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44.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45.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46.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47.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48.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5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74"/>
  </p:notesMasterIdLst>
  <p:sldIdLst>
    <p:sldId id="256" r:id="rId4"/>
    <p:sldId id="592" r:id="rId5"/>
    <p:sldId id="257" r:id="rId6"/>
    <p:sldId id="258" r:id="rId7"/>
    <p:sldId id="594" r:id="rId8"/>
    <p:sldId id="272" r:id="rId9"/>
    <p:sldId id="2649" r:id="rId10"/>
    <p:sldId id="2648" r:id="rId11"/>
    <p:sldId id="2645" r:id="rId12"/>
    <p:sldId id="596" r:id="rId13"/>
    <p:sldId id="597" r:id="rId14"/>
    <p:sldId id="2607" r:id="rId15"/>
    <p:sldId id="598" r:id="rId16"/>
    <p:sldId id="2651" r:id="rId17"/>
    <p:sldId id="2677" r:id="rId18"/>
    <p:sldId id="2653" r:id="rId19"/>
    <p:sldId id="2652" r:id="rId20"/>
    <p:sldId id="599" r:id="rId21"/>
    <p:sldId id="600" r:id="rId22"/>
    <p:sldId id="2654" r:id="rId23"/>
    <p:sldId id="2565" r:id="rId24"/>
    <p:sldId id="2655" r:id="rId25"/>
    <p:sldId id="2656" r:id="rId26"/>
    <p:sldId id="602" r:id="rId27"/>
    <p:sldId id="2657" r:id="rId28"/>
    <p:sldId id="2658" r:id="rId29"/>
    <p:sldId id="2659" r:id="rId30"/>
    <p:sldId id="2665" r:id="rId31"/>
    <p:sldId id="590" r:id="rId32"/>
    <p:sldId id="603" r:id="rId33"/>
    <p:sldId id="2660" r:id="rId34"/>
    <p:sldId id="604" r:id="rId35"/>
    <p:sldId id="315" r:id="rId36"/>
    <p:sldId id="277" r:id="rId37"/>
    <p:sldId id="605" r:id="rId38"/>
    <p:sldId id="287" r:id="rId39"/>
    <p:sldId id="317" r:id="rId40"/>
    <p:sldId id="606" r:id="rId41"/>
    <p:sldId id="607" r:id="rId42"/>
    <p:sldId id="2661" r:id="rId43"/>
    <p:sldId id="608" r:id="rId44"/>
    <p:sldId id="588" r:id="rId45"/>
    <p:sldId id="346" r:id="rId46"/>
    <p:sldId id="735" r:id="rId47"/>
    <p:sldId id="2663" r:id="rId48"/>
    <p:sldId id="2662" r:id="rId49"/>
    <p:sldId id="617" r:id="rId50"/>
    <p:sldId id="2664" r:id="rId51"/>
    <p:sldId id="591" r:id="rId52"/>
    <p:sldId id="2668" r:id="rId53"/>
    <p:sldId id="611" r:id="rId54"/>
    <p:sldId id="2667" r:id="rId55"/>
    <p:sldId id="612" r:id="rId56"/>
    <p:sldId id="744" r:id="rId57"/>
    <p:sldId id="613" r:id="rId58"/>
    <p:sldId id="614" r:id="rId59"/>
    <p:sldId id="2669" r:id="rId60"/>
    <p:sldId id="743" r:id="rId61"/>
    <p:sldId id="745" r:id="rId62"/>
    <p:sldId id="746" r:id="rId63"/>
    <p:sldId id="2670" r:id="rId64"/>
    <p:sldId id="615" r:id="rId65"/>
    <p:sldId id="2666" r:id="rId66"/>
    <p:sldId id="616" r:id="rId67"/>
    <p:sldId id="2671" r:id="rId68"/>
    <p:sldId id="2672" r:id="rId69"/>
    <p:sldId id="2673" r:id="rId70"/>
    <p:sldId id="2674" r:id="rId71"/>
    <p:sldId id="2675" r:id="rId72"/>
    <p:sldId id="2676"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ECF584B-024D-472D-9082-6BD5BDDCB543}">
          <p14:sldIdLst>
            <p14:sldId id="256"/>
            <p14:sldId id="592"/>
            <p14:sldId id="257"/>
            <p14:sldId id="258"/>
            <p14:sldId id="594"/>
            <p14:sldId id="272"/>
            <p14:sldId id="2649"/>
            <p14:sldId id="2648"/>
            <p14:sldId id="2645"/>
            <p14:sldId id="596"/>
            <p14:sldId id="597"/>
            <p14:sldId id="2607"/>
            <p14:sldId id="598"/>
            <p14:sldId id="2651"/>
            <p14:sldId id="2677"/>
            <p14:sldId id="2653"/>
            <p14:sldId id="2652"/>
            <p14:sldId id="599"/>
            <p14:sldId id="600"/>
            <p14:sldId id="2654"/>
            <p14:sldId id="2565"/>
            <p14:sldId id="2655"/>
            <p14:sldId id="2656"/>
            <p14:sldId id="602"/>
            <p14:sldId id="2657"/>
            <p14:sldId id="2658"/>
            <p14:sldId id="2659"/>
            <p14:sldId id="2665"/>
            <p14:sldId id="590"/>
            <p14:sldId id="603"/>
            <p14:sldId id="2660"/>
            <p14:sldId id="604"/>
            <p14:sldId id="315"/>
            <p14:sldId id="277"/>
            <p14:sldId id="605"/>
            <p14:sldId id="287"/>
            <p14:sldId id="317"/>
            <p14:sldId id="606"/>
            <p14:sldId id="607"/>
            <p14:sldId id="2661"/>
            <p14:sldId id="608"/>
            <p14:sldId id="588"/>
            <p14:sldId id="346"/>
            <p14:sldId id="735"/>
            <p14:sldId id="2663"/>
            <p14:sldId id="2662"/>
            <p14:sldId id="617"/>
            <p14:sldId id="2664"/>
            <p14:sldId id="591"/>
            <p14:sldId id="2668"/>
            <p14:sldId id="611"/>
            <p14:sldId id="2667"/>
            <p14:sldId id="612"/>
            <p14:sldId id="744"/>
            <p14:sldId id="613"/>
            <p14:sldId id="614"/>
            <p14:sldId id="2669"/>
            <p14:sldId id="743"/>
            <p14:sldId id="745"/>
            <p14:sldId id="746"/>
            <p14:sldId id="2670"/>
            <p14:sldId id="615"/>
            <p14:sldId id="2666"/>
            <p14:sldId id="616"/>
            <p14:sldId id="2671"/>
            <p14:sldId id="2672"/>
            <p14:sldId id="2673"/>
            <p14:sldId id="2674"/>
            <p14:sldId id="2675"/>
            <p14:sldId id="26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B10E49-4259-4E41-95C3-30C4B6AE7973}" v="98" dt="2026-04-23T12:07:31.099"/>
    <p1510:client id="{718C31F3-324F-4F93-E8C8-DD23010CDAB9}" v="36" dt="2026-04-23T07:57:34.3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707" autoAdjust="0"/>
  </p:normalViewPr>
  <p:slideViewPr>
    <p:cSldViewPr snapToGrid="0">
      <p:cViewPr varScale="1">
        <p:scale>
          <a:sx n="60" d="100"/>
          <a:sy n="60" d="100"/>
        </p:scale>
        <p:origin x="1107"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notesMaster" Target="notesMasters/notesMaster1.xml"/><Relationship Id="rId79" Type="http://schemas.microsoft.com/office/2016/11/relationships/changesInfo" Target="changesInfos/changesInfo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viewProps" Target="viewProps.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S::r.akers@uwtsd.ac.uk::fb3c9d12-5c8c-42d7-8dc7-d872d7a3d202" providerId="AD" clId="Web-{718C31F3-324F-4F93-E8C8-DD23010CDAB9}"/>
    <pc:docChg chg="modSld">
      <pc:chgData name="Rhiannon Akers" userId="S::r.akers@uwtsd.ac.uk::fb3c9d12-5c8c-42d7-8dc7-d872d7a3d202" providerId="AD" clId="Web-{718C31F3-324F-4F93-E8C8-DD23010CDAB9}" dt="2026-04-23T07:57:34.303" v="35"/>
      <pc:docMkLst>
        <pc:docMk/>
      </pc:docMkLst>
      <pc:sldChg chg="addAnim">
        <pc:chgData name="Rhiannon Akers" userId="S::r.akers@uwtsd.ac.uk::fb3c9d12-5c8c-42d7-8dc7-d872d7a3d202" providerId="AD" clId="Web-{718C31F3-324F-4F93-E8C8-DD23010CDAB9}" dt="2026-04-23T07:54:09.816" v="8"/>
        <pc:sldMkLst>
          <pc:docMk/>
          <pc:sldMk cId="3379512625" sldId="258"/>
        </pc:sldMkLst>
      </pc:sldChg>
      <pc:sldChg chg="addAnim">
        <pc:chgData name="Rhiannon Akers" userId="S::r.akers@uwtsd.ac.uk::fb3c9d12-5c8c-42d7-8dc7-d872d7a3d202" providerId="AD" clId="Web-{718C31F3-324F-4F93-E8C8-DD23010CDAB9}" dt="2026-04-23T07:54:02.457" v="7"/>
        <pc:sldMkLst>
          <pc:docMk/>
          <pc:sldMk cId="1386864652" sldId="272"/>
        </pc:sldMkLst>
      </pc:sldChg>
      <pc:sldChg chg="addAnim">
        <pc:chgData name="Rhiannon Akers" userId="S::r.akers@uwtsd.ac.uk::fb3c9d12-5c8c-42d7-8dc7-d872d7a3d202" providerId="AD" clId="Web-{718C31F3-324F-4F93-E8C8-DD23010CDAB9}" dt="2026-04-23T07:55:25.239" v="18"/>
        <pc:sldMkLst>
          <pc:docMk/>
          <pc:sldMk cId="1644099738" sldId="590"/>
        </pc:sldMkLst>
      </pc:sldChg>
      <pc:sldChg chg="addAnim">
        <pc:chgData name="Rhiannon Akers" userId="S::r.akers@uwtsd.ac.uk::fb3c9d12-5c8c-42d7-8dc7-d872d7a3d202" providerId="AD" clId="Web-{718C31F3-324F-4F93-E8C8-DD23010CDAB9}" dt="2026-04-23T07:56:15.740" v="24"/>
        <pc:sldMkLst>
          <pc:docMk/>
          <pc:sldMk cId="1644919416" sldId="591"/>
        </pc:sldMkLst>
      </pc:sldChg>
      <pc:sldChg chg="addAnim">
        <pc:chgData name="Rhiannon Akers" userId="S::r.akers@uwtsd.ac.uk::fb3c9d12-5c8c-42d7-8dc7-d872d7a3d202" providerId="AD" clId="Web-{718C31F3-324F-4F93-E8C8-DD23010CDAB9}" dt="2026-04-23T07:54:24.488" v="10"/>
        <pc:sldMkLst>
          <pc:docMk/>
          <pc:sldMk cId="482179138" sldId="596"/>
        </pc:sldMkLst>
      </pc:sldChg>
      <pc:sldChg chg="addAnim">
        <pc:chgData name="Rhiannon Akers" userId="S::r.akers@uwtsd.ac.uk::fb3c9d12-5c8c-42d7-8dc7-d872d7a3d202" providerId="AD" clId="Web-{718C31F3-324F-4F93-E8C8-DD23010CDAB9}" dt="2026-04-23T07:54:18.051" v="9"/>
        <pc:sldMkLst>
          <pc:docMk/>
          <pc:sldMk cId="3348926301" sldId="597"/>
        </pc:sldMkLst>
      </pc:sldChg>
      <pc:sldChg chg="addAnim">
        <pc:chgData name="Rhiannon Akers" userId="S::r.akers@uwtsd.ac.uk::fb3c9d12-5c8c-42d7-8dc7-d872d7a3d202" providerId="AD" clId="Web-{718C31F3-324F-4F93-E8C8-DD23010CDAB9}" dt="2026-04-23T07:53:45.784" v="6"/>
        <pc:sldMkLst>
          <pc:docMk/>
          <pc:sldMk cId="84581466" sldId="598"/>
        </pc:sldMkLst>
      </pc:sldChg>
      <pc:sldChg chg="addAnim">
        <pc:chgData name="Rhiannon Akers" userId="S::r.akers@uwtsd.ac.uk::fb3c9d12-5c8c-42d7-8dc7-d872d7a3d202" providerId="AD" clId="Web-{718C31F3-324F-4F93-E8C8-DD23010CDAB9}" dt="2026-04-23T07:54:51.301" v="14"/>
        <pc:sldMkLst>
          <pc:docMk/>
          <pc:sldMk cId="496550647" sldId="600"/>
        </pc:sldMkLst>
      </pc:sldChg>
      <pc:sldChg chg="addAnim">
        <pc:chgData name="Rhiannon Akers" userId="S::r.akers@uwtsd.ac.uk::fb3c9d12-5c8c-42d7-8dc7-d872d7a3d202" providerId="AD" clId="Web-{718C31F3-324F-4F93-E8C8-DD23010CDAB9}" dt="2026-04-23T07:55:29.474" v="19"/>
        <pc:sldMkLst>
          <pc:docMk/>
          <pc:sldMk cId="3018850891" sldId="603"/>
        </pc:sldMkLst>
      </pc:sldChg>
      <pc:sldChg chg="addAnim">
        <pc:chgData name="Rhiannon Akers" userId="S::r.akers@uwtsd.ac.uk::fb3c9d12-5c8c-42d7-8dc7-d872d7a3d202" providerId="AD" clId="Web-{718C31F3-324F-4F93-E8C8-DD23010CDAB9}" dt="2026-04-23T07:56:32.850" v="26"/>
        <pc:sldMkLst>
          <pc:docMk/>
          <pc:sldMk cId="4180126990" sldId="611"/>
        </pc:sldMkLst>
      </pc:sldChg>
      <pc:sldChg chg="addAnim">
        <pc:chgData name="Rhiannon Akers" userId="S::r.akers@uwtsd.ac.uk::fb3c9d12-5c8c-42d7-8dc7-d872d7a3d202" providerId="AD" clId="Web-{718C31F3-324F-4F93-E8C8-DD23010CDAB9}" dt="2026-04-23T07:57:08.709" v="30"/>
        <pc:sldMkLst>
          <pc:docMk/>
          <pc:sldMk cId="2659358092" sldId="615"/>
        </pc:sldMkLst>
      </pc:sldChg>
      <pc:sldChg chg="modSp addAnim">
        <pc:chgData name="Rhiannon Akers" userId="S::r.akers@uwtsd.ac.uk::fb3c9d12-5c8c-42d7-8dc7-d872d7a3d202" providerId="AD" clId="Web-{718C31F3-324F-4F93-E8C8-DD23010CDAB9}" dt="2026-04-23T07:57:21.038" v="32"/>
        <pc:sldMkLst>
          <pc:docMk/>
          <pc:sldMk cId="2698451373" sldId="616"/>
        </pc:sldMkLst>
        <pc:spChg chg="mod">
          <ac:chgData name="Rhiannon Akers" userId="S::r.akers@uwtsd.ac.uk::fb3c9d12-5c8c-42d7-8dc7-d872d7a3d202" providerId="AD" clId="Web-{718C31F3-324F-4F93-E8C8-DD23010CDAB9}" dt="2026-04-23T07:57:19.585" v="31" actId="20577"/>
          <ac:spMkLst>
            <pc:docMk/>
            <pc:sldMk cId="2698451373" sldId="616"/>
            <ac:spMk id="3" creationId="{DC7FEE7B-F530-62A5-260E-91167534A382}"/>
          </ac:spMkLst>
        </pc:spChg>
      </pc:sldChg>
      <pc:sldChg chg="addAnim">
        <pc:chgData name="Rhiannon Akers" userId="S::r.akers@uwtsd.ac.uk::fb3c9d12-5c8c-42d7-8dc7-d872d7a3d202" providerId="AD" clId="Web-{718C31F3-324F-4F93-E8C8-DD23010CDAB9}" dt="2026-04-23T07:56:50.475" v="28"/>
        <pc:sldMkLst>
          <pc:docMk/>
          <pc:sldMk cId="3835447555" sldId="744"/>
        </pc:sldMkLst>
      </pc:sldChg>
      <pc:sldChg chg="addAnim">
        <pc:chgData name="Rhiannon Akers" userId="S::r.akers@uwtsd.ac.uk::fb3c9d12-5c8c-42d7-8dc7-d872d7a3d202" providerId="AD" clId="Web-{718C31F3-324F-4F93-E8C8-DD23010CDAB9}" dt="2026-04-23T07:56:57.991" v="29"/>
        <pc:sldMkLst>
          <pc:docMk/>
          <pc:sldMk cId="1390630412" sldId="746"/>
        </pc:sldMkLst>
      </pc:sldChg>
      <pc:sldChg chg="addAnim delAnim">
        <pc:chgData name="Rhiannon Akers" userId="S::r.akers@uwtsd.ac.uk::fb3c9d12-5c8c-42d7-8dc7-d872d7a3d202" providerId="AD" clId="Web-{718C31F3-324F-4F93-E8C8-DD23010CDAB9}" dt="2026-04-23T07:54:43.910" v="13"/>
        <pc:sldMkLst>
          <pc:docMk/>
          <pc:sldMk cId="1896033907" sldId="2652"/>
        </pc:sldMkLst>
      </pc:sldChg>
      <pc:sldChg chg="addAnim">
        <pc:chgData name="Rhiannon Akers" userId="S::r.akers@uwtsd.ac.uk::fb3c9d12-5c8c-42d7-8dc7-d872d7a3d202" providerId="AD" clId="Web-{718C31F3-324F-4F93-E8C8-DD23010CDAB9}" dt="2026-04-23T07:54:55.364" v="15"/>
        <pc:sldMkLst>
          <pc:docMk/>
          <pc:sldMk cId="1710382246" sldId="2654"/>
        </pc:sldMkLst>
      </pc:sldChg>
      <pc:sldChg chg="addAnim">
        <pc:chgData name="Rhiannon Akers" userId="S::r.akers@uwtsd.ac.uk::fb3c9d12-5c8c-42d7-8dc7-d872d7a3d202" providerId="AD" clId="Web-{718C31F3-324F-4F93-E8C8-DD23010CDAB9}" dt="2026-04-23T07:53:34.878" v="5"/>
        <pc:sldMkLst>
          <pc:docMk/>
          <pc:sldMk cId="2717513653" sldId="2655"/>
        </pc:sldMkLst>
      </pc:sldChg>
      <pc:sldChg chg="addAnim">
        <pc:chgData name="Rhiannon Akers" userId="S::r.akers@uwtsd.ac.uk::fb3c9d12-5c8c-42d7-8dc7-d872d7a3d202" providerId="AD" clId="Web-{718C31F3-324F-4F93-E8C8-DD23010CDAB9}" dt="2026-04-23T07:55:10.380" v="16"/>
        <pc:sldMkLst>
          <pc:docMk/>
          <pc:sldMk cId="2693858541" sldId="2657"/>
        </pc:sldMkLst>
      </pc:sldChg>
      <pc:sldChg chg="addAnim">
        <pc:chgData name="Rhiannon Akers" userId="S::r.akers@uwtsd.ac.uk::fb3c9d12-5c8c-42d7-8dc7-d872d7a3d202" providerId="AD" clId="Web-{718C31F3-324F-4F93-E8C8-DD23010CDAB9}" dt="2026-04-23T07:55:16.348" v="17"/>
        <pc:sldMkLst>
          <pc:docMk/>
          <pc:sldMk cId="2449390660" sldId="2658"/>
        </pc:sldMkLst>
      </pc:sldChg>
      <pc:sldChg chg="addAnim">
        <pc:chgData name="Rhiannon Akers" userId="S::r.akers@uwtsd.ac.uk::fb3c9d12-5c8c-42d7-8dc7-d872d7a3d202" providerId="AD" clId="Web-{718C31F3-324F-4F93-E8C8-DD23010CDAB9}" dt="2026-04-23T07:55:33.552" v="20"/>
        <pc:sldMkLst>
          <pc:docMk/>
          <pc:sldMk cId="708864503" sldId="2660"/>
        </pc:sldMkLst>
      </pc:sldChg>
      <pc:sldChg chg="addAnim">
        <pc:chgData name="Rhiannon Akers" userId="S::r.akers@uwtsd.ac.uk::fb3c9d12-5c8c-42d7-8dc7-d872d7a3d202" providerId="AD" clId="Web-{718C31F3-324F-4F93-E8C8-DD23010CDAB9}" dt="2026-04-23T07:56:06.334" v="22"/>
        <pc:sldMkLst>
          <pc:docMk/>
          <pc:sldMk cId="2673047075" sldId="2662"/>
        </pc:sldMkLst>
      </pc:sldChg>
      <pc:sldChg chg="addAnim">
        <pc:chgData name="Rhiannon Akers" userId="S::r.akers@uwtsd.ac.uk::fb3c9d12-5c8c-42d7-8dc7-d872d7a3d202" providerId="AD" clId="Web-{718C31F3-324F-4F93-E8C8-DD23010CDAB9}" dt="2026-04-23T07:56:03.459" v="21"/>
        <pc:sldMkLst>
          <pc:docMk/>
          <pc:sldMk cId="1305074472" sldId="2663"/>
        </pc:sldMkLst>
      </pc:sldChg>
      <pc:sldChg chg="addAnim">
        <pc:chgData name="Rhiannon Akers" userId="S::r.akers@uwtsd.ac.uk::fb3c9d12-5c8c-42d7-8dc7-d872d7a3d202" providerId="AD" clId="Web-{718C31F3-324F-4F93-E8C8-DD23010CDAB9}" dt="2026-04-23T07:56:10.631" v="23"/>
        <pc:sldMkLst>
          <pc:docMk/>
          <pc:sldMk cId="392700734" sldId="2664"/>
        </pc:sldMkLst>
      </pc:sldChg>
      <pc:sldChg chg="modSp addAnim delAnim">
        <pc:chgData name="Rhiannon Akers" userId="S::r.akers@uwtsd.ac.uk::fb3c9d12-5c8c-42d7-8dc7-d872d7a3d202" providerId="AD" clId="Web-{718C31F3-324F-4F93-E8C8-DD23010CDAB9}" dt="2026-04-23T07:53:12.362" v="4"/>
        <pc:sldMkLst>
          <pc:docMk/>
          <pc:sldMk cId="2277125954" sldId="2665"/>
        </pc:sldMkLst>
        <pc:spChg chg="mod">
          <ac:chgData name="Rhiannon Akers" userId="S::r.akers@uwtsd.ac.uk::fb3c9d12-5c8c-42d7-8dc7-d872d7a3d202" providerId="AD" clId="Web-{718C31F3-324F-4F93-E8C8-DD23010CDAB9}" dt="2026-04-23T07:52:47.080" v="0" actId="20577"/>
          <ac:spMkLst>
            <pc:docMk/>
            <pc:sldMk cId="2277125954" sldId="2665"/>
            <ac:spMk id="4" creationId="{7DFD4949-E5B4-F4C9-574B-5F745ADDEB35}"/>
          </ac:spMkLst>
        </pc:spChg>
      </pc:sldChg>
      <pc:sldChg chg="addAnim">
        <pc:chgData name="Rhiannon Akers" userId="S::r.akers@uwtsd.ac.uk::fb3c9d12-5c8c-42d7-8dc7-d872d7a3d202" providerId="AD" clId="Web-{718C31F3-324F-4F93-E8C8-DD23010CDAB9}" dt="2026-04-23T07:56:44.178" v="27"/>
        <pc:sldMkLst>
          <pc:docMk/>
          <pc:sldMk cId="1323666702" sldId="2667"/>
        </pc:sldMkLst>
      </pc:sldChg>
      <pc:sldChg chg="addAnim">
        <pc:chgData name="Rhiannon Akers" userId="S::r.akers@uwtsd.ac.uk::fb3c9d12-5c8c-42d7-8dc7-d872d7a3d202" providerId="AD" clId="Web-{718C31F3-324F-4F93-E8C8-DD23010CDAB9}" dt="2026-04-23T07:56:18.990" v="25"/>
        <pc:sldMkLst>
          <pc:docMk/>
          <pc:sldMk cId="1504727573" sldId="2668"/>
        </pc:sldMkLst>
      </pc:sldChg>
      <pc:sldChg chg="addAnim">
        <pc:chgData name="Rhiannon Akers" userId="S::r.akers@uwtsd.ac.uk::fb3c9d12-5c8c-42d7-8dc7-d872d7a3d202" providerId="AD" clId="Web-{718C31F3-324F-4F93-E8C8-DD23010CDAB9}" dt="2026-04-23T07:57:25.241" v="33"/>
        <pc:sldMkLst>
          <pc:docMk/>
          <pc:sldMk cId="3604334213" sldId="2672"/>
        </pc:sldMkLst>
      </pc:sldChg>
      <pc:sldChg chg="addAnim">
        <pc:chgData name="Rhiannon Akers" userId="S::r.akers@uwtsd.ac.uk::fb3c9d12-5c8c-42d7-8dc7-d872d7a3d202" providerId="AD" clId="Web-{718C31F3-324F-4F93-E8C8-DD23010CDAB9}" dt="2026-04-23T07:57:28.960" v="34"/>
        <pc:sldMkLst>
          <pc:docMk/>
          <pc:sldMk cId="1375455560" sldId="2673"/>
        </pc:sldMkLst>
      </pc:sldChg>
      <pc:sldChg chg="addAnim">
        <pc:chgData name="Rhiannon Akers" userId="S::r.akers@uwtsd.ac.uk::fb3c9d12-5c8c-42d7-8dc7-d872d7a3d202" providerId="AD" clId="Web-{718C31F3-324F-4F93-E8C8-DD23010CDAB9}" dt="2026-04-23T07:57:34.303" v="35"/>
        <pc:sldMkLst>
          <pc:docMk/>
          <pc:sldMk cId="1670436891" sldId="2675"/>
        </pc:sldMkLst>
      </pc:sldChg>
      <pc:sldChg chg="addAnim">
        <pc:chgData name="Rhiannon Akers" userId="S::r.akers@uwtsd.ac.uk::fb3c9d12-5c8c-42d7-8dc7-d872d7a3d202" providerId="AD" clId="Web-{718C31F3-324F-4F93-E8C8-DD23010CDAB9}" dt="2026-04-23T07:54:32.082" v="11"/>
        <pc:sldMkLst>
          <pc:docMk/>
          <pc:sldMk cId="2103639570" sldId="2677"/>
        </pc:sldMkLst>
      </pc:sldChg>
    </pc:docChg>
  </pc:docChgLst>
  <pc:docChgLst>
    <pc:chgData name="Rhiannon Akers" userId="fb3c9d12-5c8c-42d7-8dc7-d872d7a3d202" providerId="ADAL" clId="{80AABDCA-A693-4F09-99FD-F26609E442FC}"/>
    <pc:docChg chg="undo custSel addSld delSld modSld sldOrd addSection delSection modSection">
      <pc:chgData name="Rhiannon Akers" userId="fb3c9d12-5c8c-42d7-8dc7-d872d7a3d202" providerId="ADAL" clId="{80AABDCA-A693-4F09-99FD-F26609E442FC}" dt="2026-04-23T14:30:42.279" v="5295" actId="20577"/>
      <pc:docMkLst>
        <pc:docMk/>
      </pc:docMkLst>
      <pc:sldChg chg="modSp mod">
        <pc:chgData name="Rhiannon Akers" userId="fb3c9d12-5c8c-42d7-8dc7-d872d7a3d202" providerId="ADAL" clId="{80AABDCA-A693-4F09-99FD-F26609E442FC}" dt="2026-04-22T19:55:00.928" v="73" actId="20577"/>
        <pc:sldMkLst>
          <pc:docMk/>
          <pc:sldMk cId="944087322" sldId="257"/>
        </pc:sldMkLst>
        <pc:spChg chg="mod">
          <ac:chgData name="Rhiannon Akers" userId="fb3c9d12-5c8c-42d7-8dc7-d872d7a3d202" providerId="ADAL" clId="{80AABDCA-A693-4F09-99FD-F26609E442FC}" dt="2026-04-22T19:55:00.928" v="73" actId="20577"/>
          <ac:spMkLst>
            <pc:docMk/>
            <pc:sldMk cId="944087322" sldId="257"/>
            <ac:spMk id="12" creationId="{ABAD9C95-B9C9-16B3-3232-20FA2A7ABF9A}"/>
          </ac:spMkLst>
        </pc:spChg>
      </pc:sldChg>
      <pc:sldChg chg="add del modNotesTx">
        <pc:chgData name="Rhiannon Akers" userId="fb3c9d12-5c8c-42d7-8dc7-d872d7a3d202" providerId="ADAL" clId="{80AABDCA-A693-4F09-99FD-F26609E442FC}" dt="2026-04-22T20:10:07.301" v="1607" actId="20577"/>
        <pc:sldMkLst>
          <pc:docMk/>
          <pc:sldMk cId="3379512625" sldId="258"/>
        </pc:sldMkLst>
      </pc:sldChg>
      <pc:sldChg chg="del">
        <pc:chgData name="Rhiannon Akers" userId="fb3c9d12-5c8c-42d7-8dc7-d872d7a3d202" providerId="ADAL" clId="{80AABDCA-A693-4F09-99FD-F26609E442FC}" dt="2026-04-22T19:55:11.470" v="79" actId="47"/>
        <pc:sldMkLst>
          <pc:docMk/>
          <pc:sldMk cId="3032560563" sldId="268"/>
        </pc:sldMkLst>
      </pc:sldChg>
      <pc:sldChg chg="add">
        <pc:chgData name="Rhiannon Akers" userId="fb3c9d12-5c8c-42d7-8dc7-d872d7a3d202" providerId="ADAL" clId="{80AABDCA-A693-4F09-99FD-F26609E442FC}" dt="2026-04-22T20:19:35.272" v="1777"/>
        <pc:sldMkLst>
          <pc:docMk/>
          <pc:sldMk cId="1386864652" sldId="272"/>
        </pc:sldMkLst>
      </pc:sldChg>
      <pc:sldChg chg="del">
        <pc:chgData name="Rhiannon Akers" userId="fb3c9d12-5c8c-42d7-8dc7-d872d7a3d202" providerId="ADAL" clId="{80AABDCA-A693-4F09-99FD-F26609E442FC}" dt="2026-04-22T19:55:11.605" v="80" actId="47"/>
        <pc:sldMkLst>
          <pc:docMk/>
          <pc:sldMk cId="3480621980" sldId="272"/>
        </pc:sldMkLst>
      </pc:sldChg>
      <pc:sldChg chg="del">
        <pc:chgData name="Rhiannon Akers" userId="fb3c9d12-5c8c-42d7-8dc7-d872d7a3d202" providerId="ADAL" clId="{80AABDCA-A693-4F09-99FD-F26609E442FC}" dt="2026-04-22T19:55:17.433" v="114" actId="47"/>
        <pc:sldMkLst>
          <pc:docMk/>
          <pc:sldMk cId="335065931" sldId="275"/>
        </pc:sldMkLst>
      </pc:sldChg>
      <pc:sldChg chg="del">
        <pc:chgData name="Rhiannon Akers" userId="fb3c9d12-5c8c-42d7-8dc7-d872d7a3d202" providerId="ADAL" clId="{80AABDCA-A693-4F09-99FD-F26609E442FC}" dt="2026-04-22T19:55:17.758" v="116" actId="47"/>
        <pc:sldMkLst>
          <pc:docMk/>
          <pc:sldMk cId="2521720674" sldId="276"/>
        </pc:sldMkLst>
      </pc:sldChg>
      <pc:sldChg chg="addSp delSp modSp add del mod modClrScheme chgLayout">
        <pc:chgData name="Rhiannon Akers" userId="fb3c9d12-5c8c-42d7-8dc7-d872d7a3d202" providerId="ADAL" clId="{80AABDCA-A693-4F09-99FD-F26609E442FC}" dt="2026-04-22T21:13:27.526" v="3372" actId="26606"/>
        <pc:sldMkLst>
          <pc:docMk/>
          <pc:sldMk cId="994519088" sldId="277"/>
        </pc:sldMkLst>
        <pc:spChg chg="mod ord">
          <ac:chgData name="Rhiannon Akers" userId="fb3c9d12-5c8c-42d7-8dc7-d872d7a3d202" providerId="ADAL" clId="{80AABDCA-A693-4F09-99FD-F26609E442FC}" dt="2026-04-22T21:13:27.526" v="3372" actId="26606"/>
          <ac:spMkLst>
            <pc:docMk/>
            <pc:sldMk cId="994519088" sldId="277"/>
            <ac:spMk id="2" creationId="{4A11428A-2F84-4765-A9A1-31139B87C5D7}"/>
          </ac:spMkLst>
        </pc:spChg>
        <pc:spChg chg="add del mod ord">
          <ac:chgData name="Rhiannon Akers" userId="fb3c9d12-5c8c-42d7-8dc7-d872d7a3d202" providerId="ADAL" clId="{80AABDCA-A693-4F09-99FD-F26609E442FC}" dt="2026-04-22T21:13:27.526" v="3372" actId="26606"/>
          <ac:spMkLst>
            <pc:docMk/>
            <pc:sldMk cId="994519088" sldId="277"/>
            <ac:spMk id="3" creationId="{7807B716-8086-7805-ABFB-536B0A6DD57E}"/>
          </ac:spMkLst>
        </pc:spChg>
        <pc:spChg chg="del">
          <ac:chgData name="Rhiannon Akers" userId="fb3c9d12-5c8c-42d7-8dc7-d872d7a3d202" providerId="ADAL" clId="{80AABDCA-A693-4F09-99FD-F26609E442FC}" dt="2026-04-22T21:13:03.281" v="3370" actId="26606"/>
          <ac:spMkLst>
            <pc:docMk/>
            <pc:sldMk cId="994519088" sldId="277"/>
            <ac:spMk id="7" creationId="{41DC9C7F-8F38-4A30-96CE-2176AA91C90A}"/>
          </ac:spMkLst>
        </pc:spChg>
        <pc:graphicFrameChg chg="add mod modGraphic">
          <ac:chgData name="Rhiannon Akers" userId="fb3c9d12-5c8c-42d7-8dc7-d872d7a3d202" providerId="ADAL" clId="{80AABDCA-A693-4F09-99FD-F26609E442FC}" dt="2026-04-22T21:13:27.526" v="3372" actId="26606"/>
          <ac:graphicFrameMkLst>
            <pc:docMk/>
            <pc:sldMk cId="994519088" sldId="277"/>
            <ac:graphicFrameMk id="9" creationId="{2BE9A683-266E-CFCA-6299-FD81209C4B8F}"/>
          </ac:graphicFrameMkLst>
        </pc:graphicFrameChg>
      </pc:sldChg>
      <pc:sldChg chg="del">
        <pc:chgData name="Rhiannon Akers" userId="fb3c9d12-5c8c-42d7-8dc7-d872d7a3d202" providerId="ADAL" clId="{80AABDCA-A693-4F09-99FD-F26609E442FC}" dt="2026-04-22T19:55:15.670" v="102" actId="47"/>
        <pc:sldMkLst>
          <pc:docMk/>
          <pc:sldMk cId="3578347553" sldId="278"/>
        </pc:sldMkLst>
      </pc:sldChg>
      <pc:sldChg chg="del">
        <pc:chgData name="Rhiannon Akers" userId="fb3c9d12-5c8c-42d7-8dc7-d872d7a3d202" providerId="ADAL" clId="{80AABDCA-A693-4F09-99FD-F26609E442FC}" dt="2026-04-22T19:55:12.354" v="85" actId="47"/>
        <pc:sldMkLst>
          <pc:docMk/>
          <pc:sldMk cId="891545728" sldId="279"/>
        </pc:sldMkLst>
      </pc:sldChg>
      <pc:sldChg chg="del">
        <pc:chgData name="Rhiannon Akers" userId="fb3c9d12-5c8c-42d7-8dc7-d872d7a3d202" providerId="ADAL" clId="{80AABDCA-A693-4F09-99FD-F26609E442FC}" dt="2026-04-22T19:55:17.278" v="113" actId="47"/>
        <pc:sldMkLst>
          <pc:docMk/>
          <pc:sldMk cId="2294411206" sldId="280"/>
        </pc:sldMkLst>
      </pc:sldChg>
      <pc:sldChg chg="del">
        <pc:chgData name="Rhiannon Akers" userId="fb3c9d12-5c8c-42d7-8dc7-d872d7a3d202" providerId="ADAL" clId="{80AABDCA-A693-4F09-99FD-F26609E442FC}" dt="2026-04-22T19:55:17.592" v="115" actId="47"/>
        <pc:sldMkLst>
          <pc:docMk/>
          <pc:sldMk cId="1175943707" sldId="281"/>
        </pc:sldMkLst>
      </pc:sldChg>
      <pc:sldChg chg="del">
        <pc:chgData name="Rhiannon Akers" userId="fb3c9d12-5c8c-42d7-8dc7-d872d7a3d202" providerId="ADAL" clId="{80AABDCA-A693-4F09-99FD-F26609E442FC}" dt="2026-04-22T19:55:15.805" v="103" actId="47"/>
        <pc:sldMkLst>
          <pc:docMk/>
          <pc:sldMk cId="4194715232" sldId="284"/>
        </pc:sldMkLst>
      </pc:sldChg>
      <pc:sldChg chg="del">
        <pc:chgData name="Rhiannon Akers" userId="fb3c9d12-5c8c-42d7-8dc7-d872d7a3d202" providerId="ADAL" clId="{80AABDCA-A693-4F09-99FD-F26609E442FC}" dt="2026-04-22T19:55:16.092" v="105" actId="47"/>
        <pc:sldMkLst>
          <pc:docMk/>
          <pc:sldMk cId="2604666158" sldId="286"/>
        </pc:sldMkLst>
      </pc:sldChg>
      <pc:sldChg chg="modSp add del mod modClrScheme chgLayout">
        <pc:chgData name="Rhiannon Akers" userId="fb3c9d12-5c8c-42d7-8dc7-d872d7a3d202" providerId="ADAL" clId="{80AABDCA-A693-4F09-99FD-F26609E442FC}" dt="2026-04-22T21:14:15.693" v="3376" actId="26606"/>
        <pc:sldMkLst>
          <pc:docMk/>
          <pc:sldMk cId="3905571508" sldId="287"/>
        </pc:sldMkLst>
        <pc:spChg chg="mod">
          <ac:chgData name="Rhiannon Akers" userId="fb3c9d12-5c8c-42d7-8dc7-d872d7a3d202" providerId="ADAL" clId="{80AABDCA-A693-4F09-99FD-F26609E442FC}" dt="2026-04-22T21:14:15.693" v="3376" actId="26606"/>
          <ac:spMkLst>
            <pc:docMk/>
            <pc:sldMk cId="3905571508" sldId="287"/>
            <ac:spMk id="2" creationId="{4A11428A-2F84-4765-A9A1-31139B87C5D7}"/>
          </ac:spMkLst>
        </pc:spChg>
        <pc:picChg chg="mod">
          <ac:chgData name="Rhiannon Akers" userId="fb3c9d12-5c8c-42d7-8dc7-d872d7a3d202" providerId="ADAL" clId="{80AABDCA-A693-4F09-99FD-F26609E442FC}" dt="2026-04-22T21:14:15.693" v="3376" actId="26606"/>
          <ac:picMkLst>
            <pc:docMk/>
            <pc:sldMk cId="3905571508" sldId="287"/>
            <ac:picMk id="4" creationId="{536BA1F6-E72C-5B90-E43A-2DDB8FB154E8}"/>
          </ac:picMkLst>
        </pc:picChg>
      </pc:sldChg>
      <pc:sldChg chg="del">
        <pc:chgData name="Rhiannon Akers" userId="fb3c9d12-5c8c-42d7-8dc7-d872d7a3d202" providerId="ADAL" clId="{80AABDCA-A693-4F09-99FD-F26609E442FC}" dt="2026-04-22T19:55:16.679" v="109" actId="47"/>
        <pc:sldMkLst>
          <pc:docMk/>
          <pc:sldMk cId="687798143" sldId="288"/>
        </pc:sldMkLst>
      </pc:sldChg>
      <pc:sldChg chg="del">
        <pc:chgData name="Rhiannon Akers" userId="fb3c9d12-5c8c-42d7-8dc7-d872d7a3d202" providerId="ADAL" clId="{80AABDCA-A693-4F09-99FD-F26609E442FC}" dt="2026-04-22T19:55:16.544" v="108" actId="47"/>
        <pc:sldMkLst>
          <pc:docMk/>
          <pc:sldMk cId="4223493024" sldId="290"/>
        </pc:sldMkLst>
      </pc:sldChg>
      <pc:sldChg chg="del">
        <pc:chgData name="Rhiannon Akers" userId="fb3c9d12-5c8c-42d7-8dc7-d872d7a3d202" providerId="ADAL" clId="{80AABDCA-A693-4F09-99FD-F26609E442FC}" dt="2026-04-22T19:55:12.491" v="86" actId="47"/>
        <pc:sldMkLst>
          <pc:docMk/>
          <pc:sldMk cId="3058007550" sldId="291"/>
        </pc:sldMkLst>
      </pc:sldChg>
      <pc:sldChg chg="del">
        <pc:chgData name="Rhiannon Akers" userId="fb3c9d12-5c8c-42d7-8dc7-d872d7a3d202" providerId="ADAL" clId="{80AABDCA-A693-4F09-99FD-F26609E442FC}" dt="2026-04-22T19:55:16.823" v="110" actId="47"/>
        <pc:sldMkLst>
          <pc:docMk/>
          <pc:sldMk cId="1780460703" sldId="292"/>
        </pc:sldMkLst>
      </pc:sldChg>
      <pc:sldChg chg="del">
        <pc:chgData name="Rhiannon Akers" userId="fb3c9d12-5c8c-42d7-8dc7-d872d7a3d202" providerId="ADAL" clId="{80AABDCA-A693-4F09-99FD-F26609E442FC}" dt="2026-04-22T19:55:11.760" v="81" actId="47"/>
        <pc:sldMkLst>
          <pc:docMk/>
          <pc:sldMk cId="652641300" sldId="293"/>
        </pc:sldMkLst>
      </pc:sldChg>
      <pc:sldChg chg="del">
        <pc:chgData name="Rhiannon Akers" userId="fb3c9d12-5c8c-42d7-8dc7-d872d7a3d202" providerId="ADAL" clId="{80AABDCA-A693-4F09-99FD-F26609E442FC}" dt="2026-04-22T19:55:18.379" v="119" actId="47"/>
        <pc:sldMkLst>
          <pc:docMk/>
          <pc:sldMk cId="995524889" sldId="295"/>
        </pc:sldMkLst>
      </pc:sldChg>
      <pc:sldChg chg="del">
        <pc:chgData name="Rhiannon Akers" userId="fb3c9d12-5c8c-42d7-8dc7-d872d7a3d202" providerId="ADAL" clId="{80AABDCA-A693-4F09-99FD-F26609E442FC}" dt="2026-04-22T19:55:18.195" v="118" actId="47"/>
        <pc:sldMkLst>
          <pc:docMk/>
          <pc:sldMk cId="2165115674" sldId="296"/>
        </pc:sldMkLst>
      </pc:sldChg>
      <pc:sldChg chg="del">
        <pc:chgData name="Rhiannon Akers" userId="fb3c9d12-5c8c-42d7-8dc7-d872d7a3d202" providerId="ADAL" clId="{80AABDCA-A693-4F09-99FD-F26609E442FC}" dt="2026-04-22T19:55:13.198" v="91" actId="47"/>
        <pc:sldMkLst>
          <pc:docMk/>
          <pc:sldMk cId="997468882" sldId="302"/>
        </pc:sldMkLst>
      </pc:sldChg>
      <pc:sldChg chg="del">
        <pc:chgData name="Rhiannon Akers" userId="fb3c9d12-5c8c-42d7-8dc7-d872d7a3d202" providerId="ADAL" clId="{80AABDCA-A693-4F09-99FD-F26609E442FC}" dt="2026-04-22T19:55:13.346" v="92" actId="47"/>
        <pc:sldMkLst>
          <pc:docMk/>
          <pc:sldMk cId="3660496862" sldId="303"/>
        </pc:sldMkLst>
      </pc:sldChg>
      <pc:sldChg chg="del">
        <pc:chgData name="Rhiannon Akers" userId="fb3c9d12-5c8c-42d7-8dc7-d872d7a3d202" providerId="ADAL" clId="{80AABDCA-A693-4F09-99FD-F26609E442FC}" dt="2026-04-22T19:55:13.492" v="93" actId="47"/>
        <pc:sldMkLst>
          <pc:docMk/>
          <pc:sldMk cId="51498432" sldId="304"/>
        </pc:sldMkLst>
      </pc:sldChg>
      <pc:sldChg chg="del">
        <pc:chgData name="Rhiannon Akers" userId="fb3c9d12-5c8c-42d7-8dc7-d872d7a3d202" providerId="ADAL" clId="{80AABDCA-A693-4F09-99FD-F26609E442FC}" dt="2026-04-22T19:55:14.048" v="94" actId="47"/>
        <pc:sldMkLst>
          <pc:docMk/>
          <pc:sldMk cId="728559987" sldId="305"/>
        </pc:sldMkLst>
      </pc:sldChg>
      <pc:sldChg chg="addSp delSp modSp add del mod modClrScheme chgLayout">
        <pc:chgData name="Rhiannon Akers" userId="fb3c9d12-5c8c-42d7-8dc7-d872d7a3d202" providerId="ADAL" clId="{80AABDCA-A693-4F09-99FD-F26609E442FC}" dt="2026-04-22T21:03:51.229" v="3140"/>
        <pc:sldMkLst>
          <pc:docMk/>
          <pc:sldMk cId="4021282633" sldId="306"/>
        </pc:sldMkLst>
        <pc:spChg chg="mod">
          <ac:chgData name="Rhiannon Akers" userId="fb3c9d12-5c8c-42d7-8dc7-d872d7a3d202" providerId="ADAL" clId="{80AABDCA-A693-4F09-99FD-F26609E442FC}" dt="2026-04-22T21:03:35.652" v="3139" actId="26606"/>
          <ac:spMkLst>
            <pc:docMk/>
            <pc:sldMk cId="4021282633" sldId="306"/>
            <ac:spMk id="2" creationId="{D1766C71-5F44-A04A-94C9-A232A3217231}"/>
          </ac:spMkLst>
        </pc:spChg>
        <pc:spChg chg="mod ord">
          <ac:chgData name="Rhiannon Akers" userId="fb3c9d12-5c8c-42d7-8dc7-d872d7a3d202" providerId="ADAL" clId="{80AABDCA-A693-4F09-99FD-F26609E442FC}" dt="2026-04-22T21:03:35.652" v="3139" actId="26606"/>
          <ac:spMkLst>
            <pc:docMk/>
            <pc:sldMk cId="4021282633" sldId="306"/>
            <ac:spMk id="3" creationId="{00000000-0000-0000-0000-000000000000}"/>
          </ac:spMkLst>
        </pc:spChg>
        <pc:spChg chg="add del">
          <ac:chgData name="Rhiannon Akers" userId="fb3c9d12-5c8c-42d7-8dc7-d872d7a3d202" providerId="ADAL" clId="{80AABDCA-A693-4F09-99FD-F26609E442FC}" dt="2026-04-22T21:03:35.652" v="3139" actId="26606"/>
          <ac:spMkLst>
            <pc:docMk/>
            <pc:sldMk cId="4021282633" sldId="306"/>
            <ac:spMk id="6" creationId="{883D6670-EEF1-7F41-A569-1975C476894E}"/>
          </ac:spMkLst>
        </pc:spChg>
        <pc:graphicFrameChg chg="add del mod">
          <ac:chgData name="Rhiannon Akers" userId="fb3c9d12-5c8c-42d7-8dc7-d872d7a3d202" providerId="ADAL" clId="{80AABDCA-A693-4F09-99FD-F26609E442FC}" dt="2026-04-22T21:03:31.974" v="3137" actId="26606"/>
          <ac:graphicFrameMkLst>
            <pc:docMk/>
            <pc:sldMk cId="4021282633" sldId="306"/>
            <ac:graphicFrameMk id="8" creationId="{8408FC85-C9EE-9D06-D3B3-80CEE9E70002}"/>
          </ac:graphicFrameMkLst>
        </pc:graphicFrameChg>
        <pc:graphicFrameChg chg="add del mod">
          <ac:chgData name="Rhiannon Akers" userId="fb3c9d12-5c8c-42d7-8dc7-d872d7a3d202" providerId="ADAL" clId="{80AABDCA-A693-4F09-99FD-F26609E442FC}" dt="2026-04-22T21:03:35.652" v="3139" actId="26606"/>
          <ac:graphicFrameMkLst>
            <pc:docMk/>
            <pc:sldMk cId="4021282633" sldId="306"/>
            <ac:graphicFrameMk id="10" creationId="{99531D50-22BB-FAA0-998F-CE39B30241DF}"/>
          </ac:graphicFrameMkLst>
        </pc:graphicFrameChg>
      </pc:sldChg>
      <pc:sldChg chg="del">
        <pc:chgData name="Rhiannon Akers" userId="fb3c9d12-5c8c-42d7-8dc7-d872d7a3d202" providerId="ADAL" clId="{80AABDCA-A693-4F09-99FD-F26609E442FC}" dt="2026-04-22T19:55:12.643" v="87" actId="47"/>
        <pc:sldMkLst>
          <pc:docMk/>
          <pc:sldMk cId="1759309461" sldId="307"/>
        </pc:sldMkLst>
      </pc:sldChg>
      <pc:sldChg chg="del">
        <pc:chgData name="Rhiannon Akers" userId="fb3c9d12-5c8c-42d7-8dc7-d872d7a3d202" providerId="ADAL" clId="{80AABDCA-A693-4F09-99FD-F26609E442FC}" dt="2026-04-22T19:55:12.925" v="89" actId="47"/>
        <pc:sldMkLst>
          <pc:docMk/>
          <pc:sldMk cId="3817186363" sldId="308"/>
        </pc:sldMkLst>
      </pc:sldChg>
      <pc:sldChg chg="del">
        <pc:chgData name="Rhiannon Akers" userId="fb3c9d12-5c8c-42d7-8dc7-d872d7a3d202" providerId="ADAL" clId="{80AABDCA-A693-4F09-99FD-F26609E442FC}" dt="2026-04-22T19:55:13.062" v="90" actId="47"/>
        <pc:sldMkLst>
          <pc:docMk/>
          <pc:sldMk cId="2506645150" sldId="309"/>
        </pc:sldMkLst>
      </pc:sldChg>
      <pc:sldChg chg="del">
        <pc:chgData name="Rhiannon Akers" userId="fb3c9d12-5c8c-42d7-8dc7-d872d7a3d202" providerId="ADAL" clId="{80AABDCA-A693-4F09-99FD-F26609E442FC}" dt="2026-04-22T19:55:14.309" v="96" actId="47"/>
        <pc:sldMkLst>
          <pc:docMk/>
          <pc:sldMk cId="525287102" sldId="310"/>
        </pc:sldMkLst>
      </pc:sldChg>
      <pc:sldChg chg="del">
        <pc:chgData name="Rhiannon Akers" userId="fb3c9d12-5c8c-42d7-8dc7-d872d7a3d202" providerId="ADAL" clId="{80AABDCA-A693-4F09-99FD-F26609E442FC}" dt="2026-04-22T19:55:11.199" v="77" actId="47"/>
        <pc:sldMkLst>
          <pc:docMk/>
          <pc:sldMk cId="4013931864" sldId="313"/>
        </pc:sldMkLst>
      </pc:sldChg>
      <pc:sldChg chg="del">
        <pc:chgData name="Rhiannon Akers" userId="fb3c9d12-5c8c-42d7-8dc7-d872d7a3d202" providerId="ADAL" clId="{80AABDCA-A693-4F09-99FD-F26609E442FC}" dt="2026-04-22T19:55:11.332" v="78" actId="47"/>
        <pc:sldMkLst>
          <pc:docMk/>
          <pc:sldMk cId="2284415370" sldId="314"/>
        </pc:sldMkLst>
      </pc:sldChg>
      <pc:sldChg chg="addSp delSp modSp add del mod modClrScheme chgLayout">
        <pc:chgData name="Rhiannon Akers" userId="fb3c9d12-5c8c-42d7-8dc7-d872d7a3d202" providerId="ADAL" clId="{80AABDCA-A693-4F09-99FD-F26609E442FC}" dt="2026-04-22T21:12:53.150" v="3369" actId="26606"/>
        <pc:sldMkLst>
          <pc:docMk/>
          <pc:sldMk cId="2991595125" sldId="315"/>
        </pc:sldMkLst>
        <pc:spChg chg="mod">
          <ac:chgData name="Rhiannon Akers" userId="fb3c9d12-5c8c-42d7-8dc7-d872d7a3d202" providerId="ADAL" clId="{80AABDCA-A693-4F09-99FD-F26609E442FC}" dt="2026-04-22T21:12:53.150" v="3369" actId="26606"/>
          <ac:spMkLst>
            <pc:docMk/>
            <pc:sldMk cId="2991595125" sldId="315"/>
            <ac:spMk id="2" creationId="{4A11428A-2F84-4765-A9A1-31139B87C5D7}"/>
          </ac:spMkLst>
        </pc:spChg>
        <pc:spChg chg="del">
          <ac:chgData name="Rhiannon Akers" userId="fb3c9d12-5c8c-42d7-8dc7-d872d7a3d202" providerId="ADAL" clId="{80AABDCA-A693-4F09-99FD-F26609E442FC}" dt="2026-04-22T21:12:53.150" v="3369" actId="26606"/>
          <ac:spMkLst>
            <pc:docMk/>
            <pc:sldMk cId="2991595125" sldId="315"/>
            <ac:spMk id="7" creationId="{41DC9C7F-8F38-4A30-96CE-2176AA91C90A}"/>
          </ac:spMkLst>
        </pc:spChg>
        <pc:graphicFrameChg chg="add">
          <ac:chgData name="Rhiannon Akers" userId="fb3c9d12-5c8c-42d7-8dc7-d872d7a3d202" providerId="ADAL" clId="{80AABDCA-A693-4F09-99FD-F26609E442FC}" dt="2026-04-22T21:12:53.150" v="3369" actId="26606"/>
          <ac:graphicFrameMkLst>
            <pc:docMk/>
            <pc:sldMk cId="2991595125" sldId="315"/>
            <ac:graphicFrameMk id="9" creationId="{4B913762-BA1A-9CB8-5563-D58D0E6C2338}"/>
          </ac:graphicFrameMkLst>
        </pc:graphicFrameChg>
      </pc:sldChg>
      <pc:sldChg chg="del">
        <pc:chgData name="Rhiannon Akers" userId="fb3c9d12-5c8c-42d7-8dc7-d872d7a3d202" providerId="ADAL" clId="{80AABDCA-A693-4F09-99FD-F26609E442FC}" dt="2026-04-22T19:55:15.950" v="104" actId="47"/>
        <pc:sldMkLst>
          <pc:docMk/>
          <pc:sldMk cId="2808093146" sldId="316"/>
        </pc:sldMkLst>
      </pc:sldChg>
      <pc:sldChg chg="addSp delSp modSp add del mod">
        <pc:chgData name="Rhiannon Akers" userId="fb3c9d12-5c8c-42d7-8dc7-d872d7a3d202" providerId="ADAL" clId="{80AABDCA-A693-4F09-99FD-F26609E442FC}" dt="2026-04-22T21:15:24.280" v="3380" actId="20577"/>
        <pc:sldMkLst>
          <pc:docMk/>
          <pc:sldMk cId="3252009376" sldId="317"/>
        </pc:sldMkLst>
        <pc:spChg chg="mod">
          <ac:chgData name="Rhiannon Akers" userId="fb3c9d12-5c8c-42d7-8dc7-d872d7a3d202" providerId="ADAL" clId="{80AABDCA-A693-4F09-99FD-F26609E442FC}" dt="2026-04-22T21:15:24.280" v="3380" actId="20577"/>
          <ac:spMkLst>
            <pc:docMk/>
            <pc:sldMk cId="3252009376" sldId="317"/>
            <ac:spMk id="2" creationId="{4A11428A-2F84-4765-A9A1-31139B87C5D7}"/>
          </ac:spMkLst>
        </pc:spChg>
        <pc:spChg chg="del">
          <ac:chgData name="Rhiannon Akers" userId="fb3c9d12-5c8c-42d7-8dc7-d872d7a3d202" providerId="ADAL" clId="{80AABDCA-A693-4F09-99FD-F26609E442FC}" dt="2026-04-22T21:15:19.207" v="3378" actId="26606"/>
          <ac:spMkLst>
            <pc:docMk/>
            <pc:sldMk cId="3252009376" sldId="317"/>
            <ac:spMk id="7" creationId="{41DC9C7F-8F38-4A30-96CE-2176AA91C90A}"/>
          </ac:spMkLst>
        </pc:spChg>
        <pc:graphicFrameChg chg="add">
          <ac:chgData name="Rhiannon Akers" userId="fb3c9d12-5c8c-42d7-8dc7-d872d7a3d202" providerId="ADAL" clId="{80AABDCA-A693-4F09-99FD-F26609E442FC}" dt="2026-04-22T21:15:19.207" v="3378" actId="26606"/>
          <ac:graphicFrameMkLst>
            <pc:docMk/>
            <pc:sldMk cId="3252009376" sldId="317"/>
            <ac:graphicFrameMk id="9" creationId="{CD2A4EAF-7BA2-71DE-009C-D9F8C1743C09}"/>
          </ac:graphicFrameMkLst>
        </pc:graphicFrameChg>
      </pc:sldChg>
      <pc:sldChg chg="del">
        <pc:chgData name="Rhiannon Akers" userId="fb3c9d12-5c8c-42d7-8dc7-d872d7a3d202" providerId="ADAL" clId="{80AABDCA-A693-4F09-99FD-F26609E442FC}" dt="2026-04-22T19:55:16.978" v="111" actId="47"/>
        <pc:sldMkLst>
          <pc:docMk/>
          <pc:sldMk cId="3469083325" sldId="318"/>
        </pc:sldMkLst>
      </pc:sldChg>
      <pc:sldChg chg="del">
        <pc:chgData name="Rhiannon Akers" userId="fb3c9d12-5c8c-42d7-8dc7-d872d7a3d202" providerId="ADAL" clId="{80AABDCA-A693-4F09-99FD-F26609E442FC}" dt="2026-04-22T19:55:17.143" v="112" actId="47"/>
        <pc:sldMkLst>
          <pc:docMk/>
          <pc:sldMk cId="3146572491" sldId="319"/>
        </pc:sldMkLst>
      </pc:sldChg>
      <pc:sldChg chg="del">
        <pc:chgData name="Rhiannon Akers" userId="fb3c9d12-5c8c-42d7-8dc7-d872d7a3d202" providerId="ADAL" clId="{80AABDCA-A693-4F09-99FD-F26609E442FC}" dt="2026-04-22T19:55:17.916" v="117" actId="47"/>
        <pc:sldMkLst>
          <pc:docMk/>
          <pc:sldMk cId="2199046866" sldId="320"/>
        </pc:sldMkLst>
      </pc:sldChg>
      <pc:sldChg chg="del">
        <pc:chgData name="Rhiannon Akers" userId="fb3c9d12-5c8c-42d7-8dc7-d872d7a3d202" providerId="ADAL" clId="{80AABDCA-A693-4F09-99FD-F26609E442FC}" dt="2026-04-22T19:55:22.063" v="130" actId="47"/>
        <pc:sldMkLst>
          <pc:docMk/>
          <pc:sldMk cId="956159093" sldId="321"/>
        </pc:sldMkLst>
      </pc:sldChg>
      <pc:sldChg chg="del">
        <pc:chgData name="Rhiannon Akers" userId="fb3c9d12-5c8c-42d7-8dc7-d872d7a3d202" providerId="ADAL" clId="{80AABDCA-A693-4F09-99FD-F26609E442FC}" dt="2026-04-22T19:55:12.781" v="88" actId="47"/>
        <pc:sldMkLst>
          <pc:docMk/>
          <pc:sldMk cId="1902506409" sldId="322"/>
        </pc:sldMkLst>
      </pc:sldChg>
      <pc:sldChg chg="del">
        <pc:chgData name="Rhiannon Akers" userId="fb3c9d12-5c8c-42d7-8dc7-d872d7a3d202" providerId="ADAL" clId="{80AABDCA-A693-4F09-99FD-F26609E442FC}" dt="2026-04-22T19:55:14.448" v="97" actId="47"/>
        <pc:sldMkLst>
          <pc:docMk/>
          <pc:sldMk cId="2157286109" sldId="323"/>
        </pc:sldMkLst>
      </pc:sldChg>
      <pc:sldChg chg="del">
        <pc:chgData name="Rhiannon Akers" userId="fb3c9d12-5c8c-42d7-8dc7-d872d7a3d202" providerId="ADAL" clId="{80AABDCA-A693-4F09-99FD-F26609E442FC}" dt="2026-04-22T19:55:11.925" v="82" actId="47"/>
        <pc:sldMkLst>
          <pc:docMk/>
          <pc:sldMk cId="2029081483" sldId="324"/>
        </pc:sldMkLst>
      </pc:sldChg>
      <pc:sldChg chg="modSp add mod">
        <pc:chgData name="Rhiannon Akers" userId="fb3c9d12-5c8c-42d7-8dc7-d872d7a3d202" providerId="ADAL" clId="{80AABDCA-A693-4F09-99FD-F26609E442FC}" dt="2026-04-22T21:25:46.613" v="3756" actId="27636"/>
        <pc:sldMkLst>
          <pc:docMk/>
          <pc:sldMk cId="3511482721" sldId="346"/>
        </pc:sldMkLst>
        <pc:spChg chg="mod">
          <ac:chgData name="Rhiannon Akers" userId="fb3c9d12-5c8c-42d7-8dc7-d872d7a3d202" providerId="ADAL" clId="{80AABDCA-A693-4F09-99FD-F26609E442FC}" dt="2026-04-22T21:25:46.613" v="3756" actId="27636"/>
          <ac:spMkLst>
            <pc:docMk/>
            <pc:sldMk cId="3511482721" sldId="346"/>
            <ac:spMk id="2" creationId="{00000000-0000-0000-0000-000000000000}"/>
          </ac:spMkLst>
        </pc:spChg>
      </pc:sldChg>
      <pc:sldChg chg="add del">
        <pc:chgData name="Rhiannon Akers" userId="fb3c9d12-5c8c-42d7-8dc7-d872d7a3d202" providerId="ADAL" clId="{80AABDCA-A693-4F09-99FD-F26609E442FC}" dt="2026-04-22T21:26:38.621" v="3762"/>
        <pc:sldMkLst>
          <pc:docMk/>
          <pc:sldMk cId="4011822720" sldId="349"/>
        </pc:sldMkLst>
      </pc:sldChg>
      <pc:sldChg chg="modSp add del mod">
        <pc:chgData name="Rhiannon Akers" userId="fb3c9d12-5c8c-42d7-8dc7-d872d7a3d202" providerId="ADAL" clId="{80AABDCA-A693-4F09-99FD-F26609E442FC}" dt="2026-04-22T21:26:38.621" v="3762"/>
        <pc:sldMkLst>
          <pc:docMk/>
          <pc:sldMk cId="1058312417" sldId="350"/>
        </pc:sldMkLst>
        <pc:spChg chg="mod">
          <ac:chgData name="Rhiannon Akers" userId="fb3c9d12-5c8c-42d7-8dc7-d872d7a3d202" providerId="ADAL" clId="{80AABDCA-A693-4F09-99FD-F26609E442FC}" dt="2026-04-22T21:26:38.621" v="3762"/>
          <ac:spMkLst>
            <pc:docMk/>
            <pc:sldMk cId="1058312417" sldId="350"/>
            <ac:spMk id="3" creationId="{00000000-0000-0000-0000-000000000000}"/>
          </ac:spMkLst>
        </pc:spChg>
      </pc:sldChg>
      <pc:sldChg chg="del">
        <pc:chgData name="Rhiannon Akers" userId="fb3c9d12-5c8c-42d7-8dc7-d872d7a3d202" providerId="ADAL" clId="{80AABDCA-A693-4F09-99FD-F26609E442FC}" dt="2026-04-22T19:55:12.064" v="83" actId="47"/>
        <pc:sldMkLst>
          <pc:docMk/>
          <pc:sldMk cId="3950279719" sldId="565"/>
        </pc:sldMkLst>
      </pc:sldChg>
      <pc:sldChg chg="del">
        <pc:chgData name="Rhiannon Akers" userId="fb3c9d12-5c8c-42d7-8dc7-d872d7a3d202" providerId="ADAL" clId="{80AABDCA-A693-4F09-99FD-F26609E442FC}" dt="2026-04-22T19:55:12.212" v="84" actId="47"/>
        <pc:sldMkLst>
          <pc:docMk/>
          <pc:sldMk cId="524063101" sldId="568"/>
        </pc:sldMkLst>
      </pc:sldChg>
      <pc:sldChg chg="del">
        <pc:chgData name="Rhiannon Akers" userId="fb3c9d12-5c8c-42d7-8dc7-d872d7a3d202" providerId="ADAL" clId="{80AABDCA-A693-4F09-99FD-F26609E442FC}" dt="2026-04-22T19:55:18.541" v="120" actId="47"/>
        <pc:sldMkLst>
          <pc:docMk/>
          <pc:sldMk cId="2842275212" sldId="569"/>
        </pc:sldMkLst>
      </pc:sldChg>
      <pc:sldChg chg="del">
        <pc:chgData name="Rhiannon Akers" userId="fb3c9d12-5c8c-42d7-8dc7-d872d7a3d202" providerId="ADAL" clId="{80AABDCA-A693-4F09-99FD-F26609E442FC}" dt="2026-04-22T19:55:20.140" v="129" actId="47"/>
        <pc:sldMkLst>
          <pc:docMk/>
          <pc:sldMk cId="2035476641" sldId="570"/>
        </pc:sldMkLst>
      </pc:sldChg>
      <pc:sldChg chg="del">
        <pc:chgData name="Rhiannon Akers" userId="fb3c9d12-5c8c-42d7-8dc7-d872d7a3d202" providerId="ADAL" clId="{80AABDCA-A693-4F09-99FD-F26609E442FC}" dt="2026-04-22T19:55:18.868" v="122" actId="47"/>
        <pc:sldMkLst>
          <pc:docMk/>
          <pc:sldMk cId="2848352663" sldId="571"/>
        </pc:sldMkLst>
      </pc:sldChg>
      <pc:sldChg chg="del">
        <pc:chgData name="Rhiannon Akers" userId="fb3c9d12-5c8c-42d7-8dc7-d872d7a3d202" providerId="ADAL" clId="{80AABDCA-A693-4F09-99FD-F26609E442FC}" dt="2026-04-22T19:55:19.016" v="123" actId="47"/>
        <pc:sldMkLst>
          <pc:docMk/>
          <pc:sldMk cId="1054778031" sldId="572"/>
        </pc:sldMkLst>
      </pc:sldChg>
      <pc:sldChg chg="del">
        <pc:chgData name="Rhiannon Akers" userId="fb3c9d12-5c8c-42d7-8dc7-d872d7a3d202" providerId="ADAL" clId="{80AABDCA-A693-4F09-99FD-F26609E442FC}" dt="2026-04-22T19:55:19.171" v="124" actId="47"/>
        <pc:sldMkLst>
          <pc:docMk/>
          <pc:sldMk cId="1292514687" sldId="573"/>
        </pc:sldMkLst>
      </pc:sldChg>
      <pc:sldChg chg="del">
        <pc:chgData name="Rhiannon Akers" userId="fb3c9d12-5c8c-42d7-8dc7-d872d7a3d202" providerId="ADAL" clId="{80AABDCA-A693-4F09-99FD-F26609E442FC}" dt="2026-04-22T19:55:19.485" v="126" actId="47"/>
        <pc:sldMkLst>
          <pc:docMk/>
          <pc:sldMk cId="2304171827" sldId="575"/>
        </pc:sldMkLst>
      </pc:sldChg>
      <pc:sldChg chg="del">
        <pc:chgData name="Rhiannon Akers" userId="fb3c9d12-5c8c-42d7-8dc7-d872d7a3d202" providerId="ADAL" clId="{80AABDCA-A693-4F09-99FD-F26609E442FC}" dt="2026-04-22T19:55:15.226" v="99" actId="47"/>
        <pc:sldMkLst>
          <pc:docMk/>
          <pc:sldMk cId="1100430663" sldId="580"/>
        </pc:sldMkLst>
      </pc:sldChg>
      <pc:sldChg chg="del">
        <pc:chgData name="Rhiannon Akers" userId="fb3c9d12-5c8c-42d7-8dc7-d872d7a3d202" providerId="ADAL" clId="{80AABDCA-A693-4F09-99FD-F26609E442FC}" dt="2026-04-22T19:55:15.095" v="98" actId="47"/>
        <pc:sldMkLst>
          <pc:docMk/>
          <pc:sldMk cId="2362460154" sldId="581"/>
        </pc:sldMkLst>
      </pc:sldChg>
      <pc:sldChg chg="modSp add del mod ord">
        <pc:chgData name="Rhiannon Akers" userId="fb3c9d12-5c8c-42d7-8dc7-d872d7a3d202" providerId="ADAL" clId="{80AABDCA-A693-4F09-99FD-F26609E442FC}" dt="2026-04-22T21:57:25.909" v="4744"/>
        <pc:sldMkLst>
          <pc:docMk/>
          <pc:sldMk cId="3797486149" sldId="583"/>
        </pc:sldMkLst>
        <pc:spChg chg="mod">
          <ac:chgData name="Rhiannon Akers" userId="fb3c9d12-5c8c-42d7-8dc7-d872d7a3d202" providerId="ADAL" clId="{80AABDCA-A693-4F09-99FD-F26609E442FC}" dt="2026-04-22T21:57:25.909" v="4744"/>
          <ac:spMkLst>
            <pc:docMk/>
            <pc:sldMk cId="3797486149" sldId="583"/>
            <ac:spMk id="11" creationId="{2284DBCC-9148-4BF6-95E1-B3CAD141E6B4}"/>
          </ac:spMkLst>
        </pc:spChg>
      </pc:sldChg>
      <pc:sldChg chg="del">
        <pc:chgData name="Rhiannon Akers" userId="fb3c9d12-5c8c-42d7-8dc7-d872d7a3d202" providerId="ADAL" clId="{80AABDCA-A693-4F09-99FD-F26609E442FC}" dt="2026-04-22T19:55:19.334" v="125" actId="47"/>
        <pc:sldMkLst>
          <pc:docMk/>
          <pc:sldMk cId="86133587" sldId="585"/>
        </pc:sldMkLst>
      </pc:sldChg>
      <pc:sldChg chg="del">
        <pc:chgData name="Rhiannon Akers" userId="fb3c9d12-5c8c-42d7-8dc7-d872d7a3d202" providerId="ADAL" clId="{80AABDCA-A693-4F09-99FD-F26609E442FC}" dt="2026-04-22T19:55:19.850" v="128" actId="47"/>
        <pc:sldMkLst>
          <pc:docMk/>
          <pc:sldMk cId="1991721490" sldId="586"/>
        </pc:sldMkLst>
      </pc:sldChg>
      <pc:sldChg chg="add del">
        <pc:chgData name="Rhiannon Akers" userId="fb3c9d12-5c8c-42d7-8dc7-d872d7a3d202" providerId="ADAL" clId="{80AABDCA-A693-4F09-99FD-F26609E442FC}" dt="2026-04-22T21:29:29.729" v="3846"/>
        <pc:sldMkLst>
          <pc:docMk/>
          <pc:sldMk cId="3440643311" sldId="588"/>
        </pc:sldMkLst>
      </pc:sldChg>
      <pc:sldChg chg="del">
        <pc:chgData name="Rhiannon Akers" userId="fb3c9d12-5c8c-42d7-8dc7-d872d7a3d202" providerId="ADAL" clId="{80AABDCA-A693-4F09-99FD-F26609E442FC}" dt="2026-04-22T19:55:18.704" v="121" actId="47"/>
        <pc:sldMkLst>
          <pc:docMk/>
          <pc:sldMk cId="2765977198" sldId="589"/>
        </pc:sldMkLst>
      </pc:sldChg>
      <pc:sldChg chg="add del modNotesTx">
        <pc:chgData name="Rhiannon Akers" userId="fb3c9d12-5c8c-42d7-8dc7-d872d7a3d202" providerId="ADAL" clId="{80AABDCA-A693-4F09-99FD-F26609E442FC}" dt="2026-04-22T20:10:31.714" v="1648" actId="20577"/>
        <pc:sldMkLst>
          <pc:docMk/>
          <pc:sldMk cId="1644099738" sldId="590"/>
        </pc:sldMkLst>
      </pc:sldChg>
      <pc:sldChg chg="addSp delSp add del mod modNotesTx">
        <pc:chgData name="Rhiannon Akers" userId="fb3c9d12-5c8c-42d7-8dc7-d872d7a3d202" providerId="ADAL" clId="{80AABDCA-A693-4F09-99FD-F26609E442FC}" dt="2026-04-22T21:46:35.750" v="4572" actId="22"/>
        <pc:sldMkLst>
          <pc:docMk/>
          <pc:sldMk cId="1644919416" sldId="591"/>
        </pc:sldMkLst>
        <pc:spChg chg="add del">
          <ac:chgData name="Rhiannon Akers" userId="fb3c9d12-5c8c-42d7-8dc7-d872d7a3d202" providerId="ADAL" clId="{80AABDCA-A693-4F09-99FD-F26609E442FC}" dt="2026-04-22T21:46:35.750" v="4572" actId="22"/>
          <ac:spMkLst>
            <pc:docMk/>
            <pc:sldMk cId="1644919416" sldId="591"/>
            <ac:spMk id="5" creationId="{8B8CDD86-FC8E-7E3D-54AE-1AF567223711}"/>
          </ac:spMkLst>
        </pc:spChg>
      </pc:sldChg>
      <pc:sldChg chg="new del">
        <pc:chgData name="Rhiannon Akers" userId="fb3c9d12-5c8c-42d7-8dc7-d872d7a3d202" providerId="ADAL" clId="{80AABDCA-A693-4F09-99FD-F26609E442FC}" dt="2026-04-22T19:54:01.170" v="1" actId="47"/>
        <pc:sldMkLst>
          <pc:docMk/>
          <pc:sldMk cId="2718825134" sldId="592"/>
        </pc:sldMkLst>
      </pc:sldChg>
      <pc:sldChg chg="addSp delSp modSp new mod modClrScheme chgLayout">
        <pc:chgData name="Rhiannon Akers" userId="fb3c9d12-5c8c-42d7-8dc7-d872d7a3d202" providerId="ADAL" clId="{80AABDCA-A693-4F09-99FD-F26609E442FC}" dt="2026-04-22T19:57:28.465" v="306" actId="20577"/>
        <pc:sldMkLst>
          <pc:docMk/>
          <pc:sldMk cId="3507130890" sldId="592"/>
        </pc:sldMkLst>
        <pc:spChg chg="del mod ord">
          <ac:chgData name="Rhiannon Akers" userId="fb3c9d12-5c8c-42d7-8dc7-d872d7a3d202" providerId="ADAL" clId="{80AABDCA-A693-4F09-99FD-F26609E442FC}" dt="2026-04-22T19:54:14.114" v="3" actId="700"/>
          <ac:spMkLst>
            <pc:docMk/>
            <pc:sldMk cId="3507130890" sldId="592"/>
            <ac:spMk id="2" creationId="{60A70A54-0EDE-6451-78FA-237A74CE52A4}"/>
          </ac:spMkLst>
        </pc:spChg>
        <pc:spChg chg="del mod ord">
          <ac:chgData name="Rhiannon Akers" userId="fb3c9d12-5c8c-42d7-8dc7-d872d7a3d202" providerId="ADAL" clId="{80AABDCA-A693-4F09-99FD-F26609E442FC}" dt="2026-04-22T19:54:14.114" v="3" actId="700"/>
          <ac:spMkLst>
            <pc:docMk/>
            <pc:sldMk cId="3507130890" sldId="592"/>
            <ac:spMk id="3" creationId="{6188054A-60E4-8CEC-86D1-01A5026CE382}"/>
          </ac:spMkLst>
        </pc:spChg>
        <pc:spChg chg="add mod ord">
          <ac:chgData name="Rhiannon Akers" userId="fb3c9d12-5c8c-42d7-8dc7-d872d7a3d202" providerId="ADAL" clId="{80AABDCA-A693-4F09-99FD-F26609E442FC}" dt="2026-04-22T19:56:54.773" v="255" actId="26606"/>
          <ac:spMkLst>
            <pc:docMk/>
            <pc:sldMk cId="3507130890" sldId="592"/>
            <ac:spMk id="4" creationId="{20DC062B-B3D4-3AED-75EF-1A0D7C3B825A}"/>
          </ac:spMkLst>
        </pc:spChg>
        <pc:spChg chg="add del mod ord">
          <ac:chgData name="Rhiannon Akers" userId="fb3c9d12-5c8c-42d7-8dc7-d872d7a3d202" providerId="ADAL" clId="{80AABDCA-A693-4F09-99FD-F26609E442FC}" dt="2026-04-22T19:56:54.773" v="255" actId="26606"/>
          <ac:spMkLst>
            <pc:docMk/>
            <pc:sldMk cId="3507130890" sldId="592"/>
            <ac:spMk id="5" creationId="{5C54CA52-D11B-4B5B-1500-3EF48B811E6A}"/>
          </ac:spMkLst>
        </pc:spChg>
        <pc:graphicFrameChg chg="add mod modGraphic">
          <ac:chgData name="Rhiannon Akers" userId="fb3c9d12-5c8c-42d7-8dc7-d872d7a3d202" providerId="ADAL" clId="{80AABDCA-A693-4F09-99FD-F26609E442FC}" dt="2026-04-22T19:57:28.465" v="306" actId="20577"/>
          <ac:graphicFrameMkLst>
            <pc:docMk/>
            <pc:sldMk cId="3507130890" sldId="592"/>
            <ac:graphicFrameMk id="7" creationId="{7518F189-DAA9-73A5-DA49-D89DE460CCCE}"/>
          </ac:graphicFrameMkLst>
        </pc:graphicFrameChg>
      </pc:sldChg>
      <pc:sldChg chg="add del">
        <pc:chgData name="Rhiannon Akers" userId="fb3c9d12-5c8c-42d7-8dc7-d872d7a3d202" providerId="ADAL" clId="{80AABDCA-A693-4F09-99FD-F26609E442FC}" dt="2026-04-22T20:10:17.205" v="1608" actId="47"/>
        <pc:sldMkLst>
          <pc:docMk/>
          <pc:sldMk cId="122638012" sldId="593"/>
        </pc:sldMkLst>
      </pc:sldChg>
      <pc:sldChg chg="addSp delSp modSp new mod modNotesTx">
        <pc:chgData name="Rhiannon Akers" userId="fb3c9d12-5c8c-42d7-8dc7-d872d7a3d202" providerId="ADAL" clId="{80AABDCA-A693-4F09-99FD-F26609E442FC}" dt="2026-04-22T20:18:19.186" v="1775" actId="20577"/>
        <pc:sldMkLst>
          <pc:docMk/>
          <pc:sldMk cId="988538463" sldId="594"/>
        </pc:sldMkLst>
        <pc:spChg chg="mod">
          <ac:chgData name="Rhiannon Akers" userId="fb3c9d12-5c8c-42d7-8dc7-d872d7a3d202" providerId="ADAL" clId="{80AABDCA-A693-4F09-99FD-F26609E442FC}" dt="2026-04-22T19:59:16.253" v="377" actId="20577"/>
          <ac:spMkLst>
            <pc:docMk/>
            <pc:sldMk cId="988538463" sldId="594"/>
            <ac:spMk id="2" creationId="{0D37E1B5-223F-B3F3-1144-48A19FC66767}"/>
          </ac:spMkLst>
        </pc:spChg>
        <pc:spChg chg="del">
          <ac:chgData name="Rhiannon Akers" userId="fb3c9d12-5c8c-42d7-8dc7-d872d7a3d202" providerId="ADAL" clId="{80AABDCA-A693-4F09-99FD-F26609E442FC}" dt="2026-04-22T20:18:08.658" v="1737" actId="22"/>
          <ac:spMkLst>
            <pc:docMk/>
            <pc:sldMk cId="988538463" sldId="594"/>
            <ac:spMk id="3" creationId="{D6668112-5231-5348-C556-3101F4442497}"/>
          </ac:spMkLst>
        </pc:spChg>
        <pc:picChg chg="add mod ord">
          <ac:chgData name="Rhiannon Akers" userId="fb3c9d12-5c8c-42d7-8dc7-d872d7a3d202" providerId="ADAL" clId="{80AABDCA-A693-4F09-99FD-F26609E442FC}" dt="2026-04-22T20:18:08.658" v="1737" actId="22"/>
          <ac:picMkLst>
            <pc:docMk/>
            <pc:sldMk cId="988538463" sldId="594"/>
            <ac:picMk id="5" creationId="{3400CD0C-DED5-140C-A1DE-912FCD05B8C1}"/>
          </ac:picMkLst>
        </pc:picChg>
      </pc:sldChg>
      <pc:sldChg chg="modSp new del mod">
        <pc:chgData name="Rhiannon Akers" userId="fb3c9d12-5c8c-42d7-8dc7-d872d7a3d202" providerId="ADAL" clId="{80AABDCA-A693-4F09-99FD-F26609E442FC}" dt="2026-04-22T20:19:32.775" v="1776" actId="47"/>
        <pc:sldMkLst>
          <pc:docMk/>
          <pc:sldMk cId="2569122825" sldId="595"/>
        </pc:sldMkLst>
        <pc:spChg chg="mod">
          <ac:chgData name="Rhiannon Akers" userId="fb3c9d12-5c8c-42d7-8dc7-d872d7a3d202" providerId="ADAL" clId="{80AABDCA-A693-4F09-99FD-F26609E442FC}" dt="2026-04-22T19:59:32.372" v="436" actId="20577"/>
          <ac:spMkLst>
            <pc:docMk/>
            <pc:sldMk cId="2569122825" sldId="595"/>
            <ac:spMk id="2" creationId="{089FE705-2BB2-B987-F055-301808F6F69B}"/>
          </ac:spMkLst>
        </pc:spChg>
      </pc:sldChg>
      <pc:sldChg chg="modSp new mod">
        <pc:chgData name="Rhiannon Akers" userId="fb3c9d12-5c8c-42d7-8dc7-d872d7a3d202" providerId="ADAL" clId="{80AABDCA-A693-4F09-99FD-F26609E442FC}" dt="2026-04-22T20:24:03.946" v="1854" actId="20577"/>
        <pc:sldMkLst>
          <pc:docMk/>
          <pc:sldMk cId="482179138" sldId="596"/>
        </pc:sldMkLst>
        <pc:spChg chg="mod">
          <ac:chgData name="Rhiannon Akers" userId="fb3c9d12-5c8c-42d7-8dc7-d872d7a3d202" providerId="ADAL" clId="{80AABDCA-A693-4F09-99FD-F26609E442FC}" dt="2026-04-22T19:59:42.572" v="464" actId="20577"/>
          <ac:spMkLst>
            <pc:docMk/>
            <pc:sldMk cId="482179138" sldId="596"/>
            <ac:spMk id="2" creationId="{207BC666-8C5E-907F-252B-8796FC38BA0B}"/>
          </ac:spMkLst>
        </pc:spChg>
        <pc:spChg chg="mod">
          <ac:chgData name="Rhiannon Akers" userId="fb3c9d12-5c8c-42d7-8dc7-d872d7a3d202" providerId="ADAL" clId="{80AABDCA-A693-4F09-99FD-F26609E442FC}" dt="2026-04-22T20:24:03.946" v="1854" actId="20577"/>
          <ac:spMkLst>
            <pc:docMk/>
            <pc:sldMk cId="482179138" sldId="596"/>
            <ac:spMk id="3" creationId="{19DDCC1F-02D5-2705-0610-9C1771E74243}"/>
          </ac:spMkLst>
        </pc:spChg>
      </pc:sldChg>
      <pc:sldChg chg="addSp delSp modSp new mod modClrScheme chgLayout">
        <pc:chgData name="Rhiannon Akers" userId="fb3c9d12-5c8c-42d7-8dc7-d872d7a3d202" providerId="ADAL" clId="{80AABDCA-A693-4F09-99FD-F26609E442FC}" dt="2026-04-22T20:25:13.205" v="1888" actId="26606"/>
        <pc:sldMkLst>
          <pc:docMk/>
          <pc:sldMk cId="3348926301" sldId="597"/>
        </pc:sldMkLst>
        <pc:spChg chg="mod">
          <ac:chgData name="Rhiannon Akers" userId="fb3c9d12-5c8c-42d7-8dc7-d872d7a3d202" providerId="ADAL" clId="{80AABDCA-A693-4F09-99FD-F26609E442FC}" dt="2026-04-22T20:25:13.205" v="1888" actId="26606"/>
          <ac:spMkLst>
            <pc:docMk/>
            <pc:sldMk cId="3348926301" sldId="597"/>
            <ac:spMk id="2" creationId="{167ADF15-2E20-2E01-8B84-E0F2860EC3C2}"/>
          </ac:spMkLst>
        </pc:spChg>
        <pc:spChg chg="del mod">
          <ac:chgData name="Rhiannon Akers" userId="fb3c9d12-5c8c-42d7-8dc7-d872d7a3d202" providerId="ADAL" clId="{80AABDCA-A693-4F09-99FD-F26609E442FC}" dt="2026-04-22T20:25:13.205" v="1888" actId="26606"/>
          <ac:spMkLst>
            <pc:docMk/>
            <pc:sldMk cId="3348926301" sldId="597"/>
            <ac:spMk id="3" creationId="{D81710DF-EAFD-8941-38F4-7DB020F3ABFA}"/>
          </ac:spMkLst>
        </pc:spChg>
        <pc:graphicFrameChg chg="add mod">
          <ac:chgData name="Rhiannon Akers" userId="fb3c9d12-5c8c-42d7-8dc7-d872d7a3d202" providerId="ADAL" clId="{80AABDCA-A693-4F09-99FD-F26609E442FC}" dt="2026-04-22T20:25:13.205" v="1888" actId="26606"/>
          <ac:graphicFrameMkLst>
            <pc:docMk/>
            <pc:sldMk cId="3348926301" sldId="597"/>
            <ac:graphicFrameMk id="5" creationId="{26E35E48-5FAB-FF29-B751-9D2C0F020605}"/>
          </ac:graphicFrameMkLst>
        </pc:graphicFrameChg>
      </pc:sldChg>
      <pc:sldChg chg="modSp new mod modNotesTx">
        <pc:chgData name="Rhiannon Akers" userId="fb3c9d12-5c8c-42d7-8dc7-d872d7a3d202" providerId="ADAL" clId="{80AABDCA-A693-4F09-99FD-F26609E442FC}" dt="2026-04-22T20:29:08.956" v="2181" actId="20577"/>
        <pc:sldMkLst>
          <pc:docMk/>
          <pc:sldMk cId="84581466" sldId="598"/>
        </pc:sldMkLst>
        <pc:spChg chg="mod">
          <ac:chgData name="Rhiannon Akers" userId="fb3c9d12-5c8c-42d7-8dc7-d872d7a3d202" providerId="ADAL" clId="{80AABDCA-A693-4F09-99FD-F26609E442FC}" dt="2026-04-22T20:00:03.718" v="536" actId="20577"/>
          <ac:spMkLst>
            <pc:docMk/>
            <pc:sldMk cId="84581466" sldId="598"/>
            <ac:spMk id="2" creationId="{8B3418FC-434E-919A-91AA-96E73876F393}"/>
          </ac:spMkLst>
        </pc:spChg>
        <pc:spChg chg="mod">
          <ac:chgData name="Rhiannon Akers" userId="fb3c9d12-5c8c-42d7-8dc7-d872d7a3d202" providerId="ADAL" clId="{80AABDCA-A693-4F09-99FD-F26609E442FC}" dt="2026-04-22T20:28:05.221" v="2006" actId="27636"/>
          <ac:spMkLst>
            <pc:docMk/>
            <pc:sldMk cId="84581466" sldId="598"/>
            <ac:spMk id="3" creationId="{70C98597-0B75-BDFD-A952-AD507FFDE504}"/>
          </ac:spMkLst>
        </pc:spChg>
      </pc:sldChg>
      <pc:sldChg chg="addSp delSp modSp new mod chgLayout">
        <pc:chgData name="Rhiannon Akers" userId="fb3c9d12-5c8c-42d7-8dc7-d872d7a3d202" providerId="ADAL" clId="{80AABDCA-A693-4F09-99FD-F26609E442FC}" dt="2026-04-22T20:44:53.738" v="2575" actId="700"/>
        <pc:sldMkLst>
          <pc:docMk/>
          <pc:sldMk cId="1372059124" sldId="599"/>
        </pc:sldMkLst>
        <pc:spChg chg="mod ord">
          <ac:chgData name="Rhiannon Akers" userId="fb3c9d12-5c8c-42d7-8dc7-d872d7a3d202" providerId="ADAL" clId="{80AABDCA-A693-4F09-99FD-F26609E442FC}" dt="2026-04-22T20:44:53.738" v="2575" actId="700"/>
          <ac:spMkLst>
            <pc:docMk/>
            <pc:sldMk cId="1372059124" sldId="599"/>
            <ac:spMk id="2" creationId="{556659F9-8786-E057-28C8-DF276279B967}"/>
          </ac:spMkLst>
        </pc:spChg>
        <pc:spChg chg="add del mod">
          <ac:chgData name="Rhiannon Akers" userId="fb3c9d12-5c8c-42d7-8dc7-d872d7a3d202" providerId="ADAL" clId="{80AABDCA-A693-4F09-99FD-F26609E442FC}" dt="2026-04-22T20:44:36.306" v="2573" actId="26606"/>
          <ac:spMkLst>
            <pc:docMk/>
            <pc:sldMk cId="1372059124" sldId="599"/>
            <ac:spMk id="3" creationId="{7962BDC9-CD4F-67DC-FCC5-B7C2A893E4F6}"/>
          </ac:spMkLst>
        </pc:spChg>
        <pc:graphicFrameChg chg="add del">
          <ac:chgData name="Rhiannon Akers" userId="fb3c9d12-5c8c-42d7-8dc7-d872d7a3d202" providerId="ADAL" clId="{80AABDCA-A693-4F09-99FD-F26609E442FC}" dt="2026-04-22T20:44:36.281" v="2572" actId="26606"/>
          <ac:graphicFrameMkLst>
            <pc:docMk/>
            <pc:sldMk cId="1372059124" sldId="599"/>
            <ac:graphicFrameMk id="5" creationId="{8842361A-C6FE-DA7B-DDAE-D99C805AF90E}"/>
          </ac:graphicFrameMkLst>
        </pc:graphicFrameChg>
        <pc:graphicFrameChg chg="add mod ord">
          <ac:chgData name="Rhiannon Akers" userId="fb3c9d12-5c8c-42d7-8dc7-d872d7a3d202" providerId="ADAL" clId="{80AABDCA-A693-4F09-99FD-F26609E442FC}" dt="2026-04-22T20:44:53.738" v="2575" actId="700"/>
          <ac:graphicFrameMkLst>
            <pc:docMk/>
            <pc:sldMk cId="1372059124" sldId="599"/>
            <ac:graphicFrameMk id="7" creationId="{F639E158-802A-4150-9888-AAA79330089C}"/>
          </ac:graphicFrameMkLst>
        </pc:graphicFrameChg>
      </pc:sldChg>
      <pc:sldChg chg="modSp new mod modNotesTx">
        <pc:chgData name="Rhiannon Akers" userId="fb3c9d12-5c8c-42d7-8dc7-d872d7a3d202" providerId="ADAL" clId="{80AABDCA-A693-4F09-99FD-F26609E442FC}" dt="2026-04-22T20:50:10.698" v="2621" actId="20577"/>
        <pc:sldMkLst>
          <pc:docMk/>
          <pc:sldMk cId="496550647" sldId="600"/>
        </pc:sldMkLst>
        <pc:spChg chg="mod">
          <ac:chgData name="Rhiannon Akers" userId="fb3c9d12-5c8c-42d7-8dc7-d872d7a3d202" providerId="ADAL" clId="{80AABDCA-A693-4F09-99FD-F26609E442FC}" dt="2026-04-22T20:47:36.611" v="2597" actId="20577"/>
          <ac:spMkLst>
            <pc:docMk/>
            <pc:sldMk cId="496550647" sldId="600"/>
            <ac:spMk id="2" creationId="{CC7234DE-4043-D490-A3E7-5DA5F3DDCB7F}"/>
          </ac:spMkLst>
        </pc:spChg>
        <pc:spChg chg="mod">
          <ac:chgData name="Rhiannon Akers" userId="fb3c9d12-5c8c-42d7-8dc7-d872d7a3d202" providerId="ADAL" clId="{80AABDCA-A693-4F09-99FD-F26609E442FC}" dt="2026-04-22T20:46:41.699" v="2579"/>
          <ac:spMkLst>
            <pc:docMk/>
            <pc:sldMk cId="496550647" sldId="600"/>
            <ac:spMk id="3" creationId="{648BAB58-823E-CE3E-62DF-627FDAD13F1F}"/>
          </ac:spMkLst>
        </pc:spChg>
      </pc:sldChg>
      <pc:sldChg chg="modSp new del mod">
        <pc:chgData name="Rhiannon Akers" userId="fb3c9d12-5c8c-42d7-8dc7-d872d7a3d202" providerId="ADAL" clId="{80AABDCA-A693-4F09-99FD-F26609E442FC}" dt="2026-04-22T20:51:09.166" v="2641" actId="47"/>
        <pc:sldMkLst>
          <pc:docMk/>
          <pc:sldMk cId="1335634375" sldId="601"/>
        </pc:sldMkLst>
        <pc:spChg chg="mod">
          <ac:chgData name="Rhiannon Akers" userId="fb3c9d12-5c8c-42d7-8dc7-d872d7a3d202" providerId="ADAL" clId="{80AABDCA-A693-4F09-99FD-F26609E442FC}" dt="2026-04-22T20:50:55.635" v="2637" actId="20577"/>
          <ac:spMkLst>
            <pc:docMk/>
            <pc:sldMk cId="1335634375" sldId="601"/>
            <ac:spMk id="2" creationId="{CB579D84-1161-60FF-5D4A-30BE797F79EF}"/>
          </ac:spMkLst>
        </pc:spChg>
        <pc:spChg chg="mod">
          <ac:chgData name="Rhiannon Akers" userId="fb3c9d12-5c8c-42d7-8dc7-d872d7a3d202" providerId="ADAL" clId="{80AABDCA-A693-4F09-99FD-F26609E442FC}" dt="2026-04-22T20:50:41.217" v="2623" actId="5793"/>
          <ac:spMkLst>
            <pc:docMk/>
            <pc:sldMk cId="1335634375" sldId="601"/>
            <ac:spMk id="3" creationId="{4C0C8167-76CA-968D-F390-7B4DF723C91E}"/>
          </ac:spMkLst>
        </pc:spChg>
      </pc:sldChg>
      <pc:sldChg chg="addSp delSp modSp new mod">
        <pc:chgData name="Rhiannon Akers" userId="fb3c9d12-5c8c-42d7-8dc7-d872d7a3d202" providerId="ADAL" clId="{80AABDCA-A693-4F09-99FD-F26609E442FC}" dt="2026-04-22T21:02:14.330" v="3092" actId="20577"/>
        <pc:sldMkLst>
          <pc:docMk/>
          <pc:sldMk cId="2566988998" sldId="602"/>
        </pc:sldMkLst>
        <pc:spChg chg="mod">
          <ac:chgData name="Rhiannon Akers" userId="fb3c9d12-5c8c-42d7-8dc7-d872d7a3d202" providerId="ADAL" clId="{80AABDCA-A693-4F09-99FD-F26609E442FC}" dt="2026-04-22T21:02:14.330" v="3092" actId="20577"/>
          <ac:spMkLst>
            <pc:docMk/>
            <pc:sldMk cId="2566988998" sldId="602"/>
            <ac:spMk id="2" creationId="{1687870F-14E9-4980-964C-528834EFA128}"/>
          </ac:spMkLst>
        </pc:spChg>
        <pc:spChg chg="del mod">
          <ac:chgData name="Rhiannon Akers" userId="fb3c9d12-5c8c-42d7-8dc7-d872d7a3d202" providerId="ADAL" clId="{80AABDCA-A693-4F09-99FD-F26609E442FC}" dt="2026-04-22T20:59:49.085" v="3053" actId="26606"/>
          <ac:spMkLst>
            <pc:docMk/>
            <pc:sldMk cId="2566988998" sldId="602"/>
            <ac:spMk id="3" creationId="{C4FD4D14-C55D-8273-82A6-0693A611458F}"/>
          </ac:spMkLst>
        </pc:spChg>
        <pc:graphicFrameChg chg="add">
          <ac:chgData name="Rhiannon Akers" userId="fb3c9d12-5c8c-42d7-8dc7-d872d7a3d202" providerId="ADAL" clId="{80AABDCA-A693-4F09-99FD-F26609E442FC}" dt="2026-04-22T20:59:49.085" v="3053" actId="26606"/>
          <ac:graphicFrameMkLst>
            <pc:docMk/>
            <pc:sldMk cId="2566988998" sldId="602"/>
            <ac:graphicFrameMk id="5" creationId="{01953B1A-B271-A6F0-1CB6-DB573FCF5A7D}"/>
          </ac:graphicFrameMkLst>
        </pc:graphicFrameChg>
      </pc:sldChg>
      <pc:sldChg chg="modSp new mod modClrScheme chgLayout modNotesTx">
        <pc:chgData name="Rhiannon Akers" userId="fb3c9d12-5c8c-42d7-8dc7-d872d7a3d202" providerId="ADAL" clId="{80AABDCA-A693-4F09-99FD-F26609E442FC}" dt="2026-04-22T21:09:16.245" v="3291" actId="26606"/>
        <pc:sldMkLst>
          <pc:docMk/>
          <pc:sldMk cId="3018850891" sldId="603"/>
        </pc:sldMkLst>
        <pc:spChg chg="mod">
          <ac:chgData name="Rhiannon Akers" userId="fb3c9d12-5c8c-42d7-8dc7-d872d7a3d202" providerId="ADAL" clId="{80AABDCA-A693-4F09-99FD-F26609E442FC}" dt="2026-04-22T21:09:16.245" v="3291" actId="26606"/>
          <ac:spMkLst>
            <pc:docMk/>
            <pc:sldMk cId="3018850891" sldId="603"/>
            <ac:spMk id="2" creationId="{81BD0D9F-99AA-1D5C-5ABC-40EF3E5C4339}"/>
          </ac:spMkLst>
        </pc:spChg>
        <pc:spChg chg="mod">
          <ac:chgData name="Rhiannon Akers" userId="fb3c9d12-5c8c-42d7-8dc7-d872d7a3d202" providerId="ADAL" clId="{80AABDCA-A693-4F09-99FD-F26609E442FC}" dt="2026-04-22T21:09:16.245" v="3291" actId="26606"/>
          <ac:spMkLst>
            <pc:docMk/>
            <pc:sldMk cId="3018850891" sldId="603"/>
            <ac:spMk id="3" creationId="{581E8D2F-627E-D750-CCDE-C6AC20BA41C2}"/>
          </ac:spMkLst>
        </pc:spChg>
      </pc:sldChg>
      <pc:sldChg chg="addSp delSp modSp new mod modClrScheme chgLayout">
        <pc:chgData name="Rhiannon Akers" userId="fb3c9d12-5c8c-42d7-8dc7-d872d7a3d202" providerId="ADAL" clId="{80AABDCA-A693-4F09-99FD-F26609E442FC}" dt="2026-04-22T20:04:30.993" v="957" actId="26606"/>
        <pc:sldMkLst>
          <pc:docMk/>
          <pc:sldMk cId="54852650" sldId="604"/>
        </pc:sldMkLst>
        <pc:spChg chg="mod">
          <ac:chgData name="Rhiannon Akers" userId="fb3c9d12-5c8c-42d7-8dc7-d872d7a3d202" providerId="ADAL" clId="{80AABDCA-A693-4F09-99FD-F26609E442FC}" dt="2026-04-22T20:04:30.993" v="957" actId="26606"/>
          <ac:spMkLst>
            <pc:docMk/>
            <pc:sldMk cId="54852650" sldId="604"/>
            <ac:spMk id="2" creationId="{12DCFFA0-7593-B672-1545-168A349674C1}"/>
          </ac:spMkLst>
        </pc:spChg>
        <pc:spChg chg="del mod">
          <ac:chgData name="Rhiannon Akers" userId="fb3c9d12-5c8c-42d7-8dc7-d872d7a3d202" providerId="ADAL" clId="{80AABDCA-A693-4F09-99FD-F26609E442FC}" dt="2026-04-22T20:04:30.993" v="957" actId="26606"/>
          <ac:spMkLst>
            <pc:docMk/>
            <pc:sldMk cId="54852650" sldId="604"/>
            <ac:spMk id="3" creationId="{695F9E68-82BF-A5B2-3A35-0C5FE288F0D1}"/>
          </ac:spMkLst>
        </pc:spChg>
        <pc:graphicFrameChg chg="add mod">
          <ac:chgData name="Rhiannon Akers" userId="fb3c9d12-5c8c-42d7-8dc7-d872d7a3d202" providerId="ADAL" clId="{80AABDCA-A693-4F09-99FD-F26609E442FC}" dt="2026-04-22T20:04:30.993" v="957" actId="26606"/>
          <ac:graphicFrameMkLst>
            <pc:docMk/>
            <pc:sldMk cId="54852650" sldId="604"/>
            <ac:graphicFrameMk id="5" creationId="{A4C88761-688A-43CC-5C36-1209BAC1D86E}"/>
          </ac:graphicFrameMkLst>
        </pc:graphicFrameChg>
      </pc:sldChg>
      <pc:sldChg chg="addSp delSp modSp new mod modClrScheme chgLayout modNotesTx">
        <pc:chgData name="Rhiannon Akers" userId="fb3c9d12-5c8c-42d7-8dc7-d872d7a3d202" providerId="ADAL" clId="{80AABDCA-A693-4F09-99FD-F26609E442FC}" dt="2026-04-22T21:13:54.528" v="3374" actId="26606"/>
        <pc:sldMkLst>
          <pc:docMk/>
          <pc:sldMk cId="1147802737" sldId="605"/>
        </pc:sldMkLst>
        <pc:spChg chg="del">
          <ac:chgData name="Rhiannon Akers" userId="fb3c9d12-5c8c-42d7-8dc7-d872d7a3d202" providerId="ADAL" clId="{80AABDCA-A693-4F09-99FD-F26609E442FC}" dt="2026-04-22T20:04:45.451" v="959" actId="26606"/>
          <ac:spMkLst>
            <pc:docMk/>
            <pc:sldMk cId="1147802737" sldId="605"/>
            <ac:spMk id="2" creationId="{6FFD5FB5-5E85-A511-0CE4-9AF0C98415B6}"/>
          </ac:spMkLst>
        </pc:spChg>
        <pc:spChg chg="del">
          <ac:chgData name="Rhiannon Akers" userId="fb3c9d12-5c8c-42d7-8dc7-d872d7a3d202" providerId="ADAL" clId="{80AABDCA-A693-4F09-99FD-F26609E442FC}" dt="2026-04-22T20:04:45.451" v="959" actId="26606"/>
          <ac:spMkLst>
            <pc:docMk/>
            <pc:sldMk cId="1147802737" sldId="605"/>
            <ac:spMk id="3" creationId="{FEDBD917-0DC2-1D08-3897-5EAB4D1B336D}"/>
          </ac:spMkLst>
        </pc:spChg>
        <pc:spChg chg="add mod">
          <ac:chgData name="Rhiannon Akers" userId="fb3c9d12-5c8c-42d7-8dc7-d872d7a3d202" providerId="ADAL" clId="{80AABDCA-A693-4F09-99FD-F26609E442FC}" dt="2026-04-22T21:13:54.528" v="3374" actId="26606"/>
          <ac:spMkLst>
            <pc:docMk/>
            <pc:sldMk cId="1147802737" sldId="605"/>
            <ac:spMk id="8" creationId="{E2E5ED3F-E468-2CC1-A89A-1ABE8159F8F9}"/>
          </ac:spMkLst>
        </pc:spChg>
        <pc:spChg chg="add del mod">
          <ac:chgData name="Rhiannon Akers" userId="fb3c9d12-5c8c-42d7-8dc7-d872d7a3d202" providerId="ADAL" clId="{80AABDCA-A693-4F09-99FD-F26609E442FC}" dt="2026-04-22T21:13:54.528" v="3374" actId="26606"/>
          <ac:spMkLst>
            <pc:docMk/>
            <pc:sldMk cId="1147802737" sldId="605"/>
            <ac:spMk id="10" creationId="{A066D076-97D4-3A00-7F66-81A907887A3E}"/>
          </ac:spMkLst>
        </pc:spChg>
        <pc:graphicFrameChg chg="add">
          <ac:chgData name="Rhiannon Akers" userId="fb3c9d12-5c8c-42d7-8dc7-d872d7a3d202" providerId="ADAL" clId="{80AABDCA-A693-4F09-99FD-F26609E442FC}" dt="2026-04-22T21:13:54.528" v="3374" actId="26606"/>
          <ac:graphicFrameMkLst>
            <pc:docMk/>
            <pc:sldMk cId="1147802737" sldId="605"/>
            <ac:graphicFrameMk id="12" creationId="{20B9CE47-90F9-E96E-A788-FF132863BF57}"/>
          </ac:graphicFrameMkLst>
        </pc:graphicFrameChg>
      </pc:sldChg>
      <pc:sldChg chg="addSp delSp modSp new mod">
        <pc:chgData name="Rhiannon Akers" userId="fb3c9d12-5c8c-42d7-8dc7-d872d7a3d202" providerId="ADAL" clId="{80AABDCA-A693-4F09-99FD-F26609E442FC}" dt="2026-04-22T21:15:49.506" v="3383" actId="26606"/>
        <pc:sldMkLst>
          <pc:docMk/>
          <pc:sldMk cId="2793799174" sldId="606"/>
        </pc:sldMkLst>
        <pc:spChg chg="mod">
          <ac:chgData name="Rhiannon Akers" userId="fb3c9d12-5c8c-42d7-8dc7-d872d7a3d202" providerId="ADAL" clId="{80AABDCA-A693-4F09-99FD-F26609E442FC}" dt="2026-04-22T21:15:49.506" v="3383" actId="26606"/>
          <ac:spMkLst>
            <pc:docMk/>
            <pc:sldMk cId="2793799174" sldId="606"/>
            <ac:spMk id="2" creationId="{3D57678C-04DB-E80E-61EB-EA85F62B8326}"/>
          </ac:spMkLst>
        </pc:spChg>
        <pc:spChg chg="del mod">
          <ac:chgData name="Rhiannon Akers" userId="fb3c9d12-5c8c-42d7-8dc7-d872d7a3d202" providerId="ADAL" clId="{80AABDCA-A693-4F09-99FD-F26609E442FC}" dt="2026-04-22T21:15:49.506" v="3383" actId="26606"/>
          <ac:spMkLst>
            <pc:docMk/>
            <pc:sldMk cId="2793799174" sldId="606"/>
            <ac:spMk id="3" creationId="{5F57C1A8-3833-EBFF-3981-928EC1FA9793}"/>
          </ac:spMkLst>
        </pc:spChg>
        <pc:graphicFrameChg chg="add">
          <ac:chgData name="Rhiannon Akers" userId="fb3c9d12-5c8c-42d7-8dc7-d872d7a3d202" providerId="ADAL" clId="{80AABDCA-A693-4F09-99FD-F26609E442FC}" dt="2026-04-22T21:15:49.506" v="3383" actId="26606"/>
          <ac:graphicFrameMkLst>
            <pc:docMk/>
            <pc:sldMk cId="2793799174" sldId="606"/>
            <ac:graphicFrameMk id="5" creationId="{58D071E2-F5B6-51A6-7929-DAD0BF5D7447}"/>
          </ac:graphicFrameMkLst>
        </pc:graphicFrameChg>
      </pc:sldChg>
      <pc:sldChg chg="addSp delSp modSp new mod chgLayout">
        <pc:chgData name="Rhiannon Akers" userId="fb3c9d12-5c8c-42d7-8dc7-d872d7a3d202" providerId="ADAL" clId="{80AABDCA-A693-4F09-99FD-F26609E442FC}" dt="2026-04-22T21:20:24.506" v="3729" actId="700"/>
        <pc:sldMkLst>
          <pc:docMk/>
          <pc:sldMk cId="2623459876" sldId="607"/>
        </pc:sldMkLst>
        <pc:spChg chg="mod ord">
          <ac:chgData name="Rhiannon Akers" userId="fb3c9d12-5c8c-42d7-8dc7-d872d7a3d202" providerId="ADAL" clId="{80AABDCA-A693-4F09-99FD-F26609E442FC}" dt="2026-04-22T21:20:24.506" v="3729" actId="700"/>
          <ac:spMkLst>
            <pc:docMk/>
            <pc:sldMk cId="2623459876" sldId="607"/>
            <ac:spMk id="2" creationId="{94AD002C-1C7A-0FA1-E1E3-4CF579D51258}"/>
          </ac:spMkLst>
        </pc:spChg>
        <pc:spChg chg="del mod">
          <ac:chgData name="Rhiannon Akers" userId="fb3c9d12-5c8c-42d7-8dc7-d872d7a3d202" providerId="ADAL" clId="{80AABDCA-A693-4F09-99FD-F26609E442FC}" dt="2026-04-22T21:20:16.091" v="3728" actId="26606"/>
          <ac:spMkLst>
            <pc:docMk/>
            <pc:sldMk cId="2623459876" sldId="607"/>
            <ac:spMk id="3" creationId="{1FEABC84-B425-6117-456C-A32F597C2E97}"/>
          </ac:spMkLst>
        </pc:spChg>
        <pc:graphicFrameChg chg="add mod ord">
          <ac:chgData name="Rhiannon Akers" userId="fb3c9d12-5c8c-42d7-8dc7-d872d7a3d202" providerId="ADAL" clId="{80AABDCA-A693-4F09-99FD-F26609E442FC}" dt="2026-04-22T21:20:24.506" v="3729" actId="700"/>
          <ac:graphicFrameMkLst>
            <pc:docMk/>
            <pc:sldMk cId="2623459876" sldId="607"/>
            <ac:graphicFrameMk id="5" creationId="{3F8ABE13-9C94-1F33-8136-199E21DC1E67}"/>
          </ac:graphicFrameMkLst>
        </pc:graphicFrameChg>
      </pc:sldChg>
      <pc:sldChg chg="addSp delSp modSp new mod">
        <pc:chgData name="Rhiannon Akers" userId="fb3c9d12-5c8c-42d7-8dc7-d872d7a3d202" providerId="ADAL" clId="{80AABDCA-A693-4F09-99FD-F26609E442FC}" dt="2026-04-22T21:23:51.285" v="3753" actId="26606"/>
        <pc:sldMkLst>
          <pc:docMk/>
          <pc:sldMk cId="3347291404" sldId="608"/>
        </pc:sldMkLst>
        <pc:spChg chg="mod">
          <ac:chgData name="Rhiannon Akers" userId="fb3c9d12-5c8c-42d7-8dc7-d872d7a3d202" providerId="ADAL" clId="{80AABDCA-A693-4F09-99FD-F26609E442FC}" dt="2026-04-22T21:23:51.285" v="3753" actId="26606"/>
          <ac:spMkLst>
            <pc:docMk/>
            <pc:sldMk cId="3347291404" sldId="608"/>
            <ac:spMk id="2" creationId="{D2727F0C-2A1C-D2A8-60CD-2A82921D40C3}"/>
          </ac:spMkLst>
        </pc:spChg>
        <pc:spChg chg="del mod">
          <ac:chgData name="Rhiannon Akers" userId="fb3c9d12-5c8c-42d7-8dc7-d872d7a3d202" providerId="ADAL" clId="{80AABDCA-A693-4F09-99FD-F26609E442FC}" dt="2026-04-22T21:23:51.285" v="3753" actId="26606"/>
          <ac:spMkLst>
            <pc:docMk/>
            <pc:sldMk cId="3347291404" sldId="608"/>
            <ac:spMk id="3" creationId="{97F8F919-EE77-04B8-77A4-02D8E6ABD4C5}"/>
          </ac:spMkLst>
        </pc:spChg>
        <pc:graphicFrameChg chg="add">
          <ac:chgData name="Rhiannon Akers" userId="fb3c9d12-5c8c-42d7-8dc7-d872d7a3d202" providerId="ADAL" clId="{80AABDCA-A693-4F09-99FD-F26609E442FC}" dt="2026-04-22T21:23:51.285" v="3753" actId="26606"/>
          <ac:graphicFrameMkLst>
            <pc:docMk/>
            <pc:sldMk cId="3347291404" sldId="608"/>
            <ac:graphicFrameMk id="5" creationId="{44EB798B-0311-C8BC-8A52-FA66A2824A04}"/>
          </ac:graphicFrameMkLst>
        </pc:graphicFrameChg>
      </pc:sldChg>
      <pc:sldChg chg="modSp new del mod">
        <pc:chgData name="Rhiannon Akers" userId="fb3c9d12-5c8c-42d7-8dc7-d872d7a3d202" providerId="ADAL" clId="{80AABDCA-A693-4F09-99FD-F26609E442FC}" dt="2026-04-22T21:24:03.465" v="3754" actId="47"/>
        <pc:sldMkLst>
          <pc:docMk/>
          <pc:sldMk cId="169626199" sldId="609"/>
        </pc:sldMkLst>
        <pc:spChg chg="mod">
          <ac:chgData name="Rhiannon Akers" userId="fb3c9d12-5c8c-42d7-8dc7-d872d7a3d202" providerId="ADAL" clId="{80AABDCA-A693-4F09-99FD-F26609E442FC}" dt="2026-04-22T20:06:26.682" v="1173" actId="20577"/>
          <ac:spMkLst>
            <pc:docMk/>
            <pc:sldMk cId="169626199" sldId="609"/>
            <ac:spMk id="2" creationId="{8CD6C184-60CB-99B3-745D-EC1291C69445}"/>
          </ac:spMkLst>
        </pc:spChg>
      </pc:sldChg>
      <pc:sldChg chg="modSp new del mod">
        <pc:chgData name="Rhiannon Akers" userId="fb3c9d12-5c8c-42d7-8dc7-d872d7a3d202" providerId="ADAL" clId="{80AABDCA-A693-4F09-99FD-F26609E442FC}" dt="2026-04-22T21:25:52.527" v="3757" actId="47"/>
        <pc:sldMkLst>
          <pc:docMk/>
          <pc:sldMk cId="4012351702" sldId="610"/>
        </pc:sldMkLst>
        <pc:spChg chg="mod">
          <ac:chgData name="Rhiannon Akers" userId="fb3c9d12-5c8c-42d7-8dc7-d872d7a3d202" providerId="ADAL" clId="{80AABDCA-A693-4F09-99FD-F26609E442FC}" dt="2026-04-22T20:06:44.912" v="1206" actId="20577"/>
          <ac:spMkLst>
            <pc:docMk/>
            <pc:sldMk cId="4012351702" sldId="610"/>
            <ac:spMk id="2" creationId="{E4FE0188-CCBB-1E31-CC3F-77E14EC3ED7A}"/>
          </ac:spMkLst>
        </pc:spChg>
      </pc:sldChg>
      <pc:sldChg chg="addSp delSp modSp new mod modClrScheme chgLayout">
        <pc:chgData name="Rhiannon Akers" userId="fb3c9d12-5c8c-42d7-8dc7-d872d7a3d202" providerId="ADAL" clId="{80AABDCA-A693-4F09-99FD-F26609E442FC}" dt="2026-04-22T21:47:56.660" v="4671" actId="26606"/>
        <pc:sldMkLst>
          <pc:docMk/>
          <pc:sldMk cId="4180126990" sldId="611"/>
        </pc:sldMkLst>
        <pc:spChg chg="mod">
          <ac:chgData name="Rhiannon Akers" userId="fb3c9d12-5c8c-42d7-8dc7-d872d7a3d202" providerId="ADAL" clId="{80AABDCA-A693-4F09-99FD-F26609E442FC}" dt="2026-04-22T21:47:56.660" v="4671" actId="26606"/>
          <ac:spMkLst>
            <pc:docMk/>
            <pc:sldMk cId="4180126990" sldId="611"/>
            <ac:spMk id="2" creationId="{074ACD4E-A70C-FD8E-CB20-B6B532CA442B}"/>
          </ac:spMkLst>
        </pc:spChg>
        <pc:spChg chg="del mod">
          <ac:chgData name="Rhiannon Akers" userId="fb3c9d12-5c8c-42d7-8dc7-d872d7a3d202" providerId="ADAL" clId="{80AABDCA-A693-4F09-99FD-F26609E442FC}" dt="2026-04-22T21:47:56.660" v="4671" actId="26606"/>
          <ac:spMkLst>
            <pc:docMk/>
            <pc:sldMk cId="4180126990" sldId="611"/>
            <ac:spMk id="3" creationId="{E683646D-3156-04AA-64A7-87939C053455}"/>
          </ac:spMkLst>
        </pc:spChg>
        <pc:graphicFrameChg chg="add mod">
          <ac:chgData name="Rhiannon Akers" userId="fb3c9d12-5c8c-42d7-8dc7-d872d7a3d202" providerId="ADAL" clId="{80AABDCA-A693-4F09-99FD-F26609E442FC}" dt="2026-04-22T21:47:56.660" v="4671" actId="26606"/>
          <ac:graphicFrameMkLst>
            <pc:docMk/>
            <pc:sldMk cId="4180126990" sldId="611"/>
            <ac:graphicFrameMk id="5" creationId="{02A5F82F-F915-30A0-80C8-44AAE956DD26}"/>
          </ac:graphicFrameMkLst>
        </pc:graphicFrameChg>
      </pc:sldChg>
      <pc:sldChg chg="addSp delSp modSp new mod modClrScheme chgLayout">
        <pc:chgData name="Rhiannon Akers" userId="fb3c9d12-5c8c-42d7-8dc7-d872d7a3d202" providerId="ADAL" clId="{80AABDCA-A693-4F09-99FD-F26609E442FC}" dt="2026-04-22T21:37:50.374" v="4354" actId="26606"/>
        <pc:sldMkLst>
          <pc:docMk/>
          <pc:sldMk cId="3068876579" sldId="612"/>
        </pc:sldMkLst>
        <pc:spChg chg="mod">
          <ac:chgData name="Rhiannon Akers" userId="fb3c9d12-5c8c-42d7-8dc7-d872d7a3d202" providerId="ADAL" clId="{80AABDCA-A693-4F09-99FD-F26609E442FC}" dt="2026-04-22T21:37:50.374" v="4354" actId="26606"/>
          <ac:spMkLst>
            <pc:docMk/>
            <pc:sldMk cId="3068876579" sldId="612"/>
            <ac:spMk id="2" creationId="{0F53FB4E-9C87-CAFF-521A-EC2E76A9ADF6}"/>
          </ac:spMkLst>
        </pc:spChg>
        <pc:spChg chg="del mod">
          <ac:chgData name="Rhiannon Akers" userId="fb3c9d12-5c8c-42d7-8dc7-d872d7a3d202" providerId="ADAL" clId="{80AABDCA-A693-4F09-99FD-F26609E442FC}" dt="2026-04-22T21:37:50.374" v="4354" actId="26606"/>
          <ac:spMkLst>
            <pc:docMk/>
            <pc:sldMk cId="3068876579" sldId="612"/>
            <ac:spMk id="3" creationId="{75B20179-6020-45C5-83F4-D4D2A8853E16}"/>
          </ac:spMkLst>
        </pc:spChg>
        <pc:graphicFrameChg chg="add mod">
          <ac:chgData name="Rhiannon Akers" userId="fb3c9d12-5c8c-42d7-8dc7-d872d7a3d202" providerId="ADAL" clId="{80AABDCA-A693-4F09-99FD-F26609E442FC}" dt="2026-04-22T21:37:50.374" v="4354" actId="26606"/>
          <ac:graphicFrameMkLst>
            <pc:docMk/>
            <pc:sldMk cId="3068876579" sldId="612"/>
            <ac:graphicFrameMk id="5" creationId="{D2449918-1792-2914-410D-CC286241D849}"/>
          </ac:graphicFrameMkLst>
        </pc:graphicFrameChg>
      </pc:sldChg>
      <pc:sldChg chg="addSp delSp modSp new mod">
        <pc:chgData name="Rhiannon Akers" userId="fb3c9d12-5c8c-42d7-8dc7-d872d7a3d202" providerId="ADAL" clId="{80AABDCA-A693-4F09-99FD-F26609E442FC}" dt="2026-04-22T21:39:57.349" v="4357" actId="26606"/>
        <pc:sldMkLst>
          <pc:docMk/>
          <pc:sldMk cId="2578168761" sldId="613"/>
        </pc:sldMkLst>
        <pc:spChg chg="mod">
          <ac:chgData name="Rhiannon Akers" userId="fb3c9d12-5c8c-42d7-8dc7-d872d7a3d202" providerId="ADAL" clId="{80AABDCA-A693-4F09-99FD-F26609E442FC}" dt="2026-04-22T21:39:57.349" v="4357" actId="26606"/>
          <ac:spMkLst>
            <pc:docMk/>
            <pc:sldMk cId="2578168761" sldId="613"/>
            <ac:spMk id="2" creationId="{9CD9C630-B6D7-962C-D64A-5A1EEE6D695B}"/>
          </ac:spMkLst>
        </pc:spChg>
        <pc:spChg chg="del mod">
          <ac:chgData name="Rhiannon Akers" userId="fb3c9d12-5c8c-42d7-8dc7-d872d7a3d202" providerId="ADAL" clId="{80AABDCA-A693-4F09-99FD-F26609E442FC}" dt="2026-04-22T21:39:57.349" v="4357" actId="26606"/>
          <ac:spMkLst>
            <pc:docMk/>
            <pc:sldMk cId="2578168761" sldId="613"/>
            <ac:spMk id="3" creationId="{988FF2A9-D0F5-6E41-FB9E-B2D540D54AB1}"/>
          </ac:spMkLst>
        </pc:spChg>
        <pc:graphicFrameChg chg="add">
          <ac:chgData name="Rhiannon Akers" userId="fb3c9d12-5c8c-42d7-8dc7-d872d7a3d202" providerId="ADAL" clId="{80AABDCA-A693-4F09-99FD-F26609E442FC}" dt="2026-04-22T21:39:57.349" v="4357" actId="26606"/>
          <ac:graphicFrameMkLst>
            <pc:docMk/>
            <pc:sldMk cId="2578168761" sldId="613"/>
            <ac:graphicFrameMk id="5" creationId="{833C2A36-11E0-0BCF-AA5A-8C846EFEC0FF}"/>
          </ac:graphicFrameMkLst>
        </pc:graphicFrameChg>
      </pc:sldChg>
      <pc:sldChg chg="addSp delSp modSp new mod modClrScheme chgLayout">
        <pc:chgData name="Rhiannon Akers" userId="fb3c9d12-5c8c-42d7-8dc7-d872d7a3d202" providerId="ADAL" clId="{80AABDCA-A693-4F09-99FD-F26609E442FC}" dt="2026-04-22T21:40:19.719" v="4371" actId="20577"/>
        <pc:sldMkLst>
          <pc:docMk/>
          <pc:sldMk cId="492800683" sldId="614"/>
        </pc:sldMkLst>
        <pc:spChg chg="mod">
          <ac:chgData name="Rhiannon Akers" userId="fb3c9d12-5c8c-42d7-8dc7-d872d7a3d202" providerId="ADAL" clId="{80AABDCA-A693-4F09-99FD-F26609E442FC}" dt="2026-04-22T21:40:19.719" v="4371" actId="20577"/>
          <ac:spMkLst>
            <pc:docMk/>
            <pc:sldMk cId="492800683" sldId="614"/>
            <ac:spMk id="2" creationId="{E2C0057F-8173-291C-248B-38E7C59F7D8A}"/>
          </ac:spMkLst>
        </pc:spChg>
        <pc:spChg chg="del mod">
          <ac:chgData name="Rhiannon Akers" userId="fb3c9d12-5c8c-42d7-8dc7-d872d7a3d202" providerId="ADAL" clId="{80AABDCA-A693-4F09-99FD-F26609E442FC}" dt="2026-04-22T20:08:57.696" v="1484" actId="26606"/>
          <ac:spMkLst>
            <pc:docMk/>
            <pc:sldMk cId="492800683" sldId="614"/>
            <ac:spMk id="3" creationId="{798A2AF0-DA81-1524-3819-A3E34CAF381C}"/>
          </ac:spMkLst>
        </pc:spChg>
        <pc:graphicFrameChg chg="add mod">
          <ac:chgData name="Rhiannon Akers" userId="fb3c9d12-5c8c-42d7-8dc7-d872d7a3d202" providerId="ADAL" clId="{80AABDCA-A693-4F09-99FD-F26609E442FC}" dt="2026-04-22T20:08:57.696" v="1484" actId="26606"/>
          <ac:graphicFrameMkLst>
            <pc:docMk/>
            <pc:sldMk cId="492800683" sldId="614"/>
            <ac:graphicFrameMk id="5" creationId="{AD0AD430-5CCB-441F-2B19-CB816C004CF3}"/>
          </ac:graphicFrameMkLst>
        </pc:graphicFrameChg>
      </pc:sldChg>
      <pc:sldChg chg="addSp delSp modSp new mod ord modClrScheme chgLayout modNotesTx">
        <pc:chgData name="Rhiannon Akers" userId="fb3c9d12-5c8c-42d7-8dc7-d872d7a3d202" providerId="ADAL" clId="{80AABDCA-A693-4F09-99FD-F26609E442FC}" dt="2026-04-22T21:57:20.759" v="4741" actId="20578"/>
        <pc:sldMkLst>
          <pc:docMk/>
          <pc:sldMk cId="2659358092" sldId="615"/>
        </pc:sldMkLst>
        <pc:spChg chg="del">
          <ac:chgData name="Rhiannon Akers" userId="fb3c9d12-5c8c-42d7-8dc7-d872d7a3d202" providerId="ADAL" clId="{80AABDCA-A693-4F09-99FD-F26609E442FC}" dt="2026-04-22T20:09:07.153" v="1486" actId="26606"/>
          <ac:spMkLst>
            <pc:docMk/>
            <pc:sldMk cId="2659358092" sldId="615"/>
            <ac:spMk id="2" creationId="{A7E25091-AFA2-0494-40F2-51C6C458E0AF}"/>
          </ac:spMkLst>
        </pc:spChg>
        <pc:spChg chg="del">
          <ac:chgData name="Rhiannon Akers" userId="fb3c9d12-5c8c-42d7-8dc7-d872d7a3d202" providerId="ADAL" clId="{80AABDCA-A693-4F09-99FD-F26609E442FC}" dt="2026-04-22T20:09:07.153" v="1486" actId="26606"/>
          <ac:spMkLst>
            <pc:docMk/>
            <pc:sldMk cId="2659358092" sldId="615"/>
            <ac:spMk id="3" creationId="{857D3DDC-6F69-15B3-4DA6-C505F59227E0}"/>
          </ac:spMkLst>
        </pc:spChg>
        <pc:spChg chg="add mod">
          <ac:chgData name="Rhiannon Akers" userId="fb3c9d12-5c8c-42d7-8dc7-d872d7a3d202" providerId="ADAL" clId="{80AABDCA-A693-4F09-99FD-F26609E442FC}" dt="2026-04-22T20:09:13.321" v="1523" actId="20577"/>
          <ac:spMkLst>
            <pc:docMk/>
            <pc:sldMk cId="2659358092" sldId="615"/>
            <ac:spMk id="8" creationId="{01811E96-33C5-229B-4122-D5C625D6DF77}"/>
          </ac:spMkLst>
        </pc:spChg>
        <pc:spChg chg="add mod">
          <ac:chgData name="Rhiannon Akers" userId="fb3c9d12-5c8c-42d7-8dc7-d872d7a3d202" providerId="ADAL" clId="{80AABDCA-A693-4F09-99FD-F26609E442FC}" dt="2026-04-22T21:43:13.934" v="4501" actId="20577"/>
          <ac:spMkLst>
            <pc:docMk/>
            <pc:sldMk cId="2659358092" sldId="615"/>
            <ac:spMk id="10" creationId="{D3412650-A7F7-DD57-B64B-E8D6BC9ED58C}"/>
          </ac:spMkLst>
        </pc:spChg>
      </pc:sldChg>
      <pc:sldChg chg="modSp new mod">
        <pc:chgData name="Rhiannon Akers" userId="fb3c9d12-5c8c-42d7-8dc7-d872d7a3d202" providerId="ADAL" clId="{80AABDCA-A693-4F09-99FD-F26609E442FC}" dt="2026-04-22T21:57:34.541" v="4746" actId="27636"/>
        <pc:sldMkLst>
          <pc:docMk/>
          <pc:sldMk cId="2698451373" sldId="616"/>
        </pc:sldMkLst>
        <pc:spChg chg="mod">
          <ac:chgData name="Rhiannon Akers" userId="fb3c9d12-5c8c-42d7-8dc7-d872d7a3d202" providerId="ADAL" clId="{80AABDCA-A693-4F09-99FD-F26609E442FC}" dt="2026-04-22T20:09:25.073" v="1565" actId="20577"/>
          <ac:spMkLst>
            <pc:docMk/>
            <pc:sldMk cId="2698451373" sldId="616"/>
            <ac:spMk id="2" creationId="{FE137C6C-B6BF-0206-CC74-D53B0FBC9068}"/>
          </ac:spMkLst>
        </pc:spChg>
        <pc:spChg chg="mod">
          <ac:chgData name="Rhiannon Akers" userId="fb3c9d12-5c8c-42d7-8dc7-d872d7a3d202" providerId="ADAL" clId="{80AABDCA-A693-4F09-99FD-F26609E442FC}" dt="2026-04-22T21:57:34.541" v="4746" actId="27636"/>
          <ac:spMkLst>
            <pc:docMk/>
            <pc:sldMk cId="2698451373" sldId="616"/>
            <ac:spMk id="3" creationId="{DC7FEE7B-F530-62A5-260E-91167534A382}"/>
          </ac:spMkLst>
        </pc:spChg>
      </pc:sldChg>
      <pc:sldChg chg="addSp delSp modSp new mod">
        <pc:chgData name="Rhiannon Akers" userId="fb3c9d12-5c8c-42d7-8dc7-d872d7a3d202" providerId="ADAL" clId="{80AABDCA-A693-4F09-99FD-F26609E442FC}" dt="2026-04-22T21:32:59.041" v="4059" actId="20577"/>
        <pc:sldMkLst>
          <pc:docMk/>
          <pc:sldMk cId="4223423191" sldId="617"/>
        </pc:sldMkLst>
        <pc:spChg chg="mod">
          <ac:chgData name="Rhiannon Akers" userId="fb3c9d12-5c8c-42d7-8dc7-d872d7a3d202" providerId="ADAL" clId="{80AABDCA-A693-4F09-99FD-F26609E442FC}" dt="2026-04-22T21:32:17.512" v="4034" actId="26606"/>
          <ac:spMkLst>
            <pc:docMk/>
            <pc:sldMk cId="4223423191" sldId="617"/>
            <ac:spMk id="2" creationId="{7BEE5AC4-B3C3-6232-FA5B-D75772B3FACE}"/>
          </ac:spMkLst>
        </pc:spChg>
        <pc:spChg chg="del mod">
          <ac:chgData name="Rhiannon Akers" userId="fb3c9d12-5c8c-42d7-8dc7-d872d7a3d202" providerId="ADAL" clId="{80AABDCA-A693-4F09-99FD-F26609E442FC}" dt="2026-04-22T21:32:17.512" v="4034" actId="26606"/>
          <ac:spMkLst>
            <pc:docMk/>
            <pc:sldMk cId="4223423191" sldId="617"/>
            <ac:spMk id="3" creationId="{ACD0439C-0509-EDA8-C756-EDB8A1C62F82}"/>
          </ac:spMkLst>
        </pc:spChg>
        <pc:spChg chg="add del">
          <ac:chgData name="Rhiannon Akers" userId="fb3c9d12-5c8c-42d7-8dc7-d872d7a3d202" providerId="ADAL" clId="{80AABDCA-A693-4F09-99FD-F26609E442FC}" dt="2026-04-22T21:32:34.107" v="4036" actId="22"/>
          <ac:spMkLst>
            <pc:docMk/>
            <pc:sldMk cId="4223423191" sldId="617"/>
            <ac:spMk id="6" creationId="{8842118B-8490-E4EB-2628-9504AF3794A2}"/>
          </ac:spMkLst>
        </pc:spChg>
        <pc:graphicFrameChg chg="add modGraphic">
          <ac:chgData name="Rhiannon Akers" userId="fb3c9d12-5c8c-42d7-8dc7-d872d7a3d202" providerId="ADAL" clId="{80AABDCA-A693-4F09-99FD-F26609E442FC}" dt="2026-04-22T21:32:59.041" v="4059" actId="20577"/>
          <ac:graphicFrameMkLst>
            <pc:docMk/>
            <pc:sldMk cId="4223423191" sldId="617"/>
            <ac:graphicFrameMk id="5" creationId="{57B002E6-B43F-297A-CC40-D73FE198388E}"/>
          </ac:graphicFrameMkLst>
        </pc:graphicFrameChg>
      </pc:sldChg>
      <pc:sldChg chg="add">
        <pc:chgData name="Rhiannon Akers" userId="fb3c9d12-5c8c-42d7-8dc7-d872d7a3d202" providerId="ADAL" clId="{80AABDCA-A693-4F09-99FD-F26609E442FC}" dt="2026-04-22T21:26:04.202" v="3758"/>
        <pc:sldMkLst>
          <pc:docMk/>
          <pc:sldMk cId="3638500473" sldId="735"/>
        </pc:sldMkLst>
      </pc:sldChg>
      <pc:sldChg chg="addSp delSp modSp add mod modClrScheme chgLayout">
        <pc:chgData name="Rhiannon Akers" userId="fb3c9d12-5c8c-42d7-8dc7-d872d7a3d202" providerId="ADAL" clId="{80AABDCA-A693-4F09-99FD-F26609E442FC}" dt="2026-04-22T21:50:10.447" v="4677" actId="26606"/>
        <pc:sldMkLst>
          <pc:docMk/>
          <pc:sldMk cId="2770338530" sldId="743"/>
        </pc:sldMkLst>
        <pc:spChg chg="mod">
          <ac:chgData name="Rhiannon Akers" userId="fb3c9d12-5c8c-42d7-8dc7-d872d7a3d202" providerId="ADAL" clId="{80AABDCA-A693-4F09-99FD-F26609E442FC}" dt="2026-04-22T21:49:56.417" v="4676" actId="26606"/>
          <ac:spMkLst>
            <pc:docMk/>
            <pc:sldMk cId="2770338530" sldId="743"/>
            <ac:spMk id="2" creationId="{33C3D4D2-B536-95AF-E59D-E49851645617}"/>
          </ac:spMkLst>
        </pc:spChg>
        <pc:spChg chg="del">
          <ac:chgData name="Rhiannon Akers" userId="fb3c9d12-5c8c-42d7-8dc7-d872d7a3d202" providerId="ADAL" clId="{80AABDCA-A693-4F09-99FD-F26609E442FC}" dt="2026-04-22T21:49:56.417" v="4676" actId="26606"/>
          <ac:spMkLst>
            <pc:docMk/>
            <pc:sldMk cId="2770338530" sldId="743"/>
            <ac:spMk id="3" creationId="{FF468715-D590-80BD-8DCD-262B9AAFB418}"/>
          </ac:spMkLst>
        </pc:spChg>
        <pc:graphicFrameChg chg="add mod modGraphic">
          <ac:chgData name="Rhiannon Akers" userId="fb3c9d12-5c8c-42d7-8dc7-d872d7a3d202" providerId="ADAL" clId="{80AABDCA-A693-4F09-99FD-F26609E442FC}" dt="2026-04-22T21:50:10.447" v="4677" actId="26606"/>
          <ac:graphicFrameMkLst>
            <pc:docMk/>
            <pc:sldMk cId="2770338530" sldId="743"/>
            <ac:graphicFrameMk id="5" creationId="{56533B80-F885-BC2A-7032-465F6F373ABE}"/>
          </ac:graphicFrameMkLst>
        </pc:graphicFrameChg>
      </pc:sldChg>
      <pc:sldChg chg="addSp modSp add mod ord modClrScheme chgLayout">
        <pc:chgData name="Rhiannon Akers" userId="fb3c9d12-5c8c-42d7-8dc7-d872d7a3d202" providerId="ADAL" clId="{80AABDCA-A693-4F09-99FD-F26609E442FC}" dt="2026-04-22T22:22:01.628" v="5289" actId="26606"/>
        <pc:sldMkLst>
          <pc:docMk/>
          <pc:sldMk cId="3835447555" sldId="744"/>
        </pc:sldMkLst>
        <pc:spChg chg="mod">
          <ac:chgData name="Rhiannon Akers" userId="fb3c9d12-5c8c-42d7-8dc7-d872d7a3d202" providerId="ADAL" clId="{80AABDCA-A693-4F09-99FD-F26609E442FC}" dt="2026-04-22T22:22:01.628" v="5289" actId="26606"/>
          <ac:spMkLst>
            <pc:docMk/>
            <pc:sldMk cId="3835447555" sldId="744"/>
            <ac:spMk id="2" creationId="{FB805FEB-00BF-2C67-973D-E52E4F8DB382}"/>
          </ac:spMkLst>
        </pc:spChg>
        <pc:spChg chg="mod">
          <ac:chgData name="Rhiannon Akers" userId="fb3c9d12-5c8c-42d7-8dc7-d872d7a3d202" providerId="ADAL" clId="{80AABDCA-A693-4F09-99FD-F26609E442FC}" dt="2026-04-22T22:22:01.628" v="5289" actId="26606"/>
          <ac:spMkLst>
            <pc:docMk/>
            <pc:sldMk cId="3835447555" sldId="744"/>
            <ac:spMk id="3" creationId="{48A1A7B1-6E84-9067-8ACF-843D43774173}"/>
          </ac:spMkLst>
        </pc:spChg>
        <pc:picChg chg="add mod">
          <ac:chgData name="Rhiannon Akers" userId="fb3c9d12-5c8c-42d7-8dc7-d872d7a3d202" providerId="ADAL" clId="{80AABDCA-A693-4F09-99FD-F26609E442FC}" dt="2026-04-22T22:22:01.628" v="5289" actId="26606"/>
          <ac:picMkLst>
            <pc:docMk/>
            <pc:sldMk cId="3835447555" sldId="744"/>
            <ac:picMk id="5" creationId="{A06F9281-6D22-3C1C-153C-2BAB5DD71232}"/>
          </ac:picMkLst>
        </pc:picChg>
      </pc:sldChg>
      <pc:sldChg chg="addSp delSp modSp add mod modClrScheme chgLayout">
        <pc:chgData name="Rhiannon Akers" userId="fb3c9d12-5c8c-42d7-8dc7-d872d7a3d202" providerId="ADAL" clId="{80AABDCA-A693-4F09-99FD-F26609E442FC}" dt="2026-04-22T21:50:37.214" v="4681" actId="1076"/>
        <pc:sldMkLst>
          <pc:docMk/>
          <pc:sldMk cId="2387080881" sldId="745"/>
        </pc:sldMkLst>
        <pc:spChg chg="mod">
          <ac:chgData name="Rhiannon Akers" userId="fb3c9d12-5c8c-42d7-8dc7-d872d7a3d202" providerId="ADAL" clId="{80AABDCA-A693-4F09-99FD-F26609E442FC}" dt="2026-04-22T21:50:21.863" v="4678" actId="26606"/>
          <ac:spMkLst>
            <pc:docMk/>
            <pc:sldMk cId="2387080881" sldId="745"/>
            <ac:spMk id="2" creationId="{58A1E0A8-3B4D-0B6C-FF67-FF852A778735}"/>
          </ac:spMkLst>
        </pc:spChg>
        <pc:spChg chg="mod">
          <ac:chgData name="Rhiannon Akers" userId="fb3c9d12-5c8c-42d7-8dc7-d872d7a3d202" providerId="ADAL" clId="{80AABDCA-A693-4F09-99FD-F26609E442FC}" dt="2026-04-22T21:50:21.863" v="4678" actId="26606"/>
          <ac:spMkLst>
            <pc:docMk/>
            <pc:sldMk cId="2387080881" sldId="745"/>
            <ac:spMk id="3" creationId="{878AF957-232B-09D6-3D17-70E4D0436A51}"/>
          </ac:spMkLst>
        </pc:spChg>
        <pc:spChg chg="add del mod">
          <ac:chgData name="Rhiannon Akers" userId="fb3c9d12-5c8c-42d7-8dc7-d872d7a3d202" providerId="ADAL" clId="{80AABDCA-A693-4F09-99FD-F26609E442FC}" dt="2026-04-22T21:50:30.632" v="4679"/>
          <ac:spMkLst>
            <pc:docMk/>
            <pc:sldMk cId="2387080881" sldId="745"/>
            <ac:spMk id="8" creationId="{72A1E840-3B1E-DA23-AE1F-E887E180330E}"/>
          </ac:spMkLst>
        </pc:spChg>
        <pc:picChg chg="add mod">
          <ac:chgData name="Rhiannon Akers" userId="fb3c9d12-5c8c-42d7-8dc7-d872d7a3d202" providerId="ADAL" clId="{80AABDCA-A693-4F09-99FD-F26609E442FC}" dt="2026-04-22T21:50:37.214" v="4681" actId="1076"/>
          <ac:picMkLst>
            <pc:docMk/>
            <pc:sldMk cId="2387080881" sldId="745"/>
            <ac:picMk id="4" creationId="{E9B44033-B513-6A37-731A-7C49AC7FEC6D}"/>
          </ac:picMkLst>
        </pc:picChg>
      </pc:sldChg>
      <pc:sldChg chg="modSp add mod">
        <pc:chgData name="Rhiannon Akers" userId="fb3c9d12-5c8c-42d7-8dc7-d872d7a3d202" providerId="ADAL" clId="{80AABDCA-A693-4F09-99FD-F26609E442FC}" dt="2026-04-22T21:53:28.661" v="4707" actId="20577"/>
        <pc:sldMkLst>
          <pc:docMk/>
          <pc:sldMk cId="1390630412" sldId="746"/>
        </pc:sldMkLst>
        <pc:spChg chg="mod">
          <ac:chgData name="Rhiannon Akers" userId="fb3c9d12-5c8c-42d7-8dc7-d872d7a3d202" providerId="ADAL" clId="{80AABDCA-A693-4F09-99FD-F26609E442FC}" dt="2026-04-22T21:53:28.661" v="4707" actId="20577"/>
          <ac:spMkLst>
            <pc:docMk/>
            <pc:sldMk cId="1390630412" sldId="746"/>
            <ac:spMk id="3" creationId="{3C4B6E8B-0702-E0D1-2E10-5CE78DC9C4F7}"/>
          </ac:spMkLst>
        </pc:spChg>
      </pc:sldChg>
      <pc:sldChg chg="add del">
        <pc:chgData name="Rhiannon Akers" userId="fb3c9d12-5c8c-42d7-8dc7-d872d7a3d202" providerId="ADAL" clId="{80AABDCA-A693-4F09-99FD-F26609E442FC}" dt="2026-04-22T21:53:34.933" v="4708" actId="47"/>
        <pc:sldMkLst>
          <pc:docMk/>
          <pc:sldMk cId="1873665668" sldId="747"/>
        </pc:sldMkLst>
      </pc:sldChg>
      <pc:sldChg chg="modSp add mod">
        <pc:chgData name="Rhiannon Akers" userId="fb3c9d12-5c8c-42d7-8dc7-d872d7a3d202" providerId="ADAL" clId="{80AABDCA-A693-4F09-99FD-F26609E442FC}" dt="2026-04-22T20:51:06.075" v="2640" actId="27636"/>
        <pc:sldMkLst>
          <pc:docMk/>
          <pc:sldMk cId="3828253692" sldId="2565"/>
        </pc:sldMkLst>
        <pc:spChg chg="mod">
          <ac:chgData name="Rhiannon Akers" userId="fb3c9d12-5c8c-42d7-8dc7-d872d7a3d202" providerId="ADAL" clId="{80AABDCA-A693-4F09-99FD-F26609E442FC}" dt="2026-04-22T20:51:06.072" v="2639" actId="27636"/>
          <ac:spMkLst>
            <pc:docMk/>
            <pc:sldMk cId="3828253692" sldId="2565"/>
            <ac:spMk id="6" creationId="{F0BF8956-8384-FF7F-26C8-02AD6C057F22}"/>
          </ac:spMkLst>
        </pc:spChg>
        <pc:spChg chg="mod">
          <ac:chgData name="Rhiannon Akers" userId="fb3c9d12-5c8c-42d7-8dc7-d872d7a3d202" providerId="ADAL" clId="{80AABDCA-A693-4F09-99FD-F26609E442FC}" dt="2026-04-22T20:51:06.075" v="2640" actId="27636"/>
          <ac:spMkLst>
            <pc:docMk/>
            <pc:sldMk cId="3828253692" sldId="2565"/>
            <ac:spMk id="7" creationId="{72914978-BE8A-BCA1-AA14-E52CBBE4E452}"/>
          </ac:spMkLst>
        </pc:spChg>
      </pc:sldChg>
      <pc:sldChg chg="add">
        <pc:chgData name="Rhiannon Akers" userId="fb3c9d12-5c8c-42d7-8dc7-d872d7a3d202" providerId="ADAL" clId="{80AABDCA-A693-4F09-99FD-F26609E442FC}" dt="2026-04-22T20:37:24.199" v="2482"/>
        <pc:sldMkLst>
          <pc:docMk/>
          <pc:sldMk cId="2391501967" sldId="2607"/>
        </pc:sldMkLst>
      </pc:sldChg>
      <pc:sldChg chg="add">
        <pc:chgData name="Rhiannon Akers" userId="fb3c9d12-5c8c-42d7-8dc7-d872d7a3d202" providerId="ADAL" clId="{80AABDCA-A693-4F09-99FD-F26609E442FC}" dt="2026-04-22T20:20:04.383" v="1780"/>
        <pc:sldMkLst>
          <pc:docMk/>
          <pc:sldMk cId="63679059" sldId="2645"/>
        </pc:sldMkLst>
      </pc:sldChg>
      <pc:sldChg chg="add">
        <pc:chgData name="Rhiannon Akers" userId="fb3c9d12-5c8c-42d7-8dc7-d872d7a3d202" providerId="ADAL" clId="{80AABDCA-A693-4F09-99FD-F26609E442FC}" dt="2026-04-22T20:19:56.377" v="1779"/>
        <pc:sldMkLst>
          <pc:docMk/>
          <pc:sldMk cId="3845142486" sldId="2648"/>
        </pc:sldMkLst>
      </pc:sldChg>
      <pc:sldChg chg="add">
        <pc:chgData name="Rhiannon Akers" userId="fb3c9d12-5c8c-42d7-8dc7-d872d7a3d202" providerId="ADAL" clId="{80AABDCA-A693-4F09-99FD-F26609E442FC}" dt="2026-04-22T20:19:48.768" v="1778"/>
        <pc:sldMkLst>
          <pc:docMk/>
          <pc:sldMk cId="2363556528" sldId="2649"/>
        </pc:sldMkLst>
      </pc:sldChg>
      <pc:sldChg chg="addSp delSp modSp new del mod modClrScheme chgLayout">
        <pc:chgData name="Rhiannon Akers" userId="fb3c9d12-5c8c-42d7-8dc7-d872d7a3d202" providerId="ADAL" clId="{80AABDCA-A693-4F09-99FD-F26609E442FC}" dt="2026-04-22T20:37:21.410" v="2481" actId="47"/>
        <pc:sldMkLst>
          <pc:docMk/>
          <pc:sldMk cId="1498050793" sldId="2650"/>
        </pc:sldMkLst>
        <pc:spChg chg="del">
          <ac:chgData name="Rhiannon Akers" userId="fb3c9d12-5c8c-42d7-8dc7-d872d7a3d202" providerId="ADAL" clId="{80AABDCA-A693-4F09-99FD-F26609E442FC}" dt="2026-04-22T20:25:20.671" v="1890" actId="26606"/>
          <ac:spMkLst>
            <pc:docMk/>
            <pc:sldMk cId="1498050793" sldId="2650"/>
            <ac:spMk id="2" creationId="{3A6B9FB6-1DD4-C001-2309-FF53C3DDFE21}"/>
          </ac:spMkLst>
        </pc:spChg>
        <pc:spChg chg="del">
          <ac:chgData name="Rhiannon Akers" userId="fb3c9d12-5c8c-42d7-8dc7-d872d7a3d202" providerId="ADAL" clId="{80AABDCA-A693-4F09-99FD-F26609E442FC}" dt="2026-04-22T20:25:20.671" v="1890" actId="26606"/>
          <ac:spMkLst>
            <pc:docMk/>
            <pc:sldMk cId="1498050793" sldId="2650"/>
            <ac:spMk id="3" creationId="{E0887B25-3DC8-414C-DE41-B3EC610BAE91}"/>
          </ac:spMkLst>
        </pc:spChg>
        <pc:spChg chg="add mod">
          <ac:chgData name="Rhiannon Akers" userId="fb3c9d12-5c8c-42d7-8dc7-d872d7a3d202" providerId="ADAL" clId="{80AABDCA-A693-4F09-99FD-F26609E442FC}" dt="2026-04-22T20:25:28.912" v="1939" actId="20577"/>
          <ac:spMkLst>
            <pc:docMk/>
            <pc:sldMk cId="1498050793" sldId="2650"/>
            <ac:spMk id="8" creationId="{C984AE35-7B84-DB2E-E560-4FDC3BA8E964}"/>
          </ac:spMkLst>
        </pc:spChg>
        <pc:spChg chg="add mod">
          <ac:chgData name="Rhiannon Akers" userId="fb3c9d12-5c8c-42d7-8dc7-d872d7a3d202" providerId="ADAL" clId="{80AABDCA-A693-4F09-99FD-F26609E442FC}" dt="2026-04-22T20:25:20.671" v="1890" actId="26606"/>
          <ac:spMkLst>
            <pc:docMk/>
            <pc:sldMk cId="1498050793" sldId="2650"/>
            <ac:spMk id="10" creationId="{DC051083-C6F3-92C2-75F0-AD5A04B014A4}"/>
          </ac:spMkLst>
        </pc:spChg>
      </pc:sldChg>
      <pc:sldChg chg="addSp delSp modSp new mod">
        <pc:chgData name="Rhiannon Akers" userId="fb3c9d12-5c8c-42d7-8dc7-d872d7a3d202" providerId="ADAL" clId="{80AABDCA-A693-4F09-99FD-F26609E442FC}" dt="2026-04-22T20:30:29.132" v="2293" actId="26606"/>
        <pc:sldMkLst>
          <pc:docMk/>
          <pc:sldMk cId="255380701" sldId="2651"/>
        </pc:sldMkLst>
        <pc:spChg chg="mod">
          <ac:chgData name="Rhiannon Akers" userId="fb3c9d12-5c8c-42d7-8dc7-d872d7a3d202" providerId="ADAL" clId="{80AABDCA-A693-4F09-99FD-F26609E442FC}" dt="2026-04-22T20:30:29.132" v="2293" actId="26606"/>
          <ac:spMkLst>
            <pc:docMk/>
            <pc:sldMk cId="255380701" sldId="2651"/>
            <ac:spMk id="2" creationId="{C3EC050D-8933-6DA0-F0C3-C0FEB5EC1396}"/>
          </ac:spMkLst>
        </pc:spChg>
        <pc:spChg chg="del mod">
          <ac:chgData name="Rhiannon Akers" userId="fb3c9d12-5c8c-42d7-8dc7-d872d7a3d202" providerId="ADAL" clId="{80AABDCA-A693-4F09-99FD-F26609E442FC}" dt="2026-04-22T20:30:29.132" v="2293" actId="26606"/>
          <ac:spMkLst>
            <pc:docMk/>
            <pc:sldMk cId="255380701" sldId="2651"/>
            <ac:spMk id="3" creationId="{75E81302-19FE-F68E-F7C9-2DE90AB30378}"/>
          </ac:spMkLst>
        </pc:spChg>
        <pc:graphicFrameChg chg="add">
          <ac:chgData name="Rhiannon Akers" userId="fb3c9d12-5c8c-42d7-8dc7-d872d7a3d202" providerId="ADAL" clId="{80AABDCA-A693-4F09-99FD-F26609E442FC}" dt="2026-04-22T20:30:29.132" v="2293" actId="26606"/>
          <ac:graphicFrameMkLst>
            <pc:docMk/>
            <pc:sldMk cId="255380701" sldId="2651"/>
            <ac:graphicFrameMk id="5" creationId="{ACDD7CE1-FB06-1A9A-4012-5E62D0642632}"/>
          </ac:graphicFrameMkLst>
        </pc:graphicFrameChg>
      </pc:sldChg>
      <pc:sldChg chg="addSp delSp modSp new mod modClrScheme chgLayout">
        <pc:chgData name="Rhiannon Akers" userId="fb3c9d12-5c8c-42d7-8dc7-d872d7a3d202" providerId="ADAL" clId="{80AABDCA-A693-4F09-99FD-F26609E442FC}" dt="2026-04-22T20:45:03.495" v="2576" actId="26606"/>
        <pc:sldMkLst>
          <pc:docMk/>
          <pc:sldMk cId="1896033907" sldId="2652"/>
        </pc:sldMkLst>
        <pc:spChg chg="mod">
          <ac:chgData name="Rhiannon Akers" userId="fb3c9d12-5c8c-42d7-8dc7-d872d7a3d202" providerId="ADAL" clId="{80AABDCA-A693-4F09-99FD-F26609E442FC}" dt="2026-04-22T20:45:03.495" v="2576" actId="26606"/>
          <ac:spMkLst>
            <pc:docMk/>
            <pc:sldMk cId="1896033907" sldId="2652"/>
            <ac:spMk id="2" creationId="{218D6A95-0AFF-8DDF-864F-61265D8AF7B9}"/>
          </ac:spMkLst>
        </pc:spChg>
        <pc:spChg chg="del mod">
          <ac:chgData name="Rhiannon Akers" userId="fb3c9d12-5c8c-42d7-8dc7-d872d7a3d202" providerId="ADAL" clId="{80AABDCA-A693-4F09-99FD-F26609E442FC}" dt="2026-04-22T20:45:03.495" v="2576" actId="26606"/>
          <ac:spMkLst>
            <pc:docMk/>
            <pc:sldMk cId="1896033907" sldId="2652"/>
            <ac:spMk id="3" creationId="{2F009799-8F28-A707-6D39-17BF2330FA1E}"/>
          </ac:spMkLst>
        </pc:spChg>
        <pc:graphicFrameChg chg="add mod">
          <ac:chgData name="Rhiannon Akers" userId="fb3c9d12-5c8c-42d7-8dc7-d872d7a3d202" providerId="ADAL" clId="{80AABDCA-A693-4F09-99FD-F26609E442FC}" dt="2026-04-22T20:45:03.495" v="2576" actId="26606"/>
          <ac:graphicFrameMkLst>
            <pc:docMk/>
            <pc:sldMk cId="1896033907" sldId="2652"/>
            <ac:graphicFrameMk id="5" creationId="{2D04900D-7A1F-FD4E-ED3B-34741E7BDDC5}"/>
          </ac:graphicFrameMkLst>
        </pc:graphicFrameChg>
      </pc:sldChg>
      <pc:sldChg chg="addSp delSp modSp new mod modClrScheme chgLayout">
        <pc:chgData name="Rhiannon Akers" userId="fb3c9d12-5c8c-42d7-8dc7-d872d7a3d202" providerId="ADAL" clId="{80AABDCA-A693-4F09-99FD-F26609E442FC}" dt="2026-04-22T20:38:34.234" v="2484" actId="700"/>
        <pc:sldMkLst>
          <pc:docMk/>
          <pc:sldMk cId="780068123" sldId="2653"/>
        </pc:sldMkLst>
        <pc:spChg chg="mod ord">
          <ac:chgData name="Rhiannon Akers" userId="fb3c9d12-5c8c-42d7-8dc7-d872d7a3d202" providerId="ADAL" clId="{80AABDCA-A693-4F09-99FD-F26609E442FC}" dt="2026-04-22T20:38:34.234" v="2484" actId="700"/>
          <ac:spMkLst>
            <pc:docMk/>
            <pc:sldMk cId="780068123" sldId="2653"/>
            <ac:spMk id="2" creationId="{3F7DD1AE-419C-26FF-0D18-9D025F19238D}"/>
          </ac:spMkLst>
        </pc:spChg>
        <pc:spChg chg="add del mod">
          <ac:chgData name="Rhiannon Akers" userId="fb3c9d12-5c8c-42d7-8dc7-d872d7a3d202" providerId="ADAL" clId="{80AABDCA-A693-4F09-99FD-F26609E442FC}" dt="2026-04-22T20:35:13.148" v="2379" actId="26606"/>
          <ac:spMkLst>
            <pc:docMk/>
            <pc:sldMk cId="780068123" sldId="2653"/>
            <ac:spMk id="3" creationId="{269D141D-AF9A-DEEB-6CAE-617A23700FC3}"/>
          </ac:spMkLst>
        </pc:spChg>
        <pc:graphicFrameChg chg="add del mod">
          <ac:chgData name="Rhiannon Akers" userId="fb3c9d12-5c8c-42d7-8dc7-d872d7a3d202" providerId="ADAL" clId="{80AABDCA-A693-4F09-99FD-F26609E442FC}" dt="2026-04-22T20:35:13.116" v="2378" actId="26606"/>
          <ac:graphicFrameMkLst>
            <pc:docMk/>
            <pc:sldMk cId="780068123" sldId="2653"/>
            <ac:graphicFrameMk id="5" creationId="{9D655AAF-41A9-125F-132F-F47329FF2E17}"/>
          </ac:graphicFrameMkLst>
        </pc:graphicFrameChg>
        <pc:graphicFrameChg chg="add mod ord">
          <ac:chgData name="Rhiannon Akers" userId="fb3c9d12-5c8c-42d7-8dc7-d872d7a3d202" providerId="ADAL" clId="{80AABDCA-A693-4F09-99FD-F26609E442FC}" dt="2026-04-22T20:38:34.234" v="2484" actId="700"/>
          <ac:graphicFrameMkLst>
            <pc:docMk/>
            <pc:sldMk cId="780068123" sldId="2653"/>
            <ac:graphicFrameMk id="7" creationId="{2A9357C4-880F-6F03-3EAB-13DD42284BB8}"/>
          </ac:graphicFrameMkLst>
        </pc:graphicFrameChg>
      </pc:sldChg>
      <pc:sldChg chg="modSp add mod modNotesTx">
        <pc:chgData name="Rhiannon Akers" userId="fb3c9d12-5c8c-42d7-8dc7-d872d7a3d202" providerId="ADAL" clId="{80AABDCA-A693-4F09-99FD-F26609E442FC}" dt="2026-04-22T20:50:06.864" v="2620" actId="20577"/>
        <pc:sldMkLst>
          <pc:docMk/>
          <pc:sldMk cId="1710382246" sldId="2654"/>
        </pc:sldMkLst>
        <pc:spChg chg="mod">
          <ac:chgData name="Rhiannon Akers" userId="fb3c9d12-5c8c-42d7-8dc7-d872d7a3d202" providerId="ADAL" clId="{80AABDCA-A693-4F09-99FD-F26609E442FC}" dt="2026-04-22T20:47:45.185" v="2610" actId="20577"/>
          <ac:spMkLst>
            <pc:docMk/>
            <pc:sldMk cId="1710382246" sldId="2654"/>
            <ac:spMk id="2" creationId="{157FCA01-00BF-1ECB-2F9D-6BD00EF86FC7}"/>
          </ac:spMkLst>
        </pc:spChg>
        <pc:spChg chg="mod">
          <ac:chgData name="Rhiannon Akers" userId="fb3c9d12-5c8c-42d7-8dc7-d872d7a3d202" providerId="ADAL" clId="{80AABDCA-A693-4F09-99FD-F26609E442FC}" dt="2026-04-22T20:47:07.038" v="2581"/>
          <ac:spMkLst>
            <pc:docMk/>
            <pc:sldMk cId="1710382246" sldId="2654"/>
            <ac:spMk id="3" creationId="{CCEB239A-ED54-2F01-6F23-9BB195209A50}"/>
          </ac:spMkLst>
        </pc:spChg>
      </pc:sldChg>
      <pc:sldChg chg="addSp delSp new del mod">
        <pc:chgData name="Rhiannon Akers" userId="fb3c9d12-5c8c-42d7-8dc7-d872d7a3d202" providerId="ADAL" clId="{80AABDCA-A693-4F09-99FD-F26609E442FC}" dt="2026-04-22T20:51:51.527" v="2645" actId="680"/>
        <pc:sldMkLst>
          <pc:docMk/>
          <pc:sldMk cId="1903907574" sldId="2655"/>
        </pc:sldMkLst>
        <pc:spChg chg="add del">
          <ac:chgData name="Rhiannon Akers" userId="fb3c9d12-5c8c-42d7-8dc7-d872d7a3d202" providerId="ADAL" clId="{80AABDCA-A693-4F09-99FD-F26609E442FC}" dt="2026-04-22T20:51:49.258" v="2644" actId="478"/>
          <ac:spMkLst>
            <pc:docMk/>
            <pc:sldMk cId="1903907574" sldId="2655"/>
            <ac:spMk id="3" creationId="{BDF8319F-8A07-85F5-9E71-804D0EF587B1}"/>
          </ac:spMkLst>
        </pc:spChg>
      </pc:sldChg>
      <pc:sldChg chg="modSp new mod ord">
        <pc:chgData name="Rhiannon Akers" userId="fb3c9d12-5c8c-42d7-8dc7-d872d7a3d202" providerId="ADAL" clId="{80AABDCA-A693-4F09-99FD-F26609E442FC}" dt="2026-04-22T20:53:07.141" v="2710" actId="20577"/>
        <pc:sldMkLst>
          <pc:docMk/>
          <pc:sldMk cId="2717513653" sldId="2655"/>
        </pc:sldMkLst>
        <pc:spChg chg="mod">
          <ac:chgData name="Rhiannon Akers" userId="fb3c9d12-5c8c-42d7-8dc7-d872d7a3d202" providerId="ADAL" clId="{80AABDCA-A693-4F09-99FD-F26609E442FC}" dt="2026-04-22T20:52:21.124" v="2707" actId="20577"/>
          <ac:spMkLst>
            <pc:docMk/>
            <pc:sldMk cId="2717513653" sldId="2655"/>
            <ac:spMk id="2" creationId="{7FB79EAC-C605-22CF-3158-69B6DD5E5880}"/>
          </ac:spMkLst>
        </pc:spChg>
        <pc:spChg chg="mod">
          <ac:chgData name="Rhiannon Akers" userId="fb3c9d12-5c8c-42d7-8dc7-d872d7a3d202" providerId="ADAL" clId="{80AABDCA-A693-4F09-99FD-F26609E442FC}" dt="2026-04-22T20:53:07.141" v="2710" actId="20577"/>
          <ac:spMkLst>
            <pc:docMk/>
            <pc:sldMk cId="2717513653" sldId="2655"/>
            <ac:spMk id="3" creationId="{3673727E-883A-53D4-D97E-6D0696DE1C6B}"/>
          </ac:spMkLst>
        </pc:spChg>
      </pc:sldChg>
      <pc:sldChg chg="addSp delSp modSp new mod ord">
        <pc:chgData name="Rhiannon Akers" userId="fb3c9d12-5c8c-42d7-8dc7-d872d7a3d202" providerId="ADAL" clId="{80AABDCA-A693-4F09-99FD-F26609E442FC}" dt="2026-04-22T21:05:44.742" v="3220" actId="20577"/>
        <pc:sldMkLst>
          <pc:docMk/>
          <pc:sldMk cId="2571422160" sldId="2656"/>
        </pc:sldMkLst>
        <pc:spChg chg="mod">
          <ac:chgData name="Rhiannon Akers" userId="fb3c9d12-5c8c-42d7-8dc7-d872d7a3d202" providerId="ADAL" clId="{80AABDCA-A693-4F09-99FD-F26609E442FC}" dt="2026-04-22T21:05:44.742" v="3220" actId="20577"/>
          <ac:spMkLst>
            <pc:docMk/>
            <pc:sldMk cId="2571422160" sldId="2656"/>
            <ac:spMk id="2" creationId="{C53ED09A-6F46-FA97-2CAC-ADA0C2BEC383}"/>
          </ac:spMkLst>
        </pc:spChg>
        <pc:spChg chg="del mod">
          <ac:chgData name="Rhiannon Akers" userId="fb3c9d12-5c8c-42d7-8dc7-d872d7a3d202" providerId="ADAL" clId="{80AABDCA-A693-4F09-99FD-F26609E442FC}" dt="2026-04-22T20:57:47.964" v="2787" actId="26606"/>
          <ac:spMkLst>
            <pc:docMk/>
            <pc:sldMk cId="2571422160" sldId="2656"/>
            <ac:spMk id="3" creationId="{9FBD246E-DCF8-037E-0E22-1D6CF83BC839}"/>
          </ac:spMkLst>
        </pc:spChg>
        <pc:graphicFrameChg chg="add mod modGraphic">
          <ac:chgData name="Rhiannon Akers" userId="fb3c9d12-5c8c-42d7-8dc7-d872d7a3d202" providerId="ADAL" clId="{80AABDCA-A693-4F09-99FD-F26609E442FC}" dt="2026-04-22T20:59:32.558" v="3052" actId="20577"/>
          <ac:graphicFrameMkLst>
            <pc:docMk/>
            <pc:sldMk cId="2571422160" sldId="2656"/>
            <ac:graphicFrameMk id="5" creationId="{1647691A-49B6-FB54-5667-267A2DE64DDC}"/>
          </ac:graphicFrameMkLst>
        </pc:graphicFrameChg>
      </pc:sldChg>
      <pc:sldChg chg="modSp new mod">
        <pc:chgData name="Rhiannon Akers" userId="fb3c9d12-5c8c-42d7-8dc7-d872d7a3d202" providerId="ADAL" clId="{80AABDCA-A693-4F09-99FD-F26609E442FC}" dt="2026-04-22T21:05:23.947" v="3189" actId="20577"/>
        <pc:sldMkLst>
          <pc:docMk/>
          <pc:sldMk cId="2693858541" sldId="2657"/>
        </pc:sldMkLst>
        <pc:spChg chg="mod">
          <ac:chgData name="Rhiannon Akers" userId="fb3c9d12-5c8c-42d7-8dc7-d872d7a3d202" providerId="ADAL" clId="{80AABDCA-A693-4F09-99FD-F26609E442FC}" dt="2026-04-22T21:05:23.947" v="3189" actId="20577"/>
          <ac:spMkLst>
            <pc:docMk/>
            <pc:sldMk cId="2693858541" sldId="2657"/>
            <ac:spMk id="2" creationId="{1E5F0376-DAE3-0F52-DFF7-6DBE9F8E3833}"/>
          </ac:spMkLst>
        </pc:spChg>
        <pc:spChg chg="mod">
          <ac:chgData name="Rhiannon Akers" userId="fb3c9d12-5c8c-42d7-8dc7-d872d7a3d202" providerId="ADAL" clId="{80AABDCA-A693-4F09-99FD-F26609E442FC}" dt="2026-04-22T21:02:45.642" v="3134" actId="27636"/>
          <ac:spMkLst>
            <pc:docMk/>
            <pc:sldMk cId="2693858541" sldId="2657"/>
            <ac:spMk id="3" creationId="{B43FB954-0398-F09F-2092-269F499C8962}"/>
          </ac:spMkLst>
        </pc:spChg>
      </pc:sldChg>
      <pc:sldChg chg="modSp new mod">
        <pc:chgData name="Rhiannon Akers" userId="fb3c9d12-5c8c-42d7-8dc7-d872d7a3d202" providerId="ADAL" clId="{80AABDCA-A693-4F09-99FD-F26609E442FC}" dt="2026-04-22T21:05:03.856" v="3169" actId="20577"/>
        <pc:sldMkLst>
          <pc:docMk/>
          <pc:sldMk cId="2449390660" sldId="2658"/>
        </pc:sldMkLst>
        <pc:spChg chg="mod">
          <ac:chgData name="Rhiannon Akers" userId="fb3c9d12-5c8c-42d7-8dc7-d872d7a3d202" providerId="ADAL" clId="{80AABDCA-A693-4F09-99FD-F26609E442FC}" dt="2026-04-22T21:04:04.015" v="3167" actId="20577"/>
          <ac:spMkLst>
            <pc:docMk/>
            <pc:sldMk cId="2449390660" sldId="2658"/>
            <ac:spMk id="2" creationId="{A164197E-2E9B-E3E5-74BD-C7E89896E5C8}"/>
          </ac:spMkLst>
        </pc:spChg>
        <pc:spChg chg="mod">
          <ac:chgData name="Rhiannon Akers" userId="fb3c9d12-5c8c-42d7-8dc7-d872d7a3d202" providerId="ADAL" clId="{80AABDCA-A693-4F09-99FD-F26609E442FC}" dt="2026-04-22T21:05:03.856" v="3169" actId="20577"/>
          <ac:spMkLst>
            <pc:docMk/>
            <pc:sldMk cId="2449390660" sldId="2658"/>
            <ac:spMk id="3" creationId="{D64FF5A5-09DB-A850-317A-FAC7EB169361}"/>
          </ac:spMkLst>
        </pc:spChg>
      </pc:sldChg>
      <pc:sldChg chg="addSp delSp modSp new mod modClrScheme chgLayout">
        <pc:chgData name="Rhiannon Akers" userId="fb3c9d12-5c8c-42d7-8dc7-d872d7a3d202" providerId="ADAL" clId="{80AABDCA-A693-4F09-99FD-F26609E442FC}" dt="2026-04-22T21:07:41.390" v="3267" actId="26606"/>
        <pc:sldMkLst>
          <pc:docMk/>
          <pc:sldMk cId="3238344778" sldId="2659"/>
        </pc:sldMkLst>
        <pc:spChg chg="mod">
          <ac:chgData name="Rhiannon Akers" userId="fb3c9d12-5c8c-42d7-8dc7-d872d7a3d202" providerId="ADAL" clId="{80AABDCA-A693-4F09-99FD-F26609E442FC}" dt="2026-04-22T21:07:41.390" v="3267" actId="26606"/>
          <ac:spMkLst>
            <pc:docMk/>
            <pc:sldMk cId="3238344778" sldId="2659"/>
            <ac:spMk id="2" creationId="{EBB1F583-2BD6-3EA4-02E7-D768704DD063}"/>
          </ac:spMkLst>
        </pc:spChg>
        <pc:spChg chg="del mod">
          <ac:chgData name="Rhiannon Akers" userId="fb3c9d12-5c8c-42d7-8dc7-d872d7a3d202" providerId="ADAL" clId="{80AABDCA-A693-4F09-99FD-F26609E442FC}" dt="2026-04-22T21:07:41.390" v="3267" actId="26606"/>
          <ac:spMkLst>
            <pc:docMk/>
            <pc:sldMk cId="3238344778" sldId="2659"/>
            <ac:spMk id="3" creationId="{7CA77380-E9FF-796D-9CDE-C007D8C15EE6}"/>
          </ac:spMkLst>
        </pc:spChg>
        <pc:graphicFrameChg chg="add mod">
          <ac:chgData name="Rhiannon Akers" userId="fb3c9d12-5c8c-42d7-8dc7-d872d7a3d202" providerId="ADAL" clId="{80AABDCA-A693-4F09-99FD-F26609E442FC}" dt="2026-04-22T21:07:41.390" v="3267" actId="26606"/>
          <ac:graphicFrameMkLst>
            <pc:docMk/>
            <pc:sldMk cId="3238344778" sldId="2659"/>
            <ac:graphicFrameMk id="5" creationId="{9AF9DAB0-0B88-4AFD-3392-8B12335E674A}"/>
          </ac:graphicFrameMkLst>
        </pc:graphicFrameChg>
      </pc:sldChg>
      <pc:sldChg chg="addSp delSp modSp new mod modClrScheme chgLayout">
        <pc:chgData name="Rhiannon Akers" userId="fb3c9d12-5c8c-42d7-8dc7-d872d7a3d202" providerId="ADAL" clId="{80AABDCA-A693-4F09-99FD-F26609E442FC}" dt="2026-04-23T14:30:42.279" v="5295" actId="20577"/>
        <pc:sldMkLst>
          <pc:docMk/>
          <pc:sldMk cId="708864503" sldId="2660"/>
        </pc:sldMkLst>
        <pc:spChg chg="del">
          <ac:chgData name="Rhiannon Akers" userId="fb3c9d12-5c8c-42d7-8dc7-d872d7a3d202" providerId="ADAL" clId="{80AABDCA-A693-4F09-99FD-F26609E442FC}" dt="2026-04-22T21:12:02.626" v="3293" actId="26606"/>
          <ac:spMkLst>
            <pc:docMk/>
            <pc:sldMk cId="708864503" sldId="2660"/>
            <ac:spMk id="2" creationId="{9927053A-A7E2-9404-6A18-118999232E55}"/>
          </ac:spMkLst>
        </pc:spChg>
        <pc:spChg chg="del">
          <ac:chgData name="Rhiannon Akers" userId="fb3c9d12-5c8c-42d7-8dc7-d872d7a3d202" providerId="ADAL" clId="{80AABDCA-A693-4F09-99FD-F26609E442FC}" dt="2026-04-22T21:12:02.626" v="3293" actId="26606"/>
          <ac:spMkLst>
            <pc:docMk/>
            <pc:sldMk cId="708864503" sldId="2660"/>
            <ac:spMk id="3" creationId="{620A4490-47EC-8A7B-BB55-D8D9130A7C6E}"/>
          </ac:spMkLst>
        </pc:spChg>
        <pc:spChg chg="add mod">
          <ac:chgData name="Rhiannon Akers" userId="fb3c9d12-5c8c-42d7-8dc7-d872d7a3d202" providerId="ADAL" clId="{80AABDCA-A693-4F09-99FD-F26609E442FC}" dt="2026-04-23T14:30:42.279" v="5295" actId="20577"/>
          <ac:spMkLst>
            <pc:docMk/>
            <pc:sldMk cId="708864503" sldId="2660"/>
            <ac:spMk id="8" creationId="{1D251CF2-1667-388F-B716-9A97C04C3B35}"/>
          </ac:spMkLst>
        </pc:spChg>
        <pc:spChg chg="add mod">
          <ac:chgData name="Rhiannon Akers" userId="fb3c9d12-5c8c-42d7-8dc7-d872d7a3d202" providerId="ADAL" clId="{80AABDCA-A693-4F09-99FD-F26609E442FC}" dt="2026-04-22T21:12:05.867" v="3295" actId="27636"/>
          <ac:spMkLst>
            <pc:docMk/>
            <pc:sldMk cId="708864503" sldId="2660"/>
            <ac:spMk id="10" creationId="{B9A7E08B-617A-CAA0-04EF-86D35812C2CE}"/>
          </ac:spMkLst>
        </pc:spChg>
      </pc:sldChg>
      <pc:sldChg chg="addSp delSp modSp new mod modClrScheme chgLayout">
        <pc:chgData name="Rhiannon Akers" userId="fb3c9d12-5c8c-42d7-8dc7-d872d7a3d202" providerId="ADAL" clId="{80AABDCA-A693-4F09-99FD-F26609E442FC}" dt="2026-04-22T21:20:03.263" v="3727" actId="26606"/>
        <pc:sldMkLst>
          <pc:docMk/>
          <pc:sldMk cId="732276786" sldId="2661"/>
        </pc:sldMkLst>
        <pc:spChg chg="mod">
          <ac:chgData name="Rhiannon Akers" userId="fb3c9d12-5c8c-42d7-8dc7-d872d7a3d202" providerId="ADAL" clId="{80AABDCA-A693-4F09-99FD-F26609E442FC}" dt="2026-04-22T21:20:03.263" v="3727" actId="26606"/>
          <ac:spMkLst>
            <pc:docMk/>
            <pc:sldMk cId="732276786" sldId="2661"/>
            <ac:spMk id="2" creationId="{BCD1A895-0F0D-C66F-94D9-55A731AE8C9C}"/>
          </ac:spMkLst>
        </pc:spChg>
        <pc:spChg chg="del mod">
          <ac:chgData name="Rhiannon Akers" userId="fb3c9d12-5c8c-42d7-8dc7-d872d7a3d202" providerId="ADAL" clId="{80AABDCA-A693-4F09-99FD-F26609E442FC}" dt="2026-04-22T21:20:03.263" v="3727" actId="26606"/>
          <ac:spMkLst>
            <pc:docMk/>
            <pc:sldMk cId="732276786" sldId="2661"/>
            <ac:spMk id="3" creationId="{A8332AA2-CF3F-763F-AB64-42104B42285B}"/>
          </ac:spMkLst>
        </pc:spChg>
        <pc:graphicFrameChg chg="add mod">
          <ac:chgData name="Rhiannon Akers" userId="fb3c9d12-5c8c-42d7-8dc7-d872d7a3d202" providerId="ADAL" clId="{80AABDCA-A693-4F09-99FD-F26609E442FC}" dt="2026-04-22T21:20:03.263" v="3727" actId="26606"/>
          <ac:graphicFrameMkLst>
            <pc:docMk/>
            <pc:sldMk cId="732276786" sldId="2661"/>
            <ac:graphicFrameMk id="5" creationId="{F454383E-DD8D-8749-729A-E6E877F05A0C}"/>
          </ac:graphicFrameMkLst>
        </pc:graphicFrameChg>
      </pc:sldChg>
      <pc:sldChg chg="modSp new mod modAnim">
        <pc:chgData name="Rhiannon Akers" userId="fb3c9d12-5c8c-42d7-8dc7-d872d7a3d202" providerId="ADAL" clId="{80AABDCA-A693-4F09-99FD-F26609E442FC}" dt="2026-04-23T12:07:31.190" v="5293" actId="27636"/>
        <pc:sldMkLst>
          <pc:docMk/>
          <pc:sldMk cId="2673047075" sldId="2662"/>
        </pc:sldMkLst>
        <pc:spChg chg="mod">
          <ac:chgData name="Rhiannon Akers" userId="fb3c9d12-5c8c-42d7-8dc7-d872d7a3d202" providerId="ADAL" clId="{80AABDCA-A693-4F09-99FD-F26609E442FC}" dt="2026-04-22T21:27:41.321" v="3839" actId="20577"/>
          <ac:spMkLst>
            <pc:docMk/>
            <pc:sldMk cId="2673047075" sldId="2662"/>
            <ac:spMk id="2" creationId="{C577ED62-E78A-A6D5-E762-DD4BB4C58A71}"/>
          </ac:spMkLst>
        </pc:spChg>
        <pc:spChg chg="mod">
          <ac:chgData name="Rhiannon Akers" userId="fb3c9d12-5c8c-42d7-8dc7-d872d7a3d202" providerId="ADAL" clId="{80AABDCA-A693-4F09-99FD-F26609E442FC}" dt="2026-04-23T12:07:31.190" v="5293" actId="27636"/>
          <ac:spMkLst>
            <pc:docMk/>
            <pc:sldMk cId="2673047075" sldId="2662"/>
            <ac:spMk id="3" creationId="{D8CD0F78-ADD3-34CD-D595-EA8D0AFFE3EE}"/>
          </ac:spMkLst>
        </pc:spChg>
      </pc:sldChg>
      <pc:sldChg chg="addSp delSp modSp new mod ord">
        <pc:chgData name="Rhiannon Akers" userId="fb3c9d12-5c8c-42d7-8dc7-d872d7a3d202" providerId="ADAL" clId="{80AABDCA-A693-4F09-99FD-F26609E442FC}" dt="2026-04-23T12:07:25.769" v="5291" actId="22"/>
        <pc:sldMkLst>
          <pc:docMk/>
          <pc:sldMk cId="1305074472" sldId="2663"/>
        </pc:sldMkLst>
        <pc:spChg chg="mod">
          <ac:chgData name="Rhiannon Akers" userId="fb3c9d12-5c8c-42d7-8dc7-d872d7a3d202" providerId="ADAL" clId="{80AABDCA-A693-4F09-99FD-F26609E442FC}" dt="2026-04-22T21:27:04.603" v="3786" actId="20577"/>
          <ac:spMkLst>
            <pc:docMk/>
            <pc:sldMk cId="1305074472" sldId="2663"/>
            <ac:spMk id="2" creationId="{B37E170E-6325-B22A-324E-28D8444E9CE9}"/>
          </ac:spMkLst>
        </pc:spChg>
        <pc:spChg chg="mod">
          <ac:chgData name="Rhiannon Akers" userId="fb3c9d12-5c8c-42d7-8dc7-d872d7a3d202" providerId="ADAL" clId="{80AABDCA-A693-4F09-99FD-F26609E442FC}" dt="2026-04-22T21:27:18.701" v="3801" actId="20577"/>
          <ac:spMkLst>
            <pc:docMk/>
            <pc:sldMk cId="1305074472" sldId="2663"/>
            <ac:spMk id="3" creationId="{01D210C4-BE9F-99A7-3DB8-DC1AA1F499C2}"/>
          </ac:spMkLst>
        </pc:spChg>
        <pc:spChg chg="add del">
          <ac:chgData name="Rhiannon Akers" userId="fb3c9d12-5c8c-42d7-8dc7-d872d7a3d202" providerId="ADAL" clId="{80AABDCA-A693-4F09-99FD-F26609E442FC}" dt="2026-04-23T12:07:25.769" v="5291" actId="22"/>
          <ac:spMkLst>
            <pc:docMk/>
            <pc:sldMk cId="1305074472" sldId="2663"/>
            <ac:spMk id="5" creationId="{521F5670-3EE1-5F22-82D8-54BFC15C5D57}"/>
          </ac:spMkLst>
        </pc:spChg>
      </pc:sldChg>
      <pc:sldChg chg="modSp new mod">
        <pc:chgData name="Rhiannon Akers" userId="fb3c9d12-5c8c-42d7-8dc7-d872d7a3d202" providerId="ADAL" clId="{80AABDCA-A693-4F09-99FD-F26609E442FC}" dt="2026-04-22T22:10:37.622" v="4835" actId="20577"/>
        <pc:sldMkLst>
          <pc:docMk/>
          <pc:sldMk cId="392700734" sldId="2664"/>
        </pc:sldMkLst>
        <pc:spChg chg="mod">
          <ac:chgData name="Rhiannon Akers" userId="fb3c9d12-5c8c-42d7-8dc7-d872d7a3d202" providerId="ADAL" clId="{80AABDCA-A693-4F09-99FD-F26609E442FC}" dt="2026-04-22T21:33:42.739" v="4075" actId="20577"/>
          <ac:spMkLst>
            <pc:docMk/>
            <pc:sldMk cId="392700734" sldId="2664"/>
            <ac:spMk id="2" creationId="{DB3A53D5-CCD3-FD76-0622-1DD5F4CEC49A}"/>
          </ac:spMkLst>
        </pc:spChg>
        <pc:spChg chg="mod">
          <ac:chgData name="Rhiannon Akers" userId="fb3c9d12-5c8c-42d7-8dc7-d872d7a3d202" providerId="ADAL" clId="{80AABDCA-A693-4F09-99FD-F26609E442FC}" dt="2026-04-22T22:10:37.622" v="4835" actId="20577"/>
          <ac:spMkLst>
            <pc:docMk/>
            <pc:sldMk cId="392700734" sldId="2664"/>
            <ac:spMk id="3" creationId="{0AFA615D-1932-1B75-73CC-615DCAAB220F}"/>
          </ac:spMkLst>
        </pc:spChg>
      </pc:sldChg>
      <pc:sldChg chg="addSp delSp modSp new mod modClrScheme chgLayout">
        <pc:chgData name="Rhiannon Akers" userId="fb3c9d12-5c8c-42d7-8dc7-d872d7a3d202" providerId="ADAL" clId="{80AABDCA-A693-4F09-99FD-F26609E442FC}" dt="2026-04-22T22:09:39.723" v="4785" actId="20577"/>
        <pc:sldMkLst>
          <pc:docMk/>
          <pc:sldMk cId="2277125954" sldId="2665"/>
        </pc:sldMkLst>
        <pc:spChg chg="mod ord">
          <ac:chgData name="Rhiannon Akers" userId="fb3c9d12-5c8c-42d7-8dc7-d872d7a3d202" providerId="ADAL" clId="{80AABDCA-A693-4F09-99FD-F26609E442FC}" dt="2026-04-22T21:34:03.994" v="4091" actId="700"/>
          <ac:spMkLst>
            <pc:docMk/>
            <pc:sldMk cId="2277125954" sldId="2665"/>
            <ac:spMk id="2" creationId="{1EC127F2-9137-5FA0-0B31-2E8811878138}"/>
          </ac:spMkLst>
        </pc:spChg>
        <pc:spChg chg="del mod ord">
          <ac:chgData name="Rhiannon Akers" userId="fb3c9d12-5c8c-42d7-8dc7-d872d7a3d202" providerId="ADAL" clId="{80AABDCA-A693-4F09-99FD-F26609E442FC}" dt="2026-04-22T21:34:03.994" v="4091" actId="700"/>
          <ac:spMkLst>
            <pc:docMk/>
            <pc:sldMk cId="2277125954" sldId="2665"/>
            <ac:spMk id="3" creationId="{A2AC0E14-1D40-72CF-4FD9-D97063398FAB}"/>
          </ac:spMkLst>
        </pc:spChg>
        <pc:spChg chg="add mod ord">
          <ac:chgData name="Rhiannon Akers" userId="fb3c9d12-5c8c-42d7-8dc7-d872d7a3d202" providerId="ADAL" clId="{80AABDCA-A693-4F09-99FD-F26609E442FC}" dt="2026-04-22T22:09:39.723" v="4785" actId="20577"/>
          <ac:spMkLst>
            <pc:docMk/>
            <pc:sldMk cId="2277125954" sldId="2665"/>
            <ac:spMk id="4" creationId="{7DFD4949-E5B4-F4C9-574B-5F745ADDEB35}"/>
          </ac:spMkLst>
        </pc:spChg>
      </pc:sldChg>
      <pc:sldChg chg="addSp delSp modSp new mod modClrScheme chgLayout">
        <pc:chgData name="Rhiannon Akers" userId="fb3c9d12-5c8c-42d7-8dc7-d872d7a3d202" providerId="ADAL" clId="{80AABDCA-A693-4F09-99FD-F26609E442FC}" dt="2026-04-22T21:48:38.128" v="4674" actId="700"/>
        <pc:sldMkLst>
          <pc:docMk/>
          <pc:sldMk cId="2233279295" sldId="2666"/>
        </pc:sldMkLst>
        <pc:spChg chg="mod ord">
          <ac:chgData name="Rhiannon Akers" userId="fb3c9d12-5c8c-42d7-8dc7-d872d7a3d202" providerId="ADAL" clId="{80AABDCA-A693-4F09-99FD-F26609E442FC}" dt="2026-04-22T21:48:38.128" v="4674" actId="700"/>
          <ac:spMkLst>
            <pc:docMk/>
            <pc:sldMk cId="2233279295" sldId="2666"/>
            <ac:spMk id="2" creationId="{3A3D12DC-3D37-9533-228D-2EC7E3807E57}"/>
          </ac:spMkLst>
        </pc:spChg>
        <pc:spChg chg="del mod">
          <ac:chgData name="Rhiannon Akers" userId="fb3c9d12-5c8c-42d7-8dc7-d872d7a3d202" providerId="ADAL" clId="{80AABDCA-A693-4F09-99FD-F26609E442FC}" dt="2026-04-22T21:48:25.331" v="4673" actId="26606"/>
          <ac:spMkLst>
            <pc:docMk/>
            <pc:sldMk cId="2233279295" sldId="2666"/>
            <ac:spMk id="3" creationId="{C3673341-6C23-EBD4-56EE-AA86CE2449ED}"/>
          </ac:spMkLst>
        </pc:spChg>
        <pc:graphicFrameChg chg="add mod ord">
          <ac:chgData name="Rhiannon Akers" userId="fb3c9d12-5c8c-42d7-8dc7-d872d7a3d202" providerId="ADAL" clId="{80AABDCA-A693-4F09-99FD-F26609E442FC}" dt="2026-04-22T21:48:38.128" v="4674" actId="700"/>
          <ac:graphicFrameMkLst>
            <pc:docMk/>
            <pc:sldMk cId="2233279295" sldId="2666"/>
            <ac:graphicFrameMk id="5" creationId="{6D4F0218-1632-1A2A-77D5-77E4BDA6BFDF}"/>
          </ac:graphicFrameMkLst>
        </pc:graphicFrameChg>
      </pc:sldChg>
      <pc:sldChg chg="addSp delSp modSp add mod modClrScheme chgLayout">
        <pc:chgData name="Rhiannon Akers" userId="fb3c9d12-5c8c-42d7-8dc7-d872d7a3d202" providerId="ADAL" clId="{80AABDCA-A693-4F09-99FD-F26609E442FC}" dt="2026-04-22T21:48:04.706" v="4672" actId="26606"/>
        <pc:sldMkLst>
          <pc:docMk/>
          <pc:sldMk cId="1323666702" sldId="2667"/>
        </pc:sldMkLst>
        <pc:spChg chg="mod">
          <ac:chgData name="Rhiannon Akers" userId="fb3c9d12-5c8c-42d7-8dc7-d872d7a3d202" providerId="ADAL" clId="{80AABDCA-A693-4F09-99FD-F26609E442FC}" dt="2026-04-22T21:48:04.706" v="4672" actId="26606"/>
          <ac:spMkLst>
            <pc:docMk/>
            <pc:sldMk cId="1323666702" sldId="2667"/>
            <ac:spMk id="2" creationId="{EBA45C6E-5D3D-A6A0-A3F6-FF35CC95E1EE}"/>
          </ac:spMkLst>
        </pc:spChg>
        <pc:spChg chg="del mod">
          <ac:chgData name="Rhiannon Akers" userId="fb3c9d12-5c8c-42d7-8dc7-d872d7a3d202" providerId="ADAL" clId="{80AABDCA-A693-4F09-99FD-F26609E442FC}" dt="2026-04-22T21:48:04.706" v="4672" actId="26606"/>
          <ac:spMkLst>
            <pc:docMk/>
            <pc:sldMk cId="1323666702" sldId="2667"/>
            <ac:spMk id="3" creationId="{56D138F3-939B-75D2-367E-8F7DB3D5B7C7}"/>
          </ac:spMkLst>
        </pc:spChg>
        <pc:graphicFrameChg chg="add mod">
          <ac:chgData name="Rhiannon Akers" userId="fb3c9d12-5c8c-42d7-8dc7-d872d7a3d202" providerId="ADAL" clId="{80AABDCA-A693-4F09-99FD-F26609E442FC}" dt="2026-04-22T21:48:04.706" v="4672" actId="26606"/>
          <ac:graphicFrameMkLst>
            <pc:docMk/>
            <pc:sldMk cId="1323666702" sldId="2667"/>
            <ac:graphicFrameMk id="5" creationId="{BA72E932-EE5A-D956-98E3-297157390580}"/>
          </ac:graphicFrameMkLst>
        </pc:graphicFrameChg>
      </pc:sldChg>
      <pc:sldChg chg="modSp new mod">
        <pc:chgData name="Rhiannon Akers" userId="fb3c9d12-5c8c-42d7-8dc7-d872d7a3d202" providerId="ADAL" clId="{80AABDCA-A693-4F09-99FD-F26609E442FC}" dt="2026-04-22T21:47:43.584" v="4670" actId="15"/>
        <pc:sldMkLst>
          <pc:docMk/>
          <pc:sldMk cId="1504727573" sldId="2668"/>
        </pc:sldMkLst>
        <pc:spChg chg="mod">
          <ac:chgData name="Rhiannon Akers" userId="fb3c9d12-5c8c-42d7-8dc7-d872d7a3d202" providerId="ADAL" clId="{80AABDCA-A693-4F09-99FD-F26609E442FC}" dt="2026-04-22T21:46:48.145" v="4627" actId="20577"/>
          <ac:spMkLst>
            <pc:docMk/>
            <pc:sldMk cId="1504727573" sldId="2668"/>
            <ac:spMk id="2" creationId="{CFB28409-0FB9-C6D9-583F-128A2CD97508}"/>
          </ac:spMkLst>
        </pc:spChg>
        <pc:spChg chg="mod">
          <ac:chgData name="Rhiannon Akers" userId="fb3c9d12-5c8c-42d7-8dc7-d872d7a3d202" providerId="ADAL" clId="{80AABDCA-A693-4F09-99FD-F26609E442FC}" dt="2026-04-22T21:47:43.584" v="4670" actId="15"/>
          <ac:spMkLst>
            <pc:docMk/>
            <pc:sldMk cId="1504727573" sldId="2668"/>
            <ac:spMk id="3" creationId="{1F5BC0C7-17A5-957C-E294-7CA6FB0C641D}"/>
          </ac:spMkLst>
        </pc:spChg>
      </pc:sldChg>
      <pc:sldChg chg="addSp delSp modSp new mod modClrScheme chgLayout">
        <pc:chgData name="Rhiannon Akers" userId="fb3c9d12-5c8c-42d7-8dc7-d872d7a3d202" providerId="ADAL" clId="{80AABDCA-A693-4F09-99FD-F26609E442FC}" dt="2026-04-22T22:00:03.887" v="4758" actId="26606"/>
        <pc:sldMkLst>
          <pc:docMk/>
          <pc:sldMk cId="2092672848" sldId="2669"/>
        </pc:sldMkLst>
        <pc:spChg chg="del mod ord">
          <ac:chgData name="Rhiannon Akers" userId="fb3c9d12-5c8c-42d7-8dc7-d872d7a3d202" providerId="ADAL" clId="{80AABDCA-A693-4F09-99FD-F26609E442FC}" dt="2026-04-22T21:51:50.242" v="4686" actId="700"/>
          <ac:spMkLst>
            <pc:docMk/>
            <pc:sldMk cId="2092672848" sldId="2669"/>
            <ac:spMk id="2" creationId="{A9FAEE3D-66A7-D0DA-B460-624C699CB3C1}"/>
          </ac:spMkLst>
        </pc:spChg>
        <pc:spChg chg="del mod ord">
          <ac:chgData name="Rhiannon Akers" userId="fb3c9d12-5c8c-42d7-8dc7-d872d7a3d202" providerId="ADAL" clId="{80AABDCA-A693-4F09-99FD-F26609E442FC}" dt="2026-04-22T21:51:50.242" v="4686" actId="700"/>
          <ac:spMkLst>
            <pc:docMk/>
            <pc:sldMk cId="2092672848" sldId="2669"/>
            <ac:spMk id="3" creationId="{0065DE8E-BA25-A261-0063-E74A57F72478}"/>
          </ac:spMkLst>
        </pc:spChg>
        <pc:spChg chg="add mod ord">
          <ac:chgData name="Rhiannon Akers" userId="fb3c9d12-5c8c-42d7-8dc7-d872d7a3d202" providerId="ADAL" clId="{80AABDCA-A693-4F09-99FD-F26609E442FC}" dt="2026-04-22T22:00:03.887" v="4758" actId="26606"/>
          <ac:spMkLst>
            <pc:docMk/>
            <pc:sldMk cId="2092672848" sldId="2669"/>
            <ac:spMk id="4" creationId="{F46EF4A5-AC5D-30BD-5952-18E981F83B25}"/>
          </ac:spMkLst>
        </pc:spChg>
        <pc:spChg chg="add mod ord">
          <ac:chgData name="Rhiannon Akers" userId="fb3c9d12-5c8c-42d7-8dc7-d872d7a3d202" providerId="ADAL" clId="{80AABDCA-A693-4F09-99FD-F26609E442FC}" dt="2026-04-22T22:00:03.887" v="4758" actId="26606"/>
          <ac:spMkLst>
            <pc:docMk/>
            <pc:sldMk cId="2092672848" sldId="2669"/>
            <ac:spMk id="5" creationId="{FB74AE03-5B18-456F-BF71-EE127151D202}"/>
          </ac:spMkLst>
        </pc:spChg>
        <pc:picChg chg="add mod">
          <ac:chgData name="Rhiannon Akers" userId="fb3c9d12-5c8c-42d7-8dc7-d872d7a3d202" providerId="ADAL" clId="{80AABDCA-A693-4F09-99FD-F26609E442FC}" dt="2026-04-22T22:00:03.887" v="4758" actId="26606"/>
          <ac:picMkLst>
            <pc:docMk/>
            <pc:sldMk cId="2092672848" sldId="2669"/>
            <ac:picMk id="7" creationId="{80810087-DDE1-DFA4-6BAB-699942899145}"/>
          </ac:picMkLst>
        </pc:picChg>
      </pc:sldChg>
      <pc:sldChg chg="addSp delSp modSp new mod">
        <pc:chgData name="Rhiannon Akers" userId="fb3c9d12-5c8c-42d7-8dc7-d872d7a3d202" providerId="ADAL" clId="{80AABDCA-A693-4F09-99FD-F26609E442FC}" dt="2026-04-22T21:55:11.742" v="4731" actId="26606"/>
        <pc:sldMkLst>
          <pc:docMk/>
          <pc:sldMk cId="1164384544" sldId="2670"/>
        </pc:sldMkLst>
        <pc:spChg chg="mod">
          <ac:chgData name="Rhiannon Akers" userId="fb3c9d12-5c8c-42d7-8dc7-d872d7a3d202" providerId="ADAL" clId="{80AABDCA-A693-4F09-99FD-F26609E442FC}" dt="2026-04-22T21:55:11.742" v="4731" actId="26606"/>
          <ac:spMkLst>
            <pc:docMk/>
            <pc:sldMk cId="1164384544" sldId="2670"/>
            <ac:spMk id="2" creationId="{D85A1F78-DBC2-B84A-FD5E-A31CF016DB5D}"/>
          </ac:spMkLst>
        </pc:spChg>
        <pc:spChg chg="del mod">
          <ac:chgData name="Rhiannon Akers" userId="fb3c9d12-5c8c-42d7-8dc7-d872d7a3d202" providerId="ADAL" clId="{80AABDCA-A693-4F09-99FD-F26609E442FC}" dt="2026-04-22T21:55:11.742" v="4731" actId="26606"/>
          <ac:spMkLst>
            <pc:docMk/>
            <pc:sldMk cId="1164384544" sldId="2670"/>
            <ac:spMk id="3" creationId="{1D5665BC-E7BD-F20A-36EB-F7C8F410053F}"/>
          </ac:spMkLst>
        </pc:spChg>
        <pc:graphicFrameChg chg="add">
          <ac:chgData name="Rhiannon Akers" userId="fb3c9d12-5c8c-42d7-8dc7-d872d7a3d202" providerId="ADAL" clId="{80AABDCA-A693-4F09-99FD-F26609E442FC}" dt="2026-04-22T21:55:11.742" v="4731" actId="26606"/>
          <ac:graphicFrameMkLst>
            <pc:docMk/>
            <pc:sldMk cId="1164384544" sldId="2670"/>
            <ac:graphicFrameMk id="5" creationId="{ACBED930-D9B1-B81C-F104-7330725D7267}"/>
          </ac:graphicFrameMkLst>
        </pc:graphicFrameChg>
      </pc:sldChg>
      <pc:sldChg chg="modSp add mod">
        <pc:chgData name="Rhiannon Akers" userId="fb3c9d12-5c8c-42d7-8dc7-d872d7a3d202" providerId="ADAL" clId="{80AABDCA-A693-4F09-99FD-F26609E442FC}" dt="2026-04-22T21:58:27.885" v="4753" actId="20577"/>
        <pc:sldMkLst>
          <pc:docMk/>
          <pc:sldMk cId="1435605873" sldId="2671"/>
        </pc:sldMkLst>
        <pc:spChg chg="mod">
          <ac:chgData name="Rhiannon Akers" userId="fb3c9d12-5c8c-42d7-8dc7-d872d7a3d202" providerId="ADAL" clId="{80AABDCA-A693-4F09-99FD-F26609E442FC}" dt="2026-04-22T21:58:27.885" v="4753" actId="20577"/>
          <ac:spMkLst>
            <pc:docMk/>
            <pc:sldMk cId="1435605873" sldId="2671"/>
            <ac:spMk id="2" creationId="{FAC1FF04-BB31-0FAE-D529-D28E84E700E8}"/>
          </ac:spMkLst>
        </pc:spChg>
      </pc:sldChg>
      <pc:sldChg chg="modSp add mod">
        <pc:chgData name="Rhiannon Akers" userId="fb3c9d12-5c8c-42d7-8dc7-d872d7a3d202" providerId="ADAL" clId="{80AABDCA-A693-4F09-99FD-F26609E442FC}" dt="2026-04-22T21:58:41.111" v="4755" actId="27636"/>
        <pc:sldMkLst>
          <pc:docMk/>
          <pc:sldMk cId="3604334213" sldId="2672"/>
        </pc:sldMkLst>
        <pc:spChg chg="mod">
          <ac:chgData name="Rhiannon Akers" userId="fb3c9d12-5c8c-42d7-8dc7-d872d7a3d202" providerId="ADAL" clId="{80AABDCA-A693-4F09-99FD-F26609E442FC}" dt="2026-04-22T21:58:41.111" v="4755" actId="27636"/>
          <ac:spMkLst>
            <pc:docMk/>
            <pc:sldMk cId="3604334213" sldId="2672"/>
            <ac:spMk id="3" creationId="{60E2D327-D062-7567-7173-1B1ADAE1AFB6}"/>
          </ac:spMkLst>
        </pc:spChg>
      </pc:sldChg>
      <pc:sldChg chg="modSp add mod">
        <pc:chgData name="Rhiannon Akers" userId="fb3c9d12-5c8c-42d7-8dc7-d872d7a3d202" providerId="ADAL" clId="{80AABDCA-A693-4F09-99FD-F26609E442FC}" dt="2026-04-22T22:10:14.868" v="4807" actId="20577"/>
        <pc:sldMkLst>
          <pc:docMk/>
          <pc:sldMk cId="1375455560" sldId="2673"/>
        </pc:sldMkLst>
        <pc:spChg chg="mod">
          <ac:chgData name="Rhiannon Akers" userId="fb3c9d12-5c8c-42d7-8dc7-d872d7a3d202" providerId="ADAL" clId="{80AABDCA-A693-4F09-99FD-F26609E442FC}" dt="2026-04-22T22:10:14.868" v="4807" actId="20577"/>
          <ac:spMkLst>
            <pc:docMk/>
            <pc:sldMk cId="1375455560" sldId="2673"/>
            <ac:spMk id="3" creationId="{2FC17119-830C-9F71-8FB0-CA220D902542}"/>
          </ac:spMkLst>
        </pc:spChg>
      </pc:sldChg>
      <pc:sldChg chg="addSp delSp modSp new mod">
        <pc:chgData name="Rhiannon Akers" userId="fb3c9d12-5c8c-42d7-8dc7-d872d7a3d202" providerId="ADAL" clId="{80AABDCA-A693-4F09-99FD-F26609E442FC}" dt="2026-04-22T22:14:06.314" v="4855" actId="20577"/>
        <pc:sldMkLst>
          <pc:docMk/>
          <pc:sldMk cId="450756556" sldId="2674"/>
        </pc:sldMkLst>
        <pc:spChg chg="mod">
          <ac:chgData name="Rhiannon Akers" userId="fb3c9d12-5c8c-42d7-8dc7-d872d7a3d202" providerId="ADAL" clId="{80AABDCA-A693-4F09-99FD-F26609E442FC}" dt="2026-04-22T22:14:06.314" v="4855" actId="20577"/>
          <ac:spMkLst>
            <pc:docMk/>
            <pc:sldMk cId="450756556" sldId="2674"/>
            <ac:spMk id="2" creationId="{30A44856-67E3-8AEB-7221-7703FDC5302A}"/>
          </ac:spMkLst>
        </pc:spChg>
        <pc:spChg chg="del">
          <ac:chgData name="Rhiannon Akers" userId="fb3c9d12-5c8c-42d7-8dc7-d872d7a3d202" providerId="ADAL" clId="{80AABDCA-A693-4F09-99FD-F26609E442FC}" dt="2026-04-22T22:13:54.832" v="4837"/>
          <ac:spMkLst>
            <pc:docMk/>
            <pc:sldMk cId="450756556" sldId="2674"/>
            <ac:spMk id="3" creationId="{82E0A77D-36A6-CB36-E7B8-628AB76CCEA8}"/>
          </ac:spMkLst>
        </pc:spChg>
        <pc:graphicFrameChg chg="add mod">
          <ac:chgData name="Rhiannon Akers" userId="fb3c9d12-5c8c-42d7-8dc7-d872d7a3d202" providerId="ADAL" clId="{80AABDCA-A693-4F09-99FD-F26609E442FC}" dt="2026-04-22T22:13:54.832" v="4837"/>
          <ac:graphicFrameMkLst>
            <pc:docMk/>
            <pc:sldMk cId="450756556" sldId="2674"/>
            <ac:graphicFrameMk id="4" creationId="{CDAA4690-3203-4C2A-9261-497EB6C6B7EC}"/>
          </ac:graphicFrameMkLst>
        </pc:graphicFrameChg>
      </pc:sldChg>
      <pc:sldChg chg="addSp delSp modSp new mod">
        <pc:chgData name="Rhiannon Akers" userId="fb3c9d12-5c8c-42d7-8dc7-d872d7a3d202" providerId="ADAL" clId="{80AABDCA-A693-4F09-99FD-F26609E442FC}" dt="2026-04-22T22:17:44.866" v="5243" actId="20577"/>
        <pc:sldMkLst>
          <pc:docMk/>
          <pc:sldMk cId="1670436891" sldId="2675"/>
        </pc:sldMkLst>
        <pc:spChg chg="mod">
          <ac:chgData name="Rhiannon Akers" userId="fb3c9d12-5c8c-42d7-8dc7-d872d7a3d202" providerId="ADAL" clId="{80AABDCA-A693-4F09-99FD-F26609E442FC}" dt="2026-04-22T22:14:17.566" v="4888" actId="20577"/>
          <ac:spMkLst>
            <pc:docMk/>
            <pc:sldMk cId="1670436891" sldId="2675"/>
            <ac:spMk id="2" creationId="{1D996B08-0088-155A-024B-1BE99FC8ADEF}"/>
          </ac:spMkLst>
        </pc:spChg>
        <pc:spChg chg="add del mod">
          <ac:chgData name="Rhiannon Akers" userId="fb3c9d12-5c8c-42d7-8dc7-d872d7a3d202" providerId="ADAL" clId="{80AABDCA-A693-4F09-99FD-F26609E442FC}" dt="2026-04-22T22:17:44.866" v="5243" actId="20577"/>
          <ac:spMkLst>
            <pc:docMk/>
            <pc:sldMk cId="1670436891" sldId="2675"/>
            <ac:spMk id="3" creationId="{B28BBCD2-E313-653D-9CEF-41D0999E304B}"/>
          </ac:spMkLst>
        </pc:spChg>
        <pc:spChg chg="add">
          <ac:chgData name="Rhiannon Akers" userId="fb3c9d12-5c8c-42d7-8dc7-d872d7a3d202" providerId="ADAL" clId="{80AABDCA-A693-4F09-99FD-F26609E442FC}" dt="2026-04-22T22:15:29.356" v="4906"/>
          <ac:spMkLst>
            <pc:docMk/>
            <pc:sldMk cId="1670436891" sldId="2675"/>
            <ac:spMk id="5" creationId="{E9FC7DB9-DE9F-E456-09E6-D2842B001DB7}"/>
          </ac:spMkLst>
        </pc:spChg>
        <pc:spChg chg="add">
          <ac:chgData name="Rhiannon Akers" userId="fb3c9d12-5c8c-42d7-8dc7-d872d7a3d202" providerId="ADAL" clId="{80AABDCA-A693-4F09-99FD-F26609E442FC}" dt="2026-04-22T22:15:34.436" v="4908"/>
          <ac:spMkLst>
            <pc:docMk/>
            <pc:sldMk cId="1670436891" sldId="2675"/>
            <ac:spMk id="7" creationId="{DA5CE7A1-0E61-9698-C0B9-3F9CD1937FBD}"/>
          </ac:spMkLst>
        </pc:spChg>
        <pc:graphicFrameChg chg="add mod">
          <ac:chgData name="Rhiannon Akers" userId="fb3c9d12-5c8c-42d7-8dc7-d872d7a3d202" providerId="ADAL" clId="{80AABDCA-A693-4F09-99FD-F26609E442FC}" dt="2026-04-22T22:15:31.663" v="4907"/>
          <ac:graphicFrameMkLst>
            <pc:docMk/>
            <pc:sldMk cId="1670436891" sldId="2675"/>
            <ac:graphicFrameMk id="4" creationId="{8A4B97BF-CDE2-9920-1CDD-1A3BE3CC44B6}"/>
          </ac:graphicFrameMkLst>
        </pc:graphicFrameChg>
        <pc:graphicFrameChg chg="add mod">
          <ac:chgData name="Rhiannon Akers" userId="fb3c9d12-5c8c-42d7-8dc7-d872d7a3d202" providerId="ADAL" clId="{80AABDCA-A693-4F09-99FD-F26609E442FC}" dt="2026-04-22T22:15:36.422" v="4909"/>
          <ac:graphicFrameMkLst>
            <pc:docMk/>
            <pc:sldMk cId="1670436891" sldId="2675"/>
            <ac:graphicFrameMk id="6" creationId="{9244E5F3-9AE5-32F5-F5BD-10B131C7BD25}"/>
          </ac:graphicFrameMkLst>
        </pc:graphicFrameChg>
      </pc:sldChg>
      <pc:sldChg chg="addSp delSp modSp new mod">
        <pc:chgData name="Rhiannon Akers" userId="fb3c9d12-5c8c-42d7-8dc7-d872d7a3d202" providerId="ADAL" clId="{80AABDCA-A693-4F09-99FD-F26609E442FC}" dt="2026-04-22T22:14:47.959" v="4905" actId="26606"/>
        <pc:sldMkLst>
          <pc:docMk/>
          <pc:sldMk cId="890915053" sldId="2676"/>
        </pc:sldMkLst>
        <pc:spChg chg="mod">
          <ac:chgData name="Rhiannon Akers" userId="fb3c9d12-5c8c-42d7-8dc7-d872d7a3d202" providerId="ADAL" clId="{80AABDCA-A693-4F09-99FD-F26609E442FC}" dt="2026-04-22T22:14:47.959" v="4905" actId="26606"/>
          <ac:spMkLst>
            <pc:docMk/>
            <pc:sldMk cId="890915053" sldId="2676"/>
            <ac:spMk id="2" creationId="{6CEB0107-72AE-57E4-93C8-208CC43656FF}"/>
          </ac:spMkLst>
        </pc:spChg>
        <pc:spChg chg="del">
          <ac:chgData name="Rhiannon Akers" userId="fb3c9d12-5c8c-42d7-8dc7-d872d7a3d202" providerId="ADAL" clId="{80AABDCA-A693-4F09-99FD-F26609E442FC}" dt="2026-04-22T22:14:45.433" v="4904" actId="931"/>
          <ac:spMkLst>
            <pc:docMk/>
            <pc:sldMk cId="890915053" sldId="2676"/>
            <ac:spMk id="3" creationId="{1F89B828-1CE6-ACE7-4FC4-AC8C96748030}"/>
          </ac:spMkLst>
        </pc:spChg>
        <pc:picChg chg="add mod">
          <ac:chgData name="Rhiannon Akers" userId="fb3c9d12-5c8c-42d7-8dc7-d872d7a3d202" providerId="ADAL" clId="{80AABDCA-A693-4F09-99FD-F26609E442FC}" dt="2026-04-22T22:14:47.959" v="4905" actId="26606"/>
          <ac:picMkLst>
            <pc:docMk/>
            <pc:sldMk cId="890915053" sldId="2676"/>
            <ac:picMk id="5" creationId="{2AA4B910-BE5C-4D40-A133-7EB4018F5410}"/>
          </ac:picMkLst>
        </pc:picChg>
      </pc:sldChg>
      <pc:sldChg chg="modSp new mod">
        <pc:chgData name="Rhiannon Akers" userId="fb3c9d12-5c8c-42d7-8dc7-d872d7a3d202" providerId="ADAL" clId="{80AABDCA-A693-4F09-99FD-F26609E442FC}" dt="2026-04-22T22:20:00.857" v="5287" actId="113"/>
        <pc:sldMkLst>
          <pc:docMk/>
          <pc:sldMk cId="2103639570" sldId="2677"/>
        </pc:sldMkLst>
        <pc:spChg chg="mod">
          <ac:chgData name="Rhiannon Akers" userId="fb3c9d12-5c8c-42d7-8dc7-d872d7a3d202" providerId="ADAL" clId="{80AABDCA-A693-4F09-99FD-F26609E442FC}" dt="2026-04-22T22:19:06.796" v="5274" actId="20577"/>
          <ac:spMkLst>
            <pc:docMk/>
            <pc:sldMk cId="2103639570" sldId="2677"/>
            <ac:spMk id="2" creationId="{B6072F51-E0B3-88DC-C608-CAFFB7BB8CD0}"/>
          </ac:spMkLst>
        </pc:spChg>
        <pc:spChg chg="mod">
          <ac:chgData name="Rhiannon Akers" userId="fb3c9d12-5c8c-42d7-8dc7-d872d7a3d202" providerId="ADAL" clId="{80AABDCA-A693-4F09-99FD-F26609E442FC}" dt="2026-04-22T22:20:00.857" v="5287" actId="113"/>
          <ac:spMkLst>
            <pc:docMk/>
            <pc:sldMk cId="2103639570" sldId="2677"/>
            <ac:spMk id="3" creationId="{A570472E-BCAE-F4D1-7103-9485A5A110FB}"/>
          </ac:spMkLst>
        </pc:spChg>
      </pc:sldChg>
      <pc:sldMasterChg chg="delSldLayout">
        <pc:chgData name="Rhiannon Akers" userId="fb3c9d12-5c8c-42d7-8dc7-d872d7a3d202" providerId="ADAL" clId="{80AABDCA-A693-4F09-99FD-F26609E442FC}" dt="2026-04-22T21:53:34.933" v="4708" actId="47"/>
        <pc:sldMasterMkLst>
          <pc:docMk/>
          <pc:sldMasterMk cId="3042308997" sldId="2147483665"/>
        </pc:sldMasterMkLst>
        <pc:sldLayoutChg chg="del">
          <pc:chgData name="Rhiannon Akers" userId="fb3c9d12-5c8c-42d7-8dc7-d872d7a3d202" providerId="ADAL" clId="{80AABDCA-A693-4F09-99FD-F26609E442FC}" dt="2026-04-22T19:55:19.171" v="124" actId="47"/>
          <pc:sldLayoutMkLst>
            <pc:docMk/>
            <pc:sldMasterMk cId="3042308997" sldId="2147483665"/>
            <pc:sldLayoutMk cId="867191880" sldId="2147483674"/>
          </pc:sldLayoutMkLst>
        </pc:sldLayoutChg>
        <pc:sldLayoutChg chg="del">
          <pc:chgData name="Rhiannon Akers" userId="fb3c9d12-5c8c-42d7-8dc7-d872d7a3d202" providerId="ADAL" clId="{80AABDCA-A693-4F09-99FD-F26609E442FC}" dt="2026-04-22T19:55:12.212" v="84" actId="47"/>
          <pc:sldLayoutMkLst>
            <pc:docMk/>
            <pc:sldMasterMk cId="3042308997" sldId="2147483665"/>
            <pc:sldLayoutMk cId="944432390" sldId="2147483675"/>
          </pc:sldLayoutMkLst>
        </pc:sldLayoutChg>
        <pc:sldLayoutChg chg="del">
          <pc:chgData name="Rhiannon Akers" userId="fb3c9d12-5c8c-42d7-8dc7-d872d7a3d202" providerId="ADAL" clId="{80AABDCA-A693-4F09-99FD-F26609E442FC}" dt="2026-04-22T19:55:13.062" v="90" actId="47"/>
          <pc:sldLayoutMkLst>
            <pc:docMk/>
            <pc:sldMasterMk cId="3042308997" sldId="2147483665"/>
            <pc:sldLayoutMk cId="2963743317" sldId="2147483676"/>
          </pc:sldLayoutMkLst>
        </pc:sldLayoutChg>
        <pc:sldLayoutChg chg="del">
          <pc:chgData name="Rhiannon Akers" userId="fb3c9d12-5c8c-42d7-8dc7-d872d7a3d202" providerId="ADAL" clId="{80AABDCA-A693-4F09-99FD-F26609E442FC}" dt="2026-04-22T19:55:15.095" v="98" actId="47"/>
          <pc:sldLayoutMkLst>
            <pc:docMk/>
            <pc:sldMasterMk cId="3042308997" sldId="2147483665"/>
            <pc:sldLayoutMk cId="466909769" sldId="2147483677"/>
          </pc:sldLayoutMkLst>
        </pc:sldLayoutChg>
        <pc:sldLayoutChg chg="del">
          <pc:chgData name="Rhiannon Akers" userId="fb3c9d12-5c8c-42d7-8dc7-d872d7a3d202" providerId="ADAL" clId="{80AABDCA-A693-4F09-99FD-F26609E442FC}" dt="2026-04-22T21:53:34.933" v="4708" actId="47"/>
          <pc:sldLayoutMkLst>
            <pc:docMk/>
            <pc:sldMasterMk cId="3042308997" sldId="2147483665"/>
            <pc:sldLayoutMk cId="2295577195" sldId="214748368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svg"/></Relationships>
</file>

<file path=ppt/diagrams/_rels/data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1.svg"/><Relationship Id="rId1" Type="http://schemas.openxmlformats.org/officeDocument/2006/relationships/image" Target="../media/image23.svg"/></Relationships>
</file>

<file path=ppt/diagrams/_rels/data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6" Type="http://schemas.openxmlformats.org/officeDocument/2006/relationships/image" Target="../media/image30.svg"/><Relationship Id="rId5" Type="http://schemas.openxmlformats.org/officeDocument/2006/relationships/image" Target="../media/image29.svg"/><Relationship Id="rId4" Type="http://schemas.openxmlformats.org/officeDocument/2006/relationships/image" Target="../media/image28.svg"/></Relationships>
</file>

<file path=ppt/diagrams/_rels/data1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6" Type="http://schemas.openxmlformats.org/officeDocument/2006/relationships/image" Target="../media/image36.svg"/><Relationship Id="rId5" Type="http://schemas.openxmlformats.org/officeDocument/2006/relationships/image" Target="../media/image35.svg"/><Relationship Id="rId4" Type="http://schemas.openxmlformats.org/officeDocument/2006/relationships/image" Target="../media/image34.svg"/></Relationships>
</file>

<file path=ppt/diagrams/_rels/data14.xml.rels><?xml version="1.0" encoding="UTF-8" standalone="yes"?>
<Relationships xmlns="http://schemas.openxmlformats.org/package/2006/relationships"><Relationship Id="rId2" Type="http://schemas.openxmlformats.org/officeDocument/2006/relationships/image" Target="../media/image38.svg"/><Relationship Id="rId1" Type="http://schemas.openxmlformats.org/officeDocument/2006/relationships/image" Target="../media/image37.svg"/></Relationships>
</file>

<file path=ppt/diagrams/_rels/data15.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 Id="rId4" Type="http://schemas.openxmlformats.org/officeDocument/2006/relationships/image" Target="../media/image43.svg"/></Relationships>
</file>

<file path=ppt/diagrams/_rels/data16.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image" Target="../media/image44.svg"/><Relationship Id="rId4" Type="http://schemas.openxmlformats.org/officeDocument/2006/relationships/image" Target="../media/image47.svg"/></Relationships>
</file>

<file path=ppt/diagrams/_rels/data19.xml.rels><?xml version="1.0" encoding="UTF-8" standalone="yes"?>
<Relationships xmlns="http://schemas.openxmlformats.org/package/2006/relationships"><Relationship Id="rId2" Type="http://schemas.openxmlformats.org/officeDocument/2006/relationships/image" Target="../media/image49.svg"/><Relationship Id="rId1" Type="http://schemas.openxmlformats.org/officeDocument/2006/relationships/image" Target="../media/image48.svg"/></Relationships>
</file>

<file path=ppt/diagrams/_rels/data21.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svg"/><Relationship Id="rId1" Type="http://schemas.openxmlformats.org/officeDocument/2006/relationships/image" Target="../media/image52.svg"/><Relationship Id="rId4" Type="http://schemas.openxmlformats.org/officeDocument/2006/relationships/image" Target="../media/image45.svg"/></Relationships>
</file>

<file path=ppt/diagrams/_rels/data22.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56.svg"/><Relationship Id="rId1" Type="http://schemas.openxmlformats.org/officeDocument/2006/relationships/image" Target="../media/image55.svg"/><Relationship Id="rId4" Type="http://schemas.openxmlformats.org/officeDocument/2006/relationships/image" Target="../media/image57.svg"/></Relationships>
</file>

<file path=ppt/diagrams/_rels/data24.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9.svg"/><Relationship Id="rId1" Type="http://schemas.openxmlformats.org/officeDocument/2006/relationships/image" Target="../media/image54.svg"/><Relationship Id="rId5" Type="http://schemas.openxmlformats.org/officeDocument/2006/relationships/image" Target="../media/image60.svg"/><Relationship Id="rId4" Type="http://schemas.openxmlformats.org/officeDocument/2006/relationships/image" Target="../media/image45.svg"/></Relationships>
</file>

<file path=ppt/diagrams/_rels/data25.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svg"/><Relationship Id="rId1" Type="http://schemas.openxmlformats.org/officeDocument/2006/relationships/image" Target="../media/image61.svg"/></Relationships>
</file>

<file path=ppt/diagrams/_rels/data27.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66.svg"/><Relationship Id="rId1" Type="http://schemas.openxmlformats.org/officeDocument/2006/relationships/image" Target="../media/image13.svg"/><Relationship Id="rId4" Type="http://schemas.openxmlformats.org/officeDocument/2006/relationships/image" Target="../media/image6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1.svg"/><Relationship Id="rId1" Type="http://schemas.openxmlformats.org/officeDocument/2006/relationships/image" Target="../media/image23.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6" Type="http://schemas.openxmlformats.org/officeDocument/2006/relationships/image" Target="../media/image30.svg"/><Relationship Id="rId5" Type="http://schemas.openxmlformats.org/officeDocument/2006/relationships/image" Target="../media/image29.svg"/><Relationship Id="rId4" Type="http://schemas.openxmlformats.org/officeDocument/2006/relationships/image" Target="../media/image28.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6" Type="http://schemas.openxmlformats.org/officeDocument/2006/relationships/image" Target="../media/image36.svg"/><Relationship Id="rId5" Type="http://schemas.openxmlformats.org/officeDocument/2006/relationships/image" Target="../media/image35.svg"/><Relationship Id="rId4" Type="http://schemas.openxmlformats.org/officeDocument/2006/relationships/image" Target="../media/image34.svg"/></Relationships>
</file>

<file path=ppt/diagrams/_rels/drawing14.xml.rels><?xml version="1.0" encoding="UTF-8" standalone="yes"?>
<Relationships xmlns="http://schemas.openxmlformats.org/package/2006/relationships"><Relationship Id="rId2" Type="http://schemas.openxmlformats.org/officeDocument/2006/relationships/image" Target="../media/image38.svg"/><Relationship Id="rId1" Type="http://schemas.openxmlformats.org/officeDocument/2006/relationships/image" Target="../media/image37.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 Id="rId4" Type="http://schemas.openxmlformats.org/officeDocument/2006/relationships/image" Target="../media/image43.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image" Target="../media/image44.svg"/><Relationship Id="rId4" Type="http://schemas.openxmlformats.org/officeDocument/2006/relationships/image" Target="../media/image47.svg"/></Relationships>
</file>

<file path=ppt/diagrams/_rels/drawing19.xml.rels><?xml version="1.0" encoding="UTF-8" standalone="yes"?>
<Relationships xmlns="http://schemas.openxmlformats.org/package/2006/relationships"><Relationship Id="rId2" Type="http://schemas.openxmlformats.org/officeDocument/2006/relationships/image" Target="../media/image49.svg"/><Relationship Id="rId1" Type="http://schemas.openxmlformats.org/officeDocument/2006/relationships/image" Target="../media/image48.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svg"/><Relationship Id="rId1" Type="http://schemas.openxmlformats.org/officeDocument/2006/relationships/image" Target="../media/image52.svg"/><Relationship Id="rId4" Type="http://schemas.openxmlformats.org/officeDocument/2006/relationships/image" Target="../media/image45.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56.svg"/><Relationship Id="rId1" Type="http://schemas.openxmlformats.org/officeDocument/2006/relationships/image" Target="../media/image55.svg"/><Relationship Id="rId4" Type="http://schemas.openxmlformats.org/officeDocument/2006/relationships/image" Target="../media/image57.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9.svg"/><Relationship Id="rId1" Type="http://schemas.openxmlformats.org/officeDocument/2006/relationships/image" Target="../media/image54.svg"/><Relationship Id="rId5" Type="http://schemas.openxmlformats.org/officeDocument/2006/relationships/image" Target="../media/image60.svg"/><Relationship Id="rId4" Type="http://schemas.openxmlformats.org/officeDocument/2006/relationships/image" Target="../media/image45.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svg"/><Relationship Id="rId1" Type="http://schemas.openxmlformats.org/officeDocument/2006/relationships/image" Target="../media/image61.svg"/></Relationships>
</file>

<file path=ppt/diagrams/_rels/drawing27.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66.svg"/><Relationship Id="rId1" Type="http://schemas.openxmlformats.org/officeDocument/2006/relationships/image" Target="../media/image13.svg"/><Relationship Id="rId4" Type="http://schemas.openxmlformats.org/officeDocument/2006/relationships/image" Target="../media/image6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B96918-88E6-4B2C-91BF-EABF7347A35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9A06351-B1E5-46BB-B53A-E863E7F71BB3}">
      <dgm:prSet/>
      <dgm:spPr/>
      <dgm:t>
        <a:bodyPr/>
        <a:lstStyle/>
        <a:p>
          <a:r>
            <a:rPr lang="en-GB" dirty="0"/>
            <a:t>9.30am-11am – Legislation and Employment Relations</a:t>
          </a:r>
          <a:endParaRPr lang="en-US" dirty="0"/>
        </a:p>
      </dgm:t>
    </dgm:pt>
    <dgm:pt modelId="{412ABC78-5B2F-41A3-BC80-8FDF6B55ED0B}" type="parTrans" cxnId="{64D490C5-6F5D-4715-B8AF-21DDE8353B91}">
      <dgm:prSet/>
      <dgm:spPr/>
      <dgm:t>
        <a:bodyPr/>
        <a:lstStyle/>
        <a:p>
          <a:endParaRPr lang="en-US"/>
        </a:p>
      </dgm:t>
    </dgm:pt>
    <dgm:pt modelId="{BC414BCF-FFA9-4764-9084-BAB65ADC64D1}" type="sibTrans" cxnId="{64D490C5-6F5D-4715-B8AF-21DDE8353B91}">
      <dgm:prSet/>
      <dgm:spPr/>
      <dgm:t>
        <a:bodyPr/>
        <a:lstStyle/>
        <a:p>
          <a:endParaRPr lang="en-US"/>
        </a:p>
      </dgm:t>
    </dgm:pt>
    <dgm:pt modelId="{DA80FADE-C4A6-4169-8BBC-B76A9C70F54F}">
      <dgm:prSet/>
      <dgm:spPr/>
      <dgm:t>
        <a:bodyPr/>
        <a:lstStyle/>
        <a:p>
          <a:r>
            <a:rPr lang="en-GB" dirty="0"/>
            <a:t>11.15am-12.45pm – Performance management and reward</a:t>
          </a:r>
          <a:endParaRPr lang="en-US" dirty="0"/>
        </a:p>
      </dgm:t>
    </dgm:pt>
    <dgm:pt modelId="{CD21D14B-E226-4DF5-9793-119A5A4ACB02}" type="parTrans" cxnId="{41E699C0-1EB8-44D1-AC16-325E5BF54529}">
      <dgm:prSet/>
      <dgm:spPr/>
      <dgm:t>
        <a:bodyPr/>
        <a:lstStyle/>
        <a:p>
          <a:endParaRPr lang="en-US"/>
        </a:p>
      </dgm:t>
    </dgm:pt>
    <dgm:pt modelId="{73BF7494-9ACF-4806-9F23-8355CC9ABBCB}" type="sibTrans" cxnId="{41E699C0-1EB8-44D1-AC16-325E5BF54529}">
      <dgm:prSet/>
      <dgm:spPr/>
      <dgm:t>
        <a:bodyPr/>
        <a:lstStyle/>
        <a:p>
          <a:endParaRPr lang="en-US"/>
        </a:p>
      </dgm:t>
    </dgm:pt>
    <dgm:pt modelId="{FAE78C4F-89B8-4045-A4F4-5E166AF41D4A}">
      <dgm:prSet/>
      <dgm:spPr/>
      <dgm:t>
        <a:bodyPr/>
        <a:lstStyle/>
        <a:p>
          <a:r>
            <a:rPr lang="en-GB" dirty="0"/>
            <a:t>1.30pm-3pm – Learning and Development</a:t>
          </a:r>
          <a:endParaRPr lang="en-US" dirty="0"/>
        </a:p>
      </dgm:t>
    </dgm:pt>
    <dgm:pt modelId="{93225A29-7203-4149-B612-51E5003B0B36}" type="parTrans" cxnId="{4026C2BF-81CB-40CF-BEC7-AA5DBD3FE0D6}">
      <dgm:prSet/>
      <dgm:spPr/>
      <dgm:t>
        <a:bodyPr/>
        <a:lstStyle/>
        <a:p>
          <a:endParaRPr lang="en-US"/>
        </a:p>
      </dgm:t>
    </dgm:pt>
    <dgm:pt modelId="{DF554062-3780-483E-B489-37C9454798C6}" type="sibTrans" cxnId="{4026C2BF-81CB-40CF-BEC7-AA5DBD3FE0D6}">
      <dgm:prSet/>
      <dgm:spPr/>
      <dgm:t>
        <a:bodyPr/>
        <a:lstStyle/>
        <a:p>
          <a:endParaRPr lang="en-US"/>
        </a:p>
      </dgm:t>
    </dgm:pt>
    <dgm:pt modelId="{99ACB297-366E-4D28-ABC8-C9177CD25050}" type="pres">
      <dgm:prSet presAssocID="{D1B96918-88E6-4B2C-91BF-EABF7347A351}" presName="root" presStyleCnt="0">
        <dgm:presLayoutVars>
          <dgm:dir/>
          <dgm:resizeHandles val="exact"/>
        </dgm:presLayoutVars>
      </dgm:prSet>
      <dgm:spPr/>
    </dgm:pt>
    <dgm:pt modelId="{38D89F1B-5E99-4D87-9327-D4DB76E20BE4}" type="pres">
      <dgm:prSet presAssocID="{29A06351-B1E5-46BB-B53A-E863E7F71BB3}" presName="compNode" presStyleCnt="0"/>
      <dgm:spPr/>
    </dgm:pt>
    <dgm:pt modelId="{18C8F8B5-F2D0-4942-84F2-790250DCC516}" type="pres">
      <dgm:prSet presAssocID="{29A06351-B1E5-46BB-B53A-E863E7F71BB3}" presName="bgRect" presStyleLbl="bgShp" presStyleIdx="0" presStyleCnt="3"/>
      <dgm:spPr/>
    </dgm:pt>
    <dgm:pt modelId="{0845A8CE-ED70-4774-A440-8C43C181DD6C}" type="pres">
      <dgm:prSet presAssocID="{29A06351-B1E5-46BB-B53A-E863E7F71BB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s of Justice"/>
        </a:ext>
      </dgm:extLst>
    </dgm:pt>
    <dgm:pt modelId="{1A762BD0-FA46-424C-BB1E-E061825A4B22}" type="pres">
      <dgm:prSet presAssocID="{29A06351-B1E5-46BB-B53A-E863E7F71BB3}" presName="spaceRect" presStyleCnt="0"/>
      <dgm:spPr/>
    </dgm:pt>
    <dgm:pt modelId="{794245A6-DE57-4956-8E66-9F7300A58BDA}" type="pres">
      <dgm:prSet presAssocID="{29A06351-B1E5-46BB-B53A-E863E7F71BB3}" presName="parTx" presStyleLbl="revTx" presStyleIdx="0" presStyleCnt="3">
        <dgm:presLayoutVars>
          <dgm:chMax val="0"/>
          <dgm:chPref val="0"/>
        </dgm:presLayoutVars>
      </dgm:prSet>
      <dgm:spPr/>
    </dgm:pt>
    <dgm:pt modelId="{4658EC2F-3A87-4A4B-A507-568D3B498674}" type="pres">
      <dgm:prSet presAssocID="{BC414BCF-FFA9-4764-9084-BAB65ADC64D1}" presName="sibTrans" presStyleCnt="0"/>
      <dgm:spPr/>
    </dgm:pt>
    <dgm:pt modelId="{FA56F355-A4FA-438C-A6C1-833CB8CDA110}" type="pres">
      <dgm:prSet presAssocID="{DA80FADE-C4A6-4169-8BBC-B76A9C70F54F}" presName="compNode" presStyleCnt="0"/>
      <dgm:spPr/>
    </dgm:pt>
    <dgm:pt modelId="{06FAAC6C-1F01-4277-ACD7-5B81A0B78D53}" type="pres">
      <dgm:prSet presAssocID="{DA80FADE-C4A6-4169-8BBC-B76A9C70F54F}" presName="bgRect" presStyleLbl="bgShp" presStyleIdx="1" presStyleCnt="3"/>
      <dgm:spPr/>
    </dgm:pt>
    <dgm:pt modelId="{AA8921CE-D66A-4B09-8D86-B40B375DFAF7}" type="pres">
      <dgm:prSet presAssocID="{DA80FADE-C4A6-4169-8BBC-B76A9C70F54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F8692218-AA16-472F-A6C9-B229E9158CE1}" type="pres">
      <dgm:prSet presAssocID="{DA80FADE-C4A6-4169-8BBC-B76A9C70F54F}" presName="spaceRect" presStyleCnt="0"/>
      <dgm:spPr/>
    </dgm:pt>
    <dgm:pt modelId="{3B4068F0-62AB-4194-ADAC-A5F92225E011}" type="pres">
      <dgm:prSet presAssocID="{DA80FADE-C4A6-4169-8BBC-B76A9C70F54F}" presName="parTx" presStyleLbl="revTx" presStyleIdx="1" presStyleCnt="3">
        <dgm:presLayoutVars>
          <dgm:chMax val="0"/>
          <dgm:chPref val="0"/>
        </dgm:presLayoutVars>
      </dgm:prSet>
      <dgm:spPr/>
    </dgm:pt>
    <dgm:pt modelId="{28888DBC-F625-427D-8605-97D8900558A2}" type="pres">
      <dgm:prSet presAssocID="{73BF7494-9ACF-4806-9F23-8355CC9ABBCB}" presName="sibTrans" presStyleCnt="0"/>
      <dgm:spPr/>
    </dgm:pt>
    <dgm:pt modelId="{6561F92D-8EAD-4FE5-9477-7A7F49986324}" type="pres">
      <dgm:prSet presAssocID="{FAE78C4F-89B8-4045-A4F4-5E166AF41D4A}" presName="compNode" presStyleCnt="0"/>
      <dgm:spPr/>
    </dgm:pt>
    <dgm:pt modelId="{5533339E-21BE-4EB7-936A-F02C2AEEDB6E}" type="pres">
      <dgm:prSet presAssocID="{FAE78C4F-89B8-4045-A4F4-5E166AF41D4A}" presName="bgRect" presStyleLbl="bgShp" presStyleIdx="2" presStyleCnt="3"/>
      <dgm:spPr/>
    </dgm:pt>
    <dgm:pt modelId="{81E3B4D6-4CEF-492C-AE50-5A442F2DD217}" type="pres">
      <dgm:prSet presAssocID="{FAE78C4F-89B8-4045-A4F4-5E166AF41D4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2C57AABF-A113-430C-A439-71D544971B19}" type="pres">
      <dgm:prSet presAssocID="{FAE78C4F-89B8-4045-A4F4-5E166AF41D4A}" presName="spaceRect" presStyleCnt="0"/>
      <dgm:spPr/>
    </dgm:pt>
    <dgm:pt modelId="{89FC1F17-2C06-41F6-BF2D-BB1CCFF2E2BB}" type="pres">
      <dgm:prSet presAssocID="{FAE78C4F-89B8-4045-A4F4-5E166AF41D4A}" presName="parTx" presStyleLbl="revTx" presStyleIdx="2" presStyleCnt="3">
        <dgm:presLayoutVars>
          <dgm:chMax val="0"/>
          <dgm:chPref val="0"/>
        </dgm:presLayoutVars>
      </dgm:prSet>
      <dgm:spPr/>
    </dgm:pt>
  </dgm:ptLst>
  <dgm:cxnLst>
    <dgm:cxn modelId="{140A180E-C1AF-47E0-AA02-11C5ADCCBFB1}" type="presOf" srcId="{FAE78C4F-89B8-4045-A4F4-5E166AF41D4A}" destId="{89FC1F17-2C06-41F6-BF2D-BB1CCFF2E2BB}" srcOrd="0" destOrd="0" presId="urn:microsoft.com/office/officeart/2018/2/layout/IconVerticalSolidList"/>
    <dgm:cxn modelId="{60324583-029B-410D-BC26-A0158FA50F0C}" type="presOf" srcId="{D1B96918-88E6-4B2C-91BF-EABF7347A351}" destId="{99ACB297-366E-4D28-ABC8-C9177CD25050}" srcOrd="0" destOrd="0" presId="urn:microsoft.com/office/officeart/2018/2/layout/IconVerticalSolidList"/>
    <dgm:cxn modelId="{C6F6D2A7-D42A-419C-A0AE-393128298C38}" type="presOf" srcId="{29A06351-B1E5-46BB-B53A-E863E7F71BB3}" destId="{794245A6-DE57-4956-8E66-9F7300A58BDA}" srcOrd="0" destOrd="0" presId="urn:microsoft.com/office/officeart/2018/2/layout/IconVerticalSolidList"/>
    <dgm:cxn modelId="{4026C2BF-81CB-40CF-BEC7-AA5DBD3FE0D6}" srcId="{D1B96918-88E6-4B2C-91BF-EABF7347A351}" destId="{FAE78C4F-89B8-4045-A4F4-5E166AF41D4A}" srcOrd="2" destOrd="0" parTransId="{93225A29-7203-4149-B612-51E5003B0B36}" sibTransId="{DF554062-3780-483E-B489-37C9454798C6}"/>
    <dgm:cxn modelId="{A1D03FC0-D94F-4E69-B30B-A72F6F9B1AEA}" type="presOf" srcId="{DA80FADE-C4A6-4169-8BBC-B76A9C70F54F}" destId="{3B4068F0-62AB-4194-ADAC-A5F92225E011}" srcOrd="0" destOrd="0" presId="urn:microsoft.com/office/officeart/2018/2/layout/IconVerticalSolidList"/>
    <dgm:cxn modelId="{41E699C0-1EB8-44D1-AC16-325E5BF54529}" srcId="{D1B96918-88E6-4B2C-91BF-EABF7347A351}" destId="{DA80FADE-C4A6-4169-8BBC-B76A9C70F54F}" srcOrd="1" destOrd="0" parTransId="{CD21D14B-E226-4DF5-9793-119A5A4ACB02}" sibTransId="{73BF7494-9ACF-4806-9F23-8355CC9ABBCB}"/>
    <dgm:cxn modelId="{64D490C5-6F5D-4715-B8AF-21DDE8353B91}" srcId="{D1B96918-88E6-4B2C-91BF-EABF7347A351}" destId="{29A06351-B1E5-46BB-B53A-E863E7F71BB3}" srcOrd="0" destOrd="0" parTransId="{412ABC78-5B2F-41A3-BC80-8FDF6B55ED0B}" sibTransId="{BC414BCF-FFA9-4764-9084-BAB65ADC64D1}"/>
    <dgm:cxn modelId="{E24C2B03-7DAD-42C5-B878-7A2AB1C19F37}" type="presParOf" srcId="{99ACB297-366E-4D28-ABC8-C9177CD25050}" destId="{38D89F1B-5E99-4D87-9327-D4DB76E20BE4}" srcOrd="0" destOrd="0" presId="urn:microsoft.com/office/officeart/2018/2/layout/IconVerticalSolidList"/>
    <dgm:cxn modelId="{1E374300-286E-49E2-90C4-AEFEDCE2EA31}" type="presParOf" srcId="{38D89F1B-5E99-4D87-9327-D4DB76E20BE4}" destId="{18C8F8B5-F2D0-4942-84F2-790250DCC516}" srcOrd="0" destOrd="0" presId="urn:microsoft.com/office/officeart/2018/2/layout/IconVerticalSolidList"/>
    <dgm:cxn modelId="{3320674A-AEA7-4D70-BD75-73B69468FBBC}" type="presParOf" srcId="{38D89F1B-5E99-4D87-9327-D4DB76E20BE4}" destId="{0845A8CE-ED70-4774-A440-8C43C181DD6C}" srcOrd="1" destOrd="0" presId="urn:microsoft.com/office/officeart/2018/2/layout/IconVerticalSolidList"/>
    <dgm:cxn modelId="{CCF84E3C-8555-408B-98E7-E55FD7650392}" type="presParOf" srcId="{38D89F1B-5E99-4D87-9327-D4DB76E20BE4}" destId="{1A762BD0-FA46-424C-BB1E-E061825A4B22}" srcOrd="2" destOrd="0" presId="urn:microsoft.com/office/officeart/2018/2/layout/IconVerticalSolidList"/>
    <dgm:cxn modelId="{7748A7E5-55BB-4BFB-A37E-88EE168B330A}" type="presParOf" srcId="{38D89F1B-5E99-4D87-9327-D4DB76E20BE4}" destId="{794245A6-DE57-4956-8E66-9F7300A58BDA}" srcOrd="3" destOrd="0" presId="urn:microsoft.com/office/officeart/2018/2/layout/IconVerticalSolidList"/>
    <dgm:cxn modelId="{144432F5-43C0-461A-89A6-E8E54F13AC16}" type="presParOf" srcId="{99ACB297-366E-4D28-ABC8-C9177CD25050}" destId="{4658EC2F-3A87-4A4B-A507-568D3B498674}" srcOrd="1" destOrd="0" presId="urn:microsoft.com/office/officeart/2018/2/layout/IconVerticalSolidList"/>
    <dgm:cxn modelId="{C7A8E239-4769-48FC-B648-98FE57BA314C}" type="presParOf" srcId="{99ACB297-366E-4D28-ABC8-C9177CD25050}" destId="{FA56F355-A4FA-438C-A6C1-833CB8CDA110}" srcOrd="2" destOrd="0" presId="urn:microsoft.com/office/officeart/2018/2/layout/IconVerticalSolidList"/>
    <dgm:cxn modelId="{B8B52626-0193-4DD2-8C51-D94AC83D9DA1}" type="presParOf" srcId="{FA56F355-A4FA-438C-A6C1-833CB8CDA110}" destId="{06FAAC6C-1F01-4277-ACD7-5B81A0B78D53}" srcOrd="0" destOrd="0" presId="urn:microsoft.com/office/officeart/2018/2/layout/IconVerticalSolidList"/>
    <dgm:cxn modelId="{D58BEDCA-089F-46AF-A498-27A8D1875EA6}" type="presParOf" srcId="{FA56F355-A4FA-438C-A6C1-833CB8CDA110}" destId="{AA8921CE-D66A-4B09-8D86-B40B375DFAF7}" srcOrd="1" destOrd="0" presId="urn:microsoft.com/office/officeart/2018/2/layout/IconVerticalSolidList"/>
    <dgm:cxn modelId="{BD49BFED-6745-4A1B-BF75-933059663DB3}" type="presParOf" srcId="{FA56F355-A4FA-438C-A6C1-833CB8CDA110}" destId="{F8692218-AA16-472F-A6C9-B229E9158CE1}" srcOrd="2" destOrd="0" presId="urn:microsoft.com/office/officeart/2018/2/layout/IconVerticalSolidList"/>
    <dgm:cxn modelId="{F965AE06-EBD7-4456-9E8B-CD998067196D}" type="presParOf" srcId="{FA56F355-A4FA-438C-A6C1-833CB8CDA110}" destId="{3B4068F0-62AB-4194-ADAC-A5F92225E011}" srcOrd="3" destOrd="0" presId="urn:microsoft.com/office/officeart/2018/2/layout/IconVerticalSolidList"/>
    <dgm:cxn modelId="{82451D5F-F8B9-43E5-89FC-F407AADE75E9}" type="presParOf" srcId="{99ACB297-366E-4D28-ABC8-C9177CD25050}" destId="{28888DBC-F625-427D-8605-97D8900558A2}" srcOrd="3" destOrd="0" presId="urn:microsoft.com/office/officeart/2018/2/layout/IconVerticalSolidList"/>
    <dgm:cxn modelId="{E1840257-C922-4E4A-A4CD-9A5A112D9E0E}" type="presParOf" srcId="{99ACB297-366E-4D28-ABC8-C9177CD25050}" destId="{6561F92D-8EAD-4FE5-9477-7A7F49986324}" srcOrd="4" destOrd="0" presId="urn:microsoft.com/office/officeart/2018/2/layout/IconVerticalSolidList"/>
    <dgm:cxn modelId="{DEEFD8B1-E9DB-470D-9917-0A9EE109A408}" type="presParOf" srcId="{6561F92D-8EAD-4FE5-9477-7A7F49986324}" destId="{5533339E-21BE-4EB7-936A-F02C2AEEDB6E}" srcOrd="0" destOrd="0" presId="urn:microsoft.com/office/officeart/2018/2/layout/IconVerticalSolidList"/>
    <dgm:cxn modelId="{A7432014-06F2-42B1-975A-9A9DC43F5C26}" type="presParOf" srcId="{6561F92D-8EAD-4FE5-9477-7A7F49986324}" destId="{81E3B4D6-4CEF-492C-AE50-5A442F2DD217}" srcOrd="1" destOrd="0" presId="urn:microsoft.com/office/officeart/2018/2/layout/IconVerticalSolidList"/>
    <dgm:cxn modelId="{C1304214-237A-4585-B6A7-DAC651DBAA5F}" type="presParOf" srcId="{6561F92D-8EAD-4FE5-9477-7A7F49986324}" destId="{2C57AABF-A113-430C-A439-71D544971B19}" srcOrd="2" destOrd="0" presId="urn:microsoft.com/office/officeart/2018/2/layout/IconVerticalSolidList"/>
    <dgm:cxn modelId="{F7F0E511-3CF5-4B19-B2FF-44A2CBC0CBB7}" type="presParOf" srcId="{6561F92D-8EAD-4FE5-9477-7A7F49986324}" destId="{89FC1F17-2C06-41F6-BF2D-BB1CCFF2E2B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C4C613-09E5-42B3-BB29-934CDBAD8EEC}"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B3220BDF-C8E5-43B4-AB55-517DC9F43D80}">
      <dgm:prSet/>
      <dgm:spPr/>
      <dgm:t>
        <a:bodyPr/>
        <a:lstStyle/>
        <a:p>
          <a:r>
            <a:rPr lang="en-GB"/>
            <a:t>Physical</a:t>
          </a:r>
          <a:endParaRPr lang="en-US"/>
        </a:p>
      </dgm:t>
    </dgm:pt>
    <dgm:pt modelId="{5D8A6B33-C50A-4793-8C45-7E936BBF286A}" type="parTrans" cxnId="{1A059833-8814-41D9-9BF1-2825C9B75D47}">
      <dgm:prSet/>
      <dgm:spPr/>
      <dgm:t>
        <a:bodyPr/>
        <a:lstStyle/>
        <a:p>
          <a:endParaRPr lang="en-US"/>
        </a:p>
      </dgm:t>
    </dgm:pt>
    <dgm:pt modelId="{7613F306-1ECD-422E-80B9-29BA3EAABB89}" type="sibTrans" cxnId="{1A059833-8814-41D9-9BF1-2825C9B75D47}">
      <dgm:prSet/>
      <dgm:spPr/>
      <dgm:t>
        <a:bodyPr/>
        <a:lstStyle/>
        <a:p>
          <a:endParaRPr lang="en-US"/>
        </a:p>
      </dgm:t>
    </dgm:pt>
    <dgm:pt modelId="{069D8C26-9CE2-4A84-8740-EC418087FD45}">
      <dgm:prSet/>
      <dgm:spPr/>
      <dgm:t>
        <a:bodyPr/>
        <a:lstStyle/>
        <a:p>
          <a:r>
            <a:rPr lang="en-GB"/>
            <a:t>Psychological</a:t>
          </a:r>
          <a:endParaRPr lang="en-US"/>
        </a:p>
      </dgm:t>
    </dgm:pt>
    <dgm:pt modelId="{AA3FD834-A3A2-4F97-9A13-B12263F86891}" type="parTrans" cxnId="{32F87311-8F54-4E7B-A2E2-13AB55C9F71C}">
      <dgm:prSet/>
      <dgm:spPr/>
      <dgm:t>
        <a:bodyPr/>
        <a:lstStyle/>
        <a:p>
          <a:endParaRPr lang="en-US"/>
        </a:p>
      </dgm:t>
    </dgm:pt>
    <dgm:pt modelId="{3036080C-67D9-4E37-ACF8-CA559170C082}" type="sibTrans" cxnId="{32F87311-8F54-4E7B-A2E2-13AB55C9F71C}">
      <dgm:prSet/>
      <dgm:spPr/>
      <dgm:t>
        <a:bodyPr/>
        <a:lstStyle/>
        <a:p>
          <a:endParaRPr lang="en-US"/>
        </a:p>
      </dgm:t>
    </dgm:pt>
    <dgm:pt modelId="{F634B7A8-DA6C-48B7-B237-4F893C8F3865}">
      <dgm:prSet/>
      <dgm:spPr/>
      <dgm:t>
        <a:bodyPr/>
        <a:lstStyle/>
        <a:p>
          <a:r>
            <a:rPr lang="en-GB"/>
            <a:t>Social</a:t>
          </a:r>
          <a:endParaRPr lang="en-US"/>
        </a:p>
      </dgm:t>
    </dgm:pt>
    <dgm:pt modelId="{A8CE6A24-9C50-4C51-B7C9-9517B3F3DB3C}" type="parTrans" cxnId="{7AB5022F-A164-4CB1-9D11-056F550C7435}">
      <dgm:prSet/>
      <dgm:spPr/>
      <dgm:t>
        <a:bodyPr/>
        <a:lstStyle/>
        <a:p>
          <a:endParaRPr lang="en-US"/>
        </a:p>
      </dgm:t>
    </dgm:pt>
    <dgm:pt modelId="{8CEFBE71-95C0-4084-810E-B1EBB2B51110}" type="sibTrans" cxnId="{7AB5022F-A164-4CB1-9D11-056F550C7435}">
      <dgm:prSet/>
      <dgm:spPr/>
      <dgm:t>
        <a:bodyPr/>
        <a:lstStyle/>
        <a:p>
          <a:endParaRPr lang="en-US"/>
        </a:p>
      </dgm:t>
    </dgm:pt>
    <dgm:pt modelId="{2E533086-3953-4CE5-B3F5-56F417FAF927}">
      <dgm:prSet/>
      <dgm:spPr/>
      <dgm:t>
        <a:bodyPr/>
        <a:lstStyle/>
        <a:p>
          <a:r>
            <a:rPr lang="en-GB"/>
            <a:t>Financial</a:t>
          </a:r>
          <a:endParaRPr lang="en-US"/>
        </a:p>
      </dgm:t>
    </dgm:pt>
    <dgm:pt modelId="{35D05B75-5CBD-4704-A6F0-431A41CACBA9}" type="parTrans" cxnId="{408ACF90-9691-4FC0-BD5A-9FD3B0A17474}">
      <dgm:prSet/>
      <dgm:spPr/>
      <dgm:t>
        <a:bodyPr/>
        <a:lstStyle/>
        <a:p>
          <a:endParaRPr lang="en-US"/>
        </a:p>
      </dgm:t>
    </dgm:pt>
    <dgm:pt modelId="{964473BF-01A1-471C-9943-C9D416E9DCB2}" type="sibTrans" cxnId="{408ACF90-9691-4FC0-BD5A-9FD3B0A17474}">
      <dgm:prSet/>
      <dgm:spPr/>
      <dgm:t>
        <a:bodyPr/>
        <a:lstStyle/>
        <a:p>
          <a:endParaRPr lang="en-US"/>
        </a:p>
      </dgm:t>
    </dgm:pt>
    <dgm:pt modelId="{A4AEF2A7-3034-41A2-B029-89B2BF941AA7}" type="pres">
      <dgm:prSet presAssocID="{86C4C613-09E5-42B3-BB29-934CDBAD8EEC}" presName="root" presStyleCnt="0">
        <dgm:presLayoutVars>
          <dgm:dir/>
          <dgm:resizeHandles val="exact"/>
        </dgm:presLayoutVars>
      </dgm:prSet>
      <dgm:spPr/>
    </dgm:pt>
    <dgm:pt modelId="{CE023ADA-03B2-404D-B19B-B18829DF7A30}" type="pres">
      <dgm:prSet presAssocID="{B3220BDF-C8E5-43B4-AB55-517DC9F43D80}" presName="compNode" presStyleCnt="0"/>
      <dgm:spPr/>
    </dgm:pt>
    <dgm:pt modelId="{0836B52D-D21E-40B7-9FF1-8698BA58E86A}" type="pres">
      <dgm:prSet presAssocID="{B3220BDF-C8E5-43B4-AB55-517DC9F43D80}" presName="iconRect" presStyleLbl="node1" presStyleIdx="0" presStyleCnt="4" custLinFactNeighborX="9128" custLinFactNeighborY="-5111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dy Builder"/>
        </a:ext>
      </dgm:extLst>
    </dgm:pt>
    <dgm:pt modelId="{E50E6AA1-5679-4F35-BE56-98773BB9231B}" type="pres">
      <dgm:prSet presAssocID="{B3220BDF-C8E5-43B4-AB55-517DC9F43D80}" presName="spaceRect" presStyleCnt="0"/>
      <dgm:spPr/>
    </dgm:pt>
    <dgm:pt modelId="{1006AE9E-577D-4AE7-BD0D-3A627E1167EA}" type="pres">
      <dgm:prSet presAssocID="{B3220BDF-C8E5-43B4-AB55-517DC9F43D80}" presName="textRect" presStyleLbl="revTx" presStyleIdx="0" presStyleCnt="4">
        <dgm:presLayoutVars>
          <dgm:chMax val="1"/>
          <dgm:chPref val="1"/>
        </dgm:presLayoutVars>
      </dgm:prSet>
      <dgm:spPr/>
    </dgm:pt>
    <dgm:pt modelId="{052B3675-BA0E-4565-B64E-CEF730B0E0CC}" type="pres">
      <dgm:prSet presAssocID="{7613F306-1ECD-422E-80B9-29BA3EAABB89}" presName="sibTrans" presStyleCnt="0"/>
      <dgm:spPr/>
    </dgm:pt>
    <dgm:pt modelId="{EBEA920F-1D10-4F3F-A345-2AE771DAB174}" type="pres">
      <dgm:prSet presAssocID="{069D8C26-9CE2-4A84-8740-EC418087FD45}" presName="compNode" presStyleCnt="0"/>
      <dgm:spPr/>
    </dgm:pt>
    <dgm:pt modelId="{AF31B936-73D8-4A4C-9F3B-D391DE3B242A}" type="pres">
      <dgm:prSet presAssocID="{069D8C26-9CE2-4A84-8740-EC418087FD4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7D986F4-34C3-4E3E-8D92-31A633CD072D}" type="pres">
      <dgm:prSet presAssocID="{069D8C26-9CE2-4A84-8740-EC418087FD45}" presName="spaceRect" presStyleCnt="0"/>
      <dgm:spPr/>
    </dgm:pt>
    <dgm:pt modelId="{D988BA3A-1B78-473C-B7C5-046D3A22BB9C}" type="pres">
      <dgm:prSet presAssocID="{069D8C26-9CE2-4A84-8740-EC418087FD45}" presName="textRect" presStyleLbl="revTx" presStyleIdx="1" presStyleCnt="4">
        <dgm:presLayoutVars>
          <dgm:chMax val="1"/>
          <dgm:chPref val="1"/>
        </dgm:presLayoutVars>
      </dgm:prSet>
      <dgm:spPr/>
    </dgm:pt>
    <dgm:pt modelId="{4C6F379C-F123-4317-86CB-DAA8F04594AC}" type="pres">
      <dgm:prSet presAssocID="{3036080C-67D9-4E37-ACF8-CA559170C082}" presName="sibTrans" presStyleCnt="0"/>
      <dgm:spPr/>
    </dgm:pt>
    <dgm:pt modelId="{9D63A017-BD34-4795-B926-86B25F7C32DD}" type="pres">
      <dgm:prSet presAssocID="{F634B7A8-DA6C-48B7-B237-4F893C8F3865}" presName="compNode" presStyleCnt="0"/>
      <dgm:spPr/>
    </dgm:pt>
    <dgm:pt modelId="{4FA91FD7-37E9-4179-A01A-8DB5D57251B0}" type="pres">
      <dgm:prSet presAssocID="{F634B7A8-DA6C-48B7-B237-4F893C8F386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ocial Network"/>
        </a:ext>
      </dgm:extLst>
    </dgm:pt>
    <dgm:pt modelId="{911A7B27-661F-4BE8-B5F2-728376BE8EBB}" type="pres">
      <dgm:prSet presAssocID="{F634B7A8-DA6C-48B7-B237-4F893C8F3865}" presName="spaceRect" presStyleCnt="0"/>
      <dgm:spPr/>
    </dgm:pt>
    <dgm:pt modelId="{6440D03C-90E2-48DE-B9A7-BF1B2D15A664}" type="pres">
      <dgm:prSet presAssocID="{F634B7A8-DA6C-48B7-B237-4F893C8F3865}" presName="textRect" presStyleLbl="revTx" presStyleIdx="2" presStyleCnt="4">
        <dgm:presLayoutVars>
          <dgm:chMax val="1"/>
          <dgm:chPref val="1"/>
        </dgm:presLayoutVars>
      </dgm:prSet>
      <dgm:spPr/>
    </dgm:pt>
    <dgm:pt modelId="{1F890554-8D04-4123-BC43-BDC755EBAC57}" type="pres">
      <dgm:prSet presAssocID="{8CEFBE71-95C0-4084-810E-B1EBB2B51110}" presName="sibTrans" presStyleCnt="0"/>
      <dgm:spPr/>
    </dgm:pt>
    <dgm:pt modelId="{05BE0ADF-7352-464F-813F-5B564F479B4E}" type="pres">
      <dgm:prSet presAssocID="{2E533086-3953-4CE5-B3F5-56F417FAF927}" presName="compNode" presStyleCnt="0"/>
      <dgm:spPr/>
    </dgm:pt>
    <dgm:pt modelId="{89FD38A5-9BEF-447D-8B11-CFC4AFDF8FC6}" type="pres">
      <dgm:prSet presAssocID="{2E533086-3953-4CE5-B3F5-56F417FAF92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3AB8C01E-94E8-44B6-89D5-32789606E8FF}" type="pres">
      <dgm:prSet presAssocID="{2E533086-3953-4CE5-B3F5-56F417FAF927}" presName="spaceRect" presStyleCnt="0"/>
      <dgm:spPr/>
    </dgm:pt>
    <dgm:pt modelId="{5DE27A24-170E-40C9-83A7-040CEB4FD67E}" type="pres">
      <dgm:prSet presAssocID="{2E533086-3953-4CE5-B3F5-56F417FAF927}" presName="textRect" presStyleLbl="revTx" presStyleIdx="3" presStyleCnt="4">
        <dgm:presLayoutVars>
          <dgm:chMax val="1"/>
          <dgm:chPref val="1"/>
        </dgm:presLayoutVars>
      </dgm:prSet>
      <dgm:spPr/>
    </dgm:pt>
  </dgm:ptLst>
  <dgm:cxnLst>
    <dgm:cxn modelId="{4D9AAF0C-9598-4EFE-9543-A7A83E9F2C91}" type="presOf" srcId="{86C4C613-09E5-42B3-BB29-934CDBAD8EEC}" destId="{A4AEF2A7-3034-41A2-B029-89B2BF941AA7}" srcOrd="0" destOrd="0" presId="urn:microsoft.com/office/officeart/2018/2/layout/IconLabelList"/>
    <dgm:cxn modelId="{32F87311-8F54-4E7B-A2E2-13AB55C9F71C}" srcId="{86C4C613-09E5-42B3-BB29-934CDBAD8EEC}" destId="{069D8C26-9CE2-4A84-8740-EC418087FD45}" srcOrd="1" destOrd="0" parTransId="{AA3FD834-A3A2-4F97-9A13-B12263F86891}" sibTransId="{3036080C-67D9-4E37-ACF8-CA559170C082}"/>
    <dgm:cxn modelId="{7AB5022F-A164-4CB1-9D11-056F550C7435}" srcId="{86C4C613-09E5-42B3-BB29-934CDBAD8EEC}" destId="{F634B7A8-DA6C-48B7-B237-4F893C8F3865}" srcOrd="2" destOrd="0" parTransId="{A8CE6A24-9C50-4C51-B7C9-9517B3F3DB3C}" sibTransId="{8CEFBE71-95C0-4084-810E-B1EBB2B51110}"/>
    <dgm:cxn modelId="{1A059833-8814-41D9-9BF1-2825C9B75D47}" srcId="{86C4C613-09E5-42B3-BB29-934CDBAD8EEC}" destId="{B3220BDF-C8E5-43B4-AB55-517DC9F43D80}" srcOrd="0" destOrd="0" parTransId="{5D8A6B33-C50A-4793-8C45-7E936BBF286A}" sibTransId="{7613F306-1ECD-422E-80B9-29BA3EAABB89}"/>
    <dgm:cxn modelId="{BAD1733D-6DF9-4F89-8A33-534485891B51}" type="presOf" srcId="{069D8C26-9CE2-4A84-8740-EC418087FD45}" destId="{D988BA3A-1B78-473C-B7C5-046D3A22BB9C}" srcOrd="0" destOrd="0" presId="urn:microsoft.com/office/officeart/2018/2/layout/IconLabelList"/>
    <dgm:cxn modelId="{E4536967-82F7-4064-A087-1A3C7705A755}" type="presOf" srcId="{F634B7A8-DA6C-48B7-B237-4F893C8F3865}" destId="{6440D03C-90E2-48DE-B9A7-BF1B2D15A664}" srcOrd="0" destOrd="0" presId="urn:microsoft.com/office/officeart/2018/2/layout/IconLabelList"/>
    <dgm:cxn modelId="{408ACF90-9691-4FC0-BD5A-9FD3B0A17474}" srcId="{86C4C613-09E5-42B3-BB29-934CDBAD8EEC}" destId="{2E533086-3953-4CE5-B3F5-56F417FAF927}" srcOrd="3" destOrd="0" parTransId="{35D05B75-5CBD-4704-A6F0-431A41CACBA9}" sibTransId="{964473BF-01A1-471C-9943-C9D416E9DCB2}"/>
    <dgm:cxn modelId="{2B9727E2-9090-4B93-9AF5-970B5D570FAA}" type="presOf" srcId="{2E533086-3953-4CE5-B3F5-56F417FAF927}" destId="{5DE27A24-170E-40C9-83A7-040CEB4FD67E}" srcOrd="0" destOrd="0" presId="urn:microsoft.com/office/officeart/2018/2/layout/IconLabelList"/>
    <dgm:cxn modelId="{3A269AEA-0ADA-439C-949D-8B9AE25F1603}" type="presOf" srcId="{B3220BDF-C8E5-43B4-AB55-517DC9F43D80}" destId="{1006AE9E-577D-4AE7-BD0D-3A627E1167EA}" srcOrd="0" destOrd="0" presId="urn:microsoft.com/office/officeart/2018/2/layout/IconLabelList"/>
    <dgm:cxn modelId="{FA1FAC97-AD93-4847-B0EB-4BA361080639}" type="presParOf" srcId="{A4AEF2A7-3034-41A2-B029-89B2BF941AA7}" destId="{CE023ADA-03B2-404D-B19B-B18829DF7A30}" srcOrd="0" destOrd="0" presId="urn:microsoft.com/office/officeart/2018/2/layout/IconLabelList"/>
    <dgm:cxn modelId="{EA00AF1D-3DB7-4D3B-918C-D770895A7FE4}" type="presParOf" srcId="{CE023ADA-03B2-404D-B19B-B18829DF7A30}" destId="{0836B52D-D21E-40B7-9FF1-8698BA58E86A}" srcOrd="0" destOrd="0" presId="urn:microsoft.com/office/officeart/2018/2/layout/IconLabelList"/>
    <dgm:cxn modelId="{0527316C-4E11-400B-B3C3-472AE8975E56}" type="presParOf" srcId="{CE023ADA-03B2-404D-B19B-B18829DF7A30}" destId="{E50E6AA1-5679-4F35-BE56-98773BB9231B}" srcOrd="1" destOrd="0" presId="urn:microsoft.com/office/officeart/2018/2/layout/IconLabelList"/>
    <dgm:cxn modelId="{C0CE18E0-FBFD-4142-9E87-CDF30AB62D33}" type="presParOf" srcId="{CE023ADA-03B2-404D-B19B-B18829DF7A30}" destId="{1006AE9E-577D-4AE7-BD0D-3A627E1167EA}" srcOrd="2" destOrd="0" presId="urn:microsoft.com/office/officeart/2018/2/layout/IconLabelList"/>
    <dgm:cxn modelId="{13CCA971-9D8C-48E8-B7B2-D25C6EFDE2BA}" type="presParOf" srcId="{A4AEF2A7-3034-41A2-B029-89B2BF941AA7}" destId="{052B3675-BA0E-4565-B64E-CEF730B0E0CC}" srcOrd="1" destOrd="0" presId="urn:microsoft.com/office/officeart/2018/2/layout/IconLabelList"/>
    <dgm:cxn modelId="{68C7FAAF-9E95-44BB-AED9-BA6A7A981A2B}" type="presParOf" srcId="{A4AEF2A7-3034-41A2-B029-89B2BF941AA7}" destId="{EBEA920F-1D10-4F3F-A345-2AE771DAB174}" srcOrd="2" destOrd="0" presId="urn:microsoft.com/office/officeart/2018/2/layout/IconLabelList"/>
    <dgm:cxn modelId="{0B013B06-73DF-474C-9118-0952B16EAF2C}" type="presParOf" srcId="{EBEA920F-1D10-4F3F-A345-2AE771DAB174}" destId="{AF31B936-73D8-4A4C-9F3B-D391DE3B242A}" srcOrd="0" destOrd="0" presId="urn:microsoft.com/office/officeart/2018/2/layout/IconLabelList"/>
    <dgm:cxn modelId="{4D2B8512-6998-482C-B78A-AB64D18FBD8F}" type="presParOf" srcId="{EBEA920F-1D10-4F3F-A345-2AE771DAB174}" destId="{77D986F4-34C3-4E3E-8D92-31A633CD072D}" srcOrd="1" destOrd="0" presId="urn:microsoft.com/office/officeart/2018/2/layout/IconLabelList"/>
    <dgm:cxn modelId="{B026DD30-7277-4148-838E-3779BCE91A84}" type="presParOf" srcId="{EBEA920F-1D10-4F3F-A345-2AE771DAB174}" destId="{D988BA3A-1B78-473C-B7C5-046D3A22BB9C}" srcOrd="2" destOrd="0" presId="urn:microsoft.com/office/officeart/2018/2/layout/IconLabelList"/>
    <dgm:cxn modelId="{59DBFEAD-73BB-433E-B859-53B1C9423073}" type="presParOf" srcId="{A4AEF2A7-3034-41A2-B029-89B2BF941AA7}" destId="{4C6F379C-F123-4317-86CB-DAA8F04594AC}" srcOrd="3" destOrd="0" presId="urn:microsoft.com/office/officeart/2018/2/layout/IconLabelList"/>
    <dgm:cxn modelId="{2171F3E4-F2BD-46B2-953F-844C36E1C544}" type="presParOf" srcId="{A4AEF2A7-3034-41A2-B029-89B2BF941AA7}" destId="{9D63A017-BD34-4795-B926-86B25F7C32DD}" srcOrd="4" destOrd="0" presId="urn:microsoft.com/office/officeart/2018/2/layout/IconLabelList"/>
    <dgm:cxn modelId="{CE504E42-E05C-4F1F-9C66-40BFE44DCAA3}" type="presParOf" srcId="{9D63A017-BD34-4795-B926-86B25F7C32DD}" destId="{4FA91FD7-37E9-4179-A01A-8DB5D57251B0}" srcOrd="0" destOrd="0" presId="urn:microsoft.com/office/officeart/2018/2/layout/IconLabelList"/>
    <dgm:cxn modelId="{8737F82E-1E9D-472F-AD22-9258795D3EBC}" type="presParOf" srcId="{9D63A017-BD34-4795-B926-86B25F7C32DD}" destId="{911A7B27-661F-4BE8-B5F2-728376BE8EBB}" srcOrd="1" destOrd="0" presId="urn:microsoft.com/office/officeart/2018/2/layout/IconLabelList"/>
    <dgm:cxn modelId="{FEFAB4CC-259E-4F78-B7F0-8F14E37A86FC}" type="presParOf" srcId="{9D63A017-BD34-4795-B926-86B25F7C32DD}" destId="{6440D03C-90E2-48DE-B9A7-BF1B2D15A664}" srcOrd="2" destOrd="0" presId="urn:microsoft.com/office/officeart/2018/2/layout/IconLabelList"/>
    <dgm:cxn modelId="{539ECF4E-F1E4-4C15-A6DD-8A7C96F08F8B}" type="presParOf" srcId="{A4AEF2A7-3034-41A2-B029-89B2BF941AA7}" destId="{1F890554-8D04-4123-BC43-BDC755EBAC57}" srcOrd="5" destOrd="0" presId="urn:microsoft.com/office/officeart/2018/2/layout/IconLabelList"/>
    <dgm:cxn modelId="{59F30BD6-E15D-40CB-924D-385DA18B8240}" type="presParOf" srcId="{A4AEF2A7-3034-41A2-B029-89B2BF941AA7}" destId="{05BE0ADF-7352-464F-813F-5B564F479B4E}" srcOrd="6" destOrd="0" presId="urn:microsoft.com/office/officeart/2018/2/layout/IconLabelList"/>
    <dgm:cxn modelId="{2D2064B1-FBE0-44DA-AF3C-FFC8AB9C764B}" type="presParOf" srcId="{05BE0ADF-7352-464F-813F-5B564F479B4E}" destId="{89FD38A5-9BEF-447D-8B11-CFC4AFDF8FC6}" srcOrd="0" destOrd="0" presId="urn:microsoft.com/office/officeart/2018/2/layout/IconLabelList"/>
    <dgm:cxn modelId="{4FE3A6BC-4B3B-4CC7-8D84-C02A7C9BA4DC}" type="presParOf" srcId="{05BE0ADF-7352-464F-813F-5B564F479B4E}" destId="{3AB8C01E-94E8-44B6-89D5-32789606E8FF}" srcOrd="1" destOrd="0" presId="urn:microsoft.com/office/officeart/2018/2/layout/IconLabelList"/>
    <dgm:cxn modelId="{10E62FFD-B2DC-4A8E-A32A-4D584AA13D56}" type="presParOf" srcId="{05BE0ADF-7352-464F-813F-5B564F479B4E}" destId="{5DE27A24-170E-40C9-83A7-040CEB4FD67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A89E53-A2AA-40D2-B53D-C68588DB991C}"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058C8231-30CB-4A12-86AC-46127A57779A}">
      <dgm:prSet/>
      <dgm:spPr/>
      <dgm:t>
        <a:bodyPr/>
        <a:lstStyle/>
        <a:p>
          <a:r>
            <a:rPr lang="en-GB"/>
            <a:t>Better employee morale and engagement.</a:t>
          </a:r>
          <a:endParaRPr lang="en-US"/>
        </a:p>
      </dgm:t>
    </dgm:pt>
    <dgm:pt modelId="{5933E6B0-D9F1-4E41-8558-29660BF5D71A}" type="parTrans" cxnId="{D377E082-D08F-4232-A88B-846A5F21E181}">
      <dgm:prSet/>
      <dgm:spPr/>
      <dgm:t>
        <a:bodyPr/>
        <a:lstStyle/>
        <a:p>
          <a:endParaRPr lang="en-US"/>
        </a:p>
      </dgm:t>
    </dgm:pt>
    <dgm:pt modelId="{911F3FE1-B6A7-4B7D-B754-7F39C92772E2}" type="sibTrans" cxnId="{D377E082-D08F-4232-A88B-846A5F21E181}">
      <dgm:prSet/>
      <dgm:spPr/>
      <dgm:t>
        <a:bodyPr/>
        <a:lstStyle/>
        <a:p>
          <a:endParaRPr lang="en-US"/>
        </a:p>
      </dgm:t>
    </dgm:pt>
    <dgm:pt modelId="{9C638F5B-FE62-4157-B0D9-B29701DAB595}">
      <dgm:prSet/>
      <dgm:spPr/>
      <dgm:t>
        <a:bodyPr/>
        <a:lstStyle/>
        <a:p>
          <a:r>
            <a:rPr lang="en-GB"/>
            <a:t>A healthier and more inclusive culture.</a:t>
          </a:r>
          <a:endParaRPr lang="en-US"/>
        </a:p>
      </dgm:t>
    </dgm:pt>
    <dgm:pt modelId="{FC996819-0B62-47A7-8325-A21D5F4F3AEC}" type="parTrans" cxnId="{8E6436DF-9335-464B-8BE9-083DC218D320}">
      <dgm:prSet/>
      <dgm:spPr/>
      <dgm:t>
        <a:bodyPr/>
        <a:lstStyle/>
        <a:p>
          <a:endParaRPr lang="en-US"/>
        </a:p>
      </dgm:t>
    </dgm:pt>
    <dgm:pt modelId="{BB06DCA7-979F-4341-B274-9EC4DEA5A7E1}" type="sibTrans" cxnId="{8E6436DF-9335-464B-8BE9-083DC218D320}">
      <dgm:prSet/>
      <dgm:spPr/>
      <dgm:t>
        <a:bodyPr/>
        <a:lstStyle/>
        <a:p>
          <a:endParaRPr lang="en-US"/>
        </a:p>
      </dgm:t>
    </dgm:pt>
    <dgm:pt modelId="{DAD95F1B-C974-41A7-988F-150D67F0E07E}">
      <dgm:prSet/>
      <dgm:spPr/>
      <dgm:t>
        <a:bodyPr/>
        <a:lstStyle/>
        <a:p>
          <a:r>
            <a:rPr lang="en-GB"/>
            <a:t>Better work-life balance.</a:t>
          </a:r>
          <a:endParaRPr lang="en-US"/>
        </a:p>
      </dgm:t>
    </dgm:pt>
    <dgm:pt modelId="{6FBD6274-1866-4780-8799-E6C76C643BB5}" type="parTrans" cxnId="{2D8F989A-0AEC-41D4-B707-7F77EB6D70F3}">
      <dgm:prSet/>
      <dgm:spPr/>
      <dgm:t>
        <a:bodyPr/>
        <a:lstStyle/>
        <a:p>
          <a:endParaRPr lang="en-US"/>
        </a:p>
      </dgm:t>
    </dgm:pt>
    <dgm:pt modelId="{5F037A9E-784B-491D-A76A-7085E4E29F4F}" type="sibTrans" cxnId="{2D8F989A-0AEC-41D4-B707-7F77EB6D70F3}">
      <dgm:prSet/>
      <dgm:spPr/>
      <dgm:t>
        <a:bodyPr/>
        <a:lstStyle/>
        <a:p>
          <a:endParaRPr lang="en-US"/>
        </a:p>
      </dgm:t>
    </dgm:pt>
    <dgm:pt modelId="{0BDBA475-B07C-4CB3-B067-74698452FE2A}" type="pres">
      <dgm:prSet presAssocID="{36A89E53-A2AA-40D2-B53D-C68588DB991C}" presName="hierChild1" presStyleCnt="0">
        <dgm:presLayoutVars>
          <dgm:chPref val="1"/>
          <dgm:dir/>
          <dgm:animOne val="branch"/>
          <dgm:animLvl val="lvl"/>
          <dgm:resizeHandles/>
        </dgm:presLayoutVars>
      </dgm:prSet>
      <dgm:spPr/>
    </dgm:pt>
    <dgm:pt modelId="{6C5164E1-1CAD-4B6D-A975-E6A44B721735}" type="pres">
      <dgm:prSet presAssocID="{058C8231-30CB-4A12-86AC-46127A57779A}" presName="hierRoot1" presStyleCnt="0"/>
      <dgm:spPr/>
    </dgm:pt>
    <dgm:pt modelId="{D1D77D31-6F41-489F-BB67-F06232BEA267}" type="pres">
      <dgm:prSet presAssocID="{058C8231-30CB-4A12-86AC-46127A57779A}" presName="composite" presStyleCnt="0"/>
      <dgm:spPr/>
    </dgm:pt>
    <dgm:pt modelId="{E39A5A55-A22F-4772-80E2-2CF601175812}" type="pres">
      <dgm:prSet presAssocID="{058C8231-30CB-4A12-86AC-46127A57779A}" presName="background" presStyleLbl="node0" presStyleIdx="0" presStyleCnt="3"/>
      <dgm:spPr/>
    </dgm:pt>
    <dgm:pt modelId="{E08B9A3A-2319-4DB8-A051-B0EEC99B48D7}" type="pres">
      <dgm:prSet presAssocID="{058C8231-30CB-4A12-86AC-46127A57779A}" presName="text" presStyleLbl="fgAcc0" presStyleIdx="0" presStyleCnt="3">
        <dgm:presLayoutVars>
          <dgm:chPref val="3"/>
        </dgm:presLayoutVars>
      </dgm:prSet>
      <dgm:spPr/>
    </dgm:pt>
    <dgm:pt modelId="{E3C66A3D-BE7F-4DB9-A87C-5C932A70EFB1}" type="pres">
      <dgm:prSet presAssocID="{058C8231-30CB-4A12-86AC-46127A57779A}" presName="hierChild2" presStyleCnt="0"/>
      <dgm:spPr/>
    </dgm:pt>
    <dgm:pt modelId="{7609B166-0B0B-42D9-89BF-111867F10873}" type="pres">
      <dgm:prSet presAssocID="{9C638F5B-FE62-4157-B0D9-B29701DAB595}" presName="hierRoot1" presStyleCnt="0"/>
      <dgm:spPr/>
    </dgm:pt>
    <dgm:pt modelId="{27EDABB6-9B4A-41F2-8366-F2075700B9C6}" type="pres">
      <dgm:prSet presAssocID="{9C638F5B-FE62-4157-B0D9-B29701DAB595}" presName="composite" presStyleCnt="0"/>
      <dgm:spPr/>
    </dgm:pt>
    <dgm:pt modelId="{01258BA5-6DF0-4E74-9AAC-74C604AB7138}" type="pres">
      <dgm:prSet presAssocID="{9C638F5B-FE62-4157-B0D9-B29701DAB595}" presName="background" presStyleLbl="node0" presStyleIdx="1" presStyleCnt="3"/>
      <dgm:spPr/>
    </dgm:pt>
    <dgm:pt modelId="{0DD0A43E-6D45-4C1C-9A21-49CC9CD779ED}" type="pres">
      <dgm:prSet presAssocID="{9C638F5B-FE62-4157-B0D9-B29701DAB595}" presName="text" presStyleLbl="fgAcc0" presStyleIdx="1" presStyleCnt="3">
        <dgm:presLayoutVars>
          <dgm:chPref val="3"/>
        </dgm:presLayoutVars>
      </dgm:prSet>
      <dgm:spPr/>
    </dgm:pt>
    <dgm:pt modelId="{FF1C2422-2248-408F-9D63-49C4B681AB41}" type="pres">
      <dgm:prSet presAssocID="{9C638F5B-FE62-4157-B0D9-B29701DAB595}" presName="hierChild2" presStyleCnt="0"/>
      <dgm:spPr/>
    </dgm:pt>
    <dgm:pt modelId="{DCB13EE6-42EC-45B0-A3B7-3206362E7609}" type="pres">
      <dgm:prSet presAssocID="{DAD95F1B-C974-41A7-988F-150D67F0E07E}" presName="hierRoot1" presStyleCnt="0"/>
      <dgm:spPr/>
    </dgm:pt>
    <dgm:pt modelId="{1F3C82D3-650E-4A63-9328-0A08972A8350}" type="pres">
      <dgm:prSet presAssocID="{DAD95F1B-C974-41A7-988F-150D67F0E07E}" presName="composite" presStyleCnt="0"/>
      <dgm:spPr/>
    </dgm:pt>
    <dgm:pt modelId="{9F54E89E-F969-4DE4-AC24-955C9F5E496B}" type="pres">
      <dgm:prSet presAssocID="{DAD95F1B-C974-41A7-988F-150D67F0E07E}" presName="background" presStyleLbl="node0" presStyleIdx="2" presStyleCnt="3"/>
      <dgm:spPr/>
    </dgm:pt>
    <dgm:pt modelId="{88456213-0B37-450A-832B-17C1FE4F37A5}" type="pres">
      <dgm:prSet presAssocID="{DAD95F1B-C974-41A7-988F-150D67F0E07E}" presName="text" presStyleLbl="fgAcc0" presStyleIdx="2" presStyleCnt="3">
        <dgm:presLayoutVars>
          <dgm:chPref val="3"/>
        </dgm:presLayoutVars>
      </dgm:prSet>
      <dgm:spPr/>
    </dgm:pt>
    <dgm:pt modelId="{7A0E60BE-CB6E-47C1-86A0-8B0BE1C5CCF9}" type="pres">
      <dgm:prSet presAssocID="{DAD95F1B-C974-41A7-988F-150D67F0E07E}" presName="hierChild2" presStyleCnt="0"/>
      <dgm:spPr/>
    </dgm:pt>
  </dgm:ptLst>
  <dgm:cxnLst>
    <dgm:cxn modelId="{AF845046-21C8-474B-BD1A-1413F668CE39}" type="presOf" srcId="{058C8231-30CB-4A12-86AC-46127A57779A}" destId="{E08B9A3A-2319-4DB8-A051-B0EEC99B48D7}" srcOrd="0" destOrd="0" presId="urn:microsoft.com/office/officeart/2005/8/layout/hierarchy1"/>
    <dgm:cxn modelId="{3E6DF56E-3DEC-4592-9C16-9AE96813A71A}" type="presOf" srcId="{DAD95F1B-C974-41A7-988F-150D67F0E07E}" destId="{88456213-0B37-450A-832B-17C1FE4F37A5}" srcOrd="0" destOrd="0" presId="urn:microsoft.com/office/officeart/2005/8/layout/hierarchy1"/>
    <dgm:cxn modelId="{D377E082-D08F-4232-A88B-846A5F21E181}" srcId="{36A89E53-A2AA-40D2-B53D-C68588DB991C}" destId="{058C8231-30CB-4A12-86AC-46127A57779A}" srcOrd="0" destOrd="0" parTransId="{5933E6B0-D9F1-4E41-8558-29660BF5D71A}" sibTransId="{911F3FE1-B6A7-4B7D-B754-7F39C92772E2}"/>
    <dgm:cxn modelId="{BB4E5985-D9AA-487A-90D4-45173E6D776E}" type="presOf" srcId="{36A89E53-A2AA-40D2-B53D-C68588DB991C}" destId="{0BDBA475-B07C-4CB3-B067-74698452FE2A}" srcOrd="0" destOrd="0" presId="urn:microsoft.com/office/officeart/2005/8/layout/hierarchy1"/>
    <dgm:cxn modelId="{71B87A86-61BC-4417-BC9C-DAF198FF1E4F}" type="presOf" srcId="{9C638F5B-FE62-4157-B0D9-B29701DAB595}" destId="{0DD0A43E-6D45-4C1C-9A21-49CC9CD779ED}" srcOrd="0" destOrd="0" presId="urn:microsoft.com/office/officeart/2005/8/layout/hierarchy1"/>
    <dgm:cxn modelId="{2D8F989A-0AEC-41D4-B707-7F77EB6D70F3}" srcId="{36A89E53-A2AA-40D2-B53D-C68588DB991C}" destId="{DAD95F1B-C974-41A7-988F-150D67F0E07E}" srcOrd="2" destOrd="0" parTransId="{6FBD6274-1866-4780-8799-E6C76C643BB5}" sibTransId="{5F037A9E-784B-491D-A76A-7085E4E29F4F}"/>
    <dgm:cxn modelId="{8E6436DF-9335-464B-8BE9-083DC218D320}" srcId="{36A89E53-A2AA-40D2-B53D-C68588DB991C}" destId="{9C638F5B-FE62-4157-B0D9-B29701DAB595}" srcOrd="1" destOrd="0" parTransId="{FC996819-0B62-47A7-8325-A21D5F4F3AEC}" sibTransId="{BB06DCA7-979F-4341-B274-9EC4DEA5A7E1}"/>
    <dgm:cxn modelId="{F42B7334-EB34-4A7C-BBC3-2AC1BF10CA2D}" type="presParOf" srcId="{0BDBA475-B07C-4CB3-B067-74698452FE2A}" destId="{6C5164E1-1CAD-4B6D-A975-E6A44B721735}" srcOrd="0" destOrd="0" presId="urn:microsoft.com/office/officeart/2005/8/layout/hierarchy1"/>
    <dgm:cxn modelId="{38B26787-CE12-4D74-9FFB-F8D677FC68EE}" type="presParOf" srcId="{6C5164E1-1CAD-4B6D-A975-E6A44B721735}" destId="{D1D77D31-6F41-489F-BB67-F06232BEA267}" srcOrd="0" destOrd="0" presId="urn:microsoft.com/office/officeart/2005/8/layout/hierarchy1"/>
    <dgm:cxn modelId="{1D250411-D274-477A-982E-8DE21D316B6D}" type="presParOf" srcId="{D1D77D31-6F41-489F-BB67-F06232BEA267}" destId="{E39A5A55-A22F-4772-80E2-2CF601175812}" srcOrd="0" destOrd="0" presId="urn:microsoft.com/office/officeart/2005/8/layout/hierarchy1"/>
    <dgm:cxn modelId="{B3E12B30-96A5-4144-AB01-C9CC07D988EB}" type="presParOf" srcId="{D1D77D31-6F41-489F-BB67-F06232BEA267}" destId="{E08B9A3A-2319-4DB8-A051-B0EEC99B48D7}" srcOrd="1" destOrd="0" presId="urn:microsoft.com/office/officeart/2005/8/layout/hierarchy1"/>
    <dgm:cxn modelId="{2DA0E34C-CD76-4FDD-AC96-18C535AFCE8D}" type="presParOf" srcId="{6C5164E1-1CAD-4B6D-A975-E6A44B721735}" destId="{E3C66A3D-BE7F-4DB9-A87C-5C932A70EFB1}" srcOrd="1" destOrd="0" presId="urn:microsoft.com/office/officeart/2005/8/layout/hierarchy1"/>
    <dgm:cxn modelId="{4D7514B3-A47C-400B-83EB-AD038318827F}" type="presParOf" srcId="{0BDBA475-B07C-4CB3-B067-74698452FE2A}" destId="{7609B166-0B0B-42D9-89BF-111867F10873}" srcOrd="1" destOrd="0" presId="urn:microsoft.com/office/officeart/2005/8/layout/hierarchy1"/>
    <dgm:cxn modelId="{F42C45B1-F063-462D-BF3C-1828539CA280}" type="presParOf" srcId="{7609B166-0B0B-42D9-89BF-111867F10873}" destId="{27EDABB6-9B4A-41F2-8366-F2075700B9C6}" srcOrd="0" destOrd="0" presId="urn:microsoft.com/office/officeart/2005/8/layout/hierarchy1"/>
    <dgm:cxn modelId="{7EEBBBE2-5510-4733-9955-7E4C14649E53}" type="presParOf" srcId="{27EDABB6-9B4A-41F2-8366-F2075700B9C6}" destId="{01258BA5-6DF0-4E74-9AAC-74C604AB7138}" srcOrd="0" destOrd="0" presId="urn:microsoft.com/office/officeart/2005/8/layout/hierarchy1"/>
    <dgm:cxn modelId="{37C6C162-32AD-472C-9B3C-007C8F58DA44}" type="presParOf" srcId="{27EDABB6-9B4A-41F2-8366-F2075700B9C6}" destId="{0DD0A43E-6D45-4C1C-9A21-49CC9CD779ED}" srcOrd="1" destOrd="0" presId="urn:microsoft.com/office/officeart/2005/8/layout/hierarchy1"/>
    <dgm:cxn modelId="{20129D4B-724B-4311-AC1B-8BF900590845}" type="presParOf" srcId="{7609B166-0B0B-42D9-89BF-111867F10873}" destId="{FF1C2422-2248-408F-9D63-49C4B681AB41}" srcOrd="1" destOrd="0" presId="urn:microsoft.com/office/officeart/2005/8/layout/hierarchy1"/>
    <dgm:cxn modelId="{DF4D78E7-600C-45B8-8D8C-CE5093C0E9D4}" type="presParOf" srcId="{0BDBA475-B07C-4CB3-B067-74698452FE2A}" destId="{DCB13EE6-42EC-45B0-A3B7-3206362E7609}" srcOrd="2" destOrd="0" presId="urn:microsoft.com/office/officeart/2005/8/layout/hierarchy1"/>
    <dgm:cxn modelId="{A4BA0460-970F-40D6-9F3B-18A52E87B3A0}" type="presParOf" srcId="{DCB13EE6-42EC-45B0-A3B7-3206362E7609}" destId="{1F3C82D3-650E-4A63-9328-0A08972A8350}" srcOrd="0" destOrd="0" presId="urn:microsoft.com/office/officeart/2005/8/layout/hierarchy1"/>
    <dgm:cxn modelId="{6031D010-3BA0-4015-BF5A-65359EDF9B52}" type="presParOf" srcId="{1F3C82D3-650E-4A63-9328-0A08972A8350}" destId="{9F54E89E-F969-4DE4-AC24-955C9F5E496B}" srcOrd="0" destOrd="0" presId="urn:microsoft.com/office/officeart/2005/8/layout/hierarchy1"/>
    <dgm:cxn modelId="{25FA0BE4-CC37-409C-A0EF-597F5357E5CA}" type="presParOf" srcId="{1F3C82D3-650E-4A63-9328-0A08972A8350}" destId="{88456213-0B37-450A-832B-17C1FE4F37A5}" srcOrd="1" destOrd="0" presId="urn:microsoft.com/office/officeart/2005/8/layout/hierarchy1"/>
    <dgm:cxn modelId="{E62085BA-6671-444D-91A7-5CCFCD39DF09}" type="presParOf" srcId="{DCB13EE6-42EC-45B0-A3B7-3206362E7609}" destId="{7A0E60BE-CB6E-47C1-86A0-8B0BE1C5CCF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464956-808F-4076-8FDE-9A4C651B337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B37086E-9A40-4CB2-96BB-D0D8B407EE41}">
      <dgm:prSet/>
      <dgm:spPr/>
      <dgm:t>
        <a:bodyPr/>
        <a:lstStyle/>
        <a:p>
          <a:r>
            <a:rPr lang="en-GB"/>
            <a:t>How can employers ensure that Working Time Regulations are met?</a:t>
          </a:r>
          <a:endParaRPr lang="en-US"/>
        </a:p>
      </dgm:t>
    </dgm:pt>
    <dgm:pt modelId="{13045DDE-5AAB-458E-ACAD-8456D563B737}" type="parTrans" cxnId="{4F89FF7B-0926-46E7-844B-691041334BAE}">
      <dgm:prSet/>
      <dgm:spPr/>
      <dgm:t>
        <a:bodyPr/>
        <a:lstStyle/>
        <a:p>
          <a:endParaRPr lang="en-US"/>
        </a:p>
      </dgm:t>
    </dgm:pt>
    <dgm:pt modelId="{06B7CEBB-816F-4197-A24B-292305B1917A}" type="sibTrans" cxnId="{4F89FF7B-0926-46E7-844B-691041334BAE}">
      <dgm:prSet/>
      <dgm:spPr/>
      <dgm:t>
        <a:bodyPr/>
        <a:lstStyle/>
        <a:p>
          <a:endParaRPr lang="en-US"/>
        </a:p>
      </dgm:t>
    </dgm:pt>
    <dgm:pt modelId="{BAB9BBDB-7026-40F0-8B31-768273555705}">
      <dgm:prSet/>
      <dgm:spPr/>
      <dgm:t>
        <a:bodyPr/>
        <a:lstStyle/>
        <a:p>
          <a:r>
            <a:rPr lang="en-GB"/>
            <a:t>What are the potential implications if the adequate rest periods are not provided?  </a:t>
          </a:r>
          <a:endParaRPr lang="en-US"/>
        </a:p>
      </dgm:t>
    </dgm:pt>
    <dgm:pt modelId="{846D58CD-7949-4E40-9C3D-F037F24EC816}" type="parTrans" cxnId="{9A154D23-7AC1-4652-B3C3-4673A15B84F5}">
      <dgm:prSet/>
      <dgm:spPr/>
      <dgm:t>
        <a:bodyPr/>
        <a:lstStyle/>
        <a:p>
          <a:endParaRPr lang="en-US"/>
        </a:p>
      </dgm:t>
    </dgm:pt>
    <dgm:pt modelId="{1A8456A9-187C-43D0-8900-80961A30153A}" type="sibTrans" cxnId="{9A154D23-7AC1-4652-B3C3-4673A15B84F5}">
      <dgm:prSet/>
      <dgm:spPr/>
      <dgm:t>
        <a:bodyPr/>
        <a:lstStyle/>
        <a:p>
          <a:endParaRPr lang="en-US"/>
        </a:p>
      </dgm:t>
    </dgm:pt>
    <dgm:pt modelId="{E69C1671-2262-49F1-BF51-C2090329324C}" type="pres">
      <dgm:prSet presAssocID="{31464956-808F-4076-8FDE-9A4C651B337B}" presName="root" presStyleCnt="0">
        <dgm:presLayoutVars>
          <dgm:dir/>
          <dgm:resizeHandles val="exact"/>
        </dgm:presLayoutVars>
      </dgm:prSet>
      <dgm:spPr/>
    </dgm:pt>
    <dgm:pt modelId="{9321DB35-9B85-4F0C-8378-70FBE3D81C4F}" type="pres">
      <dgm:prSet presAssocID="{7B37086E-9A40-4CB2-96BB-D0D8B407EE41}" presName="compNode" presStyleCnt="0"/>
      <dgm:spPr/>
    </dgm:pt>
    <dgm:pt modelId="{AA55E117-4E00-4D22-925E-6901DCFE76F5}" type="pres">
      <dgm:prSet presAssocID="{7B37086E-9A40-4CB2-96BB-D0D8B407EE41}" presName="bgRect" presStyleLbl="bgShp" presStyleIdx="0" presStyleCnt="2"/>
      <dgm:spPr/>
    </dgm:pt>
    <dgm:pt modelId="{B37E1B57-F78C-4FE7-85AA-4735A9BF4B99}" type="pres">
      <dgm:prSet presAssocID="{7B37086E-9A40-4CB2-96BB-D0D8B407EE4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22ABC80C-0B87-4A9D-B2C9-04CB11FBED6C}" type="pres">
      <dgm:prSet presAssocID="{7B37086E-9A40-4CB2-96BB-D0D8B407EE41}" presName="spaceRect" presStyleCnt="0"/>
      <dgm:spPr/>
    </dgm:pt>
    <dgm:pt modelId="{2B74B14F-D86B-4627-867D-FD7EC1E0F92D}" type="pres">
      <dgm:prSet presAssocID="{7B37086E-9A40-4CB2-96BB-D0D8B407EE41}" presName="parTx" presStyleLbl="revTx" presStyleIdx="0" presStyleCnt="2">
        <dgm:presLayoutVars>
          <dgm:chMax val="0"/>
          <dgm:chPref val="0"/>
        </dgm:presLayoutVars>
      </dgm:prSet>
      <dgm:spPr/>
    </dgm:pt>
    <dgm:pt modelId="{39530D0A-68AA-4B2C-998D-5EA22477D0BD}" type="pres">
      <dgm:prSet presAssocID="{06B7CEBB-816F-4197-A24B-292305B1917A}" presName="sibTrans" presStyleCnt="0"/>
      <dgm:spPr/>
    </dgm:pt>
    <dgm:pt modelId="{40404A1F-81D3-44D1-A202-5948611BEE9F}" type="pres">
      <dgm:prSet presAssocID="{BAB9BBDB-7026-40F0-8B31-768273555705}" presName="compNode" presStyleCnt="0"/>
      <dgm:spPr/>
    </dgm:pt>
    <dgm:pt modelId="{EA48029B-A7A9-43AC-86DD-0ED7C0B713CB}" type="pres">
      <dgm:prSet presAssocID="{BAB9BBDB-7026-40F0-8B31-768273555705}" presName="bgRect" presStyleLbl="bgShp" presStyleIdx="1" presStyleCnt="2"/>
      <dgm:spPr/>
    </dgm:pt>
    <dgm:pt modelId="{015AC2A6-859E-4636-8655-82467A7EF119}" type="pres">
      <dgm:prSet presAssocID="{BAB9BBDB-7026-40F0-8B31-76827355570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88D6499C-46E7-4DC0-958E-5C5692C9BFDC}" type="pres">
      <dgm:prSet presAssocID="{BAB9BBDB-7026-40F0-8B31-768273555705}" presName="spaceRect" presStyleCnt="0"/>
      <dgm:spPr/>
    </dgm:pt>
    <dgm:pt modelId="{EE42B387-0153-4D75-8210-274DF898B2AD}" type="pres">
      <dgm:prSet presAssocID="{BAB9BBDB-7026-40F0-8B31-768273555705}" presName="parTx" presStyleLbl="revTx" presStyleIdx="1" presStyleCnt="2">
        <dgm:presLayoutVars>
          <dgm:chMax val="0"/>
          <dgm:chPref val="0"/>
        </dgm:presLayoutVars>
      </dgm:prSet>
      <dgm:spPr/>
    </dgm:pt>
  </dgm:ptLst>
  <dgm:cxnLst>
    <dgm:cxn modelId="{9A154D23-7AC1-4652-B3C3-4673A15B84F5}" srcId="{31464956-808F-4076-8FDE-9A4C651B337B}" destId="{BAB9BBDB-7026-40F0-8B31-768273555705}" srcOrd="1" destOrd="0" parTransId="{846D58CD-7949-4E40-9C3D-F037F24EC816}" sibTransId="{1A8456A9-187C-43D0-8900-80961A30153A}"/>
    <dgm:cxn modelId="{ADDD354E-3EAF-4A7C-9AB2-E9DCD17374F2}" type="presOf" srcId="{7B37086E-9A40-4CB2-96BB-D0D8B407EE41}" destId="{2B74B14F-D86B-4627-867D-FD7EC1E0F92D}" srcOrd="0" destOrd="0" presId="urn:microsoft.com/office/officeart/2018/2/layout/IconVerticalSolidList"/>
    <dgm:cxn modelId="{7E92D675-9B75-49AE-8749-EB970F6B18A0}" type="presOf" srcId="{31464956-808F-4076-8FDE-9A4C651B337B}" destId="{E69C1671-2262-49F1-BF51-C2090329324C}" srcOrd="0" destOrd="0" presId="urn:microsoft.com/office/officeart/2018/2/layout/IconVerticalSolidList"/>
    <dgm:cxn modelId="{4F89FF7B-0926-46E7-844B-691041334BAE}" srcId="{31464956-808F-4076-8FDE-9A4C651B337B}" destId="{7B37086E-9A40-4CB2-96BB-D0D8B407EE41}" srcOrd="0" destOrd="0" parTransId="{13045DDE-5AAB-458E-ACAD-8456D563B737}" sibTransId="{06B7CEBB-816F-4197-A24B-292305B1917A}"/>
    <dgm:cxn modelId="{60B562B3-09AF-4F3D-84B6-6ECE0B03DC9E}" type="presOf" srcId="{BAB9BBDB-7026-40F0-8B31-768273555705}" destId="{EE42B387-0153-4D75-8210-274DF898B2AD}" srcOrd="0" destOrd="0" presId="urn:microsoft.com/office/officeart/2018/2/layout/IconVerticalSolidList"/>
    <dgm:cxn modelId="{843D4A16-9BBB-45D5-B3A0-BF633728BCAD}" type="presParOf" srcId="{E69C1671-2262-49F1-BF51-C2090329324C}" destId="{9321DB35-9B85-4F0C-8378-70FBE3D81C4F}" srcOrd="0" destOrd="0" presId="urn:microsoft.com/office/officeart/2018/2/layout/IconVerticalSolidList"/>
    <dgm:cxn modelId="{09619D76-8B81-4929-86A5-D1151883BE9A}" type="presParOf" srcId="{9321DB35-9B85-4F0C-8378-70FBE3D81C4F}" destId="{AA55E117-4E00-4D22-925E-6901DCFE76F5}" srcOrd="0" destOrd="0" presId="urn:microsoft.com/office/officeart/2018/2/layout/IconVerticalSolidList"/>
    <dgm:cxn modelId="{32EC0A4B-4B9F-404B-8A6C-9BF6ABD29514}" type="presParOf" srcId="{9321DB35-9B85-4F0C-8378-70FBE3D81C4F}" destId="{B37E1B57-F78C-4FE7-85AA-4735A9BF4B99}" srcOrd="1" destOrd="0" presId="urn:microsoft.com/office/officeart/2018/2/layout/IconVerticalSolidList"/>
    <dgm:cxn modelId="{493B4F0C-CA44-43B1-B72F-8C9DB2E7BE84}" type="presParOf" srcId="{9321DB35-9B85-4F0C-8378-70FBE3D81C4F}" destId="{22ABC80C-0B87-4A9D-B2C9-04CB11FBED6C}" srcOrd="2" destOrd="0" presId="urn:microsoft.com/office/officeart/2018/2/layout/IconVerticalSolidList"/>
    <dgm:cxn modelId="{72242AF5-9644-4617-8373-D0027D10651E}" type="presParOf" srcId="{9321DB35-9B85-4F0C-8378-70FBE3D81C4F}" destId="{2B74B14F-D86B-4627-867D-FD7EC1E0F92D}" srcOrd="3" destOrd="0" presId="urn:microsoft.com/office/officeart/2018/2/layout/IconVerticalSolidList"/>
    <dgm:cxn modelId="{AFFD1901-18F6-4179-B4E0-50C234F1E13C}" type="presParOf" srcId="{E69C1671-2262-49F1-BF51-C2090329324C}" destId="{39530D0A-68AA-4B2C-998D-5EA22477D0BD}" srcOrd="1" destOrd="0" presId="urn:microsoft.com/office/officeart/2018/2/layout/IconVerticalSolidList"/>
    <dgm:cxn modelId="{4ADA45A8-9CA5-4B1C-9E72-E0BA08C2E2CE}" type="presParOf" srcId="{E69C1671-2262-49F1-BF51-C2090329324C}" destId="{40404A1F-81D3-44D1-A202-5948611BEE9F}" srcOrd="2" destOrd="0" presId="urn:microsoft.com/office/officeart/2018/2/layout/IconVerticalSolidList"/>
    <dgm:cxn modelId="{F07A6822-FB28-4806-B3D8-1D7E84F14CB8}" type="presParOf" srcId="{40404A1F-81D3-44D1-A202-5948611BEE9F}" destId="{EA48029B-A7A9-43AC-86DD-0ED7C0B713CB}" srcOrd="0" destOrd="0" presId="urn:microsoft.com/office/officeart/2018/2/layout/IconVerticalSolidList"/>
    <dgm:cxn modelId="{099AE946-E03E-4A6E-9CBE-63E92C3BDCD4}" type="presParOf" srcId="{40404A1F-81D3-44D1-A202-5948611BEE9F}" destId="{015AC2A6-859E-4636-8655-82467A7EF119}" srcOrd="1" destOrd="0" presId="urn:microsoft.com/office/officeart/2018/2/layout/IconVerticalSolidList"/>
    <dgm:cxn modelId="{D0D69BCB-ABCD-4F91-AD5D-0BFA57C59C63}" type="presParOf" srcId="{40404A1F-81D3-44D1-A202-5948611BEE9F}" destId="{88D6499C-46E7-4DC0-958E-5C5692C9BFDC}" srcOrd="2" destOrd="0" presId="urn:microsoft.com/office/officeart/2018/2/layout/IconVerticalSolidList"/>
    <dgm:cxn modelId="{D2163FC5-43CA-4AC2-A789-EC9ACE58160B}" type="presParOf" srcId="{40404A1F-81D3-44D1-A202-5948611BEE9F}" destId="{EE42B387-0153-4D75-8210-274DF898B2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BADA70-1CAD-417F-B21C-B8AF2D48C6C5}"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D1163E78-A86E-4B99-BB51-223F2D78BC5C}">
      <dgm:prSet/>
      <dgm:spPr/>
      <dgm:t>
        <a:bodyPr/>
        <a:lstStyle/>
        <a:p>
          <a:r>
            <a:rPr lang="en-US"/>
            <a:t>Direct discrimination </a:t>
          </a:r>
        </a:p>
      </dgm:t>
    </dgm:pt>
    <dgm:pt modelId="{52139061-F7AC-40AD-BA59-B7CB416114E6}" type="parTrans" cxnId="{44FCCD46-12BA-41A3-A3D5-134B063A89DC}">
      <dgm:prSet/>
      <dgm:spPr/>
      <dgm:t>
        <a:bodyPr/>
        <a:lstStyle/>
        <a:p>
          <a:endParaRPr lang="en-US"/>
        </a:p>
      </dgm:t>
    </dgm:pt>
    <dgm:pt modelId="{747C90EA-10FB-4FB5-9F12-48531B51398D}" type="sibTrans" cxnId="{44FCCD46-12BA-41A3-A3D5-134B063A89DC}">
      <dgm:prSet/>
      <dgm:spPr/>
      <dgm:t>
        <a:bodyPr/>
        <a:lstStyle/>
        <a:p>
          <a:endParaRPr lang="en-US"/>
        </a:p>
      </dgm:t>
    </dgm:pt>
    <dgm:pt modelId="{7151122A-3490-43AB-9421-ABCF3339E79F}">
      <dgm:prSet/>
      <dgm:spPr/>
      <dgm:t>
        <a:bodyPr/>
        <a:lstStyle/>
        <a:p>
          <a:r>
            <a:rPr lang="en-US"/>
            <a:t>Indirect discrimination </a:t>
          </a:r>
        </a:p>
      </dgm:t>
    </dgm:pt>
    <dgm:pt modelId="{CF58E6B9-6D3A-4BF6-BC5D-D7D04389288E}" type="parTrans" cxnId="{681D905E-96E7-4C72-AD31-17F7C06E43C6}">
      <dgm:prSet/>
      <dgm:spPr/>
      <dgm:t>
        <a:bodyPr/>
        <a:lstStyle/>
        <a:p>
          <a:endParaRPr lang="en-US"/>
        </a:p>
      </dgm:t>
    </dgm:pt>
    <dgm:pt modelId="{FFA97F8E-76E9-48B0-9D3B-2E0D4EA4EFA8}" type="sibTrans" cxnId="{681D905E-96E7-4C72-AD31-17F7C06E43C6}">
      <dgm:prSet/>
      <dgm:spPr/>
      <dgm:t>
        <a:bodyPr/>
        <a:lstStyle/>
        <a:p>
          <a:endParaRPr lang="en-US"/>
        </a:p>
      </dgm:t>
    </dgm:pt>
    <dgm:pt modelId="{CD6817DF-1564-45C0-B3CA-E2E2C9ED6D99}">
      <dgm:prSet/>
      <dgm:spPr/>
      <dgm:t>
        <a:bodyPr/>
        <a:lstStyle/>
        <a:p>
          <a:r>
            <a:rPr lang="en-US"/>
            <a:t>Harassment </a:t>
          </a:r>
        </a:p>
      </dgm:t>
    </dgm:pt>
    <dgm:pt modelId="{0DFB65B5-8A87-49F7-9EC6-7EBD79D54A0B}" type="parTrans" cxnId="{AF9FA317-9CF7-4E54-A04F-D4C09AF03074}">
      <dgm:prSet/>
      <dgm:spPr/>
      <dgm:t>
        <a:bodyPr/>
        <a:lstStyle/>
        <a:p>
          <a:endParaRPr lang="en-US"/>
        </a:p>
      </dgm:t>
    </dgm:pt>
    <dgm:pt modelId="{CABB123B-842B-46B0-93CB-905246A76F75}" type="sibTrans" cxnId="{AF9FA317-9CF7-4E54-A04F-D4C09AF03074}">
      <dgm:prSet/>
      <dgm:spPr/>
      <dgm:t>
        <a:bodyPr/>
        <a:lstStyle/>
        <a:p>
          <a:endParaRPr lang="en-US"/>
        </a:p>
      </dgm:t>
    </dgm:pt>
    <dgm:pt modelId="{BDA4093B-D2D6-480C-97BD-397077754B94}">
      <dgm:prSet/>
      <dgm:spPr/>
      <dgm:t>
        <a:bodyPr/>
        <a:lstStyle/>
        <a:p>
          <a:r>
            <a:rPr lang="en-US"/>
            <a:t>Victimisation</a:t>
          </a:r>
        </a:p>
      </dgm:t>
    </dgm:pt>
    <dgm:pt modelId="{CFB07139-5B01-4CD9-BD4F-0D87645F2054}" type="parTrans" cxnId="{66D26A34-C0F4-4BA2-BBBB-80D56DA219B5}">
      <dgm:prSet/>
      <dgm:spPr/>
      <dgm:t>
        <a:bodyPr/>
        <a:lstStyle/>
        <a:p>
          <a:endParaRPr lang="en-US"/>
        </a:p>
      </dgm:t>
    </dgm:pt>
    <dgm:pt modelId="{86C6AE9C-8F2D-47F5-9A2D-99D3F4E706C4}" type="sibTrans" cxnId="{66D26A34-C0F4-4BA2-BBBB-80D56DA219B5}">
      <dgm:prSet/>
      <dgm:spPr/>
      <dgm:t>
        <a:bodyPr/>
        <a:lstStyle/>
        <a:p>
          <a:endParaRPr lang="en-US"/>
        </a:p>
      </dgm:t>
    </dgm:pt>
    <dgm:pt modelId="{E33B491F-4254-4AC4-AB5D-CB86C42F0F02}" type="pres">
      <dgm:prSet presAssocID="{C6BADA70-1CAD-417F-B21C-B8AF2D48C6C5}" presName="hierChild1" presStyleCnt="0">
        <dgm:presLayoutVars>
          <dgm:chPref val="1"/>
          <dgm:dir/>
          <dgm:animOne val="branch"/>
          <dgm:animLvl val="lvl"/>
          <dgm:resizeHandles/>
        </dgm:presLayoutVars>
      </dgm:prSet>
      <dgm:spPr/>
    </dgm:pt>
    <dgm:pt modelId="{04AA9ABF-84B6-42CA-B8D9-E22FCD9583EB}" type="pres">
      <dgm:prSet presAssocID="{D1163E78-A86E-4B99-BB51-223F2D78BC5C}" presName="hierRoot1" presStyleCnt="0"/>
      <dgm:spPr/>
    </dgm:pt>
    <dgm:pt modelId="{7C050360-6A29-4EB0-B1B3-012C787A7515}" type="pres">
      <dgm:prSet presAssocID="{D1163E78-A86E-4B99-BB51-223F2D78BC5C}" presName="composite" presStyleCnt="0"/>
      <dgm:spPr/>
    </dgm:pt>
    <dgm:pt modelId="{54C8E84A-A699-411A-87D9-9E10C3FFEFDC}" type="pres">
      <dgm:prSet presAssocID="{D1163E78-A86E-4B99-BB51-223F2D78BC5C}" presName="background" presStyleLbl="node0" presStyleIdx="0" presStyleCnt="4"/>
      <dgm:spPr/>
    </dgm:pt>
    <dgm:pt modelId="{AF225280-6008-4BD4-965F-D3B3588CDD38}" type="pres">
      <dgm:prSet presAssocID="{D1163E78-A86E-4B99-BB51-223F2D78BC5C}" presName="text" presStyleLbl="fgAcc0" presStyleIdx="0" presStyleCnt="4">
        <dgm:presLayoutVars>
          <dgm:chPref val="3"/>
        </dgm:presLayoutVars>
      </dgm:prSet>
      <dgm:spPr/>
    </dgm:pt>
    <dgm:pt modelId="{4D5C65A3-F142-43AF-8BDA-9904AC9077EA}" type="pres">
      <dgm:prSet presAssocID="{D1163E78-A86E-4B99-BB51-223F2D78BC5C}" presName="hierChild2" presStyleCnt="0"/>
      <dgm:spPr/>
    </dgm:pt>
    <dgm:pt modelId="{C2C3446A-5094-4859-90AF-A62EC9D0ACAF}" type="pres">
      <dgm:prSet presAssocID="{7151122A-3490-43AB-9421-ABCF3339E79F}" presName="hierRoot1" presStyleCnt="0"/>
      <dgm:spPr/>
    </dgm:pt>
    <dgm:pt modelId="{EE19EB96-0406-4EBC-9167-6663850170FA}" type="pres">
      <dgm:prSet presAssocID="{7151122A-3490-43AB-9421-ABCF3339E79F}" presName="composite" presStyleCnt="0"/>
      <dgm:spPr/>
    </dgm:pt>
    <dgm:pt modelId="{E19481D5-2F24-4EA7-813C-58DDFD03EE14}" type="pres">
      <dgm:prSet presAssocID="{7151122A-3490-43AB-9421-ABCF3339E79F}" presName="background" presStyleLbl="node0" presStyleIdx="1" presStyleCnt="4"/>
      <dgm:spPr/>
    </dgm:pt>
    <dgm:pt modelId="{0E5925A0-5A95-4583-BD3C-6CFAC49A2998}" type="pres">
      <dgm:prSet presAssocID="{7151122A-3490-43AB-9421-ABCF3339E79F}" presName="text" presStyleLbl="fgAcc0" presStyleIdx="1" presStyleCnt="4">
        <dgm:presLayoutVars>
          <dgm:chPref val="3"/>
        </dgm:presLayoutVars>
      </dgm:prSet>
      <dgm:spPr/>
    </dgm:pt>
    <dgm:pt modelId="{1C9EDB5C-35C7-4E96-8878-A51A150A447B}" type="pres">
      <dgm:prSet presAssocID="{7151122A-3490-43AB-9421-ABCF3339E79F}" presName="hierChild2" presStyleCnt="0"/>
      <dgm:spPr/>
    </dgm:pt>
    <dgm:pt modelId="{27B26747-0374-4F39-A2D8-8C4FE8905134}" type="pres">
      <dgm:prSet presAssocID="{CD6817DF-1564-45C0-B3CA-E2E2C9ED6D99}" presName="hierRoot1" presStyleCnt="0"/>
      <dgm:spPr/>
    </dgm:pt>
    <dgm:pt modelId="{1377A819-5585-4B24-ABFF-C771A51CF6D0}" type="pres">
      <dgm:prSet presAssocID="{CD6817DF-1564-45C0-B3CA-E2E2C9ED6D99}" presName="composite" presStyleCnt="0"/>
      <dgm:spPr/>
    </dgm:pt>
    <dgm:pt modelId="{7EE7722B-4566-4A00-A363-9ABE22014A46}" type="pres">
      <dgm:prSet presAssocID="{CD6817DF-1564-45C0-B3CA-E2E2C9ED6D99}" presName="background" presStyleLbl="node0" presStyleIdx="2" presStyleCnt="4"/>
      <dgm:spPr/>
    </dgm:pt>
    <dgm:pt modelId="{F46FC19C-C74A-4A0B-9CE8-14ADCF3C9778}" type="pres">
      <dgm:prSet presAssocID="{CD6817DF-1564-45C0-B3CA-E2E2C9ED6D99}" presName="text" presStyleLbl="fgAcc0" presStyleIdx="2" presStyleCnt="4">
        <dgm:presLayoutVars>
          <dgm:chPref val="3"/>
        </dgm:presLayoutVars>
      </dgm:prSet>
      <dgm:spPr/>
    </dgm:pt>
    <dgm:pt modelId="{689D0E39-8C25-43AA-938F-1B3D25F90F2A}" type="pres">
      <dgm:prSet presAssocID="{CD6817DF-1564-45C0-B3CA-E2E2C9ED6D99}" presName="hierChild2" presStyleCnt="0"/>
      <dgm:spPr/>
    </dgm:pt>
    <dgm:pt modelId="{03156A00-759E-4DC1-B7EF-83F071342080}" type="pres">
      <dgm:prSet presAssocID="{BDA4093B-D2D6-480C-97BD-397077754B94}" presName="hierRoot1" presStyleCnt="0"/>
      <dgm:spPr/>
    </dgm:pt>
    <dgm:pt modelId="{08FE8BD2-E7F8-4D4E-90B5-E9C9676E96E0}" type="pres">
      <dgm:prSet presAssocID="{BDA4093B-D2D6-480C-97BD-397077754B94}" presName="composite" presStyleCnt="0"/>
      <dgm:spPr/>
    </dgm:pt>
    <dgm:pt modelId="{C696CACD-0532-4703-AA3E-C61D74E360D7}" type="pres">
      <dgm:prSet presAssocID="{BDA4093B-D2D6-480C-97BD-397077754B94}" presName="background" presStyleLbl="node0" presStyleIdx="3" presStyleCnt="4"/>
      <dgm:spPr/>
    </dgm:pt>
    <dgm:pt modelId="{E53658E3-C8F3-4CA0-9BC1-DE4A99C2AA4F}" type="pres">
      <dgm:prSet presAssocID="{BDA4093B-D2D6-480C-97BD-397077754B94}" presName="text" presStyleLbl="fgAcc0" presStyleIdx="3" presStyleCnt="4">
        <dgm:presLayoutVars>
          <dgm:chPref val="3"/>
        </dgm:presLayoutVars>
      </dgm:prSet>
      <dgm:spPr/>
    </dgm:pt>
    <dgm:pt modelId="{D5BF7DE6-9E84-4AFB-A141-7AE268051EF6}" type="pres">
      <dgm:prSet presAssocID="{BDA4093B-D2D6-480C-97BD-397077754B94}" presName="hierChild2" presStyleCnt="0"/>
      <dgm:spPr/>
    </dgm:pt>
  </dgm:ptLst>
  <dgm:cxnLst>
    <dgm:cxn modelId="{FA1DEF00-7549-4492-96C4-F6EEC1B93093}" type="presOf" srcId="{D1163E78-A86E-4B99-BB51-223F2D78BC5C}" destId="{AF225280-6008-4BD4-965F-D3B3588CDD38}" srcOrd="0" destOrd="0" presId="urn:microsoft.com/office/officeart/2005/8/layout/hierarchy1"/>
    <dgm:cxn modelId="{AF9FA317-9CF7-4E54-A04F-D4C09AF03074}" srcId="{C6BADA70-1CAD-417F-B21C-B8AF2D48C6C5}" destId="{CD6817DF-1564-45C0-B3CA-E2E2C9ED6D99}" srcOrd="2" destOrd="0" parTransId="{0DFB65B5-8A87-49F7-9EC6-7EBD79D54A0B}" sibTransId="{CABB123B-842B-46B0-93CB-905246A76F75}"/>
    <dgm:cxn modelId="{11BAE727-3FF3-4C1C-8760-6FC3FEC30AAC}" type="presOf" srcId="{7151122A-3490-43AB-9421-ABCF3339E79F}" destId="{0E5925A0-5A95-4583-BD3C-6CFAC49A2998}" srcOrd="0" destOrd="0" presId="urn:microsoft.com/office/officeart/2005/8/layout/hierarchy1"/>
    <dgm:cxn modelId="{66D26A34-C0F4-4BA2-BBBB-80D56DA219B5}" srcId="{C6BADA70-1CAD-417F-B21C-B8AF2D48C6C5}" destId="{BDA4093B-D2D6-480C-97BD-397077754B94}" srcOrd="3" destOrd="0" parTransId="{CFB07139-5B01-4CD9-BD4F-0D87645F2054}" sibTransId="{86C6AE9C-8F2D-47F5-9A2D-99D3F4E706C4}"/>
    <dgm:cxn modelId="{681D905E-96E7-4C72-AD31-17F7C06E43C6}" srcId="{C6BADA70-1CAD-417F-B21C-B8AF2D48C6C5}" destId="{7151122A-3490-43AB-9421-ABCF3339E79F}" srcOrd="1" destOrd="0" parTransId="{CF58E6B9-6D3A-4BF6-BC5D-D7D04389288E}" sibTransId="{FFA97F8E-76E9-48B0-9D3B-2E0D4EA4EFA8}"/>
    <dgm:cxn modelId="{286B465F-66F5-473B-AD10-263D8163B287}" type="presOf" srcId="{CD6817DF-1564-45C0-B3CA-E2E2C9ED6D99}" destId="{F46FC19C-C74A-4A0B-9CE8-14ADCF3C9778}" srcOrd="0" destOrd="0" presId="urn:microsoft.com/office/officeart/2005/8/layout/hierarchy1"/>
    <dgm:cxn modelId="{11294762-A295-4605-ADCF-33A8E3CDCCD6}" type="presOf" srcId="{BDA4093B-D2D6-480C-97BD-397077754B94}" destId="{E53658E3-C8F3-4CA0-9BC1-DE4A99C2AA4F}" srcOrd="0" destOrd="0" presId="urn:microsoft.com/office/officeart/2005/8/layout/hierarchy1"/>
    <dgm:cxn modelId="{44FCCD46-12BA-41A3-A3D5-134B063A89DC}" srcId="{C6BADA70-1CAD-417F-B21C-B8AF2D48C6C5}" destId="{D1163E78-A86E-4B99-BB51-223F2D78BC5C}" srcOrd="0" destOrd="0" parTransId="{52139061-F7AC-40AD-BA59-B7CB416114E6}" sibTransId="{747C90EA-10FB-4FB5-9F12-48531B51398D}"/>
    <dgm:cxn modelId="{BD3C2588-92B5-47C4-A2F0-5867D4F99F2D}" type="presOf" srcId="{C6BADA70-1CAD-417F-B21C-B8AF2D48C6C5}" destId="{E33B491F-4254-4AC4-AB5D-CB86C42F0F02}" srcOrd="0" destOrd="0" presId="urn:microsoft.com/office/officeart/2005/8/layout/hierarchy1"/>
    <dgm:cxn modelId="{43E49B05-0D5E-4461-BBAD-E83BE9A948BA}" type="presParOf" srcId="{E33B491F-4254-4AC4-AB5D-CB86C42F0F02}" destId="{04AA9ABF-84B6-42CA-B8D9-E22FCD9583EB}" srcOrd="0" destOrd="0" presId="urn:microsoft.com/office/officeart/2005/8/layout/hierarchy1"/>
    <dgm:cxn modelId="{8578E4F9-27D7-415E-8ADB-C88635545DFD}" type="presParOf" srcId="{04AA9ABF-84B6-42CA-B8D9-E22FCD9583EB}" destId="{7C050360-6A29-4EB0-B1B3-012C787A7515}" srcOrd="0" destOrd="0" presId="urn:microsoft.com/office/officeart/2005/8/layout/hierarchy1"/>
    <dgm:cxn modelId="{DD90658E-A95B-4498-A54D-F96BBAC88712}" type="presParOf" srcId="{7C050360-6A29-4EB0-B1B3-012C787A7515}" destId="{54C8E84A-A699-411A-87D9-9E10C3FFEFDC}" srcOrd="0" destOrd="0" presId="urn:microsoft.com/office/officeart/2005/8/layout/hierarchy1"/>
    <dgm:cxn modelId="{866C7B8B-E128-4666-894F-44C6F05CBB76}" type="presParOf" srcId="{7C050360-6A29-4EB0-B1B3-012C787A7515}" destId="{AF225280-6008-4BD4-965F-D3B3588CDD38}" srcOrd="1" destOrd="0" presId="urn:microsoft.com/office/officeart/2005/8/layout/hierarchy1"/>
    <dgm:cxn modelId="{015637AC-40C7-47D2-B5DA-FFFBFADC18C0}" type="presParOf" srcId="{04AA9ABF-84B6-42CA-B8D9-E22FCD9583EB}" destId="{4D5C65A3-F142-43AF-8BDA-9904AC9077EA}" srcOrd="1" destOrd="0" presId="urn:microsoft.com/office/officeart/2005/8/layout/hierarchy1"/>
    <dgm:cxn modelId="{82414138-27F2-41AB-BF05-F14243939EEC}" type="presParOf" srcId="{E33B491F-4254-4AC4-AB5D-CB86C42F0F02}" destId="{C2C3446A-5094-4859-90AF-A62EC9D0ACAF}" srcOrd="1" destOrd="0" presId="urn:microsoft.com/office/officeart/2005/8/layout/hierarchy1"/>
    <dgm:cxn modelId="{7D99D1EA-6879-42AA-8524-9ECB63EC0385}" type="presParOf" srcId="{C2C3446A-5094-4859-90AF-A62EC9D0ACAF}" destId="{EE19EB96-0406-4EBC-9167-6663850170FA}" srcOrd="0" destOrd="0" presId="urn:microsoft.com/office/officeart/2005/8/layout/hierarchy1"/>
    <dgm:cxn modelId="{AC343E69-A38C-40DD-8B73-7956ECE71181}" type="presParOf" srcId="{EE19EB96-0406-4EBC-9167-6663850170FA}" destId="{E19481D5-2F24-4EA7-813C-58DDFD03EE14}" srcOrd="0" destOrd="0" presId="urn:microsoft.com/office/officeart/2005/8/layout/hierarchy1"/>
    <dgm:cxn modelId="{FDB8B084-7095-4F18-B8EB-DC2F52E9FDEB}" type="presParOf" srcId="{EE19EB96-0406-4EBC-9167-6663850170FA}" destId="{0E5925A0-5A95-4583-BD3C-6CFAC49A2998}" srcOrd="1" destOrd="0" presId="urn:microsoft.com/office/officeart/2005/8/layout/hierarchy1"/>
    <dgm:cxn modelId="{B2474F40-8A78-4CD6-8B52-017BD45E1F90}" type="presParOf" srcId="{C2C3446A-5094-4859-90AF-A62EC9D0ACAF}" destId="{1C9EDB5C-35C7-4E96-8878-A51A150A447B}" srcOrd="1" destOrd="0" presId="urn:microsoft.com/office/officeart/2005/8/layout/hierarchy1"/>
    <dgm:cxn modelId="{821348F8-421E-40D7-97DE-3DA779B3B287}" type="presParOf" srcId="{E33B491F-4254-4AC4-AB5D-CB86C42F0F02}" destId="{27B26747-0374-4F39-A2D8-8C4FE8905134}" srcOrd="2" destOrd="0" presId="urn:microsoft.com/office/officeart/2005/8/layout/hierarchy1"/>
    <dgm:cxn modelId="{514D1DD0-65E6-4FF4-ADDE-DF633D7FADF8}" type="presParOf" srcId="{27B26747-0374-4F39-A2D8-8C4FE8905134}" destId="{1377A819-5585-4B24-ABFF-C771A51CF6D0}" srcOrd="0" destOrd="0" presId="urn:microsoft.com/office/officeart/2005/8/layout/hierarchy1"/>
    <dgm:cxn modelId="{956874DA-B2EB-4A01-896E-92E8B40D2E96}" type="presParOf" srcId="{1377A819-5585-4B24-ABFF-C771A51CF6D0}" destId="{7EE7722B-4566-4A00-A363-9ABE22014A46}" srcOrd="0" destOrd="0" presId="urn:microsoft.com/office/officeart/2005/8/layout/hierarchy1"/>
    <dgm:cxn modelId="{40E643B0-FAB4-4DB2-B0D0-9236F7793BFF}" type="presParOf" srcId="{1377A819-5585-4B24-ABFF-C771A51CF6D0}" destId="{F46FC19C-C74A-4A0B-9CE8-14ADCF3C9778}" srcOrd="1" destOrd="0" presId="urn:microsoft.com/office/officeart/2005/8/layout/hierarchy1"/>
    <dgm:cxn modelId="{478EBC0E-3A24-4876-AB51-7C1F0EBB3D43}" type="presParOf" srcId="{27B26747-0374-4F39-A2D8-8C4FE8905134}" destId="{689D0E39-8C25-43AA-938F-1B3D25F90F2A}" srcOrd="1" destOrd="0" presId="urn:microsoft.com/office/officeart/2005/8/layout/hierarchy1"/>
    <dgm:cxn modelId="{67F1158C-FC72-4C10-9F4F-C1518FB97FE9}" type="presParOf" srcId="{E33B491F-4254-4AC4-AB5D-CB86C42F0F02}" destId="{03156A00-759E-4DC1-B7EF-83F071342080}" srcOrd="3" destOrd="0" presId="urn:microsoft.com/office/officeart/2005/8/layout/hierarchy1"/>
    <dgm:cxn modelId="{733965AB-8565-4527-82B1-B5DEF7FF595D}" type="presParOf" srcId="{03156A00-759E-4DC1-B7EF-83F071342080}" destId="{08FE8BD2-E7F8-4D4E-90B5-E9C9676E96E0}" srcOrd="0" destOrd="0" presId="urn:microsoft.com/office/officeart/2005/8/layout/hierarchy1"/>
    <dgm:cxn modelId="{79F929CC-B433-4E33-8E41-FE249DE72E06}" type="presParOf" srcId="{08FE8BD2-E7F8-4D4E-90B5-E9C9676E96E0}" destId="{C696CACD-0532-4703-AA3E-C61D74E360D7}" srcOrd="0" destOrd="0" presId="urn:microsoft.com/office/officeart/2005/8/layout/hierarchy1"/>
    <dgm:cxn modelId="{55F62D6D-1EA1-42CB-8427-E397195814FA}" type="presParOf" srcId="{08FE8BD2-E7F8-4D4E-90B5-E9C9676E96E0}" destId="{E53658E3-C8F3-4CA0-9BC1-DE4A99C2AA4F}" srcOrd="1" destOrd="0" presId="urn:microsoft.com/office/officeart/2005/8/layout/hierarchy1"/>
    <dgm:cxn modelId="{929F8CBB-F3D2-46B3-BF62-60156DBCE952}" type="presParOf" srcId="{03156A00-759E-4DC1-B7EF-83F071342080}" destId="{D5BF7DE6-9E84-4AFB-A141-7AE268051EF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79586D4-A231-4F8F-A401-F494CA0C2E76}"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39A0AE99-FF8D-4C94-9C56-8AE25D1DAECF}">
      <dgm:prSet/>
      <dgm:spPr/>
      <dgm:t>
        <a:bodyPr/>
        <a:lstStyle/>
        <a:p>
          <a:r>
            <a:rPr lang="en-GB"/>
            <a:t>Job ads using wording like “young,” “digital native,” or “fresh graduates,” which can discourage older applicants.</a:t>
          </a:r>
          <a:endParaRPr lang="en-US"/>
        </a:p>
      </dgm:t>
    </dgm:pt>
    <dgm:pt modelId="{85AC81CA-9AE2-41AF-9FEA-3CEE374AD480}" type="parTrans" cxnId="{F9B5BB18-2C52-4520-909D-32534125CE78}">
      <dgm:prSet/>
      <dgm:spPr/>
      <dgm:t>
        <a:bodyPr/>
        <a:lstStyle/>
        <a:p>
          <a:endParaRPr lang="en-US"/>
        </a:p>
      </dgm:t>
    </dgm:pt>
    <dgm:pt modelId="{FEF6BE4E-0285-40C7-8838-97F80692FC18}" type="sibTrans" cxnId="{F9B5BB18-2C52-4520-909D-32534125CE78}">
      <dgm:prSet/>
      <dgm:spPr/>
      <dgm:t>
        <a:bodyPr/>
        <a:lstStyle/>
        <a:p>
          <a:endParaRPr lang="en-US"/>
        </a:p>
      </dgm:t>
    </dgm:pt>
    <dgm:pt modelId="{70A774B8-40D4-426C-B647-874AFDE53166}">
      <dgm:prSet/>
      <dgm:spPr/>
      <dgm:t>
        <a:bodyPr/>
        <a:lstStyle/>
        <a:p>
          <a:r>
            <a:rPr lang="en-GB"/>
            <a:t>Asking for an unnecessary maximum number of years’ experience, which may indirectly exclude older candidates.</a:t>
          </a:r>
          <a:endParaRPr lang="en-US"/>
        </a:p>
      </dgm:t>
    </dgm:pt>
    <dgm:pt modelId="{9B464714-E7A1-4C9C-8512-93D61C6CDB09}" type="parTrans" cxnId="{88C614B1-2171-41D8-A1AD-9F80DE74365E}">
      <dgm:prSet/>
      <dgm:spPr/>
      <dgm:t>
        <a:bodyPr/>
        <a:lstStyle/>
        <a:p>
          <a:endParaRPr lang="en-US"/>
        </a:p>
      </dgm:t>
    </dgm:pt>
    <dgm:pt modelId="{B4661ECF-D51A-420C-9624-9FACD103F9A3}" type="sibTrans" cxnId="{88C614B1-2171-41D8-A1AD-9F80DE74365E}">
      <dgm:prSet/>
      <dgm:spPr/>
      <dgm:t>
        <a:bodyPr/>
        <a:lstStyle/>
        <a:p>
          <a:endParaRPr lang="en-US"/>
        </a:p>
      </dgm:t>
    </dgm:pt>
    <dgm:pt modelId="{FDB2023E-07AF-441C-A596-D4B1DDB5E6FB}">
      <dgm:prSet/>
      <dgm:spPr/>
      <dgm:t>
        <a:bodyPr/>
        <a:lstStyle/>
        <a:p>
          <a:r>
            <a:rPr lang="en-GB"/>
            <a:t>Interviewers asking about age, health, retirement plans, or whether someone can “keep up” with a younger team.</a:t>
          </a:r>
          <a:endParaRPr lang="en-US"/>
        </a:p>
      </dgm:t>
    </dgm:pt>
    <dgm:pt modelId="{178F13CA-6EC9-4756-BD10-84447AF5745B}" type="parTrans" cxnId="{44C8097C-81D6-4D5A-8E13-56667E13D3AB}">
      <dgm:prSet/>
      <dgm:spPr/>
      <dgm:t>
        <a:bodyPr/>
        <a:lstStyle/>
        <a:p>
          <a:endParaRPr lang="en-US"/>
        </a:p>
      </dgm:t>
    </dgm:pt>
    <dgm:pt modelId="{BEE5A65C-624F-4A1C-842D-033F82848AFF}" type="sibTrans" cxnId="{44C8097C-81D6-4D5A-8E13-56667E13D3AB}">
      <dgm:prSet/>
      <dgm:spPr/>
      <dgm:t>
        <a:bodyPr/>
        <a:lstStyle/>
        <a:p>
          <a:endParaRPr lang="en-US"/>
        </a:p>
      </dgm:t>
    </dgm:pt>
    <dgm:pt modelId="{1D32362B-CC65-4F5C-80D1-22C3B9C67584}">
      <dgm:prSet/>
      <dgm:spPr/>
      <dgm:t>
        <a:bodyPr/>
        <a:lstStyle/>
        <a:p>
          <a:r>
            <a:rPr lang="en-GB"/>
            <a:t>Rejecting candidates for being “overqualified” when the real concern is their age.</a:t>
          </a:r>
          <a:endParaRPr lang="en-US"/>
        </a:p>
      </dgm:t>
    </dgm:pt>
    <dgm:pt modelId="{74617E0D-A1F7-41E4-AAAD-23E093FB9D10}" type="parTrans" cxnId="{DD7C993A-D95B-4914-A716-099A82E0E544}">
      <dgm:prSet/>
      <dgm:spPr/>
      <dgm:t>
        <a:bodyPr/>
        <a:lstStyle/>
        <a:p>
          <a:endParaRPr lang="en-US"/>
        </a:p>
      </dgm:t>
    </dgm:pt>
    <dgm:pt modelId="{923D3BD6-423D-4C5D-B5E8-FA78C875F806}" type="sibTrans" cxnId="{DD7C993A-D95B-4914-A716-099A82E0E544}">
      <dgm:prSet/>
      <dgm:spPr/>
      <dgm:t>
        <a:bodyPr/>
        <a:lstStyle/>
        <a:p>
          <a:endParaRPr lang="en-US"/>
        </a:p>
      </dgm:t>
    </dgm:pt>
    <dgm:pt modelId="{46E52817-8704-4BC9-B268-346B360945EE}">
      <dgm:prSet/>
      <dgm:spPr/>
      <dgm:t>
        <a:bodyPr/>
        <a:lstStyle/>
        <a:p>
          <a:r>
            <a:rPr lang="en-GB"/>
            <a:t>Saying a role needs someone who can “grow with the team” or has “fresh energy,” when that is really a preference for younger workers.</a:t>
          </a:r>
          <a:endParaRPr lang="en-US"/>
        </a:p>
      </dgm:t>
    </dgm:pt>
    <dgm:pt modelId="{9480A285-11A8-40C1-8FB2-DFE307499FFB}" type="parTrans" cxnId="{466988FD-6A09-4E00-83FA-F74E95054DEE}">
      <dgm:prSet/>
      <dgm:spPr/>
      <dgm:t>
        <a:bodyPr/>
        <a:lstStyle/>
        <a:p>
          <a:endParaRPr lang="en-US"/>
        </a:p>
      </dgm:t>
    </dgm:pt>
    <dgm:pt modelId="{95A7ACF7-FD0D-43E4-986B-AD8C05D74F6B}" type="sibTrans" cxnId="{466988FD-6A09-4E00-83FA-F74E95054DEE}">
      <dgm:prSet/>
      <dgm:spPr/>
      <dgm:t>
        <a:bodyPr/>
        <a:lstStyle/>
        <a:p>
          <a:endParaRPr lang="en-US"/>
        </a:p>
      </dgm:t>
    </dgm:pt>
    <dgm:pt modelId="{3E3A9F07-F824-4296-9533-649087CF9204}">
      <dgm:prSet/>
      <dgm:spPr/>
      <dgm:t>
        <a:bodyPr/>
        <a:lstStyle/>
        <a:p>
          <a:r>
            <a:rPr lang="en-GB"/>
            <a:t>Scoring older applicants lower because of assumptions that they are less adaptable or less capable with technology</a:t>
          </a:r>
          <a:endParaRPr lang="en-US"/>
        </a:p>
      </dgm:t>
    </dgm:pt>
    <dgm:pt modelId="{D9906728-088A-470E-8B2E-77FC968A7577}" type="parTrans" cxnId="{DFC64FAE-313B-447D-AC57-ED73F8DA3638}">
      <dgm:prSet/>
      <dgm:spPr/>
      <dgm:t>
        <a:bodyPr/>
        <a:lstStyle/>
        <a:p>
          <a:endParaRPr lang="en-US"/>
        </a:p>
      </dgm:t>
    </dgm:pt>
    <dgm:pt modelId="{B62C128E-D745-4B9E-8247-DF97BE343D65}" type="sibTrans" cxnId="{DFC64FAE-313B-447D-AC57-ED73F8DA3638}">
      <dgm:prSet/>
      <dgm:spPr/>
      <dgm:t>
        <a:bodyPr/>
        <a:lstStyle/>
        <a:p>
          <a:endParaRPr lang="en-US"/>
        </a:p>
      </dgm:t>
    </dgm:pt>
    <dgm:pt modelId="{A5ADBE1D-BF7D-4D69-B221-880D2C008626}" type="pres">
      <dgm:prSet presAssocID="{479586D4-A231-4F8F-A401-F494CA0C2E76}" presName="diagram" presStyleCnt="0">
        <dgm:presLayoutVars>
          <dgm:dir/>
          <dgm:resizeHandles val="exact"/>
        </dgm:presLayoutVars>
      </dgm:prSet>
      <dgm:spPr/>
    </dgm:pt>
    <dgm:pt modelId="{D9D6B66F-4F9C-4CB9-916B-8535BB194AD3}" type="pres">
      <dgm:prSet presAssocID="{39A0AE99-FF8D-4C94-9C56-8AE25D1DAECF}" presName="node" presStyleLbl="node1" presStyleIdx="0" presStyleCnt="6">
        <dgm:presLayoutVars>
          <dgm:bulletEnabled val="1"/>
        </dgm:presLayoutVars>
      </dgm:prSet>
      <dgm:spPr/>
    </dgm:pt>
    <dgm:pt modelId="{A0EC3612-4C4D-4F87-889A-27D8AB7CAF17}" type="pres">
      <dgm:prSet presAssocID="{FEF6BE4E-0285-40C7-8838-97F80692FC18}" presName="sibTrans" presStyleCnt="0"/>
      <dgm:spPr/>
    </dgm:pt>
    <dgm:pt modelId="{87A18E75-CD37-495B-A21F-62A5E1D7CECC}" type="pres">
      <dgm:prSet presAssocID="{70A774B8-40D4-426C-B647-874AFDE53166}" presName="node" presStyleLbl="node1" presStyleIdx="1" presStyleCnt="6">
        <dgm:presLayoutVars>
          <dgm:bulletEnabled val="1"/>
        </dgm:presLayoutVars>
      </dgm:prSet>
      <dgm:spPr/>
    </dgm:pt>
    <dgm:pt modelId="{099A9800-8EAF-45A5-A317-EDB0E3EDEB52}" type="pres">
      <dgm:prSet presAssocID="{B4661ECF-D51A-420C-9624-9FACD103F9A3}" presName="sibTrans" presStyleCnt="0"/>
      <dgm:spPr/>
    </dgm:pt>
    <dgm:pt modelId="{A3D9C315-DA54-458C-92DD-80191CC39B42}" type="pres">
      <dgm:prSet presAssocID="{FDB2023E-07AF-441C-A596-D4B1DDB5E6FB}" presName="node" presStyleLbl="node1" presStyleIdx="2" presStyleCnt="6">
        <dgm:presLayoutVars>
          <dgm:bulletEnabled val="1"/>
        </dgm:presLayoutVars>
      </dgm:prSet>
      <dgm:spPr/>
    </dgm:pt>
    <dgm:pt modelId="{63D4870A-162A-4A8F-AA67-D7955E13D7E0}" type="pres">
      <dgm:prSet presAssocID="{BEE5A65C-624F-4A1C-842D-033F82848AFF}" presName="sibTrans" presStyleCnt="0"/>
      <dgm:spPr/>
    </dgm:pt>
    <dgm:pt modelId="{DA721F27-A405-4A12-AB2A-43755A7C826B}" type="pres">
      <dgm:prSet presAssocID="{1D32362B-CC65-4F5C-80D1-22C3B9C67584}" presName="node" presStyleLbl="node1" presStyleIdx="3" presStyleCnt="6">
        <dgm:presLayoutVars>
          <dgm:bulletEnabled val="1"/>
        </dgm:presLayoutVars>
      </dgm:prSet>
      <dgm:spPr/>
    </dgm:pt>
    <dgm:pt modelId="{FB216B0E-31DA-4240-82FF-233CC2F281C8}" type="pres">
      <dgm:prSet presAssocID="{923D3BD6-423D-4C5D-B5E8-FA78C875F806}" presName="sibTrans" presStyleCnt="0"/>
      <dgm:spPr/>
    </dgm:pt>
    <dgm:pt modelId="{2C679D4E-90F0-43E8-A76C-A7EF0EA84BFA}" type="pres">
      <dgm:prSet presAssocID="{46E52817-8704-4BC9-B268-346B360945EE}" presName="node" presStyleLbl="node1" presStyleIdx="4" presStyleCnt="6">
        <dgm:presLayoutVars>
          <dgm:bulletEnabled val="1"/>
        </dgm:presLayoutVars>
      </dgm:prSet>
      <dgm:spPr/>
    </dgm:pt>
    <dgm:pt modelId="{D13EB88A-63BF-4645-9DA4-FB0E44601381}" type="pres">
      <dgm:prSet presAssocID="{95A7ACF7-FD0D-43E4-986B-AD8C05D74F6B}" presName="sibTrans" presStyleCnt="0"/>
      <dgm:spPr/>
    </dgm:pt>
    <dgm:pt modelId="{86449809-A879-44BF-874D-454CB7F432FB}" type="pres">
      <dgm:prSet presAssocID="{3E3A9F07-F824-4296-9533-649087CF9204}" presName="node" presStyleLbl="node1" presStyleIdx="5" presStyleCnt="6">
        <dgm:presLayoutVars>
          <dgm:bulletEnabled val="1"/>
        </dgm:presLayoutVars>
      </dgm:prSet>
      <dgm:spPr/>
    </dgm:pt>
  </dgm:ptLst>
  <dgm:cxnLst>
    <dgm:cxn modelId="{FDC2FD0A-1DA1-41FA-A31C-98AB4DE1441F}" type="presOf" srcId="{46E52817-8704-4BC9-B268-346B360945EE}" destId="{2C679D4E-90F0-43E8-A76C-A7EF0EA84BFA}" srcOrd="0" destOrd="0" presId="urn:microsoft.com/office/officeart/2005/8/layout/default"/>
    <dgm:cxn modelId="{F9B5BB18-2C52-4520-909D-32534125CE78}" srcId="{479586D4-A231-4F8F-A401-F494CA0C2E76}" destId="{39A0AE99-FF8D-4C94-9C56-8AE25D1DAECF}" srcOrd="0" destOrd="0" parTransId="{85AC81CA-9AE2-41AF-9FEA-3CEE374AD480}" sibTransId="{FEF6BE4E-0285-40C7-8838-97F80692FC18}"/>
    <dgm:cxn modelId="{F55B252B-9CC4-4BAA-BBEE-BE05196C3D2C}" type="presOf" srcId="{70A774B8-40D4-426C-B647-874AFDE53166}" destId="{87A18E75-CD37-495B-A21F-62A5E1D7CECC}" srcOrd="0" destOrd="0" presId="urn:microsoft.com/office/officeart/2005/8/layout/default"/>
    <dgm:cxn modelId="{DD7C993A-D95B-4914-A716-099A82E0E544}" srcId="{479586D4-A231-4F8F-A401-F494CA0C2E76}" destId="{1D32362B-CC65-4F5C-80D1-22C3B9C67584}" srcOrd="3" destOrd="0" parTransId="{74617E0D-A1F7-41E4-AAAD-23E093FB9D10}" sibTransId="{923D3BD6-423D-4C5D-B5E8-FA78C875F806}"/>
    <dgm:cxn modelId="{C4881242-6BB9-45C5-A8DB-BDEED860D5A0}" type="presOf" srcId="{3E3A9F07-F824-4296-9533-649087CF9204}" destId="{86449809-A879-44BF-874D-454CB7F432FB}" srcOrd="0" destOrd="0" presId="urn:microsoft.com/office/officeart/2005/8/layout/default"/>
    <dgm:cxn modelId="{1AEC274D-C6D5-46B7-A6DA-3C8D534BD686}" type="presOf" srcId="{1D32362B-CC65-4F5C-80D1-22C3B9C67584}" destId="{DA721F27-A405-4A12-AB2A-43755A7C826B}" srcOrd="0" destOrd="0" presId="urn:microsoft.com/office/officeart/2005/8/layout/default"/>
    <dgm:cxn modelId="{5FD64E55-9458-4C74-94AF-3124F7F30B36}" type="presOf" srcId="{FDB2023E-07AF-441C-A596-D4B1DDB5E6FB}" destId="{A3D9C315-DA54-458C-92DD-80191CC39B42}" srcOrd="0" destOrd="0" presId="urn:microsoft.com/office/officeart/2005/8/layout/default"/>
    <dgm:cxn modelId="{44C8097C-81D6-4D5A-8E13-56667E13D3AB}" srcId="{479586D4-A231-4F8F-A401-F494CA0C2E76}" destId="{FDB2023E-07AF-441C-A596-D4B1DDB5E6FB}" srcOrd="2" destOrd="0" parTransId="{178F13CA-6EC9-4756-BD10-84447AF5745B}" sibTransId="{BEE5A65C-624F-4A1C-842D-033F82848AFF}"/>
    <dgm:cxn modelId="{65C0E27D-2DD9-43AA-A3B8-3D543AF3ABA0}" type="presOf" srcId="{479586D4-A231-4F8F-A401-F494CA0C2E76}" destId="{A5ADBE1D-BF7D-4D69-B221-880D2C008626}" srcOrd="0" destOrd="0" presId="urn:microsoft.com/office/officeart/2005/8/layout/default"/>
    <dgm:cxn modelId="{BD593E99-DE6D-4E3C-BEBC-9900B049D897}" type="presOf" srcId="{39A0AE99-FF8D-4C94-9C56-8AE25D1DAECF}" destId="{D9D6B66F-4F9C-4CB9-916B-8535BB194AD3}" srcOrd="0" destOrd="0" presId="urn:microsoft.com/office/officeart/2005/8/layout/default"/>
    <dgm:cxn modelId="{DFC64FAE-313B-447D-AC57-ED73F8DA3638}" srcId="{479586D4-A231-4F8F-A401-F494CA0C2E76}" destId="{3E3A9F07-F824-4296-9533-649087CF9204}" srcOrd="5" destOrd="0" parTransId="{D9906728-088A-470E-8B2E-77FC968A7577}" sibTransId="{B62C128E-D745-4B9E-8247-DF97BE343D65}"/>
    <dgm:cxn modelId="{88C614B1-2171-41D8-A1AD-9F80DE74365E}" srcId="{479586D4-A231-4F8F-A401-F494CA0C2E76}" destId="{70A774B8-40D4-426C-B647-874AFDE53166}" srcOrd="1" destOrd="0" parTransId="{9B464714-E7A1-4C9C-8512-93D61C6CDB09}" sibTransId="{B4661ECF-D51A-420C-9624-9FACD103F9A3}"/>
    <dgm:cxn modelId="{466988FD-6A09-4E00-83FA-F74E95054DEE}" srcId="{479586D4-A231-4F8F-A401-F494CA0C2E76}" destId="{46E52817-8704-4BC9-B268-346B360945EE}" srcOrd="4" destOrd="0" parTransId="{9480A285-11A8-40C1-8FB2-DFE307499FFB}" sibTransId="{95A7ACF7-FD0D-43E4-986B-AD8C05D74F6B}"/>
    <dgm:cxn modelId="{43B14F4B-809A-404C-B957-B7B9B064B08A}" type="presParOf" srcId="{A5ADBE1D-BF7D-4D69-B221-880D2C008626}" destId="{D9D6B66F-4F9C-4CB9-916B-8535BB194AD3}" srcOrd="0" destOrd="0" presId="urn:microsoft.com/office/officeart/2005/8/layout/default"/>
    <dgm:cxn modelId="{5CC7625E-84E2-41F1-82E0-878B4E93A9A1}" type="presParOf" srcId="{A5ADBE1D-BF7D-4D69-B221-880D2C008626}" destId="{A0EC3612-4C4D-4F87-889A-27D8AB7CAF17}" srcOrd="1" destOrd="0" presId="urn:microsoft.com/office/officeart/2005/8/layout/default"/>
    <dgm:cxn modelId="{E89293F7-AC60-4169-A271-414FE6DC1ECC}" type="presParOf" srcId="{A5ADBE1D-BF7D-4D69-B221-880D2C008626}" destId="{87A18E75-CD37-495B-A21F-62A5E1D7CECC}" srcOrd="2" destOrd="0" presId="urn:microsoft.com/office/officeart/2005/8/layout/default"/>
    <dgm:cxn modelId="{56DF31CB-49FF-41A4-ABEE-62878EAFDEBA}" type="presParOf" srcId="{A5ADBE1D-BF7D-4D69-B221-880D2C008626}" destId="{099A9800-8EAF-45A5-A317-EDB0E3EDEB52}" srcOrd="3" destOrd="0" presId="urn:microsoft.com/office/officeart/2005/8/layout/default"/>
    <dgm:cxn modelId="{56A704DB-C472-49DF-9B69-73C48A0C75D6}" type="presParOf" srcId="{A5ADBE1D-BF7D-4D69-B221-880D2C008626}" destId="{A3D9C315-DA54-458C-92DD-80191CC39B42}" srcOrd="4" destOrd="0" presId="urn:microsoft.com/office/officeart/2005/8/layout/default"/>
    <dgm:cxn modelId="{8945A06A-41B3-40C6-963F-E7F01666390B}" type="presParOf" srcId="{A5ADBE1D-BF7D-4D69-B221-880D2C008626}" destId="{63D4870A-162A-4A8F-AA67-D7955E13D7E0}" srcOrd="5" destOrd="0" presId="urn:microsoft.com/office/officeart/2005/8/layout/default"/>
    <dgm:cxn modelId="{64AF5CA0-6A37-4140-91F5-9EB701BBD4E1}" type="presParOf" srcId="{A5ADBE1D-BF7D-4D69-B221-880D2C008626}" destId="{DA721F27-A405-4A12-AB2A-43755A7C826B}" srcOrd="6" destOrd="0" presId="urn:microsoft.com/office/officeart/2005/8/layout/default"/>
    <dgm:cxn modelId="{C4CF88AE-40FD-45BE-A1D4-9DD249EB1376}" type="presParOf" srcId="{A5ADBE1D-BF7D-4D69-B221-880D2C008626}" destId="{FB216B0E-31DA-4240-82FF-233CC2F281C8}" srcOrd="7" destOrd="0" presId="urn:microsoft.com/office/officeart/2005/8/layout/default"/>
    <dgm:cxn modelId="{DB58995A-44EA-45AF-8A94-D1A510C4CC58}" type="presParOf" srcId="{A5ADBE1D-BF7D-4D69-B221-880D2C008626}" destId="{2C679D4E-90F0-43E8-A76C-A7EF0EA84BFA}" srcOrd="8" destOrd="0" presId="urn:microsoft.com/office/officeart/2005/8/layout/default"/>
    <dgm:cxn modelId="{FF6B89A9-7341-4358-8313-3631568ABEBD}" type="presParOf" srcId="{A5ADBE1D-BF7D-4D69-B221-880D2C008626}" destId="{D13EB88A-63BF-4645-9DA4-FB0E44601381}" srcOrd="9" destOrd="0" presId="urn:microsoft.com/office/officeart/2005/8/layout/default"/>
    <dgm:cxn modelId="{603A0762-5959-4685-B434-C76684B4CE80}" type="presParOf" srcId="{A5ADBE1D-BF7D-4D69-B221-880D2C008626}" destId="{86449809-A879-44BF-874D-454CB7F432F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72DFCE3-B186-4286-9B53-754FD0C8A6C1}"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849D052C-1E6C-4523-A14B-5B37538983B3}">
      <dgm:prSet/>
      <dgm:spPr/>
      <dgm:t>
        <a:bodyPr/>
        <a:lstStyle/>
        <a:p>
          <a:r>
            <a:rPr lang="en-GB"/>
            <a:t>One ad specified it "would suit a school leaver" or "recently finished A levels," implying a preference for very young applicants (late teens). Berry, in his 50s, emailed about it but assumed rejection due to age and didn't formally apply. The EAT dismissed his claim partly because he wasn't directly deterred from applying and no personal detriment occurred, but upheld that such wording could signal unlawful age discrimination if it excludes older candidates without objective justification.</a:t>
          </a:r>
          <a:endParaRPr lang="en-US"/>
        </a:p>
      </dgm:t>
    </dgm:pt>
    <dgm:pt modelId="{C80D81D2-D747-418F-A5E0-4B0876537141}" type="parTrans" cxnId="{A1EA075F-0730-4D51-8547-B98DB404DEC8}">
      <dgm:prSet/>
      <dgm:spPr/>
      <dgm:t>
        <a:bodyPr/>
        <a:lstStyle/>
        <a:p>
          <a:endParaRPr lang="en-US"/>
        </a:p>
      </dgm:t>
    </dgm:pt>
    <dgm:pt modelId="{8F1B971C-7384-4141-806F-38177EFB843F}" type="sibTrans" cxnId="{A1EA075F-0730-4D51-8547-B98DB404DEC8}">
      <dgm:prSet/>
      <dgm:spPr/>
      <dgm:t>
        <a:bodyPr/>
        <a:lstStyle/>
        <a:p>
          <a:endParaRPr lang="en-US"/>
        </a:p>
      </dgm:t>
    </dgm:pt>
    <dgm:pt modelId="{47021244-DA12-4D3A-BEF7-6004CC2113CE}">
      <dgm:prSet/>
      <dgm:spPr/>
      <dgm:t>
        <a:bodyPr/>
        <a:lstStyle/>
        <a:p>
          <a:r>
            <a:rPr lang="en-GB"/>
            <a:t>The case clarified that discriminatory ad wording alone doesn't always create liability unless the claimant applies or is affected; agencies/employers must avoid youth-specific phrases like "school leavers" or "young graduates." This aligns with Equality Act 2010 guidance prohibiting ads targeting specific ages without legitimate aims</a:t>
          </a:r>
          <a:endParaRPr lang="en-US"/>
        </a:p>
      </dgm:t>
    </dgm:pt>
    <dgm:pt modelId="{D99D8A34-45F9-4CF4-AD2A-08B982BD2738}" type="parTrans" cxnId="{99185E41-6A32-4BE2-AD05-B5D3C30ED8C8}">
      <dgm:prSet/>
      <dgm:spPr/>
      <dgm:t>
        <a:bodyPr/>
        <a:lstStyle/>
        <a:p>
          <a:endParaRPr lang="en-US"/>
        </a:p>
      </dgm:t>
    </dgm:pt>
    <dgm:pt modelId="{9FA6132B-CCEC-42C4-93FF-9B49E699F71D}" type="sibTrans" cxnId="{99185E41-6A32-4BE2-AD05-B5D3C30ED8C8}">
      <dgm:prSet/>
      <dgm:spPr/>
      <dgm:t>
        <a:bodyPr/>
        <a:lstStyle/>
        <a:p>
          <a:endParaRPr lang="en-US"/>
        </a:p>
      </dgm:t>
    </dgm:pt>
    <dgm:pt modelId="{F376F385-3956-45EA-B615-B6FB82642CFC}" type="pres">
      <dgm:prSet presAssocID="{772DFCE3-B186-4286-9B53-754FD0C8A6C1}" presName="hierChild1" presStyleCnt="0">
        <dgm:presLayoutVars>
          <dgm:chPref val="1"/>
          <dgm:dir/>
          <dgm:animOne val="branch"/>
          <dgm:animLvl val="lvl"/>
          <dgm:resizeHandles/>
        </dgm:presLayoutVars>
      </dgm:prSet>
      <dgm:spPr/>
    </dgm:pt>
    <dgm:pt modelId="{1DD95EF7-5756-4A21-8F8A-72EEF7A4973A}" type="pres">
      <dgm:prSet presAssocID="{849D052C-1E6C-4523-A14B-5B37538983B3}" presName="hierRoot1" presStyleCnt="0"/>
      <dgm:spPr/>
    </dgm:pt>
    <dgm:pt modelId="{716B4F1E-4DBF-4BBC-940B-ED6F21A2D9C9}" type="pres">
      <dgm:prSet presAssocID="{849D052C-1E6C-4523-A14B-5B37538983B3}" presName="composite" presStyleCnt="0"/>
      <dgm:spPr/>
    </dgm:pt>
    <dgm:pt modelId="{CB5F7C42-BA12-468A-8FFC-C90E3A963583}" type="pres">
      <dgm:prSet presAssocID="{849D052C-1E6C-4523-A14B-5B37538983B3}" presName="background" presStyleLbl="node0" presStyleIdx="0" presStyleCnt="2"/>
      <dgm:spPr/>
    </dgm:pt>
    <dgm:pt modelId="{0C4751AA-DB31-47EB-8A68-21EACDCD96C6}" type="pres">
      <dgm:prSet presAssocID="{849D052C-1E6C-4523-A14B-5B37538983B3}" presName="text" presStyleLbl="fgAcc0" presStyleIdx="0" presStyleCnt="2">
        <dgm:presLayoutVars>
          <dgm:chPref val="3"/>
        </dgm:presLayoutVars>
      </dgm:prSet>
      <dgm:spPr/>
    </dgm:pt>
    <dgm:pt modelId="{77C33478-C945-4503-9BBC-CF2CF52AE51C}" type="pres">
      <dgm:prSet presAssocID="{849D052C-1E6C-4523-A14B-5B37538983B3}" presName="hierChild2" presStyleCnt="0"/>
      <dgm:spPr/>
    </dgm:pt>
    <dgm:pt modelId="{AD93EA7C-0C53-4524-BD09-C6BAF8C13FC5}" type="pres">
      <dgm:prSet presAssocID="{47021244-DA12-4D3A-BEF7-6004CC2113CE}" presName="hierRoot1" presStyleCnt="0"/>
      <dgm:spPr/>
    </dgm:pt>
    <dgm:pt modelId="{03B53367-14DA-43F6-B8DF-DBAFBC44B2D4}" type="pres">
      <dgm:prSet presAssocID="{47021244-DA12-4D3A-BEF7-6004CC2113CE}" presName="composite" presStyleCnt="0"/>
      <dgm:spPr/>
    </dgm:pt>
    <dgm:pt modelId="{80A2E274-85C0-4546-8A7E-730D88B91F06}" type="pres">
      <dgm:prSet presAssocID="{47021244-DA12-4D3A-BEF7-6004CC2113CE}" presName="background" presStyleLbl="node0" presStyleIdx="1" presStyleCnt="2"/>
      <dgm:spPr/>
    </dgm:pt>
    <dgm:pt modelId="{6A070AA4-B225-481D-8F5C-17D00E8FA291}" type="pres">
      <dgm:prSet presAssocID="{47021244-DA12-4D3A-BEF7-6004CC2113CE}" presName="text" presStyleLbl="fgAcc0" presStyleIdx="1" presStyleCnt="2">
        <dgm:presLayoutVars>
          <dgm:chPref val="3"/>
        </dgm:presLayoutVars>
      </dgm:prSet>
      <dgm:spPr/>
    </dgm:pt>
    <dgm:pt modelId="{6071AB10-AE42-4A09-B86E-B9844E20C976}" type="pres">
      <dgm:prSet presAssocID="{47021244-DA12-4D3A-BEF7-6004CC2113CE}" presName="hierChild2" presStyleCnt="0"/>
      <dgm:spPr/>
    </dgm:pt>
  </dgm:ptLst>
  <dgm:cxnLst>
    <dgm:cxn modelId="{3E04B31B-8F16-4379-988F-C79F4981A8A3}" type="presOf" srcId="{849D052C-1E6C-4523-A14B-5B37538983B3}" destId="{0C4751AA-DB31-47EB-8A68-21EACDCD96C6}" srcOrd="0" destOrd="0" presId="urn:microsoft.com/office/officeart/2005/8/layout/hierarchy1"/>
    <dgm:cxn modelId="{68D31E2B-0512-4D63-8A48-7AEE3ACD5753}" type="presOf" srcId="{772DFCE3-B186-4286-9B53-754FD0C8A6C1}" destId="{F376F385-3956-45EA-B615-B6FB82642CFC}" srcOrd="0" destOrd="0" presId="urn:microsoft.com/office/officeart/2005/8/layout/hierarchy1"/>
    <dgm:cxn modelId="{2DAF2540-D4C6-42B1-8315-35971FE697AB}" type="presOf" srcId="{47021244-DA12-4D3A-BEF7-6004CC2113CE}" destId="{6A070AA4-B225-481D-8F5C-17D00E8FA291}" srcOrd="0" destOrd="0" presId="urn:microsoft.com/office/officeart/2005/8/layout/hierarchy1"/>
    <dgm:cxn modelId="{A1EA075F-0730-4D51-8547-B98DB404DEC8}" srcId="{772DFCE3-B186-4286-9B53-754FD0C8A6C1}" destId="{849D052C-1E6C-4523-A14B-5B37538983B3}" srcOrd="0" destOrd="0" parTransId="{C80D81D2-D747-418F-A5E0-4B0876537141}" sibTransId="{8F1B971C-7384-4141-806F-38177EFB843F}"/>
    <dgm:cxn modelId="{99185E41-6A32-4BE2-AD05-B5D3C30ED8C8}" srcId="{772DFCE3-B186-4286-9B53-754FD0C8A6C1}" destId="{47021244-DA12-4D3A-BEF7-6004CC2113CE}" srcOrd="1" destOrd="0" parTransId="{D99D8A34-45F9-4CF4-AD2A-08B982BD2738}" sibTransId="{9FA6132B-CCEC-42C4-93FF-9B49E699F71D}"/>
    <dgm:cxn modelId="{1D66943B-E410-4A2D-973F-EF733A218035}" type="presParOf" srcId="{F376F385-3956-45EA-B615-B6FB82642CFC}" destId="{1DD95EF7-5756-4A21-8F8A-72EEF7A4973A}" srcOrd="0" destOrd="0" presId="urn:microsoft.com/office/officeart/2005/8/layout/hierarchy1"/>
    <dgm:cxn modelId="{AF676790-24A1-4E2D-852F-53C931CF71B2}" type="presParOf" srcId="{1DD95EF7-5756-4A21-8F8A-72EEF7A4973A}" destId="{716B4F1E-4DBF-4BBC-940B-ED6F21A2D9C9}" srcOrd="0" destOrd="0" presId="urn:microsoft.com/office/officeart/2005/8/layout/hierarchy1"/>
    <dgm:cxn modelId="{78C48025-07A6-4583-872E-F1628F62A343}" type="presParOf" srcId="{716B4F1E-4DBF-4BBC-940B-ED6F21A2D9C9}" destId="{CB5F7C42-BA12-468A-8FFC-C90E3A963583}" srcOrd="0" destOrd="0" presId="urn:microsoft.com/office/officeart/2005/8/layout/hierarchy1"/>
    <dgm:cxn modelId="{C3EA3C48-208D-4D58-8EFE-4E8F8925529F}" type="presParOf" srcId="{716B4F1E-4DBF-4BBC-940B-ED6F21A2D9C9}" destId="{0C4751AA-DB31-47EB-8A68-21EACDCD96C6}" srcOrd="1" destOrd="0" presId="urn:microsoft.com/office/officeart/2005/8/layout/hierarchy1"/>
    <dgm:cxn modelId="{278693C0-CB31-4E69-AADF-3831B3F35D35}" type="presParOf" srcId="{1DD95EF7-5756-4A21-8F8A-72EEF7A4973A}" destId="{77C33478-C945-4503-9BBC-CF2CF52AE51C}" srcOrd="1" destOrd="0" presId="urn:microsoft.com/office/officeart/2005/8/layout/hierarchy1"/>
    <dgm:cxn modelId="{E213E844-B1BC-4C08-B961-A009C367DBB4}" type="presParOf" srcId="{F376F385-3956-45EA-B615-B6FB82642CFC}" destId="{AD93EA7C-0C53-4524-BD09-C6BAF8C13FC5}" srcOrd="1" destOrd="0" presId="urn:microsoft.com/office/officeart/2005/8/layout/hierarchy1"/>
    <dgm:cxn modelId="{6122D59C-A97F-4FC4-8264-5D46AED42ADF}" type="presParOf" srcId="{AD93EA7C-0C53-4524-BD09-C6BAF8C13FC5}" destId="{03B53367-14DA-43F6-B8DF-DBAFBC44B2D4}" srcOrd="0" destOrd="0" presId="urn:microsoft.com/office/officeart/2005/8/layout/hierarchy1"/>
    <dgm:cxn modelId="{9BEEF5A1-4BB5-43C7-B41E-6013056DA43A}" type="presParOf" srcId="{03B53367-14DA-43F6-B8DF-DBAFBC44B2D4}" destId="{80A2E274-85C0-4546-8A7E-730D88B91F06}" srcOrd="0" destOrd="0" presId="urn:microsoft.com/office/officeart/2005/8/layout/hierarchy1"/>
    <dgm:cxn modelId="{94F6523D-556A-4F1B-8BF2-2E2D0348710B}" type="presParOf" srcId="{03B53367-14DA-43F6-B8DF-DBAFBC44B2D4}" destId="{6A070AA4-B225-481D-8F5C-17D00E8FA291}" srcOrd="1" destOrd="0" presId="urn:microsoft.com/office/officeart/2005/8/layout/hierarchy1"/>
    <dgm:cxn modelId="{4EE2D068-479A-41BE-BC75-E0C53A8D992B}" type="presParOf" srcId="{AD93EA7C-0C53-4524-BD09-C6BAF8C13FC5}" destId="{6071AB10-AE42-4A09-B86E-B9844E20C97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7545CCF-13D9-413C-AEB2-5FEB6EE7B352}"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28A73811-B67C-4FE0-8542-CF17F48AF3E8}">
      <dgm:prSet/>
      <dgm:spPr/>
      <dgm:t>
        <a:bodyPr/>
        <a:lstStyle/>
        <a:p>
          <a:r>
            <a:rPr lang="en-US" dirty="0"/>
            <a:t>Capability or qualification – poor performance or lack of required skills</a:t>
          </a:r>
        </a:p>
      </dgm:t>
    </dgm:pt>
    <dgm:pt modelId="{195C88A1-9126-4882-9E7C-3624F576A37B}" type="parTrans" cxnId="{4B14435A-2090-44DA-BCEB-DE5E26960275}">
      <dgm:prSet/>
      <dgm:spPr/>
      <dgm:t>
        <a:bodyPr/>
        <a:lstStyle/>
        <a:p>
          <a:endParaRPr lang="en-US"/>
        </a:p>
      </dgm:t>
    </dgm:pt>
    <dgm:pt modelId="{1EFCD672-4822-4638-BAEA-089CD3A9F01B}" type="sibTrans" cxnId="{4B14435A-2090-44DA-BCEB-DE5E26960275}">
      <dgm:prSet/>
      <dgm:spPr/>
      <dgm:t>
        <a:bodyPr/>
        <a:lstStyle/>
        <a:p>
          <a:endParaRPr lang="en-US"/>
        </a:p>
      </dgm:t>
    </dgm:pt>
    <dgm:pt modelId="{228889BB-5805-479F-8392-27D8C6DFA851}">
      <dgm:prSet/>
      <dgm:spPr/>
      <dgm:t>
        <a:bodyPr/>
        <a:lstStyle/>
        <a:p>
          <a:r>
            <a:rPr lang="en-US" dirty="0"/>
            <a:t>Conduct – misconduct or unacceptable </a:t>
          </a:r>
          <a:r>
            <a:rPr lang="en-US" dirty="0" err="1"/>
            <a:t>behaviour</a:t>
          </a:r>
          <a:endParaRPr lang="en-US" dirty="0"/>
        </a:p>
      </dgm:t>
    </dgm:pt>
    <dgm:pt modelId="{161AA4CD-5EE5-4DAC-91B5-7700B1E39A4F}" type="parTrans" cxnId="{C6A805B4-7266-4FEC-8C80-FF9716BB1603}">
      <dgm:prSet/>
      <dgm:spPr/>
      <dgm:t>
        <a:bodyPr/>
        <a:lstStyle/>
        <a:p>
          <a:endParaRPr lang="en-US"/>
        </a:p>
      </dgm:t>
    </dgm:pt>
    <dgm:pt modelId="{D1B387F4-57B2-4F71-B661-C1885373B2BE}" type="sibTrans" cxnId="{C6A805B4-7266-4FEC-8C80-FF9716BB1603}">
      <dgm:prSet/>
      <dgm:spPr/>
      <dgm:t>
        <a:bodyPr/>
        <a:lstStyle/>
        <a:p>
          <a:endParaRPr lang="en-US"/>
        </a:p>
      </dgm:t>
    </dgm:pt>
    <dgm:pt modelId="{397BC335-3FFB-4B9B-928D-B59D99ABBA82}">
      <dgm:prSet/>
      <dgm:spPr/>
      <dgm:t>
        <a:bodyPr/>
        <a:lstStyle/>
        <a:p>
          <a:r>
            <a:rPr lang="en-US" dirty="0"/>
            <a:t>Redundancy – the job no longer needs doing </a:t>
          </a:r>
        </a:p>
      </dgm:t>
    </dgm:pt>
    <dgm:pt modelId="{CE133334-7DC5-46C7-BC60-3CCBE7B0C95E}" type="parTrans" cxnId="{70CB1E71-E5C0-408B-A446-E999EEE6632B}">
      <dgm:prSet/>
      <dgm:spPr/>
      <dgm:t>
        <a:bodyPr/>
        <a:lstStyle/>
        <a:p>
          <a:endParaRPr lang="en-US"/>
        </a:p>
      </dgm:t>
    </dgm:pt>
    <dgm:pt modelId="{C3D98FC6-D12D-4A76-9422-457F5E358037}" type="sibTrans" cxnId="{70CB1E71-E5C0-408B-A446-E999EEE6632B}">
      <dgm:prSet/>
      <dgm:spPr/>
      <dgm:t>
        <a:bodyPr/>
        <a:lstStyle/>
        <a:p>
          <a:endParaRPr lang="en-US"/>
        </a:p>
      </dgm:t>
    </dgm:pt>
    <dgm:pt modelId="{E7B810B5-ACC9-4B46-9A32-B7BB96448735}">
      <dgm:prSet/>
      <dgm:spPr/>
      <dgm:t>
        <a:bodyPr/>
        <a:lstStyle/>
        <a:p>
          <a:r>
            <a:rPr lang="en-US" dirty="0"/>
            <a:t>Legal restriction or statutory ban the law prevents the person from doing the work</a:t>
          </a:r>
        </a:p>
      </dgm:t>
    </dgm:pt>
    <dgm:pt modelId="{5B840AE3-19BE-4553-9A9B-252714117A98}" type="parTrans" cxnId="{1517BF7B-8FBA-4396-A9D6-466C8A7096BC}">
      <dgm:prSet/>
      <dgm:spPr/>
      <dgm:t>
        <a:bodyPr/>
        <a:lstStyle/>
        <a:p>
          <a:endParaRPr lang="en-US"/>
        </a:p>
      </dgm:t>
    </dgm:pt>
    <dgm:pt modelId="{6D38E18F-46B2-41DB-9041-761EA6E4BDBE}" type="sibTrans" cxnId="{1517BF7B-8FBA-4396-A9D6-466C8A7096BC}">
      <dgm:prSet/>
      <dgm:spPr/>
      <dgm:t>
        <a:bodyPr/>
        <a:lstStyle/>
        <a:p>
          <a:endParaRPr lang="en-US"/>
        </a:p>
      </dgm:t>
    </dgm:pt>
    <dgm:pt modelId="{62E4BBE5-5968-4EC1-BBA3-6613C8833435}">
      <dgm:prSet/>
      <dgm:spPr/>
      <dgm:t>
        <a:bodyPr/>
        <a:lstStyle/>
        <a:p>
          <a:r>
            <a:rPr lang="en-US" dirty="0"/>
            <a:t>Some other substantial reason – a serious business reason that does not fit the other </a:t>
          </a:r>
          <a:r>
            <a:rPr lang="en-US" dirty="0" err="1"/>
            <a:t>catergories</a:t>
          </a:r>
          <a:r>
            <a:rPr lang="en-US" dirty="0"/>
            <a:t> </a:t>
          </a:r>
        </a:p>
      </dgm:t>
    </dgm:pt>
    <dgm:pt modelId="{F40607C0-782C-4E83-8D68-9ED8F94DF24E}" type="parTrans" cxnId="{39033A73-A167-4F23-B948-1B60A8AB25EA}">
      <dgm:prSet/>
      <dgm:spPr/>
      <dgm:t>
        <a:bodyPr/>
        <a:lstStyle/>
        <a:p>
          <a:endParaRPr lang="en-US"/>
        </a:p>
      </dgm:t>
    </dgm:pt>
    <dgm:pt modelId="{B2E36C14-2BCB-43A7-887D-4FA1434C9F62}" type="sibTrans" cxnId="{39033A73-A167-4F23-B948-1B60A8AB25EA}">
      <dgm:prSet/>
      <dgm:spPr/>
      <dgm:t>
        <a:bodyPr/>
        <a:lstStyle/>
        <a:p>
          <a:endParaRPr lang="en-US"/>
        </a:p>
      </dgm:t>
    </dgm:pt>
    <dgm:pt modelId="{609EFBF0-5B2B-4A0C-A1F9-275B386B62D7}" type="pres">
      <dgm:prSet presAssocID="{97545CCF-13D9-413C-AEB2-5FEB6EE7B352}" presName="linear" presStyleCnt="0">
        <dgm:presLayoutVars>
          <dgm:dir/>
          <dgm:animLvl val="lvl"/>
          <dgm:resizeHandles val="exact"/>
        </dgm:presLayoutVars>
      </dgm:prSet>
      <dgm:spPr/>
    </dgm:pt>
    <dgm:pt modelId="{1B0DA99D-E0EB-417B-90DC-5C38FA2EBAC1}" type="pres">
      <dgm:prSet presAssocID="{28A73811-B67C-4FE0-8542-CF17F48AF3E8}" presName="parentLin" presStyleCnt="0"/>
      <dgm:spPr/>
    </dgm:pt>
    <dgm:pt modelId="{ECBD5A79-D021-4897-89D0-0D13DDD89B2B}" type="pres">
      <dgm:prSet presAssocID="{28A73811-B67C-4FE0-8542-CF17F48AF3E8}" presName="parentLeftMargin" presStyleLbl="node1" presStyleIdx="0" presStyleCnt="5"/>
      <dgm:spPr/>
    </dgm:pt>
    <dgm:pt modelId="{6A9CFE7C-5523-4F00-BFD2-53CE5754E746}" type="pres">
      <dgm:prSet presAssocID="{28A73811-B67C-4FE0-8542-CF17F48AF3E8}" presName="parentText" presStyleLbl="node1" presStyleIdx="0" presStyleCnt="5">
        <dgm:presLayoutVars>
          <dgm:chMax val="0"/>
          <dgm:bulletEnabled val="1"/>
        </dgm:presLayoutVars>
      </dgm:prSet>
      <dgm:spPr/>
    </dgm:pt>
    <dgm:pt modelId="{C4928626-D41C-4A39-B507-2EC328B3237F}" type="pres">
      <dgm:prSet presAssocID="{28A73811-B67C-4FE0-8542-CF17F48AF3E8}" presName="negativeSpace" presStyleCnt="0"/>
      <dgm:spPr/>
    </dgm:pt>
    <dgm:pt modelId="{A2699186-9B80-4FA6-ABD2-94C94131C390}" type="pres">
      <dgm:prSet presAssocID="{28A73811-B67C-4FE0-8542-CF17F48AF3E8}" presName="childText" presStyleLbl="conFgAcc1" presStyleIdx="0" presStyleCnt="5">
        <dgm:presLayoutVars>
          <dgm:bulletEnabled val="1"/>
        </dgm:presLayoutVars>
      </dgm:prSet>
      <dgm:spPr/>
    </dgm:pt>
    <dgm:pt modelId="{F832B9BA-C376-41D2-A049-B7D47BFC81A1}" type="pres">
      <dgm:prSet presAssocID="{1EFCD672-4822-4638-BAEA-089CD3A9F01B}" presName="spaceBetweenRectangles" presStyleCnt="0"/>
      <dgm:spPr/>
    </dgm:pt>
    <dgm:pt modelId="{E4693F61-07ED-46C7-B86A-0B77651704F0}" type="pres">
      <dgm:prSet presAssocID="{228889BB-5805-479F-8392-27D8C6DFA851}" presName="parentLin" presStyleCnt="0"/>
      <dgm:spPr/>
    </dgm:pt>
    <dgm:pt modelId="{2E6B6A24-4E7D-4588-8108-C47C8A12FDEE}" type="pres">
      <dgm:prSet presAssocID="{228889BB-5805-479F-8392-27D8C6DFA851}" presName="parentLeftMargin" presStyleLbl="node1" presStyleIdx="0" presStyleCnt="5"/>
      <dgm:spPr/>
    </dgm:pt>
    <dgm:pt modelId="{6E483A75-710D-4B5D-80B6-CC977436B4E5}" type="pres">
      <dgm:prSet presAssocID="{228889BB-5805-479F-8392-27D8C6DFA851}" presName="parentText" presStyleLbl="node1" presStyleIdx="1" presStyleCnt="5">
        <dgm:presLayoutVars>
          <dgm:chMax val="0"/>
          <dgm:bulletEnabled val="1"/>
        </dgm:presLayoutVars>
      </dgm:prSet>
      <dgm:spPr/>
    </dgm:pt>
    <dgm:pt modelId="{86184AF7-EFE4-4323-97B4-88DC35C25579}" type="pres">
      <dgm:prSet presAssocID="{228889BB-5805-479F-8392-27D8C6DFA851}" presName="negativeSpace" presStyleCnt="0"/>
      <dgm:spPr/>
    </dgm:pt>
    <dgm:pt modelId="{BA5A7911-6C2E-4920-8CE1-A6715240D2BE}" type="pres">
      <dgm:prSet presAssocID="{228889BB-5805-479F-8392-27D8C6DFA851}" presName="childText" presStyleLbl="conFgAcc1" presStyleIdx="1" presStyleCnt="5">
        <dgm:presLayoutVars>
          <dgm:bulletEnabled val="1"/>
        </dgm:presLayoutVars>
      </dgm:prSet>
      <dgm:spPr/>
    </dgm:pt>
    <dgm:pt modelId="{5ACC39AF-9D4F-42EF-8CE5-E9CA2BBAE392}" type="pres">
      <dgm:prSet presAssocID="{D1B387F4-57B2-4F71-B661-C1885373B2BE}" presName="spaceBetweenRectangles" presStyleCnt="0"/>
      <dgm:spPr/>
    </dgm:pt>
    <dgm:pt modelId="{FC17CC32-716B-4EF0-B814-FFE2BC69C406}" type="pres">
      <dgm:prSet presAssocID="{397BC335-3FFB-4B9B-928D-B59D99ABBA82}" presName="parentLin" presStyleCnt="0"/>
      <dgm:spPr/>
    </dgm:pt>
    <dgm:pt modelId="{27EB1E83-CB84-493F-B93C-B1B30D9DE652}" type="pres">
      <dgm:prSet presAssocID="{397BC335-3FFB-4B9B-928D-B59D99ABBA82}" presName="parentLeftMargin" presStyleLbl="node1" presStyleIdx="1" presStyleCnt="5"/>
      <dgm:spPr/>
    </dgm:pt>
    <dgm:pt modelId="{A057907C-2256-4220-B26E-D65236E8D821}" type="pres">
      <dgm:prSet presAssocID="{397BC335-3FFB-4B9B-928D-B59D99ABBA82}" presName="parentText" presStyleLbl="node1" presStyleIdx="2" presStyleCnt="5">
        <dgm:presLayoutVars>
          <dgm:chMax val="0"/>
          <dgm:bulletEnabled val="1"/>
        </dgm:presLayoutVars>
      </dgm:prSet>
      <dgm:spPr/>
    </dgm:pt>
    <dgm:pt modelId="{678C6EEF-1320-4307-9271-6BA55DAB9F0B}" type="pres">
      <dgm:prSet presAssocID="{397BC335-3FFB-4B9B-928D-B59D99ABBA82}" presName="negativeSpace" presStyleCnt="0"/>
      <dgm:spPr/>
    </dgm:pt>
    <dgm:pt modelId="{630DF421-5606-48CD-8A99-9D88E41E8EDA}" type="pres">
      <dgm:prSet presAssocID="{397BC335-3FFB-4B9B-928D-B59D99ABBA82}" presName="childText" presStyleLbl="conFgAcc1" presStyleIdx="2" presStyleCnt="5">
        <dgm:presLayoutVars>
          <dgm:bulletEnabled val="1"/>
        </dgm:presLayoutVars>
      </dgm:prSet>
      <dgm:spPr/>
    </dgm:pt>
    <dgm:pt modelId="{D014C3D4-0360-4239-A605-BBCA4FD95B05}" type="pres">
      <dgm:prSet presAssocID="{C3D98FC6-D12D-4A76-9422-457F5E358037}" presName="spaceBetweenRectangles" presStyleCnt="0"/>
      <dgm:spPr/>
    </dgm:pt>
    <dgm:pt modelId="{DF6CAEDA-4981-4647-A282-46D27C6C7B9C}" type="pres">
      <dgm:prSet presAssocID="{E7B810B5-ACC9-4B46-9A32-B7BB96448735}" presName="parentLin" presStyleCnt="0"/>
      <dgm:spPr/>
    </dgm:pt>
    <dgm:pt modelId="{914FE332-19BE-4507-8240-2F4311CD7E94}" type="pres">
      <dgm:prSet presAssocID="{E7B810B5-ACC9-4B46-9A32-B7BB96448735}" presName="parentLeftMargin" presStyleLbl="node1" presStyleIdx="2" presStyleCnt="5"/>
      <dgm:spPr/>
    </dgm:pt>
    <dgm:pt modelId="{65DCE825-A9CD-4A89-8BFC-F741BE89BD07}" type="pres">
      <dgm:prSet presAssocID="{E7B810B5-ACC9-4B46-9A32-B7BB96448735}" presName="parentText" presStyleLbl="node1" presStyleIdx="3" presStyleCnt="5">
        <dgm:presLayoutVars>
          <dgm:chMax val="0"/>
          <dgm:bulletEnabled val="1"/>
        </dgm:presLayoutVars>
      </dgm:prSet>
      <dgm:spPr/>
    </dgm:pt>
    <dgm:pt modelId="{2FA24D34-476D-4779-8F03-082E23ABA0EB}" type="pres">
      <dgm:prSet presAssocID="{E7B810B5-ACC9-4B46-9A32-B7BB96448735}" presName="negativeSpace" presStyleCnt="0"/>
      <dgm:spPr/>
    </dgm:pt>
    <dgm:pt modelId="{5A7CE269-A8A2-49EC-8F0C-82DA0A0FC555}" type="pres">
      <dgm:prSet presAssocID="{E7B810B5-ACC9-4B46-9A32-B7BB96448735}" presName="childText" presStyleLbl="conFgAcc1" presStyleIdx="3" presStyleCnt="5">
        <dgm:presLayoutVars>
          <dgm:bulletEnabled val="1"/>
        </dgm:presLayoutVars>
      </dgm:prSet>
      <dgm:spPr/>
    </dgm:pt>
    <dgm:pt modelId="{5FDBFA27-E2D4-4210-8358-36118E0650F8}" type="pres">
      <dgm:prSet presAssocID="{6D38E18F-46B2-41DB-9041-761EA6E4BDBE}" presName="spaceBetweenRectangles" presStyleCnt="0"/>
      <dgm:spPr/>
    </dgm:pt>
    <dgm:pt modelId="{B4FB8C74-EA9E-4838-A765-FC246C64DCB0}" type="pres">
      <dgm:prSet presAssocID="{62E4BBE5-5968-4EC1-BBA3-6613C8833435}" presName="parentLin" presStyleCnt="0"/>
      <dgm:spPr/>
    </dgm:pt>
    <dgm:pt modelId="{1407DF84-F319-4119-AF7D-24D381552B7C}" type="pres">
      <dgm:prSet presAssocID="{62E4BBE5-5968-4EC1-BBA3-6613C8833435}" presName="parentLeftMargin" presStyleLbl="node1" presStyleIdx="3" presStyleCnt="5"/>
      <dgm:spPr/>
    </dgm:pt>
    <dgm:pt modelId="{ED305E69-C746-48B9-9661-27369EB16ED1}" type="pres">
      <dgm:prSet presAssocID="{62E4BBE5-5968-4EC1-BBA3-6613C8833435}" presName="parentText" presStyleLbl="node1" presStyleIdx="4" presStyleCnt="5">
        <dgm:presLayoutVars>
          <dgm:chMax val="0"/>
          <dgm:bulletEnabled val="1"/>
        </dgm:presLayoutVars>
      </dgm:prSet>
      <dgm:spPr/>
    </dgm:pt>
    <dgm:pt modelId="{C87409B5-2DEE-4136-B9F6-64C9AFAD0DF3}" type="pres">
      <dgm:prSet presAssocID="{62E4BBE5-5968-4EC1-BBA3-6613C8833435}" presName="negativeSpace" presStyleCnt="0"/>
      <dgm:spPr/>
    </dgm:pt>
    <dgm:pt modelId="{2986E127-777D-47D7-B9EA-3961CA6F82EC}" type="pres">
      <dgm:prSet presAssocID="{62E4BBE5-5968-4EC1-BBA3-6613C8833435}" presName="childText" presStyleLbl="conFgAcc1" presStyleIdx="4" presStyleCnt="5">
        <dgm:presLayoutVars>
          <dgm:bulletEnabled val="1"/>
        </dgm:presLayoutVars>
      </dgm:prSet>
      <dgm:spPr/>
    </dgm:pt>
  </dgm:ptLst>
  <dgm:cxnLst>
    <dgm:cxn modelId="{CCB0381D-13D4-4F8F-959C-CE845D5676BE}" type="presOf" srcId="{62E4BBE5-5968-4EC1-BBA3-6613C8833435}" destId="{1407DF84-F319-4119-AF7D-24D381552B7C}" srcOrd="0" destOrd="0" presId="urn:microsoft.com/office/officeart/2005/8/layout/list1"/>
    <dgm:cxn modelId="{26F4FA27-06D8-4749-9079-42EA74330995}" type="presOf" srcId="{28A73811-B67C-4FE0-8542-CF17F48AF3E8}" destId="{ECBD5A79-D021-4897-89D0-0D13DDD89B2B}" srcOrd="0" destOrd="0" presId="urn:microsoft.com/office/officeart/2005/8/layout/list1"/>
    <dgm:cxn modelId="{437F8C32-6A56-4327-9683-FDA1A93D9FBC}" type="presOf" srcId="{62E4BBE5-5968-4EC1-BBA3-6613C8833435}" destId="{ED305E69-C746-48B9-9661-27369EB16ED1}" srcOrd="1" destOrd="0" presId="urn:microsoft.com/office/officeart/2005/8/layout/list1"/>
    <dgm:cxn modelId="{08A9D660-8CF6-4B10-A926-4DD3F56446B3}" type="presOf" srcId="{28A73811-B67C-4FE0-8542-CF17F48AF3E8}" destId="{6A9CFE7C-5523-4F00-BFD2-53CE5754E746}" srcOrd="1" destOrd="0" presId="urn:microsoft.com/office/officeart/2005/8/layout/list1"/>
    <dgm:cxn modelId="{3656A244-DA15-49FC-80D7-5D04F3674ECF}" type="presOf" srcId="{97545CCF-13D9-413C-AEB2-5FEB6EE7B352}" destId="{609EFBF0-5B2B-4A0C-A1F9-275B386B62D7}" srcOrd="0" destOrd="0" presId="urn:microsoft.com/office/officeart/2005/8/layout/list1"/>
    <dgm:cxn modelId="{80ADE444-3EA9-4C9D-AF19-D5DC38109EE1}" type="presOf" srcId="{E7B810B5-ACC9-4B46-9A32-B7BB96448735}" destId="{65DCE825-A9CD-4A89-8BFC-F741BE89BD07}" srcOrd="1" destOrd="0" presId="urn:microsoft.com/office/officeart/2005/8/layout/list1"/>
    <dgm:cxn modelId="{70CB1E71-E5C0-408B-A446-E999EEE6632B}" srcId="{97545CCF-13D9-413C-AEB2-5FEB6EE7B352}" destId="{397BC335-3FFB-4B9B-928D-B59D99ABBA82}" srcOrd="2" destOrd="0" parTransId="{CE133334-7DC5-46C7-BC60-3CCBE7B0C95E}" sibTransId="{C3D98FC6-D12D-4A76-9422-457F5E358037}"/>
    <dgm:cxn modelId="{39033A73-A167-4F23-B948-1B60A8AB25EA}" srcId="{97545CCF-13D9-413C-AEB2-5FEB6EE7B352}" destId="{62E4BBE5-5968-4EC1-BBA3-6613C8833435}" srcOrd="4" destOrd="0" parTransId="{F40607C0-782C-4E83-8D68-9ED8F94DF24E}" sibTransId="{B2E36C14-2BCB-43A7-887D-4FA1434C9F62}"/>
    <dgm:cxn modelId="{4B14435A-2090-44DA-BCEB-DE5E26960275}" srcId="{97545CCF-13D9-413C-AEB2-5FEB6EE7B352}" destId="{28A73811-B67C-4FE0-8542-CF17F48AF3E8}" srcOrd="0" destOrd="0" parTransId="{195C88A1-9126-4882-9E7C-3624F576A37B}" sibTransId="{1EFCD672-4822-4638-BAEA-089CD3A9F01B}"/>
    <dgm:cxn modelId="{1517BF7B-8FBA-4396-A9D6-466C8A7096BC}" srcId="{97545CCF-13D9-413C-AEB2-5FEB6EE7B352}" destId="{E7B810B5-ACC9-4B46-9A32-B7BB96448735}" srcOrd="3" destOrd="0" parTransId="{5B840AE3-19BE-4553-9A9B-252714117A98}" sibTransId="{6D38E18F-46B2-41DB-9041-761EA6E4BDBE}"/>
    <dgm:cxn modelId="{88F17784-4E4E-464D-8896-51422739B831}" type="presOf" srcId="{E7B810B5-ACC9-4B46-9A32-B7BB96448735}" destId="{914FE332-19BE-4507-8240-2F4311CD7E94}" srcOrd="0" destOrd="0" presId="urn:microsoft.com/office/officeart/2005/8/layout/list1"/>
    <dgm:cxn modelId="{1B440686-4F5C-4C55-BCA9-F5A782883648}" type="presOf" srcId="{397BC335-3FFB-4B9B-928D-B59D99ABBA82}" destId="{27EB1E83-CB84-493F-B93C-B1B30D9DE652}" srcOrd="0" destOrd="0" presId="urn:microsoft.com/office/officeart/2005/8/layout/list1"/>
    <dgm:cxn modelId="{24A7E399-E8A1-4192-92FA-B4F8669B17FD}" type="presOf" srcId="{228889BB-5805-479F-8392-27D8C6DFA851}" destId="{2E6B6A24-4E7D-4588-8108-C47C8A12FDEE}" srcOrd="0" destOrd="0" presId="urn:microsoft.com/office/officeart/2005/8/layout/list1"/>
    <dgm:cxn modelId="{1E76CEAD-5A59-4B25-96A8-3517EF1460F4}" type="presOf" srcId="{228889BB-5805-479F-8392-27D8C6DFA851}" destId="{6E483A75-710D-4B5D-80B6-CC977436B4E5}" srcOrd="1" destOrd="0" presId="urn:microsoft.com/office/officeart/2005/8/layout/list1"/>
    <dgm:cxn modelId="{C6A805B4-7266-4FEC-8C80-FF9716BB1603}" srcId="{97545CCF-13D9-413C-AEB2-5FEB6EE7B352}" destId="{228889BB-5805-479F-8392-27D8C6DFA851}" srcOrd="1" destOrd="0" parTransId="{161AA4CD-5EE5-4DAC-91B5-7700B1E39A4F}" sibTransId="{D1B387F4-57B2-4F71-B661-C1885373B2BE}"/>
    <dgm:cxn modelId="{68FB9AB5-B87D-44F4-8827-8A705076A918}" type="presOf" srcId="{397BC335-3FFB-4B9B-928D-B59D99ABBA82}" destId="{A057907C-2256-4220-B26E-D65236E8D821}" srcOrd="1" destOrd="0" presId="urn:microsoft.com/office/officeart/2005/8/layout/list1"/>
    <dgm:cxn modelId="{A1AE6652-5859-485A-A9AF-5000F0934998}" type="presParOf" srcId="{609EFBF0-5B2B-4A0C-A1F9-275B386B62D7}" destId="{1B0DA99D-E0EB-417B-90DC-5C38FA2EBAC1}" srcOrd="0" destOrd="0" presId="urn:microsoft.com/office/officeart/2005/8/layout/list1"/>
    <dgm:cxn modelId="{1CF2626B-BB23-4933-9167-2EC2D4FBE384}" type="presParOf" srcId="{1B0DA99D-E0EB-417B-90DC-5C38FA2EBAC1}" destId="{ECBD5A79-D021-4897-89D0-0D13DDD89B2B}" srcOrd="0" destOrd="0" presId="urn:microsoft.com/office/officeart/2005/8/layout/list1"/>
    <dgm:cxn modelId="{F8078CF3-EC95-48C8-A1EB-DC76009E741C}" type="presParOf" srcId="{1B0DA99D-E0EB-417B-90DC-5C38FA2EBAC1}" destId="{6A9CFE7C-5523-4F00-BFD2-53CE5754E746}" srcOrd="1" destOrd="0" presId="urn:microsoft.com/office/officeart/2005/8/layout/list1"/>
    <dgm:cxn modelId="{0833AC6A-3C6E-495D-B4F3-7747DA29DE91}" type="presParOf" srcId="{609EFBF0-5B2B-4A0C-A1F9-275B386B62D7}" destId="{C4928626-D41C-4A39-B507-2EC328B3237F}" srcOrd="1" destOrd="0" presId="urn:microsoft.com/office/officeart/2005/8/layout/list1"/>
    <dgm:cxn modelId="{96AD3DE2-0DE2-4683-ADB0-C8203243ABBF}" type="presParOf" srcId="{609EFBF0-5B2B-4A0C-A1F9-275B386B62D7}" destId="{A2699186-9B80-4FA6-ABD2-94C94131C390}" srcOrd="2" destOrd="0" presId="urn:microsoft.com/office/officeart/2005/8/layout/list1"/>
    <dgm:cxn modelId="{BB6DEAA6-4979-44B9-9132-FED8255C4E53}" type="presParOf" srcId="{609EFBF0-5B2B-4A0C-A1F9-275B386B62D7}" destId="{F832B9BA-C376-41D2-A049-B7D47BFC81A1}" srcOrd="3" destOrd="0" presId="urn:microsoft.com/office/officeart/2005/8/layout/list1"/>
    <dgm:cxn modelId="{31A1AD7F-2C8A-457E-A75F-648E7194C77D}" type="presParOf" srcId="{609EFBF0-5B2B-4A0C-A1F9-275B386B62D7}" destId="{E4693F61-07ED-46C7-B86A-0B77651704F0}" srcOrd="4" destOrd="0" presId="urn:microsoft.com/office/officeart/2005/8/layout/list1"/>
    <dgm:cxn modelId="{39FBCC17-E6B9-49E5-B8CA-33EC5941A0FD}" type="presParOf" srcId="{E4693F61-07ED-46C7-B86A-0B77651704F0}" destId="{2E6B6A24-4E7D-4588-8108-C47C8A12FDEE}" srcOrd="0" destOrd="0" presId="urn:microsoft.com/office/officeart/2005/8/layout/list1"/>
    <dgm:cxn modelId="{2BA388F0-3A9A-4051-AEF7-2E8B0F8AC47D}" type="presParOf" srcId="{E4693F61-07ED-46C7-B86A-0B77651704F0}" destId="{6E483A75-710D-4B5D-80B6-CC977436B4E5}" srcOrd="1" destOrd="0" presId="urn:microsoft.com/office/officeart/2005/8/layout/list1"/>
    <dgm:cxn modelId="{4B6A030D-FE74-41C6-AB89-A4A92F6250AB}" type="presParOf" srcId="{609EFBF0-5B2B-4A0C-A1F9-275B386B62D7}" destId="{86184AF7-EFE4-4323-97B4-88DC35C25579}" srcOrd="5" destOrd="0" presId="urn:microsoft.com/office/officeart/2005/8/layout/list1"/>
    <dgm:cxn modelId="{DC00D4D9-DFC4-4D9F-8C59-3138538D672D}" type="presParOf" srcId="{609EFBF0-5B2B-4A0C-A1F9-275B386B62D7}" destId="{BA5A7911-6C2E-4920-8CE1-A6715240D2BE}" srcOrd="6" destOrd="0" presId="urn:microsoft.com/office/officeart/2005/8/layout/list1"/>
    <dgm:cxn modelId="{9D10EE64-F98B-4EFE-8522-663F27624B63}" type="presParOf" srcId="{609EFBF0-5B2B-4A0C-A1F9-275B386B62D7}" destId="{5ACC39AF-9D4F-42EF-8CE5-E9CA2BBAE392}" srcOrd="7" destOrd="0" presId="urn:microsoft.com/office/officeart/2005/8/layout/list1"/>
    <dgm:cxn modelId="{1F3F3EAD-A3C8-42E0-897D-C9FD8976FF40}" type="presParOf" srcId="{609EFBF0-5B2B-4A0C-A1F9-275B386B62D7}" destId="{FC17CC32-716B-4EF0-B814-FFE2BC69C406}" srcOrd="8" destOrd="0" presId="urn:microsoft.com/office/officeart/2005/8/layout/list1"/>
    <dgm:cxn modelId="{9A353E2A-CF29-4F4B-94D3-F9B39480ECD7}" type="presParOf" srcId="{FC17CC32-716B-4EF0-B814-FFE2BC69C406}" destId="{27EB1E83-CB84-493F-B93C-B1B30D9DE652}" srcOrd="0" destOrd="0" presId="urn:microsoft.com/office/officeart/2005/8/layout/list1"/>
    <dgm:cxn modelId="{C1ED895A-532F-4552-BC9C-C8ADBC4DD4BD}" type="presParOf" srcId="{FC17CC32-716B-4EF0-B814-FFE2BC69C406}" destId="{A057907C-2256-4220-B26E-D65236E8D821}" srcOrd="1" destOrd="0" presId="urn:microsoft.com/office/officeart/2005/8/layout/list1"/>
    <dgm:cxn modelId="{5B1615E3-1982-40E4-B1AD-60B53B877AD6}" type="presParOf" srcId="{609EFBF0-5B2B-4A0C-A1F9-275B386B62D7}" destId="{678C6EEF-1320-4307-9271-6BA55DAB9F0B}" srcOrd="9" destOrd="0" presId="urn:microsoft.com/office/officeart/2005/8/layout/list1"/>
    <dgm:cxn modelId="{8E1A5239-F1FF-428D-9B62-538152936D9A}" type="presParOf" srcId="{609EFBF0-5B2B-4A0C-A1F9-275B386B62D7}" destId="{630DF421-5606-48CD-8A99-9D88E41E8EDA}" srcOrd="10" destOrd="0" presId="urn:microsoft.com/office/officeart/2005/8/layout/list1"/>
    <dgm:cxn modelId="{8C453502-3E7A-4A83-A0E7-2FDCE3A2CABF}" type="presParOf" srcId="{609EFBF0-5B2B-4A0C-A1F9-275B386B62D7}" destId="{D014C3D4-0360-4239-A605-BBCA4FD95B05}" srcOrd="11" destOrd="0" presId="urn:microsoft.com/office/officeart/2005/8/layout/list1"/>
    <dgm:cxn modelId="{595E2D9D-2CFE-41F8-8358-A1E402FA189D}" type="presParOf" srcId="{609EFBF0-5B2B-4A0C-A1F9-275B386B62D7}" destId="{DF6CAEDA-4981-4647-A282-46D27C6C7B9C}" srcOrd="12" destOrd="0" presId="urn:microsoft.com/office/officeart/2005/8/layout/list1"/>
    <dgm:cxn modelId="{F6629149-1DBC-4A26-82AC-3197A056E8D0}" type="presParOf" srcId="{DF6CAEDA-4981-4647-A282-46D27C6C7B9C}" destId="{914FE332-19BE-4507-8240-2F4311CD7E94}" srcOrd="0" destOrd="0" presId="urn:microsoft.com/office/officeart/2005/8/layout/list1"/>
    <dgm:cxn modelId="{EAD5D310-3CF7-4ADB-A9C9-7A62663E80E9}" type="presParOf" srcId="{DF6CAEDA-4981-4647-A282-46D27C6C7B9C}" destId="{65DCE825-A9CD-4A89-8BFC-F741BE89BD07}" srcOrd="1" destOrd="0" presId="urn:microsoft.com/office/officeart/2005/8/layout/list1"/>
    <dgm:cxn modelId="{65EA9D48-2ED1-4C36-9A0B-3E337C5045FA}" type="presParOf" srcId="{609EFBF0-5B2B-4A0C-A1F9-275B386B62D7}" destId="{2FA24D34-476D-4779-8F03-082E23ABA0EB}" srcOrd="13" destOrd="0" presId="urn:microsoft.com/office/officeart/2005/8/layout/list1"/>
    <dgm:cxn modelId="{6BF1D433-D1DD-42DF-B2CF-0F893EA0C7A4}" type="presParOf" srcId="{609EFBF0-5B2B-4A0C-A1F9-275B386B62D7}" destId="{5A7CE269-A8A2-49EC-8F0C-82DA0A0FC555}" srcOrd="14" destOrd="0" presId="urn:microsoft.com/office/officeart/2005/8/layout/list1"/>
    <dgm:cxn modelId="{33023D81-AFC2-4265-B342-24AFD096CBE4}" type="presParOf" srcId="{609EFBF0-5B2B-4A0C-A1F9-275B386B62D7}" destId="{5FDBFA27-E2D4-4210-8358-36118E0650F8}" srcOrd="15" destOrd="0" presId="urn:microsoft.com/office/officeart/2005/8/layout/list1"/>
    <dgm:cxn modelId="{FB09A457-367F-4246-AA16-F0163556D619}" type="presParOf" srcId="{609EFBF0-5B2B-4A0C-A1F9-275B386B62D7}" destId="{B4FB8C74-EA9E-4838-A765-FC246C64DCB0}" srcOrd="16" destOrd="0" presId="urn:microsoft.com/office/officeart/2005/8/layout/list1"/>
    <dgm:cxn modelId="{5F5C4905-553C-4DA4-A981-7F7FCCCBFAAB}" type="presParOf" srcId="{B4FB8C74-EA9E-4838-A765-FC246C64DCB0}" destId="{1407DF84-F319-4119-AF7D-24D381552B7C}" srcOrd="0" destOrd="0" presId="urn:microsoft.com/office/officeart/2005/8/layout/list1"/>
    <dgm:cxn modelId="{569CE9FB-2569-4A2D-BAB0-1D4C52127D6D}" type="presParOf" srcId="{B4FB8C74-EA9E-4838-A765-FC246C64DCB0}" destId="{ED305E69-C746-48B9-9661-27369EB16ED1}" srcOrd="1" destOrd="0" presId="urn:microsoft.com/office/officeart/2005/8/layout/list1"/>
    <dgm:cxn modelId="{20D1F611-7E1F-4F49-8667-B72C07545999}" type="presParOf" srcId="{609EFBF0-5B2B-4A0C-A1F9-275B386B62D7}" destId="{C87409B5-2DEE-4136-B9F6-64C9AFAD0DF3}" srcOrd="17" destOrd="0" presId="urn:microsoft.com/office/officeart/2005/8/layout/list1"/>
    <dgm:cxn modelId="{81C5696A-BA62-4092-AD3C-174224D95CE7}" type="presParOf" srcId="{609EFBF0-5B2B-4A0C-A1F9-275B386B62D7}" destId="{2986E127-777D-47D7-B9EA-3961CA6F82E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D0184B8-BC43-4343-8A0E-0A249370ED3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412DBE4-1D2E-487F-9D2F-D981EA73D52F}">
      <dgm:prSet/>
      <dgm:spPr/>
      <dgm:t>
        <a:bodyPr/>
        <a:lstStyle/>
        <a:p>
          <a:r>
            <a:rPr lang="en-GB"/>
            <a:t>Employers must investigate fully before acting, inform the employee of issues in writing (including evidence), hold a disciplinary hearing where the employee can respond and be accompanied, and decide based on that meeting. After dismissal, provide clear written reasons, notice period details, and appeal rights.</a:t>
          </a:r>
          <a:endParaRPr lang="en-US"/>
        </a:p>
      </dgm:t>
    </dgm:pt>
    <dgm:pt modelId="{D8CDE80D-21FF-4F59-8A6F-186BD865C4C3}" type="parTrans" cxnId="{15E7D49D-BD2F-4EA0-9FDE-D10773343BF2}">
      <dgm:prSet/>
      <dgm:spPr/>
      <dgm:t>
        <a:bodyPr/>
        <a:lstStyle/>
        <a:p>
          <a:endParaRPr lang="en-US"/>
        </a:p>
      </dgm:t>
    </dgm:pt>
    <dgm:pt modelId="{1947E653-6250-4C0C-82B5-4074D392AC1D}" type="sibTrans" cxnId="{15E7D49D-BD2F-4EA0-9FDE-D10773343BF2}">
      <dgm:prSet/>
      <dgm:spPr/>
      <dgm:t>
        <a:bodyPr/>
        <a:lstStyle/>
        <a:p>
          <a:endParaRPr lang="en-US"/>
        </a:p>
      </dgm:t>
    </dgm:pt>
    <dgm:pt modelId="{8B0441C1-88C9-4F03-AF20-E236029FCD49}">
      <dgm:prSet/>
      <dgm:spPr/>
      <dgm:t>
        <a:bodyPr/>
        <a:lstStyle/>
        <a:p>
          <a:r>
            <a:rPr lang="en-GB"/>
            <a:t>The Acas Code applies to dismissals for conduct, capability (poor performance), or some other substantial reason, but not redundancy or fixed-term contract expiry. Tribunals consider Code compliance and may adjust awards by up to 25% if unreasonably ignored.</a:t>
          </a:r>
          <a:endParaRPr lang="en-US"/>
        </a:p>
      </dgm:t>
    </dgm:pt>
    <dgm:pt modelId="{423BFA15-1DD2-48D7-9BF7-54A9AAE2FD5A}" type="parTrans" cxnId="{5EF61BC5-1697-4151-9E35-65CFA4BA9231}">
      <dgm:prSet/>
      <dgm:spPr/>
      <dgm:t>
        <a:bodyPr/>
        <a:lstStyle/>
        <a:p>
          <a:endParaRPr lang="en-US"/>
        </a:p>
      </dgm:t>
    </dgm:pt>
    <dgm:pt modelId="{DECBFBFC-344E-42E1-9372-252EE5CAACA6}" type="sibTrans" cxnId="{5EF61BC5-1697-4151-9E35-65CFA4BA9231}">
      <dgm:prSet/>
      <dgm:spPr/>
      <dgm:t>
        <a:bodyPr/>
        <a:lstStyle/>
        <a:p>
          <a:endParaRPr lang="en-US"/>
        </a:p>
      </dgm:t>
    </dgm:pt>
    <dgm:pt modelId="{20A7B220-71A3-4600-AC68-5C08E027DA77}">
      <dgm:prSet/>
      <dgm:spPr/>
      <dgm:t>
        <a:bodyPr/>
        <a:lstStyle/>
        <a:p>
          <a:r>
            <a:rPr lang="en-GB"/>
            <a:t>Dismissal must be a reasonable response after supporting improvement where possible (for example, warnings for first issues, final warnings next). For gross misconduct, summary dismissal may follow a fair process without prior warnings.</a:t>
          </a:r>
          <a:endParaRPr lang="en-US"/>
        </a:p>
      </dgm:t>
    </dgm:pt>
    <dgm:pt modelId="{3D9F3988-5119-4130-BC5C-ED2657B94DBC}" type="parTrans" cxnId="{32616DA6-2761-450A-A124-932EC828BA65}">
      <dgm:prSet/>
      <dgm:spPr/>
      <dgm:t>
        <a:bodyPr/>
        <a:lstStyle/>
        <a:p>
          <a:endParaRPr lang="en-US"/>
        </a:p>
      </dgm:t>
    </dgm:pt>
    <dgm:pt modelId="{C27613A3-15FD-4000-A1D8-7C0B376AE7F6}" type="sibTrans" cxnId="{32616DA6-2761-450A-A124-932EC828BA65}">
      <dgm:prSet/>
      <dgm:spPr/>
      <dgm:t>
        <a:bodyPr/>
        <a:lstStyle/>
        <a:p>
          <a:endParaRPr lang="en-US"/>
        </a:p>
      </dgm:t>
    </dgm:pt>
    <dgm:pt modelId="{171EDEEE-9FBE-4D46-B379-ACA510B74FEC}" type="pres">
      <dgm:prSet presAssocID="{ED0184B8-BC43-4343-8A0E-0A249370ED37}" presName="root" presStyleCnt="0">
        <dgm:presLayoutVars>
          <dgm:dir/>
          <dgm:resizeHandles val="exact"/>
        </dgm:presLayoutVars>
      </dgm:prSet>
      <dgm:spPr/>
    </dgm:pt>
    <dgm:pt modelId="{32E3CBCA-ED46-4D13-A67E-981E59C5753D}" type="pres">
      <dgm:prSet presAssocID="{6412DBE4-1D2E-487F-9D2F-D981EA73D52F}" presName="compNode" presStyleCnt="0"/>
      <dgm:spPr/>
    </dgm:pt>
    <dgm:pt modelId="{9723CCA2-4037-4480-9AF2-47A24D99EA79}" type="pres">
      <dgm:prSet presAssocID="{6412DBE4-1D2E-487F-9D2F-D981EA73D52F}" presName="bgRect" presStyleLbl="bgShp" presStyleIdx="0" presStyleCnt="3"/>
      <dgm:spPr/>
    </dgm:pt>
    <dgm:pt modelId="{A4677649-C8D3-4D97-ABCD-75EC73D669DA}" type="pres">
      <dgm:prSet presAssocID="{6412DBE4-1D2E-487F-9D2F-D981EA73D52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avel"/>
        </a:ext>
      </dgm:extLst>
    </dgm:pt>
    <dgm:pt modelId="{3583BF79-377F-4C56-8BEB-CDEF46DFC095}" type="pres">
      <dgm:prSet presAssocID="{6412DBE4-1D2E-487F-9D2F-D981EA73D52F}" presName="spaceRect" presStyleCnt="0"/>
      <dgm:spPr/>
    </dgm:pt>
    <dgm:pt modelId="{C4761CFC-40C3-4F5A-A1AA-0C3E085A626D}" type="pres">
      <dgm:prSet presAssocID="{6412DBE4-1D2E-487F-9D2F-D981EA73D52F}" presName="parTx" presStyleLbl="revTx" presStyleIdx="0" presStyleCnt="3">
        <dgm:presLayoutVars>
          <dgm:chMax val="0"/>
          <dgm:chPref val="0"/>
        </dgm:presLayoutVars>
      </dgm:prSet>
      <dgm:spPr/>
    </dgm:pt>
    <dgm:pt modelId="{18BFD763-7FD6-4326-A112-B2D53CBA0F52}" type="pres">
      <dgm:prSet presAssocID="{1947E653-6250-4C0C-82B5-4074D392AC1D}" presName="sibTrans" presStyleCnt="0"/>
      <dgm:spPr/>
    </dgm:pt>
    <dgm:pt modelId="{42361A61-BF10-49C7-AAD9-F7F74EA93559}" type="pres">
      <dgm:prSet presAssocID="{8B0441C1-88C9-4F03-AF20-E236029FCD49}" presName="compNode" presStyleCnt="0"/>
      <dgm:spPr/>
    </dgm:pt>
    <dgm:pt modelId="{088C7696-F1BD-409B-8E60-26DD0729C6B8}" type="pres">
      <dgm:prSet presAssocID="{8B0441C1-88C9-4F03-AF20-E236029FCD49}" presName="bgRect" presStyleLbl="bgShp" presStyleIdx="1" presStyleCnt="3"/>
      <dgm:spPr/>
    </dgm:pt>
    <dgm:pt modelId="{1AA9D409-A581-42D5-804D-0E7F2A775376}" type="pres">
      <dgm:prSet presAssocID="{8B0441C1-88C9-4F03-AF20-E236029FCD4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FAAA89EC-52D9-4BF7-80A3-C4BEB8F7D71C}" type="pres">
      <dgm:prSet presAssocID="{8B0441C1-88C9-4F03-AF20-E236029FCD49}" presName="spaceRect" presStyleCnt="0"/>
      <dgm:spPr/>
    </dgm:pt>
    <dgm:pt modelId="{6AA0463F-4B3D-42FB-AC6D-84611CB2BF0D}" type="pres">
      <dgm:prSet presAssocID="{8B0441C1-88C9-4F03-AF20-E236029FCD49}" presName="parTx" presStyleLbl="revTx" presStyleIdx="1" presStyleCnt="3">
        <dgm:presLayoutVars>
          <dgm:chMax val="0"/>
          <dgm:chPref val="0"/>
        </dgm:presLayoutVars>
      </dgm:prSet>
      <dgm:spPr/>
    </dgm:pt>
    <dgm:pt modelId="{D8A8DC63-A3B4-4134-B4B7-E25689C3EC52}" type="pres">
      <dgm:prSet presAssocID="{DECBFBFC-344E-42E1-9372-252EE5CAACA6}" presName="sibTrans" presStyleCnt="0"/>
      <dgm:spPr/>
    </dgm:pt>
    <dgm:pt modelId="{86FBAE9F-2FC2-4947-8F99-C6E04A96F933}" type="pres">
      <dgm:prSet presAssocID="{20A7B220-71A3-4600-AC68-5C08E027DA77}" presName="compNode" presStyleCnt="0"/>
      <dgm:spPr/>
    </dgm:pt>
    <dgm:pt modelId="{83083F07-63C8-4B89-9D83-3BDC9945DCFF}" type="pres">
      <dgm:prSet presAssocID="{20A7B220-71A3-4600-AC68-5C08E027DA77}" presName="bgRect" presStyleLbl="bgShp" presStyleIdx="2" presStyleCnt="3"/>
      <dgm:spPr/>
    </dgm:pt>
    <dgm:pt modelId="{E63F2753-40AA-4874-9D67-3DAC4FE6833A}" type="pres">
      <dgm:prSet presAssocID="{20A7B220-71A3-4600-AC68-5C08E027DA7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peed Bump"/>
        </a:ext>
      </dgm:extLst>
    </dgm:pt>
    <dgm:pt modelId="{CFA027AC-072C-49D9-89D7-B90279BDFAEB}" type="pres">
      <dgm:prSet presAssocID="{20A7B220-71A3-4600-AC68-5C08E027DA77}" presName="spaceRect" presStyleCnt="0"/>
      <dgm:spPr/>
    </dgm:pt>
    <dgm:pt modelId="{ABC33959-5BA6-4F77-A664-05091EEFB250}" type="pres">
      <dgm:prSet presAssocID="{20A7B220-71A3-4600-AC68-5C08E027DA77}" presName="parTx" presStyleLbl="revTx" presStyleIdx="2" presStyleCnt="3">
        <dgm:presLayoutVars>
          <dgm:chMax val="0"/>
          <dgm:chPref val="0"/>
        </dgm:presLayoutVars>
      </dgm:prSet>
      <dgm:spPr/>
    </dgm:pt>
  </dgm:ptLst>
  <dgm:cxnLst>
    <dgm:cxn modelId="{A763AB2D-C225-4733-919F-F82075AD45AC}" type="presOf" srcId="{ED0184B8-BC43-4343-8A0E-0A249370ED37}" destId="{171EDEEE-9FBE-4D46-B379-ACA510B74FEC}" srcOrd="0" destOrd="0" presId="urn:microsoft.com/office/officeart/2018/2/layout/IconVerticalSolidList"/>
    <dgm:cxn modelId="{56018430-E707-44BC-AB8D-6BF64E43408E}" type="presOf" srcId="{20A7B220-71A3-4600-AC68-5C08E027DA77}" destId="{ABC33959-5BA6-4F77-A664-05091EEFB250}" srcOrd="0" destOrd="0" presId="urn:microsoft.com/office/officeart/2018/2/layout/IconVerticalSolidList"/>
    <dgm:cxn modelId="{15E7D49D-BD2F-4EA0-9FDE-D10773343BF2}" srcId="{ED0184B8-BC43-4343-8A0E-0A249370ED37}" destId="{6412DBE4-1D2E-487F-9D2F-D981EA73D52F}" srcOrd="0" destOrd="0" parTransId="{D8CDE80D-21FF-4F59-8A6F-186BD865C4C3}" sibTransId="{1947E653-6250-4C0C-82B5-4074D392AC1D}"/>
    <dgm:cxn modelId="{32616DA6-2761-450A-A124-932EC828BA65}" srcId="{ED0184B8-BC43-4343-8A0E-0A249370ED37}" destId="{20A7B220-71A3-4600-AC68-5C08E027DA77}" srcOrd="2" destOrd="0" parTransId="{3D9F3988-5119-4130-BC5C-ED2657B94DBC}" sibTransId="{C27613A3-15FD-4000-A1D8-7C0B376AE7F6}"/>
    <dgm:cxn modelId="{9F6745C0-E40F-4D46-828F-FFB6A00A7A6B}" type="presOf" srcId="{8B0441C1-88C9-4F03-AF20-E236029FCD49}" destId="{6AA0463F-4B3D-42FB-AC6D-84611CB2BF0D}" srcOrd="0" destOrd="0" presId="urn:microsoft.com/office/officeart/2018/2/layout/IconVerticalSolidList"/>
    <dgm:cxn modelId="{5EF61BC5-1697-4151-9E35-65CFA4BA9231}" srcId="{ED0184B8-BC43-4343-8A0E-0A249370ED37}" destId="{8B0441C1-88C9-4F03-AF20-E236029FCD49}" srcOrd="1" destOrd="0" parTransId="{423BFA15-1DD2-48D7-9BF7-54A9AAE2FD5A}" sibTransId="{DECBFBFC-344E-42E1-9372-252EE5CAACA6}"/>
    <dgm:cxn modelId="{9B785BE1-BFD1-4243-8949-14874AF6BC08}" type="presOf" srcId="{6412DBE4-1D2E-487F-9D2F-D981EA73D52F}" destId="{C4761CFC-40C3-4F5A-A1AA-0C3E085A626D}" srcOrd="0" destOrd="0" presId="urn:microsoft.com/office/officeart/2018/2/layout/IconVerticalSolidList"/>
    <dgm:cxn modelId="{C04E7FB0-20CA-42FE-AD07-CE293DF82B05}" type="presParOf" srcId="{171EDEEE-9FBE-4D46-B379-ACA510B74FEC}" destId="{32E3CBCA-ED46-4D13-A67E-981E59C5753D}" srcOrd="0" destOrd="0" presId="urn:microsoft.com/office/officeart/2018/2/layout/IconVerticalSolidList"/>
    <dgm:cxn modelId="{A44D1EA5-568B-4305-92DA-15C9AC96A5A7}" type="presParOf" srcId="{32E3CBCA-ED46-4D13-A67E-981E59C5753D}" destId="{9723CCA2-4037-4480-9AF2-47A24D99EA79}" srcOrd="0" destOrd="0" presId="urn:microsoft.com/office/officeart/2018/2/layout/IconVerticalSolidList"/>
    <dgm:cxn modelId="{ACB2327F-7132-4E05-849D-4B057FD4B499}" type="presParOf" srcId="{32E3CBCA-ED46-4D13-A67E-981E59C5753D}" destId="{A4677649-C8D3-4D97-ABCD-75EC73D669DA}" srcOrd="1" destOrd="0" presId="urn:microsoft.com/office/officeart/2018/2/layout/IconVerticalSolidList"/>
    <dgm:cxn modelId="{470B4917-08E5-4438-AF6F-19E2AA5EA953}" type="presParOf" srcId="{32E3CBCA-ED46-4D13-A67E-981E59C5753D}" destId="{3583BF79-377F-4C56-8BEB-CDEF46DFC095}" srcOrd="2" destOrd="0" presId="urn:microsoft.com/office/officeart/2018/2/layout/IconVerticalSolidList"/>
    <dgm:cxn modelId="{DD51A2CC-B64C-46F0-A42A-45122FC81DFC}" type="presParOf" srcId="{32E3CBCA-ED46-4D13-A67E-981E59C5753D}" destId="{C4761CFC-40C3-4F5A-A1AA-0C3E085A626D}" srcOrd="3" destOrd="0" presId="urn:microsoft.com/office/officeart/2018/2/layout/IconVerticalSolidList"/>
    <dgm:cxn modelId="{F50006FA-D453-40F8-ADA7-FC167F80FD26}" type="presParOf" srcId="{171EDEEE-9FBE-4D46-B379-ACA510B74FEC}" destId="{18BFD763-7FD6-4326-A112-B2D53CBA0F52}" srcOrd="1" destOrd="0" presId="urn:microsoft.com/office/officeart/2018/2/layout/IconVerticalSolidList"/>
    <dgm:cxn modelId="{FD065117-C063-4595-BFFB-31303AFD4824}" type="presParOf" srcId="{171EDEEE-9FBE-4D46-B379-ACA510B74FEC}" destId="{42361A61-BF10-49C7-AAD9-F7F74EA93559}" srcOrd="2" destOrd="0" presId="urn:microsoft.com/office/officeart/2018/2/layout/IconVerticalSolidList"/>
    <dgm:cxn modelId="{74790859-6E4E-408D-A3B1-3FC7D5F87DC0}" type="presParOf" srcId="{42361A61-BF10-49C7-AAD9-F7F74EA93559}" destId="{088C7696-F1BD-409B-8E60-26DD0729C6B8}" srcOrd="0" destOrd="0" presId="urn:microsoft.com/office/officeart/2018/2/layout/IconVerticalSolidList"/>
    <dgm:cxn modelId="{911FAFCD-6088-4175-881E-61B4CB08AC17}" type="presParOf" srcId="{42361A61-BF10-49C7-AAD9-F7F74EA93559}" destId="{1AA9D409-A581-42D5-804D-0E7F2A775376}" srcOrd="1" destOrd="0" presId="urn:microsoft.com/office/officeart/2018/2/layout/IconVerticalSolidList"/>
    <dgm:cxn modelId="{9B165B5E-FFDB-4EA1-8781-C4855FA985E7}" type="presParOf" srcId="{42361A61-BF10-49C7-AAD9-F7F74EA93559}" destId="{FAAA89EC-52D9-4BF7-80A3-C4BEB8F7D71C}" srcOrd="2" destOrd="0" presId="urn:microsoft.com/office/officeart/2018/2/layout/IconVerticalSolidList"/>
    <dgm:cxn modelId="{D94B3F22-0CDF-4A69-A030-5E12103878EE}" type="presParOf" srcId="{42361A61-BF10-49C7-AAD9-F7F74EA93559}" destId="{6AA0463F-4B3D-42FB-AC6D-84611CB2BF0D}" srcOrd="3" destOrd="0" presId="urn:microsoft.com/office/officeart/2018/2/layout/IconVerticalSolidList"/>
    <dgm:cxn modelId="{BFFFAB43-1082-48CF-A127-22DB382D498D}" type="presParOf" srcId="{171EDEEE-9FBE-4D46-B379-ACA510B74FEC}" destId="{D8A8DC63-A3B4-4134-B4B7-E25689C3EC52}" srcOrd="3" destOrd="0" presId="urn:microsoft.com/office/officeart/2018/2/layout/IconVerticalSolidList"/>
    <dgm:cxn modelId="{30218B76-BF8B-42B0-ADB1-1549F4DBF669}" type="presParOf" srcId="{171EDEEE-9FBE-4D46-B379-ACA510B74FEC}" destId="{86FBAE9F-2FC2-4947-8F99-C6E04A96F933}" srcOrd="4" destOrd="0" presId="urn:microsoft.com/office/officeart/2018/2/layout/IconVerticalSolidList"/>
    <dgm:cxn modelId="{783EABE3-A659-46AC-B6BE-9E3846E9952B}" type="presParOf" srcId="{86FBAE9F-2FC2-4947-8F99-C6E04A96F933}" destId="{83083F07-63C8-4B89-9D83-3BDC9945DCFF}" srcOrd="0" destOrd="0" presId="urn:microsoft.com/office/officeart/2018/2/layout/IconVerticalSolidList"/>
    <dgm:cxn modelId="{25BCDF43-5F95-4CD4-9609-185EA50D6EC5}" type="presParOf" srcId="{86FBAE9F-2FC2-4947-8F99-C6E04A96F933}" destId="{E63F2753-40AA-4874-9D67-3DAC4FE6833A}" srcOrd="1" destOrd="0" presId="urn:microsoft.com/office/officeart/2018/2/layout/IconVerticalSolidList"/>
    <dgm:cxn modelId="{E6C8FE80-A280-43B3-84D4-932A952B3D94}" type="presParOf" srcId="{86FBAE9F-2FC2-4947-8F99-C6E04A96F933}" destId="{CFA027AC-072C-49D9-89D7-B90279BDFAEB}" srcOrd="2" destOrd="0" presId="urn:microsoft.com/office/officeart/2018/2/layout/IconVerticalSolidList"/>
    <dgm:cxn modelId="{1C0C8918-B22D-400D-96F3-028167962304}" type="presParOf" srcId="{86FBAE9F-2FC2-4947-8F99-C6E04A96F933}" destId="{ABC33959-5BA6-4F77-A664-05091EEFB2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315557F-C4F6-4AA6-B53A-4CCCD953566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27DC1AD-E949-4E24-8DDB-DB90D87C39DE}">
      <dgm:prSet/>
      <dgm:spPr/>
      <dgm:t>
        <a:bodyPr/>
        <a:lstStyle/>
        <a:p>
          <a:r>
            <a:rPr lang="en-GB"/>
            <a:t>The usual qualifying period is </a:t>
          </a:r>
          <a:r>
            <a:rPr lang="en-GB" b="1"/>
            <a:t>2 years’ continuous service</a:t>
          </a:r>
          <a:r>
            <a:rPr lang="en-GB"/>
            <a:t> with the same employer before an employee can bring an ordinary unfair dismissal claim in Great Britain.</a:t>
          </a:r>
          <a:endParaRPr lang="en-US"/>
        </a:p>
      </dgm:t>
    </dgm:pt>
    <dgm:pt modelId="{83E80295-05AB-4EE7-AF26-8001BC20DA87}" type="parTrans" cxnId="{6C0F6465-A847-4CF6-A950-CA9AC6E2E63A}">
      <dgm:prSet/>
      <dgm:spPr/>
      <dgm:t>
        <a:bodyPr/>
        <a:lstStyle/>
        <a:p>
          <a:endParaRPr lang="en-US"/>
        </a:p>
      </dgm:t>
    </dgm:pt>
    <dgm:pt modelId="{F04B5140-A037-493A-B00E-82141B1DF712}" type="sibTrans" cxnId="{6C0F6465-A847-4CF6-A950-CA9AC6E2E63A}">
      <dgm:prSet/>
      <dgm:spPr/>
      <dgm:t>
        <a:bodyPr/>
        <a:lstStyle/>
        <a:p>
          <a:endParaRPr lang="en-US"/>
        </a:p>
      </dgm:t>
    </dgm:pt>
    <dgm:pt modelId="{E8A3BE91-2ED6-4106-A7D9-AFBAD6001550}">
      <dgm:prSet/>
      <dgm:spPr/>
      <dgm:t>
        <a:bodyPr/>
        <a:lstStyle/>
        <a:p>
          <a:r>
            <a:rPr lang="en-GB"/>
            <a:t>If the employee has less than 2 years’ service, they may still have rights in certain cases, such as </a:t>
          </a:r>
          <a:r>
            <a:rPr lang="en-GB" b="1"/>
            <a:t>automatic unfair dismissal</a:t>
          </a:r>
          <a:r>
            <a:rPr lang="en-GB"/>
            <a:t> or discrimination</a:t>
          </a:r>
          <a:endParaRPr lang="en-US"/>
        </a:p>
      </dgm:t>
    </dgm:pt>
    <dgm:pt modelId="{1E3E9E68-76EE-45D4-8951-C2C00A21242A}" type="parTrans" cxnId="{F1093446-0244-4194-97EA-F2A9562537B6}">
      <dgm:prSet/>
      <dgm:spPr/>
      <dgm:t>
        <a:bodyPr/>
        <a:lstStyle/>
        <a:p>
          <a:endParaRPr lang="en-US"/>
        </a:p>
      </dgm:t>
    </dgm:pt>
    <dgm:pt modelId="{520F612D-C497-419E-9959-EBB3C8568492}" type="sibTrans" cxnId="{F1093446-0244-4194-97EA-F2A9562537B6}">
      <dgm:prSet/>
      <dgm:spPr/>
      <dgm:t>
        <a:bodyPr/>
        <a:lstStyle/>
        <a:p>
          <a:endParaRPr lang="en-US"/>
        </a:p>
      </dgm:t>
    </dgm:pt>
    <dgm:pt modelId="{9C485148-538A-4119-B9F1-D46AD55983D7}" type="pres">
      <dgm:prSet presAssocID="{C315557F-C4F6-4AA6-B53A-4CCCD953566B}" presName="vert0" presStyleCnt="0">
        <dgm:presLayoutVars>
          <dgm:dir/>
          <dgm:animOne val="branch"/>
          <dgm:animLvl val="lvl"/>
        </dgm:presLayoutVars>
      </dgm:prSet>
      <dgm:spPr/>
    </dgm:pt>
    <dgm:pt modelId="{73E2D1C0-94EF-4532-BC4C-717277635CD8}" type="pres">
      <dgm:prSet presAssocID="{427DC1AD-E949-4E24-8DDB-DB90D87C39DE}" presName="thickLine" presStyleLbl="alignNode1" presStyleIdx="0" presStyleCnt="2"/>
      <dgm:spPr/>
    </dgm:pt>
    <dgm:pt modelId="{2417BCEB-FF4B-4A02-8D43-1D49A996781F}" type="pres">
      <dgm:prSet presAssocID="{427DC1AD-E949-4E24-8DDB-DB90D87C39DE}" presName="horz1" presStyleCnt="0"/>
      <dgm:spPr/>
    </dgm:pt>
    <dgm:pt modelId="{7B23BFA2-55AA-4821-8390-FB75494FE85A}" type="pres">
      <dgm:prSet presAssocID="{427DC1AD-E949-4E24-8DDB-DB90D87C39DE}" presName="tx1" presStyleLbl="revTx" presStyleIdx="0" presStyleCnt="2"/>
      <dgm:spPr/>
    </dgm:pt>
    <dgm:pt modelId="{E9448B21-F87F-4362-8143-1B2BADD9418A}" type="pres">
      <dgm:prSet presAssocID="{427DC1AD-E949-4E24-8DDB-DB90D87C39DE}" presName="vert1" presStyleCnt="0"/>
      <dgm:spPr/>
    </dgm:pt>
    <dgm:pt modelId="{91BA1895-C035-4F29-B77F-810F2830264B}" type="pres">
      <dgm:prSet presAssocID="{E8A3BE91-2ED6-4106-A7D9-AFBAD6001550}" presName="thickLine" presStyleLbl="alignNode1" presStyleIdx="1" presStyleCnt="2"/>
      <dgm:spPr/>
    </dgm:pt>
    <dgm:pt modelId="{665AC770-CD1C-49BE-8441-F23C3E22F7A0}" type="pres">
      <dgm:prSet presAssocID="{E8A3BE91-2ED6-4106-A7D9-AFBAD6001550}" presName="horz1" presStyleCnt="0"/>
      <dgm:spPr/>
    </dgm:pt>
    <dgm:pt modelId="{10F1863E-A59D-41C5-A279-B58CD4C1A873}" type="pres">
      <dgm:prSet presAssocID="{E8A3BE91-2ED6-4106-A7D9-AFBAD6001550}" presName="tx1" presStyleLbl="revTx" presStyleIdx="1" presStyleCnt="2"/>
      <dgm:spPr/>
    </dgm:pt>
    <dgm:pt modelId="{29A0E79F-DB62-425A-8321-AF6228A340C2}" type="pres">
      <dgm:prSet presAssocID="{E8A3BE91-2ED6-4106-A7D9-AFBAD6001550}" presName="vert1" presStyleCnt="0"/>
      <dgm:spPr/>
    </dgm:pt>
  </dgm:ptLst>
  <dgm:cxnLst>
    <dgm:cxn modelId="{6C0F6465-A847-4CF6-A950-CA9AC6E2E63A}" srcId="{C315557F-C4F6-4AA6-B53A-4CCCD953566B}" destId="{427DC1AD-E949-4E24-8DDB-DB90D87C39DE}" srcOrd="0" destOrd="0" parTransId="{83E80295-05AB-4EE7-AF26-8001BC20DA87}" sibTransId="{F04B5140-A037-493A-B00E-82141B1DF712}"/>
    <dgm:cxn modelId="{F1093446-0244-4194-97EA-F2A9562537B6}" srcId="{C315557F-C4F6-4AA6-B53A-4CCCD953566B}" destId="{E8A3BE91-2ED6-4106-A7D9-AFBAD6001550}" srcOrd="1" destOrd="0" parTransId="{1E3E9E68-76EE-45D4-8951-C2C00A21242A}" sibTransId="{520F612D-C497-419E-9959-EBB3C8568492}"/>
    <dgm:cxn modelId="{42DA0F4B-E72E-473C-8B36-2E7086A84F18}" type="presOf" srcId="{427DC1AD-E949-4E24-8DDB-DB90D87C39DE}" destId="{7B23BFA2-55AA-4821-8390-FB75494FE85A}" srcOrd="0" destOrd="0" presId="urn:microsoft.com/office/officeart/2008/layout/LinedList"/>
    <dgm:cxn modelId="{45747FA7-9E61-4946-805A-DAF2DCAE6F49}" type="presOf" srcId="{C315557F-C4F6-4AA6-B53A-4CCCD953566B}" destId="{9C485148-538A-4119-B9F1-D46AD55983D7}" srcOrd="0" destOrd="0" presId="urn:microsoft.com/office/officeart/2008/layout/LinedList"/>
    <dgm:cxn modelId="{2AA671AA-0474-4A7F-BC29-56100D75F827}" type="presOf" srcId="{E8A3BE91-2ED6-4106-A7D9-AFBAD6001550}" destId="{10F1863E-A59D-41C5-A279-B58CD4C1A873}" srcOrd="0" destOrd="0" presId="urn:microsoft.com/office/officeart/2008/layout/LinedList"/>
    <dgm:cxn modelId="{7D9FD2B3-1B8E-44EF-887C-08190B1C4CE8}" type="presParOf" srcId="{9C485148-538A-4119-B9F1-D46AD55983D7}" destId="{73E2D1C0-94EF-4532-BC4C-717277635CD8}" srcOrd="0" destOrd="0" presId="urn:microsoft.com/office/officeart/2008/layout/LinedList"/>
    <dgm:cxn modelId="{B6004A2A-FEA7-4E40-B5F2-C855CF5186C7}" type="presParOf" srcId="{9C485148-538A-4119-B9F1-D46AD55983D7}" destId="{2417BCEB-FF4B-4A02-8D43-1D49A996781F}" srcOrd="1" destOrd="0" presId="urn:microsoft.com/office/officeart/2008/layout/LinedList"/>
    <dgm:cxn modelId="{25AA2AB0-A22F-4C6B-A6DC-7C0FEB07609C}" type="presParOf" srcId="{2417BCEB-FF4B-4A02-8D43-1D49A996781F}" destId="{7B23BFA2-55AA-4821-8390-FB75494FE85A}" srcOrd="0" destOrd="0" presId="urn:microsoft.com/office/officeart/2008/layout/LinedList"/>
    <dgm:cxn modelId="{864669B3-9C7D-48D8-9DB3-1E03C78FEC6A}" type="presParOf" srcId="{2417BCEB-FF4B-4A02-8D43-1D49A996781F}" destId="{E9448B21-F87F-4362-8143-1B2BADD9418A}" srcOrd="1" destOrd="0" presId="urn:microsoft.com/office/officeart/2008/layout/LinedList"/>
    <dgm:cxn modelId="{9BF4F339-06D9-41C6-818D-0EF313A53CBE}" type="presParOf" srcId="{9C485148-538A-4119-B9F1-D46AD55983D7}" destId="{91BA1895-C035-4F29-B77F-810F2830264B}" srcOrd="2" destOrd="0" presId="urn:microsoft.com/office/officeart/2008/layout/LinedList"/>
    <dgm:cxn modelId="{16AC1B9E-A652-46D9-9754-F733D6E1C9AB}" type="presParOf" srcId="{9C485148-538A-4119-B9F1-D46AD55983D7}" destId="{665AC770-CD1C-49BE-8441-F23C3E22F7A0}" srcOrd="3" destOrd="0" presId="urn:microsoft.com/office/officeart/2008/layout/LinedList"/>
    <dgm:cxn modelId="{2E168EB7-004A-4E20-836E-FB41AE2D8E19}" type="presParOf" srcId="{665AC770-CD1C-49BE-8441-F23C3E22F7A0}" destId="{10F1863E-A59D-41C5-A279-B58CD4C1A873}" srcOrd="0" destOrd="0" presId="urn:microsoft.com/office/officeart/2008/layout/LinedList"/>
    <dgm:cxn modelId="{879A0BA0-332B-47FF-9463-530B7EFDDED5}" type="presParOf" srcId="{665AC770-CD1C-49BE-8441-F23C3E22F7A0}" destId="{29A0E79F-DB62-425A-8321-AF6228A340C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F2C957B-9E21-4C82-87A2-AE1E6B02C066}" type="doc">
      <dgm:prSet loTypeId="urn:microsoft.com/office/officeart/2016/7/layout/VerticalSolidActionList" loCatId="List" qsTypeId="urn:microsoft.com/office/officeart/2005/8/quickstyle/simple1" qsCatId="simple" csTypeId="urn:microsoft.com/office/officeart/2005/8/colors/accent2_2" csCatId="accent2"/>
      <dgm:spPr/>
      <dgm:t>
        <a:bodyPr/>
        <a:lstStyle/>
        <a:p>
          <a:endParaRPr lang="en-US"/>
        </a:p>
      </dgm:t>
    </dgm:pt>
    <dgm:pt modelId="{FAEE14FB-0AC9-4794-96AC-7FCDB466211F}">
      <dgm:prSet/>
      <dgm:spPr/>
      <dgm:t>
        <a:bodyPr/>
        <a:lstStyle/>
        <a:p>
          <a:r>
            <a:rPr lang="en-US"/>
            <a:t>Establish</a:t>
          </a:r>
        </a:p>
      </dgm:t>
    </dgm:pt>
    <dgm:pt modelId="{0D48042F-2693-469E-843D-E59174B9DF75}" type="parTrans" cxnId="{0FBF5086-26D5-4532-B031-24AD8F44C825}">
      <dgm:prSet/>
      <dgm:spPr/>
      <dgm:t>
        <a:bodyPr/>
        <a:lstStyle/>
        <a:p>
          <a:endParaRPr lang="en-US"/>
        </a:p>
      </dgm:t>
    </dgm:pt>
    <dgm:pt modelId="{F38FA1CD-23CF-432F-A156-6DDE09DF8358}" type="sibTrans" cxnId="{0FBF5086-26D5-4532-B031-24AD8F44C825}">
      <dgm:prSet/>
      <dgm:spPr/>
      <dgm:t>
        <a:bodyPr/>
        <a:lstStyle/>
        <a:p>
          <a:endParaRPr lang="en-US"/>
        </a:p>
      </dgm:t>
    </dgm:pt>
    <dgm:pt modelId="{24064288-AB6C-47AE-8F60-CAC42820EA17}">
      <dgm:prSet/>
      <dgm:spPr/>
      <dgm:t>
        <a:bodyPr/>
        <a:lstStyle/>
        <a:p>
          <a:r>
            <a:rPr lang="en-US"/>
            <a:t>Establish objectives</a:t>
          </a:r>
        </a:p>
      </dgm:t>
    </dgm:pt>
    <dgm:pt modelId="{91CFF94F-E04F-4A20-92D5-42D0C632C299}" type="parTrans" cxnId="{17B439E6-AD2F-4340-94F7-006BBBD11984}">
      <dgm:prSet/>
      <dgm:spPr/>
      <dgm:t>
        <a:bodyPr/>
        <a:lstStyle/>
        <a:p>
          <a:endParaRPr lang="en-US"/>
        </a:p>
      </dgm:t>
    </dgm:pt>
    <dgm:pt modelId="{68E5F1CD-9B90-4EEB-B125-B62006D66AB1}" type="sibTrans" cxnId="{17B439E6-AD2F-4340-94F7-006BBBD11984}">
      <dgm:prSet/>
      <dgm:spPr/>
      <dgm:t>
        <a:bodyPr/>
        <a:lstStyle/>
        <a:p>
          <a:endParaRPr lang="en-US"/>
        </a:p>
      </dgm:t>
    </dgm:pt>
    <dgm:pt modelId="{635FC134-1D64-400B-88D5-46B04E07ADD3}">
      <dgm:prSet/>
      <dgm:spPr/>
      <dgm:t>
        <a:bodyPr/>
        <a:lstStyle/>
        <a:p>
          <a:r>
            <a:rPr lang="en-US"/>
            <a:t>Improve</a:t>
          </a:r>
        </a:p>
      </dgm:t>
    </dgm:pt>
    <dgm:pt modelId="{DF9AE226-E3DE-437C-962C-2D61577AED90}" type="parTrans" cxnId="{4A17751C-3BE0-489F-840E-A591FF443A54}">
      <dgm:prSet/>
      <dgm:spPr/>
      <dgm:t>
        <a:bodyPr/>
        <a:lstStyle/>
        <a:p>
          <a:endParaRPr lang="en-US"/>
        </a:p>
      </dgm:t>
    </dgm:pt>
    <dgm:pt modelId="{F7923769-2D7E-45F6-9DD5-1C938EBD63D2}" type="sibTrans" cxnId="{4A17751C-3BE0-489F-840E-A591FF443A54}">
      <dgm:prSet/>
      <dgm:spPr/>
      <dgm:t>
        <a:bodyPr/>
        <a:lstStyle/>
        <a:p>
          <a:endParaRPr lang="en-US"/>
        </a:p>
      </dgm:t>
    </dgm:pt>
    <dgm:pt modelId="{33134F01-BC49-4F62-80C8-64D8F46690F7}">
      <dgm:prSet/>
      <dgm:spPr/>
      <dgm:t>
        <a:bodyPr/>
        <a:lstStyle/>
        <a:p>
          <a:r>
            <a:rPr lang="en-US"/>
            <a:t>Improve performance</a:t>
          </a:r>
        </a:p>
      </dgm:t>
    </dgm:pt>
    <dgm:pt modelId="{AFBB55AB-E8D2-4D8B-9DE7-5DAF544C3EDB}" type="parTrans" cxnId="{B051A43F-7000-4878-BF5F-09FA3832BBF9}">
      <dgm:prSet/>
      <dgm:spPr/>
      <dgm:t>
        <a:bodyPr/>
        <a:lstStyle/>
        <a:p>
          <a:endParaRPr lang="en-US"/>
        </a:p>
      </dgm:t>
    </dgm:pt>
    <dgm:pt modelId="{B030ADAF-B946-41F3-8199-6A9AC6239197}" type="sibTrans" cxnId="{B051A43F-7000-4878-BF5F-09FA3832BBF9}">
      <dgm:prSet/>
      <dgm:spPr/>
      <dgm:t>
        <a:bodyPr/>
        <a:lstStyle/>
        <a:p>
          <a:endParaRPr lang="en-US"/>
        </a:p>
      </dgm:t>
    </dgm:pt>
    <dgm:pt modelId="{755A9F90-BB5F-487A-999C-E6FBD485E0BA}">
      <dgm:prSet/>
      <dgm:spPr/>
      <dgm:t>
        <a:bodyPr/>
        <a:lstStyle/>
        <a:p>
          <a:r>
            <a:rPr lang="en-US"/>
            <a:t>Hold</a:t>
          </a:r>
        </a:p>
      </dgm:t>
    </dgm:pt>
    <dgm:pt modelId="{3A4F5C93-4279-48FE-96B8-C1A22C77CAB6}" type="parTrans" cxnId="{A9FEDB94-86BB-4273-AD1B-C8A882502979}">
      <dgm:prSet/>
      <dgm:spPr/>
      <dgm:t>
        <a:bodyPr/>
        <a:lstStyle/>
        <a:p>
          <a:endParaRPr lang="en-US"/>
        </a:p>
      </dgm:t>
    </dgm:pt>
    <dgm:pt modelId="{EDD8546E-E0F0-435F-90D1-D83BB996D4C0}" type="sibTrans" cxnId="{A9FEDB94-86BB-4273-AD1B-C8A882502979}">
      <dgm:prSet/>
      <dgm:spPr/>
      <dgm:t>
        <a:bodyPr/>
        <a:lstStyle/>
        <a:p>
          <a:endParaRPr lang="en-US"/>
        </a:p>
      </dgm:t>
    </dgm:pt>
    <dgm:pt modelId="{347AAE66-1A86-457D-961B-01925F584CB0}">
      <dgm:prSet/>
      <dgm:spPr/>
      <dgm:t>
        <a:bodyPr/>
        <a:lstStyle/>
        <a:p>
          <a:r>
            <a:rPr lang="en-US"/>
            <a:t>Hold people to account</a:t>
          </a:r>
        </a:p>
      </dgm:t>
    </dgm:pt>
    <dgm:pt modelId="{71039F00-4444-4B51-9FE8-CAA94B24522C}" type="parTrans" cxnId="{E1A10286-07DA-4498-AE5C-95C08E7AB25F}">
      <dgm:prSet/>
      <dgm:spPr/>
      <dgm:t>
        <a:bodyPr/>
        <a:lstStyle/>
        <a:p>
          <a:endParaRPr lang="en-US"/>
        </a:p>
      </dgm:t>
    </dgm:pt>
    <dgm:pt modelId="{6152A6A0-26BD-4B07-BC52-1777619FB402}" type="sibTrans" cxnId="{E1A10286-07DA-4498-AE5C-95C08E7AB25F}">
      <dgm:prSet/>
      <dgm:spPr/>
      <dgm:t>
        <a:bodyPr/>
        <a:lstStyle/>
        <a:p>
          <a:endParaRPr lang="en-US"/>
        </a:p>
      </dgm:t>
    </dgm:pt>
    <dgm:pt modelId="{BA0D4B73-596F-491A-A224-A368B5FDB8AD}" type="pres">
      <dgm:prSet presAssocID="{DF2C957B-9E21-4C82-87A2-AE1E6B02C066}" presName="Name0" presStyleCnt="0">
        <dgm:presLayoutVars>
          <dgm:dir/>
          <dgm:animLvl val="lvl"/>
          <dgm:resizeHandles val="exact"/>
        </dgm:presLayoutVars>
      </dgm:prSet>
      <dgm:spPr/>
    </dgm:pt>
    <dgm:pt modelId="{7DBB6F5E-403C-463E-96E9-96D895534965}" type="pres">
      <dgm:prSet presAssocID="{FAEE14FB-0AC9-4794-96AC-7FCDB466211F}" presName="linNode" presStyleCnt="0"/>
      <dgm:spPr/>
    </dgm:pt>
    <dgm:pt modelId="{1532F9D7-26C4-492F-B9DE-1017477A9463}" type="pres">
      <dgm:prSet presAssocID="{FAEE14FB-0AC9-4794-96AC-7FCDB466211F}" presName="parentText" presStyleLbl="alignNode1" presStyleIdx="0" presStyleCnt="3">
        <dgm:presLayoutVars>
          <dgm:chMax val="1"/>
          <dgm:bulletEnabled/>
        </dgm:presLayoutVars>
      </dgm:prSet>
      <dgm:spPr/>
    </dgm:pt>
    <dgm:pt modelId="{55031793-BEF8-4519-80E5-CC22113B80A9}" type="pres">
      <dgm:prSet presAssocID="{FAEE14FB-0AC9-4794-96AC-7FCDB466211F}" presName="descendantText" presStyleLbl="alignAccFollowNode1" presStyleIdx="0" presStyleCnt="3">
        <dgm:presLayoutVars>
          <dgm:bulletEnabled/>
        </dgm:presLayoutVars>
      </dgm:prSet>
      <dgm:spPr/>
    </dgm:pt>
    <dgm:pt modelId="{463EC69D-3F22-45FC-B48F-D125B818BCA0}" type="pres">
      <dgm:prSet presAssocID="{F38FA1CD-23CF-432F-A156-6DDE09DF8358}" presName="sp" presStyleCnt="0"/>
      <dgm:spPr/>
    </dgm:pt>
    <dgm:pt modelId="{F39CCE3C-C799-4044-BABF-13A77C9A69AF}" type="pres">
      <dgm:prSet presAssocID="{635FC134-1D64-400B-88D5-46B04E07ADD3}" presName="linNode" presStyleCnt="0"/>
      <dgm:spPr/>
    </dgm:pt>
    <dgm:pt modelId="{2B493B78-EAA4-4DF5-8DA2-2707287B34E9}" type="pres">
      <dgm:prSet presAssocID="{635FC134-1D64-400B-88D5-46B04E07ADD3}" presName="parentText" presStyleLbl="alignNode1" presStyleIdx="1" presStyleCnt="3">
        <dgm:presLayoutVars>
          <dgm:chMax val="1"/>
          <dgm:bulletEnabled/>
        </dgm:presLayoutVars>
      </dgm:prSet>
      <dgm:spPr/>
    </dgm:pt>
    <dgm:pt modelId="{83111E3D-5A66-40B4-83E0-AAE8175DCD7D}" type="pres">
      <dgm:prSet presAssocID="{635FC134-1D64-400B-88D5-46B04E07ADD3}" presName="descendantText" presStyleLbl="alignAccFollowNode1" presStyleIdx="1" presStyleCnt="3">
        <dgm:presLayoutVars>
          <dgm:bulletEnabled/>
        </dgm:presLayoutVars>
      </dgm:prSet>
      <dgm:spPr/>
    </dgm:pt>
    <dgm:pt modelId="{D948437C-4FEB-48E4-89F2-240C515B1B65}" type="pres">
      <dgm:prSet presAssocID="{F7923769-2D7E-45F6-9DD5-1C938EBD63D2}" presName="sp" presStyleCnt="0"/>
      <dgm:spPr/>
    </dgm:pt>
    <dgm:pt modelId="{61BE1A86-2D51-411C-B134-D2B33C13A5F0}" type="pres">
      <dgm:prSet presAssocID="{755A9F90-BB5F-487A-999C-E6FBD485E0BA}" presName="linNode" presStyleCnt="0"/>
      <dgm:spPr/>
    </dgm:pt>
    <dgm:pt modelId="{A8144548-13AC-430E-B591-6E7C718C4F6D}" type="pres">
      <dgm:prSet presAssocID="{755A9F90-BB5F-487A-999C-E6FBD485E0BA}" presName="parentText" presStyleLbl="alignNode1" presStyleIdx="2" presStyleCnt="3">
        <dgm:presLayoutVars>
          <dgm:chMax val="1"/>
          <dgm:bulletEnabled/>
        </dgm:presLayoutVars>
      </dgm:prSet>
      <dgm:spPr/>
    </dgm:pt>
    <dgm:pt modelId="{D444D87F-B97D-42B8-9E88-51B65126F32E}" type="pres">
      <dgm:prSet presAssocID="{755A9F90-BB5F-487A-999C-E6FBD485E0BA}" presName="descendantText" presStyleLbl="alignAccFollowNode1" presStyleIdx="2" presStyleCnt="3">
        <dgm:presLayoutVars>
          <dgm:bulletEnabled/>
        </dgm:presLayoutVars>
      </dgm:prSet>
      <dgm:spPr/>
    </dgm:pt>
  </dgm:ptLst>
  <dgm:cxnLst>
    <dgm:cxn modelId="{73A6E119-FD79-4A5D-BDBE-F4400D34D6DB}" type="presOf" srcId="{DF2C957B-9E21-4C82-87A2-AE1E6B02C066}" destId="{BA0D4B73-596F-491A-A224-A368B5FDB8AD}" srcOrd="0" destOrd="0" presId="urn:microsoft.com/office/officeart/2016/7/layout/VerticalSolidActionList"/>
    <dgm:cxn modelId="{4A17751C-3BE0-489F-840E-A591FF443A54}" srcId="{DF2C957B-9E21-4C82-87A2-AE1E6B02C066}" destId="{635FC134-1D64-400B-88D5-46B04E07ADD3}" srcOrd="1" destOrd="0" parTransId="{DF9AE226-E3DE-437C-962C-2D61577AED90}" sibTransId="{F7923769-2D7E-45F6-9DD5-1C938EBD63D2}"/>
    <dgm:cxn modelId="{B72A4D3D-B444-4FFE-94D3-356F1C30981D}" type="presOf" srcId="{635FC134-1D64-400B-88D5-46B04E07ADD3}" destId="{2B493B78-EAA4-4DF5-8DA2-2707287B34E9}" srcOrd="0" destOrd="0" presId="urn:microsoft.com/office/officeart/2016/7/layout/VerticalSolidActionList"/>
    <dgm:cxn modelId="{B051A43F-7000-4878-BF5F-09FA3832BBF9}" srcId="{635FC134-1D64-400B-88D5-46B04E07ADD3}" destId="{33134F01-BC49-4F62-80C8-64D8F46690F7}" srcOrd="0" destOrd="0" parTransId="{AFBB55AB-E8D2-4D8B-9DE7-5DAF544C3EDB}" sibTransId="{B030ADAF-B946-41F3-8199-6A9AC6239197}"/>
    <dgm:cxn modelId="{6A26504B-8347-49B7-BAED-C54CD7B62E6F}" type="presOf" srcId="{347AAE66-1A86-457D-961B-01925F584CB0}" destId="{D444D87F-B97D-42B8-9E88-51B65126F32E}" srcOrd="0" destOrd="0" presId="urn:microsoft.com/office/officeart/2016/7/layout/VerticalSolidActionList"/>
    <dgm:cxn modelId="{2BAF2E84-4088-4D04-A1FC-F31F550F4DAE}" type="presOf" srcId="{755A9F90-BB5F-487A-999C-E6FBD485E0BA}" destId="{A8144548-13AC-430E-B591-6E7C718C4F6D}" srcOrd="0" destOrd="0" presId="urn:microsoft.com/office/officeart/2016/7/layout/VerticalSolidActionList"/>
    <dgm:cxn modelId="{E1A10286-07DA-4498-AE5C-95C08E7AB25F}" srcId="{755A9F90-BB5F-487A-999C-E6FBD485E0BA}" destId="{347AAE66-1A86-457D-961B-01925F584CB0}" srcOrd="0" destOrd="0" parTransId="{71039F00-4444-4B51-9FE8-CAA94B24522C}" sibTransId="{6152A6A0-26BD-4B07-BC52-1777619FB402}"/>
    <dgm:cxn modelId="{0FBF5086-26D5-4532-B031-24AD8F44C825}" srcId="{DF2C957B-9E21-4C82-87A2-AE1E6B02C066}" destId="{FAEE14FB-0AC9-4794-96AC-7FCDB466211F}" srcOrd="0" destOrd="0" parTransId="{0D48042F-2693-469E-843D-E59174B9DF75}" sibTransId="{F38FA1CD-23CF-432F-A156-6DDE09DF8358}"/>
    <dgm:cxn modelId="{A9FEDB94-86BB-4273-AD1B-C8A882502979}" srcId="{DF2C957B-9E21-4C82-87A2-AE1E6B02C066}" destId="{755A9F90-BB5F-487A-999C-E6FBD485E0BA}" srcOrd="2" destOrd="0" parTransId="{3A4F5C93-4279-48FE-96B8-C1A22C77CAB6}" sibTransId="{EDD8546E-E0F0-435F-90D1-D83BB996D4C0}"/>
    <dgm:cxn modelId="{2B98CDC0-41D9-42B9-9014-FFA0682F1E88}" type="presOf" srcId="{24064288-AB6C-47AE-8F60-CAC42820EA17}" destId="{55031793-BEF8-4519-80E5-CC22113B80A9}" srcOrd="0" destOrd="0" presId="urn:microsoft.com/office/officeart/2016/7/layout/VerticalSolidActionList"/>
    <dgm:cxn modelId="{A6AE3CD2-9624-46A2-A891-F3D9D09D9239}" type="presOf" srcId="{FAEE14FB-0AC9-4794-96AC-7FCDB466211F}" destId="{1532F9D7-26C4-492F-B9DE-1017477A9463}" srcOrd="0" destOrd="0" presId="urn:microsoft.com/office/officeart/2016/7/layout/VerticalSolidActionList"/>
    <dgm:cxn modelId="{17B439E6-AD2F-4340-94F7-006BBBD11984}" srcId="{FAEE14FB-0AC9-4794-96AC-7FCDB466211F}" destId="{24064288-AB6C-47AE-8F60-CAC42820EA17}" srcOrd="0" destOrd="0" parTransId="{91CFF94F-E04F-4A20-92D5-42D0C632C299}" sibTransId="{68E5F1CD-9B90-4EEB-B125-B62006D66AB1}"/>
    <dgm:cxn modelId="{DEC272F3-DBEE-4D79-932F-13758D151CE9}" type="presOf" srcId="{33134F01-BC49-4F62-80C8-64D8F46690F7}" destId="{83111E3D-5A66-40B4-83E0-AAE8175DCD7D}" srcOrd="0" destOrd="0" presId="urn:microsoft.com/office/officeart/2016/7/layout/VerticalSolidActionList"/>
    <dgm:cxn modelId="{234634D9-94C0-4589-A498-BE5147059BEF}" type="presParOf" srcId="{BA0D4B73-596F-491A-A224-A368B5FDB8AD}" destId="{7DBB6F5E-403C-463E-96E9-96D895534965}" srcOrd="0" destOrd="0" presId="urn:microsoft.com/office/officeart/2016/7/layout/VerticalSolidActionList"/>
    <dgm:cxn modelId="{87DCAC9B-6620-4B4F-BD8A-BBB39BCDFAFD}" type="presParOf" srcId="{7DBB6F5E-403C-463E-96E9-96D895534965}" destId="{1532F9D7-26C4-492F-B9DE-1017477A9463}" srcOrd="0" destOrd="0" presId="urn:microsoft.com/office/officeart/2016/7/layout/VerticalSolidActionList"/>
    <dgm:cxn modelId="{C3502AD4-64C6-4390-A3B4-5AC58B084048}" type="presParOf" srcId="{7DBB6F5E-403C-463E-96E9-96D895534965}" destId="{55031793-BEF8-4519-80E5-CC22113B80A9}" srcOrd="1" destOrd="0" presId="urn:microsoft.com/office/officeart/2016/7/layout/VerticalSolidActionList"/>
    <dgm:cxn modelId="{22F65226-907A-42B7-A4BB-35EB39AB89D8}" type="presParOf" srcId="{BA0D4B73-596F-491A-A224-A368B5FDB8AD}" destId="{463EC69D-3F22-45FC-B48F-D125B818BCA0}" srcOrd="1" destOrd="0" presId="urn:microsoft.com/office/officeart/2016/7/layout/VerticalSolidActionList"/>
    <dgm:cxn modelId="{F56F3165-1C02-4000-9DF2-10EA072067B9}" type="presParOf" srcId="{BA0D4B73-596F-491A-A224-A368B5FDB8AD}" destId="{F39CCE3C-C799-4044-BABF-13A77C9A69AF}" srcOrd="2" destOrd="0" presId="urn:microsoft.com/office/officeart/2016/7/layout/VerticalSolidActionList"/>
    <dgm:cxn modelId="{17D31AB7-4F30-4BEC-BA3B-357B9B85AEB3}" type="presParOf" srcId="{F39CCE3C-C799-4044-BABF-13A77C9A69AF}" destId="{2B493B78-EAA4-4DF5-8DA2-2707287B34E9}" srcOrd="0" destOrd="0" presId="urn:microsoft.com/office/officeart/2016/7/layout/VerticalSolidActionList"/>
    <dgm:cxn modelId="{B547CDFD-C78C-4F0B-95F6-AF84D919C68A}" type="presParOf" srcId="{F39CCE3C-C799-4044-BABF-13A77C9A69AF}" destId="{83111E3D-5A66-40B4-83E0-AAE8175DCD7D}" srcOrd="1" destOrd="0" presId="urn:microsoft.com/office/officeart/2016/7/layout/VerticalSolidActionList"/>
    <dgm:cxn modelId="{61601E30-C7C6-4B88-9917-1BB9C0367D73}" type="presParOf" srcId="{BA0D4B73-596F-491A-A224-A368B5FDB8AD}" destId="{D948437C-4FEB-48E4-89F2-240C515B1B65}" srcOrd="3" destOrd="0" presId="urn:microsoft.com/office/officeart/2016/7/layout/VerticalSolidActionList"/>
    <dgm:cxn modelId="{6A9BA1F5-5CF3-403E-AD3D-EFF56200A55E}" type="presParOf" srcId="{BA0D4B73-596F-491A-A224-A368B5FDB8AD}" destId="{61BE1A86-2D51-411C-B134-D2B33C13A5F0}" srcOrd="4" destOrd="0" presId="urn:microsoft.com/office/officeart/2016/7/layout/VerticalSolidActionList"/>
    <dgm:cxn modelId="{872F4498-C873-4188-AC2A-C470BD958A5F}" type="presParOf" srcId="{61BE1A86-2D51-411C-B134-D2B33C13A5F0}" destId="{A8144548-13AC-430E-B591-6E7C718C4F6D}" srcOrd="0" destOrd="0" presId="urn:microsoft.com/office/officeart/2016/7/layout/VerticalSolidActionList"/>
    <dgm:cxn modelId="{41072F3A-504D-4551-8DE7-6906CF2D05AE}" type="presParOf" srcId="{61BE1A86-2D51-411C-B134-D2B33C13A5F0}" destId="{D444D87F-B97D-42B8-9E88-51B65126F32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119687B-6354-4338-864B-05C291F907EA}"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479FF43A-57E1-4B4B-AA98-53072963D070}">
      <dgm:prSet/>
      <dgm:spPr/>
      <dgm:t>
        <a:bodyPr/>
        <a:lstStyle/>
        <a:p>
          <a:r>
            <a:rPr lang="en-GB"/>
            <a:t>A shared understanding of organisational goals.</a:t>
          </a:r>
          <a:endParaRPr lang="en-US"/>
        </a:p>
      </dgm:t>
    </dgm:pt>
    <dgm:pt modelId="{C70AAA69-AD75-42CF-AD63-19E768313412}" type="parTrans" cxnId="{93AE0EF8-3C10-43D3-86E9-CBBE90D10528}">
      <dgm:prSet/>
      <dgm:spPr/>
      <dgm:t>
        <a:bodyPr/>
        <a:lstStyle/>
        <a:p>
          <a:endParaRPr lang="en-US"/>
        </a:p>
      </dgm:t>
    </dgm:pt>
    <dgm:pt modelId="{C0838C47-A05F-472E-80F1-14616B382E01}" type="sibTrans" cxnId="{93AE0EF8-3C10-43D3-86E9-CBBE90D10528}">
      <dgm:prSet/>
      <dgm:spPr/>
      <dgm:t>
        <a:bodyPr/>
        <a:lstStyle/>
        <a:p>
          <a:endParaRPr lang="en-US"/>
        </a:p>
      </dgm:t>
    </dgm:pt>
    <dgm:pt modelId="{D0CE5491-C6C6-4673-8216-19B42CD9EFC4}">
      <dgm:prSet/>
      <dgm:spPr/>
      <dgm:t>
        <a:bodyPr/>
        <a:lstStyle/>
        <a:p>
          <a:r>
            <a:rPr lang="en-GB"/>
            <a:t>Relevant and updated role definitions and work plans, both aligned to organisational goals.</a:t>
          </a:r>
          <a:endParaRPr lang="en-US"/>
        </a:p>
      </dgm:t>
    </dgm:pt>
    <dgm:pt modelId="{96708308-8689-4CD6-B931-DCDE31A6C08E}" type="parTrans" cxnId="{61B9734E-EA49-4AAE-8291-8509A0968436}">
      <dgm:prSet/>
      <dgm:spPr/>
      <dgm:t>
        <a:bodyPr/>
        <a:lstStyle/>
        <a:p>
          <a:endParaRPr lang="en-US"/>
        </a:p>
      </dgm:t>
    </dgm:pt>
    <dgm:pt modelId="{0E83EAB8-AAB0-4DB5-BECD-46F420D2CEC9}" type="sibTrans" cxnId="{61B9734E-EA49-4AAE-8291-8509A0968436}">
      <dgm:prSet/>
      <dgm:spPr/>
      <dgm:t>
        <a:bodyPr/>
        <a:lstStyle/>
        <a:p>
          <a:endParaRPr lang="en-US"/>
        </a:p>
      </dgm:t>
    </dgm:pt>
    <dgm:pt modelId="{B7280050-D9DB-47AC-936C-099BC19F92EA}">
      <dgm:prSet/>
      <dgm:spPr/>
      <dgm:t>
        <a:bodyPr/>
        <a:lstStyle/>
        <a:p>
          <a:r>
            <a:rPr lang="en-GB"/>
            <a:t>A flexible workforce with the capabilities needed to meet organisational goals.</a:t>
          </a:r>
          <a:endParaRPr lang="en-US"/>
        </a:p>
      </dgm:t>
    </dgm:pt>
    <dgm:pt modelId="{E270C39E-AAE8-4C7F-A402-5C9DABBFD5D5}" type="parTrans" cxnId="{AB4F8FB6-2940-4E67-AF21-A05298E16872}">
      <dgm:prSet/>
      <dgm:spPr/>
      <dgm:t>
        <a:bodyPr/>
        <a:lstStyle/>
        <a:p>
          <a:endParaRPr lang="en-US"/>
        </a:p>
      </dgm:t>
    </dgm:pt>
    <dgm:pt modelId="{521DD24D-90E1-4765-A17A-ED1700A44000}" type="sibTrans" cxnId="{AB4F8FB6-2940-4E67-AF21-A05298E16872}">
      <dgm:prSet/>
      <dgm:spPr/>
      <dgm:t>
        <a:bodyPr/>
        <a:lstStyle/>
        <a:p>
          <a:endParaRPr lang="en-US"/>
        </a:p>
      </dgm:t>
    </dgm:pt>
    <dgm:pt modelId="{B0E916D7-1D79-4297-B621-5703C675FB07}">
      <dgm:prSet/>
      <dgm:spPr/>
      <dgm:t>
        <a:bodyPr/>
        <a:lstStyle/>
        <a:p>
          <a:r>
            <a:rPr lang="en-GB"/>
            <a:t>Greater sense of individual ownership and accountability for work, resulting from shared agreement of objectives.</a:t>
          </a:r>
          <a:endParaRPr lang="en-US"/>
        </a:p>
      </dgm:t>
    </dgm:pt>
    <dgm:pt modelId="{D05B4F8B-9D60-437F-AC6E-2759F6284417}" type="parTrans" cxnId="{FD3645D6-A36C-4D12-B045-D334F8AB104D}">
      <dgm:prSet/>
      <dgm:spPr/>
      <dgm:t>
        <a:bodyPr/>
        <a:lstStyle/>
        <a:p>
          <a:endParaRPr lang="en-US"/>
        </a:p>
      </dgm:t>
    </dgm:pt>
    <dgm:pt modelId="{D255D36C-A0C4-433E-A332-6290D437997F}" type="sibTrans" cxnId="{FD3645D6-A36C-4D12-B045-D334F8AB104D}">
      <dgm:prSet/>
      <dgm:spPr/>
      <dgm:t>
        <a:bodyPr/>
        <a:lstStyle/>
        <a:p>
          <a:endParaRPr lang="en-US"/>
        </a:p>
      </dgm:t>
    </dgm:pt>
    <dgm:pt modelId="{A56C3DD4-1E14-4D20-B99C-95130EAF6AA7}">
      <dgm:prSet/>
      <dgm:spPr/>
      <dgm:t>
        <a:bodyPr/>
        <a:lstStyle/>
        <a:p>
          <a:r>
            <a:rPr lang="en-GB"/>
            <a:t>Accurate and up-to-date performance data. </a:t>
          </a:r>
          <a:endParaRPr lang="en-US"/>
        </a:p>
      </dgm:t>
    </dgm:pt>
    <dgm:pt modelId="{53CA249C-518C-473D-A51F-1EF5A1D97038}" type="parTrans" cxnId="{ACEE432E-A753-44A2-B318-3D202710344F}">
      <dgm:prSet/>
      <dgm:spPr/>
      <dgm:t>
        <a:bodyPr/>
        <a:lstStyle/>
        <a:p>
          <a:endParaRPr lang="en-US"/>
        </a:p>
      </dgm:t>
    </dgm:pt>
    <dgm:pt modelId="{DB2F2520-656C-4101-8D51-4E38AF9B9783}" type="sibTrans" cxnId="{ACEE432E-A753-44A2-B318-3D202710344F}">
      <dgm:prSet/>
      <dgm:spPr/>
      <dgm:t>
        <a:bodyPr/>
        <a:lstStyle/>
        <a:p>
          <a:endParaRPr lang="en-US"/>
        </a:p>
      </dgm:t>
    </dgm:pt>
    <dgm:pt modelId="{0841FECB-A9C3-4CDC-97A4-C48400E854CD}">
      <dgm:prSet/>
      <dgm:spPr/>
      <dgm:t>
        <a:bodyPr/>
        <a:lstStyle/>
        <a:p>
          <a:r>
            <a:rPr lang="en-GB"/>
            <a:t>Greater shared understanding of work issues through regular discussion between managers and employees.</a:t>
          </a:r>
          <a:endParaRPr lang="en-US"/>
        </a:p>
      </dgm:t>
    </dgm:pt>
    <dgm:pt modelId="{133CF056-B5A9-4D5B-8493-6036A5DC2F44}" type="parTrans" cxnId="{10E7A4BA-287E-4A15-BAD3-387FD9DD6F50}">
      <dgm:prSet/>
      <dgm:spPr/>
      <dgm:t>
        <a:bodyPr/>
        <a:lstStyle/>
        <a:p>
          <a:endParaRPr lang="en-US"/>
        </a:p>
      </dgm:t>
    </dgm:pt>
    <dgm:pt modelId="{CB08BE7A-E07B-457A-8101-B7A38B249409}" type="sibTrans" cxnId="{10E7A4BA-287E-4A15-BAD3-387FD9DD6F50}">
      <dgm:prSet/>
      <dgm:spPr/>
      <dgm:t>
        <a:bodyPr/>
        <a:lstStyle/>
        <a:p>
          <a:endParaRPr lang="en-US"/>
        </a:p>
      </dgm:t>
    </dgm:pt>
    <dgm:pt modelId="{A622728D-54A3-4CE5-B790-E442AAC1BBA8}" type="pres">
      <dgm:prSet presAssocID="{1119687B-6354-4338-864B-05C291F907EA}" presName="root" presStyleCnt="0">
        <dgm:presLayoutVars>
          <dgm:dir/>
          <dgm:resizeHandles val="exact"/>
        </dgm:presLayoutVars>
      </dgm:prSet>
      <dgm:spPr/>
    </dgm:pt>
    <dgm:pt modelId="{FEC649AA-5A8D-4432-BEEC-991518BB69EF}" type="pres">
      <dgm:prSet presAssocID="{1119687B-6354-4338-864B-05C291F907EA}" presName="container" presStyleCnt="0">
        <dgm:presLayoutVars>
          <dgm:dir/>
          <dgm:resizeHandles val="exact"/>
        </dgm:presLayoutVars>
      </dgm:prSet>
      <dgm:spPr/>
    </dgm:pt>
    <dgm:pt modelId="{25A59BB2-B446-4DAD-B920-6AEE90C212A2}" type="pres">
      <dgm:prSet presAssocID="{479FF43A-57E1-4B4B-AA98-53072963D070}" presName="compNode" presStyleCnt="0"/>
      <dgm:spPr/>
    </dgm:pt>
    <dgm:pt modelId="{D8CAAC8B-BB6F-42FF-A747-2E03365ACCCF}" type="pres">
      <dgm:prSet presAssocID="{479FF43A-57E1-4B4B-AA98-53072963D070}" presName="iconBgRect" presStyleLbl="bgShp" presStyleIdx="0" presStyleCnt="6"/>
      <dgm:spPr/>
    </dgm:pt>
    <dgm:pt modelId="{CEC1614D-2493-47E1-B1FD-42D86B16B906}" type="pres">
      <dgm:prSet presAssocID="{479FF43A-57E1-4B4B-AA98-53072963D070}"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5E9A1477-ADEE-4497-AFAC-0C0FC3BF276D}" type="pres">
      <dgm:prSet presAssocID="{479FF43A-57E1-4B4B-AA98-53072963D070}" presName="spaceRect" presStyleCnt="0"/>
      <dgm:spPr/>
    </dgm:pt>
    <dgm:pt modelId="{84FFF3D1-2790-438B-BD16-E4BAEDEA3E97}" type="pres">
      <dgm:prSet presAssocID="{479FF43A-57E1-4B4B-AA98-53072963D070}" presName="textRect" presStyleLbl="revTx" presStyleIdx="0" presStyleCnt="6">
        <dgm:presLayoutVars>
          <dgm:chMax val="1"/>
          <dgm:chPref val="1"/>
        </dgm:presLayoutVars>
      </dgm:prSet>
      <dgm:spPr/>
    </dgm:pt>
    <dgm:pt modelId="{B735EFD0-0310-46D3-8CE9-E2A46A9792EC}" type="pres">
      <dgm:prSet presAssocID="{C0838C47-A05F-472E-80F1-14616B382E01}" presName="sibTrans" presStyleLbl="sibTrans2D1" presStyleIdx="0" presStyleCnt="0"/>
      <dgm:spPr/>
    </dgm:pt>
    <dgm:pt modelId="{FE26B57E-9F35-4362-82D0-6E99FA8152B1}" type="pres">
      <dgm:prSet presAssocID="{D0CE5491-C6C6-4673-8216-19B42CD9EFC4}" presName="compNode" presStyleCnt="0"/>
      <dgm:spPr/>
    </dgm:pt>
    <dgm:pt modelId="{19A4FC6E-E1CB-407D-AD5C-15A7F79C5FBB}" type="pres">
      <dgm:prSet presAssocID="{D0CE5491-C6C6-4673-8216-19B42CD9EFC4}" presName="iconBgRect" presStyleLbl="bgShp" presStyleIdx="1" presStyleCnt="6"/>
      <dgm:spPr/>
    </dgm:pt>
    <dgm:pt modelId="{FAACB843-F3D6-472A-A600-CF427BB15035}" type="pres">
      <dgm:prSet presAssocID="{D0CE5491-C6C6-4673-8216-19B42CD9EFC4}"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447A1D9B-9061-4424-AF39-2D7DD3DE56F9}" type="pres">
      <dgm:prSet presAssocID="{D0CE5491-C6C6-4673-8216-19B42CD9EFC4}" presName="spaceRect" presStyleCnt="0"/>
      <dgm:spPr/>
    </dgm:pt>
    <dgm:pt modelId="{19079A46-FFA3-4485-93F5-DBB2071388F1}" type="pres">
      <dgm:prSet presAssocID="{D0CE5491-C6C6-4673-8216-19B42CD9EFC4}" presName="textRect" presStyleLbl="revTx" presStyleIdx="1" presStyleCnt="6">
        <dgm:presLayoutVars>
          <dgm:chMax val="1"/>
          <dgm:chPref val="1"/>
        </dgm:presLayoutVars>
      </dgm:prSet>
      <dgm:spPr/>
    </dgm:pt>
    <dgm:pt modelId="{DADCD7A4-2A1B-4283-AC67-F1B00BBCC540}" type="pres">
      <dgm:prSet presAssocID="{0E83EAB8-AAB0-4DB5-BECD-46F420D2CEC9}" presName="sibTrans" presStyleLbl="sibTrans2D1" presStyleIdx="0" presStyleCnt="0"/>
      <dgm:spPr/>
    </dgm:pt>
    <dgm:pt modelId="{643661D1-BD64-4B7D-BAE0-7D123BAE4845}" type="pres">
      <dgm:prSet presAssocID="{B7280050-D9DB-47AC-936C-099BC19F92EA}" presName="compNode" presStyleCnt="0"/>
      <dgm:spPr/>
    </dgm:pt>
    <dgm:pt modelId="{8B323110-5CF4-448F-B5DB-B8050AD31E99}" type="pres">
      <dgm:prSet presAssocID="{B7280050-D9DB-47AC-936C-099BC19F92EA}" presName="iconBgRect" presStyleLbl="bgShp" presStyleIdx="2" presStyleCnt="6"/>
      <dgm:spPr/>
    </dgm:pt>
    <dgm:pt modelId="{4E003C27-FDA6-4FD1-BE09-B521D0AB8572}" type="pres">
      <dgm:prSet presAssocID="{B7280050-D9DB-47AC-936C-099BC19F92E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C149278F-B403-461F-9E30-E800881AC595}" type="pres">
      <dgm:prSet presAssocID="{B7280050-D9DB-47AC-936C-099BC19F92EA}" presName="spaceRect" presStyleCnt="0"/>
      <dgm:spPr/>
    </dgm:pt>
    <dgm:pt modelId="{EEFD9C2A-35B7-4127-857B-1F9F40FFADCD}" type="pres">
      <dgm:prSet presAssocID="{B7280050-D9DB-47AC-936C-099BC19F92EA}" presName="textRect" presStyleLbl="revTx" presStyleIdx="2" presStyleCnt="6">
        <dgm:presLayoutVars>
          <dgm:chMax val="1"/>
          <dgm:chPref val="1"/>
        </dgm:presLayoutVars>
      </dgm:prSet>
      <dgm:spPr/>
    </dgm:pt>
    <dgm:pt modelId="{6F1E0D38-3978-4E2B-B2D3-DC438D281D72}" type="pres">
      <dgm:prSet presAssocID="{521DD24D-90E1-4765-A17A-ED1700A44000}" presName="sibTrans" presStyleLbl="sibTrans2D1" presStyleIdx="0" presStyleCnt="0"/>
      <dgm:spPr/>
    </dgm:pt>
    <dgm:pt modelId="{221EA59F-B9D4-4994-82E5-8D477483FB99}" type="pres">
      <dgm:prSet presAssocID="{B0E916D7-1D79-4297-B621-5703C675FB07}" presName="compNode" presStyleCnt="0"/>
      <dgm:spPr/>
    </dgm:pt>
    <dgm:pt modelId="{AE30F6CA-40D2-40F5-B296-A36DC3A26BBF}" type="pres">
      <dgm:prSet presAssocID="{B0E916D7-1D79-4297-B621-5703C675FB07}" presName="iconBgRect" presStyleLbl="bgShp" presStyleIdx="3" presStyleCnt="6"/>
      <dgm:spPr/>
    </dgm:pt>
    <dgm:pt modelId="{4A0D3711-BBF6-49F8-BF55-36F128925947}" type="pres">
      <dgm:prSet presAssocID="{B0E916D7-1D79-4297-B621-5703C675FB0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B7DB6CDB-525E-482C-AEDF-59A4C2BB10AC}" type="pres">
      <dgm:prSet presAssocID="{B0E916D7-1D79-4297-B621-5703C675FB07}" presName="spaceRect" presStyleCnt="0"/>
      <dgm:spPr/>
    </dgm:pt>
    <dgm:pt modelId="{CDCAD783-9363-42E3-894F-E4B4C9B98BDC}" type="pres">
      <dgm:prSet presAssocID="{B0E916D7-1D79-4297-B621-5703C675FB07}" presName="textRect" presStyleLbl="revTx" presStyleIdx="3" presStyleCnt="6">
        <dgm:presLayoutVars>
          <dgm:chMax val="1"/>
          <dgm:chPref val="1"/>
        </dgm:presLayoutVars>
      </dgm:prSet>
      <dgm:spPr/>
    </dgm:pt>
    <dgm:pt modelId="{D66E9E88-5FE2-4B10-B57B-FF8541CDD790}" type="pres">
      <dgm:prSet presAssocID="{D255D36C-A0C4-433E-A332-6290D437997F}" presName="sibTrans" presStyleLbl="sibTrans2D1" presStyleIdx="0" presStyleCnt="0"/>
      <dgm:spPr/>
    </dgm:pt>
    <dgm:pt modelId="{9E4D74B4-4B9C-4793-BD69-3CAF5C9042F4}" type="pres">
      <dgm:prSet presAssocID="{A56C3DD4-1E14-4D20-B99C-95130EAF6AA7}" presName="compNode" presStyleCnt="0"/>
      <dgm:spPr/>
    </dgm:pt>
    <dgm:pt modelId="{DDA80BEB-29A9-4A9D-932C-1F065B9EB545}" type="pres">
      <dgm:prSet presAssocID="{A56C3DD4-1E14-4D20-B99C-95130EAF6AA7}" presName="iconBgRect" presStyleLbl="bgShp" presStyleIdx="4" presStyleCnt="6"/>
      <dgm:spPr/>
    </dgm:pt>
    <dgm:pt modelId="{AE582E25-B897-4001-A42E-B1470AEDAD05}" type="pres">
      <dgm:prSet presAssocID="{A56C3DD4-1E14-4D20-B99C-95130EAF6AA7}"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arget"/>
        </a:ext>
      </dgm:extLst>
    </dgm:pt>
    <dgm:pt modelId="{C3A86A5E-5CFC-48DB-90A5-67841EB10DD4}" type="pres">
      <dgm:prSet presAssocID="{A56C3DD4-1E14-4D20-B99C-95130EAF6AA7}" presName="spaceRect" presStyleCnt="0"/>
      <dgm:spPr/>
    </dgm:pt>
    <dgm:pt modelId="{3976DAEC-FD9E-4933-ABFB-6970A1B11489}" type="pres">
      <dgm:prSet presAssocID="{A56C3DD4-1E14-4D20-B99C-95130EAF6AA7}" presName="textRect" presStyleLbl="revTx" presStyleIdx="4" presStyleCnt="6">
        <dgm:presLayoutVars>
          <dgm:chMax val="1"/>
          <dgm:chPref val="1"/>
        </dgm:presLayoutVars>
      </dgm:prSet>
      <dgm:spPr/>
    </dgm:pt>
    <dgm:pt modelId="{CD7C0D92-0FDC-4F25-AD21-779F62EABB03}" type="pres">
      <dgm:prSet presAssocID="{DB2F2520-656C-4101-8D51-4E38AF9B9783}" presName="sibTrans" presStyleLbl="sibTrans2D1" presStyleIdx="0" presStyleCnt="0"/>
      <dgm:spPr/>
    </dgm:pt>
    <dgm:pt modelId="{87E6B8C4-2AF6-4F7A-B4D0-5FF306EA6F20}" type="pres">
      <dgm:prSet presAssocID="{0841FECB-A9C3-4CDC-97A4-C48400E854CD}" presName="compNode" presStyleCnt="0"/>
      <dgm:spPr/>
    </dgm:pt>
    <dgm:pt modelId="{4802627B-1907-4A77-B58C-96D9BE72F48F}" type="pres">
      <dgm:prSet presAssocID="{0841FECB-A9C3-4CDC-97A4-C48400E854CD}" presName="iconBgRect" presStyleLbl="bgShp" presStyleIdx="5" presStyleCnt="6"/>
      <dgm:spPr/>
    </dgm:pt>
    <dgm:pt modelId="{120F070E-AB9F-4D6C-BBC9-693F9CC2E298}" type="pres">
      <dgm:prSet presAssocID="{0841FECB-A9C3-4CDC-97A4-C48400E854CD}"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A8786025-E75C-4232-B2BC-8F18FD0EE46D}" type="pres">
      <dgm:prSet presAssocID="{0841FECB-A9C3-4CDC-97A4-C48400E854CD}" presName="spaceRect" presStyleCnt="0"/>
      <dgm:spPr/>
    </dgm:pt>
    <dgm:pt modelId="{16EF05D6-2250-48B3-84BD-11B138CDF6AF}" type="pres">
      <dgm:prSet presAssocID="{0841FECB-A9C3-4CDC-97A4-C48400E854CD}" presName="textRect" presStyleLbl="revTx" presStyleIdx="5" presStyleCnt="6">
        <dgm:presLayoutVars>
          <dgm:chMax val="1"/>
          <dgm:chPref val="1"/>
        </dgm:presLayoutVars>
      </dgm:prSet>
      <dgm:spPr/>
    </dgm:pt>
  </dgm:ptLst>
  <dgm:cxnLst>
    <dgm:cxn modelId="{D4605F00-82D1-4EF8-827E-F98FABC5C449}" type="presOf" srcId="{D255D36C-A0C4-433E-A332-6290D437997F}" destId="{D66E9E88-5FE2-4B10-B57B-FF8541CDD790}" srcOrd="0" destOrd="0" presId="urn:microsoft.com/office/officeart/2018/2/layout/IconCircleList"/>
    <dgm:cxn modelId="{D5444200-D84F-49A8-BF58-8BA82C2D641C}" type="presOf" srcId="{B0E916D7-1D79-4297-B621-5703C675FB07}" destId="{CDCAD783-9363-42E3-894F-E4B4C9B98BDC}" srcOrd="0" destOrd="0" presId="urn:microsoft.com/office/officeart/2018/2/layout/IconCircleList"/>
    <dgm:cxn modelId="{DFDCC506-6A08-4AFA-BF7E-B87BC2D9F033}" type="presOf" srcId="{1119687B-6354-4338-864B-05C291F907EA}" destId="{A622728D-54A3-4CE5-B790-E442AAC1BBA8}" srcOrd="0" destOrd="0" presId="urn:microsoft.com/office/officeart/2018/2/layout/IconCircleList"/>
    <dgm:cxn modelId="{07F5631C-AA67-4B43-AE4D-8981BDDC17DF}" type="presOf" srcId="{D0CE5491-C6C6-4673-8216-19B42CD9EFC4}" destId="{19079A46-FFA3-4485-93F5-DBB2071388F1}" srcOrd="0" destOrd="0" presId="urn:microsoft.com/office/officeart/2018/2/layout/IconCircleList"/>
    <dgm:cxn modelId="{ACEE432E-A753-44A2-B318-3D202710344F}" srcId="{1119687B-6354-4338-864B-05C291F907EA}" destId="{A56C3DD4-1E14-4D20-B99C-95130EAF6AA7}" srcOrd="4" destOrd="0" parTransId="{53CA249C-518C-473D-A51F-1EF5A1D97038}" sibTransId="{DB2F2520-656C-4101-8D51-4E38AF9B9783}"/>
    <dgm:cxn modelId="{F2E72F36-DA8B-4C4E-95A6-6CA216BF147E}" type="presOf" srcId="{0E83EAB8-AAB0-4DB5-BECD-46F420D2CEC9}" destId="{DADCD7A4-2A1B-4283-AC67-F1B00BBCC540}" srcOrd="0" destOrd="0" presId="urn:microsoft.com/office/officeart/2018/2/layout/IconCircleList"/>
    <dgm:cxn modelId="{C1BF2E6C-B713-4438-B710-FFB604170A6F}" type="presOf" srcId="{479FF43A-57E1-4B4B-AA98-53072963D070}" destId="{84FFF3D1-2790-438B-BD16-E4BAEDEA3E97}" srcOrd="0" destOrd="0" presId="urn:microsoft.com/office/officeart/2018/2/layout/IconCircleList"/>
    <dgm:cxn modelId="{61B9734E-EA49-4AAE-8291-8509A0968436}" srcId="{1119687B-6354-4338-864B-05C291F907EA}" destId="{D0CE5491-C6C6-4673-8216-19B42CD9EFC4}" srcOrd="1" destOrd="0" parTransId="{96708308-8689-4CD6-B931-DCDE31A6C08E}" sibTransId="{0E83EAB8-AAB0-4DB5-BECD-46F420D2CEC9}"/>
    <dgm:cxn modelId="{EF502652-1E6C-490B-80EA-907841C2C92A}" type="presOf" srcId="{B7280050-D9DB-47AC-936C-099BC19F92EA}" destId="{EEFD9C2A-35B7-4127-857B-1F9F40FFADCD}" srcOrd="0" destOrd="0" presId="urn:microsoft.com/office/officeart/2018/2/layout/IconCircleList"/>
    <dgm:cxn modelId="{9BB27985-5D34-4E47-930D-27CC0AB6CDCB}" type="presOf" srcId="{A56C3DD4-1E14-4D20-B99C-95130EAF6AA7}" destId="{3976DAEC-FD9E-4933-ABFB-6970A1B11489}" srcOrd="0" destOrd="0" presId="urn:microsoft.com/office/officeart/2018/2/layout/IconCircleList"/>
    <dgm:cxn modelId="{8D3C7889-1F7F-4B13-BF90-A0FB8D716B7A}" type="presOf" srcId="{521DD24D-90E1-4765-A17A-ED1700A44000}" destId="{6F1E0D38-3978-4E2B-B2D3-DC438D281D72}" srcOrd="0" destOrd="0" presId="urn:microsoft.com/office/officeart/2018/2/layout/IconCircleList"/>
    <dgm:cxn modelId="{BAFED38B-AB0F-43DB-AFAD-D44CA2D9A1C0}" type="presOf" srcId="{0841FECB-A9C3-4CDC-97A4-C48400E854CD}" destId="{16EF05D6-2250-48B3-84BD-11B138CDF6AF}" srcOrd="0" destOrd="0" presId="urn:microsoft.com/office/officeart/2018/2/layout/IconCircleList"/>
    <dgm:cxn modelId="{0566E9A7-FDB7-4D52-BAF2-B5176B695682}" type="presOf" srcId="{DB2F2520-656C-4101-8D51-4E38AF9B9783}" destId="{CD7C0D92-0FDC-4F25-AD21-779F62EABB03}" srcOrd="0" destOrd="0" presId="urn:microsoft.com/office/officeart/2018/2/layout/IconCircleList"/>
    <dgm:cxn modelId="{AB4F8FB6-2940-4E67-AF21-A05298E16872}" srcId="{1119687B-6354-4338-864B-05C291F907EA}" destId="{B7280050-D9DB-47AC-936C-099BC19F92EA}" srcOrd="2" destOrd="0" parTransId="{E270C39E-AAE8-4C7F-A402-5C9DABBFD5D5}" sibTransId="{521DD24D-90E1-4765-A17A-ED1700A44000}"/>
    <dgm:cxn modelId="{10E7A4BA-287E-4A15-BAD3-387FD9DD6F50}" srcId="{1119687B-6354-4338-864B-05C291F907EA}" destId="{0841FECB-A9C3-4CDC-97A4-C48400E854CD}" srcOrd="5" destOrd="0" parTransId="{133CF056-B5A9-4D5B-8493-6036A5DC2F44}" sibTransId="{CB08BE7A-E07B-457A-8101-B7A38B249409}"/>
    <dgm:cxn modelId="{482ACCC3-37B5-401C-8C36-DE8913C930E4}" type="presOf" srcId="{C0838C47-A05F-472E-80F1-14616B382E01}" destId="{B735EFD0-0310-46D3-8CE9-E2A46A9792EC}" srcOrd="0" destOrd="0" presId="urn:microsoft.com/office/officeart/2018/2/layout/IconCircleList"/>
    <dgm:cxn modelId="{FD3645D6-A36C-4D12-B045-D334F8AB104D}" srcId="{1119687B-6354-4338-864B-05C291F907EA}" destId="{B0E916D7-1D79-4297-B621-5703C675FB07}" srcOrd="3" destOrd="0" parTransId="{D05B4F8B-9D60-437F-AC6E-2759F6284417}" sibTransId="{D255D36C-A0C4-433E-A332-6290D437997F}"/>
    <dgm:cxn modelId="{93AE0EF8-3C10-43D3-86E9-CBBE90D10528}" srcId="{1119687B-6354-4338-864B-05C291F907EA}" destId="{479FF43A-57E1-4B4B-AA98-53072963D070}" srcOrd="0" destOrd="0" parTransId="{C70AAA69-AD75-42CF-AD63-19E768313412}" sibTransId="{C0838C47-A05F-472E-80F1-14616B382E01}"/>
    <dgm:cxn modelId="{974564D1-0182-405A-BCB6-C8CC40EEBB98}" type="presParOf" srcId="{A622728D-54A3-4CE5-B790-E442AAC1BBA8}" destId="{FEC649AA-5A8D-4432-BEEC-991518BB69EF}" srcOrd="0" destOrd="0" presId="urn:microsoft.com/office/officeart/2018/2/layout/IconCircleList"/>
    <dgm:cxn modelId="{201C8684-DE4D-401C-9EF1-2DAADA0FA8ED}" type="presParOf" srcId="{FEC649AA-5A8D-4432-BEEC-991518BB69EF}" destId="{25A59BB2-B446-4DAD-B920-6AEE90C212A2}" srcOrd="0" destOrd="0" presId="urn:microsoft.com/office/officeart/2018/2/layout/IconCircleList"/>
    <dgm:cxn modelId="{FEC050EE-25BE-40BB-BBDF-EBDCA1051A70}" type="presParOf" srcId="{25A59BB2-B446-4DAD-B920-6AEE90C212A2}" destId="{D8CAAC8B-BB6F-42FF-A747-2E03365ACCCF}" srcOrd="0" destOrd="0" presId="urn:microsoft.com/office/officeart/2018/2/layout/IconCircleList"/>
    <dgm:cxn modelId="{0E09E6BF-1743-4D77-823B-C7A16D730CF9}" type="presParOf" srcId="{25A59BB2-B446-4DAD-B920-6AEE90C212A2}" destId="{CEC1614D-2493-47E1-B1FD-42D86B16B906}" srcOrd="1" destOrd="0" presId="urn:microsoft.com/office/officeart/2018/2/layout/IconCircleList"/>
    <dgm:cxn modelId="{B57D41EE-8D22-4AF0-81A6-57B6DEDE6A40}" type="presParOf" srcId="{25A59BB2-B446-4DAD-B920-6AEE90C212A2}" destId="{5E9A1477-ADEE-4497-AFAC-0C0FC3BF276D}" srcOrd="2" destOrd="0" presId="urn:microsoft.com/office/officeart/2018/2/layout/IconCircleList"/>
    <dgm:cxn modelId="{A70E05C4-DBFE-447A-9ADE-C95ACCE6FFD7}" type="presParOf" srcId="{25A59BB2-B446-4DAD-B920-6AEE90C212A2}" destId="{84FFF3D1-2790-438B-BD16-E4BAEDEA3E97}" srcOrd="3" destOrd="0" presId="urn:microsoft.com/office/officeart/2018/2/layout/IconCircleList"/>
    <dgm:cxn modelId="{4639E3A8-B833-4F52-A5C5-3B1D21F96300}" type="presParOf" srcId="{FEC649AA-5A8D-4432-BEEC-991518BB69EF}" destId="{B735EFD0-0310-46D3-8CE9-E2A46A9792EC}" srcOrd="1" destOrd="0" presId="urn:microsoft.com/office/officeart/2018/2/layout/IconCircleList"/>
    <dgm:cxn modelId="{08B9C179-8E53-4F42-B16E-C6D301E67D88}" type="presParOf" srcId="{FEC649AA-5A8D-4432-BEEC-991518BB69EF}" destId="{FE26B57E-9F35-4362-82D0-6E99FA8152B1}" srcOrd="2" destOrd="0" presId="urn:microsoft.com/office/officeart/2018/2/layout/IconCircleList"/>
    <dgm:cxn modelId="{7EEBD646-3204-447E-B114-A01AE3596941}" type="presParOf" srcId="{FE26B57E-9F35-4362-82D0-6E99FA8152B1}" destId="{19A4FC6E-E1CB-407D-AD5C-15A7F79C5FBB}" srcOrd="0" destOrd="0" presId="urn:microsoft.com/office/officeart/2018/2/layout/IconCircleList"/>
    <dgm:cxn modelId="{85172F45-CAB0-4806-9D17-9A381567202B}" type="presParOf" srcId="{FE26B57E-9F35-4362-82D0-6E99FA8152B1}" destId="{FAACB843-F3D6-472A-A600-CF427BB15035}" srcOrd="1" destOrd="0" presId="urn:microsoft.com/office/officeart/2018/2/layout/IconCircleList"/>
    <dgm:cxn modelId="{06AEE5A1-293B-4A0C-9FF1-D52010181663}" type="presParOf" srcId="{FE26B57E-9F35-4362-82D0-6E99FA8152B1}" destId="{447A1D9B-9061-4424-AF39-2D7DD3DE56F9}" srcOrd="2" destOrd="0" presId="urn:microsoft.com/office/officeart/2018/2/layout/IconCircleList"/>
    <dgm:cxn modelId="{FAF4D1C0-C121-4BA4-B791-469E4824033A}" type="presParOf" srcId="{FE26B57E-9F35-4362-82D0-6E99FA8152B1}" destId="{19079A46-FFA3-4485-93F5-DBB2071388F1}" srcOrd="3" destOrd="0" presId="urn:microsoft.com/office/officeart/2018/2/layout/IconCircleList"/>
    <dgm:cxn modelId="{B54F95BF-835C-4612-88C5-1D0D76A6F896}" type="presParOf" srcId="{FEC649AA-5A8D-4432-BEEC-991518BB69EF}" destId="{DADCD7A4-2A1B-4283-AC67-F1B00BBCC540}" srcOrd="3" destOrd="0" presId="urn:microsoft.com/office/officeart/2018/2/layout/IconCircleList"/>
    <dgm:cxn modelId="{0F5523A3-999E-4230-8143-1D4A7F3287FF}" type="presParOf" srcId="{FEC649AA-5A8D-4432-BEEC-991518BB69EF}" destId="{643661D1-BD64-4B7D-BAE0-7D123BAE4845}" srcOrd="4" destOrd="0" presId="urn:microsoft.com/office/officeart/2018/2/layout/IconCircleList"/>
    <dgm:cxn modelId="{F13C2596-DFE2-4C8A-A44B-EE08D00CD331}" type="presParOf" srcId="{643661D1-BD64-4B7D-BAE0-7D123BAE4845}" destId="{8B323110-5CF4-448F-B5DB-B8050AD31E99}" srcOrd="0" destOrd="0" presId="urn:microsoft.com/office/officeart/2018/2/layout/IconCircleList"/>
    <dgm:cxn modelId="{2C36B5EC-93E5-4D72-A291-2658D5EE324A}" type="presParOf" srcId="{643661D1-BD64-4B7D-BAE0-7D123BAE4845}" destId="{4E003C27-FDA6-4FD1-BE09-B521D0AB8572}" srcOrd="1" destOrd="0" presId="urn:microsoft.com/office/officeart/2018/2/layout/IconCircleList"/>
    <dgm:cxn modelId="{0FC1B1D1-0BD8-4080-BF23-66F87D114254}" type="presParOf" srcId="{643661D1-BD64-4B7D-BAE0-7D123BAE4845}" destId="{C149278F-B403-461F-9E30-E800881AC595}" srcOrd="2" destOrd="0" presId="urn:microsoft.com/office/officeart/2018/2/layout/IconCircleList"/>
    <dgm:cxn modelId="{586BE7BF-E21B-4646-9CC7-2D57D1766D3E}" type="presParOf" srcId="{643661D1-BD64-4B7D-BAE0-7D123BAE4845}" destId="{EEFD9C2A-35B7-4127-857B-1F9F40FFADCD}" srcOrd="3" destOrd="0" presId="urn:microsoft.com/office/officeart/2018/2/layout/IconCircleList"/>
    <dgm:cxn modelId="{86F89D42-95BA-43B3-960C-499ECA974D23}" type="presParOf" srcId="{FEC649AA-5A8D-4432-BEEC-991518BB69EF}" destId="{6F1E0D38-3978-4E2B-B2D3-DC438D281D72}" srcOrd="5" destOrd="0" presId="urn:microsoft.com/office/officeart/2018/2/layout/IconCircleList"/>
    <dgm:cxn modelId="{18361E19-96F7-4CC1-B170-C5DCA6BD80D0}" type="presParOf" srcId="{FEC649AA-5A8D-4432-BEEC-991518BB69EF}" destId="{221EA59F-B9D4-4994-82E5-8D477483FB99}" srcOrd="6" destOrd="0" presId="urn:microsoft.com/office/officeart/2018/2/layout/IconCircleList"/>
    <dgm:cxn modelId="{D803780D-5791-414D-8102-181D5BB45DD9}" type="presParOf" srcId="{221EA59F-B9D4-4994-82E5-8D477483FB99}" destId="{AE30F6CA-40D2-40F5-B296-A36DC3A26BBF}" srcOrd="0" destOrd="0" presId="urn:microsoft.com/office/officeart/2018/2/layout/IconCircleList"/>
    <dgm:cxn modelId="{32AEC672-E689-48C5-93E6-BED5F3BF4921}" type="presParOf" srcId="{221EA59F-B9D4-4994-82E5-8D477483FB99}" destId="{4A0D3711-BBF6-49F8-BF55-36F128925947}" srcOrd="1" destOrd="0" presId="urn:microsoft.com/office/officeart/2018/2/layout/IconCircleList"/>
    <dgm:cxn modelId="{6192B993-2162-4599-8D8B-18730A6E7B2C}" type="presParOf" srcId="{221EA59F-B9D4-4994-82E5-8D477483FB99}" destId="{B7DB6CDB-525E-482C-AEDF-59A4C2BB10AC}" srcOrd="2" destOrd="0" presId="urn:microsoft.com/office/officeart/2018/2/layout/IconCircleList"/>
    <dgm:cxn modelId="{16C8EB81-08CD-461E-B784-A68175F4BA4E}" type="presParOf" srcId="{221EA59F-B9D4-4994-82E5-8D477483FB99}" destId="{CDCAD783-9363-42E3-894F-E4B4C9B98BDC}" srcOrd="3" destOrd="0" presId="urn:microsoft.com/office/officeart/2018/2/layout/IconCircleList"/>
    <dgm:cxn modelId="{FA3F78CD-035C-4141-80ED-673463F1557C}" type="presParOf" srcId="{FEC649AA-5A8D-4432-BEEC-991518BB69EF}" destId="{D66E9E88-5FE2-4B10-B57B-FF8541CDD790}" srcOrd="7" destOrd="0" presId="urn:microsoft.com/office/officeart/2018/2/layout/IconCircleList"/>
    <dgm:cxn modelId="{071177A5-B660-42F0-BA36-412D45A31397}" type="presParOf" srcId="{FEC649AA-5A8D-4432-BEEC-991518BB69EF}" destId="{9E4D74B4-4B9C-4793-BD69-3CAF5C9042F4}" srcOrd="8" destOrd="0" presId="urn:microsoft.com/office/officeart/2018/2/layout/IconCircleList"/>
    <dgm:cxn modelId="{DA6FA051-7896-4B9B-84E1-CFC128055C37}" type="presParOf" srcId="{9E4D74B4-4B9C-4793-BD69-3CAF5C9042F4}" destId="{DDA80BEB-29A9-4A9D-932C-1F065B9EB545}" srcOrd="0" destOrd="0" presId="urn:microsoft.com/office/officeart/2018/2/layout/IconCircleList"/>
    <dgm:cxn modelId="{A0E2808C-DEB3-4880-84BE-E8F119329D48}" type="presParOf" srcId="{9E4D74B4-4B9C-4793-BD69-3CAF5C9042F4}" destId="{AE582E25-B897-4001-A42E-B1470AEDAD05}" srcOrd="1" destOrd="0" presId="urn:microsoft.com/office/officeart/2018/2/layout/IconCircleList"/>
    <dgm:cxn modelId="{FD3AA462-4C47-4085-AD5B-DE4CAD0B3329}" type="presParOf" srcId="{9E4D74B4-4B9C-4793-BD69-3CAF5C9042F4}" destId="{C3A86A5E-5CFC-48DB-90A5-67841EB10DD4}" srcOrd="2" destOrd="0" presId="urn:microsoft.com/office/officeart/2018/2/layout/IconCircleList"/>
    <dgm:cxn modelId="{C0FDF9A7-AF57-4B70-805E-BDE7B0C2C3E0}" type="presParOf" srcId="{9E4D74B4-4B9C-4793-BD69-3CAF5C9042F4}" destId="{3976DAEC-FD9E-4933-ABFB-6970A1B11489}" srcOrd="3" destOrd="0" presId="urn:microsoft.com/office/officeart/2018/2/layout/IconCircleList"/>
    <dgm:cxn modelId="{191033B4-7321-4568-A26F-989178D6E9F5}" type="presParOf" srcId="{FEC649AA-5A8D-4432-BEEC-991518BB69EF}" destId="{CD7C0D92-0FDC-4F25-AD21-779F62EABB03}" srcOrd="9" destOrd="0" presId="urn:microsoft.com/office/officeart/2018/2/layout/IconCircleList"/>
    <dgm:cxn modelId="{867C5924-B613-4220-84F7-0297882A09AD}" type="presParOf" srcId="{FEC649AA-5A8D-4432-BEEC-991518BB69EF}" destId="{87E6B8C4-2AF6-4F7A-B4D0-5FF306EA6F20}" srcOrd="10" destOrd="0" presId="urn:microsoft.com/office/officeart/2018/2/layout/IconCircleList"/>
    <dgm:cxn modelId="{0828D46C-AA3B-4863-8549-D95E767DBB15}" type="presParOf" srcId="{87E6B8C4-2AF6-4F7A-B4D0-5FF306EA6F20}" destId="{4802627B-1907-4A77-B58C-96D9BE72F48F}" srcOrd="0" destOrd="0" presId="urn:microsoft.com/office/officeart/2018/2/layout/IconCircleList"/>
    <dgm:cxn modelId="{4F4AC2AA-1756-4CDB-8E7C-6EBD737D67F7}" type="presParOf" srcId="{87E6B8C4-2AF6-4F7A-B4D0-5FF306EA6F20}" destId="{120F070E-AB9F-4D6C-BBC9-693F9CC2E298}" srcOrd="1" destOrd="0" presId="urn:microsoft.com/office/officeart/2018/2/layout/IconCircleList"/>
    <dgm:cxn modelId="{035BBFA6-818A-456D-9AD4-5ADBEC42EC5D}" type="presParOf" srcId="{87E6B8C4-2AF6-4F7A-B4D0-5FF306EA6F20}" destId="{A8786025-E75C-4232-B2BC-8F18FD0EE46D}" srcOrd="2" destOrd="0" presId="urn:microsoft.com/office/officeart/2018/2/layout/IconCircleList"/>
    <dgm:cxn modelId="{D3562903-5082-4C34-8BC5-A7F7FC97936A}" type="presParOf" srcId="{87E6B8C4-2AF6-4F7A-B4D0-5FF306EA6F20}" destId="{16EF05D6-2250-48B3-84BD-11B138CDF6A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83A4664-EBA7-4C4F-8FB4-B066E659EF1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0662131-DCF8-47AD-9823-6C54AF03F775}">
      <dgm:prSet/>
      <dgm:spPr/>
      <dgm:t>
        <a:bodyPr/>
        <a:lstStyle/>
        <a:p>
          <a:r>
            <a:rPr lang="en-GB"/>
            <a:t>Understanding of how their own performance contributes to organisational goals. </a:t>
          </a:r>
          <a:endParaRPr lang="en-US"/>
        </a:p>
      </dgm:t>
    </dgm:pt>
    <dgm:pt modelId="{ED033E3B-64AF-40BA-BAB7-6E13E83516C6}" type="parTrans" cxnId="{6CA1EAE7-DA8F-45F5-B7AE-1958D1F6B372}">
      <dgm:prSet/>
      <dgm:spPr/>
      <dgm:t>
        <a:bodyPr/>
        <a:lstStyle/>
        <a:p>
          <a:endParaRPr lang="en-US"/>
        </a:p>
      </dgm:t>
    </dgm:pt>
    <dgm:pt modelId="{7CCF50B6-24BF-4EF3-81D1-4674BA1EBD8D}" type="sibTrans" cxnId="{6CA1EAE7-DA8F-45F5-B7AE-1958D1F6B372}">
      <dgm:prSet/>
      <dgm:spPr/>
      <dgm:t>
        <a:bodyPr/>
        <a:lstStyle/>
        <a:p>
          <a:endParaRPr lang="en-US"/>
        </a:p>
      </dgm:t>
    </dgm:pt>
    <dgm:pt modelId="{23B9F3A2-8195-48E5-96CC-C3BA6D453E51}">
      <dgm:prSet/>
      <dgm:spPr/>
      <dgm:t>
        <a:bodyPr/>
        <a:lstStyle/>
        <a:p>
          <a:r>
            <a:rPr lang="en-GB"/>
            <a:t>Clear role requirements, regularly updated through review discussions.</a:t>
          </a:r>
          <a:endParaRPr lang="en-US"/>
        </a:p>
      </dgm:t>
    </dgm:pt>
    <dgm:pt modelId="{4B7A6D4F-2876-48A6-AB12-F84B4E2FED46}" type="parTrans" cxnId="{A810C336-4775-4D45-8BB6-B4BA503940EA}">
      <dgm:prSet/>
      <dgm:spPr/>
      <dgm:t>
        <a:bodyPr/>
        <a:lstStyle/>
        <a:p>
          <a:endParaRPr lang="en-US"/>
        </a:p>
      </dgm:t>
    </dgm:pt>
    <dgm:pt modelId="{1F479B25-B5BE-4D30-94CA-89F84527A36D}" type="sibTrans" cxnId="{A810C336-4775-4D45-8BB6-B4BA503940EA}">
      <dgm:prSet/>
      <dgm:spPr/>
      <dgm:t>
        <a:bodyPr/>
        <a:lstStyle/>
        <a:p>
          <a:endParaRPr lang="en-US"/>
        </a:p>
      </dgm:t>
    </dgm:pt>
    <dgm:pt modelId="{94927824-0CD4-4E20-88AD-0FB09558B3C9}">
      <dgm:prSet/>
      <dgm:spPr/>
      <dgm:t>
        <a:bodyPr/>
        <a:lstStyle/>
        <a:p>
          <a:r>
            <a:rPr lang="en-GB"/>
            <a:t>Opportunities to discuss work activities and inform own work objectives.</a:t>
          </a:r>
          <a:endParaRPr lang="en-US"/>
        </a:p>
      </dgm:t>
    </dgm:pt>
    <dgm:pt modelId="{3EE0E7B6-D9C0-440D-AD4F-8112C085DFA1}" type="parTrans" cxnId="{2ED0422A-0DE5-4242-BE94-AA6952C48D0E}">
      <dgm:prSet/>
      <dgm:spPr/>
      <dgm:t>
        <a:bodyPr/>
        <a:lstStyle/>
        <a:p>
          <a:endParaRPr lang="en-US"/>
        </a:p>
      </dgm:t>
    </dgm:pt>
    <dgm:pt modelId="{305C57ED-4491-4EBF-A738-C99E3CF3396B}" type="sibTrans" cxnId="{2ED0422A-0DE5-4242-BE94-AA6952C48D0E}">
      <dgm:prSet/>
      <dgm:spPr/>
      <dgm:t>
        <a:bodyPr/>
        <a:lstStyle/>
        <a:p>
          <a:endParaRPr lang="en-US"/>
        </a:p>
      </dgm:t>
    </dgm:pt>
    <dgm:pt modelId="{616DC15D-C4DC-41AA-AC93-A9251A2F4379}">
      <dgm:prSet/>
      <dgm:spPr/>
      <dgm:t>
        <a:bodyPr/>
        <a:lstStyle/>
        <a:p>
          <a:r>
            <a:rPr lang="en-GB"/>
            <a:t>Opportunities for recognition of work and/or agreement of improvement action to maintain required standards.</a:t>
          </a:r>
          <a:endParaRPr lang="en-US"/>
        </a:p>
      </dgm:t>
    </dgm:pt>
    <dgm:pt modelId="{A8F91C70-AFA9-40AB-9A1C-4BC5F181FF41}" type="parTrans" cxnId="{B6D68E1F-A5D7-4FE5-B8EB-5460DDE2F714}">
      <dgm:prSet/>
      <dgm:spPr/>
      <dgm:t>
        <a:bodyPr/>
        <a:lstStyle/>
        <a:p>
          <a:endParaRPr lang="en-US"/>
        </a:p>
      </dgm:t>
    </dgm:pt>
    <dgm:pt modelId="{05866A8F-702B-4A8F-8898-6D38AAE5797F}" type="sibTrans" cxnId="{B6D68E1F-A5D7-4FE5-B8EB-5460DDE2F714}">
      <dgm:prSet/>
      <dgm:spPr/>
      <dgm:t>
        <a:bodyPr/>
        <a:lstStyle/>
        <a:p>
          <a:endParaRPr lang="en-US"/>
        </a:p>
      </dgm:t>
    </dgm:pt>
    <dgm:pt modelId="{F13EFECD-0C56-46D5-8518-730A46BA4CE1}">
      <dgm:prSet/>
      <dgm:spPr/>
      <dgm:t>
        <a:bodyPr/>
        <a:lstStyle/>
        <a:p>
          <a:r>
            <a:rPr lang="en-GB"/>
            <a:t>Access to relevant L&amp;D opportunities allowing greater mastery of work.</a:t>
          </a:r>
          <a:endParaRPr lang="en-US"/>
        </a:p>
      </dgm:t>
    </dgm:pt>
    <dgm:pt modelId="{9751859C-E10F-4A5F-8582-0A5039450FDD}" type="parTrans" cxnId="{03F7FE3C-378E-4534-9A15-894B6FED93B6}">
      <dgm:prSet/>
      <dgm:spPr/>
      <dgm:t>
        <a:bodyPr/>
        <a:lstStyle/>
        <a:p>
          <a:endParaRPr lang="en-US"/>
        </a:p>
      </dgm:t>
    </dgm:pt>
    <dgm:pt modelId="{864928C4-A020-4F89-BCF6-DA0A0EB7F9A5}" type="sibTrans" cxnId="{03F7FE3C-378E-4534-9A15-894B6FED93B6}">
      <dgm:prSet/>
      <dgm:spPr/>
      <dgm:t>
        <a:bodyPr/>
        <a:lstStyle/>
        <a:p>
          <a:endParaRPr lang="en-US"/>
        </a:p>
      </dgm:t>
    </dgm:pt>
    <dgm:pt modelId="{B5344DF5-03C3-4F94-9E90-43A6A44CAE36}">
      <dgm:prSet/>
      <dgm:spPr/>
      <dgm:t>
        <a:bodyPr/>
        <a:lstStyle/>
        <a:p>
          <a:r>
            <a:rPr lang="en-GB"/>
            <a:t>Potential opportunity for longer-term career planning</a:t>
          </a:r>
          <a:endParaRPr lang="en-US"/>
        </a:p>
      </dgm:t>
    </dgm:pt>
    <dgm:pt modelId="{D3C39761-3CA7-4AF6-8B4F-3EDE9A34967C}" type="parTrans" cxnId="{0FCDBF9C-E78E-4D28-8E97-971079FB2892}">
      <dgm:prSet/>
      <dgm:spPr/>
      <dgm:t>
        <a:bodyPr/>
        <a:lstStyle/>
        <a:p>
          <a:endParaRPr lang="en-US"/>
        </a:p>
      </dgm:t>
    </dgm:pt>
    <dgm:pt modelId="{4DB15CFE-2FF9-4A80-8B66-D742BDDD7ADB}" type="sibTrans" cxnId="{0FCDBF9C-E78E-4D28-8E97-971079FB2892}">
      <dgm:prSet/>
      <dgm:spPr/>
      <dgm:t>
        <a:bodyPr/>
        <a:lstStyle/>
        <a:p>
          <a:endParaRPr lang="en-US"/>
        </a:p>
      </dgm:t>
    </dgm:pt>
    <dgm:pt modelId="{FED3D0D3-110F-4235-BE5C-F43CD136A2EF}" type="pres">
      <dgm:prSet presAssocID="{483A4664-EBA7-4C4F-8FB4-B066E659EF19}" presName="root" presStyleCnt="0">
        <dgm:presLayoutVars>
          <dgm:dir/>
          <dgm:resizeHandles val="exact"/>
        </dgm:presLayoutVars>
      </dgm:prSet>
      <dgm:spPr/>
    </dgm:pt>
    <dgm:pt modelId="{ABE49E9B-7D78-46DB-ADE7-006C7EC180FF}" type="pres">
      <dgm:prSet presAssocID="{483A4664-EBA7-4C4F-8FB4-B066E659EF19}" presName="container" presStyleCnt="0">
        <dgm:presLayoutVars>
          <dgm:dir/>
          <dgm:resizeHandles val="exact"/>
        </dgm:presLayoutVars>
      </dgm:prSet>
      <dgm:spPr/>
    </dgm:pt>
    <dgm:pt modelId="{2644D420-F25D-4EC6-B7D8-061FD88E3D72}" type="pres">
      <dgm:prSet presAssocID="{A0662131-DCF8-47AD-9823-6C54AF03F775}" presName="compNode" presStyleCnt="0"/>
      <dgm:spPr/>
    </dgm:pt>
    <dgm:pt modelId="{94A7AD4B-B87F-496C-A81A-E371AEDA19EB}" type="pres">
      <dgm:prSet presAssocID="{A0662131-DCF8-47AD-9823-6C54AF03F775}" presName="iconBgRect" presStyleLbl="bgShp" presStyleIdx="0" presStyleCnt="6"/>
      <dgm:spPr/>
    </dgm:pt>
    <dgm:pt modelId="{BF2FC703-8B99-49B0-9FD5-247366B39072}" type="pres">
      <dgm:prSet presAssocID="{A0662131-DCF8-47AD-9823-6C54AF03F775}"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FF1DD962-B418-4473-A3CA-C98E57037413}" type="pres">
      <dgm:prSet presAssocID="{A0662131-DCF8-47AD-9823-6C54AF03F775}" presName="spaceRect" presStyleCnt="0"/>
      <dgm:spPr/>
    </dgm:pt>
    <dgm:pt modelId="{7C7E45BA-6CC9-4039-A4D3-EA4D12F649B6}" type="pres">
      <dgm:prSet presAssocID="{A0662131-DCF8-47AD-9823-6C54AF03F775}" presName="textRect" presStyleLbl="revTx" presStyleIdx="0" presStyleCnt="6">
        <dgm:presLayoutVars>
          <dgm:chMax val="1"/>
          <dgm:chPref val="1"/>
        </dgm:presLayoutVars>
      </dgm:prSet>
      <dgm:spPr/>
    </dgm:pt>
    <dgm:pt modelId="{557DD9F7-31A6-46F7-AD3E-B6A14F20DC9B}" type="pres">
      <dgm:prSet presAssocID="{7CCF50B6-24BF-4EF3-81D1-4674BA1EBD8D}" presName="sibTrans" presStyleLbl="sibTrans2D1" presStyleIdx="0" presStyleCnt="0"/>
      <dgm:spPr/>
    </dgm:pt>
    <dgm:pt modelId="{00A3E2B2-682C-466C-8E4C-345312F5BA72}" type="pres">
      <dgm:prSet presAssocID="{23B9F3A2-8195-48E5-96CC-C3BA6D453E51}" presName="compNode" presStyleCnt="0"/>
      <dgm:spPr/>
    </dgm:pt>
    <dgm:pt modelId="{3D8B801A-8B3C-45F1-A44A-8660AB0DCE32}" type="pres">
      <dgm:prSet presAssocID="{23B9F3A2-8195-48E5-96CC-C3BA6D453E51}" presName="iconBgRect" presStyleLbl="bgShp" presStyleIdx="1" presStyleCnt="6"/>
      <dgm:spPr/>
    </dgm:pt>
    <dgm:pt modelId="{C1606AED-63BC-42C1-8374-2F85D21D99CA}" type="pres">
      <dgm:prSet presAssocID="{23B9F3A2-8195-48E5-96CC-C3BA6D453E51}"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5EF7E276-8592-4833-9F38-80CB8FF0A937}" type="pres">
      <dgm:prSet presAssocID="{23B9F3A2-8195-48E5-96CC-C3BA6D453E51}" presName="spaceRect" presStyleCnt="0"/>
      <dgm:spPr/>
    </dgm:pt>
    <dgm:pt modelId="{5FAEAB56-9CDC-4C9C-B6CE-29ED933F4475}" type="pres">
      <dgm:prSet presAssocID="{23B9F3A2-8195-48E5-96CC-C3BA6D453E51}" presName="textRect" presStyleLbl="revTx" presStyleIdx="1" presStyleCnt="6">
        <dgm:presLayoutVars>
          <dgm:chMax val="1"/>
          <dgm:chPref val="1"/>
        </dgm:presLayoutVars>
      </dgm:prSet>
      <dgm:spPr/>
    </dgm:pt>
    <dgm:pt modelId="{8FDBAAEA-3D05-4978-BAA2-49BD9EBDC927}" type="pres">
      <dgm:prSet presAssocID="{1F479B25-B5BE-4D30-94CA-89F84527A36D}" presName="sibTrans" presStyleLbl="sibTrans2D1" presStyleIdx="0" presStyleCnt="0"/>
      <dgm:spPr/>
    </dgm:pt>
    <dgm:pt modelId="{21F6AA9C-260A-4B8F-A888-26F31B733C42}" type="pres">
      <dgm:prSet presAssocID="{94927824-0CD4-4E20-88AD-0FB09558B3C9}" presName="compNode" presStyleCnt="0"/>
      <dgm:spPr/>
    </dgm:pt>
    <dgm:pt modelId="{2AC483E6-B599-498B-896C-23A90EE91A03}" type="pres">
      <dgm:prSet presAssocID="{94927824-0CD4-4E20-88AD-0FB09558B3C9}" presName="iconBgRect" presStyleLbl="bgShp" presStyleIdx="2" presStyleCnt="6"/>
      <dgm:spPr/>
    </dgm:pt>
    <dgm:pt modelId="{3A06458E-E6CF-43A9-9679-33E79B21218D}" type="pres">
      <dgm:prSet presAssocID="{94927824-0CD4-4E20-88AD-0FB09558B3C9}"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BE4DF478-7622-4A36-B543-D1DE23F20675}" type="pres">
      <dgm:prSet presAssocID="{94927824-0CD4-4E20-88AD-0FB09558B3C9}" presName="spaceRect" presStyleCnt="0"/>
      <dgm:spPr/>
    </dgm:pt>
    <dgm:pt modelId="{66BAABD4-9881-4C70-BA93-2C201A802614}" type="pres">
      <dgm:prSet presAssocID="{94927824-0CD4-4E20-88AD-0FB09558B3C9}" presName="textRect" presStyleLbl="revTx" presStyleIdx="2" presStyleCnt="6">
        <dgm:presLayoutVars>
          <dgm:chMax val="1"/>
          <dgm:chPref val="1"/>
        </dgm:presLayoutVars>
      </dgm:prSet>
      <dgm:spPr/>
    </dgm:pt>
    <dgm:pt modelId="{A9695AC9-1A33-45B4-B559-6585A844234E}" type="pres">
      <dgm:prSet presAssocID="{305C57ED-4491-4EBF-A738-C99E3CF3396B}" presName="sibTrans" presStyleLbl="sibTrans2D1" presStyleIdx="0" presStyleCnt="0"/>
      <dgm:spPr/>
    </dgm:pt>
    <dgm:pt modelId="{FD737458-8A38-47D2-9C92-4D49A55E865F}" type="pres">
      <dgm:prSet presAssocID="{616DC15D-C4DC-41AA-AC93-A9251A2F4379}" presName="compNode" presStyleCnt="0"/>
      <dgm:spPr/>
    </dgm:pt>
    <dgm:pt modelId="{93963E39-B869-4EAD-A83F-C008C085EFAC}" type="pres">
      <dgm:prSet presAssocID="{616DC15D-C4DC-41AA-AC93-A9251A2F4379}" presName="iconBgRect" presStyleLbl="bgShp" presStyleIdx="3" presStyleCnt="6"/>
      <dgm:spPr/>
    </dgm:pt>
    <dgm:pt modelId="{D424F700-413B-4822-B29E-2B3B871A2194}" type="pres">
      <dgm:prSet presAssocID="{616DC15D-C4DC-41AA-AC93-A9251A2F4379}"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946BD4C3-B393-4357-9891-C210E5B4F954}" type="pres">
      <dgm:prSet presAssocID="{616DC15D-C4DC-41AA-AC93-A9251A2F4379}" presName="spaceRect" presStyleCnt="0"/>
      <dgm:spPr/>
    </dgm:pt>
    <dgm:pt modelId="{47BF0B98-8533-4765-A5BC-8677432A1FF3}" type="pres">
      <dgm:prSet presAssocID="{616DC15D-C4DC-41AA-AC93-A9251A2F4379}" presName="textRect" presStyleLbl="revTx" presStyleIdx="3" presStyleCnt="6">
        <dgm:presLayoutVars>
          <dgm:chMax val="1"/>
          <dgm:chPref val="1"/>
        </dgm:presLayoutVars>
      </dgm:prSet>
      <dgm:spPr/>
    </dgm:pt>
    <dgm:pt modelId="{149248B7-22C4-4347-AD7E-9417BFAB4A63}" type="pres">
      <dgm:prSet presAssocID="{05866A8F-702B-4A8F-8898-6D38AAE5797F}" presName="sibTrans" presStyleLbl="sibTrans2D1" presStyleIdx="0" presStyleCnt="0"/>
      <dgm:spPr/>
    </dgm:pt>
    <dgm:pt modelId="{896E4A98-0E4D-4EC8-B43B-B855E310D2C6}" type="pres">
      <dgm:prSet presAssocID="{F13EFECD-0C56-46D5-8518-730A46BA4CE1}" presName="compNode" presStyleCnt="0"/>
      <dgm:spPr/>
    </dgm:pt>
    <dgm:pt modelId="{DD6E006F-9F2D-4DD0-854A-E63459651464}" type="pres">
      <dgm:prSet presAssocID="{F13EFECD-0C56-46D5-8518-730A46BA4CE1}" presName="iconBgRect" presStyleLbl="bgShp" presStyleIdx="4" presStyleCnt="6"/>
      <dgm:spPr/>
    </dgm:pt>
    <dgm:pt modelId="{A8BCAFF1-954C-4CD7-9114-0F41CD22F566}" type="pres">
      <dgm:prSet presAssocID="{F13EFECD-0C56-46D5-8518-730A46BA4CE1}"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iploma"/>
        </a:ext>
      </dgm:extLst>
    </dgm:pt>
    <dgm:pt modelId="{0AC9001D-ED13-4203-9BCC-DD4A454AA894}" type="pres">
      <dgm:prSet presAssocID="{F13EFECD-0C56-46D5-8518-730A46BA4CE1}" presName="spaceRect" presStyleCnt="0"/>
      <dgm:spPr/>
    </dgm:pt>
    <dgm:pt modelId="{31D5DED2-7AE9-4ADC-87C3-A95116B2E22A}" type="pres">
      <dgm:prSet presAssocID="{F13EFECD-0C56-46D5-8518-730A46BA4CE1}" presName="textRect" presStyleLbl="revTx" presStyleIdx="4" presStyleCnt="6">
        <dgm:presLayoutVars>
          <dgm:chMax val="1"/>
          <dgm:chPref val="1"/>
        </dgm:presLayoutVars>
      </dgm:prSet>
      <dgm:spPr/>
    </dgm:pt>
    <dgm:pt modelId="{1DCF998B-8BC8-4D86-BF87-431DC3E7EABB}" type="pres">
      <dgm:prSet presAssocID="{864928C4-A020-4F89-BCF6-DA0A0EB7F9A5}" presName="sibTrans" presStyleLbl="sibTrans2D1" presStyleIdx="0" presStyleCnt="0"/>
      <dgm:spPr/>
    </dgm:pt>
    <dgm:pt modelId="{885CF72E-FBC9-432F-8CC7-B69A93D89761}" type="pres">
      <dgm:prSet presAssocID="{B5344DF5-03C3-4F94-9E90-43A6A44CAE36}" presName="compNode" presStyleCnt="0"/>
      <dgm:spPr/>
    </dgm:pt>
    <dgm:pt modelId="{7FA2136E-AAA4-4550-BF1C-ABDD09E18F6E}" type="pres">
      <dgm:prSet presAssocID="{B5344DF5-03C3-4F94-9E90-43A6A44CAE36}" presName="iconBgRect" presStyleLbl="bgShp" presStyleIdx="5" presStyleCnt="6"/>
      <dgm:spPr/>
    </dgm:pt>
    <dgm:pt modelId="{E24FE33C-FA1C-4422-94E6-73852EA8EB31}" type="pres">
      <dgm:prSet presAssocID="{B5344DF5-03C3-4F94-9E90-43A6A44CAE36}"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0F2C07F0-BB30-4E96-96B5-EC6EB72D2F08}" type="pres">
      <dgm:prSet presAssocID="{B5344DF5-03C3-4F94-9E90-43A6A44CAE36}" presName="spaceRect" presStyleCnt="0"/>
      <dgm:spPr/>
    </dgm:pt>
    <dgm:pt modelId="{260FFA09-9C27-4644-A94F-DE924709044F}" type="pres">
      <dgm:prSet presAssocID="{B5344DF5-03C3-4F94-9E90-43A6A44CAE36}" presName="textRect" presStyleLbl="revTx" presStyleIdx="5" presStyleCnt="6">
        <dgm:presLayoutVars>
          <dgm:chMax val="1"/>
          <dgm:chPref val="1"/>
        </dgm:presLayoutVars>
      </dgm:prSet>
      <dgm:spPr/>
    </dgm:pt>
  </dgm:ptLst>
  <dgm:cxnLst>
    <dgm:cxn modelId="{B6D68E1F-A5D7-4FE5-B8EB-5460DDE2F714}" srcId="{483A4664-EBA7-4C4F-8FB4-B066E659EF19}" destId="{616DC15D-C4DC-41AA-AC93-A9251A2F4379}" srcOrd="3" destOrd="0" parTransId="{A8F91C70-AFA9-40AB-9A1C-4BC5F181FF41}" sibTransId="{05866A8F-702B-4A8F-8898-6D38AAE5797F}"/>
    <dgm:cxn modelId="{2ED0422A-0DE5-4242-BE94-AA6952C48D0E}" srcId="{483A4664-EBA7-4C4F-8FB4-B066E659EF19}" destId="{94927824-0CD4-4E20-88AD-0FB09558B3C9}" srcOrd="2" destOrd="0" parTransId="{3EE0E7B6-D9C0-440D-AD4F-8112C085DFA1}" sibTransId="{305C57ED-4491-4EBF-A738-C99E3CF3396B}"/>
    <dgm:cxn modelId="{A5078936-0946-45EE-910A-CF46340FF39F}" type="presOf" srcId="{7CCF50B6-24BF-4EF3-81D1-4674BA1EBD8D}" destId="{557DD9F7-31A6-46F7-AD3E-B6A14F20DC9B}" srcOrd="0" destOrd="0" presId="urn:microsoft.com/office/officeart/2018/2/layout/IconCircleList"/>
    <dgm:cxn modelId="{A810C336-4775-4D45-8BB6-B4BA503940EA}" srcId="{483A4664-EBA7-4C4F-8FB4-B066E659EF19}" destId="{23B9F3A2-8195-48E5-96CC-C3BA6D453E51}" srcOrd="1" destOrd="0" parTransId="{4B7A6D4F-2876-48A6-AB12-F84B4E2FED46}" sibTransId="{1F479B25-B5BE-4D30-94CA-89F84527A36D}"/>
    <dgm:cxn modelId="{81FE013C-BFC0-48F5-AAD6-73C8D6AB2A81}" type="presOf" srcId="{94927824-0CD4-4E20-88AD-0FB09558B3C9}" destId="{66BAABD4-9881-4C70-BA93-2C201A802614}" srcOrd="0" destOrd="0" presId="urn:microsoft.com/office/officeart/2018/2/layout/IconCircleList"/>
    <dgm:cxn modelId="{03F7FE3C-378E-4534-9A15-894B6FED93B6}" srcId="{483A4664-EBA7-4C4F-8FB4-B066E659EF19}" destId="{F13EFECD-0C56-46D5-8518-730A46BA4CE1}" srcOrd="4" destOrd="0" parTransId="{9751859C-E10F-4A5F-8582-0A5039450FDD}" sibTransId="{864928C4-A020-4F89-BCF6-DA0A0EB7F9A5}"/>
    <dgm:cxn modelId="{0BD0DC67-645B-4767-A279-02BAC55CF2FA}" type="presOf" srcId="{305C57ED-4491-4EBF-A738-C99E3CF3396B}" destId="{A9695AC9-1A33-45B4-B559-6585A844234E}" srcOrd="0" destOrd="0" presId="urn:microsoft.com/office/officeart/2018/2/layout/IconCircleList"/>
    <dgm:cxn modelId="{DB256049-9B3E-41EE-880F-9791B4731726}" type="presOf" srcId="{B5344DF5-03C3-4F94-9E90-43A6A44CAE36}" destId="{260FFA09-9C27-4644-A94F-DE924709044F}" srcOrd="0" destOrd="0" presId="urn:microsoft.com/office/officeart/2018/2/layout/IconCircleList"/>
    <dgm:cxn modelId="{192D5149-5C67-46F2-99F7-DB06418E3393}" type="presOf" srcId="{F13EFECD-0C56-46D5-8518-730A46BA4CE1}" destId="{31D5DED2-7AE9-4ADC-87C3-A95116B2E22A}" srcOrd="0" destOrd="0" presId="urn:microsoft.com/office/officeart/2018/2/layout/IconCircleList"/>
    <dgm:cxn modelId="{F0D5844A-B051-4F83-9E35-93F3FE3EFD2E}" type="presOf" srcId="{23B9F3A2-8195-48E5-96CC-C3BA6D453E51}" destId="{5FAEAB56-9CDC-4C9C-B6CE-29ED933F4475}" srcOrd="0" destOrd="0" presId="urn:microsoft.com/office/officeart/2018/2/layout/IconCircleList"/>
    <dgm:cxn modelId="{991E2072-AFC0-4CD4-83A6-C7C81067A7E1}" type="presOf" srcId="{864928C4-A020-4F89-BCF6-DA0A0EB7F9A5}" destId="{1DCF998B-8BC8-4D86-BF87-431DC3E7EABB}" srcOrd="0" destOrd="0" presId="urn:microsoft.com/office/officeart/2018/2/layout/IconCircleList"/>
    <dgm:cxn modelId="{C33D2489-D7F6-479B-A9B0-BA5A04CA4F50}" type="presOf" srcId="{483A4664-EBA7-4C4F-8FB4-B066E659EF19}" destId="{FED3D0D3-110F-4235-BE5C-F43CD136A2EF}" srcOrd="0" destOrd="0" presId="urn:microsoft.com/office/officeart/2018/2/layout/IconCircleList"/>
    <dgm:cxn modelId="{444D768A-6BE5-4FDD-AADE-EA6CAC33B3D3}" type="presOf" srcId="{616DC15D-C4DC-41AA-AC93-A9251A2F4379}" destId="{47BF0B98-8533-4765-A5BC-8677432A1FF3}" srcOrd="0" destOrd="0" presId="urn:microsoft.com/office/officeart/2018/2/layout/IconCircleList"/>
    <dgm:cxn modelId="{0FCDBF9C-E78E-4D28-8E97-971079FB2892}" srcId="{483A4664-EBA7-4C4F-8FB4-B066E659EF19}" destId="{B5344DF5-03C3-4F94-9E90-43A6A44CAE36}" srcOrd="5" destOrd="0" parTransId="{D3C39761-3CA7-4AF6-8B4F-3EDE9A34967C}" sibTransId="{4DB15CFE-2FF9-4A80-8B66-D742BDDD7ADB}"/>
    <dgm:cxn modelId="{09FCDFB8-19A7-4008-AEAC-6182A58F413D}" type="presOf" srcId="{A0662131-DCF8-47AD-9823-6C54AF03F775}" destId="{7C7E45BA-6CC9-4039-A4D3-EA4D12F649B6}" srcOrd="0" destOrd="0" presId="urn:microsoft.com/office/officeart/2018/2/layout/IconCircleList"/>
    <dgm:cxn modelId="{E032C3C3-516E-46B3-BA2D-FDFA99927252}" type="presOf" srcId="{05866A8F-702B-4A8F-8898-6D38AAE5797F}" destId="{149248B7-22C4-4347-AD7E-9417BFAB4A63}" srcOrd="0" destOrd="0" presId="urn:microsoft.com/office/officeart/2018/2/layout/IconCircleList"/>
    <dgm:cxn modelId="{6CA1EAE7-DA8F-45F5-B7AE-1958D1F6B372}" srcId="{483A4664-EBA7-4C4F-8FB4-B066E659EF19}" destId="{A0662131-DCF8-47AD-9823-6C54AF03F775}" srcOrd="0" destOrd="0" parTransId="{ED033E3B-64AF-40BA-BAB7-6E13E83516C6}" sibTransId="{7CCF50B6-24BF-4EF3-81D1-4674BA1EBD8D}"/>
    <dgm:cxn modelId="{FE2575F0-59BB-451B-BA12-2988158F7B88}" type="presOf" srcId="{1F479B25-B5BE-4D30-94CA-89F84527A36D}" destId="{8FDBAAEA-3D05-4978-BAA2-49BD9EBDC927}" srcOrd="0" destOrd="0" presId="urn:microsoft.com/office/officeart/2018/2/layout/IconCircleList"/>
    <dgm:cxn modelId="{2FF817F2-AABF-4684-8541-AD1484A4A7ED}" type="presParOf" srcId="{FED3D0D3-110F-4235-BE5C-F43CD136A2EF}" destId="{ABE49E9B-7D78-46DB-ADE7-006C7EC180FF}" srcOrd="0" destOrd="0" presId="urn:microsoft.com/office/officeart/2018/2/layout/IconCircleList"/>
    <dgm:cxn modelId="{4CF1CE9A-F9D1-476E-BF55-C8D11D19ECF6}" type="presParOf" srcId="{ABE49E9B-7D78-46DB-ADE7-006C7EC180FF}" destId="{2644D420-F25D-4EC6-B7D8-061FD88E3D72}" srcOrd="0" destOrd="0" presId="urn:microsoft.com/office/officeart/2018/2/layout/IconCircleList"/>
    <dgm:cxn modelId="{4509D2DB-140D-490B-BC7F-5FB09FC822DE}" type="presParOf" srcId="{2644D420-F25D-4EC6-B7D8-061FD88E3D72}" destId="{94A7AD4B-B87F-496C-A81A-E371AEDA19EB}" srcOrd="0" destOrd="0" presId="urn:microsoft.com/office/officeart/2018/2/layout/IconCircleList"/>
    <dgm:cxn modelId="{2C4A234F-D7B8-412E-BB47-5E16122766CE}" type="presParOf" srcId="{2644D420-F25D-4EC6-B7D8-061FD88E3D72}" destId="{BF2FC703-8B99-49B0-9FD5-247366B39072}" srcOrd="1" destOrd="0" presId="urn:microsoft.com/office/officeart/2018/2/layout/IconCircleList"/>
    <dgm:cxn modelId="{A5CF7223-F942-469C-B982-4E9656CC40E2}" type="presParOf" srcId="{2644D420-F25D-4EC6-B7D8-061FD88E3D72}" destId="{FF1DD962-B418-4473-A3CA-C98E57037413}" srcOrd="2" destOrd="0" presId="urn:microsoft.com/office/officeart/2018/2/layout/IconCircleList"/>
    <dgm:cxn modelId="{F10780BF-8087-4475-BF29-A1A980F19AD2}" type="presParOf" srcId="{2644D420-F25D-4EC6-B7D8-061FD88E3D72}" destId="{7C7E45BA-6CC9-4039-A4D3-EA4D12F649B6}" srcOrd="3" destOrd="0" presId="urn:microsoft.com/office/officeart/2018/2/layout/IconCircleList"/>
    <dgm:cxn modelId="{787FFEAD-ABAB-4929-A191-6A9348AEDC55}" type="presParOf" srcId="{ABE49E9B-7D78-46DB-ADE7-006C7EC180FF}" destId="{557DD9F7-31A6-46F7-AD3E-B6A14F20DC9B}" srcOrd="1" destOrd="0" presId="urn:microsoft.com/office/officeart/2018/2/layout/IconCircleList"/>
    <dgm:cxn modelId="{46CE5704-AEAD-4F85-8CD8-E3CB8EBD8364}" type="presParOf" srcId="{ABE49E9B-7D78-46DB-ADE7-006C7EC180FF}" destId="{00A3E2B2-682C-466C-8E4C-345312F5BA72}" srcOrd="2" destOrd="0" presId="urn:microsoft.com/office/officeart/2018/2/layout/IconCircleList"/>
    <dgm:cxn modelId="{448D747B-4456-4EB6-9128-19799D20F89D}" type="presParOf" srcId="{00A3E2B2-682C-466C-8E4C-345312F5BA72}" destId="{3D8B801A-8B3C-45F1-A44A-8660AB0DCE32}" srcOrd="0" destOrd="0" presId="urn:microsoft.com/office/officeart/2018/2/layout/IconCircleList"/>
    <dgm:cxn modelId="{4704ECDB-7085-4A09-97B9-95DE1642280F}" type="presParOf" srcId="{00A3E2B2-682C-466C-8E4C-345312F5BA72}" destId="{C1606AED-63BC-42C1-8374-2F85D21D99CA}" srcOrd="1" destOrd="0" presId="urn:microsoft.com/office/officeart/2018/2/layout/IconCircleList"/>
    <dgm:cxn modelId="{8480FCA9-55B0-420B-8332-44AA4DEDB28B}" type="presParOf" srcId="{00A3E2B2-682C-466C-8E4C-345312F5BA72}" destId="{5EF7E276-8592-4833-9F38-80CB8FF0A937}" srcOrd="2" destOrd="0" presId="urn:microsoft.com/office/officeart/2018/2/layout/IconCircleList"/>
    <dgm:cxn modelId="{58C7329E-7F4E-489F-852D-89A7C9882C02}" type="presParOf" srcId="{00A3E2B2-682C-466C-8E4C-345312F5BA72}" destId="{5FAEAB56-9CDC-4C9C-B6CE-29ED933F4475}" srcOrd="3" destOrd="0" presId="urn:microsoft.com/office/officeart/2018/2/layout/IconCircleList"/>
    <dgm:cxn modelId="{4099E03E-6CEA-42C0-A07E-D29121936DC7}" type="presParOf" srcId="{ABE49E9B-7D78-46DB-ADE7-006C7EC180FF}" destId="{8FDBAAEA-3D05-4978-BAA2-49BD9EBDC927}" srcOrd="3" destOrd="0" presId="urn:microsoft.com/office/officeart/2018/2/layout/IconCircleList"/>
    <dgm:cxn modelId="{F6E7DA9D-E3B1-4F07-9B99-34D635BDE1B8}" type="presParOf" srcId="{ABE49E9B-7D78-46DB-ADE7-006C7EC180FF}" destId="{21F6AA9C-260A-4B8F-A888-26F31B733C42}" srcOrd="4" destOrd="0" presId="urn:microsoft.com/office/officeart/2018/2/layout/IconCircleList"/>
    <dgm:cxn modelId="{7BE161DF-25E9-48DC-A9C0-29A84132C186}" type="presParOf" srcId="{21F6AA9C-260A-4B8F-A888-26F31B733C42}" destId="{2AC483E6-B599-498B-896C-23A90EE91A03}" srcOrd="0" destOrd="0" presId="urn:microsoft.com/office/officeart/2018/2/layout/IconCircleList"/>
    <dgm:cxn modelId="{B63219B1-6810-492C-868C-59310C2E5FD6}" type="presParOf" srcId="{21F6AA9C-260A-4B8F-A888-26F31B733C42}" destId="{3A06458E-E6CF-43A9-9679-33E79B21218D}" srcOrd="1" destOrd="0" presId="urn:microsoft.com/office/officeart/2018/2/layout/IconCircleList"/>
    <dgm:cxn modelId="{06EE35B4-3C2D-46C7-AD53-657600B6B940}" type="presParOf" srcId="{21F6AA9C-260A-4B8F-A888-26F31B733C42}" destId="{BE4DF478-7622-4A36-B543-D1DE23F20675}" srcOrd="2" destOrd="0" presId="urn:microsoft.com/office/officeart/2018/2/layout/IconCircleList"/>
    <dgm:cxn modelId="{029E4DA1-679F-4C73-AECC-68A5E10361F5}" type="presParOf" srcId="{21F6AA9C-260A-4B8F-A888-26F31B733C42}" destId="{66BAABD4-9881-4C70-BA93-2C201A802614}" srcOrd="3" destOrd="0" presId="urn:microsoft.com/office/officeart/2018/2/layout/IconCircleList"/>
    <dgm:cxn modelId="{A2C9BD46-F794-468F-BFE5-D3EE563BDDDF}" type="presParOf" srcId="{ABE49E9B-7D78-46DB-ADE7-006C7EC180FF}" destId="{A9695AC9-1A33-45B4-B559-6585A844234E}" srcOrd="5" destOrd="0" presId="urn:microsoft.com/office/officeart/2018/2/layout/IconCircleList"/>
    <dgm:cxn modelId="{07FB548F-014D-47F2-AA1A-2741C88B4919}" type="presParOf" srcId="{ABE49E9B-7D78-46DB-ADE7-006C7EC180FF}" destId="{FD737458-8A38-47D2-9C92-4D49A55E865F}" srcOrd="6" destOrd="0" presId="urn:microsoft.com/office/officeart/2018/2/layout/IconCircleList"/>
    <dgm:cxn modelId="{281DFE06-5951-4379-B499-C62412C4D768}" type="presParOf" srcId="{FD737458-8A38-47D2-9C92-4D49A55E865F}" destId="{93963E39-B869-4EAD-A83F-C008C085EFAC}" srcOrd="0" destOrd="0" presId="urn:microsoft.com/office/officeart/2018/2/layout/IconCircleList"/>
    <dgm:cxn modelId="{3669B060-54BB-4050-A7A8-AD567599D390}" type="presParOf" srcId="{FD737458-8A38-47D2-9C92-4D49A55E865F}" destId="{D424F700-413B-4822-B29E-2B3B871A2194}" srcOrd="1" destOrd="0" presId="urn:microsoft.com/office/officeart/2018/2/layout/IconCircleList"/>
    <dgm:cxn modelId="{2AA2B406-28CF-4341-8A07-365F45E2DE9A}" type="presParOf" srcId="{FD737458-8A38-47D2-9C92-4D49A55E865F}" destId="{946BD4C3-B393-4357-9891-C210E5B4F954}" srcOrd="2" destOrd="0" presId="urn:microsoft.com/office/officeart/2018/2/layout/IconCircleList"/>
    <dgm:cxn modelId="{2EAF9EDE-F1A0-4322-B55C-4755417C7993}" type="presParOf" srcId="{FD737458-8A38-47D2-9C92-4D49A55E865F}" destId="{47BF0B98-8533-4765-A5BC-8677432A1FF3}" srcOrd="3" destOrd="0" presId="urn:microsoft.com/office/officeart/2018/2/layout/IconCircleList"/>
    <dgm:cxn modelId="{6C5FDF99-988D-460D-82A0-E1A213592BFE}" type="presParOf" srcId="{ABE49E9B-7D78-46DB-ADE7-006C7EC180FF}" destId="{149248B7-22C4-4347-AD7E-9417BFAB4A63}" srcOrd="7" destOrd="0" presId="urn:microsoft.com/office/officeart/2018/2/layout/IconCircleList"/>
    <dgm:cxn modelId="{DAEBA0C2-4391-4FAF-A22C-2EFC72911C92}" type="presParOf" srcId="{ABE49E9B-7D78-46DB-ADE7-006C7EC180FF}" destId="{896E4A98-0E4D-4EC8-B43B-B855E310D2C6}" srcOrd="8" destOrd="0" presId="urn:microsoft.com/office/officeart/2018/2/layout/IconCircleList"/>
    <dgm:cxn modelId="{AD0B949C-B11A-4C52-BD61-75603EF6FB3C}" type="presParOf" srcId="{896E4A98-0E4D-4EC8-B43B-B855E310D2C6}" destId="{DD6E006F-9F2D-4DD0-854A-E63459651464}" srcOrd="0" destOrd="0" presId="urn:microsoft.com/office/officeart/2018/2/layout/IconCircleList"/>
    <dgm:cxn modelId="{2B054B0F-E550-4424-832E-BC93D5D40A29}" type="presParOf" srcId="{896E4A98-0E4D-4EC8-B43B-B855E310D2C6}" destId="{A8BCAFF1-954C-4CD7-9114-0F41CD22F566}" srcOrd="1" destOrd="0" presId="urn:microsoft.com/office/officeart/2018/2/layout/IconCircleList"/>
    <dgm:cxn modelId="{83A61D24-9E03-40C7-BC00-17AFD19ACCA5}" type="presParOf" srcId="{896E4A98-0E4D-4EC8-B43B-B855E310D2C6}" destId="{0AC9001D-ED13-4203-9BCC-DD4A454AA894}" srcOrd="2" destOrd="0" presId="urn:microsoft.com/office/officeart/2018/2/layout/IconCircleList"/>
    <dgm:cxn modelId="{616D1933-12FA-437D-B232-C1B161E73C15}" type="presParOf" srcId="{896E4A98-0E4D-4EC8-B43B-B855E310D2C6}" destId="{31D5DED2-7AE9-4ADC-87C3-A95116B2E22A}" srcOrd="3" destOrd="0" presId="urn:microsoft.com/office/officeart/2018/2/layout/IconCircleList"/>
    <dgm:cxn modelId="{FBD6A7A8-69A9-4C75-82FD-689EAE684818}" type="presParOf" srcId="{ABE49E9B-7D78-46DB-ADE7-006C7EC180FF}" destId="{1DCF998B-8BC8-4D86-BF87-431DC3E7EABB}" srcOrd="9" destOrd="0" presId="urn:microsoft.com/office/officeart/2018/2/layout/IconCircleList"/>
    <dgm:cxn modelId="{E85A9A6E-F56B-4861-A2BC-4B44F7589CDA}" type="presParOf" srcId="{ABE49E9B-7D78-46DB-ADE7-006C7EC180FF}" destId="{885CF72E-FBC9-432F-8CC7-B69A93D89761}" srcOrd="10" destOrd="0" presId="urn:microsoft.com/office/officeart/2018/2/layout/IconCircleList"/>
    <dgm:cxn modelId="{B85EB195-CB3F-4DDF-AC82-BB622DA9F916}" type="presParOf" srcId="{885CF72E-FBC9-432F-8CC7-B69A93D89761}" destId="{7FA2136E-AAA4-4550-BF1C-ABDD09E18F6E}" srcOrd="0" destOrd="0" presId="urn:microsoft.com/office/officeart/2018/2/layout/IconCircleList"/>
    <dgm:cxn modelId="{58F39377-B1D0-4491-892C-E28E950F5127}" type="presParOf" srcId="{885CF72E-FBC9-432F-8CC7-B69A93D89761}" destId="{E24FE33C-FA1C-4422-94E6-73852EA8EB31}" srcOrd="1" destOrd="0" presId="urn:microsoft.com/office/officeart/2018/2/layout/IconCircleList"/>
    <dgm:cxn modelId="{D271F803-9E55-4F1C-8484-469C4F2B1C68}" type="presParOf" srcId="{885CF72E-FBC9-432F-8CC7-B69A93D89761}" destId="{0F2C07F0-BB30-4E96-96B5-EC6EB72D2F08}" srcOrd="2" destOrd="0" presId="urn:microsoft.com/office/officeart/2018/2/layout/IconCircleList"/>
    <dgm:cxn modelId="{1ADC1978-CB7E-418F-9AC2-8189903E055F}" type="presParOf" srcId="{885CF72E-FBC9-432F-8CC7-B69A93D89761}" destId="{260FFA09-9C27-4644-A94F-DE924709044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E2AA818-7808-4B5A-AB72-2087D5B41C6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F72C431-EF82-4ECC-B506-9FAA99F42195}">
      <dgm:prSet/>
      <dgm:spPr/>
      <dgm:t>
        <a:bodyPr/>
        <a:lstStyle/>
        <a:p>
          <a:r>
            <a:rPr lang="en-GB" b="1"/>
            <a:t>Capability:</a:t>
          </a:r>
          <a:r>
            <a:rPr lang="en-GB"/>
            <a:t> the extent to which someone is able to complete their allocated work</a:t>
          </a:r>
          <a:endParaRPr lang="en-US"/>
        </a:p>
      </dgm:t>
    </dgm:pt>
    <dgm:pt modelId="{73FD848C-2D20-4641-AD95-DA9E3199331C}" type="parTrans" cxnId="{D290C94F-017E-43F8-83BB-0D7F5A77A8C3}">
      <dgm:prSet/>
      <dgm:spPr/>
      <dgm:t>
        <a:bodyPr/>
        <a:lstStyle/>
        <a:p>
          <a:endParaRPr lang="en-US"/>
        </a:p>
      </dgm:t>
    </dgm:pt>
    <dgm:pt modelId="{CE5F9318-1FC9-4289-9E96-05345EB85212}" type="sibTrans" cxnId="{D290C94F-017E-43F8-83BB-0D7F5A77A8C3}">
      <dgm:prSet/>
      <dgm:spPr/>
      <dgm:t>
        <a:bodyPr/>
        <a:lstStyle/>
        <a:p>
          <a:endParaRPr lang="en-US"/>
        </a:p>
      </dgm:t>
    </dgm:pt>
    <dgm:pt modelId="{E4137F44-B8BE-4C7B-991B-00531003589B}">
      <dgm:prSet/>
      <dgm:spPr/>
      <dgm:t>
        <a:bodyPr/>
        <a:lstStyle/>
        <a:p>
          <a:r>
            <a:rPr lang="en-GB" b="1"/>
            <a:t>Motivation:</a:t>
          </a:r>
          <a:r>
            <a:rPr lang="en-GB"/>
            <a:t> the extent to which someone is enthusiastic, or even willing, to complete it.</a:t>
          </a:r>
          <a:endParaRPr lang="en-US"/>
        </a:p>
      </dgm:t>
    </dgm:pt>
    <dgm:pt modelId="{135FED7A-8D93-45F2-89B1-7E95E9E6FA45}" type="parTrans" cxnId="{A32E289D-D267-4103-986A-8550D093CB2E}">
      <dgm:prSet/>
      <dgm:spPr/>
      <dgm:t>
        <a:bodyPr/>
        <a:lstStyle/>
        <a:p>
          <a:endParaRPr lang="en-US"/>
        </a:p>
      </dgm:t>
    </dgm:pt>
    <dgm:pt modelId="{25BEB1EE-DAD9-44C9-B8C7-79BCD3A43C97}" type="sibTrans" cxnId="{A32E289D-D267-4103-986A-8550D093CB2E}">
      <dgm:prSet/>
      <dgm:spPr/>
      <dgm:t>
        <a:bodyPr/>
        <a:lstStyle/>
        <a:p>
          <a:endParaRPr lang="en-US"/>
        </a:p>
      </dgm:t>
    </dgm:pt>
    <dgm:pt modelId="{4BE0BA38-08A3-44D8-98DF-120C84FE439E}" type="pres">
      <dgm:prSet presAssocID="{EE2AA818-7808-4B5A-AB72-2087D5B41C66}" presName="root" presStyleCnt="0">
        <dgm:presLayoutVars>
          <dgm:dir/>
          <dgm:resizeHandles val="exact"/>
        </dgm:presLayoutVars>
      </dgm:prSet>
      <dgm:spPr/>
    </dgm:pt>
    <dgm:pt modelId="{D708E2B7-FB43-4234-A559-2C351C514EC7}" type="pres">
      <dgm:prSet presAssocID="{BF72C431-EF82-4ECC-B506-9FAA99F42195}" presName="compNode" presStyleCnt="0"/>
      <dgm:spPr/>
    </dgm:pt>
    <dgm:pt modelId="{57E189E6-29C8-40CD-96C0-90539992ACE8}" type="pres">
      <dgm:prSet presAssocID="{BF72C431-EF82-4ECC-B506-9FAA99F42195}" presName="bgRect" presStyleLbl="bgShp" presStyleIdx="0" presStyleCnt="2"/>
      <dgm:spPr/>
    </dgm:pt>
    <dgm:pt modelId="{14E191CB-8E22-4F8A-BA5A-1AF27EB2B6DE}" type="pres">
      <dgm:prSet presAssocID="{BF72C431-EF82-4ECC-B506-9FAA99F4219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resentation with Checklist"/>
        </a:ext>
      </dgm:extLst>
    </dgm:pt>
    <dgm:pt modelId="{D3B3547B-1751-422F-A72C-633C149CFF97}" type="pres">
      <dgm:prSet presAssocID="{BF72C431-EF82-4ECC-B506-9FAA99F42195}" presName="spaceRect" presStyleCnt="0"/>
      <dgm:spPr/>
    </dgm:pt>
    <dgm:pt modelId="{BB89E409-9988-48F4-A5F4-1347C504616D}" type="pres">
      <dgm:prSet presAssocID="{BF72C431-EF82-4ECC-B506-9FAA99F42195}" presName="parTx" presStyleLbl="revTx" presStyleIdx="0" presStyleCnt="2">
        <dgm:presLayoutVars>
          <dgm:chMax val="0"/>
          <dgm:chPref val="0"/>
        </dgm:presLayoutVars>
      </dgm:prSet>
      <dgm:spPr/>
    </dgm:pt>
    <dgm:pt modelId="{D8ED638A-7A5B-48BD-83D7-4BA53167C253}" type="pres">
      <dgm:prSet presAssocID="{CE5F9318-1FC9-4289-9E96-05345EB85212}" presName="sibTrans" presStyleCnt="0"/>
      <dgm:spPr/>
    </dgm:pt>
    <dgm:pt modelId="{AE7B7BC5-3753-4B66-8EC5-BAE311719AD4}" type="pres">
      <dgm:prSet presAssocID="{E4137F44-B8BE-4C7B-991B-00531003589B}" presName="compNode" presStyleCnt="0"/>
      <dgm:spPr/>
    </dgm:pt>
    <dgm:pt modelId="{9A3B01C3-EB95-4A58-8F3D-02BAD207E124}" type="pres">
      <dgm:prSet presAssocID="{E4137F44-B8BE-4C7B-991B-00531003589B}" presName="bgRect" presStyleLbl="bgShp" presStyleIdx="1" presStyleCnt="2"/>
      <dgm:spPr/>
    </dgm:pt>
    <dgm:pt modelId="{B68CA4E7-3C09-4076-A505-EAE1C70B9040}" type="pres">
      <dgm:prSet presAssocID="{E4137F44-B8BE-4C7B-991B-00531003589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469345DC-D79F-4E59-845F-9DDA11F40269}" type="pres">
      <dgm:prSet presAssocID="{E4137F44-B8BE-4C7B-991B-00531003589B}" presName="spaceRect" presStyleCnt="0"/>
      <dgm:spPr/>
    </dgm:pt>
    <dgm:pt modelId="{C71DAA6E-9706-431A-B0F3-D6AF34514357}" type="pres">
      <dgm:prSet presAssocID="{E4137F44-B8BE-4C7B-991B-00531003589B}" presName="parTx" presStyleLbl="revTx" presStyleIdx="1" presStyleCnt="2">
        <dgm:presLayoutVars>
          <dgm:chMax val="0"/>
          <dgm:chPref val="0"/>
        </dgm:presLayoutVars>
      </dgm:prSet>
      <dgm:spPr/>
    </dgm:pt>
  </dgm:ptLst>
  <dgm:cxnLst>
    <dgm:cxn modelId="{B688383E-40A8-4753-B471-B47B9EAFA33F}" type="presOf" srcId="{E4137F44-B8BE-4C7B-991B-00531003589B}" destId="{C71DAA6E-9706-431A-B0F3-D6AF34514357}" srcOrd="0" destOrd="0" presId="urn:microsoft.com/office/officeart/2018/2/layout/IconVerticalSolidList"/>
    <dgm:cxn modelId="{D290C94F-017E-43F8-83BB-0D7F5A77A8C3}" srcId="{EE2AA818-7808-4B5A-AB72-2087D5B41C66}" destId="{BF72C431-EF82-4ECC-B506-9FAA99F42195}" srcOrd="0" destOrd="0" parTransId="{73FD848C-2D20-4641-AD95-DA9E3199331C}" sibTransId="{CE5F9318-1FC9-4289-9E96-05345EB85212}"/>
    <dgm:cxn modelId="{C64ACE9A-DA23-4F09-976C-C198C2FF51CD}" type="presOf" srcId="{EE2AA818-7808-4B5A-AB72-2087D5B41C66}" destId="{4BE0BA38-08A3-44D8-98DF-120C84FE439E}" srcOrd="0" destOrd="0" presId="urn:microsoft.com/office/officeart/2018/2/layout/IconVerticalSolidList"/>
    <dgm:cxn modelId="{A32E289D-D267-4103-986A-8550D093CB2E}" srcId="{EE2AA818-7808-4B5A-AB72-2087D5B41C66}" destId="{E4137F44-B8BE-4C7B-991B-00531003589B}" srcOrd="1" destOrd="0" parTransId="{135FED7A-8D93-45F2-89B1-7E95E9E6FA45}" sibTransId="{25BEB1EE-DAD9-44C9-B8C7-79BCD3A43C97}"/>
    <dgm:cxn modelId="{52F550A9-742C-4F35-8A5B-66A334AE9C76}" type="presOf" srcId="{BF72C431-EF82-4ECC-B506-9FAA99F42195}" destId="{BB89E409-9988-48F4-A5F4-1347C504616D}" srcOrd="0" destOrd="0" presId="urn:microsoft.com/office/officeart/2018/2/layout/IconVerticalSolidList"/>
    <dgm:cxn modelId="{FCD89041-EC54-409A-9A5A-914207C2BBB9}" type="presParOf" srcId="{4BE0BA38-08A3-44D8-98DF-120C84FE439E}" destId="{D708E2B7-FB43-4234-A559-2C351C514EC7}" srcOrd="0" destOrd="0" presId="urn:microsoft.com/office/officeart/2018/2/layout/IconVerticalSolidList"/>
    <dgm:cxn modelId="{F7AE354D-623A-4D7B-807A-911DBA3D39B1}" type="presParOf" srcId="{D708E2B7-FB43-4234-A559-2C351C514EC7}" destId="{57E189E6-29C8-40CD-96C0-90539992ACE8}" srcOrd="0" destOrd="0" presId="urn:microsoft.com/office/officeart/2018/2/layout/IconVerticalSolidList"/>
    <dgm:cxn modelId="{4CFBE857-F5B1-4606-B68C-2C957F051BEF}" type="presParOf" srcId="{D708E2B7-FB43-4234-A559-2C351C514EC7}" destId="{14E191CB-8E22-4F8A-BA5A-1AF27EB2B6DE}" srcOrd="1" destOrd="0" presId="urn:microsoft.com/office/officeart/2018/2/layout/IconVerticalSolidList"/>
    <dgm:cxn modelId="{EB52BBBA-90B0-4F59-916F-D73CE21F6039}" type="presParOf" srcId="{D708E2B7-FB43-4234-A559-2C351C514EC7}" destId="{D3B3547B-1751-422F-A72C-633C149CFF97}" srcOrd="2" destOrd="0" presId="urn:microsoft.com/office/officeart/2018/2/layout/IconVerticalSolidList"/>
    <dgm:cxn modelId="{448CF699-BDD4-47AE-AE1B-97D5928F97B9}" type="presParOf" srcId="{D708E2B7-FB43-4234-A559-2C351C514EC7}" destId="{BB89E409-9988-48F4-A5F4-1347C504616D}" srcOrd="3" destOrd="0" presId="urn:microsoft.com/office/officeart/2018/2/layout/IconVerticalSolidList"/>
    <dgm:cxn modelId="{B713CAF7-930F-43E7-B16B-E685CE9531D8}" type="presParOf" srcId="{4BE0BA38-08A3-44D8-98DF-120C84FE439E}" destId="{D8ED638A-7A5B-48BD-83D7-4BA53167C253}" srcOrd="1" destOrd="0" presId="urn:microsoft.com/office/officeart/2018/2/layout/IconVerticalSolidList"/>
    <dgm:cxn modelId="{E3F2B7C1-1CC3-42D1-A25B-A8086224D34E}" type="presParOf" srcId="{4BE0BA38-08A3-44D8-98DF-120C84FE439E}" destId="{AE7B7BC5-3753-4B66-8EC5-BAE311719AD4}" srcOrd="2" destOrd="0" presId="urn:microsoft.com/office/officeart/2018/2/layout/IconVerticalSolidList"/>
    <dgm:cxn modelId="{354B9EC3-80C6-4997-BA39-DB073AAD9F0A}" type="presParOf" srcId="{AE7B7BC5-3753-4B66-8EC5-BAE311719AD4}" destId="{9A3B01C3-EB95-4A58-8F3D-02BAD207E124}" srcOrd="0" destOrd="0" presId="urn:microsoft.com/office/officeart/2018/2/layout/IconVerticalSolidList"/>
    <dgm:cxn modelId="{C4B34E63-714B-4E65-A47B-44AEB412EFB4}" type="presParOf" srcId="{AE7B7BC5-3753-4B66-8EC5-BAE311719AD4}" destId="{B68CA4E7-3C09-4076-A505-EAE1C70B9040}" srcOrd="1" destOrd="0" presId="urn:microsoft.com/office/officeart/2018/2/layout/IconVerticalSolidList"/>
    <dgm:cxn modelId="{D6D12B7C-67DF-4875-A0E7-083A9F149AD2}" type="presParOf" srcId="{AE7B7BC5-3753-4B66-8EC5-BAE311719AD4}" destId="{469345DC-D79F-4E59-845F-9DDA11F40269}" srcOrd="2" destOrd="0" presId="urn:microsoft.com/office/officeart/2018/2/layout/IconVerticalSolidList"/>
    <dgm:cxn modelId="{C16C418A-B8A6-43AF-876E-C5CCF67F181D}" type="presParOf" srcId="{AE7B7BC5-3753-4B66-8EC5-BAE311719AD4}" destId="{C71DAA6E-9706-431A-B0F3-D6AF3451435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3E9198C-D2CD-4BE7-8344-386FC3F4E70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735FE55-BA8A-44B1-ADE3-B7CD89B131D0}">
      <dgm:prSet/>
      <dgm:spPr/>
      <dgm:t>
        <a:bodyPr/>
        <a:lstStyle/>
        <a:p>
          <a:r>
            <a:rPr lang="en-US"/>
            <a:t>Whilst an employee might be motivated to complete work tasks, their quality of work will depend significantly on their capability. </a:t>
          </a:r>
        </a:p>
      </dgm:t>
    </dgm:pt>
    <dgm:pt modelId="{388721FB-F044-4B87-A187-E3FA5B73A275}" type="parTrans" cxnId="{B5DAD13C-3602-474A-8E25-DBACA5335CE1}">
      <dgm:prSet/>
      <dgm:spPr/>
      <dgm:t>
        <a:bodyPr/>
        <a:lstStyle/>
        <a:p>
          <a:endParaRPr lang="en-US"/>
        </a:p>
      </dgm:t>
    </dgm:pt>
    <dgm:pt modelId="{4145D26C-8769-4C89-AF63-E6A27B91F3D5}" type="sibTrans" cxnId="{B5DAD13C-3602-474A-8E25-DBACA5335CE1}">
      <dgm:prSet/>
      <dgm:spPr/>
      <dgm:t>
        <a:bodyPr/>
        <a:lstStyle/>
        <a:p>
          <a:endParaRPr lang="en-US"/>
        </a:p>
      </dgm:t>
    </dgm:pt>
    <dgm:pt modelId="{43D8EBD1-72C8-482A-A6BB-79BA477F57E9}">
      <dgm:prSet/>
      <dgm:spPr/>
      <dgm:t>
        <a:bodyPr/>
        <a:lstStyle/>
        <a:p>
          <a:r>
            <a:rPr lang="en-US"/>
            <a:t>Capability = levels of skills and knowledge (and can also involve a level of physical capability).</a:t>
          </a:r>
        </a:p>
      </dgm:t>
    </dgm:pt>
    <dgm:pt modelId="{11CCB5B1-B3E9-4F28-92FA-64CAAA68FA84}" type="parTrans" cxnId="{8D3FE5F4-8D73-491E-9068-F6C146E00008}">
      <dgm:prSet/>
      <dgm:spPr/>
      <dgm:t>
        <a:bodyPr/>
        <a:lstStyle/>
        <a:p>
          <a:endParaRPr lang="en-US"/>
        </a:p>
      </dgm:t>
    </dgm:pt>
    <dgm:pt modelId="{48C3270E-C0F8-4C6B-8554-308F59DC0D9C}" type="sibTrans" cxnId="{8D3FE5F4-8D73-491E-9068-F6C146E00008}">
      <dgm:prSet/>
      <dgm:spPr/>
      <dgm:t>
        <a:bodyPr/>
        <a:lstStyle/>
        <a:p>
          <a:endParaRPr lang="en-US"/>
        </a:p>
      </dgm:t>
    </dgm:pt>
    <dgm:pt modelId="{30E09AB3-0791-4C13-A7A4-6794B9540661}">
      <dgm:prSet/>
      <dgm:spPr/>
      <dgm:t>
        <a:bodyPr/>
        <a:lstStyle/>
        <a:p>
          <a:r>
            <a:rPr lang="en-US"/>
            <a:t>Skills and knowledge development are therefore a crucial aspect of performance management.</a:t>
          </a:r>
        </a:p>
      </dgm:t>
    </dgm:pt>
    <dgm:pt modelId="{FC71E48B-850B-4ADB-9560-FDDED32A88D9}" type="parTrans" cxnId="{E10615A9-FDA4-4ECC-908E-FD16EFEB3AC7}">
      <dgm:prSet/>
      <dgm:spPr/>
      <dgm:t>
        <a:bodyPr/>
        <a:lstStyle/>
        <a:p>
          <a:endParaRPr lang="en-US"/>
        </a:p>
      </dgm:t>
    </dgm:pt>
    <dgm:pt modelId="{3595B4F5-8827-4737-9152-0C747502F163}" type="sibTrans" cxnId="{E10615A9-FDA4-4ECC-908E-FD16EFEB3AC7}">
      <dgm:prSet/>
      <dgm:spPr/>
      <dgm:t>
        <a:bodyPr/>
        <a:lstStyle/>
        <a:p>
          <a:endParaRPr lang="en-US"/>
        </a:p>
      </dgm:t>
    </dgm:pt>
    <dgm:pt modelId="{BD77BDC6-E21A-4C9B-B6A2-FC7B6A628273}">
      <dgm:prSet/>
      <dgm:spPr/>
      <dgm:t>
        <a:bodyPr/>
        <a:lstStyle/>
        <a:p>
          <a:r>
            <a:rPr lang="en-US"/>
            <a:t>Development options could include a range of activities from on-job workplace coaching through to longer-term, formal off-job development programmes. </a:t>
          </a:r>
        </a:p>
      </dgm:t>
    </dgm:pt>
    <dgm:pt modelId="{D1E0CD53-70EB-43B7-9B1E-4800FFC0ED17}" type="parTrans" cxnId="{363D657E-0D0E-4C6E-9808-1A88E2002C16}">
      <dgm:prSet/>
      <dgm:spPr/>
      <dgm:t>
        <a:bodyPr/>
        <a:lstStyle/>
        <a:p>
          <a:endParaRPr lang="en-US"/>
        </a:p>
      </dgm:t>
    </dgm:pt>
    <dgm:pt modelId="{ACA96A91-73F5-4470-B5E8-A6407E80BEC0}" type="sibTrans" cxnId="{363D657E-0D0E-4C6E-9808-1A88E2002C16}">
      <dgm:prSet/>
      <dgm:spPr/>
      <dgm:t>
        <a:bodyPr/>
        <a:lstStyle/>
        <a:p>
          <a:endParaRPr lang="en-US"/>
        </a:p>
      </dgm:t>
    </dgm:pt>
    <dgm:pt modelId="{8727D065-14BC-48E2-B1FF-F2480D56D92C}" type="pres">
      <dgm:prSet presAssocID="{B3E9198C-D2CD-4BE7-8344-386FC3F4E70B}" presName="root" presStyleCnt="0">
        <dgm:presLayoutVars>
          <dgm:dir/>
          <dgm:resizeHandles val="exact"/>
        </dgm:presLayoutVars>
      </dgm:prSet>
      <dgm:spPr/>
    </dgm:pt>
    <dgm:pt modelId="{4F5FE956-7D9E-49C1-8D9D-1D182E614787}" type="pres">
      <dgm:prSet presAssocID="{6735FE55-BA8A-44B1-ADE3-B7CD89B131D0}" presName="compNode" presStyleCnt="0"/>
      <dgm:spPr/>
    </dgm:pt>
    <dgm:pt modelId="{B95145D1-4252-4C77-8553-9F75AE7468E9}" type="pres">
      <dgm:prSet presAssocID="{6735FE55-BA8A-44B1-ADE3-B7CD89B131D0}" presName="bgRect" presStyleLbl="bgShp" presStyleIdx="0" presStyleCnt="4"/>
      <dgm:spPr/>
    </dgm:pt>
    <dgm:pt modelId="{2EB5A308-7F21-4D83-AD72-F4C0B8198C8F}" type="pres">
      <dgm:prSet presAssocID="{6735FE55-BA8A-44B1-ADE3-B7CD89B131D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elder"/>
        </a:ext>
      </dgm:extLst>
    </dgm:pt>
    <dgm:pt modelId="{FB7D3B29-B46C-4B0F-AEBF-4B4CA0B54B4D}" type="pres">
      <dgm:prSet presAssocID="{6735FE55-BA8A-44B1-ADE3-B7CD89B131D0}" presName="spaceRect" presStyleCnt="0"/>
      <dgm:spPr/>
    </dgm:pt>
    <dgm:pt modelId="{378B6A81-E2EB-4432-A8A2-540F14F1D8CE}" type="pres">
      <dgm:prSet presAssocID="{6735FE55-BA8A-44B1-ADE3-B7CD89B131D0}" presName="parTx" presStyleLbl="revTx" presStyleIdx="0" presStyleCnt="4">
        <dgm:presLayoutVars>
          <dgm:chMax val="0"/>
          <dgm:chPref val="0"/>
        </dgm:presLayoutVars>
      </dgm:prSet>
      <dgm:spPr/>
    </dgm:pt>
    <dgm:pt modelId="{BD113F49-CE9E-43A1-A74A-9DCEFC2C080C}" type="pres">
      <dgm:prSet presAssocID="{4145D26C-8769-4C89-AF63-E6A27B91F3D5}" presName="sibTrans" presStyleCnt="0"/>
      <dgm:spPr/>
    </dgm:pt>
    <dgm:pt modelId="{2146712E-E04E-4E1E-80F8-4B35E7FCB1E7}" type="pres">
      <dgm:prSet presAssocID="{43D8EBD1-72C8-482A-A6BB-79BA477F57E9}" presName="compNode" presStyleCnt="0"/>
      <dgm:spPr/>
    </dgm:pt>
    <dgm:pt modelId="{423F2E6F-D0F9-4789-9994-3BE7201A384F}" type="pres">
      <dgm:prSet presAssocID="{43D8EBD1-72C8-482A-A6BB-79BA477F57E9}" presName="bgRect" presStyleLbl="bgShp" presStyleIdx="1" presStyleCnt="4"/>
      <dgm:spPr/>
    </dgm:pt>
    <dgm:pt modelId="{AA59C9A5-2616-4871-B8E1-59438504E8D0}" type="pres">
      <dgm:prSet presAssocID="{43D8EBD1-72C8-482A-A6BB-79BA477F57E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FDFB6056-9A16-4B70-AB58-F3BB7A9C2C6B}" type="pres">
      <dgm:prSet presAssocID="{43D8EBD1-72C8-482A-A6BB-79BA477F57E9}" presName="spaceRect" presStyleCnt="0"/>
      <dgm:spPr/>
    </dgm:pt>
    <dgm:pt modelId="{3297085C-B1FE-481D-94FC-555D60ECD311}" type="pres">
      <dgm:prSet presAssocID="{43D8EBD1-72C8-482A-A6BB-79BA477F57E9}" presName="parTx" presStyleLbl="revTx" presStyleIdx="1" presStyleCnt="4">
        <dgm:presLayoutVars>
          <dgm:chMax val="0"/>
          <dgm:chPref val="0"/>
        </dgm:presLayoutVars>
      </dgm:prSet>
      <dgm:spPr/>
    </dgm:pt>
    <dgm:pt modelId="{7E63671A-380D-4C2E-B689-7489F1158D28}" type="pres">
      <dgm:prSet presAssocID="{48C3270E-C0F8-4C6B-8554-308F59DC0D9C}" presName="sibTrans" presStyleCnt="0"/>
      <dgm:spPr/>
    </dgm:pt>
    <dgm:pt modelId="{F2A73B69-39F2-4891-A157-2BA63E529915}" type="pres">
      <dgm:prSet presAssocID="{30E09AB3-0791-4C13-A7A4-6794B9540661}" presName="compNode" presStyleCnt="0"/>
      <dgm:spPr/>
    </dgm:pt>
    <dgm:pt modelId="{A8022C26-5712-4CA3-9B00-72762D0E8F8D}" type="pres">
      <dgm:prSet presAssocID="{30E09AB3-0791-4C13-A7A4-6794B9540661}" presName="bgRect" presStyleLbl="bgShp" presStyleIdx="2" presStyleCnt="4"/>
      <dgm:spPr/>
    </dgm:pt>
    <dgm:pt modelId="{45DE54F6-8297-4631-AD71-F0BAC144EF03}" type="pres">
      <dgm:prSet presAssocID="{30E09AB3-0791-4C13-A7A4-6794B954066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E0CF240C-D2CB-4B88-9C9C-E3668A0B2663}" type="pres">
      <dgm:prSet presAssocID="{30E09AB3-0791-4C13-A7A4-6794B9540661}" presName="spaceRect" presStyleCnt="0"/>
      <dgm:spPr/>
    </dgm:pt>
    <dgm:pt modelId="{F5C72373-E9F4-4978-96EC-EF26088DA6D5}" type="pres">
      <dgm:prSet presAssocID="{30E09AB3-0791-4C13-A7A4-6794B9540661}" presName="parTx" presStyleLbl="revTx" presStyleIdx="2" presStyleCnt="4">
        <dgm:presLayoutVars>
          <dgm:chMax val="0"/>
          <dgm:chPref val="0"/>
        </dgm:presLayoutVars>
      </dgm:prSet>
      <dgm:spPr/>
    </dgm:pt>
    <dgm:pt modelId="{87809651-996E-440A-9A90-F6B39DB15EA9}" type="pres">
      <dgm:prSet presAssocID="{3595B4F5-8827-4737-9152-0C747502F163}" presName="sibTrans" presStyleCnt="0"/>
      <dgm:spPr/>
    </dgm:pt>
    <dgm:pt modelId="{FA8A177C-FEC8-494F-B60C-2AD082075E8D}" type="pres">
      <dgm:prSet presAssocID="{BD77BDC6-E21A-4C9B-B6A2-FC7B6A628273}" presName="compNode" presStyleCnt="0"/>
      <dgm:spPr/>
    </dgm:pt>
    <dgm:pt modelId="{1EC608AB-3E86-4E33-ABCF-A5E22FC38423}" type="pres">
      <dgm:prSet presAssocID="{BD77BDC6-E21A-4C9B-B6A2-FC7B6A628273}" presName="bgRect" presStyleLbl="bgShp" presStyleIdx="3" presStyleCnt="4"/>
      <dgm:spPr/>
    </dgm:pt>
    <dgm:pt modelId="{4B9AAC74-2B0D-4EA0-8D82-F61E8619D8A0}" type="pres">
      <dgm:prSet presAssocID="{BD77BDC6-E21A-4C9B-B6A2-FC7B6A62827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4F19FEB-CD26-44B7-9CC3-F296D44EE81E}" type="pres">
      <dgm:prSet presAssocID="{BD77BDC6-E21A-4C9B-B6A2-FC7B6A628273}" presName="spaceRect" presStyleCnt="0"/>
      <dgm:spPr/>
    </dgm:pt>
    <dgm:pt modelId="{EFA832C2-031F-4CD1-B311-05EBC8FBB402}" type="pres">
      <dgm:prSet presAssocID="{BD77BDC6-E21A-4C9B-B6A2-FC7B6A628273}" presName="parTx" presStyleLbl="revTx" presStyleIdx="3" presStyleCnt="4">
        <dgm:presLayoutVars>
          <dgm:chMax val="0"/>
          <dgm:chPref val="0"/>
        </dgm:presLayoutVars>
      </dgm:prSet>
      <dgm:spPr/>
    </dgm:pt>
  </dgm:ptLst>
  <dgm:cxnLst>
    <dgm:cxn modelId="{A6141535-9EA1-4841-BCC6-8B1DACBD4E0B}" type="presOf" srcId="{30E09AB3-0791-4C13-A7A4-6794B9540661}" destId="{F5C72373-E9F4-4978-96EC-EF26088DA6D5}" srcOrd="0" destOrd="0" presId="urn:microsoft.com/office/officeart/2018/2/layout/IconVerticalSolidList"/>
    <dgm:cxn modelId="{B5DAD13C-3602-474A-8E25-DBACA5335CE1}" srcId="{B3E9198C-D2CD-4BE7-8344-386FC3F4E70B}" destId="{6735FE55-BA8A-44B1-ADE3-B7CD89B131D0}" srcOrd="0" destOrd="0" parTransId="{388721FB-F044-4B87-A187-E3FA5B73A275}" sibTransId="{4145D26C-8769-4C89-AF63-E6A27B91F3D5}"/>
    <dgm:cxn modelId="{2790203E-358F-490B-B9A4-DF5CCD2FB4DC}" type="presOf" srcId="{BD77BDC6-E21A-4C9B-B6A2-FC7B6A628273}" destId="{EFA832C2-031F-4CD1-B311-05EBC8FBB402}" srcOrd="0" destOrd="0" presId="urn:microsoft.com/office/officeart/2018/2/layout/IconVerticalSolidList"/>
    <dgm:cxn modelId="{14041772-44EB-443D-B347-1F9528A0464C}" type="presOf" srcId="{B3E9198C-D2CD-4BE7-8344-386FC3F4E70B}" destId="{8727D065-14BC-48E2-B1FF-F2480D56D92C}" srcOrd="0" destOrd="0" presId="urn:microsoft.com/office/officeart/2018/2/layout/IconVerticalSolidList"/>
    <dgm:cxn modelId="{363D657E-0D0E-4C6E-9808-1A88E2002C16}" srcId="{B3E9198C-D2CD-4BE7-8344-386FC3F4E70B}" destId="{BD77BDC6-E21A-4C9B-B6A2-FC7B6A628273}" srcOrd="3" destOrd="0" parTransId="{D1E0CD53-70EB-43B7-9B1E-4800FFC0ED17}" sibTransId="{ACA96A91-73F5-4470-B5E8-A6407E80BEC0}"/>
    <dgm:cxn modelId="{E10615A9-FDA4-4ECC-908E-FD16EFEB3AC7}" srcId="{B3E9198C-D2CD-4BE7-8344-386FC3F4E70B}" destId="{30E09AB3-0791-4C13-A7A4-6794B9540661}" srcOrd="2" destOrd="0" parTransId="{FC71E48B-850B-4ADB-9560-FDDED32A88D9}" sibTransId="{3595B4F5-8827-4737-9152-0C747502F163}"/>
    <dgm:cxn modelId="{906D94B4-4B9A-4DEC-B0CC-498F9EED23AE}" type="presOf" srcId="{6735FE55-BA8A-44B1-ADE3-B7CD89B131D0}" destId="{378B6A81-E2EB-4432-A8A2-540F14F1D8CE}" srcOrd="0" destOrd="0" presId="urn:microsoft.com/office/officeart/2018/2/layout/IconVerticalSolidList"/>
    <dgm:cxn modelId="{13C480B5-8945-4E61-8C9E-54C79DB5F294}" type="presOf" srcId="{43D8EBD1-72C8-482A-A6BB-79BA477F57E9}" destId="{3297085C-B1FE-481D-94FC-555D60ECD311}" srcOrd="0" destOrd="0" presId="urn:microsoft.com/office/officeart/2018/2/layout/IconVerticalSolidList"/>
    <dgm:cxn modelId="{8D3FE5F4-8D73-491E-9068-F6C146E00008}" srcId="{B3E9198C-D2CD-4BE7-8344-386FC3F4E70B}" destId="{43D8EBD1-72C8-482A-A6BB-79BA477F57E9}" srcOrd="1" destOrd="0" parTransId="{11CCB5B1-B3E9-4F28-92FA-64CAAA68FA84}" sibTransId="{48C3270E-C0F8-4C6B-8554-308F59DC0D9C}"/>
    <dgm:cxn modelId="{A56ADE56-7E26-44C5-8436-D0062801F09E}" type="presParOf" srcId="{8727D065-14BC-48E2-B1FF-F2480D56D92C}" destId="{4F5FE956-7D9E-49C1-8D9D-1D182E614787}" srcOrd="0" destOrd="0" presId="urn:microsoft.com/office/officeart/2018/2/layout/IconVerticalSolidList"/>
    <dgm:cxn modelId="{83B4E24E-0F9D-4C27-9537-203A8ED45CEA}" type="presParOf" srcId="{4F5FE956-7D9E-49C1-8D9D-1D182E614787}" destId="{B95145D1-4252-4C77-8553-9F75AE7468E9}" srcOrd="0" destOrd="0" presId="urn:microsoft.com/office/officeart/2018/2/layout/IconVerticalSolidList"/>
    <dgm:cxn modelId="{3D67B2B6-8F87-4A8D-9688-DCD103FBC7A6}" type="presParOf" srcId="{4F5FE956-7D9E-49C1-8D9D-1D182E614787}" destId="{2EB5A308-7F21-4D83-AD72-F4C0B8198C8F}" srcOrd="1" destOrd="0" presId="urn:microsoft.com/office/officeart/2018/2/layout/IconVerticalSolidList"/>
    <dgm:cxn modelId="{9A96B78F-D6D2-4F4C-B76E-C07991A25379}" type="presParOf" srcId="{4F5FE956-7D9E-49C1-8D9D-1D182E614787}" destId="{FB7D3B29-B46C-4B0F-AEBF-4B4CA0B54B4D}" srcOrd="2" destOrd="0" presId="urn:microsoft.com/office/officeart/2018/2/layout/IconVerticalSolidList"/>
    <dgm:cxn modelId="{8DCB08CB-F787-4A51-98F3-5A06FA82F5F6}" type="presParOf" srcId="{4F5FE956-7D9E-49C1-8D9D-1D182E614787}" destId="{378B6A81-E2EB-4432-A8A2-540F14F1D8CE}" srcOrd="3" destOrd="0" presId="urn:microsoft.com/office/officeart/2018/2/layout/IconVerticalSolidList"/>
    <dgm:cxn modelId="{75930EA4-9442-47A0-AF02-A3124EA42937}" type="presParOf" srcId="{8727D065-14BC-48E2-B1FF-F2480D56D92C}" destId="{BD113F49-CE9E-43A1-A74A-9DCEFC2C080C}" srcOrd="1" destOrd="0" presId="urn:microsoft.com/office/officeart/2018/2/layout/IconVerticalSolidList"/>
    <dgm:cxn modelId="{98333C79-E22E-45F6-ADBE-EBB980808726}" type="presParOf" srcId="{8727D065-14BC-48E2-B1FF-F2480D56D92C}" destId="{2146712E-E04E-4E1E-80F8-4B35E7FCB1E7}" srcOrd="2" destOrd="0" presId="urn:microsoft.com/office/officeart/2018/2/layout/IconVerticalSolidList"/>
    <dgm:cxn modelId="{8E5852D8-CA66-4817-AB9C-7FAAF72BD719}" type="presParOf" srcId="{2146712E-E04E-4E1E-80F8-4B35E7FCB1E7}" destId="{423F2E6F-D0F9-4789-9994-3BE7201A384F}" srcOrd="0" destOrd="0" presId="urn:microsoft.com/office/officeart/2018/2/layout/IconVerticalSolidList"/>
    <dgm:cxn modelId="{C298AFE1-3267-4829-A078-D69C93F5BFA5}" type="presParOf" srcId="{2146712E-E04E-4E1E-80F8-4B35E7FCB1E7}" destId="{AA59C9A5-2616-4871-B8E1-59438504E8D0}" srcOrd="1" destOrd="0" presId="urn:microsoft.com/office/officeart/2018/2/layout/IconVerticalSolidList"/>
    <dgm:cxn modelId="{4A53FFAF-7CA5-49AD-B09B-A9EE26F7AC29}" type="presParOf" srcId="{2146712E-E04E-4E1E-80F8-4B35E7FCB1E7}" destId="{FDFB6056-9A16-4B70-AB58-F3BB7A9C2C6B}" srcOrd="2" destOrd="0" presId="urn:microsoft.com/office/officeart/2018/2/layout/IconVerticalSolidList"/>
    <dgm:cxn modelId="{FB99C9FD-DC4C-445B-9CBC-344167AB4AEE}" type="presParOf" srcId="{2146712E-E04E-4E1E-80F8-4B35E7FCB1E7}" destId="{3297085C-B1FE-481D-94FC-555D60ECD311}" srcOrd="3" destOrd="0" presId="urn:microsoft.com/office/officeart/2018/2/layout/IconVerticalSolidList"/>
    <dgm:cxn modelId="{4F355166-2A4A-49F9-A625-989A9ACE3BB2}" type="presParOf" srcId="{8727D065-14BC-48E2-B1FF-F2480D56D92C}" destId="{7E63671A-380D-4C2E-B689-7489F1158D28}" srcOrd="3" destOrd="0" presId="urn:microsoft.com/office/officeart/2018/2/layout/IconVerticalSolidList"/>
    <dgm:cxn modelId="{BC512233-2F41-4CF3-BD59-BF58E7A84258}" type="presParOf" srcId="{8727D065-14BC-48E2-B1FF-F2480D56D92C}" destId="{F2A73B69-39F2-4891-A157-2BA63E529915}" srcOrd="4" destOrd="0" presId="urn:microsoft.com/office/officeart/2018/2/layout/IconVerticalSolidList"/>
    <dgm:cxn modelId="{67E29711-92B4-4EB0-B782-A677E5A41DA6}" type="presParOf" srcId="{F2A73B69-39F2-4891-A157-2BA63E529915}" destId="{A8022C26-5712-4CA3-9B00-72762D0E8F8D}" srcOrd="0" destOrd="0" presId="urn:microsoft.com/office/officeart/2018/2/layout/IconVerticalSolidList"/>
    <dgm:cxn modelId="{98840D6A-4C49-417D-B9D5-87A8C984DB8C}" type="presParOf" srcId="{F2A73B69-39F2-4891-A157-2BA63E529915}" destId="{45DE54F6-8297-4631-AD71-F0BAC144EF03}" srcOrd="1" destOrd="0" presId="urn:microsoft.com/office/officeart/2018/2/layout/IconVerticalSolidList"/>
    <dgm:cxn modelId="{882495D5-EFA1-44AB-95AE-9EA6003C6F48}" type="presParOf" srcId="{F2A73B69-39F2-4891-A157-2BA63E529915}" destId="{E0CF240C-D2CB-4B88-9C9C-E3668A0B2663}" srcOrd="2" destOrd="0" presId="urn:microsoft.com/office/officeart/2018/2/layout/IconVerticalSolidList"/>
    <dgm:cxn modelId="{915275C0-7C76-45B7-85D9-1BD25E508B66}" type="presParOf" srcId="{F2A73B69-39F2-4891-A157-2BA63E529915}" destId="{F5C72373-E9F4-4978-96EC-EF26088DA6D5}" srcOrd="3" destOrd="0" presId="urn:microsoft.com/office/officeart/2018/2/layout/IconVerticalSolidList"/>
    <dgm:cxn modelId="{9458DBF9-000D-4E75-8A00-F5E3A1B86D15}" type="presParOf" srcId="{8727D065-14BC-48E2-B1FF-F2480D56D92C}" destId="{87809651-996E-440A-9A90-F6B39DB15EA9}" srcOrd="5" destOrd="0" presId="urn:microsoft.com/office/officeart/2018/2/layout/IconVerticalSolidList"/>
    <dgm:cxn modelId="{F1C1D8F1-A1A2-464C-8EFD-466C6BD8435E}" type="presParOf" srcId="{8727D065-14BC-48E2-B1FF-F2480D56D92C}" destId="{FA8A177C-FEC8-494F-B60C-2AD082075E8D}" srcOrd="6" destOrd="0" presId="urn:microsoft.com/office/officeart/2018/2/layout/IconVerticalSolidList"/>
    <dgm:cxn modelId="{DEBCAF98-9692-48DD-A185-5F1F2BC2701D}" type="presParOf" srcId="{FA8A177C-FEC8-494F-B60C-2AD082075E8D}" destId="{1EC608AB-3E86-4E33-ABCF-A5E22FC38423}" srcOrd="0" destOrd="0" presId="urn:microsoft.com/office/officeart/2018/2/layout/IconVerticalSolidList"/>
    <dgm:cxn modelId="{A228D339-F0FD-471C-BE24-E81F3BBFC637}" type="presParOf" srcId="{FA8A177C-FEC8-494F-B60C-2AD082075E8D}" destId="{4B9AAC74-2B0D-4EA0-8D82-F61E8619D8A0}" srcOrd="1" destOrd="0" presId="urn:microsoft.com/office/officeart/2018/2/layout/IconVerticalSolidList"/>
    <dgm:cxn modelId="{CBD23DE0-F170-4121-9205-A2B044150B74}" type="presParOf" srcId="{FA8A177C-FEC8-494F-B60C-2AD082075E8D}" destId="{04F19FEB-CD26-44B7-9CC3-F296D44EE81E}" srcOrd="2" destOrd="0" presId="urn:microsoft.com/office/officeart/2018/2/layout/IconVerticalSolidList"/>
    <dgm:cxn modelId="{F0E3FC00-65E1-4211-B6EF-738D31BE0F67}" type="presParOf" srcId="{FA8A177C-FEC8-494F-B60C-2AD082075E8D}" destId="{EFA832C2-031F-4CD1-B311-05EBC8FBB40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65B387C-81A8-44C7-970F-663C987AEC2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F4AFE3E-67CD-4D50-906F-99A10B4A0FEA}">
      <dgm:prSet/>
      <dgm:spPr/>
      <dgm:t>
        <a:bodyPr/>
        <a:lstStyle/>
        <a:p>
          <a:r>
            <a:rPr lang="en-GB"/>
            <a:t>Regular and informal performance reviews tend to be more immediate, based on what is happening now – and so more relevant. </a:t>
          </a:r>
          <a:endParaRPr lang="en-US"/>
        </a:p>
      </dgm:t>
    </dgm:pt>
    <dgm:pt modelId="{3710EBAA-7B3D-4A1A-B97D-A9EF4FC7DA63}" type="parTrans" cxnId="{F47A3A42-BB8F-4A26-A62F-AB9B4282962E}">
      <dgm:prSet/>
      <dgm:spPr/>
      <dgm:t>
        <a:bodyPr/>
        <a:lstStyle/>
        <a:p>
          <a:endParaRPr lang="en-US"/>
        </a:p>
      </dgm:t>
    </dgm:pt>
    <dgm:pt modelId="{3A32457D-92C6-4E9A-8948-1A18475EA68E}" type="sibTrans" cxnId="{F47A3A42-BB8F-4A26-A62F-AB9B4282962E}">
      <dgm:prSet/>
      <dgm:spPr/>
      <dgm:t>
        <a:bodyPr/>
        <a:lstStyle/>
        <a:p>
          <a:endParaRPr lang="en-US"/>
        </a:p>
      </dgm:t>
    </dgm:pt>
    <dgm:pt modelId="{EE864E13-C00F-44EC-A696-A329A0D51858}">
      <dgm:prSet/>
      <dgm:spPr/>
      <dgm:t>
        <a:bodyPr/>
        <a:lstStyle/>
        <a:p>
          <a:r>
            <a:rPr lang="en-GB"/>
            <a:t>Frequency also tends to mean a lot less formality, and ultimately more of a partnership involvement than a seniority arrangement. </a:t>
          </a:r>
          <a:endParaRPr lang="en-US"/>
        </a:p>
      </dgm:t>
    </dgm:pt>
    <dgm:pt modelId="{09863F98-CA65-481B-B0C5-7FB9467A041E}" type="parTrans" cxnId="{443A9A1B-62B4-4D99-AF3A-E2343C66D10B}">
      <dgm:prSet/>
      <dgm:spPr/>
      <dgm:t>
        <a:bodyPr/>
        <a:lstStyle/>
        <a:p>
          <a:endParaRPr lang="en-US"/>
        </a:p>
      </dgm:t>
    </dgm:pt>
    <dgm:pt modelId="{6C390444-70C2-4BC5-8094-5C4426D5AD75}" type="sibTrans" cxnId="{443A9A1B-62B4-4D99-AF3A-E2343C66D10B}">
      <dgm:prSet/>
      <dgm:spPr/>
      <dgm:t>
        <a:bodyPr/>
        <a:lstStyle/>
        <a:p>
          <a:endParaRPr lang="en-US"/>
        </a:p>
      </dgm:t>
    </dgm:pt>
    <dgm:pt modelId="{CCB60AB1-B411-4BCD-9A6F-B160963C4E9E}">
      <dgm:prSet/>
      <dgm:spPr/>
      <dgm:t>
        <a:bodyPr/>
        <a:lstStyle/>
        <a:p>
          <a:r>
            <a:rPr lang="en-GB"/>
            <a:t>However, the informality and increased proximity to day-to-day activities of continual appraisal, can create an over-focus on the work, overlooking some of the more personal aspects, such as job satisfaction and longer-term career aspirations. </a:t>
          </a:r>
          <a:endParaRPr lang="en-US"/>
        </a:p>
      </dgm:t>
    </dgm:pt>
    <dgm:pt modelId="{84592055-7038-4DF5-806D-D01F0487B540}" type="parTrans" cxnId="{FCC8150C-C52C-4CF3-8349-E0B1F03BA30B}">
      <dgm:prSet/>
      <dgm:spPr/>
      <dgm:t>
        <a:bodyPr/>
        <a:lstStyle/>
        <a:p>
          <a:endParaRPr lang="en-US"/>
        </a:p>
      </dgm:t>
    </dgm:pt>
    <dgm:pt modelId="{738A0247-E383-471F-9BF7-C11AA7F6441C}" type="sibTrans" cxnId="{FCC8150C-C52C-4CF3-8349-E0B1F03BA30B}">
      <dgm:prSet/>
      <dgm:spPr/>
      <dgm:t>
        <a:bodyPr/>
        <a:lstStyle/>
        <a:p>
          <a:endParaRPr lang="en-US"/>
        </a:p>
      </dgm:t>
    </dgm:pt>
    <dgm:pt modelId="{013F5DA6-862E-49A0-8EF5-90A7ADD9305D}">
      <dgm:prSet/>
      <dgm:spPr/>
      <dgm:t>
        <a:bodyPr/>
        <a:lstStyle/>
        <a:p>
          <a:r>
            <a:rPr lang="en-GB"/>
            <a:t>Best of both? Regular informal performance conversations, with an annual or 6-monthly formal ‘review’ or ‘appraisal’ where time/focus is given to personal development and progress.</a:t>
          </a:r>
          <a:endParaRPr lang="en-US"/>
        </a:p>
      </dgm:t>
    </dgm:pt>
    <dgm:pt modelId="{CB20275A-1DFB-46BA-A1FB-5D7D33A838FE}" type="parTrans" cxnId="{A33C0E4F-8454-4531-8324-3B1344A33954}">
      <dgm:prSet/>
      <dgm:spPr/>
      <dgm:t>
        <a:bodyPr/>
        <a:lstStyle/>
        <a:p>
          <a:endParaRPr lang="en-US"/>
        </a:p>
      </dgm:t>
    </dgm:pt>
    <dgm:pt modelId="{42A1AE9C-376C-4170-B393-1ADB7479A611}" type="sibTrans" cxnId="{A33C0E4F-8454-4531-8324-3B1344A33954}">
      <dgm:prSet/>
      <dgm:spPr/>
      <dgm:t>
        <a:bodyPr/>
        <a:lstStyle/>
        <a:p>
          <a:endParaRPr lang="en-US"/>
        </a:p>
      </dgm:t>
    </dgm:pt>
    <dgm:pt modelId="{A752A56D-6904-4275-8D00-E4127716D287}" type="pres">
      <dgm:prSet presAssocID="{A65B387C-81A8-44C7-970F-663C987AEC26}" presName="root" presStyleCnt="0">
        <dgm:presLayoutVars>
          <dgm:dir/>
          <dgm:resizeHandles val="exact"/>
        </dgm:presLayoutVars>
      </dgm:prSet>
      <dgm:spPr/>
    </dgm:pt>
    <dgm:pt modelId="{6749E67A-E3D7-4BE9-BA6E-798DBD4C8A94}" type="pres">
      <dgm:prSet presAssocID="{8F4AFE3E-67CD-4D50-906F-99A10B4A0FEA}" presName="compNode" presStyleCnt="0"/>
      <dgm:spPr/>
    </dgm:pt>
    <dgm:pt modelId="{31EFA264-4E66-40AB-AEBA-2CDF8CB5A778}" type="pres">
      <dgm:prSet presAssocID="{8F4AFE3E-67CD-4D50-906F-99A10B4A0FEA}" presName="bgRect" presStyleLbl="bgShp" presStyleIdx="0" presStyleCnt="4"/>
      <dgm:spPr/>
    </dgm:pt>
    <dgm:pt modelId="{0CA3BEF0-53AE-42AA-B42B-E301FE80B50D}" type="pres">
      <dgm:prSet presAssocID="{8F4AFE3E-67CD-4D50-906F-99A10B4A0FE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7AF4F91B-62A8-4B08-AB13-4D58E250DF32}" type="pres">
      <dgm:prSet presAssocID="{8F4AFE3E-67CD-4D50-906F-99A10B4A0FEA}" presName="spaceRect" presStyleCnt="0"/>
      <dgm:spPr/>
    </dgm:pt>
    <dgm:pt modelId="{2195A622-5B73-44FB-AB5C-D91A53467248}" type="pres">
      <dgm:prSet presAssocID="{8F4AFE3E-67CD-4D50-906F-99A10B4A0FEA}" presName="parTx" presStyleLbl="revTx" presStyleIdx="0" presStyleCnt="4">
        <dgm:presLayoutVars>
          <dgm:chMax val="0"/>
          <dgm:chPref val="0"/>
        </dgm:presLayoutVars>
      </dgm:prSet>
      <dgm:spPr/>
    </dgm:pt>
    <dgm:pt modelId="{DACB6C9E-89C0-455D-8109-F66851F102FC}" type="pres">
      <dgm:prSet presAssocID="{3A32457D-92C6-4E9A-8948-1A18475EA68E}" presName="sibTrans" presStyleCnt="0"/>
      <dgm:spPr/>
    </dgm:pt>
    <dgm:pt modelId="{57A88BC2-A91B-4CF6-A7D7-ECAFC3853959}" type="pres">
      <dgm:prSet presAssocID="{EE864E13-C00F-44EC-A696-A329A0D51858}" presName="compNode" presStyleCnt="0"/>
      <dgm:spPr/>
    </dgm:pt>
    <dgm:pt modelId="{E975508A-BD57-4DA2-AF90-EEB78E23496C}" type="pres">
      <dgm:prSet presAssocID="{EE864E13-C00F-44EC-A696-A329A0D51858}" presName="bgRect" presStyleLbl="bgShp" presStyleIdx="1" presStyleCnt="4"/>
      <dgm:spPr/>
    </dgm:pt>
    <dgm:pt modelId="{A9BD2AE8-D70C-4E46-86BD-DFF50062C2B7}" type="pres">
      <dgm:prSet presAssocID="{EE864E13-C00F-44EC-A696-A329A0D5185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51E58CA9-D51C-40C8-9D25-17BF4BE58549}" type="pres">
      <dgm:prSet presAssocID="{EE864E13-C00F-44EC-A696-A329A0D51858}" presName="spaceRect" presStyleCnt="0"/>
      <dgm:spPr/>
    </dgm:pt>
    <dgm:pt modelId="{C8BEA060-8DC7-4F8F-B305-1D767CDF3C74}" type="pres">
      <dgm:prSet presAssocID="{EE864E13-C00F-44EC-A696-A329A0D51858}" presName="parTx" presStyleLbl="revTx" presStyleIdx="1" presStyleCnt="4">
        <dgm:presLayoutVars>
          <dgm:chMax val="0"/>
          <dgm:chPref val="0"/>
        </dgm:presLayoutVars>
      </dgm:prSet>
      <dgm:spPr/>
    </dgm:pt>
    <dgm:pt modelId="{DB30695E-829A-43B0-9F0B-C7F1FBF14B0A}" type="pres">
      <dgm:prSet presAssocID="{6C390444-70C2-4BC5-8094-5C4426D5AD75}" presName="sibTrans" presStyleCnt="0"/>
      <dgm:spPr/>
    </dgm:pt>
    <dgm:pt modelId="{F966E318-D6DA-4060-BA5D-F269D111CEEA}" type="pres">
      <dgm:prSet presAssocID="{CCB60AB1-B411-4BCD-9A6F-B160963C4E9E}" presName="compNode" presStyleCnt="0"/>
      <dgm:spPr/>
    </dgm:pt>
    <dgm:pt modelId="{8FA11942-D11D-4F92-9AD0-AEB3062FF89D}" type="pres">
      <dgm:prSet presAssocID="{CCB60AB1-B411-4BCD-9A6F-B160963C4E9E}" presName="bgRect" presStyleLbl="bgShp" presStyleIdx="2" presStyleCnt="4"/>
      <dgm:spPr/>
    </dgm:pt>
    <dgm:pt modelId="{FA9345E2-6496-459E-9F4C-EE3154D9787B}" type="pres">
      <dgm:prSet presAssocID="{CCB60AB1-B411-4BCD-9A6F-B160963C4E9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63A84560-A3E5-4EBF-97C6-29C566635623}" type="pres">
      <dgm:prSet presAssocID="{CCB60AB1-B411-4BCD-9A6F-B160963C4E9E}" presName="spaceRect" presStyleCnt="0"/>
      <dgm:spPr/>
    </dgm:pt>
    <dgm:pt modelId="{3D24BA28-6F9E-4061-B750-8784AEA9BABD}" type="pres">
      <dgm:prSet presAssocID="{CCB60AB1-B411-4BCD-9A6F-B160963C4E9E}" presName="parTx" presStyleLbl="revTx" presStyleIdx="2" presStyleCnt="4">
        <dgm:presLayoutVars>
          <dgm:chMax val="0"/>
          <dgm:chPref val="0"/>
        </dgm:presLayoutVars>
      </dgm:prSet>
      <dgm:spPr/>
    </dgm:pt>
    <dgm:pt modelId="{1BDC3A57-EED0-4B09-A875-3437B05025ED}" type="pres">
      <dgm:prSet presAssocID="{738A0247-E383-471F-9BF7-C11AA7F6441C}" presName="sibTrans" presStyleCnt="0"/>
      <dgm:spPr/>
    </dgm:pt>
    <dgm:pt modelId="{5F3649DB-C1F1-4C99-8A55-510790229DBC}" type="pres">
      <dgm:prSet presAssocID="{013F5DA6-862E-49A0-8EF5-90A7ADD9305D}" presName="compNode" presStyleCnt="0"/>
      <dgm:spPr/>
    </dgm:pt>
    <dgm:pt modelId="{1BFF8803-A68C-4362-BB34-A801E5CFFFCC}" type="pres">
      <dgm:prSet presAssocID="{013F5DA6-862E-49A0-8EF5-90A7ADD9305D}" presName="bgRect" presStyleLbl="bgShp" presStyleIdx="3" presStyleCnt="4"/>
      <dgm:spPr/>
    </dgm:pt>
    <dgm:pt modelId="{796AC4E1-4276-4446-BEE2-C7B9BB2B2A29}" type="pres">
      <dgm:prSet presAssocID="{013F5DA6-862E-49A0-8EF5-90A7ADD9305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D6651B75-DB70-4BB5-83BD-7AC952B0E069}" type="pres">
      <dgm:prSet presAssocID="{013F5DA6-862E-49A0-8EF5-90A7ADD9305D}" presName="spaceRect" presStyleCnt="0"/>
      <dgm:spPr/>
    </dgm:pt>
    <dgm:pt modelId="{3B1BB191-0CB1-4133-9F35-997D76C2F992}" type="pres">
      <dgm:prSet presAssocID="{013F5DA6-862E-49A0-8EF5-90A7ADD9305D}" presName="parTx" presStyleLbl="revTx" presStyleIdx="3" presStyleCnt="4">
        <dgm:presLayoutVars>
          <dgm:chMax val="0"/>
          <dgm:chPref val="0"/>
        </dgm:presLayoutVars>
      </dgm:prSet>
      <dgm:spPr/>
    </dgm:pt>
  </dgm:ptLst>
  <dgm:cxnLst>
    <dgm:cxn modelId="{FCC8150C-C52C-4CF3-8349-E0B1F03BA30B}" srcId="{A65B387C-81A8-44C7-970F-663C987AEC26}" destId="{CCB60AB1-B411-4BCD-9A6F-B160963C4E9E}" srcOrd="2" destOrd="0" parTransId="{84592055-7038-4DF5-806D-D01F0487B540}" sibTransId="{738A0247-E383-471F-9BF7-C11AA7F6441C}"/>
    <dgm:cxn modelId="{443A9A1B-62B4-4D99-AF3A-E2343C66D10B}" srcId="{A65B387C-81A8-44C7-970F-663C987AEC26}" destId="{EE864E13-C00F-44EC-A696-A329A0D51858}" srcOrd="1" destOrd="0" parTransId="{09863F98-CA65-481B-B0C5-7FB9467A041E}" sibTransId="{6C390444-70C2-4BC5-8094-5C4426D5AD75}"/>
    <dgm:cxn modelId="{F47A3A42-BB8F-4A26-A62F-AB9B4282962E}" srcId="{A65B387C-81A8-44C7-970F-663C987AEC26}" destId="{8F4AFE3E-67CD-4D50-906F-99A10B4A0FEA}" srcOrd="0" destOrd="0" parTransId="{3710EBAA-7B3D-4A1A-B97D-A9EF4FC7DA63}" sibTransId="{3A32457D-92C6-4E9A-8948-1A18475EA68E}"/>
    <dgm:cxn modelId="{AC1F6A64-3610-4390-88C2-20C60234CE5E}" type="presOf" srcId="{A65B387C-81A8-44C7-970F-663C987AEC26}" destId="{A752A56D-6904-4275-8D00-E4127716D287}" srcOrd="0" destOrd="0" presId="urn:microsoft.com/office/officeart/2018/2/layout/IconVerticalSolidList"/>
    <dgm:cxn modelId="{7F5B1265-3A5B-4B06-93B2-290FF163D7CB}" type="presOf" srcId="{EE864E13-C00F-44EC-A696-A329A0D51858}" destId="{C8BEA060-8DC7-4F8F-B305-1D767CDF3C74}" srcOrd="0" destOrd="0" presId="urn:microsoft.com/office/officeart/2018/2/layout/IconVerticalSolidList"/>
    <dgm:cxn modelId="{A33C0E4F-8454-4531-8324-3B1344A33954}" srcId="{A65B387C-81A8-44C7-970F-663C987AEC26}" destId="{013F5DA6-862E-49A0-8EF5-90A7ADD9305D}" srcOrd="3" destOrd="0" parTransId="{CB20275A-1DFB-46BA-A1FB-5D7D33A838FE}" sibTransId="{42A1AE9C-376C-4170-B393-1ADB7479A611}"/>
    <dgm:cxn modelId="{D99BC251-3E94-4B8B-AA03-D227E488E604}" type="presOf" srcId="{013F5DA6-862E-49A0-8EF5-90A7ADD9305D}" destId="{3B1BB191-0CB1-4133-9F35-997D76C2F992}" srcOrd="0" destOrd="0" presId="urn:microsoft.com/office/officeart/2018/2/layout/IconVerticalSolidList"/>
    <dgm:cxn modelId="{13AF0CCB-6CE5-4889-91D3-B0B232EBE7DE}" type="presOf" srcId="{8F4AFE3E-67CD-4D50-906F-99A10B4A0FEA}" destId="{2195A622-5B73-44FB-AB5C-D91A53467248}" srcOrd="0" destOrd="0" presId="urn:microsoft.com/office/officeart/2018/2/layout/IconVerticalSolidList"/>
    <dgm:cxn modelId="{5433AFE5-7C76-4AF1-A792-3843385C4E15}" type="presOf" srcId="{CCB60AB1-B411-4BCD-9A6F-B160963C4E9E}" destId="{3D24BA28-6F9E-4061-B750-8784AEA9BABD}" srcOrd="0" destOrd="0" presId="urn:microsoft.com/office/officeart/2018/2/layout/IconVerticalSolidList"/>
    <dgm:cxn modelId="{C862CBF3-D5A2-4D6A-8B50-44636CE63157}" type="presParOf" srcId="{A752A56D-6904-4275-8D00-E4127716D287}" destId="{6749E67A-E3D7-4BE9-BA6E-798DBD4C8A94}" srcOrd="0" destOrd="0" presId="urn:microsoft.com/office/officeart/2018/2/layout/IconVerticalSolidList"/>
    <dgm:cxn modelId="{7E6045B5-8EA8-43D0-BAEC-940856261F14}" type="presParOf" srcId="{6749E67A-E3D7-4BE9-BA6E-798DBD4C8A94}" destId="{31EFA264-4E66-40AB-AEBA-2CDF8CB5A778}" srcOrd="0" destOrd="0" presId="urn:microsoft.com/office/officeart/2018/2/layout/IconVerticalSolidList"/>
    <dgm:cxn modelId="{961B54CF-2B49-4F0B-A57A-4EA32704B13B}" type="presParOf" srcId="{6749E67A-E3D7-4BE9-BA6E-798DBD4C8A94}" destId="{0CA3BEF0-53AE-42AA-B42B-E301FE80B50D}" srcOrd="1" destOrd="0" presId="urn:microsoft.com/office/officeart/2018/2/layout/IconVerticalSolidList"/>
    <dgm:cxn modelId="{47F77DC3-C800-44B8-B318-57B82F6189B2}" type="presParOf" srcId="{6749E67A-E3D7-4BE9-BA6E-798DBD4C8A94}" destId="{7AF4F91B-62A8-4B08-AB13-4D58E250DF32}" srcOrd="2" destOrd="0" presId="urn:microsoft.com/office/officeart/2018/2/layout/IconVerticalSolidList"/>
    <dgm:cxn modelId="{93183435-7728-4F48-9C44-34084500E140}" type="presParOf" srcId="{6749E67A-E3D7-4BE9-BA6E-798DBD4C8A94}" destId="{2195A622-5B73-44FB-AB5C-D91A53467248}" srcOrd="3" destOrd="0" presId="urn:microsoft.com/office/officeart/2018/2/layout/IconVerticalSolidList"/>
    <dgm:cxn modelId="{079EEC1C-171D-4C51-B1A1-4BD0E8045920}" type="presParOf" srcId="{A752A56D-6904-4275-8D00-E4127716D287}" destId="{DACB6C9E-89C0-455D-8109-F66851F102FC}" srcOrd="1" destOrd="0" presId="urn:microsoft.com/office/officeart/2018/2/layout/IconVerticalSolidList"/>
    <dgm:cxn modelId="{8C2BCC02-0003-4F43-8468-014970810099}" type="presParOf" srcId="{A752A56D-6904-4275-8D00-E4127716D287}" destId="{57A88BC2-A91B-4CF6-A7D7-ECAFC3853959}" srcOrd="2" destOrd="0" presId="urn:microsoft.com/office/officeart/2018/2/layout/IconVerticalSolidList"/>
    <dgm:cxn modelId="{B324E543-F7C6-4A74-AFA3-81D47FA47CA6}" type="presParOf" srcId="{57A88BC2-A91B-4CF6-A7D7-ECAFC3853959}" destId="{E975508A-BD57-4DA2-AF90-EEB78E23496C}" srcOrd="0" destOrd="0" presId="urn:microsoft.com/office/officeart/2018/2/layout/IconVerticalSolidList"/>
    <dgm:cxn modelId="{F2D0F105-39EC-45D0-871D-66E20C92D4BE}" type="presParOf" srcId="{57A88BC2-A91B-4CF6-A7D7-ECAFC3853959}" destId="{A9BD2AE8-D70C-4E46-86BD-DFF50062C2B7}" srcOrd="1" destOrd="0" presId="urn:microsoft.com/office/officeart/2018/2/layout/IconVerticalSolidList"/>
    <dgm:cxn modelId="{53FB8C28-945D-4C87-A9BE-D180AADB5A2D}" type="presParOf" srcId="{57A88BC2-A91B-4CF6-A7D7-ECAFC3853959}" destId="{51E58CA9-D51C-40C8-9D25-17BF4BE58549}" srcOrd="2" destOrd="0" presId="urn:microsoft.com/office/officeart/2018/2/layout/IconVerticalSolidList"/>
    <dgm:cxn modelId="{87C2E31A-4F81-4B2D-9CE2-0EF9D530C44A}" type="presParOf" srcId="{57A88BC2-A91B-4CF6-A7D7-ECAFC3853959}" destId="{C8BEA060-8DC7-4F8F-B305-1D767CDF3C74}" srcOrd="3" destOrd="0" presId="urn:microsoft.com/office/officeart/2018/2/layout/IconVerticalSolidList"/>
    <dgm:cxn modelId="{F1EA3284-5E39-43BD-B6DE-C2EF73A2CFF1}" type="presParOf" srcId="{A752A56D-6904-4275-8D00-E4127716D287}" destId="{DB30695E-829A-43B0-9F0B-C7F1FBF14B0A}" srcOrd="3" destOrd="0" presId="urn:microsoft.com/office/officeart/2018/2/layout/IconVerticalSolidList"/>
    <dgm:cxn modelId="{FAB7196E-79F0-4C3F-B544-289820720CEC}" type="presParOf" srcId="{A752A56D-6904-4275-8D00-E4127716D287}" destId="{F966E318-D6DA-4060-BA5D-F269D111CEEA}" srcOrd="4" destOrd="0" presId="urn:microsoft.com/office/officeart/2018/2/layout/IconVerticalSolidList"/>
    <dgm:cxn modelId="{5443B6D6-AB33-4B30-A606-421A056926F4}" type="presParOf" srcId="{F966E318-D6DA-4060-BA5D-F269D111CEEA}" destId="{8FA11942-D11D-4F92-9AD0-AEB3062FF89D}" srcOrd="0" destOrd="0" presId="urn:microsoft.com/office/officeart/2018/2/layout/IconVerticalSolidList"/>
    <dgm:cxn modelId="{1C323A9E-22BC-4034-B557-3826022CE3EB}" type="presParOf" srcId="{F966E318-D6DA-4060-BA5D-F269D111CEEA}" destId="{FA9345E2-6496-459E-9F4C-EE3154D9787B}" srcOrd="1" destOrd="0" presId="urn:microsoft.com/office/officeart/2018/2/layout/IconVerticalSolidList"/>
    <dgm:cxn modelId="{4F7F3C1F-4E9A-434D-96BE-76D1B062CCFA}" type="presParOf" srcId="{F966E318-D6DA-4060-BA5D-F269D111CEEA}" destId="{63A84560-A3E5-4EBF-97C6-29C566635623}" srcOrd="2" destOrd="0" presId="urn:microsoft.com/office/officeart/2018/2/layout/IconVerticalSolidList"/>
    <dgm:cxn modelId="{AD3E76E2-77AF-4498-90BD-350FDCBD9569}" type="presParOf" srcId="{F966E318-D6DA-4060-BA5D-F269D111CEEA}" destId="{3D24BA28-6F9E-4061-B750-8784AEA9BABD}" srcOrd="3" destOrd="0" presId="urn:microsoft.com/office/officeart/2018/2/layout/IconVerticalSolidList"/>
    <dgm:cxn modelId="{8D2F789F-FFE2-4480-A26F-F0C5270328AC}" type="presParOf" srcId="{A752A56D-6904-4275-8D00-E4127716D287}" destId="{1BDC3A57-EED0-4B09-A875-3437B05025ED}" srcOrd="5" destOrd="0" presId="urn:microsoft.com/office/officeart/2018/2/layout/IconVerticalSolidList"/>
    <dgm:cxn modelId="{EF2DBCDB-B52F-45E1-B80C-8A1296846DA5}" type="presParOf" srcId="{A752A56D-6904-4275-8D00-E4127716D287}" destId="{5F3649DB-C1F1-4C99-8A55-510790229DBC}" srcOrd="6" destOrd="0" presId="urn:microsoft.com/office/officeart/2018/2/layout/IconVerticalSolidList"/>
    <dgm:cxn modelId="{8D7D4C05-1535-469A-990D-F5CEACBD6789}" type="presParOf" srcId="{5F3649DB-C1F1-4C99-8A55-510790229DBC}" destId="{1BFF8803-A68C-4362-BB34-A801E5CFFFCC}" srcOrd="0" destOrd="0" presId="urn:microsoft.com/office/officeart/2018/2/layout/IconVerticalSolidList"/>
    <dgm:cxn modelId="{2B98EF59-C281-40B7-90D2-43FE7275B3C8}" type="presParOf" srcId="{5F3649DB-C1F1-4C99-8A55-510790229DBC}" destId="{796AC4E1-4276-4446-BEE2-C7B9BB2B2A29}" srcOrd="1" destOrd="0" presId="urn:microsoft.com/office/officeart/2018/2/layout/IconVerticalSolidList"/>
    <dgm:cxn modelId="{8DA8709D-095E-4138-A1A2-AB2A38F4426B}" type="presParOf" srcId="{5F3649DB-C1F1-4C99-8A55-510790229DBC}" destId="{D6651B75-DB70-4BB5-83BD-7AC952B0E069}" srcOrd="2" destOrd="0" presId="urn:microsoft.com/office/officeart/2018/2/layout/IconVerticalSolidList"/>
    <dgm:cxn modelId="{04236585-D8A1-47D1-9E86-87F8DE7684FF}" type="presParOf" srcId="{5F3649DB-C1F1-4C99-8A55-510790229DBC}" destId="{3B1BB191-0CB1-4133-9F35-997D76C2F9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564D1CA-0E4C-4415-A8DD-7F1246301C5A}"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211CBC23-E660-4834-A32A-55F3BA5F2580}">
      <dgm:prSet/>
      <dgm:spPr/>
      <dgm:t>
        <a:bodyPr/>
        <a:lstStyle/>
        <a:p>
          <a:r>
            <a:rPr lang="en-GB"/>
            <a:t>By recognising pay isn’t the only motivator and acknowledging the importance of tangible and intangible rewards within the wider context of the work experience, total reward can have wide-reaching workplace implications.</a:t>
          </a:r>
          <a:endParaRPr lang="en-US"/>
        </a:p>
      </dgm:t>
    </dgm:pt>
    <dgm:pt modelId="{7DA8230B-7D01-409A-B868-0DDD047ED72F}" type="parTrans" cxnId="{82E4BCE3-5E9F-48A3-9A7B-44B15BA2E75E}">
      <dgm:prSet/>
      <dgm:spPr/>
      <dgm:t>
        <a:bodyPr/>
        <a:lstStyle/>
        <a:p>
          <a:endParaRPr lang="en-US"/>
        </a:p>
      </dgm:t>
    </dgm:pt>
    <dgm:pt modelId="{2F5852C3-5E81-455E-B16F-440F954C4F94}" type="sibTrans" cxnId="{82E4BCE3-5E9F-48A3-9A7B-44B15BA2E75E}">
      <dgm:prSet/>
      <dgm:spPr/>
      <dgm:t>
        <a:bodyPr/>
        <a:lstStyle/>
        <a:p>
          <a:endParaRPr lang="en-US"/>
        </a:p>
      </dgm:t>
    </dgm:pt>
    <dgm:pt modelId="{AAB9627A-BDF4-40B1-ADFA-6B915205A79A}">
      <dgm:prSet/>
      <dgm:spPr/>
      <dgm:t>
        <a:bodyPr/>
        <a:lstStyle/>
        <a:p>
          <a:r>
            <a:rPr lang="en-GB"/>
            <a:t>In pairs, make a note of elements that could be included as part of a total reward package.</a:t>
          </a:r>
          <a:endParaRPr lang="en-US"/>
        </a:p>
      </dgm:t>
    </dgm:pt>
    <dgm:pt modelId="{3DA9A15C-41CB-4CFF-BBAF-8EAAB32F6399}" type="parTrans" cxnId="{569132AC-E224-414B-A9B0-4F9B495D99DF}">
      <dgm:prSet/>
      <dgm:spPr/>
      <dgm:t>
        <a:bodyPr/>
        <a:lstStyle/>
        <a:p>
          <a:endParaRPr lang="en-US"/>
        </a:p>
      </dgm:t>
    </dgm:pt>
    <dgm:pt modelId="{0470AFC6-29EC-432C-AE3E-ADA74AC2FDF5}" type="sibTrans" cxnId="{569132AC-E224-414B-A9B0-4F9B495D99DF}">
      <dgm:prSet/>
      <dgm:spPr/>
      <dgm:t>
        <a:bodyPr/>
        <a:lstStyle/>
        <a:p>
          <a:endParaRPr lang="en-US"/>
        </a:p>
      </dgm:t>
    </dgm:pt>
    <dgm:pt modelId="{E90806FA-5F3F-4F7A-BD2B-7A09DEDC2DD8}" type="pres">
      <dgm:prSet presAssocID="{C564D1CA-0E4C-4415-A8DD-7F1246301C5A}" presName="hierChild1" presStyleCnt="0">
        <dgm:presLayoutVars>
          <dgm:chPref val="1"/>
          <dgm:dir/>
          <dgm:animOne val="branch"/>
          <dgm:animLvl val="lvl"/>
          <dgm:resizeHandles/>
        </dgm:presLayoutVars>
      </dgm:prSet>
      <dgm:spPr/>
    </dgm:pt>
    <dgm:pt modelId="{EEFE1375-20FB-4E21-9959-86AE7C9D4507}" type="pres">
      <dgm:prSet presAssocID="{211CBC23-E660-4834-A32A-55F3BA5F2580}" presName="hierRoot1" presStyleCnt="0"/>
      <dgm:spPr/>
    </dgm:pt>
    <dgm:pt modelId="{A922D1DE-6EC4-4F20-9B32-55510671B631}" type="pres">
      <dgm:prSet presAssocID="{211CBC23-E660-4834-A32A-55F3BA5F2580}" presName="composite" presStyleCnt="0"/>
      <dgm:spPr/>
    </dgm:pt>
    <dgm:pt modelId="{25304AAA-CCA9-4611-AFB4-705E8BCC48E1}" type="pres">
      <dgm:prSet presAssocID="{211CBC23-E660-4834-A32A-55F3BA5F2580}" presName="background" presStyleLbl="node0" presStyleIdx="0" presStyleCnt="2"/>
      <dgm:spPr/>
    </dgm:pt>
    <dgm:pt modelId="{B4980FA1-F97C-4E1E-8EDC-82E12F990E5B}" type="pres">
      <dgm:prSet presAssocID="{211CBC23-E660-4834-A32A-55F3BA5F2580}" presName="text" presStyleLbl="fgAcc0" presStyleIdx="0" presStyleCnt="2">
        <dgm:presLayoutVars>
          <dgm:chPref val="3"/>
        </dgm:presLayoutVars>
      </dgm:prSet>
      <dgm:spPr/>
    </dgm:pt>
    <dgm:pt modelId="{BF74603B-639B-4CD4-B2A8-9A0236C23B7D}" type="pres">
      <dgm:prSet presAssocID="{211CBC23-E660-4834-A32A-55F3BA5F2580}" presName="hierChild2" presStyleCnt="0"/>
      <dgm:spPr/>
    </dgm:pt>
    <dgm:pt modelId="{7E917BC0-E54F-4C03-AC8F-60D86B51EA67}" type="pres">
      <dgm:prSet presAssocID="{AAB9627A-BDF4-40B1-ADFA-6B915205A79A}" presName="hierRoot1" presStyleCnt="0"/>
      <dgm:spPr/>
    </dgm:pt>
    <dgm:pt modelId="{E3F1173A-77A9-44A5-A187-9AF9002DCF8C}" type="pres">
      <dgm:prSet presAssocID="{AAB9627A-BDF4-40B1-ADFA-6B915205A79A}" presName="composite" presStyleCnt="0"/>
      <dgm:spPr/>
    </dgm:pt>
    <dgm:pt modelId="{E57E7AAF-6162-4838-A06D-7114E3EE3BFC}" type="pres">
      <dgm:prSet presAssocID="{AAB9627A-BDF4-40B1-ADFA-6B915205A79A}" presName="background" presStyleLbl="node0" presStyleIdx="1" presStyleCnt="2"/>
      <dgm:spPr/>
    </dgm:pt>
    <dgm:pt modelId="{7C3D79E6-AF29-4F10-8115-740DEBF017F8}" type="pres">
      <dgm:prSet presAssocID="{AAB9627A-BDF4-40B1-ADFA-6B915205A79A}" presName="text" presStyleLbl="fgAcc0" presStyleIdx="1" presStyleCnt="2">
        <dgm:presLayoutVars>
          <dgm:chPref val="3"/>
        </dgm:presLayoutVars>
      </dgm:prSet>
      <dgm:spPr/>
    </dgm:pt>
    <dgm:pt modelId="{BA1F5FD6-7620-4B63-8ED2-E4530760B13F}" type="pres">
      <dgm:prSet presAssocID="{AAB9627A-BDF4-40B1-ADFA-6B915205A79A}" presName="hierChild2" presStyleCnt="0"/>
      <dgm:spPr/>
    </dgm:pt>
  </dgm:ptLst>
  <dgm:cxnLst>
    <dgm:cxn modelId="{8C6E142C-32E8-4B76-9B5B-3B83F4594725}" type="presOf" srcId="{C564D1CA-0E4C-4415-A8DD-7F1246301C5A}" destId="{E90806FA-5F3F-4F7A-BD2B-7A09DEDC2DD8}" srcOrd="0" destOrd="0" presId="urn:microsoft.com/office/officeart/2005/8/layout/hierarchy1"/>
    <dgm:cxn modelId="{C00EEF42-05AE-4995-A45D-509DF048BB56}" type="presOf" srcId="{AAB9627A-BDF4-40B1-ADFA-6B915205A79A}" destId="{7C3D79E6-AF29-4F10-8115-740DEBF017F8}" srcOrd="0" destOrd="0" presId="urn:microsoft.com/office/officeart/2005/8/layout/hierarchy1"/>
    <dgm:cxn modelId="{AD751670-D44D-4262-9361-5D9D1F7DEAC4}" type="presOf" srcId="{211CBC23-E660-4834-A32A-55F3BA5F2580}" destId="{B4980FA1-F97C-4E1E-8EDC-82E12F990E5B}" srcOrd="0" destOrd="0" presId="urn:microsoft.com/office/officeart/2005/8/layout/hierarchy1"/>
    <dgm:cxn modelId="{569132AC-E224-414B-A9B0-4F9B495D99DF}" srcId="{C564D1CA-0E4C-4415-A8DD-7F1246301C5A}" destId="{AAB9627A-BDF4-40B1-ADFA-6B915205A79A}" srcOrd="1" destOrd="0" parTransId="{3DA9A15C-41CB-4CFF-BBAF-8EAAB32F6399}" sibTransId="{0470AFC6-29EC-432C-AE3E-ADA74AC2FDF5}"/>
    <dgm:cxn modelId="{82E4BCE3-5E9F-48A3-9A7B-44B15BA2E75E}" srcId="{C564D1CA-0E4C-4415-A8DD-7F1246301C5A}" destId="{211CBC23-E660-4834-A32A-55F3BA5F2580}" srcOrd="0" destOrd="0" parTransId="{7DA8230B-7D01-409A-B868-0DDD047ED72F}" sibTransId="{2F5852C3-5E81-455E-B16F-440F954C4F94}"/>
    <dgm:cxn modelId="{202FC2A1-67C6-4C93-AA53-CCD7EEA60D62}" type="presParOf" srcId="{E90806FA-5F3F-4F7A-BD2B-7A09DEDC2DD8}" destId="{EEFE1375-20FB-4E21-9959-86AE7C9D4507}" srcOrd="0" destOrd="0" presId="urn:microsoft.com/office/officeart/2005/8/layout/hierarchy1"/>
    <dgm:cxn modelId="{DF05D304-F5FB-41FF-BA64-8DA5337694D8}" type="presParOf" srcId="{EEFE1375-20FB-4E21-9959-86AE7C9D4507}" destId="{A922D1DE-6EC4-4F20-9B32-55510671B631}" srcOrd="0" destOrd="0" presId="urn:microsoft.com/office/officeart/2005/8/layout/hierarchy1"/>
    <dgm:cxn modelId="{2A1BBBDA-0A94-4511-9BC7-0A284E1D1943}" type="presParOf" srcId="{A922D1DE-6EC4-4F20-9B32-55510671B631}" destId="{25304AAA-CCA9-4611-AFB4-705E8BCC48E1}" srcOrd="0" destOrd="0" presId="urn:microsoft.com/office/officeart/2005/8/layout/hierarchy1"/>
    <dgm:cxn modelId="{8CE116AA-B345-422A-B937-C7411E5FB86B}" type="presParOf" srcId="{A922D1DE-6EC4-4F20-9B32-55510671B631}" destId="{B4980FA1-F97C-4E1E-8EDC-82E12F990E5B}" srcOrd="1" destOrd="0" presId="urn:microsoft.com/office/officeart/2005/8/layout/hierarchy1"/>
    <dgm:cxn modelId="{448AD95D-E702-4B29-896C-24A8067851F5}" type="presParOf" srcId="{EEFE1375-20FB-4E21-9959-86AE7C9D4507}" destId="{BF74603B-639B-4CD4-B2A8-9A0236C23B7D}" srcOrd="1" destOrd="0" presId="urn:microsoft.com/office/officeart/2005/8/layout/hierarchy1"/>
    <dgm:cxn modelId="{67D01118-2FFB-4735-A503-3266BD3957D3}" type="presParOf" srcId="{E90806FA-5F3F-4F7A-BD2B-7A09DEDC2DD8}" destId="{7E917BC0-E54F-4C03-AC8F-60D86B51EA67}" srcOrd="1" destOrd="0" presId="urn:microsoft.com/office/officeart/2005/8/layout/hierarchy1"/>
    <dgm:cxn modelId="{8E76F70C-5EBE-4740-B314-79850C1A2D91}" type="presParOf" srcId="{7E917BC0-E54F-4C03-AC8F-60D86B51EA67}" destId="{E3F1173A-77A9-44A5-A187-9AF9002DCF8C}" srcOrd="0" destOrd="0" presId="urn:microsoft.com/office/officeart/2005/8/layout/hierarchy1"/>
    <dgm:cxn modelId="{7B7518CD-DFB8-429B-962A-36A5E2F5DC45}" type="presParOf" srcId="{E3F1173A-77A9-44A5-A187-9AF9002DCF8C}" destId="{E57E7AAF-6162-4838-A06D-7114E3EE3BFC}" srcOrd="0" destOrd="0" presId="urn:microsoft.com/office/officeart/2005/8/layout/hierarchy1"/>
    <dgm:cxn modelId="{F35A8B8B-6494-48F9-8A78-844EF9EA69FB}" type="presParOf" srcId="{E3F1173A-77A9-44A5-A187-9AF9002DCF8C}" destId="{7C3D79E6-AF29-4F10-8115-740DEBF017F8}" srcOrd="1" destOrd="0" presId="urn:microsoft.com/office/officeart/2005/8/layout/hierarchy1"/>
    <dgm:cxn modelId="{303ACF3F-6D06-4B50-B4B1-A23EA8203B72}" type="presParOf" srcId="{7E917BC0-E54F-4C03-AC8F-60D86B51EA67}" destId="{BA1F5FD6-7620-4B63-8ED2-E4530760B13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1D13989-7B67-4758-9383-EE7D5DAB70C2}"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27F4C4D2-BF9C-4E63-81F4-73BA6386242E}">
      <dgm:prSet/>
      <dgm:spPr/>
      <dgm:t>
        <a:bodyPr/>
        <a:lstStyle/>
        <a:p>
          <a:r>
            <a:rPr lang="en-GB"/>
            <a:t>Flexible benefits.</a:t>
          </a:r>
          <a:endParaRPr lang="en-US"/>
        </a:p>
      </dgm:t>
    </dgm:pt>
    <dgm:pt modelId="{A6EA266C-5983-4F35-86E7-E2250A624C37}" type="parTrans" cxnId="{B6C491CD-C21B-4FC0-B5A4-80B9A7C8CB5E}">
      <dgm:prSet/>
      <dgm:spPr/>
      <dgm:t>
        <a:bodyPr/>
        <a:lstStyle/>
        <a:p>
          <a:endParaRPr lang="en-US"/>
        </a:p>
      </dgm:t>
    </dgm:pt>
    <dgm:pt modelId="{7FCFB1FE-F630-4AE7-850A-94778A350B90}" type="sibTrans" cxnId="{B6C491CD-C21B-4FC0-B5A4-80B9A7C8CB5E}">
      <dgm:prSet/>
      <dgm:spPr/>
      <dgm:t>
        <a:bodyPr/>
        <a:lstStyle/>
        <a:p>
          <a:endParaRPr lang="en-US"/>
        </a:p>
      </dgm:t>
    </dgm:pt>
    <dgm:pt modelId="{4FD39C7D-6B10-4EC0-BFB0-2D7ADEFECE48}">
      <dgm:prSet/>
      <dgm:spPr/>
      <dgm:t>
        <a:bodyPr/>
        <a:lstStyle/>
        <a:p>
          <a:r>
            <a:rPr lang="en-GB"/>
            <a:t>Access to professional and personal development.</a:t>
          </a:r>
          <a:endParaRPr lang="en-US"/>
        </a:p>
      </dgm:t>
    </dgm:pt>
    <dgm:pt modelId="{426CB996-8A04-4C30-8BD5-98495DD94B85}" type="parTrans" cxnId="{F011EFDB-2371-41F1-9863-0B1ED7A0A341}">
      <dgm:prSet/>
      <dgm:spPr/>
      <dgm:t>
        <a:bodyPr/>
        <a:lstStyle/>
        <a:p>
          <a:endParaRPr lang="en-US"/>
        </a:p>
      </dgm:t>
    </dgm:pt>
    <dgm:pt modelId="{C5B9307C-D04F-44BD-88AA-35EFF5EE54E5}" type="sibTrans" cxnId="{F011EFDB-2371-41F1-9863-0B1ED7A0A341}">
      <dgm:prSet/>
      <dgm:spPr/>
      <dgm:t>
        <a:bodyPr/>
        <a:lstStyle/>
        <a:p>
          <a:endParaRPr lang="en-US"/>
        </a:p>
      </dgm:t>
    </dgm:pt>
    <dgm:pt modelId="{9956F17F-7100-42AC-BD71-B3721C6CBEF8}">
      <dgm:prSet/>
      <dgm:spPr/>
      <dgm:t>
        <a:bodyPr/>
        <a:lstStyle/>
        <a:p>
          <a:r>
            <a:rPr lang="en-GB"/>
            <a:t>Meaningful work.</a:t>
          </a:r>
          <a:endParaRPr lang="en-US"/>
        </a:p>
      </dgm:t>
    </dgm:pt>
    <dgm:pt modelId="{DE9CBE7E-B8F9-46C9-911A-B68DEB78239A}" type="parTrans" cxnId="{BE2610BC-AE32-479F-A6FB-706236DFD6E0}">
      <dgm:prSet/>
      <dgm:spPr/>
      <dgm:t>
        <a:bodyPr/>
        <a:lstStyle/>
        <a:p>
          <a:endParaRPr lang="en-US"/>
        </a:p>
      </dgm:t>
    </dgm:pt>
    <dgm:pt modelId="{FAE391AA-92E9-46E9-AA83-901C962AC713}" type="sibTrans" cxnId="{BE2610BC-AE32-479F-A6FB-706236DFD6E0}">
      <dgm:prSet/>
      <dgm:spPr/>
      <dgm:t>
        <a:bodyPr/>
        <a:lstStyle/>
        <a:p>
          <a:endParaRPr lang="en-US"/>
        </a:p>
      </dgm:t>
    </dgm:pt>
    <dgm:pt modelId="{FF7DBFBE-0658-4A4F-BC63-B4DF770C0ABE}">
      <dgm:prSet/>
      <dgm:spPr/>
      <dgm:t>
        <a:bodyPr/>
        <a:lstStyle/>
        <a:p>
          <a:r>
            <a:rPr lang="en-GB"/>
            <a:t>Freedom and autonomy.</a:t>
          </a:r>
          <a:endParaRPr lang="en-US"/>
        </a:p>
      </dgm:t>
    </dgm:pt>
    <dgm:pt modelId="{CDEC7D4A-739F-4BF3-A16A-4F4D6DAD799E}" type="parTrans" cxnId="{3EDBF257-F4B9-49DB-9E4B-D0CBA4B8230B}">
      <dgm:prSet/>
      <dgm:spPr/>
      <dgm:t>
        <a:bodyPr/>
        <a:lstStyle/>
        <a:p>
          <a:endParaRPr lang="en-US"/>
        </a:p>
      </dgm:t>
    </dgm:pt>
    <dgm:pt modelId="{3E96BED4-7197-4FEB-9E46-BAC68EA595D7}" type="sibTrans" cxnId="{3EDBF257-F4B9-49DB-9E4B-D0CBA4B8230B}">
      <dgm:prSet/>
      <dgm:spPr/>
      <dgm:t>
        <a:bodyPr/>
        <a:lstStyle/>
        <a:p>
          <a:endParaRPr lang="en-US"/>
        </a:p>
      </dgm:t>
    </dgm:pt>
    <dgm:pt modelId="{EBC8D3D7-C3F7-48C3-8E95-E2F8E3AF44BD}">
      <dgm:prSet/>
      <dgm:spPr/>
      <dgm:t>
        <a:bodyPr/>
        <a:lstStyle/>
        <a:p>
          <a:r>
            <a:rPr lang="en-GB"/>
            <a:t>Opportunity for promotion.</a:t>
          </a:r>
          <a:endParaRPr lang="en-US"/>
        </a:p>
      </dgm:t>
    </dgm:pt>
    <dgm:pt modelId="{5035DCEB-A1C0-4B07-82B1-6B1BCB4D3E3C}" type="parTrans" cxnId="{D7157A1B-34A4-4E52-9873-FEE4BE8DE933}">
      <dgm:prSet/>
      <dgm:spPr/>
      <dgm:t>
        <a:bodyPr/>
        <a:lstStyle/>
        <a:p>
          <a:endParaRPr lang="en-US"/>
        </a:p>
      </dgm:t>
    </dgm:pt>
    <dgm:pt modelId="{2975C28C-4085-4EFA-9EB4-4540A01FA4C7}" type="sibTrans" cxnId="{D7157A1B-34A4-4E52-9873-FEE4BE8DE933}">
      <dgm:prSet/>
      <dgm:spPr/>
      <dgm:t>
        <a:bodyPr/>
        <a:lstStyle/>
        <a:p>
          <a:endParaRPr lang="en-US"/>
        </a:p>
      </dgm:t>
    </dgm:pt>
    <dgm:pt modelId="{950ED426-F03A-41A6-9B7A-0E87B4910A65}">
      <dgm:prSet/>
      <dgm:spPr/>
      <dgm:t>
        <a:bodyPr/>
        <a:lstStyle/>
        <a:p>
          <a:r>
            <a:rPr lang="en-GB"/>
            <a:t>Being treated fairly.</a:t>
          </a:r>
          <a:endParaRPr lang="en-US"/>
        </a:p>
      </dgm:t>
    </dgm:pt>
    <dgm:pt modelId="{863C7215-4AB0-47EF-8B23-E7AE63F0DB0E}" type="parTrans" cxnId="{9CC52330-8DB6-4E1E-A42D-148CADBD45F1}">
      <dgm:prSet/>
      <dgm:spPr/>
      <dgm:t>
        <a:bodyPr/>
        <a:lstStyle/>
        <a:p>
          <a:endParaRPr lang="en-US"/>
        </a:p>
      </dgm:t>
    </dgm:pt>
    <dgm:pt modelId="{9DEB8B69-10F8-4749-99C7-EE354FF39E61}" type="sibTrans" cxnId="{9CC52330-8DB6-4E1E-A42D-148CADBD45F1}">
      <dgm:prSet/>
      <dgm:spPr/>
      <dgm:t>
        <a:bodyPr/>
        <a:lstStyle/>
        <a:p>
          <a:endParaRPr lang="en-US"/>
        </a:p>
      </dgm:t>
    </dgm:pt>
    <dgm:pt modelId="{129AC975-2B4A-4357-AA6D-A0BCEEAE253F}">
      <dgm:prSet/>
      <dgm:spPr/>
      <dgm:t>
        <a:bodyPr/>
        <a:lstStyle/>
        <a:p>
          <a:r>
            <a:rPr lang="en-GB"/>
            <a:t>Recognition of achievements.</a:t>
          </a:r>
          <a:endParaRPr lang="en-US"/>
        </a:p>
      </dgm:t>
    </dgm:pt>
    <dgm:pt modelId="{7449E421-F6B6-424F-AD9B-2FFFFF5C7F03}" type="parTrans" cxnId="{827C0686-219F-4DCE-AD6F-5CE363C1BFE6}">
      <dgm:prSet/>
      <dgm:spPr/>
      <dgm:t>
        <a:bodyPr/>
        <a:lstStyle/>
        <a:p>
          <a:endParaRPr lang="en-US"/>
        </a:p>
      </dgm:t>
    </dgm:pt>
    <dgm:pt modelId="{59A862A1-A62F-4AB1-AF76-96FAD2AD6F8C}" type="sibTrans" cxnId="{827C0686-219F-4DCE-AD6F-5CE363C1BFE6}">
      <dgm:prSet/>
      <dgm:spPr/>
      <dgm:t>
        <a:bodyPr/>
        <a:lstStyle/>
        <a:p>
          <a:endParaRPr lang="en-US"/>
        </a:p>
      </dgm:t>
    </dgm:pt>
    <dgm:pt modelId="{4F5FCBE5-EB30-44DA-AD37-2F0060BA4839}">
      <dgm:prSet/>
      <dgm:spPr/>
      <dgm:t>
        <a:bodyPr/>
        <a:lstStyle/>
        <a:p>
          <a:r>
            <a:rPr lang="en-GB"/>
            <a:t>Reward transparency.</a:t>
          </a:r>
          <a:endParaRPr lang="en-US"/>
        </a:p>
      </dgm:t>
    </dgm:pt>
    <dgm:pt modelId="{F6C1ADD2-6905-4E1C-8F3D-C245257D3006}" type="parTrans" cxnId="{51359E65-FCD6-474D-837D-9F5FA404FFFF}">
      <dgm:prSet/>
      <dgm:spPr/>
      <dgm:t>
        <a:bodyPr/>
        <a:lstStyle/>
        <a:p>
          <a:endParaRPr lang="en-US"/>
        </a:p>
      </dgm:t>
    </dgm:pt>
    <dgm:pt modelId="{327F8A17-779F-49FC-8BAD-7D911C6DAB16}" type="sibTrans" cxnId="{51359E65-FCD6-474D-837D-9F5FA404FFFF}">
      <dgm:prSet/>
      <dgm:spPr/>
      <dgm:t>
        <a:bodyPr/>
        <a:lstStyle/>
        <a:p>
          <a:endParaRPr lang="en-US"/>
        </a:p>
      </dgm:t>
    </dgm:pt>
    <dgm:pt modelId="{C1F5C833-C3AF-452A-AFB6-05B640BB79EA}">
      <dgm:prSet/>
      <dgm:spPr/>
      <dgm:t>
        <a:bodyPr/>
        <a:lstStyle/>
        <a:p>
          <a:r>
            <a:rPr lang="en-GB"/>
            <a:t>Able to raise matters of concern.</a:t>
          </a:r>
          <a:endParaRPr lang="en-US"/>
        </a:p>
      </dgm:t>
    </dgm:pt>
    <dgm:pt modelId="{514BD20D-09BA-4E8B-9372-9E93CA676F7F}" type="parTrans" cxnId="{C8E2FBB2-0BF6-4E46-BD4A-6F9D6C762142}">
      <dgm:prSet/>
      <dgm:spPr/>
      <dgm:t>
        <a:bodyPr/>
        <a:lstStyle/>
        <a:p>
          <a:endParaRPr lang="en-US"/>
        </a:p>
      </dgm:t>
    </dgm:pt>
    <dgm:pt modelId="{169AE923-B759-47B0-9D65-8BAE5D8EF344}" type="sibTrans" cxnId="{C8E2FBB2-0BF6-4E46-BD4A-6F9D6C762142}">
      <dgm:prSet/>
      <dgm:spPr/>
      <dgm:t>
        <a:bodyPr/>
        <a:lstStyle/>
        <a:p>
          <a:endParaRPr lang="en-US"/>
        </a:p>
      </dgm:t>
    </dgm:pt>
    <dgm:pt modelId="{BB3FB16D-2975-4BAF-9FF4-ABAD6D375407}">
      <dgm:prSet/>
      <dgm:spPr/>
      <dgm:t>
        <a:bodyPr/>
        <a:lstStyle/>
        <a:p>
          <a:r>
            <a:rPr lang="en-GB"/>
            <a:t>Involvement in decisions that affect the way work is done.</a:t>
          </a:r>
          <a:endParaRPr lang="en-US"/>
        </a:p>
      </dgm:t>
    </dgm:pt>
    <dgm:pt modelId="{6CE16911-9DC2-416C-B1EC-A617945F37A1}" type="parTrans" cxnId="{454E1059-4A7F-41DB-AAB0-4A82C8A0398B}">
      <dgm:prSet/>
      <dgm:spPr/>
      <dgm:t>
        <a:bodyPr/>
        <a:lstStyle/>
        <a:p>
          <a:endParaRPr lang="en-US"/>
        </a:p>
      </dgm:t>
    </dgm:pt>
    <dgm:pt modelId="{FF6718C7-5415-43DC-B47A-6B448CE09681}" type="sibTrans" cxnId="{454E1059-4A7F-41DB-AAB0-4A82C8A0398B}">
      <dgm:prSet/>
      <dgm:spPr/>
      <dgm:t>
        <a:bodyPr/>
        <a:lstStyle/>
        <a:p>
          <a:endParaRPr lang="en-US"/>
        </a:p>
      </dgm:t>
    </dgm:pt>
    <dgm:pt modelId="{A39C06A0-38FE-464D-955A-C92F1751A10F}">
      <dgm:prSet/>
      <dgm:spPr/>
      <dgm:t>
        <a:bodyPr/>
        <a:lstStyle/>
        <a:p>
          <a:r>
            <a:rPr lang="en-GB"/>
            <a:t>Flexible working options.</a:t>
          </a:r>
          <a:endParaRPr lang="en-US"/>
        </a:p>
      </dgm:t>
    </dgm:pt>
    <dgm:pt modelId="{86806D06-CC1F-42EE-9E4F-8A9EA9F128A7}" type="parTrans" cxnId="{D7CF9C3D-6E46-414F-868C-D310C278DCDC}">
      <dgm:prSet/>
      <dgm:spPr/>
      <dgm:t>
        <a:bodyPr/>
        <a:lstStyle/>
        <a:p>
          <a:endParaRPr lang="en-US"/>
        </a:p>
      </dgm:t>
    </dgm:pt>
    <dgm:pt modelId="{AB136C04-12DA-462C-9699-C391967B53E1}" type="sibTrans" cxnId="{D7CF9C3D-6E46-414F-868C-D310C278DCDC}">
      <dgm:prSet/>
      <dgm:spPr/>
      <dgm:t>
        <a:bodyPr/>
        <a:lstStyle/>
        <a:p>
          <a:endParaRPr lang="en-US"/>
        </a:p>
      </dgm:t>
    </dgm:pt>
    <dgm:pt modelId="{FC5360F3-9690-4707-9404-7DC9E53090FC}">
      <dgm:prSet/>
      <dgm:spPr/>
      <dgm:t>
        <a:bodyPr/>
        <a:lstStyle/>
        <a:p>
          <a:r>
            <a:rPr lang="en-GB"/>
            <a:t>Supportive line managers.</a:t>
          </a:r>
          <a:endParaRPr lang="en-US"/>
        </a:p>
      </dgm:t>
    </dgm:pt>
    <dgm:pt modelId="{36F7E018-7E6D-4EBA-B893-04F864460664}" type="parTrans" cxnId="{BC367921-0C33-4163-AE80-363362591D43}">
      <dgm:prSet/>
      <dgm:spPr/>
      <dgm:t>
        <a:bodyPr/>
        <a:lstStyle/>
        <a:p>
          <a:endParaRPr lang="en-US"/>
        </a:p>
      </dgm:t>
    </dgm:pt>
    <dgm:pt modelId="{31B289A9-84A0-490E-AD7A-F0DE5C5E7E23}" type="sibTrans" cxnId="{BC367921-0C33-4163-AE80-363362591D43}">
      <dgm:prSet/>
      <dgm:spPr/>
      <dgm:t>
        <a:bodyPr/>
        <a:lstStyle/>
        <a:p>
          <a:endParaRPr lang="en-US"/>
        </a:p>
      </dgm:t>
    </dgm:pt>
    <dgm:pt modelId="{6A190E5B-335F-4ECD-999C-3561B7417386}" type="pres">
      <dgm:prSet presAssocID="{51D13989-7B67-4758-9383-EE7D5DAB70C2}" presName="diagram" presStyleCnt="0">
        <dgm:presLayoutVars>
          <dgm:dir/>
          <dgm:resizeHandles val="exact"/>
        </dgm:presLayoutVars>
      </dgm:prSet>
      <dgm:spPr/>
    </dgm:pt>
    <dgm:pt modelId="{9F33C21F-D482-4BD7-A98F-57F676BF221F}" type="pres">
      <dgm:prSet presAssocID="{27F4C4D2-BF9C-4E63-81F4-73BA6386242E}" presName="node" presStyleLbl="node1" presStyleIdx="0" presStyleCnt="12">
        <dgm:presLayoutVars>
          <dgm:bulletEnabled val="1"/>
        </dgm:presLayoutVars>
      </dgm:prSet>
      <dgm:spPr/>
    </dgm:pt>
    <dgm:pt modelId="{79391EBB-C298-4661-B026-354CF33DF1D4}" type="pres">
      <dgm:prSet presAssocID="{7FCFB1FE-F630-4AE7-850A-94778A350B90}" presName="sibTrans" presStyleCnt="0"/>
      <dgm:spPr/>
    </dgm:pt>
    <dgm:pt modelId="{2D46C2EC-ECB2-4BBE-AA1E-D1D02D7DD303}" type="pres">
      <dgm:prSet presAssocID="{4FD39C7D-6B10-4EC0-BFB0-2D7ADEFECE48}" presName="node" presStyleLbl="node1" presStyleIdx="1" presStyleCnt="12">
        <dgm:presLayoutVars>
          <dgm:bulletEnabled val="1"/>
        </dgm:presLayoutVars>
      </dgm:prSet>
      <dgm:spPr/>
    </dgm:pt>
    <dgm:pt modelId="{B014504E-E82D-47D8-B203-F4EB6DABA36B}" type="pres">
      <dgm:prSet presAssocID="{C5B9307C-D04F-44BD-88AA-35EFF5EE54E5}" presName="sibTrans" presStyleCnt="0"/>
      <dgm:spPr/>
    </dgm:pt>
    <dgm:pt modelId="{82F2A982-D876-4626-9200-3F3BCE0E5B68}" type="pres">
      <dgm:prSet presAssocID="{9956F17F-7100-42AC-BD71-B3721C6CBEF8}" presName="node" presStyleLbl="node1" presStyleIdx="2" presStyleCnt="12">
        <dgm:presLayoutVars>
          <dgm:bulletEnabled val="1"/>
        </dgm:presLayoutVars>
      </dgm:prSet>
      <dgm:spPr/>
    </dgm:pt>
    <dgm:pt modelId="{4E8E39CC-FAA4-4E0F-B4AF-CD84B85A8B77}" type="pres">
      <dgm:prSet presAssocID="{FAE391AA-92E9-46E9-AA83-901C962AC713}" presName="sibTrans" presStyleCnt="0"/>
      <dgm:spPr/>
    </dgm:pt>
    <dgm:pt modelId="{FF7EAD31-F047-4247-9217-EBA303F54494}" type="pres">
      <dgm:prSet presAssocID="{FF7DBFBE-0658-4A4F-BC63-B4DF770C0ABE}" presName="node" presStyleLbl="node1" presStyleIdx="3" presStyleCnt="12">
        <dgm:presLayoutVars>
          <dgm:bulletEnabled val="1"/>
        </dgm:presLayoutVars>
      </dgm:prSet>
      <dgm:spPr/>
    </dgm:pt>
    <dgm:pt modelId="{B056E7AA-737F-4847-B749-8F194272BEAC}" type="pres">
      <dgm:prSet presAssocID="{3E96BED4-7197-4FEB-9E46-BAC68EA595D7}" presName="sibTrans" presStyleCnt="0"/>
      <dgm:spPr/>
    </dgm:pt>
    <dgm:pt modelId="{849ABA01-3D72-448E-AF6C-1B940A5390CC}" type="pres">
      <dgm:prSet presAssocID="{EBC8D3D7-C3F7-48C3-8E95-E2F8E3AF44BD}" presName="node" presStyleLbl="node1" presStyleIdx="4" presStyleCnt="12">
        <dgm:presLayoutVars>
          <dgm:bulletEnabled val="1"/>
        </dgm:presLayoutVars>
      </dgm:prSet>
      <dgm:spPr/>
    </dgm:pt>
    <dgm:pt modelId="{C360D26A-D19B-46EC-9E6D-787DF948DBF9}" type="pres">
      <dgm:prSet presAssocID="{2975C28C-4085-4EFA-9EB4-4540A01FA4C7}" presName="sibTrans" presStyleCnt="0"/>
      <dgm:spPr/>
    </dgm:pt>
    <dgm:pt modelId="{3AA43C58-2F2C-43D9-A257-00DA6E1D208C}" type="pres">
      <dgm:prSet presAssocID="{950ED426-F03A-41A6-9B7A-0E87B4910A65}" presName="node" presStyleLbl="node1" presStyleIdx="5" presStyleCnt="12">
        <dgm:presLayoutVars>
          <dgm:bulletEnabled val="1"/>
        </dgm:presLayoutVars>
      </dgm:prSet>
      <dgm:spPr/>
    </dgm:pt>
    <dgm:pt modelId="{83607598-F3D8-415D-A158-A451E979CB69}" type="pres">
      <dgm:prSet presAssocID="{9DEB8B69-10F8-4749-99C7-EE354FF39E61}" presName="sibTrans" presStyleCnt="0"/>
      <dgm:spPr/>
    </dgm:pt>
    <dgm:pt modelId="{8019D3D9-D086-4CE2-8189-A9A8EC237370}" type="pres">
      <dgm:prSet presAssocID="{129AC975-2B4A-4357-AA6D-A0BCEEAE253F}" presName="node" presStyleLbl="node1" presStyleIdx="6" presStyleCnt="12">
        <dgm:presLayoutVars>
          <dgm:bulletEnabled val="1"/>
        </dgm:presLayoutVars>
      </dgm:prSet>
      <dgm:spPr/>
    </dgm:pt>
    <dgm:pt modelId="{DDE07828-5648-448A-A5D0-DF7B3E987ECB}" type="pres">
      <dgm:prSet presAssocID="{59A862A1-A62F-4AB1-AF76-96FAD2AD6F8C}" presName="sibTrans" presStyleCnt="0"/>
      <dgm:spPr/>
    </dgm:pt>
    <dgm:pt modelId="{751F50E3-AE93-400F-B7D7-3F2B447CF903}" type="pres">
      <dgm:prSet presAssocID="{4F5FCBE5-EB30-44DA-AD37-2F0060BA4839}" presName="node" presStyleLbl="node1" presStyleIdx="7" presStyleCnt="12">
        <dgm:presLayoutVars>
          <dgm:bulletEnabled val="1"/>
        </dgm:presLayoutVars>
      </dgm:prSet>
      <dgm:spPr/>
    </dgm:pt>
    <dgm:pt modelId="{C29094B6-B07C-4474-868C-3762DDAE2985}" type="pres">
      <dgm:prSet presAssocID="{327F8A17-779F-49FC-8BAD-7D911C6DAB16}" presName="sibTrans" presStyleCnt="0"/>
      <dgm:spPr/>
    </dgm:pt>
    <dgm:pt modelId="{674DD89C-61FA-4140-BE9D-1FD72524ADD6}" type="pres">
      <dgm:prSet presAssocID="{C1F5C833-C3AF-452A-AFB6-05B640BB79EA}" presName="node" presStyleLbl="node1" presStyleIdx="8" presStyleCnt="12">
        <dgm:presLayoutVars>
          <dgm:bulletEnabled val="1"/>
        </dgm:presLayoutVars>
      </dgm:prSet>
      <dgm:spPr/>
    </dgm:pt>
    <dgm:pt modelId="{484FD1B8-9577-4963-8AEE-94BDA9309AD8}" type="pres">
      <dgm:prSet presAssocID="{169AE923-B759-47B0-9D65-8BAE5D8EF344}" presName="sibTrans" presStyleCnt="0"/>
      <dgm:spPr/>
    </dgm:pt>
    <dgm:pt modelId="{AE136113-FF08-4672-8987-DF05FF838DED}" type="pres">
      <dgm:prSet presAssocID="{BB3FB16D-2975-4BAF-9FF4-ABAD6D375407}" presName="node" presStyleLbl="node1" presStyleIdx="9" presStyleCnt="12">
        <dgm:presLayoutVars>
          <dgm:bulletEnabled val="1"/>
        </dgm:presLayoutVars>
      </dgm:prSet>
      <dgm:spPr/>
    </dgm:pt>
    <dgm:pt modelId="{6FB9E062-17A1-41ED-A848-E1BD0673A78F}" type="pres">
      <dgm:prSet presAssocID="{FF6718C7-5415-43DC-B47A-6B448CE09681}" presName="sibTrans" presStyleCnt="0"/>
      <dgm:spPr/>
    </dgm:pt>
    <dgm:pt modelId="{7FE07C05-DCC0-4922-A108-B4664AD02D3F}" type="pres">
      <dgm:prSet presAssocID="{A39C06A0-38FE-464D-955A-C92F1751A10F}" presName="node" presStyleLbl="node1" presStyleIdx="10" presStyleCnt="12">
        <dgm:presLayoutVars>
          <dgm:bulletEnabled val="1"/>
        </dgm:presLayoutVars>
      </dgm:prSet>
      <dgm:spPr/>
    </dgm:pt>
    <dgm:pt modelId="{650B5093-A055-45A7-8DDC-E320DAAA8080}" type="pres">
      <dgm:prSet presAssocID="{AB136C04-12DA-462C-9699-C391967B53E1}" presName="sibTrans" presStyleCnt="0"/>
      <dgm:spPr/>
    </dgm:pt>
    <dgm:pt modelId="{6DFFBA0E-B4B4-4EC7-8792-DD760B1343AE}" type="pres">
      <dgm:prSet presAssocID="{FC5360F3-9690-4707-9404-7DC9E53090FC}" presName="node" presStyleLbl="node1" presStyleIdx="11" presStyleCnt="12">
        <dgm:presLayoutVars>
          <dgm:bulletEnabled val="1"/>
        </dgm:presLayoutVars>
      </dgm:prSet>
      <dgm:spPr/>
    </dgm:pt>
  </dgm:ptLst>
  <dgm:cxnLst>
    <dgm:cxn modelId="{0CB09317-B097-40DB-84F0-57E50B90A752}" type="presOf" srcId="{4FD39C7D-6B10-4EC0-BFB0-2D7ADEFECE48}" destId="{2D46C2EC-ECB2-4BBE-AA1E-D1D02D7DD303}" srcOrd="0" destOrd="0" presId="urn:microsoft.com/office/officeart/2005/8/layout/default"/>
    <dgm:cxn modelId="{D7157A1B-34A4-4E52-9873-FEE4BE8DE933}" srcId="{51D13989-7B67-4758-9383-EE7D5DAB70C2}" destId="{EBC8D3D7-C3F7-48C3-8E95-E2F8E3AF44BD}" srcOrd="4" destOrd="0" parTransId="{5035DCEB-A1C0-4B07-82B1-6B1BCB4D3E3C}" sibTransId="{2975C28C-4085-4EFA-9EB4-4540A01FA4C7}"/>
    <dgm:cxn modelId="{BC367921-0C33-4163-AE80-363362591D43}" srcId="{51D13989-7B67-4758-9383-EE7D5DAB70C2}" destId="{FC5360F3-9690-4707-9404-7DC9E53090FC}" srcOrd="11" destOrd="0" parTransId="{36F7E018-7E6D-4EBA-B893-04F864460664}" sibTransId="{31B289A9-84A0-490E-AD7A-F0DE5C5E7E23}"/>
    <dgm:cxn modelId="{9CC52330-8DB6-4E1E-A42D-148CADBD45F1}" srcId="{51D13989-7B67-4758-9383-EE7D5DAB70C2}" destId="{950ED426-F03A-41A6-9B7A-0E87B4910A65}" srcOrd="5" destOrd="0" parTransId="{863C7215-4AB0-47EF-8B23-E7AE63F0DB0E}" sibTransId="{9DEB8B69-10F8-4749-99C7-EE354FF39E61}"/>
    <dgm:cxn modelId="{A33F8535-08A6-41EE-8028-A60CD32DB284}" type="presOf" srcId="{C1F5C833-C3AF-452A-AFB6-05B640BB79EA}" destId="{674DD89C-61FA-4140-BE9D-1FD72524ADD6}" srcOrd="0" destOrd="0" presId="urn:microsoft.com/office/officeart/2005/8/layout/default"/>
    <dgm:cxn modelId="{D7CF9C3D-6E46-414F-868C-D310C278DCDC}" srcId="{51D13989-7B67-4758-9383-EE7D5DAB70C2}" destId="{A39C06A0-38FE-464D-955A-C92F1751A10F}" srcOrd="10" destOrd="0" parTransId="{86806D06-CC1F-42EE-9E4F-8A9EA9F128A7}" sibTransId="{AB136C04-12DA-462C-9699-C391967B53E1}"/>
    <dgm:cxn modelId="{2B286B45-54C7-409F-8502-012DABB94A7E}" type="presOf" srcId="{129AC975-2B4A-4357-AA6D-A0BCEEAE253F}" destId="{8019D3D9-D086-4CE2-8189-A9A8EC237370}" srcOrd="0" destOrd="0" presId="urn:microsoft.com/office/officeart/2005/8/layout/default"/>
    <dgm:cxn modelId="{51359E65-FCD6-474D-837D-9F5FA404FFFF}" srcId="{51D13989-7B67-4758-9383-EE7D5DAB70C2}" destId="{4F5FCBE5-EB30-44DA-AD37-2F0060BA4839}" srcOrd="7" destOrd="0" parTransId="{F6C1ADD2-6905-4E1C-8F3D-C245257D3006}" sibTransId="{327F8A17-779F-49FC-8BAD-7D911C6DAB16}"/>
    <dgm:cxn modelId="{F7AF5F6E-59AF-4512-BCEE-80E1F612AEF1}" type="presOf" srcId="{EBC8D3D7-C3F7-48C3-8E95-E2F8E3AF44BD}" destId="{849ABA01-3D72-448E-AF6C-1B940A5390CC}" srcOrd="0" destOrd="0" presId="urn:microsoft.com/office/officeart/2005/8/layout/default"/>
    <dgm:cxn modelId="{5C4FB456-0257-4EFC-8A40-E4318DFF7B70}" type="presOf" srcId="{FF7DBFBE-0658-4A4F-BC63-B4DF770C0ABE}" destId="{FF7EAD31-F047-4247-9217-EBA303F54494}" srcOrd="0" destOrd="0" presId="urn:microsoft.com/office/officeart/2005/8/layout/default"/>
    <dgm:cxn modelId="{3FF5EA56-2BCA-4CC6-8478-332B6D2B7441}" type="presOf" srcId="{51D13989-7B67-4758-9383-EE7D5DAB70C2}" destId="{6A190E5B-335F-4ECD-999C-3561B7417386}" srcOrd="0" destOrd="0" presId="urn:microsoft.com/office/officeart/2005/8/layout/default"/>
    <dgm:cxn modelId="{3EDBF257-F4B9-49DB-9E4B-D0CBA4B8230B}" srcId="{51D13989-7B67-4758-9383-EE7D5DAB70C2}" destId="{FF7DBFBE-0658-4A4F-BC63-B4DF770C0ABE}" srcOrd="3" destOrd="0" parTransId="{CDEC7D4A-739F-4BF3-A16A-4F4D6DAD799E}" sibTransId="{3E96BED4-7197-4FEB-9E46-BAC68EA595D7}"/>
    <dgm:cxn modelId="{454E1059-4A7F-41DB-AAB0-4A82C8A0398B}" srcId="{51D13989-7B67-4758-9383-EE7D5DAB70C2}" destId="{BB3FB16D-2975-4BAF-9FF4-ABAD6D375407}" srcOrd="9" destOrd="0" parTransId="{6CE16911-9DC2-416C-B1EC-A617945F37A1}" sibTransId="{FF6718C7-5415-43DC-B47A-6B448CE09681}"/>
    <dgm:cxn modelId="{B05E537F-2A87-40E2-B301-169013FEDAE8}" type="presOf" srcId="{950ED426-F03A-41A6-9B7A-0E87B4910A65}" destId="{3AA43C58-2F2C-43D9-A257-00DA6E1D208C}" srcOrd="0" destOrd="0" presId="urn:microsoft.com/office/officeart/2005/8/layout/default"/>
    <dgm:cxn modelId="{827C0686-219F-4DCE-AD6F-5CE363C1BFE6}" srcId="{51D13989-7B67-4758-9383-EE7D5DAB70C2}" destId="{129AC975-2B4A-4357-AA6D-A0BCEEAE253F}" srcOrd="6" destOrd="0" parTransId="{7449E421-F6B6-424F-AD9B-2FFFFF5C7F03}" sibTransId="{59A862A1-A62F-4AB1-AF76-96FAD2AD6F8C}"/>
    <dgm:cxn modelId="{DE0AE895-1943-4867-8B68-B518FE6E6ACB}" type="presOf" srcId="{9956F17F-7100-42AC-BD71-B3721C6CBEF8}" destId="{82F2A982-D876-4626-9200-3F3BCE0E5B68}" srcOrd="0" destOrd="0" presId="urn:microsoft.com/office/officeart/2005/8/layout/default"/>
    <dgm:cxn modelId="{9E62439D-0496-4CFF-979D-7A10FCF80608}" type="presOf" srcId="{A39C06A0-38FE-464D-955A-C92F1751A10F}" destId="{7FE07C05-DCC0-4922-A108-B4664AD02D3F}" srcOrd="0" destOrd="0" presId="urn:microsoft.com/office/officeart/2005/8/layout/default"/>
    <dgm:cxn modelId="{F0A582A8-6FD1-470E-ADEF-56E7B1288AC2}" type="presOf" srcId="{FC5360F3-9690-4707-9404-7DC9E53090FC}" destId="{6DFFBA0E-B4B4-4EC7-8792-DD760B1343AE}" srcOrd="0" destOrd="0" presId="urn:microsoft.com/office/officeart/2005/8/layout/default"/>
    <dgm:cxn modelId="{C8E2FBB2-0BF6-4E46-BD4A-6F9D6C762142}" srcId="{51D13989-7B67-4758-9383-EE7D5DAB70C2}" destId="{C1F5C833-C3AF-452A-AFB6-05B640BB79EA}" srcOrd="8" destOrd="0" parTransId="{514BD20D-09BA-4E8B-9372-9E93CA676F7F}" sibTransId="{169AE923-B759-47B0-9D65-8BAE5D8EF344}"/>
    <dgm:cxn modelId="{BE2610BC-AE32-479F-A6FB-706236DFD6E0}" srcId="{51D13989-7B67-4758-9383-EE7D5DAB70C2}" destId="{9956F17F-7100-42AC-BD71-B3721C6CBEF8}" srcOrd="2" destOrd="0" parTransId="{DE9CBE7E-B8F9-46C9-911A-B68DEB78239A}" sibTransId="{FAE391AA-92E9-46E9-AA83-901C962AC713}"/>
    <dgm:cxn modelId="{B6C491CD-C21B-4FC0-B5A4-80B9A7C8CB5E}" srcId="{51D13989-7B67-4758-9383-EE7D5DAB70C2}" destId="{27F4C4D2-BF9C-4E63-81F4-73BA6386242E}" srcOrd="0" destOrd="0" parTransId="{A6EA266C-5983-4F35-86E7-E2250A624C37}" sibTransId="{7FCFB1FE-F630-4AE7-850A-94778A350B90}"/>
    <dgm:cxn modelId="{355977D1-676E-4496-98D5-D794D3730429}" type="presOf" srcId="{4F5FCBE5-EB30-44DA-AD37-2F0060BA4839}" destId="{751F50E3-AE93-400F-B7D7-3F2B447CF903}" srcOrd="0" destOrd="0" presId="urn:microsoft.com/office/officeart/2005/8/layout/default"/>
    <dgm:cxn modelId="{EF327FD2-F21C-407C-8EAC-DDFDF1E67EDC}" type="presOf" srcId="{BB3FB16D-2975-4BAF-9FF4-ABAD6D375407}" destId="{AE136113-FF08-4672-8987-DF05FF838DED}" srcOrd="0" destOrd="0" presId="urn:microsoft.com/office/officeart/2005/8/layout/default"/>
    <dgm:cxn modelId="{F011EFDB-2371-41F1-9863-0B1ED7A0A341}" srcId="{51D13989-7B67-4758-9383-EE7D5DAB70C2}" destId="{4FD39C7D-6B10-4EC0-BFB0-2D7ADEFECE48}" srcOrd="1" destOrd="0" parTransId="{426CB996-8A04-4C30-8BD5-98495DD94B85}" sibTransId="{C5B9307C-D04F-44BD-88AA-35EFF5EE54E5}"/>
    <dgm:cxn modelId="{356A5DF9-8B5B-4C85-9443-409EC7472716}" type="presOf" srcId="{27F4C4D2-BF9C-4E63-81F4-73BA6386242E}" destId="{9F33C21F-D482-4BD7-A98F-57F676BF221F}" srcOrd="0" destOrd="0" presId="urn:microsoft.com/office/officeart/2005/8/layout/default"/>
    <dgm:cxn modelId="{E1050593-0D1F-4FB1-AE89-E72E05118B1F}" type="presParOf" srcId="{6A190E5B-335F-4ECD-999C-3561B7417386}" destId="{9F33C21F-D482-4BD7-A98F-57F676BF221F}" srcOrd="0" destOrd="0" presId="urn:microsoft.com/office/officeart/2005/8/layout/default"/>
    <dgm:cxn modelId="{1357579E-C120-4B1E-83F8-CBDD58D3AD43}" type="presParOf" srcId="{6A190E5B-335F-4ECD-999C-3561B7417386}" destId="{79391EBB-C298-4661-B026-354CF33DF1D4}" srcOrd="1" destOrd="0" presId="urn:microsoft.com/office/officeart/2005/8/layout/default"/>
    <dgm:cxn modelId="{A5548C83-BA35-483A-B115-3F16AD98B891}" type="presParOf" srcId="{6A190E5B-335F-4ECD-999C-3561B7417386}" destId="{2D46C2EC-ECB2-4BBE-AA1E-D1D02D7DD303}" srcOrd="2" destOrd="0" presId="urn:microsoft.com/office/officeart/2005/8/layout/default"/>
    <dgm:cxn modelId="{6AA4262C-C970-46EE-B6F3-764163CA588C}" type="presParOf" srcId="{6A190E5B-335F-4ECD-999C-3561B7417386}" destId="{B014504E-E82D-47D8-B203-F4EB6DABA36B}" srcOrd="3" destOrd="0" presId="urn:microsoft.com/office/officeart/2005/8/layout/default"/>
    <dgm:cxn modelId="{0CBB5E8D-8827-4F73-B2AC-550D3B4E8F5A}" type="presParOf" srcId="{6A190E5B-335F-4ECD-999C-3561B7417386}" destId="{82F2A982-D876-4626-9200-3F3BCE0E5B68}" srcOrd="4" destOrd="0" presId="urn:microsoft.com/office/officeart/2005/8/layout/default"/>
    <dgm:cxn modelId="{52A655AF-F714-49CB-8886-E0EBCE4CAF63}" type="presParOf" srcId="{6A190E5B-335F-4ECD-999C-3561B7417386}" destId="{4E8E39CC-FAA4-4E0F-B4AF-CD84B85A8B77}" srcOrd="5" destOrd="0" presId="urn:microsoft.com/office/officeart/2005/8/layout/default"/>
    <dgm:cxn modelId="{4D7E3F7C-C274-4E7F-BE76-B709899DD0C1}" type="presParOf" srcId="{6A190E5B-335F-4ECD-999C-3561B7417386}" destId="{FF7EAD31-F047-4247-9217-EBA303F54494}" srcOrd="6" destOrd="0" presId="urn:microsoft.com/office/officeart/2005/8/layout/default"/>
    <dgm:cxn modelId="{83765F40-7DF2-4646-9ADB-33814648679C}" type="presParOf" srcId="{6A190E5B-335F-4ECD-999C-3561B7417386}" destId="{B056E7AA-737F-4847-B749-8F194272BEAC}" srcOrd="7" destOrd="0" presId="urn:microsoft.com/office/officeart/2005/8/layout/default"/>
    <dgm:cxn modelId="{8BBA47E0-4299-4807-8A5E-695C383CCB02}" type="presParOf" srcId="{6A190E5B-335F-4ECD-999C-3561B7417386}" destId="{849ABA01-3D72-448E-AF6C-1B940A5390CC}" srcOrd="8" destOrd="0" presId="urn:microsoft.com/office/officeart/2005/8/layout/default"/>
    <dgm:cxn modelId="{81332270-C8D1-40ED-A6A1-D0F0803F209C}" type="presParOf" srcId="{6A190E5B-335F-4ECD-999C-3561B7417386}" destId="{C360D26A-D19B-46EC-9E6D-787DF948DBF9}" srcOrd="9" destOrd="0" presId="urn:microsoft.com/office/officeart/2005/8/layout/default"/>
    <dgm:cxn modelId="{76674B0D-BB49-47B7-A2DA-4BFC43759645}" type="presParOf" srcId="{6A190E5B-335F-4ECD-999C-3561B7417386}" destId="{3AA43C58-2F2C-43D9-A257-00DA6E1D208C}" srcOrd="10" destOrd="0" presId="urn:microsoft.com/office/officeart/2005/8/layout/default"/>
    <dgm:cxn modelId="{F19AF193-5D75-4EBD-9223-48139EA2005B}" type="presParOf" srcId="{6A190E5B-335F-4ECD-999C-3561B7417386}" destId="{83607598-F3D8-415D-A158-A451E979CB69}" srcOrd="11" destOrd="0" presId="urn:microsoft.com/office/officeart/2005/8/layout/default"/>
    <dgm:cxn modelId="{16B19B25-5AD4-4C65-B8E1-62765825C99E}" type="presParOf" srcId="{6A190E5B-335F-4ECD-999C-3561B7417386}" destId="{8019D3D9-D086-4CE2-8189-A9A8EC237370}" srcOrd="12" destOrd="0" presId="urn:microsoft.com/office/officeart/2005/8/layout/default"/>
    <dgm:cxn modelId="{4C0C1832-55AE-4703-83EA-8D92B7BA5529}" type="presParOf" srcId="{6A190E5B-335F-4ECD-999C-3561B7417386}" destId="{DDE07828-5648-448A-A5D0-DF7B3E987ECB}" srcOrd="13" destOrd="0" presId="urn:microsoft.com/office/officeart/2005/8/layout/default"/>
    <dgm:cxn modelId="{77263B9B-CA7E-4CF0-BC8F-CA74AB8AECA4}" type="presParOf" srcId="{6A190E5B-335F-4ECD-999C-3561B7417386}" destId="{751F50E3-AE93-400F-B7D7-3F2B447CF903}" srcOrd="14" destOrd="0" presId="urn:microsoft.com/office/officeart/2005/8/layout/default"/>
    <dgm:cxn modelId="{571F23B2-0F94-4624-A9A2-36A4F2F2FDE3}" type="presParOf" srcId="{6A190E5B-335F-4ECD-999C-3561B7417386}" destId="{C29094B6-B07C-4474-868C-3762DDAE2985}" srcOrd="15" destOrd="0" presId="urn:microsoft.com/office/officeart/2005/8/layout/default"/>
    <dgm:cxn modelId="{97573B30-4639-41F7-93E9-872CF17EEF90}" type="presParOf" srcId="{6A190E5B-335F-4ECD-999C-3561B7417386}" destId="{674DD89C-61FA-4140-BE9D-1FD72524ADD6}" srcOrd="16" destOrd="0" presId="urn:microsoft.com/office/officeart/2005/8/layout/default"/>
    <dgm:cxn modelId="{8A10E493-0D7C-46B6-9524-EB022CD4B2CE}" type="presParOf" srcId="{6A190E5B-335F-4ECD-999C-3561B7417386}" destId="{484FD1B8-9577-4963-8AEE-94BDA9309AD8}" srcOrd="17" destOrd="0" presId="urn:microsoft.com/office/officeart/2005/8/layout/default"/>
    <dgm:cxn modelId="{01A32199-D44A-4F63-9593-36FF9AB26C91}" type="presParOf" srcId="{6A190E5B-335F-4ECD-999C-3561B7417386}" destId="{AE136113-FF08-4672-8987-DF05FF838DED}" srcOrd="18" destOrd="0" presId="urn:microsoft.com/office/officeart/2005/8/layout/default"/>
    <dgm:cxn modelId="{1A6945AA-EC01-4107-8BF5-97396A7BA976}" type="presParOf" srcId="{6A190E5B-335F-4ECD-999C-3561B7417386}" destId="{6FB9E062-17A1-41ED-A848-E1BD0673A78F}" srcOrd="19" destOrd="0" presId="urn:microsoft.com/office/officeart/2005/8/layout/default"/>
    <dgm:cxn modelId="{ECA754D3-9619-4E96-9CF4-C0CA74B905C9}" type="presParOf" srcId="{6A190E5B-335F-4ECD-999C-3561B7417386}" destId="{7FE07C05-DCC0-4922-A108-B4664AD02D3F}" srcOrd="20" destOrd="0" presId="urn:microsoft.com/office/officeart/2005/8/layout/default"/>
    <dgm:cxn modelId="{CC84862A-4F5E-42A6-8AD7-CDF5B3E19CD7}" type="presParOf" srcId="{6A190E5B-335F-4ECD-999C-3561B7417386}" destId="{650B5093-A055-45A7-8DDC-E320DAAA8080}" srcOrd="21" destOrd="0" presId="urn:microsoft.com/office/officeart/2005/8/layout/default"/>
    <dgm:cxn modelId="{7166480A-82BB-459F-951B-8FA9E51F1C8E}" type="presParOf" srcId="{6A190E5B-335F-4ECD-999C-3561B7417386}" destId="{6DFFBA0E-B4B4-4EC7-8792-DD760B1343AE}"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3C94633-3AF5-41A4-909E-B806CB3C773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1C80F91-E44E-4A16-A05B-AB76A8689636}">
      <dgm:prSet/>
      <dgm:spPr/>
      <dgm:t>
        <a:bodyPr/>
        <a:lstStyle/>
        <a:p>
          <a:r>
            <a:rPr lang="en-GB" b="1"/>
            <a:t>Access to professional and personal development</a:t>
          </a:r>
          <a:r>
            <a:rPr lang="en-GB"/>
            <a:t> means staff can build skills, gain training, progress in their career, and develop confidence.</a:t>
          </a:r>
          <a:endParaRPr lang="en-US"/>
        </a:p>
      </dgm:t>
    </dgm:pt>
    <dgm:pt modelId="{B5A2C298-802E-4CEB-B9D6-D4ED0BB7024F}" type="parTrans" cxnId="{81438682-8AD2-4C1A-B69F-63ABE10A0E4E}">
      <dgm:prSet/>
      <dgm:spPr/>
      <dgm:t>
        <a:bodyPr/>
        <a:lstStyle/>
        <a:p>
          <a:endParaRPr lang="en-US"/>
        </a:p>
      </dgm:t>
    </dgm:pt>
    <dgm:pt modelId="{115975D3-1FE6-4525-B640-EAA833CF3976}" type="sibTrans" cxnId="{81438682-8AD2-4C1A-B69F-63ABE10A0E4E}">
      <dgm:prSet/>
      <dgm:spPr/>
      <dgm:t>
        <a:bodyPr/>
        <a:lstStyle/>
        <a:p>
          <a:endParaRPr lang="en-US"/>
        </a:p>
      </dgm:t>
    </dgm:pt>
    <dgm:pt modelId="{B5967B55-C44A-4640-A605-A1CF88452DAE}">
      <dgm:prSet/>
      <dgm:spPr/>
      <dgm:t>
        <a:bodyPr/>
        <a:lstStyle/>
        <a:p>
          <a:r>
            <a:rPr lang="en-GB" b="1"/>
            <a:t>Meaningful work</a:t>
          </a:r>
          <a:r>
            <a:rPr lang="en-GB"/>
            <a:t> means the job feels worthwhile, purposeful, and makes a real contribution to customers, colleagues, or the organisation.</a:t>
          </a:r>
          <a:endParaRPr lang="en-US"/>
        </a:p>
      </dgm:t>
    </dgm:pt>
    <dgm:pt modelId="{FDC2AD06-9D7F-49D2-9067-4BD9CD1DA1FC}" type="parTrans" cxnId="{A3059C30-914B-44B6-85B3-63F9B66122E3}">
      <dgm:prSet/>
      <dgm:spPr/>
      <dgm:t>
        <a:bodyPr/>
        <a:lstStyle/>
        <a:p>
          <a:endParaRPr lang="en-US"/>
        </a:p>
      </dgm:t>
    </dgm:pt>
    <dgm:pt modelId="{6FA7B75E-8967-4A1A-8A1D-FC8068CCFE42}" type="sibTrans" cxnId="{A3059C30-914B-44B6-85B3-63F9B66122E3}">
      <dgm:prSet/>
      <dgm:spPr/>
      <dgm:t>
        <a:bodyPr/>
        <a:lstStyle/>
        <a:p>
          <a:endParaRPr lang="en-US"/>
        </a:p>
      </dgm:t>
    </dgm:pt>
    <dgm:pt modelId="{0875474C-D834-426D-AAB7-5FEB55BE42CA}" type="pres">
      <dgm:prSet presAssocID="{F3C94633-3AF5-41A4-909E-B806CB3C7735}" presName="root" presStyleCnt="0">
        <dgm:presLayoutVars>
          <dgm:dir/>
          <dgm:resizeHandles val="exact"/>
        </dgm:presLayoutVars>
      </dgm:prSet>
      <dgm:spPr/>
    </dgm:pt>
    <dgm:pt modelId="{BCD89C5C-CB7E-46EA-AA14-CA0FE5CCECE2}" type="pres">
      <dgm:prSet presAssocID="{61C80F91-E44E-4A16-A05B-AB76A8689636}" presName="compNode" presStyleCnt="0"/>
      <dgm:spPr/>
    </dgm:pt>
    <dgm:pt modelId="{A06A66F0-533A-49C5-ABD7-F4DC17037B67}" type="pres">
      <dgm:prSet presAssocID="{61C80F91-E44E-4A16-A05B-AB76A8689636}" presName="bgRect" presStyleLbl="bgShp" presStyleIdx="0" presStyleCnt="2"/>
      <dgm:spPr/>
    </dgm:pt>
    <dgm:pt modelId="{84647978-02AC-40E1-844F-0B10357C54D6}" type="pres">
      <dgm:prSet presAssocID="{61C80F91-E44E-4A16-A05B-AB76A868963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ploma Roll"/>
        </a:ext>
      </dgm:extLst>
    </dgm:pt>
    <dgm:pt modelId="{3008F7B1-732C-4FBE-9114-2762273CB8E4}" type="pres">
      <dgm:prSet presAssocID="{61C80F91-E44E-4A16-A05B-AB76A8689636}" presName="spaceRect" presStyleCnt="0"/>
      <dgm:spPr/>
    </dgm:pt>
    <dgm:pt modelId="{F445A1A3-98D4-4DE4-9C4C-560BCD5C4E13}" type="pres">
      <dgm:prSet presAssocID="{61C80F91-E44E-4A16-A05B-AB76A8689636}" presName="parTx" presStyleLbl="revTx" presStyleIdx="0" presStyleCnt="2">
        <dgm:presLayoutVars>
          <dgm:chMax val="0"/>
          <dgm:chPref val="0"/>
        </dgm:presLayoutVars>
      </dgm:prSet>
      <dgm:spPr/>
    </dgm:pt>
    <dgm:pt modelId="{511D2FA1-6A12-4E70-9C0D-5BCE1F283F78}" type="pres">
      <dgm:prSet presAssocID="{115975D3-1FE6-4525-B640-EAA833CF3976}" presName="sibTrans" presStyleCnt="0"/>
      <dgm:spPr/>
    </dgm:pt>
    <dgm:pt modelId="{C7216944-B16D-4DA1-A2AB-53E2B3FFC8B6}" type="pres">
      <dgm:prSet presAssocID="{B5967B55-C44A-4640-A605-A1CF88452DAE}" presName="compNode" presStyleCnt="0"/>
      <dgm:spPr/>
    </dgm:pt>
    <dgm:pt modelId="{7AAAFA88-FBF5-4F88-8238-9ADDF7D888A0}" type="pres">
      <dgm:prSet presAssocID="{B5967B55-C44A-4640-A605-A1CF88452DAE}" presName="bgRect" presStyleLbl="bgShp" presStyleIdx="1" presStyleCnt="2"/>
      <dgm:spPr/>
    </dgm:pt>
    <dgm:pt modelId="{886BFAE3-8DA5-4A70-986F-02A565EE4A2B}" type="pres">
      <dgm:prSet presAssocID="{B5967B55-C44A-4640-A605-A1CF88452DA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12822982-7C3B-4E75-94C1-3BEA709D2217}" type="pres">
      <dgm:prSet presAssocID="{B5967B55-C44A-4640-A605-A1CF88452DAE}" presName="spaceRect" presStyleCnt="0"/>
      <dgm:spPr/>
    </dgm:pt>
    <dgm:pt modelId="{A1D0965C-578D-4262-B2CE-3161ECB35874}" type="pres">
      <dgm:prSet presAssocID="{B5967B55-C44A-4640-A605-A1CF88452DAE}" presName="parTx" presStyleLbl="revTx" presStyleIdx="1" presStyleCnt="2">
        <dgm:presLayoutVars>
          <dgm:chMax val="0"/>
          <dgm:chPref val="0"/>
        </dgm:presLayoutVars>
      </dgm:prSet>
      <dgm:spPr/>
    </dgm:pt>
  </dgm:ptLst>
  <dgm:cxnLst>
    <dgm:cxn modelId="{2A14F50C-940B-41F7-997E-975AA7017661}" type="presOf" srcId="{61C80F91-E44E-4A16-A05B-AB76A8689636}" destId="{F445A1A3-98D4-4DE4-9C4C-560BCD5C4E13}" srcOrd="0" destOrd="0" presId="urn:microsoft.com/office/officeart/2018/2/layout/IconVerticalSolidList"/>
    <dgm:cxn modelId="{A3059C30-914B-44B6-85B3-63F9B66122E3}" srcId="{F3C94633-3AF5-41A4-909E-B806CB3C7735}" destId="{B5967B55-C44A-4640-A605-A1CF88452DAE}" srcOrd="1" destOrd="0" parTransId="{FDC2AD06-9D7F-49D2-9067-4BD9CD1DA1FC}" sibTransId="{6FA7B75E-8967-4A1A-8A1D-FC8068CCFE42}"/>
    <dgm:cxn modelId="{D7C0AF5C-DA20-4201-98D0-0D23B217B0CA}" type="presOf" srcId="{F3C94633-3AF5-41A4-909E-B806CB3C7735}" destId="{0875474C-D834-426D-AAB7-5FEB55BE42CA}" srcOrd="0" destOrd="0" presId="urn:microsoft.com/office/officeart/2018/2/layout/IconVerticalSolidList"/>
    <dgm:cxn modelId="{02F0A24B-DEFC-429B-BAE9-4892B2FF0079}" type="presOf" srcId="{B5967B55-C44A-4640-A605-A1CF88452DAE}" destId="{A1D0965C-578D-4262-B2CE-3161ECB35874}" srcOrd="0" destOrd="0" presId="urn:microsoft.com/office/officeart/2018/2/layout/IconVerticalSolidList"/>
    <dgm:cxn modelId="{81438682-8AD2-4C1A-B69F-63ABE10A0E4E}" srcId="{F3C94633-3AF5-41A4-909E-B806CB3C7735}" destId="{61C80F91-E44E-4A16-A05B-AB76A8689636}" srcOrd="0" destOrd="0" parTransId="{B5A2C298-802E-4CEB-B9D6-D4ED0BB7024F}" sibTransId="{115975D3-1FE6-4525-B640-EAA833CF3976}"/>
    <dgm:cxn modelId="{F4C9AF3A-14B0-48C7-906D-EFD09191A6E4}" type="presParOf" srcId="{0875474C-D834-426D-AAB7-5FEB55BE42CA}" destId="{BCD89C5C-CB7E-46EA-AA14-CA0FE5CCECE2}" srcOrd="0" destOrd="0" presId="urn:microsoft.com/office/officeart/2018/2/layout/IconVerticalSolidList"/>
    <dgm:cxn modelId="{45E3461D-260D-46A5-8784-6D00E6AFDCD9}" type="presParOf" srcId="{BCD89C5C-CB7E-46EA-AA14-CA0FE5CCECE2}" destId="{A06A66F0-533A-49C5-ABD7-F4DC17037B67}" srcOrd="0" destOrd="0" presId="urn:microsoft.com/office/officeart/2018/2/layout/IconVerticalSolidList"/>
    <dgm:cxn modelId="{BC20701B-2295-4671-B100-46FD218EDE5E}" type="presParOf" srcId="{BCD89C5C-CB7E-46EA-AA14-CA0FE5CCECE2}" destId="{84647978-02AC-40E1-844F-0B10357C54D6}" srcOrd="1" destOrd="0" presId="urn:microsoft.com/office/officeart/2018/2/layout/IconVerticalSolidList"/>
    <dgm:cxn modelId="{5298BFDF-36F9-4010-8D1D-52A29F870AA3}" type="presParOf" srcId="{BCD89C5C-CB7E-46EA-AA14-CA0FE5CCECE2}" destId="{3008F7B1-732C-4FBE-9114-2762273CB8E4}" srcOrd="2" destOrd="0" presId="urn:microsoft.com/office/officeart/2018/2/layout/IconVerticalSolidList"/>
    <dgm:cxn modelId="{C371E86A-5DD7-42FD-808B-669A6EB8D05F}" type="presParOf" srcId="{BCD89C5C-CB7E-46EA-AA14-CA0FE5CCECE2}" destId="{F445A1A3-98D4-4DE4-9C4C-560BCD5C4E13}" srcOrd="3" destOrd="0" presId="urn:microsoft.com/office/officeart/2018/2/layout/IconVerticalSolidList"/>
    <dgm:cxn modelId="{7F391B9A-E4EF-4B31-BBFB-CDBE3EECE7C0}" type="presParOf" srcId="{0875474C-D834-426D-AAB7-5FEB55BE42CA}" destId="{511D2FA1-6A12-4E70-9C0D-5BCE1F283F78}" srcOrd="1" destOrd="0" presId="urn:microsoft.com/office/officeart/2018/2/layout/IconVerticalSolidList"/>
    <dgm:cxn modelId="{8193FA5A-1B2A-4ACA-BB7F-211E02C3521F}" type="presParOf" srcId="{0875474C-D834-426D-AAB7-5FEB55BE42CA}" destId="{C7216944-B16D-4DA1-A2AB-53E2B3FFC8B6}" srcOrd="2" destOrd="0" presId="urn:microsoft.com/office/officeart/2018/2/layout/IconVerticalSolidList"/>
    <dgm:cxn modelId="{873A6AC6-C446-4990-94C4-ECB765A236E4}" type="presParOf" srcId="{C7216944-B16D-4DA1-A2AB-53E2B3FFC8B6}" destId="{7AAAFA88-FBF5-4F88-8238-9ADDF7D888A0}" srcOrd="0" destOrd="0" presId="urn:microsoft.com/office/officeart/2018/2/layout/IconVerticalSolidList"/>
    <dgm:cxn modelId="{2FEA94D8-AC64-4903-B885-C4BC832F98F4}" type="presParOf" srcId="{C7216944-B16D-4DA1-A2AB-53E2B3FFC8B6}" destId="{886BFAE3-8DA5-4A70-986F-02A565EE4A2B}" srcOrd="1" destOrd="0" presId="urn:microsoft.com/office/officeart/2018/2/layout/IconVerticalSolidList"/>
    <dgm:cxn modelId="{85FA7EA3-6A33-4AB5-86E5-E848F216482B}" type="presParOf" srcId="{C7216944-B16D-4DA1-A2AB-53E2B3FFC8B6}" destId="{12822982-7C3B-4E75-94C1-3BEA709D2217}" srcOrd="2" destOrd="0" presId="urn:microsoft.com/office/officeart/2018/2/layout/IconVerticalSolidList"/>
    <dgm:cxn modelId="{851FB6FB-FEA3-4D4F-9F7F-FF33DCBD91CE}" type="presParOf" srcId="{C7216944-B16D-4DA1-A2AB-53E2B3FFC8B6}" destId="{A1D0965C-578D-4262-B2CE-3161ECB3587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273E5C8-82E9-4238-9153-C5F892B5B1A9}" type="doc">
      <dgm:prSet loTypeId="urn:microsoft.com/office/officeart/2016/7/layout/VerticalHollowActionList" loCatId="List" qsTypeId="urn:microsoft.com/office/officeart/2005/8/quickstyle/simple5" qsCatId="simple" csTypeId="urn:microsoft.com/office/officeart/2005/8/colors/accent1_2" csCatId="accent1" phldr="1"/>
      <dgm:spPr/>
      <dgm:t>
        <a:bodyPr/>
        <a:lstStyle/>
        <a:p>
          <a:endParaRPr lang="en-US"/>
        </a:p>
      </dgm:t>
    </dgm:pt>
    <dgm:pt modelId="{951EC718-FBBB-4120-961C-AC8F1A97CD71}">
      <dgm:prSet/>
      <dgm:spPr/>
      <dgm:t>
        <a:bodyPr/>
        <a:lstStyle/>
        <a:p>
          <a:r>
            <a:rPr lang="en-US"/>
            <a:t>Comply</a:t>
          </a:r>
        </a:p>
      </dgm:t>
    </dgm:pt>
    <dgm:pt modelId="{3163C6E5-1C18-41E0-A1BD-6E304FF8AA05}" type="parTrans" cxnId="{A4473B83-A69E-4B5E-9578-A243341BB63E}">
      <dgm:prSet/>
      <dgm:spPr/>
      <dgm:t>
        <a:bodyPr/>
        <a:lstStyle/>
        <a:p>
          <a:endParaRPr lang="en-US"/>
        </a:p>
      </dgm:t>
    </dgm:pt>
    <dgm:pt modelId="{5D1D819B-9181-4659-AB1A-15808D15F543}" type="sibTrans" cxnId="{A4473B83-A69E-4B5E-9578-A243341BB63E}">
      <dgm:prSet/>
      <dgm:spPr/>
      <dgm:t>
        <a:bodyPr/>
        <a:lstStyle/>
        <a:p>
          <a:endParaRPr lang="en-US"/>
        </a:p>
      </dgm:t>
    </dgm:pt>
    <dgm:pt modelId="{034125D5-5E22-479E-A7CC-58870C126D53}">
      <dgm:prSet/>
      <dgm:spPr/>
      <dgm:t>
        <a:bodyPr/>
        <a:lstStyle/>
        <a:p>
          <a:r>
            <a:rPr lang="en-US" dirty="0"/>
            <a:t>Comply with the law</a:t>
          </a:r>
        </a:p>
      </dgm:t>
    </dgm:pt>
    <dgm:pt modelId="{040CEA5E-41C3-455C-A2D5-E306D1501D4F}" type="parTrans" cxnId="{C19BC30D-9D96-4F7C-95D2-DB65CBAE889D}">
      <dgm:prSet/>
      <dgm:spPr/>
      <dgm:t>
        <a:bodyPr/>
        <a:lstStyle/>
        <a:p>
          <a:endParaRPr lang="en-US"/>
        </a:p>
      </dgm:t>
    </dgm:pt>
    <dgm:pt modelId="{917DC84D-C8D1-4E16-845B-0F6C8E413C2B}" type="sibTrans" cxnId="{C19BC30D-9D96-4F7C-95D2-DB65CBAE889D}">
      <dgm:prSet/>
      <dgm:spPr/>
      <dgm:t>
        <a:bodyPr/>
        <a:lstStyle/>
        <a:p>
          <a:endParaRPr lang="en-US"/>
        </a:p>
      </dgm:t>
    </dgm:pt>
    <dgm:pt modelId="{222DB465-5B80-46FB-B121-6656E423CCE7}">
      <dgm:prSet/>
      <dgm:spPr/>
      <dgm:t>
        <a:bodyPr/>
        <a:lstStyle/>
        <a:p>
          <a:r>
            <a:rPr lang="en-US"/>
            <a:t>Reduce</a:t>
          </a:r>
        </a:p>
      </dgm:t>
    </dgm:pt>
    <dgm:pt modelId="{F1CF58B4-1CFC-4747-A184-7C3CE57F64E9}" type="parTrans" cxnId="{B7335F21-3A05-4F69-BCA0-4E4F8D1C23B0}">
      <dgm:prSet/>
      <dgm:spPr/>
      <dgm:t>
        <a:bodyPr/>
        <a:lstStyle/>
        <a:p>
          <a:endParaRPr lang="en-US"/>
        </a:p>
      </dgm:t>
    </dgm:pt>
    <dgm:pt modelId="{244248BF-42F1-4383-ACF4-539663B4E842}" type="sibTrans" cxnId="{B7335F21-3A05-4F69-BCA0-4E4F8D1C23B0}">
      <dgm:prSet/>
      <dgm:spPr/>
      <dgm:t>
        <a:bodyPr/>
        <a:lstStyle/>
        <a:p>
          <a:endParaRPr lang="en-US"/>
        </a:p>
      </dgm:t>
    </dgm:pt>
    <dgm:pt modelId="{E063B209-117A-4127-99F6-4B3E3785D495}">
      <dgm:prSet/>
      <dgm:spPr/>
      <dgm:t>
        <a:bodyPr/>
        <a:lstStyle/>
        <a:p>
          <a:r>
            <a:rPr lang="en-US"/>
            <a:t>Reduce the risk of equal pay claims</a:t>
          </a:r>
        </a:p>
      </dgm:t>
    </dgm:pt>
    <dgm:pt modelId="{47E1DDE2-DF29-4F9D-ACB1-B5052EC272F9}" type="parTrans" cxnId="{3E56E092-D4C8-4C44-B6C7-24AEE127B162}">
      <dgm:prSet/>
      <dgm:spPr/>
      <dgm:t>
        <a:bodyPr/>
        <a:lstStyle/>
        <a:p>
          <a:endParaRPr lang="en-US"/>
        </a:p>
      </dgm:t>
    </dgm:pt>
    <dgm:pt modelId="{632FECF5-E212-472C-AD04-34BBE00E0056}" type="sibTrans" cxnId="{3E56E092-D4C8-4C44-B6C7-24AEE127B162}">
      <dgm:prSet/>
      <dgm:spPr/>
      <dgm:t>
        <a:bodyPr/>
        <a:lstStyle/>
        <a:p>
          <a:endParaRPr lang="en-US"/>
        </a:p>
      </dgm:t>
    </dgm:pt>
    <dgm:pt modelId="{08B17A60-E488-4817-ABA1-C2A7D84F56B9}">
      <dgm:prSet/>
      <dgm:spPr/>
      <dgm:t>
        <a:bodyPr/>
        <a:lstStyle/>
        <a:p>
          <a:r>
            <a:rPr lang="en-US"/>
            <a:t>Maintain</a:t>
          </a:r>
        </a:p>
      </dgm:t>
    </dgm:pt>
    <dgm:pt modelId="{5079B370-08FA-4391-A8F8-E6703B486002}" type="parTrans" cxnId="{EFE9BDE3-66F3-4D33-884D-8D547A6E5E3D}">
      <dgm:prSet/>
      <dgm:spPr/>
      <dgm:t>
        <a:bodyPr/>
        <a:lstStyle/>
        <a:p>
          <a:endParaRPr lang="en-US"/>
        </a:p>
      </dgm:t>
    </dgm:pt>
    <dgm:pt modelId="{BC787DDC-3F7F-4462-B9CD-12D2CAC3A142}" type="sibTrans" cxnId="{EFE9BDE3-66F3-4D33-884D-8D547A6E5E3D}">
      <dgm:prSet/>
      <dgm:spPr/>
      <dgm:t>
        <a:bodyPr/>
        <a:lstStyle/>
        <a:p>
          <a:endParaRPr lang="en-US"/>
        </a:p>
      </dgm:t>
    </dgm:pt>
    <dgm:pt modelId="{A97616EF-7785-4AF7-9978-9F4D16399990}">
      <dgm:prSet/>
      <dgm:spPr/>
      <dgm:t>
        <a:bodyPr/>
        <a:lstStyle/>
        <a:p>
          <a:r>
            <a:rPr lang="en-US"/>
            <a:t>Maintain trust and morale</a:t>
          </a:r>
        </a:p>
      </dgm:t>
    </dgm:pt>
    <dgm:pt modelId="{1F72068C-D82C-46C0-89F6-9AB05F5C031C}" type="parTrans" cxnId="{3D77A339-D2DA-4B7B-8840-45923EA6EAD3}">
      <dgm:prSet/>
      <dgm:spPr/>
      <dgm:t>
        <a:bodyPr/>
        <a:lstStyle/>
        <a:p>
          <a:endParaRPr lang="en-US"/>
        </a:p>
      </dgm:t>
    </dgm:pt>
    <dgm:pt modelId="{74B9F6E9-EF40-4791-B907-F7267E6668C6}" type="sibTrans" cxnId="{3D77A339-D2DA-4B7B-8840-45923EA6EAD3}">
      <dgm:prSet/>
      <dgm:spPr/>
      <dgm:t>
        <a:bodyPr/>
        <a:lstStyle/>
        <a:p>
          <a:endParaRPr lang="en-US"/>
        </a:p>
      </dgm:t>
    </dgm:pt>
    <dgm:pt modelId="{BD2A57FF-2679-4E68-A007-9D15327B8540}">
      <dgm:prSet/>
      <dgm:spPr/>
      <dgm:t>
        <a:bodyPr/>
        <a:lstStyle/>
        <a:p>
          <a:r>
            <a:rPr lang="en-US"/>
            <a:t>Avoid</a:t>
          </a:r>
        </a:p>
      </dgm:t>
    </dgm:pt>
    <dgm:pt modelId="{53D8F1AB-F6BA-42E6-B46A-69CA5C3D6971}" type="parTrans" cxnId="{DA8B9ACA-63E1-4C54-9AC4-579F5A167DEC}">
      <dgm:prSet/>
      <dgm:spPr/>
      <dgm:t>
        <a:bodyPr/>
        <a:lstStyle/>
        <a:p>
          <a:endParaRPr lang="en-US"/>
        </a:p>
      </dgm:t>
    </dgm:pt>
    <dgm:pt modelId="{EA4315A0-35A6-4D42-A113-655177A51EA7}" type="sibTrans" cxnId="{DA8B9ACA-63E1-4C54-9AC4-579F5A167DEC}">
      <dgm:prSet/>
      <dgm:spPr/>
      <dgm:t>
        <a:bodyPr/>
        <a:lstStyle/>
        <a:p>
          <a:endParaRPr lang="en-US"/>
        </a:p>
      </dgm:t>
    </dgm:pt>
    <dgm:pt modelId="{6D683644-4812-4A8A-A393-3DD94CABC7D2}">
      <dgm:prSet/>
      <dgm:spPr/>
      <dgm:t>
        <a:bodyPr/>
        <a:lstStyle/>
        <a:p>
          <a:r>
            <a:rPr lang="en-US"/>
            <a:t>Avoid perceptions of discrimination or favouritism</a:t>
          </a:r>
        </a:p>
      </dgm:t>
    </dgm:pt>
    <dgm:pt modelId="{C07B0DAD-B53B-43C7-8CA5-1E434059E840}" type="parTrans" cxnId="{92DA7168-05BD-46DC-93AA-C1BFC47B60C4}">
      <dgm:prSet/>
      <dgm:spPr/>
      <dgm:t>
        <a:bodyPr/>
        <a:lstStyle/>
        <a:p>
          <a:endParaRPr lang="en-US"/>
        </a:p>
      </dgm:t>
    </dgm:pt>
    <dgm:pt modelId="{F2A34C78-500A-462E-B85B-267D467565E5}" type="sibTrans" cxnId="{92DA7168-05BD-46DC-93AA-C1BFC47B60C4}">
      <dgm:prSet/>
      <dgm:spPr/>
      <dgm:t>
        <a:bodyPr/>
        <a:lstStyle/>
        <a:p>
          <a:endParaRPr lang="en-US"/>
        </a:p>
      </dgm:t>
    </dgm:pt>
    <dgm:pt modelId="{826AD794-24C2-4C95-A74A-AE0BD3C20D96}" type="pres">
      <dgm:prSet presAssocID="{6273E5C8-82E9-4238-9153-C5F892B5B1A9}" presName="Name0" presStyleCnt="0">
        <dgm:presLayoutVars>
          <dgm:dir/>
          <dgm:animLvl val="lvl"/>
          <dgm:resizeHandles val="exact"/>
        </dgm:presLayoutVars>
      </dgm:prSet>
      <dgm:spPr/>
    </dgm:pt>
    <dgm:pt modelId="{B75A1E2A-F060-46F3-9E91-8BD5EA9EB482}" type="pres">
      <dgm:prSet presAssocID="{951EC718-FBBB-4120-961C-AC8F1A97CD71}" presName="linNode" presStyleCnt="0"/>
      <dgm:spPr/>
    </dgm:pt>
    <dgm:pt modelId="{2C7C2BEE-1B03-4A97-B0AE-EDEFC25AFB9D}" type="pres">
      <dgm:prSet presAssocID="{951EC718-FBBB-4120-961C-AC8F1A97CD71}" presName="parentText" presStyleLbl="solidFgAcc1" presStyleIdx="0" presStyleCnt="4">
        <dgm:presLayoutVars>
          <dgm:chMax val="1"/>
          <dgm:bulletEnabled/>
        </dgm:presLayoutVars>
      </dgm:prSet>
      <dgm:spPr/>
    </dgm:pt>
    <dgm:pt modelId="{F05BC6C0-6B7B-45B0-AD64-51B876F5FCE4}" type="pres">
      <dgm:prSet presAssocID="{951EC718-FBBB-4120-961C-AC8F1A97CD71}" presName="descendantText" presStyleLbl="alignNode1" presStyleIdx="0" presStyleCnt="4">
        <dgm:presLayoutVars>
          <dgm:bulletEnabled/>
        </dgm:presLayoutVars>
      </dgm:prSet>
      <dgm:spPr/>
    </dgm:pt>
    <dgm:pt modelId="{6F973087-B364-4016-AF6F-E05DFC23966C}" type="pres">
      <dgm:prSet presAssocID="{5D1D819B-9181-4659-AB1A-15808D15F543}" presName="sp" presStyleCnt="0"/>
      <dgm:spPr/>
    </dgm:pt>
    <dgm:pt modelId="{167371FE-29DC-4C45-8F2B-40F9D2C3244A}" type="pres">
      <dgm:prSet presAssocID="{222DB465-5B80-46FB-B121-6656E423CCE7}" presName="linNode" presStyleCnt="0"/>
      <dgm:spPr/>
    </dgm:pt>
    <dgm:pt modelId="{54FC6FDA-0ADC-421E-961E-07BA38DE649D}" type="pres">
      <dgm:prSet presAssocID="{222DB465-5B80-46FB-B121-6656E423CCE7}" presName="parentText" presStyleLbl="solidFgAcc1" presStyleIdx="1" presStyleCnt="4">
        <dgm:presLayoutVars>
          <dgm:chMax val="1"/>
          <dgm:bulletEnabled/>
        </dgm:presLayoutVars>
      </dgm:prSet>
      <dgm:spPr/>
    </dgm:pt>
    <dgm:pt modelId="{6CCC972C-A783-4EF7-A94F-399B1B1F0047}" type="pres">
      <dgm:prSet presAssocID="{222DB465-5B80-46FB-B121-6656E423CCE7}" presName="descendantText" presStyleLbl="alignNode1" presStyleIdx="1" presStyleCnt="4">
        <dgm:presLayoutVars>
          <dgm:bulletEnabled/>
        </dgm:presLayoutVars>
      </dgm:prSet>
      <dgm:spPr/>
    </dgm:pt>
    <dgm:pt modelId="{337E9490-AF8C-4451-99F6-802B9343C0DB}" type="pres">
      <dgm:prSet presAssocID="{244248BF-42F1-4383-ACF4-539663B4E842}" presName="sp" presStyleCnt="0"/>
      <dgm:spPr/>
    </dgm:pt>
    <dgm:pt modelId="{5851C1E5-FFC8-4B31-9D8B-DD11B62E53CC}" type="pres">
      <dgm:prSet presAssocID="{08B17A60-E488-4817-ABA1-C2A7D84F56B9}" presName="linNode" presStyleCnt="0"/>
      <dgm:spPr/>
    </dgm:pt>
    <dgm:pt modelId="{5BA65FEE-A937-415B-A8C9-5CFF505F0F66}" type="pres">
      <dgm:prSet presAssocID="{08B17A60-E488-4817-ABA1-C2A7D84F56B9}" presName="parentText" presStyleLbl="solidFgAcc1" presStyleIdx="2" presStyleCnt="4">
        <dgm:presLayoutVars>
          <dgm:chMax val="1"/>
          <dgm:bulletEnabled/>
        </dgm:presLayoutVars>
      </dgm:prSet>
      <dgm:spPr/>
    </dgm:pt>
    <dgm:pt modelId="{CF9B7634-F728-4709-8A6E-B9DD98103B7C}" type="pres">
      <dgm:prSet presAssocID="{08B17A60-E488-4817-ABA1-C2A7D84F56B9}" presName="descendantText" presStyleLbl="alignNode1" presStyleIdx="2" presStyleCnt="4">
        <dgm:presLayoutVars>
          <dgm:bulletEnabled/>
        </dgm:presLayoutVars>
      </dgm:prSet>
      <dgm:spPr/>
    </dgm:pt>
    <dgm:pt modelId="{8FB04D9E-D344-44B7-A603-DC65AC066984}" type="pres">
      <dgm:prSet presAssocID="{BC787DDC-3F7F-4462-B9CD-12D2CAC3A142}" presName="sp" presStyleCnt="0"/>
      <dgm:spPr/>
    </dgm:pt>
    <dgm:pt modelId="{07CBD410-7DDD-43B7-B94F-0E446E994A65}" type="pres">
      <dgm:prSet presAssocID="{BD2A57FF-2679-4E68-A007-9D15327B8540}" presName="linNode" presStyleCnt="0"/>
      <dgm:spPr/>
    </dgm:pt>
    <dgm:pt modelId="{602EED52-92FB-4534-BD7A-FE16818389A6}" type="pres">
      <dgm:prSet presAssocID="{BD2A57FF-2679-4E68-A007-9D15327B8540}" presName="parentText" presStyleLbl="solidFgAcc1" presStyleIdx="3" presStyleCnt="4">
        <dgm:presLayoutVars>
          <dgm:chMax val="1"/>
          <dgm:bulletEnabled/>
        </dgm:presLayoutVars>
      </dgm:prSet>
      <dgm:spPr/>
    </dgm:pt>
    <dgm:pt modelId="{84A99AED-7E2D-4768-B1DC-F4F0625D9B53}" type="pres">
      <dgm:prSet presAssocID="{BD2A57FF-2679-4E68-A007-9D15327B8540}" presName="descendantText" presStyleLbl="alignNode1" presStyleIdx="3" presStyleCnt="4">
        <dgm:presLayoutVars>
          <dgm:bulletEnabled/>
        </dgm:presLayoutVars>
      </dgm:prSet>
      <dgm:spPr/>
    </dgm:pt>
  </dgm:ptLst>
  <dgm:cxnLst>
    <dgm:cxn modelId="{E01A1508-606E-4288-A68E-B8C8258D6CE8}" type="presOf" srcId="{222DB465-5B80-46FB-B121-6656E423CCE7}" destId="{54FC6FDA-0ADC-421E-961E-07BA38DE649D}" srcOrd="0" destOrd="0" presId="urn:microsoft.com/office/officeart/2016/7/layout/VerticalHollowActionList"/>
    <dgm:cxn modelId="{C19BC30D-9D96-4F7C-95D2-DB65CBAE889D}" srcId="{951EC718-FBBB-4120-961C-AC8F1A97CD71}" destId="{034125D5-5E22-479E-A7CC-58870C126D53}" srcOrd="0" destOrd="0" parTransId="{040CEA5E-41C3-455C-A2D5-E306D1501D4F}" sibTransId="{917DC84D-C8D1-4E16-845B-0F6C8E413C2B}"/>
    <dgm:cxn modelId="{B7335F21-3A05-4F69-BCA0-4E4F8D1C23B0}" srcId="{6273E5C8-82E9-4238-9153-C5F892B5B1A9}" destId="{222DB465-5B80-46FB-B121-6656E423CCE7}" srcOrd="1" destOrd="0" parTransId="{F1CF58B4-1CFC-4747-A184-7C3CE57F64E9}" sibTransId="{244248BF-42F1-4383-ACF4-539663B4E842}"/>
    <dgm:cxn modelId="{43E46B23-46A8-45B7-9AA7-CA5329A95024}" type="presOf" srcId="{6D683644-4812-4A8A-A393-3DD94CABC7D2}" destId="{84A99AED-7E2D-4768-B1DC-F4F0625D9B53}" srcOrd="0" destOrd="0" presId="urn:microsoft.com/office/officeart/2016/7/layout/VerticalHollowActionList"/>
    <dgm:cxn modelId="{A4B36F26-7DCE-4C29-B855-DD10D388B932}" type="presOf" srcId="{034125D5-5E22-479E-A7CC-58870C126D53}" destId="{F05BC6C0-6B7B-45B0-AD64-51B876F5FCE4}" srcOrd="0" destOrd="0" presId="urn:microsoft.com/office/officeart/2016/7/layout/VerticalHollowActionList"/>
    <dgm:cxn modelId="{3D77A339-D2DA-4B7B-8840-45923EA6EAD3}" srcId="{08B17A60-E488-4817-ABA1-C2A7D84F56B9}" destId="{A97616EF-7785-4AF7-9978-9F4D16399990}" srcOrd="0" destOrd="0" parTransId="{1F72068C-D82C-46C0-89F6-9AB05F5C031C}" sibTransId="{74B9F6E9-EF40-4791-B907-F7267E6668C6}"/>
    <dgm:cxn modelId="{3AE53D3F-97F9-40BF-BDEB-52C9A9F6DF12}" type="presOf" srcId="{951EC718-FBBB-4120-961C-AC8F1A97CD71}" destId="{2C7C2BEE-1B03-4A97-B0AE-EDEFC25AFB9D}" srcOrd="0" destOrd="0" presId="urn:microsoft.com/office/officeart/2016/7/layout/VerticalHollowActionList"/>
    <dgm:cxn modelId="{92DA7168-05BD-46DC-93AA-C1BFC47B60C4}" srcId="{BD2A57FF-2679-4E68-A007-9D15327B8540}" destId="{6D683644-4812-4A8A-A393-3DD94CABC7D2}" srcOrd="0" destOrd="0" parTransId="{C07B0DAD-B53B-43C7-8CA5-1E434059E840}" sibTransId="{F2A34C78-500A-462E-B85B-267D467565E5}"/>
    <dgm:cxn modelId="{F9B6FC7F-4C42-4BC5-835D-E2E186DAC1F0}" type="presOf" srcId="{6273E5C8-82E9-4238-9153-C5F892B5B1A9}" destId="{826AD794-24C2-4C95-A74A-AE0BD3C20D96}" srcOrd="0" destOrd="0" presId="urn:microsoft.com/office/officeart/2016/7/layout/VerticalHollowActionList"/>
    <dgm:cxn modelId="{A4473B83-A69E-4B5E-9578-A243341BB63E}" srcId="{6273E5C8-82E9-4238-9153-C5F892B5B1A9}" destId="{951EC718-FBBB-4120-961C-AC8F1A97CD71}" srcOrd="0" destOrd="0" parTransId="{3163C6E5-1C18-41E0-A1BD-6E304FF8AA05}" sibTransId="{5D1D819B-9181-4659-AB1A-15808D15F543}"/>
    <dgm:cxn modelId="{3E56E092-D4C8-4C44-B6C7-24AEE127B162}" srcId="{222DB465-5B80-46FB-B121-6656E423CCE7}" destId="{E063B209-117A-4127-99F6-4B3E3785D495}" srcOrd="0" destOrd="0" parTransId="{47E1DDE2-DF29-4F9D-ACB1-B5052EC272F9}" sibTransId="{632FECF5-E212-472C-AD04-34BBE00E0056}"/>
    <dgm:cxn modelId="{93F4D7A0-0FFB-4223-9CAA-B5AB3E5930A9}" type="presOf" srcId="{E063B209-117A-4127-99F6-4B3E3785D495}" destId="{6CCC972C-A783-4EF7-A94F-399B1B1F0047}" srcOrd="0" destOrd="0" presId="urn:microsoft.com/office/officeart/2016/7/layout/VerticalHollowActionList"/>
    <dgm:cxn modelId="{6B6C44AE-7221-4C19-BA49-535750AEBFF3}" type="presOf" srcId="{08B17A60-E488-4817-ABA1-C2A7D84F56B9}" destId="{5BA65FEE-A937-415B-A8C9-5CFF505F0F66}" srcOrd="0" destOrd="0" presId="urn:microsoft.com/office/officeart/2016/7/layout/VerticalHollowActionList"/>
    <dgm:cxn modelId="{DA8B9ACA-63E1-4C54-9AC4-579F5A167DEC}" srcId="{6273E5C8-82E9-4238-9153-C5F892B5B1A9}" destId="{BD2A57FF-2679-4E68-A007-9D15327B8540}" srcOrd="3" destOrd="0" parTransId="{53D8F1AB-F6BA-42E6-B46A-69CA5C3D6971}" sibTransId="{EA4315A0-35A6-4D42-A113-655177A51EA7}"/>
    <dgm:cxn modelId="{7C7194D9-E5CD-4DC3-8326-2D55D8F634CC}" type="presOf" srcId="{BD2A57FF-2679-4E68-A007-9D15327B8540}" destId="{602EED52-92FB-4534-BD7A-FE16818389A6}" srcOrd="0" destOrd="0" presId="urn:microsoft.com/office/officeart/2016/7/layout/VerticalHollowActionList"/>
    <dgm:cxn modelId="{EFE9BDE3-66F3-4D33-884D-8D547A6E5E3D}" srcId="{6273E5C8-82E9-4238-9153-C5F892B5B1A9}" destId="{08B17A60-E488-4817-ABA1-C2A7D84F56B9}" srcOrd="2" destOrd="0" parTransId="{5079B370-08FA-4391-A8F8-E6703B486002}" sibTransId="{BC787DDC-3F7F-4462-B9CD-12D2CAC3A142}"/>
    <dgm:cxn modelId="{5A3E52E9-C8DF-4B1B-BC14-A33D2E3542D9}" type="presOf" srcId="{A97616EF-7785-4AF7-9978-9F4D16399990}" destId="{CF9B7634-F728-4709-8A6E-B9DD98103B7C}" srcOrd="0" destOrd="0" presId="urn:microsoft.com/office/officeart/2016/7/layout/VerticalHollowActionList"/>
    <dgm:cxn modelId="{AAD56A74-E819-43D0-A67E-0B56A1E30E5B}" type="presParOf" srcId="{826AD794-24C2-4C95-A74A-AE0BD3C20D96}" destId="{B75A1E2A-F060-46F3-9E91-8BD5EA9EB482}" srcOrd="0" destOrd="0" presId="urn:microsoft.com/office/officeart/2016/7/layout/VerticalHollowActionList"/>
    <dgm:cxn modelId="{482C37A7-8991-4224-9DA4-BADE73D42D4F}" type="presParOf" srcId="{B75A1E2A-F060-46F3-9E91-8BD5EA9EB482}" destId="{2C7C2BEE-1B03-4A97-B0AE-EDEFC25AFB9D}" srcOrd="0" destOrd="0" presId="urn:microsoft.com/office/officeart/2016/7/layout/VerticalHollowActionList"/>
    <dgm:cxn modelId="{77D1E1D5-9249-4EC1-9DE2-001DA04D1E60}" type="presParOf" srcId="{B75A1E2A-F060-46F3-9E91-8BD5EA9EB482}" destId="{F05BC6C0-6B7B-45B0-AD64-51B876F5FCE4}" srcOrd="1" destOrd="0" presId="urn:microsoft.com/office/officeart/2016/7/layout/VerticalHollowActionList"/>
    <dgm:cxn modelId="{E6268A57-2E68-44A7-9859-92E2E0B9192F}" type="presParOf" srcId="{826AD794-24C2-4C95-A74A-AE0BD3C20D96}" destId="{6F973087-B364-4016-AF6F-E05DFC23966C}" srcOrd="1" destOrd="0" presId="urn:microsoft.com/office/officeart/2016/7/layout/VerticalHollowActionList"/>
    <dgm:cxn modelId="{16FECD4A-3097-418F-BAC2-D6A156292DEF}" type="presParOf" srcId="{826AD794-24C2-4C95-A74A-AE0BD3C20D96}" destId="{167371FE-29DC-4C45-8F2B-40F9D2C3244A}" srcOrd="2" destOrd="0" presId="urn:microsoft.com/office/officeart/2016/7/layout/VerticalHollowActionList"/>
    <dgm:cxn modelId="{84A993CE-3DB1-4D43-A43C-8A138A40470B}" type="presParOf" srcId="{167371FE-29DC-4C45-8F2B-40F9D2C3244A}" destId="{54FC6FDA-0ADC-421E-961E-07BA38DE649D}" srcOrd="0" destOrd="0" presId="urn:microsoft.com/office/officeart/2016/7/layout/VerticalHollowActionList"/>
    <dgm:cxn modelId="{9D6CF7FB-9F2C-4FCF-A127-0FC498CE918A}" type="presParOf" srcId="{167371FE-29DC-4C45-8F2B-40F9D2C3244A}" destId="{6CCC972C-A783-4EF7-A94F-399B1B1F0047}" srcOrd="1" destOrd="0" presId="urn:microsoft.com/office/officeart/2016/7/layout/VerticalHollowActionList"/>
    <dgm:cxn modelId="{E367E356-71B0-43E6-95CC-54D54BDCAEAF}" type="presParOf" srcId="{826AD794-24C2-4C95-A74A-AE0BD3C20D96}" destId="{337E9490-AF8C-4451-99F6-802B9343C0DB}" srcOrd="3" destOrd="0" presId="urn:microsoft.com/office/officeart/2016/7/layout/VerticalHollowActionList"/>
    <dgm:cxn modelId="{A5E5FF2B-8090-4554-8EDE-160A932579C7}" type="presParOf" srcId="{826AD794-24C2-4C95-A74A-AE0BD3C20D96}" destId="{5851C1E5-FFC8-4B31-9D8B-DD11B62E53CC}" srcOrd="4" destOrd="0" presId="urn:microsoft.com/office/officeart/2016/7/layout/VerticalHollowActionList"/>
    <dgm:cxn modelId="{3A0755BA-5E83-4FE9-A18B-BC57E7365240}" type="presParOf" srcId="{5851C1E5-FFC8-4B31-9D8B-DD11B62E53CC}" destId="{5BA65FEE-A937-415B-A8C9-5CFF505F0F66}" srcOrd="0" destOrd="0" presId="urn:microsoft.com/office/officeart/2016/7/layout/VerticalHollowActionList"/>
    <dgm:cxn modelId="{0370F4D0-C3A0-4637-A946-0E1301035579}" type="presParOf" srcId="{5851C1E5-FFC8-4B31-9D8B-DD11B62E53CC}" destId="{CF9B7634-F728-4709-8A6E-B9DD98103B7C}" srcOrd="1" destOrd="0" presId="urn:microsoft.com/office/officeart/2016/7/layout/VerticalHollowActionList"/>
    <dgm:cxn modelId="{6333AEF2-19C1-4E8A-B500-A5E44D9FBA48}" type="presParOf" srcId="{826AD794-24C2-4C95-A74A-AE0BD3C20D96}" destId="{8FB04D9E-D344-44B7-A603-DC65AC066984}" srcOrd="5" destOrd="0" presId="urn:microsoft.com/office/officeart/2016/7/layout/VerticalHollowActionList"/>
    <dgm:cxn modelId="{E4AEC4D7-8A90-425A-9647-0CB2317C8AD8}" type="presParOf" srcId="{826AD794-24C2-4C95-A74A-AE0BD3C20D96}" destId="{07CBD410-7DDD-43B7-B94F-0E446E994A65}" srcOrd="6" destOrd="0" presId="urn:microsoft.com/office/officeart/2016/7/layout/VerticalHollowActionList"/>
    <dgm:cxn modelId="{A2DEEEC8-8795-4DF5-A739-F817E2803A16}" type="presParOf" srcId="{07CBD410-7DDD-43B7-B94F-0E446E994A65}" destId="{602EED52-92FB-4534-BD7A-FE16818389A6}" srcOrd="0" destOrd="0" presId="urn:microsoft.com/office/officeart/2016/7/layout/VerticalHollowActionList"/>
    <dgm:cxn modelId="{B622A84E-E1E8-4452-8BCD-E1DE4ED5AF6B}" type="presParOf" srcId="{07CBD410-7DDD-43B7-B94F-0E446E994A65}" destId="{84A99AED-7E2D-4768-B1DC-F4F0625D9B53}"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7BE7F7D-F23C-4833-AE32-2D270974E38E}"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4EB45A9A-4446-4FB4-BEEE-1ABA98CC8446}">
      <dgm:prSet/>
      <dgm:spPr/>
      <dgm:t>
        <a:bodyPr/>
        <a:lstStyle/>
        <a:p>
          <a:r>
            <a:rPr lang="en-GB"/>
            <a:t>Helps them feel welcomed and settle into the organisation more quickly.</a:t>
          </a:r>
          <a:endParaRPr lang="en-US"/>
        </a:p>
      </dgm:t>
    </dgm:pt>
    <dgm:pt modelId="{922E9BC3-4730-40D7-987D-8B14753216A9}" type="parTrans" cxnId="{9BD04690-49AE-4AD9-A3E8-29EC6485D1E2}">
      <dgm:prSet/>
      <dgm:spPr/>
      <dgm:t>
        <a:bodyPr/>
        <a:lstStyle/>
        <a:p>
          <a:endParaRPr lang="en-US"/>
        </a:p>
      </dgm:t>
    </dgm:pt>
    <dgm:pt modelId="{48D88419-9EA5-4FC3-850F-1D192D251576}" type="sibTrans" cxnId="{9BD04690-49AE-4AD9-A3E8-29EC6485D1E2}">
      <dgm:prSet/>
      <dgm:spPr/>
      <dgm:t>
        <a:bodyPr/>
        <a:lstStyle/>
        <a:p>
          <a:endParaRPr lang="en-US"/>
        </a:p>
      </dgm:t>
    </dgm:pt>
    <dgm:pt modelId="{93DF73FE-80CF-463F-A3D9-DDB42963DBFE}">
      <dgm:prSet/>
      <dgm:spPr/>
      <dgm:t>
        <a:bodyPr/>
        <a:lstStyle/>
        <a:p>
          <a:r>
            <a:rPr lang="en-GB"/>
            <a:t>Gives them the information they need to do the job effectively.</a:t>
          </a:r>
          <a:endParaRPr lang="en-US"/>
        </a:p>
      </dgm:t>
    </dgm:pt>
    <dgm:pt modelId="{948E893E-C1D9-49E1-BBEF-9821A842002D}" type="parTrans" cxnId="{3D3FE79F-8E56-40E5-AEF8-D2686C7D11B9}">
      <dgm:prSet/>
      <dgm:spPr/>
      <dgm:t>
        <a:bodyPr/>
        <a:lstStyle/>
        <a:p>
          <a:endParaRPr lang="en-US"/>
        </a:p>
      </dgm:t>
    </dgm:pt>
    <dgm:pt modelId="{1504C62F-FF2A-48A2-BE84-33E5ACADCF87}" type="sibTrans" cxnId="{3D3FE79F-8E56-40E5-AEF8-D2686C7D11B9}">
      <dgm:prSet/>
      <dgm:spPr/>
      <dgm:t>
        <a:bodyPr/>
        <a:lstStyle/>
        <a:p>
          <a:endParaRPr lang="en-US"/>
        </a:p>
      </dgm:t>
    </dgm:pt>
    <dgm:pt modelId="{9C980BD1-E740-466F-8566-A5BF868265CA}">
      <dgm:prSet/>
      <dgm:spPr/>
      <dgm:t>
        <a:bodyPr/>
        <a:lstStyle/>
        <a:p>
          <a:r>
            <a:rPr lang="en-GB"/>
            <a:t>Improves confidence, job satisfaction, and overall employee experience.</a:t>
          </a:r>
          <a:endParaRPr lang="en-US"/>
        </a:p>
      </dgm:t>
    </dgm:pt>
    <dgm:pt modelId="{2CB345CB-28DE-4C13-B313-771DB673B54A}" type="parTrans" cxnId="{D7BFA24A-15DD-4A06-B33F-1181E0AC2E3E}">
      <dgm:prSet/>
      <dgm:spPr/>
      <dgm:t>
        <a:bodyPr/>
        <a:lstStyle/>
        <a:p>
          <a:endParaRPr lang="en-US"/>
        </a:p>
      </dgm:t>
    </dgm:pt>
    <dgm:pt modelId="{14684ADE-2932-4DAE-AB07-C0BBD43CA468}" type="sibTrans" cxnId="{D7BFA24A-15DD-4A06-B33F-1181E0AC2E3E}">
      <dgm:prSet/>
      <dgm:spPr/>
      <dgm:t>
        <a:bodyPr/>
        <a:lstStyle/>
        <a:p>
          <a:endParaRPr lang="en-US"/>
        </a:p>
      </dgm:t>
    </dgm:pt>
    <dgm:pt modelId="{9E7CF47D-82C2-4097-8063-60B64A56DF57}">
      <dgm:prSet/>
      <dgm:spPr/>
      <dgm:t>
        <a:bodyPr/>
        <a:lstStyle/>
        <a:p>
          <a:r>
            <a:rPr lang="en-GB"/>
            <a:t>Helps them understand the organisation, the team, and what is expected of them</a:t>
          </a:r>
          <a:endParaRPr lang="en-US"/>
        </a:p>
      </dgm:t>
    </dgm:pt>
    <dgm:pt modelId="{FD8B88A5-A89D-41BB-8D24-0BAE57C0299B}" type="parTrans" cxnId="{36F166BB-5171-46A8-966E-0D556F6BE83E}">
      <dgm:prSet/>
      <dgm:spPr/>
      <dgm:t>
        <a:bodyPr/>
        <a:lstStyle/>
        <a:p>
          <a:endParaRPr lang="en-US"/>
        </a:p>
      </dgm:t>
    </dgm:pt>
    <dgm:pt modelId="{680B2EA7-CF12-441E-AAC6-AE9A00D08738}" type="sibTrans" cxnId="{36F166BB-5171-46A8-966E-0D556F6BE83E}">
      <dgm:prSet/>
      <dgm:spPr/>
      <dgm:t>
        <a:bodyPr/>
        <a:lstStyle/>
        <a:p>
          <a:endParaRPr lang="en-US"/>
        </a:p>
      </dgm:t>
    </dgm:pt>
    <dgm:pt modelId="{0F3CBF55-D422-447A-8BD0-D9A0CFFC6AA0}" type="pres">
      <dgm:prSet presAssocID="{57BE7F7D-F23C-4833-AE32-2D270974E38E}" presName="root" presStyleCnt="0">
        <dgm:presLayoutVars>
          <dgm:dir/>
          <dgm:resizeHandles val="exact"/>
        </dgm:presLayoutVars>
      </dgm:prSet>
      <dgm:spPr/>
    </dgm:pt>
    <dgm:pt modelId="{6551E236-0F4B-447C-9400-775D7CF45F56}" type="pres">
      <dgm:prSet presAssocID="{57BE7F7D-F23C-4833-AE32-2D270974E38E}" presName="container" presStyleCnt="0">
        <dgm:presLayoutVars>
          <dgm:dir/>
          <dgm:resizeHandles val="exact"/>
        </dgm:presLayoutVars>
      </dgm:prSet>
      <dgm:spPr/>
    </dgm:pt>
    <dgm:pt modelId="{185BCA7A-04AD-4C11-9777-21B90F132B0B}" type="pres">
      <dgm:prSet presAssocID="{4EB45A9A-4446-4FB4-BEEE-1ABA98CC8446}" presName="compNode" presStyleCnt="0"/>
      <dgm:spPr/>
    </dgm:pt>
    <dgm:pt modelId="{0D91349C-E81B-4232-8699-D2227A02D0DB}" type="pres">
      <dgm:prSet presAssocID="{4EB45A9A-4446-4FB4-BEEE-1ABA98CC8446}" presName="iconBgRect" presStyleLbl="bgShp" presStyleIdx="0" presStyleCnt="4"/>
      <dgm:spPr/>
    </dgm:pt>
    <dgm:pt modelId="{72201FB3-1FDC-476D-82B1-8CB28AEE5537}" type="pres">
      <dgm:prSet presAssocID="{4EB45A9A-4446-4FB4-BEEE-1ABA98CC844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hare With Person"/>
        </a:ext>
      </dgm:extLst>
    </dgm:pt>
    <dgm:pt modelId="{9250E25B-076D-4D86-AAC2-536BC949F127}" type="pres">
      <dgm:prSet presAssocID="{4EB45A9A-4446-4FB4-BEEE-1ABA98CC8446}" presName="spaceRect" presStyleCnt="0"/>
      <dgm:spPr/>
    </dgm:pt>
    <dgm:pt modelId="{E7EA078E-9EC4-49F5-94DD-7BFBC0F4120C}" type="pres">
      <dgm:prSet presAssocID="{4EB45A9A-4446-4FB4-BEEE-1ABA98CC8446}" presName="textRect" presStyleLbl="revTx" presStyleIdx="0" presStyleCnt="4">
        <dgm:presLayoutVars>
          <dgm:chMax val="1"/>
          <dgm:chPref val="1"/>
        </dgm:presLayoutVars>
      </dgm:prSet>
      <dgm:spPr/>
    </dgm:pt>
    <dgm:pt modelId="{D8C60356-0CFB-4660-B9C1-54A215917826}" type="pres">
      <dgm:prSet presAssocID="{48D88419-9EA5-4FC3-850F-1D192D251576}" presName="sibTrans" presStyleLbl="sibTrans2D1" presStyleIdx="0" presStyleCnt="0"/>
      <dgm:spPr/>
    </dgm:pt>
    <dgm:pt modelId="{E98E7FB4-5C61-4A58-979D-72BF7C4CCDA4}" type="pres">
      <dgm:prSet presAssocID="{93DF73FE-80CF-463F-A3D9-DDB42963DBFE}" presName="compNode" presStyleCnt="0"/>
      <dgm:spPr/>
    </dgm:pt>
    <dgm:pt modelId="{7BBB6D15-6DE7-4753-AB49-995A3F3DD0B1}" type="pres">
      <dgm:prSet presAssocID="{93DF73FE-80CF-463F-A3D9-DDB42963DBFE}" presName="iconBgRect" presStyleLbl="bgShp" presStyleIdx="1" presStyleCnt="4"/>
      <dgm:spPr/>
    </dgm:pt>
    <dgm:pt modelId="{FD979DB8-3D7A-4457-B9DA-F45078AA36D1}" type="pres">
      <dgm:prSet presAssocID="{93DF73FE-80CF-463F-A3D9-DDB42963DBF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18678FC0-598F-4C1B-9E41-3A0DC8F580BB}" type="pres">
      <dgm:prSet presAssocID="{93DF73FE-80CF-463F-A3D9-DDB42963DBFE}" presName="spaceRect" presStyleCnt="0"/>
      <dgm:spPr/>
    </dgm:pt>
    <dgm:pt modelId="{02FCEB9E-6513-455A-8979-34D22068B049}" type="pres">
      <dgm:prSet presAssocID="{93DF73FE-80CF-463F-A3D9-DDB42963DBFE}" presName="textRect" presStyleLbl="revTx" presStyleIdx="1" presStyleCnt="4">
        <dgm:presLayoutVars>
          <dgm:chMax val="1"/>
          <dgm:chPref val="1"/>
        </dgm:presLayoutVars>
      </dgm:prSet>
      <dgm:spPr/>
    </dgm:pt>
    <dgm:pt modelId="{4E13EDD9-78F4-45D7-9282-68327C3FEC92}" type="pres">
      <dgm:prSet presAssocID="{1504C62F-FF2A-48A2-BE84-33E5ACADCF87}" presName="sibTrans" presStyleLbl="sibTrans2D1" presStyleIdx="0" presStyleCnt="0"/>
      <dgm:spPr/>
    </dgm:pt>
    <dgm:pt modelId="{CB447814-348A-43F0-BC2D-8386EBF589C3}" type="pres">
      <dgm:prSet presAssocID="{9C980BD1-E740-466F-8566-A5BF868265CA}" presName="compNode" presStyleCnt="0"/>
      <dgm:spPr/>
    </dgm:pt>
    <dgm:pt modelId="{83E8DEEF-5A8A-438B-A6E7-7EA171844B7F}" type="pres">
      <dgm:prSet presAssocID="{9C980BD1-E740-466F-8566-A5BF868265CA}" presName="iconBgRect" presStyleLbl="bgShp" presStyleIdx="2" presStyleCnt="4"/>
      <dgm:spPr/>
    </dgm:pt>
    <dgm:pt modelId="{931A7B25-DE16-4FAB-8F6E-2B8859FB17C9}" type="pres">
      <dgm:prSet presAssocID="{9C980BD1-E740-466F-8566-A5BF868265C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ocial Network"/>
        </a:ext>
      </dgm:extLst>
    </dgm:pt>
    <dgm:pt modelId="{C7191FE6-F01A-42BF-93A4-11D5DB51303A}" type="pres">
      <dgm:prSet presAssocID="{9C980BD1-E740-466F-8566-A5BF868265CA}" presName="spaceRect" presStyleCnt="0"/>
      <dgm:spPr/>
    </dgm:pt>
    <dgm:pt modelId="{0F04A48B-511B-4C4D-8BAD-123B323F8D2A}" type="pres">
      <dgm:prSet presAssocID="{9C980BD1-E740-466F-8566-A5BF868265CA}" presName="textRect" presStyleLbl="revTx" presStyleIdx="2" presStyleCnt="4">
        <dgm:presLayoutVars>
          <dgm:chMax val="1"/>
          <dgm:chPref val="1"/>
        </dgm:presLayoutVars>
      </dgm:prSet>
      <dgm:spPr/>
    </dgm:pt>
    <dgm:pt modelId="{85D2B8A1-907E-499F-8F60-849EFD49C127}" type="pres">
      <dgm:prSet presAssocID="{14684ADE-2932-4DAE-AB07-C0BBD43CA468}" presName="sibTrans" presStyleLbl="sibTrans2D1" presStyleIdx="0" presStyleCnt="0"/>
      <dgm:spPr/>
    </dgm:pt>
    <dgm:pt modelId="{01D5ACCE-A5FB-4337-9ED4-884755379D8E}" type="pres">
      <dgm:prSet presAssocID="{9E7CF47D-82C2-4097-8063-60B64A56DF57}" presName="compNode" presStyleCnt="0"/>
      <dgm:spPr/>
    </dgm:pt>
    <dgm:pt modelId="{43D96273-0EFD-46D3-8A8D-80F8769168A5}" type="pres">
      <dgm:prSet presAssocID="{9E7CF47D-82C2-4097-8063-60B64A56DF57}" presName="iconBgRect" presStyleLbl="bgShp" presStyleIdx="3" presStyleCnt="4"/>
      <dgm:spPr/>
    </dgm:pt>
    <dgm:pt modelId="{C7D30092-A30E-4C93-98E2-30AE3C537AA7}" type="pres">
      <dgm:prSet presAssocID="{9E7CF47D-82C2-4097-8063-60B64A56DF5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D315BD50-3572-4457-ACEB-6002C91319BA}" type="pres">
      <dgm:prSet presAssocID="{9E7CF47D-82C2-4097-8063-60B64A56DF57}" presName="spaceRect" presStyleCnt="0"/>
      <dgm:spPr/>
    </dgm:pt>
    <dgm:pt modelId="{60F1337F-E83D-42DE-AF66-DCC1B0FAF0C7}" type="pres">
      <dgm:prSet presAssocID="{9E7CF47D-82C2-4097-8063-60B64A56DF57}" presName="textRect" presStyleLbl="revTx" presStyleIdx="3" presStyleCnt="4">
        <dgm:presLayoutVars>
          <dgm:chMax val="1"/>
          <dgm:chPref val="1"/>
        </dgm:presLayoutVars>
      </dgm:prSet>
      <dgm:spPr/>
    </dgm:pt>
  </dgm:ptLst>
  <dgm:cxnLst>
    <dgm:cxn modelId="{33DD0D11-8B6B-4AA7-9627-A09B7D07B0B0}" type="presOf" srcId="{93DF73FE-80CF-463F-A3D9-DDB42963DBFE}" destId="{02FCEB9E-6513-455A-8979-34D22068B049}" srcOrd="0" destOrd="0" presId="urn:microsoft.com/office/officeart/2018/2/layout/IconCircleList"/>
    <dgm:cxn modelId="{8D407423-FFA5-4115-8577-7733B34027F6}" type="presOf" srcId="{1504C62F-FF2A-48A2-BE84-33E5ACADCF87}" destId="{4E13EDD9-78F4-45D7-9282-68327C3FEC92}" srcOrd="0" destOrd="0" presId="urn:microsoft.com/office/officeart/2018/2/layout/IconCircleList"/>
    <dgm:cxn modelId="{01541B28-40D3-42B9-A965-C6880B33ACF5}" type="presOf" srcId="{9C980BD1-E740-466F-8566-A5BF868265CA}" destId="{0F04A48B-511B-4C4D-8BAD-123B323F8D2A}" srcOrd="0" destOrd="0" presId="urn:microsoft.com/office/officeart/2018/2/layout/IconCircleList"/>
    <dgm:cxn modelId="{D7BFA24A-15DD-4A06-B33F-1181E0AC2E3E}" srcId="{57BE7F7D-F23C-4833-AE32-2D270974E38E}" destId="{9C980BD1-E740-466F-8566-A5BF868265CA}" srcOrd="2" destOrd="0" parTransId="{2CB345CB-28DE-4C13-B313-771DB673B54A}" sibTransId="{14684ADE-2932-4DAE-AB07-C0BBD43CA468}"/>
    <dgm:cxn modelId="{6C082976-CC12-438D-AA64-4AFE5D7DA1F4}" type="presOf" srcId="{9E7CF47D-82C2-4097-8063-60B64A56DF57}" destId="{60F1337F-E83D-42DE-AF66-DCC1B0FAF0C7}" srcOrd="0" destOrd="0" presId="urn:microsoft.com/office/officeart/2018/2/layout/IconCircleList"/>
    <dgm:cxn modelId="{9BD04690-49AE-4AD9-A3E8-29EC6485D1E2}" srcId="{57BE7F7D-F23C-4833-AE32-2D270974E38E}" destId="{4EB45A9A-4446-4FB4-BEEE-1ABA98CC8446}" srcOrd="0" destOrd="0" parTransId="{922E9BC3-4730-40D7-987D-8B14753216A9}" sibTransId="{48D88419-9EA5-4FC3-850F-1D192D251576}"/>
    <dgm:cxn modelId="{3D3FE79F-8E56-40E5-AEF8-D2686C7D11B9}" srcId="{57BE7F7D-F23C-4833-AE32-2D270974E38E}" destId="{93DF73FE-80CF-463F-A3D9-DDB42963DBFE}" srcOrd="1" destOrd="0" parTransId="{948E893E-C1D9-49E1-BBEF-9821A842002D}" sibTransId="{1504C62F-FF2A-48A2-BE84-33E5ACADCF87}"/>
    <dgm:cxn modelId="{D2F198B9-3037-481B-89E2-DA094FBBF8D9}" type="presOf" srcId="{48D88419-9EA5-4FC3-850F-1D192D251576}" destId="{D8C60356-0CFB-4660-B9C1-54A215917826}" srcOrd="0" destOrd="0" presId="urn:microsoft.com/office/officeart/2018/2/layout/IconCircleList"/>
    <dgm:cxn modelId="{36F166BB-5171-46A8-966E-0D556F6BE83E}" srcId="{57BE7F7D-F23C-4833-AE32-2D270974E38E}" destId="{9E7CF47D-82C2-4097-8063-60B64A56DF57}" srcOrd="3" destOrd="0" parTransId="{FD8B88A5-A89D-41BB-8D24-0BAE57C0299B}" sibTransId="{680B2EA7-CF12-441E-AAC6-AE9A00D08738}"/>
    <dgm:cxn modelId="{BDDCA4BE-BC58-44FD-A8B5-7EF9B3FE22E6}" type="presOf" srcId="{14684ADE-2932-4DAE-AB07-C0BBD43CA468}" destId="{85D2B8A1-907E-499F-8F60-849EFD49C127}" srcOrd="0" destOrd="0" presId="urn:microsoft.com/office/officeart/2018/2/layout/IconCircleList"/>
    <dgm:cxn modelId="{93C7A7EE-7690-49CD-98F0-B77F54F15A6E}" type="presOf" srcId="{57BE7F7D-F23C-4833-AE32-2D270974E38E}" destId="{0F3CBF55-D422-447A-8BD0-D9A0CFFC6AA0}" srcOrd="0" destOrd="0" presId="urn:microsoft.com/office/officeart/2018/2/layout/IconCircleList"/>
    <dgm:cxn modelId="{B381B4F2-9738-48F2-B7CF-C770AFEE9A8F}" type="presOf" srcId="{4EB45A9A-4446-4FB4-BEEE-1ABA98CC8446}" destId="{E7EA078E-9EC4-49F5-94DD-7BFBC0F4120C}" srcOrd="0" destOrd="0" presId="urn:microsoft.com/office/officeart/2018/2/layout/IconCircleList"/>
    <dgm:cxn modelId="{6C69A6E5-FF3B-421D-A57D-29E1DBC4BDD5}" type="presParOf" srcId="{0F3CBF55-D422-447A-8BD0-D9A0CFFC6AA0}" destId="{6551E236-0F4B-447C-9400-775D7CF45F56}" srcOrd="0" destOrd="0" presId="urn:microsoft.com/office/officeart/2018/2/layout/IconCircleList"/>
    <dgm:cxn modelId="{7D9682D7-353C-4350-B910-026F0C215B7A}" type="presParOf" srcId="{6551E236-0F4B-447C-9400-775D7CF45F56}" destId="{185BCA7A-04AD-4C11-9777-21B90F132B0B}" srcOrd="0" destOrd="0" presId="urn:microsoft.com/office/officeart/2018/2/layout/IconCircleList"/>
    <dgm:cxn modelId="{0A79336F-FFFA-4AAA-A9B7-B4518A0D6751}" type="presParOf" srcId="{185BCA7A-04AD-4C11-9777-21B90F132B0B}" destId="{0D91349C-E81B-4232-8699-D2227A02D0DB}" srcOrd="0" destOrd="0" presId="urn:microsoft.com/office/officeart/2018/2/layout/IconCircleList"/>
    <dgm:cxn modelId="{039BB68B-353A-4693-AE0C-4943C94A8197}" type="presParOf" srcId="{185BCA7A-04AD-4C11-9777-21B90F132B0B}" destId="{72201FB3-1FDC-476D-82B1-8CB28AEE5537}" srcOrd="1" destOrd="0" presId="urn:microsoft.com/office/officeart/2018/2/layout/IconCircleList"/>
    <dgm:cxn modelId="{1DD9008E-F74B-4883-8ADC-CFE7BC8AF2E6}" type="presParOf" srcId="{185BCA7A-04AD-4C11-9777-21B90F132B0B}" destId="{9250E25B-076D-4D86-AAC2-536BC949F127}" srcOrd="2" destOrd="0" presId="urn:microsoft.com/office/officeart/2018/2/layout/IconCircleList"/>
    <dgm:cxn modelId="{A183BD37-956A-4DB8-BFF6-C3F41AAEBC16}" type="presParOf" srcId="{185BCA7A-04AD-4C11-9777-21B90F132B0B}" destId="{E7EA078E-9EC4-49F5-94DD-7BFBC0F4120C}" srcOrd="3" destOrd="0" presId="urn:microsoft.com/office/officeart/2018/2/layout/IconCircleList"/>
    <dgm:cxn modelId="{94728DCC-DBC5-4C9C-8B0D-F8079E655E65}" type="presParOf" srcId="{6551E236-0F4B-447C-9400-775D7CF45F56}" destId="{D8C60356-0CFB-4660-B9C1-54A215917826}" srcOrd="1" destOrd="0" presId="urn:microsoft.com/office/officeart/2018/2/layout/IconCircleList"/>
    <dgm:cxn modelId="{B1A1EC72-FCFE-4DAA-91C9-FA1DF3E9FC7A}" type="presParOf" srcId="{6551E236-0F4B-447C-9400-775D7CF45F56}" destId="{E98E7FB4-5C61-4A58-979D-72BF7C4CCDA4}" srcOrd="2" destOrd="0" presId="urn:microsoft.com/office/officeart/2018/2/layout/IconCircleList"/>
    <dgm:cxn modelId="{6824BDA2-C889-4AD2-8699-2AA663A5AFE5}" type="presParOf" srcId="{E98E7FB4-5C61-4A58-979D-72BF7C4CCDA4}" destId="{7BBB6D15-6DE7-4753-AB49-995A3F3DD0B1}" srcOrd="0" destOrd="0" presId="urn:microsoft.com/office/officeart/2018/2/layout/IconCircleList"/>
    <dgm:cxn modelId="{912432A2-8B8C-40FE-BB3E-3D80A5007150}" type="presParOf" srcId="{E98E7FB4-5C61-4A58-979D-72BF7C4CCDA4}" destId="{FD979DB8-3D7A-4457-B9DA-F45078AA36D1}" srcOrd="1" destOrd="0" presId="urn:microsoft.com/office/officeart/2018/2/layout/IconCircleList"/>
    <dgm:cxn modelId="{B80A9655-EC45-419B-BA60-6A5931B846A1}" type="presParOf" srcId="{E98E7FB4-5C61-4A58-979D-72BF7C4CCDA4}" destId="{18678FC0-598F-4C1B-9E41-3A0DC8F580BB}" srcOrd="2" destOrd="0" presId="urn:microsoft.com/office/officeart/2018/2/layout/IconCircleList"/>
    <dgm:cxn modelId="{84054C92-5354-44FF-8D47-0C3132185012}" type="presParOf" srcId="{E98E7FB4-5C61-4A58-979D-72BF7C4CCDA4}" destId="{02FCEB9E-6513-455A-8979-34D22068B049}" srcOrd="3" destOrd="0" presId="urn:microsoft.com/office/officeart/2018/2/layout/IconCircleList"/>
    <dgm:cxn modelId="{5B47E49E-5F25-4538-BD17-76DC53176EE1}" type="presParOf" srcId="{6551E236-0F4B-447C-9400-775D7CF45F56}" destId="{4E13EDD9-78F4-45D7-9282-68327C3FEC92}" srcOrd="3" destOrd="0" presId="urn:microsoft.com/office/officeart/2018/2/layout/IconCircleList"/>
    <dgm:cxn modelId="{0F7BA14A-565E-44AD-B70B-36625FB7E4A6}" type="presParOf" srcId="{6551E236-0F4B-447C-9400-775D7CF45F56}" destId="{CB447814-348A-43F0-BC2D-8386EBF589C3}" srcOrd="4" destOrd="0" presId="urn:microsoft.com/office/officeart/2018/2/layout/IconCircleList"/>
    <dgm:cxn modelId="{C423B199-8467-4633-8902-1D65F9832E39}" type="presParOf" srcId="{CB447814-348A-43F0-BC2D-8386EBF589C3}" destId="{83E8DEEF-5A8A-438B-A6E7-7EA171844B7F}" srcOrd="0" destOrd="0" presId="urn:microsoft.com/office/officeart/2018/2/layout/IconCircleList"/>
    <dgm:cxn modelId="{CDD49655-E74F-43B5-9D0C-D596EEFD5DFD}" type="presParOf" srcId="{CB447814-348A-43F0-BC2D-8386EBF589C3}" destId="{931A7B25-DE16-4FAB-8F6E-2B8859FB17C9}" srcOrd="1" destOrd="0" presId="urn:microsoft.com/office/officeart/2018/2/layout/IconCircleList"/>
    <dgm:cxn modelId="{21AB3B42-3369-4838-8749-7C9A104207DC}" type="presParOf" srcId="{CB447814-348A-43F0-BC2D-8386EBF589C3}" destId="{C7191FE6-F01A-42BF-93A4-11D5DB51303A}" srcOrd="2" destOrd="0" presId="urn:microsoft.com/office/officeart/2018/2/layout/IconCircleList"/>
    <dgm:cxn modelId="{80C47DD7-51DF-4685-AB91-6C732C2EA037}" type="presParOf" srcId="{CB447814-348A-43F0-BC2D-8386EBF589C3}" destId="{0F04A48B-511B-4C4D-8BAD-123B323F8D2A}" srcOrd="3" destOrd="0" presId="urn:microsoft.com/office/officeart/2018/2/layout/IconCircleList"/>
    <dgm:cxn modelId="{1C05ADE0-3899-4F41-B62A-3E469165DE4D}" type="presParOf" srcId="{6551E236-0F4B-447C-9400-775D7CF45F56}" destId="{85D2B8A1-907E-499F-8F60-849EFD49C127}" srcOrd="5" destOrd="0" presId="urn:microsoft.com/office/officeart/2018/2/layout/IconCircleList"/>
    <dgm:cxn modelId="{ED443AD6-5949-45FF-A477-95F851962F5D}" type="presParOf" srcId="{6551E236-0F4B-447C-9400-775D7CF45F56}" destId="{01D5ACCE-A5FB-4337-9ED4-884755379D8E}" srcOrd="6" destOrd="0" presId="urn:microsoft.com/office/officeart/2018/2/layout/IconCircleList"/>
    <dgm:cxn modelId="{3D03CF25-576E-4CF2-8E2F-D66DDA6ACC39}" type="presParOf" srcId="{01D5ACCE-A5FB-4337-9ED4-884755379D8E}" destId="{43D96273-0EFD-46D3-8A8D-80F8769168A5}" srcOrd="0" destOrd="0" presId="urn:microsoft.com/office/officeart/2018/2/layout/IconCircleList"/>
    <dgm:cxn modelId="{C6992BB8-BB26-4B9D-9596-F43BE1C2EE06}" type="presParOf" srcId="{01D5ACCE-A5FB-4337-9ED4-884755379D8E}" destId="{C7D30092-A30E-4C93-98E2-30AE3C537AA7}" srcOrd="1" destOrd="0" presId="urn:microsoft.com/office/officeart/2018/2/layout/IconCircleList"/>
    <dgm:cxn modelId="{BC3FB961-A8ED-44CA-BC0D-6A1D3DD31F2A}" type="presParOf" srcId="{01D5ACCE-A5FB-4337-9ED4-884755379D8E}" destId="{D315BD50-3572-4457-ACEB-6002C91319BA}" srcOrd="2" destOrd="0" presId="urn:microsoft.com/office/officeart/2018/2/layout/IconCircleList"/>
    <dgm:cxn modelId="{EFF60511-2B4D-4EA4-8001-AF544127D32F}" type="presParOf" srcId="{01D5ACCE-A5FB-4337-9ED4-884755379D8E}" destId="{60F1337F-E83D-42DE-AF66-DCC1B0FAF0C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4F0E918-6419-4517-9887-1EDB967CF472}"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00C1496C-AF83-4A0E-A364-C1022204D27E}">
      <dgm:prSet/>
      <dgm:spPr/>
      <dgm:t>
        <a:bodyPr/>
        <a:lstStyle/>
        <a:p>
          <a:r>
            <a:rPr lang="en-GB"/>
            <a:t>Supports better early performance and longer-term engagement.</a:t>
          </a:r>
          <a:endParaRPr lang="en-US"/>
        </a:p>
      </dgm:t>
    </dgm:pt>
    <dgm:pt modelId="{74E7F6EC-DE04-453D-AA0B-9F36DD7FE239}" type="parTrans" cxnId="{4C2281FE-9F69-4202-817D-DD084C5C7F83}">
      <dgm:prSet/>
      <dgm:spPr/>
      <dgm:t>
        <a:bodyPr/>
        <a:lstStyle/>
        <a:p>
          <a:endParaRPr lang="en-US"/>
        </a:p>
      </dgm:t>
    </dgm:pt>
    <dgm:pt modelId="{EC60AD4E-CCF0-4231-B9DF-8312490655FD}" type="sibTrans" cxnId="{4C2281FE-9F69-4202-817D-DD084C5C7F83}">
      <dgm:prSet/>
      <dgm:spPr/>
      <dgm:t>
        <a:bodyPr/>
        <a:lstStyle/>
        <a:p>
          <a:endParaRPr lang="en-US"/>
        </a:p>
      </dgm:t>
    </dgm:pt>
    <dgm:pt modelId="{9569BD48-FB34-4699-8939-5CBBA1A7AC2B}">
      <dgm:prSet/>
      <dgm:spPr/>
      <dgm:t>
        <a:bodyPr/>
        <a:lstStyle/>
        <a:p>
          <a:r>
            <a:rPr lang="en-GB"/>
            <a:t>Reduces the risk of early turnover because new starters are more likely to settle in successfully.</a:t>
          </a:r>
          <a:endParaRPr lang="en-US"/>
        </a:p>
      </dgm:t>
    </dgm:pt>
    <dgm:pt modelId="{883A6F2C-1C85-4F4A-9DD5-C842943D6C5F}" type="parTrans" cxnId="{53E15426-C9AD-4B91-BADC-CEAC6FEBD8B0}">
      <dgm:prSet/>
      <dgm:spPr/>
      <dgm:t>
        <a:bodyPr/>
        <a:lstStyle/>
        <a:p>
          <a:endParaRPr lang="en-US"/>
        </a:p>
      </dgm:t>
    </dgm:pt>
    <dgm:pt modelId="{5B8B5782-B76E-4632-A434-179E0BAEBEBF}" type="sibTrans" cxnId="{53E15426-C9AD-4B91-BADC-CEAC6FEBD8B0}">
      <dgm:prSet/>
      <dgm:spPr/>
      <dgm:t>
        <a:bodyPr/>
        <a:lstStyle/>
        <a:p>
          <a:endParaRPr lang="en-US"/>
        </a:p>
      </dgm:t>
    </dgm:pt>
    <dgm:pt modelId="{CCBBC3FF-9673-4F9F-95A6-0E4256E6F373}">
      <dgm:prSet/>
      <dgm:spPr/>
      <dgm:t>
        <a:bodyPr/>
        <a:lstStyle/>
        <a:p>
          <a:r>
            <a:rPr lang="en-GB"/>
            <a:t>Can improve absenteeism, employee turnover, and employer brand.</a:t>
          </a:r>
          <a:endParaRPr lang="en-US"/>
        </a:p>
      </dgm:t>
    </dgm:pt>
    <dgm:pt modelId="{2634CDC6-DAE6-46E9-8850-BBD8B1A022A5}" type="parTrans" cxnId="{1D2C29BB-CC71-4FB3-9774-2002C361BB5B}">
      <dgm:prSet/>
      <dgm:spPr/>
      <dgm:t>
        <a:bodyPr/>
        <a:lstStyle/>
        <a:p>
          <a:endParaRPr lang="en-US"/>
        </a:p>
      </dgm:t>
    </dgm:pt>
    <dgm:pt modelId="{181EF852-8AB3-4B80-9334-E75E80B4A6A8}" type="sibTrans" cxnId="{1D2C29BB-CC71-4FB3-9774-2002C361BB5B}">
      <dgm:prSet/>
      <dgm:spPr/>
      <dgm:t>
        <a:bodyPr/>
        <a:lstStyle/>
        <a:p>
          <a:endParaRPr lang="en-US"/>
        </a:p>
      </dgm:t>
    </dgm:pt>
    <dgm:pt modelId="{E44BC1D4-01DF-46EB-94DD-A1D609FE6371}">
      <dgm:prSet/>
      <dgm:spPr/>
      <dgm:t>
        <a:bodyPr/>
        <a:lstStyle/>
        <a:p>
          <a:r>
            <a:rPr lang="en-GB"/>
            <a:t>Helps new employees become productive and integrated more quickly</a:t>
          </a:r>
          <a:endParaRPr lang="en-US"/>
        </a:p>
      </dgm:t>
    </dgm:pt>
    <dgm:pt modelId="{BE12F8F5-5E2D-46E4-8EA6-679CFE91E1EF}" type="parTrans" cxnId="{1415975F-2CD6-45CE-BDA1-12932D92D97C}">
      <dgm:prSet/>
      <dgm:spPr/>
      <dgm:t>
        <a:bodyPr/>
        <a:lstStyle/>
        <a:p>
          <a:endParaRPr lang="en-US"/>
        </a:p>
      </dgm:t>
    </dgm:pt>
    <dgm:pt modelId="{D66AEAEF-0E1A-45AA-B835-EC70DA77C4A0}" type="sibTrans" cxnId="{1415975F-2CD6-45CE-BDA1-12932D92D97C}">
      <dgm:prSet/>
      <dgm:spPr/>
      <dgm:t>
        <a:bodyPr/>
        <a:lstStyle/>
        <a:p>
          <a:endParaRPr lang="en-US"/>
        </a:p>
      </dgm:t>
    </dgm:pt>
    <dgm:pt modelId="{424F2AA7-4F28-4C40-A4FC-6B838969769B}" type="pres">
      <dgm:prSet presAssocID="{A4F0E918-6419-4517-9887-1EDB967CF472}" presName="root" presStyleCnt="0">
        <dgm:presLayoutVars>
          <dgm:dir/>
          <dgm:resizeHandles val="exact"/>
        </dgm:presLayoutVars>
      </dgm:prSet>
      <dgm:spPr/>
    </dgm:pt>
    <dgm:pt modelId="{3E4CC262-87F6-4BFC-A3A8-A7CEF099BA90}" type="pres">
      <dgm:prSet presAssocID="{A4F0E918-6419-4517-9887-1EDB967CF472}" presName="container" presStyleCnt="0">
        <dgm:presLayoutVars>
          <dgm:dir/>
          <dgm:resizeHandles val="exact"/>
        </dgm:presLayoutVars>
      </dgm:prSet>
      <dgm:spPr/>
    </dgm:pt>
    <dgm:pt modelId="{13A33428-BC9D-4F38-8912-0931D483FBC5}" type="pres">
      <dgm:prSet presAssocID="{00C1496C-AF83-4A0E-A364-C1022204D27E}" presName="compNode" presStyleCnt="0"/>
      <dgm:spPr/>
    </dgm:pt>
    <dgm:pt modelId="{52EE6694-ECAB-4AE6-B8D2-0FCC6F848DA3}" type="pres">
      <dgm:prSet presAssocID="{00C1496C-AF83-4A0E-A364-C1022204D27E}" presName="iconBgRect" presStyleLbl="bgShp" presStyleIdx="0" presStyleCnt="4"/>
      <dgm:spPr/>
    </dgm:pt>
    <dgm:pt modelId="{2FEEEA2F-3D58-4586-873F-5F30595D58DD}" type="pres">
      <dgm:prSet presAssocID="{00C1496C-AF83-4A0E-A364-C1022204D27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ignal"/>
        </a:ext>
      </dgm:extLst>
    </dgm:pt>
    <dgm:pt modelId="{6C851185-D0DF-423E-8272-C5E635F77792}" type="pres">
      <dgm:prSet presAssocID="{00C1496C-AF83-4A0E-A364-C1022204D27E}" presName="spaceRect" presStyleCnt="0"/>
      <dgm:spPr/>
    </dgm:pt>
    <dgm:pt modelId="{BE2A1887-4E19-4A49-A324-A58D01373290}" type="pres">
      <dgm:prSet presAssocID="{00C1496C-AF83-4A0E-A364-C1022204D27E}" presName="textRect" presStyleLbl="revTx" presStyleIdx="0" presStyleCnt="4">
        <dgm:presLayoutVars>
          <dgm:chMax val="1"/>
          <dgm:chPref val="1"/>
        </dgm:presLayoutVars>
      </dgm:prSet>
      <dgm:spPr/>
    </dgm:pt>
    <dgm:pt modelId="{96EE871A-1223-4921-80A4-BD044FAF5D28}" type="pres">
      <dgm:prSet presAssocID="{EC60AD4E-CCF0-4231-B9DF-8312490655FD}" presName="sibTrans" presStyleLbl="sibTrans2D1" presStyleIdx="0" presStyleCnt="0"/>
      <dgm:spPr/>
    </dgm:pt>
    <dgm:pt modelId="{1610E39A-5A40-4E88-9333-A4EBDB9B295F}" type="pres">
      <dgm:prSet presAssocID="{9569BD48-FB34-4699-8939-5CBBA1A7AC2B}" presName="compNode" presStyleCnt="0"/>
      <dgm:spPr/>
    </dgm:pt>
    <dgm:pt modelId="{77142114-855A-4222-A613-AEFC1C3D2295}" type="pres">
      <dgm:prSet presAssocID="{9569BD48-FB34-4699-8939-5CBBA1A7AC2B}" presName="iconBgRect" presStyleLbl="bgShp" presStyleIdx="1" presStyleCnt="4"/>
      <dgm:spPr/>
    </dgm:pt>
    <dgm:pt modelId="{E7443A26-6ADE-4923-BB2F-39E038C572A4}" type="pres">
      <dgm:prSet presAssocID="{9569BD48-FB34-4699-8939-5CBBA1A7AC2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3D7E6169-5EF7-4EE4-A100-D366C9CA7962}" type="pres">
      <dgm:prSet presAssocID="{9569BD48-FB34-4699-8939-5CBBA1A7AC2B}" presName="spaceRect" presStyleCnt="0"/>
      <dgm:spPr/>
    </dgm:pt>
    <dgm:pt modelId="{B6440FEE-D556-4B10-A90C-1889EB454B3B}" type="pres">
      <dgm:prSet presAssocID="{9569BD48-FB34-4699-8939-5CBBA1A7AC2B}" presName="textRect" presStyleLbl="revTx" presStyleIdx="1" presStyleCnt="4">
        <dgm:presLayoutVars>
          <dgm:chMax val="1"/>
          <dgm:chPref val="1"/>
        </dgm:presLayoutVars>
      </dgm:prSet>
      <dgm:spPr/>
    </dgm:pt>
    <dgm:pt modelId="{14EFA894-AFDD-4A73-9135-828D821B2E16}" type="pres">
      <dgm:prSet presAssocID="{5B8B5782-B76E-4632-A434-179E0BAEBEBF}" presName="sibTrans" presStyleLbl="sibTrans2D1" presStyleIdx="0" presStyleCnt="0"/>
      <dgm:spPr/>
    </dgm:pt>
    <dgm:pt modelId="{0284DBDC-6CAE-4CFE-A71D-CD0A4E15A486}" type="pres">
      <dgm:prSet presAssocID="{CCBBC3FF-9673-4F9F-95A6-0E4256E6F373}" presName="compNode" presStyleCnt="0"/>
      <dgm:spPr/>
    </dgm:pt>
    <dgm:pt modelId="{07B1B734-5ACA-4E8E-997B-E957B6B20C09}" type="pres">
      <dgm:prSet presAssocID="{CCBBC3FF-9673-4F9F-95A6-0E4256E6F373}" presName="iconBgRect" presStyleLbl="bgShp" presStyleIdx="2" presStyleCnt="4"/>
      <dgm:spPr/>
    </dgm:pt>
    <dgm:pt modelId="{973A7FF0-DB28-4F9E-8DDB-BBEBA49E9BFA}" type="pres">
      <dgm:prSet presAssocID="{CCBBC3FF-9673-4F9F-95A6-0E4256E6F37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4FDF5AA0-E47C-45E7-A036-89AA2DC87889}" type="pres">
      <dgm:prSet presAssocID="{CCBBC3FF-9673-4F9F-95A6-0E4256E6F373}" presName="spaceRect" presStyleCnt="0"/>
      <dgm:spPr/>
    </dgm:pt>
    <dgm:pt modelId="{D8005CF4-55C6-4620-9B91-99186A82814B}" type="pres">
      <dgm:prSet presAssocID="{CCBBC3FF-9673-4F9F-95A6-0E4256E6F373}" presName="textRect" presStyleLbl="revTx" presStyleIdx="2" presStyleCnt="4">
        <dgm:presLayoutVars>
          <dgm:chMax val="1"/>
          <dgm:chPref val="1"/>
        </dgm:presLayoutVars>
      </dgm:prSet>
      <dgm:spPr/>
    </dgm:pt>
    <dgm:pt modelId="{FDDF9A27-975B-4BE7-AB55-64A46DBCE1C3}" type="pres">
      <dgm:prSet presAssocID="{181EF852-8AB3-4B80-9334-E75E80B4A6A8}" presName="sibTrans" presStyleLbl="sibTrans2D1" presStyleIdx="0" presStyleCnt="0"/>
      <dgm:spPr/>
    </dgm:pt>
    <dgm:pt modelId="{C50F74A2-769F-4B11-AC82-279A6979D881}" type="pres">
      <dgm:prSet presAssocID="{E44BC1D4-01DF-46EB-94DD-A1D609FE6371}" presName="compNode" presStyleCnt="0"/>
      <dgm:spPr/>
    </dgm:pt>
    <dgm:pt modelId="{89882332-E53C-4BE6-9897-89E651A297A0}" type="pres">
      <dgm:prSet presAssocID="{E44BC1D4-01DF-46EB-94DD-A1D609FE6371}" presName="iconBgRect" presStyleLbl="bgShp" presStyleIdx="3" presStyleCnt="4"/>
      <dgm:spPr/>
    </dgm:pt>
    <dgm:pt modelId="{87E32B69-3424-475B-993C-BFDE8D0CC45F}" type="pres">
      <dgm:prSet presAssocID="{E44BC1D4-01DF-46EB-94DD-A1D609FE637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384CB55A-0BAC-4BBC-BAF0-F8627A436DC3}" type="pres">
      <dgm:prSet presAssocID="{E44BC1D4-01DF-46EB-94DD-A1D609FE6371}" presName="spaceRect" presStyleCnt="0"/>
      <dgm:spPr/>
    </dgm:pt>
    <dgm:pt modelId="{AF844C53-B30B-4CCD-B695-59076D81C6F1}" type="pres">
      <dgm:prSet presAssocID="{E44BC1D4-01DF-46EB-94DD-A1D609FE6371}" presName="textRect" presStyleLbl="revTx" presStyleIdx="3" presStyleCnt="4">
        <dgm:presLayoutVars>
          <dgm:chMax val="1"/>
          <dgm:chPref val="1"/>
        </dgm:presLayoutVars>
      </dgm:prSet>
      <dgm:spPr/>
    </dgm:pt>
  </dgm:ptLst>
  <dgm:cxnLst>
    <dgm:cxn modelId="{943A0514-2619-48B5-AFF6-A973211B6F18}" type="presOf" srcId="{EC60AD4E-CCF0-4231-B9DF-8312490655FD}" destId="{96EE871A-1223-4921-80A4-BD044FAF5D28}" srcOrd="0" destOrd="0" presId="urn:microsoft.com/office/officeart/2018/2/layout/IconCircleList"/>
    <dgm:cxn modelId="{53E15426-C9AD-4B91-BADC-CEAC6FEBD8B0}" srcId="{A4F0E918-6419-4517-9887-1EDB967CF472}" destId="{9569BD48-FB34-4699-8939-5CBBA1A7AC2B}" srcOrd="1" destOrd="0" parTransId="{883A6F2C-1C85-4F4A-9DD5-C842943D6C5F}" sibTransId="{5B8B5782-B76E-4632-A434-179E0BAEBEBF}"/>
    <dgm:cxn modelId="{991B2A32-E1DA-4E22-AD32-0AFB7C50852B}" type="presOf" srcId="{181EF852-8AB3-4B80-9334-E75E80B4A6A8}" destId="{FDDF9A27-975B-4BE7-AB55-64A46DBCE1C3}" srcOrd="0" destOrd="0" presId="urn:microsoft.com/office/officeart/2018/2/layout/IconCircleList"/>
    <dgm:cxn modelId="{1415975F-2CD6-45CE-BDA1-12932D92D97C}" srcId="{A4F0E918-6419-4517-9887-1EDB967CF472}" destId="{E44BC1D4-01DF-46EB-94DD-A1D609FE6371}" srcOrd="3" destOrd="0" parTransId="{BE12F8F5-5E2D-46E4-8EA6-679CFE91E1EF}" sibTransId="{D66AEAEF-0E1A-45AA-B835-EC70DA77C4A0}"/>
    <dgm:cxn modelId="{B73EAB6F-EFC7-49C5-921A-B942362C3A1B}" type="presOf" srcId="{9569BD48-FB34-4699-8939-5CBBA1A7AC2B}" destId="{B6440FEE-D556-4B10-A90C-1889EB454B3B}" srcOrd="0" destOrd="0" presId="urn:microsoft.com/office/officeart/2018/2/layout/IconCircleList"/>
    <dgm:cxn modelId="{4546D34F-7C58-4908-A01E-6B9FB73A64D6}" type="presOf" srcId="{A4F0E918-6419-4517-9887-1EDB967CF472}" destId="{424F2AA7-4F28-4C40-A4FC-6B838969769B}" srcOrd="0" destOrd="0" presId="urn:microsoft.com/office/officeart/2018/2/layout/IconCircleList"/>
    <dgm:cxn modelId="{FEC71453-7431-4603-A248-2762CB99329E}" type="presOf" srcId="{00C1496C-AF83-4A0E-A364-C1022204D27E}" destId="{BE2A1887-4E19-4A49-A324-A58D01373290}" srcOrd="0" destOrd="0" presId="urn:microsoft.com/office/officeart/2018/2/layout/IconCircleList"/>
    <dgm:cxn modelId="{A7EFA47E-4A4F-4018-AD23-BE3695868476}" type="presOf" srcId="{CCBBC3FF-9673-4F9F-95A6-0E4256E6F373}" destId="{D8005CF4-55C6-4620-9B91-99186A82814B}" srcOrd="0" destOrd="0" presId="urn:microsoft.com/office/officeart/2018/2/layout/IconCircleList"/>
    <dgm:cxn modelId="{A4D00E83-5375-4E48-8183-4CF7ADD32AE1}" type="presOf" srcId="{5B8B5782-B76E-4632-A434-179E0BAEBEBF}" destId="{14EFA894-AFDD-4A73-9135-828D821B2E16}" srcOrd="0" destOrd="0" presId="urn:microsoft.com/office/officeart/2018/2/layout/IconCircleList"/>
    <dgm:cxn modelId="{31993396-E11D-40D9-BC4F-5A84C42BABF7}" type="presOf" srcId="{E44BC1D4-01DF-46EB-94DD-A1D609FE6371}" destId="{AF844C53-B30B-4CCD-B695-59076D81C6F1}" srcOrd="0" destOrd="0" presId="urn:microsoft.com/office/officeart/2018/2/layout/IconCircleList"/>
    <dgm:cxn modelId="{1D2C29BB-CC71-4FB3-9774-2002C361BB5B}" srcId="{A4F0E918-6419-4517-9887-1EDB967CF472}" destId="{CCBBC3FF-9673-4F9F-95A6-0E4256E6F373}" srcOrd="2" destOrd="0" parTransId="{2634CDC6-DAE6-46E9-8850-BBD8B1A022A5}" sibTransId="{181EF852-8AB3-4B80-9334-E75E80B4A6A8}"/>
    <dgm:cxn modelId="{4C2281FE-9F69-4202-817D-DD084C5C7F83}" srcId="{A4F0E918-6419-4517-9887-1EDB967CF472}" destId="{00C1496C-AF83-4A0E-A364-C1022204D27E}" srcOrd="0" destOrd="0" parTransId="{74E7F6EC-DE04-453D-AA0B-9F36DD7FE239}" sibTransId="{EC60AD4E-CCF0-4231-B9DF-8312490655FD}"/>
    <dgm:cxn modelId="{39C5CAB7-14E7-462A-9433-87B9F31612D1}" type="presParOf" srcId="{424F2AA7-4F28-4C40-A4FC-6B838969769B}" destId="{3E4CC262-87F6-4BFC-A3A8-A7CEF099BA90}" srcOrd="0" destOrd="0" presId="urn:microsoft.com/office/officeart/2018/2/layout/IconCircleList"/>
    <dgm:cxn modelId="{6680A283-29B8-4191-A468-FBA3442785ED}" type="presParOf" srcId="{3E4CC262-87F6-4BFC-A3A8-A7CEF099BA90}" destId="{13A33428-BC9D-4F38-8912-0931D483FBC5}" srcOrd="0" destOrd="0" presId="urn:microsoft.com/office/officeart/2018/2/layout/IconCircleList"/>
    <dgm:cxn modelId="{BDD916D3-C538-4944-8001-546A37A784A4}" type="presParOf" srcId="{13A33428-BC9D-4F38-8912-0931D483FBC5}" destId="{52EE6694-ECAB-4AE6-B8D2-0FCC6F848DA3}" srcOrd="0" destOrd="0" presId="urn:microsoft.com/office/officeart/2018/2/layout/IconCircleList"/>
    <dgm:cxn modelId="{368F8CF1-6E92-4524-8D8B-9DAEA42D9334}" type="presParOf" srcId="{13A33428-BC9D-4F38-8912-0931D483FBC5}" destId="{2FEEEA2F-3D58-4586-873F-5F30595D58DD}" srcOrd="1" destOrd="0" presId="urn:microsoft.com/office/officeart/2018/2/layout/IconCircleList"/>
    <dgm:cxn modelId="{D3F17E47-66BF-4EBF-BA17-F3556C3CDA6D}" type="presParOf" srcId="{13A33428-BC9D-4F38-8912-0931D483FBC5}" destId="{6C851185-D0DF-423E-8272-C5E635F77792}" srcOrd="2" destOrd="0" presId="urn:microsoft.com/office/officeart/2018/2/layout/IconCircleList"/>
    <dgm:cxn modelId="{29B24BA1-616B-424B-A3C0-59EDE069B649}" type="presParOf" srcId="{13A33428-BC9D-4F38-8912-0931D483FBC5}" destId="{BE2A1887-4E19-4A49-A324-A58D01373290}" srcOrd="3" destOrd="0" presId="urn:microsoft.com/office/officeart/2018/2/layout/IconCircleList"/>
    <dgm:cxn modelId="{DA1C4970-1550-4997-A3C3-36D68D6F7CA4}" type="presParOf" srcId="{3E4CC262-87F6-4BFC-A3A8-A7CEF099BA90}" destId="{96EE871A-1223-4921-80A4-BD044FAF5D28}" srcOrd="1" destOrd="0" presId="urn:microsoft.com/office/officeart/2018/2/layout/IconCircleList"/>
    <dgm:cxn modelId="{AF2AF6DF-8268-4AE1-8B8C-1408F2AE619F}" type="presParOf" srcId="{3E4CC262-87F6-4BFC-A3A8-A7CEF099BA90}" destId="{1610E39A-5A40-4E88-9333-A4EBDB9B295F}" srcOrd="2" destOrd="0" presId="urn:microsoft.com/office/officeart/2018/2/layout/IconCircleList"/>
    <dgm:cxn modelId="{F53A10C7-1C65-4801-A876-77F21D152CCC}" type="presParOf" srcId="{1610E39A-5A40-4E88-9333-A4EBDB9B295F}" destId="{77142114-855A-4222-A613-AEFC1C3D2295}" srcOrd="0" destOrd="0" presId="urn:microsoft.com/office/officeart/2018/2/layout/IconCircleList"/>
    <dgm:cxn modelId="{AE2F8DA8-ABF5-4725-99BB-F9458F0273FD}" type="presParOf" srcId="{1610E39A-5A40-4E88-9333-A4EBDB9B295F}" destId="{E7443A26-6ADE-4923-BB2F-39E038C572A4}" srcOrd="1" destOrd="0" presId="urn:microsoft.com/office/officeart/2018/2/layout/IconCircleList"/>
    <dgm:cxn modelId="{B7B95A8F-AABB-4A2E-9E2C-BAA997CBA95A}" type="presParOf" srcId="{1610E39A-5A40-4E88-9333-A4EBDB9B295F}" destId="{3D7E6169-5EF7-4EE4-A100-D366C9CA7962}" srcOrd="2" destOrd="0" presId="urn:microsoft.com/office/officeart/2018/2/layout/IconCircleList"/>
    <dgm:cxn modelId="{BC81B3DA-621A-4AFE-82F7-19BA06BE11A8}" type="presParOf" srcId="{1610E39A-5A40-4E88-9333-A4EBDB9B295F}" destId="{B6440FEE-D556-4B10-A90C-1889EB454B3B}" srcOrd="3" destOrd="0" presId="urn:microsoft.com/office/officeart/2018/2/layout/IconCircleList"/>
    <dgm:cxn modelId="{0A7AA00B-BD1A-4FE7-B6D9-640291458258}" type="presParOf" srcId="{3E4CC262-87F6-4BFC-A3A8-A7CEF099BA90}" destId="{14EFA894-AFDD-4A73-9135-828D821B2E16}" srcOrd="3" destOrd="0" presId="urn:microsoft.com/office/officeart/2018/2/layout/IconCircleList"/>
    <dgm:cxn modelId="{C2177005-B702-4800-B5FC-438AADEAAAD6}" type="presParOf" srcId="{3E4CC262-87F6-4BFC-A3A8-A7CEF099BA90}" destId="{0284DBDC-6CAE-4CFE-A71D-CD0A4E15A486}" srcOrd="4" destOrd="0" presId="urn:microsoft.com/office/officeart/2018/2/layout/IconCircleList"/>
    <dgm:cxn modelId="{2F0BD4C9-6900-4F04-8EBE-8DE45003BF6A}" type="presParOf" srcId="{0284DBDC-6CAE-4CFE-A71D-CD0A4E15A486}" destId="{07B1B734-5ACA-4E8E-997B-E957B6B20C09}" srcOrd="0" destOrd="0" presId="urn:microsoft.com/office/officeart/2018/2/layout/IconCircleList"/>
    <dgm:cxn modelId="{D41F6512-623C-478C-B411-D3814415E564}" type="presParOf" srcId="{0284DBDC-6CAE-4CFE-A71D-CD0A4E15A486}" destId="{973A7FF0-DB28-4F9E-8DDB-BBEBA49E9BFA}" srcOrd="1" destOrd="0" presId="urn:microsoft.com/office/officeart/2018/2/layout/IconCircleList"/>
    <dgm:cxn modelId="{10D79DAE-FFC1-48A8-827D-66225BE0730E}" type="presParOf" srcId="{0284DBDC-6CAE-4CFE-A71D-CD0A4E15A486}" destId="{4FDF5AA0-E47C-45E7-A036-89AA2DC87889}" srcOrd="2" destOrd="0" presId="urn:microsoft.com/office/officeart/2018/2/layout/IconCircleList"/>
    <dgm:cxn modelId="{DE67281F-D0A0-45C2-A6AB-E57B1CAE819E}" type="presParOf" srcId="{0284DBDC-6CAE-4CFE-A71D-CD0A4E15A486}" destId="{D8005CF4-55C6-4620-9B91-99186A82814B}" srcOrd="3" destOrd="0" presId="urn:microsoft.com/office/officeart/2018/2/layout/IconCircleList"/>
    <dgm:cxn modelId="{E777008E-3242-43CC-8A11-051A033E1190}" type="presParOf" srcId="{3E4CC262-87F6-4BFC-A3A8-A7CEF099BA90}" destId="{FDDF9A27-975B-4BE7-AB55-64A46DBCE1C3}" srcOrd="5" destOrd="0" presId="urn:microsoft.com/office/officeart/2018/2/layout/IconCircleList"/>
    <dgm:cxn modelId="{5EB3CC11-DB98-4645-8334-44F97BA925F0}" type="presParOf" srcId="{3E4CC262-87F6-4BFC-A3A8-A7CEF099BA90}" destId="{C50F74A2-769F-4B11-AC82-279A6979D881}" srcOrd="6" destOrd="0" presId="urn:microsoft.com/office/officeart/2018/2/layout/IconCircleList"/>
    <dgm:cxn modelId="{D79CC7ED-D9BF-4F09-A440-7DC44201E8CF}" type="presParOf" srcId="{C50F74A2-769F-4B11-AC82-279A6979D881}" destId="{89882332-E53C-4BE6-9897-89E651A297A0}" srcOrd="0" destOrd="0" presId="urn:microsoft.com/office/officeart/2018/2/layout/IconCircleList"/>
    <dgm:cxn modelId="{0A182C17-EA83-402C-80CE-2A53475E541C}" type="presParOf" srcId="{C50F74A2-769F-4B11-AC82-279A6979D881}" destId="{87E32B69-3424-475B-993C-BFDE8D0CC45F}" srcOrd="1" destOrd="0" presId="urn:microsoft.com/office/officeart/2018/2/layout/IconCircleList"/>
    <dgm:cxn modelId="{873E6C17-A7E2-41FE-ABB7-0C76774C368A}" type="presParOf" srcId="{C50F74A2-769F-4B11-AC82-279A6979D881}" destId="{384CB55A-0BAC-4BBC-BAF0-F8627A436DC3}" srcOrd="2" destOrd="0" presId="urn:microsoft.com/office/officeart/2018/2/layout/IconCircleList"/>
    <dgm:cxn modelId="{FB648414-F819-4CEE-B582-2FB963094E00}" type="presParOf" srcId="{C50F74A2-769F-4B11-AC82-279A6979D881}" destId="{AF844C53-B30B-4CCD-B695-59076D81C6F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050846E-2055-4266-A6BA-299A3086DC0E}" type="doc">
      <dgm:prSet loTypeId="urn:microsoft.com/office/officeart/2005/8/layout/default" loCatId="list" qsTypeId="urn:microsoft.com/office/officeart/2005/8/quickstyle/simple5" qsCatId="simple" csTypeId="urn:microsoft.com/office/officeart/2005/8/colors/accent3_2" csCatId="accent3"/>
      <dgm:spPr/>
      <dgm:t>
        <a:bodyPr/>
        <a:lstStyle/>
        <a:p>
          <a:endParaRPr lang="en-US"/>
        </a:p>
      </dgm:t>
    </dgm:pt>
    <dgm:pt modelId="{21995265-72D6-4F76-870F-25F2F065BDEC}">
      <dgm:prSet/>
      <dgm:spPr/>
      <dgm:t>
        <a:bodyPr/>
        <a:lstStyle/>
        <a:p>
          <a:r>
            <a:rPr lang="en-GB"/>
            <a:t>Skills upgrading</a:t>
          </a:r>
          <a:endParaRPr lang="en-US"/>
        </a:p>
      </dgm:t>
    </dgm:pt>
    <dgm:pt modelId="{ADDB424E-89F8-4F50-B3F2-6E93074C6CB2}" type="parTrans" cxnId="{7E313D6A-5B29-4F67-A635-97EBF5164D6A}">
      <dgm:prSet/>
      <dgm:spPr/>
      <dgm:t>
        <a:bodyPr/>
        <a:lstStyle/>
        <a:p>
          <a:endParaRPr lang="en-US"/>
        </a:p>
      </dgm:t>
    </dgm:pt>
    <dgm:pt modelId="{6EDA4C7B-0236-4EA3-AC6C-EBA8DDFBBDE5}" type="sibTrans" cxnId="{7E313D6A-5B29-4F67-A635-97EBF5164D6A}">
      <dgm:prSet/>
      <dgm:spPr/>
      <dgm:t>
        <a:bodyPr/>
        <a:lstStyle/>
        <a:p>
          <a:endParaRPr lang="en-US"/>
        </a:p>
      </dgm:t>
    </dgm:pt>
    <dgm:pt modelId="{6700AA38-646B-441C-A310-CA865131D522}">
      <dgm:prSet/>
      <dgm:spPr/>
      <dgm:t>
        <a:bodyPr/>
        <a:lstStyle/>
        <a:p>
          <a:r>
            <a:rPr lang="en-GB"/>
            <a:t>Adapting to new technology</a:t>
          </a:r>
          <a:endParaRPr lang="en-US"/>
        </a:p>
      </dgm:t>
    </dgm:pt>
    <dgm:pt modelId="{66CD2ED0-75E6-4209-93CE-8350B239C60A}" type="parTrans" cxnId="{4EC149B5-FDCC-4D55-84DC-617A455CF09A}">
      <dgm:prSet/>
      <dgm:spPr/>
      <dgm:t>
        <a:bodyPr/>
        <a:lstStyle/>
        <a:p>
          <a:endParaRPr lang="en-US"/>
        </a:p>
      </dgm:t>
    </dgm:pt>
    <dgm:pt modelId="{C53720D7-2A49-449B-8234-140BA0C41E5D}" type="sibTrans" cxnId="{4EC149B5-FDCC-4D55-84DC-617A455CF09A}">
      <dgm:prSet/>
      <dgm:spPr/>
      <dgm:t>
        <a:bodyPr/>
        <a:lstStyle/>
        <a:p>
          <a:endParaRPr lang="en-US"/>
        </a:p>
      </dgm:t>
    </dgm:pt>
    <dgm:pt modelId="{609D019C-8EEC-4DB1-8908-978D9243D773}">
      <dgm:prSet/>
      <dgm:spPr/>
      <dgm:t>
        <a:bodyPr/>
        <a:lstStyle/>
        <a:p>
          <a:r>
            <a:rPr lang="en-GB"/>
            <a:t>Compliance with new legislation</a:t>
          </a:r>
          <a:endParaRPr lang="en-US"/>
        </a:p>
      </dgm:t>
    </dgm:pt>
    <dgm:pt modelId="{54039A84-B787-4DEE-8D75-19F64B97DB08}" type="parTrans" cxnId="{1AD7694B-31C9-4C49-A9AE-AB13DA9E8B6F}">
      <dgm:prSet/>
      <dgm:spPr/>
      <dgm:t>
        <a:bodyPr/>
        <a:lstStyle/>
        <a:p>
          <a:endParaRPr lang="en-US"/>
        </a:p>
      </dgm:t>
    </dgm:pt>
    <dgm:pt modelId="{EE01D276-4CF0-4214-BD4A-BDC92958E4F5}" type="sibTrans" cxnId="{1AD7694B-31C9-4C49-A9AE-AB13DA9E8B6F}">
      <dgm:prSet/>
      <dgm:spPr/>
      <dgm:t>
        <a:bodyPr/>
        <a:lstStyle/>
        <a:p>
          <a:endParaRPr lang="en-US"/>
        </a:p>
      </dgm:t>
    </dgm:pt>
    <dgm:pt modelId="{937C9510-79D5-4884-B54C-F9A138BF3081}">
      <dgm:prSet/>
      <dgm:spPr/>
      <dgm:t>
        <a:bodyPr/>
        <a:lstStyle/>
        <a:p>
          <a:r>
            <a:rPr lang="en-GB"/>
            <a:t>Organisational alignment</a:t>
          </a:r>
          <a:endParaRPr lang="en-US"/>
        </a:p>
      </dgm:t>
    </dgm:pt>
    <dgm:pt modelId="{FC61C67F-9002-4E51-98F6-1495513B56FF}" type="parTrans" cxnId="{608825A2-0642-49CD-9F59-E7A37E7E3D5C}">
      <dgm:prSet/>
      <dgm:spPr/>
      <dgm:t>
        <a:bodyPr/>
        <a:lstStyle/>
        <a:p>
          <a:endParaRPr lang="en-US"/>
        </a:p>
      </dgm:t>
    </dgm:pt>
    <dgm:pt modelId="{0E6D51BF-B096-4610-938B-52B99C550E05}" type="sibTrans" cxnId="{608825A2-0642-49CD-9F59-E7A37E7E3D5C}">
      <dgm:prSet/>
      <dgm:spPr/>
      <dgm:t>
        <a:bodyPr/>
        <a:lstStyle/>
        <a:p>
          <a:endParaRPr lang="en-US"/>
        </a:p>
      </dgm:t>
    </dgm:pt>
    <dgm:pt modelId="{0AC357A0-5C03-4F1D-9540-A711AB73EF42}">
      <dgm:prSet/>
      <dgm:spPr/>
      <dgm:t>
        <a:bodyPr/>
        <a:lstStyle/>
        <a:p>
          <a:r>
            <a:rPr lang="en-GB"/>
            <a:t>Individual career development</a:t>
          </a:r>
          <a:endParaRPr lang="en-US"/>
        </a:p>
      </dgm:t>
    </dgm:pt>
    <dgm:pt modelId="{A5DB4FD6-AA3B-45B6-84F8-19F923A352BF}" type="parTrans" cxnId="{CD4A513A-F538-4E47-8F36-8184FFF3D8E6}">
      <dgm:prSet/>
      <dgm:spPr/>
      <dgm:t>
        <a:bodyPr/>
        <a:lstStyle/>
        <a:p>
          <a:endParaRPr lang="en-US"/>
        </a:p>
      </dgm:t>
    </dgm:pt>
    <dgm:pt modelId="{907FBD30-33E8-4042-949C-69DF191CED5C}" type="sibTrans" cxnId="{CD4A513A-F538-4E47-8F36-8184FFF3D8E6}">
      <dgm:prSet/>
      <dgm:spPr/>
      <dgm:t>
        <a:bodyPr/>
        <a:lstStyle/>
        <a:p>
          <a:endParaRPr lang="en-US"/>
        </a:p>
      </dgm:t>
    </dgm:pt>
    <dgm:pt modelId="{DE10AFC9-4556-45AE-84E6-587321E92B5B}">
      <dgm:prSet/>
      <dgm:spPr/>
      <dgm:t>
        <a:bodyPr/>
        <a:lstStyle/>
        <a:p>
          <a:r>
            <a:rPr lang="en-GB"/>
            <a:t>Team or group learning</a:t>
          </a:r>
          <a:endParaRPr lang="en-US"/>
        </a:p>
      </dgm:t>
    </dgm:pt>
    <dgm:pt modelId="{5A234259-90BB-4B07-B3E4-2DE4A7250CCD}" type="parTrans" cxnId="{885D631D-7E2A-4B6F-B31C-A67F504D87BB}">
      <dgm:prSet/>
      <dgm:spPr/>
      <dgm:t>
        <a:bodyPr/>
        <a:lstStyle/>
        <a:p>
          <a:endParaRPr lang="en-US"/>
        </a:p>
      </dgm:t>
    </dgm:pt>
    <dgm:pt modelId="{9D400CBF-508D-4BB9-913E-60D3C9AD0895}" type="sibTrans" cxnId="{885D631D-7E2A-4B6F-B31C-A67F504D87BB}">
      <dgm:prSet/>
      <dgm:spPr/>
      <dgm:t>
        <a:bodyPr/>
        <a:lstStyle/>
        <a:p>
          <a:endParaRPr lang="en-US"/>
        </a:p>
      </dgm:t>
    </dgm:pt>
    <dgm:pt modelId="{FE8069B6-A8B7-4037-AABE-A06AD84DBDD6}">
      <dgm:prSet/>
      <dgm:spPr/>
      <dgm:t>
        <a:bodyPr/>
        <a:lstStyle/>
        <a:p>
          <a:r>
            <a:rPr lang="en-GB"/>
            <a:t>Addressing performance gaps</a:t>
          </a:r>
          <a:endParaRPr lang="en-US"/>
        </a:p>
      </dgm:t>
    </dgm:pt>
    <dgm:pt modelId="{2A6790D9-08E3-4DD0-8934-B5A05A7A1D0B}" type="parTrans" cxnId="{C24A0516-B04A-4754-B4E1-4158D0BAC5A3}">
      <dgm:prSet/>
      <dgm:spPr/>
      <dgm:t>
        <a:bodyPr/>
        <a:lstStyle/>
        <a:p>
          <a:endParaRPr lang="en-US"/>
        </a:p>
      </dgm:t>
    </dgm:pt>
    <dgm:pt modelId="{DDF8FA96-7FDD-4550-856E-45CA83719347}" type="sibTrans" cxnId="{C24A0516-B04A-4754-B4E1-4158D0BAC5A3}">
      <dgm:prSet/>
      <dgm:spPr/>
      <dgm:t>
        <a:bodyPr/>
        <a:lstStyle/>
        <a:p>
          <a:endParaRPr lang="en-US"/>
        </a:p>
      </dgm:t>
    </dgm:pt>
    <dgm:pt modelId="{436C61C0-53CB-4B47-B17B-E6A24EB29DC6}">
      <dgm:prSet/>
      <dgm:spPr/>
      <dgm:t>
        <a:bodyPr/>
        <a:lstStyle/>
        <a:p>
          <a:r>
            <a:rPr lang="en-GB"/>
            <a:t>Preparing for future needs</a:t>
          </a:r>
          <a:endParaRPr lang="en-US"/>
        </a:p>
      </dgm:t>
    </dgm:pt>
    <dgm:pt modelId="{F4D645DE-CEB4-495F-99FE-B67FD10C1276}" type="parTrans" cxnId="{7E1D8462-05C1-4024-9A99-78E3F434E26B}">
      <dgm:prSet/>
      <dgm:spPr/>
      <dgm:t>
        <a:bodyPr/>
        <a:lstStyle/>
        <a:p>
          <a:endParaRPr lang="en-US"/>
        </a:p>
      </dgm:t>
    </dgm:pt>
    <dgm:pt modelId="{0F3372AB-832C-44F6-91FE-5C674E5281D3}" type="sibTrans" cxnId="{7E1D8462-05C1-4024-9A99-78E3F434E26B}">
      <dgm:prSet/>
      <dgm:spPr/>
      <dgm:t>
        <a:bodyPr/>
        <a:lstStyle/>
        <a:p>
          <a:endParaRPr lang="en-US"/>
        </a:p>
      </dgm:t>
    </dgm:pt>
    <dgm:pt modelId="{D039A966-B587-4C81-952E-D5196BA745CA}" type="pres">
      <dgm:prSet presAssocID="{9050846E-2055-4266-A6BA-299A3086DC0E}" presName="diagram" presStyleCnt="0">
        <dgm:presLayoutVars>
          <dgm:dir/>
          <dgm:resizeHandles val="exact"/>
        </dgm:presLayoutVars>
      </dgm:prSet>
      <dgm:spPr/>
    </dgm:pt>
    <dgm:pt modelId="{D72B811A-AE3F-46A4-9F41-B691B9B877A8}" type="pres">
      <dgm:prSet presAssocID="{21995265-72D6-4F76-870F-25F2F065BDEC}" presName="node" presStyleLbl="node1" presStyleIdx="0" presStyleCnt="8">
        <dgm:presLayoutVars>
          <dgm:bulletEnabled val="1"/>
        </dgm:presLayoutVars>
      </dgm:prSet>
      <dgm:spPr/>
    </dgm:pt>
    <dgm:pt modelId="{A2D29F50-CB53-4743-81DD-8E107D33BC5C}" type="pres">
      <dgm:prSet presAssocID="{6EDA4C7B-0236-4EA3-AC6C-EBA8DDFBBDE5}" presName="sibTrans" presStyleCnt="0"/>
      <dgm:spPr/>
    </dgm:pt>
    <dgm:pt modelId="{A9F709A3-F71B-4C39-A21C-82B8BE189B0D}" type="pres">
      <dgm:prSet presAssocID="{6700AA38-646B-441C-A310-CA865131D522}" presName="node" presStyleLbl="node1" presStyleIdx="1" presStyleCnt="8">
        <dgm:presLayoutVars>
          <dgm:bulletEnabled val="1"/>
        </dgm:presLayoutVars>
      </dgm:prSet>
      <dgm:spPr/>
    </dgm:pt>
    <dgm:pt modelId="{3AF08EE0-1709-4F20-B0DA-2463FE9B9984}" type="pres">
      <dgm:prSet presAssocID="{C53720D7-2A49-449B-8234-140BA0C41E5D}" presName="sibTrans" presStyleCnt="0"/>
      <dgm:spPr/>
    </dgm:pt>
    <dgm:pt modelId="{110C19F0-94B3-4B83-A73A-E09D21A72109}" type="pres">
      <dgm:prSet presAssocID="{609D019C-8EEC-4DB1-8908-978D9243D773}" presName="node" presStyleLbl="node1" presStyleIdx="2" presStyleCnt="8">
        <dgm:presLayoutVars>
          <dgm:bulletEnabled val="1"/>
        </dgm:presLayoutVars>
      </dgm:prSet>
      <dgm:spPr/>
    </dgm:pt>
    <dgm:pt modelId="{C9555BCD-2748-43C4-A13D-E6887B6512CE}" type="pres">
      <dgm:prSet presAssocID="{EE01D276-4CF0-4214-BD4A-BDC92958E4F5}" presName="sibTrans" presStyleCnt="0"/>
      <dgm:spPr/>
    </dgm:pt>
    <dgm:pt modelId="{E4CF0701-F108-44B6-A9AF-5A43F2681B2D}" type="pres">
      <dgm:prSet presAssocID="{937C9510-79D5-4884-B54C-F9A138BF3081}" presName="node" presStyleLbl="node1" presStyleIdx="3" presStyleCnt="8">
        <dgm:presLayoutVars>
          <dgm:bulletEnabled val="1"/>
        </dgm:presLayoutVars>
      </dgm:prSet>
      <dgm:spPr/>
    </dgm:pt>
    <dgm:pt modelId="{A14F5584-1B55-40A5-A7B6-E8181C60F9A3}" type="pres">
      <dgm:prSet presAssocID="{0E6D51BF-B096-4610-938B-52B99C550E05}" presName="sibTrans" presStyleCnt="0"/>
      <dgm:spPr/>
    </dgm:pt>
    <dgm:pt modelId="{0FEFAF29-84E7-4650-8EF6-1CB29D7F6AE2}" type="pres">
      <dgm:prSet presAssocID="{0AC357A0-5C03-4F1D-9540-A711AB73EF42}" presName="node" presStyleLbl="node1" presStyleIdx="4" presStyleCnt="8">
        <dgm:presLayoutVars>
          <dgm:bulletEnabled val="1"/>
        </dgm:presLayoutVars>
      </dgm:prSet>
      <dgm:spPr/>
    </dgm:pt>
    <dgm:pt modelId="{8C16BF10-70B6-4E79-96B3-93A79FF3203C}" type="pres">
      <dgm:prSet presAssocID="{907FBD30-33E8-4042-949C-69DF191CED5C}" presName="sibTrans" presStyleCnt="0"/>
      <dgm:spPr/>
    </dgm:pt>
    <dgm:pt modelId="{857EAB1A-CE08-48C9-BC0C-BADB74BB1127}" type="pres">
      <dgm:prSet presAssocID="{DE10AFC9-4556-45AE-84E6-587321E92B5B}" presName="node" presStyleLbl="node1" presStyleIdx="5" presStyleCnt="8">
        <dgm:presLayoutVars>
          <dgm:bulletEnabled val="1"/>
        </dgm:presLayoutVars>
      </dgm:prSet>
      <dgm:spPr/>
    </dgm:pt>
    <dgm:pt modelId="{82F35A89-DAA0-460C-B755-F877BC5AC3DE}" type="pres">
      <dgm:prSet presAssocID="{9D400CBF-508D-4BB9-913E-60D3C9AD0895}" presName="sibTrans" presStyleCnt="0"/>
      <dgm:spPr/>
    </dgm:pt>
    <dgm:pt modelId="{B767FEA5-CC5D-46FA-962E-6906A053F2D4}" type="pres">
      <dgm:prSet presAssocID="{FE8069B6-A8B7-4037-AABE-A06AD84DBDD6}" presName="node" presStyleLbl="node1" presStyleIdx="6" presStyleCnt="8">
        <dgm:presLayoutVars>
          <dgm:bulletEnabled val="1"/>
        </dgm:presLayoutVars>
      </dgm:prSet>
      <dgm:spPr/>
    </dgm:pt>
    <dgm:pt modelId="{25B62C5A-8A86-4702-9C12-9D2F2F9DB556}" type="pres">
      <dgm:prSet presAssocID="{DDF8FA96-7FDD-4550-856E-45CA83719347}" presName="sibTrans" presStyleCnt="0"/>
      <dgm:spPr/>
    </dgm:pt>
    <dgm:pt modelId="{21B41569-4387-4197-8CE1-BAC3E6AA20DE}" type="pres">
      <dgm:prSet presAssocID="{436C61C0-53CB-4B47-B17B-E6A24EB29DC6}" presName="node" presStyleLbl="node1" presStyleIdx="7" presStyleCnt="8">
        <dgm:presLayoutVars>
          <dgm:bulletEnabled val="1"/>
        </dgm:presLayoutVars>
      </dgm:prSet>
      <dgm:spPr/>
    </dgm:pt>
  </dgm:ptLst>
  <dgm:cxnLst>
    <dgm:cxn modelId="{C24A0516-B04A-4754-B4E1-4158D0BAC5A3}" srcId="{9050846E-2055-4266-A6BA-299A3086DC0E}" destId="{FE8069B6-A8B7-4037-AABE-A06AD84DBDD6}" srcOrd="6" destOrd="0" parTransId="{2A6790D9-08E3-4DD0-8934-B5A05A7A1D0B}" sibTransId="{DDF8FA96-7FDD-4550-856E-45CA83719347}"/>
    <dgm:cxn modelId="{885D631D-7E2A-4B6F-B31C-A67F504D87BB}" srcId="{9050846E-2055-4266-A6BA-299A3086DC0E}" destId="{DE10AFC9-4556-45AE-84E6-587321E92B5B}" srcOrd="5" destOrd="0" parTransId="{5A234259-90BB-4B07-B3E4-2DE4A7250CCD}" sibTransId="{9D400CBF-508D-4BB9-913E-60D3C9AD0895}"/>
    <dgm:cxn modelId="{578C0631-851F-4CBE-B9D4-5CA417CA9439}" type="presOf" srcId="{6700AA38-646B-441C-A310-CA865131D522}" destId="{A9F709A3-F71B-4C39-A21C-82B8BE189B0D}" srcOrd="0" destOrd="0" presId="urn:microsoft.com/office/officeart/2005/8/layout/default"/>
    <dgm:cxn modelId="{CD4A513A-F538-4E47-8F36-8184FFF3D8E6}" srcId="{9050846E-2055-4266-A6BA-299A3086DC0E}" destId="{0AC357A0-5C03-4F1D-9540-A711AB73EF42}" srcOrd="4" destOrd="0" parTransId="{A5DB4FD6-AA3B-45B6-84F8-19F923A352BF}" sibTransId="{907FBD30-33E8-4042-949C-69DF191CED5C}"/>
    <dgm:cxn modelId="{4FE9525C-FAF0-4287-A778-0DDDE4E3F1BE}" type="presOf" srcId="{DE10AFC9-4556-45AE-84E6-587321E92B5B}" destId="{857EAB1A-CE08-48C9-BC0C-BADB74BB1127}" srcOrd="0" destOrd="0" presId="urn:microsoft.com/office/officeart/2005/8/layout/default"/>
    <dgm:cxn modelId="{7E1D8462-05C1-4024-9A99-78E3F434E26B}" srcId="{9050846E-2055-4266-A6BA-299A3086DC0E}" destId="{436C61C0-53CB-4B47-B17B-E6A24EB29DC6}" srcOrd="7" destOrd="0" parTransId="{F4D645DE-CEB4-495F-99FE-B67FD10C1276}" sibTransId="{0F3372AB-832C-44F6-91FE-5C674E5281D3}"/>
    <dgm:cxn modelId="{AED2D362-8306-4CBE-B2BB-A13F2E793388}" type="presOf" srcId="{0AC357A0-5C03-4F1D-9540-A711AB73EF42}" destId="{0FEFAF29-84E7-4650-8EF6-1CB29D7F6AE2}" srcOrd="0" destOrd="0" presId="urn:microsoft.com/office/officeart/2005/8/layout/default"/>
    <dgm:cxn modelId="{EDD9186A-7953-433B-8237-5E6C4854840F}" type="presOf" srcId="{FE8069B6-A8B7-4037-AABE-A06AD84DBDD6}" destId="{B767FEA5-CC5D-46FA-962E-6906A053F2D4}" srcOrd="0" destOrd="0" presId="urn:microsoft.com/office/officeart/2005/8/layout/default"/>
    <dgm:cxn modelId="{7E313D6A-5B29-4F67-A635-97EBF5164D6A}" srcId="{9050846E-2055-4266-A6BA-299A3086DC0E}" destId="{21995265-72D6-4F76-870F-25F2F065BDEC}" srcOrd="0" destOrd="0" parTransId="{ADDB424E-89F8-4F50-B3F2-6E93074C6CB2}" sibTransId="{6EDA4C7B-0236-4EA3-AC6C-EBA8DDFBBDE5}"/>
    <dgm:cxn modelId="{1AD7694B-31C9-4C49-A9AE-AB13DA9E8B6F}" srcId="{9050846E-2055-4266-A6BA-299A3086DC0E}" destId="{609D019C-8EEC-4DB1-8908-978D9243D773}" srcOrd="2" destOrd="0" parTransId="{54039A84-B787-4DEE-8D75-19F64B97DB08}" sibTransId="{EE01D276-4CF0-4214-BD4A-BDC92958E4F5}"/>
    <dgm:cxn modelId="{0097D94E-A68C-4C4F-B63E-2D7119DAD72D}" type="presOf" srcId="{609D019C-8EEC-4DB1-8908-978D9243D773}" destId="{110C19F0-94B3-4B83-A73A-E09D21A72109}" srcOrd="0" destOrd="0" presId="urn:microsoft.com/office/officeart/2005/8/layout/default"/>
    <dgm:cxn modelId="{72211596-16CB-4B4D-910F-AC9F44BBA023}" type="presOf" srcId="{436C61C0-53CB-4B47-B17B-E6A24EB29DC6}" destId="{21B41569-4387-4197-8CE1-BAC3E6AA20DE}" srcOrd="0" destOrd="0" presId="urn:microsoft.com/office/officeart/2005/8/layout/default"/>
    <dgm:cxn modelId="{608825A2-0642-49CD-9F59-E7A37E7E3D5C}" srcId="{9050846E-2055-4266-A6BA-299A3086DC0E}" destId="{937C9510-79D5-4884-B54C-F9A138BF3081}" srcOrd="3" destOrd="0" parTransId="{FC61C67F-9002-4E51-98F6-1495513B56FF}" sibTransId="{0E6D51BF-B096-4610-938B-52B99C550E05}"/>
    <dgm:cxn modelId="{A2EFF5A8-5131-413E-BC3B-5F48C365E1F2}" type="presOf" srcId="{21995265-72D6-4F76-870F-25F2F065BDEC}" destId="{D72B811A-AE3F-46A4-9F41-B691B9B877A8}" srcOrd="0" destOrd="0" presId="urn:microsoft.com/office/officeart/2005/8/layout/default"/>
    <dgm:cxn modelId="{CFAE48AC-29F4-43E5-BDC9-BAF202ED46D1}" type="presOf" srcId="{937C9510-79D5-4884-B54C-F9A138BF3081}" destId="{E4CF0701-F108-44B6-A9AF-5A43F2681B2D}" srcOrd="0" destOrd="0" presId="urn:microsoft.com/office/officeart/2005/8/layout/default"/>
    <dgm:cxn modelId="{4B1A88B3-FA25-41A2-83F7-FEF288E7B84B}" type="presOf" srcId="{9050846E-2055-4266-A6BA-299A3086DC0E}" destId="{D039A966-B587-4C81-952E-D5196BA745CA}" srcOrd="0" destOrd="0" presId="urn:microsoft.com/office/officeart/2005/8/layout/default"/>
    <dgm:cxn modelId="{4EC149B5-FDCC-4D55-84DC-617A455CF09A}" srcId="{9050846E-2055-4266-A6BA-299A3086DC0E}" destId="{6700AA38-646B-441C-A310-CA865131D522}" srcOrd="1" destOrd="0" parTransId="{66CD2ED0-75E6-4209-93CE-8350B239C60A}" sibTransId="{C53720D7-2A49-449B-8234-140BA0C41E5D}"/>
    <dgm:cxn modelId="{0BE5E54A-8E22-4807-BD33-46F0ED43B68D}" type="presParOf" srcId="{D039A966-B587-4C81-952E-D5196BA745CA}" destId="{D72B811A-AE3F-46A4-9F41-B691B9B877A8}" srcOrd="0" destOrd="0" presId="urn:microsoft.com/office/officeart/2005/8/layout/default"/>
    <dgm:cxn modelId="{E8D3DB45-EB13-4F5C-902B-BC84457201FE}" type="presParOf" srcId="{D039A966-B587-4C81-952E-D5196BA745CA}" destId="{A2D29F50-CB53-4743-81DD-8E107D33BC5C}" srcOrd="1" destOrd="0" presId="urn:microsoft.com/office/officeart/2005/8/layout/default"/>
    <dgm:cxn modelId="{CCFDA48E-4D76-4946-A2D7-071E4DFA5225}" type="presParOf" srcId="{D039A966-B587-4C81-952E-D5196BA745CA}" destId="{A9F709A3-F71B-4C39-A21C-82B8BE189B0D}" srcOrd="2" destOrd="0" presId="urn:microsoft.com/office/officeart/2005/8/layout/default"/>
    <dgm:cxn modelId="{5DAB67E7-7429-4FA5-A728-825695D55229}" type="presParOf" srcId="{D039A966-B587-4C81-952E-D5196BA745CA}" destId="{3AF08EE0-1709-4F20-B0DA-2463FE9B9984}" srcOrd="3" destOrd="0" presId="urn:microsoft.com/office/officeart/2005/8/layout/default"/>
    <dgm:cxn modelId="{6A8CE01A-CCF5-4E4E-9B63-397CAE082E06}" type="presParOf" srcId="{D039A966-B587-4C81-952E-D5196BA745CA}" destId="{110C19F0-94B3-4B83-A73A-E09D21A72109}" srcOrd="4" destOrd="0" presId="urn:microsoft.com/office/officeart/2005/8/layout/default"/>
    <dgm:cxn modelId="{18D42B8F-8971-4DBE-B67C-4AD5A6126224}" type="presParOf" srcId="{D039A966-B587-4C81-952E-D5196BA745CA}" destId="{C9555BCD-2748-43C4-A13D-E6887B6512CE}" srcOrd="5" destOrd="0" presId="urn:microsoft.com/office/officeart/2005/8/layout/default"/>
    <dgm:cxn modelId="{36672628-9EA8-470D-B277-712F843A4BD3}" type="presParOf" srcId="{D039A966-B587-4C81-952E-D5196BA745CA}" destId="{E4CF0701-F108-44B6-A9AF-5A43F2681B2D}" srcOrd="6" destOrd="0" presId="urn:microsoft.com/office/officeart/2005/8/layout/default"/>
    <dgm:cxn modelId="{463130BB-8A31-4F2D-8DB4-CF651BC7F4A9}" type="presParOf" srcId="{D039A966-B587-4C81-952E-D5196BA745CA}" destId="{A14F5584-1B55-40A5-A7B6-E8181C60F9A3}" srcOrd="7" destOrd="0" presId="urn:microsoft.com/office/officeart/2005/8/layout/default"/>
    <dgm:cxn modelId="{98394DB8-CCE5-4FF6-AFB6-E28597D5EA3A}" type="presParOf" srcId="{D039A966-B587-4C81-952E-D5196BA745CA}" destId="{0FEFAF29-84E7-4650-8EF6-1CB29D7F6AE2}" srcOrd="8" destOrd="0" presId="urn:microsoft.com/office/officeart/2005/8/layout/default"/>
    <dgm:cxn modelId="{ABAADE90-F1A5-45C9-A12B-D07852FED8FD}" type="presParOf" srcId="{D039A966-B587-4C81-952E-D5196BA745CA}" destId="{8C16BF10-70B6-4E79-96B3-93A79FF3203C}" srcOrd="9" destOrd="0" presId="urn:microsoft.com/office/officeart/2005/8/layout/default"/>
    <dgm:cxn modelId="{97DE3096-2C66-4029-ADE7-F20C37F3CE01}" type="presParOf" srcId="{D039A966-B587-4C81-952E-D5196BA745CA}" destId="{857EAB1A-CE08-48C9-BC0C-BADB74BB1127}" srcOrd="10" destOrd="0" presId="urn:microsoft.com/office/officeart/2005/8/layout/default"/>
    <dgm:cxn modelId="{E982DA81-0FF3-45B5-A087-435EFC2D675B}" type="presParOf" srcId="{D039A966-B587-4C81-952E-D5196BA745CA}" destId="{82F35A89-DAA0-460C-B755-F877BC5AC3DE}" srcOrd="11" destOrd="0" presId="urn:microsoft.com/office/officeart/2005/8/layout/default"/>
    <dgm:cxn modelId="{DE2FC467-DEE5-40AB-B587-23B9FB85EBDD}" type="presParOf" srcId="{D039A966-B587-4C81-952E-D5196BA745CA}" destId="{B767FEA5-CC5D-46FA-962E-6906A053F2D4}" srcOrd="12" destOrd="0" presId="urn:microsoft.com/office/officeart/2005/8/layout/default"/>
    <dgm:cxn modelId="{66754E79-EF21-4A81-92B9-FCC37A7B44AC}" type="presParOf" srcId="{D039A966-B587-4C81-952E-D5196BA745CA}" destId="{25B62C5A-8A86-4702-9C12-9D2F2F9DB556}" srcOrd="13" destOrd="0" presId="urn:microsoft.com/office/officeart/2005/8/layout/default"/>
    <dgm:cxn modelId="{126537D6-702A-4F1A-8A5B-DBA4F656FAB8}" type="presParOf" srcId="{D039A966-B587-4C81-952E-D5196BA745CA}" destId="{21B41569-4387-4197-8CE1-BAC3E6AA20D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EF24F509-CCC6-4C28-AB96-B6756939DB9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EDCD8F8-99CE-4209-BE12-A8A0033A901C}">
      <dgm:prSet/>
      <dgm:spPr/>
      <dgm:t>
        <a:bodyPr/>
        <a:lstStyle/>
        <a:p>
          <a:r>
            <a:rPr lang="en-GB" b="1"/>
            <a:t>Stronger Human Connection &amp; Culture:</a:t>
          </a:r>
          <a:r>
            <a:rPr lang="en-GB"/>
            <a:t> Face-to-face is superior for building organizational culture, trust, and social cohesion, which can be harder to develop in virtual teams.</a:t>
          </a:r>
          <a:endParaRPr lang="en-US"/>
        </a:p>
      </dgm:t>
    </dgm:pt>
    <dgm:pt modelId="{AABC351D-53DF-42D2-9E4D-4E07AC7A9949}" type="parTrans" cxnId="{9B429E31-66AD-4880-B1E7-0ED279AE0A18}">
      <dgm:prSet/>
      <dgm:spPr/>
      <dgm:t>
        <a:bodyPr/>
        <a:lstStyle/>
        <a:p>
          <a:endParaRPr lang="en-US"/>
        </a:p>
      </dgm:t>
    </dgm:pt>
    <dgm:pt modelId="{89F9F882-9F3B-4DE9-BEED-96FF5D75F3AE}" type="sibTrans" cxnId="{9B429E31-66AD-4880-B1E7-0ED279AE0A18}">
      <dgm:prSet/>
      <dgm:spPr/>
      <dgm:t>
        <a:bodyPr/>
        <a:lstStyle/>
        <a:p>
          <a:endParaRPr lang="en-US"/>
        </a:p>
      </dgm:t>
    </dgm:pt>
    <dgm:pt modelId="{6048DC3F-897F-47B5-A0C9-90C9E9C070F7}">
      <dgm:prSet/>
      <dgm:spPr/>
      <dgm:t>
        <a:bodyPr/>
        <a:lstStyle/>
        <a:p>
          <a:r>
            <a:rPr lang="en-GB" b="1"/>
            <a:t>Improved Interaction &amp; Engagement:</a:t>
          </a:r>
          <a:r>
            <a:rPr lang="en-GB"/>
            <a:t> It allows for better immediate feedback, real-time questioning, and higher attention levels compared to online platforms.</a:t>
          </a:r>
          <a:endParaRPr lang="en-US"/>
        </a:p>
      </dgm:t>
    </dgm:pt>
    <dgm:pt modelId="{C8DE4DC4-FBFA-40DA-A851-DDAC35DC2727}" type="parTrans" cxnId="{9FA1566F-3186-4D96-93F9-8A97546644E9}">
      <dgm:prSet/>
      <dgm:spPr/>
      <dgm:t>
        <a:bodyPr/>
        <a:lstStyle/>
        <a:p>
          <a:endParaRPr lang="en-US"/>
        </a:p>
      </dgm:t>
    </dgm:pt>
    <dgm:pt modelId="{96D6B7C5-D004-49E7-94FF-9DED45381D98}" type="sibTrans" cxnId="{9FA1566F-3186-4D96-93F9-8A97546644E9}">
      <dgm:prSet/>
      <dgm:spPr/>
      <dgm:t>
        <a:bodyPr/>
        <a:lstStyle/>
        <a:p>
          <a:endParaRPr lang="en-US"/>
        </a:p>
      </dgm:t>
    </dgm:pt>
    <dgm:pt modelId="{7F6BB8F4-EB83-4D4C-ADAA-20D39E2FA866}">
      <dgm:prSet/>
      <dgm:spPr/>
      <dgm:t>
        <a:bodyPr/>
        <a:lstStyle/>
        <a:p>
          <a:r>
            <a:rPr lang="en-GB" b="1"/>
            <a:t>Increased Collaboration &amp; Networking:</a:t>
          </a:r>
          <a:r>
            <a:rPr lang="en-GB"/>
            <a:t> Physical presence facilitates relationship-building, which is critical for new joiners.</a:t>
          </a:r>
          <a:endParaRPr lang="en-US"/>
        </a:p>
      </dgm:t>
    </dgm:pt>
    <dgm:pt modelId="{8F3F9A19-44BB-47BC-B27B-A56826A6FEE9}" type="parTrans" cxnId="{3C6F066C-FCDE-4E1C-9B2E-8D8A4953C082}">
      <dgm:prSet/>
      <dgm:spPr/>
      <dgm:t>
        <a:bodyPr/>
        <a:lstStyle/>
        <a:p>
          <a:endParaRPr lang="en-US"/>
        </a:p>
      </dgm:t>
    </dgm:pt>
    <dgm:pt modelId="{3B9ABF81-EA18-45F7-89FB-9C57D2443CB3}" type="sibTrans" cxnId="{3C6F066C-FCDE-4E1C-9B2E-8D8A4953C082}">
      <dgm:prSet/>
      <dgm:spPr/>
      <dgm:t>
        <a:bodyPr/>
        <a:lstStyle/>
        <a:p>
          <a:endParaRPr lang="en-US"/>
        </a:p>
      </dgm:t>
    </dgm:pt>
    <dgm:pt modelId="{AB0C029A-B42F-41FB-9725-DA0959109C24}">
      <dgm:prSet/>
      <dgm:spPr/>
      <dgm:t>
        <a:bodyPr/>
        <a:lstStyle/>
        <a:p>
          <a:r>
            <a:rPr lang="en-GB" b="1"/>
            <a:t>Reduced Behavioural Bias:</a:t>
          </a:r>
          <a:r>
            <a:rPr lang="en-GB"/>
            <a:t> In-person training can reduce prejudices, encouraging better teamwork and trust between diverse participants.</a:t>
          </a:r>
          <a:endParaRPr lang="en-US"/>
        </a:p>
      </dgm:t>
    </dgm:pt>
    <dgm:pt modelId="{68850F29-823C-4D1D-AB69-C1F3574383D9}" type="parTrans" cxnId="{0942CBB6-5A4B-4027-997F-F67B41231CEF}">
      <dgm:prSet/>
      <dgm:spPr/>
      <dgm:t>
        <a:bodyPr/>
        <a:lstStyle/>
        <a:p>
          <a:endParaRPr lang="en-US"/>
        </a:p>
      </dgm:t>
    </dgm:pt>
    <dgm:pt modelId="{C18D9C19-51A2-40DA-BD9A-5E04EF411CFD}" type="sibTrans" cxnId="{0942CBB6-5A4B-4027-997F-F67B41231CEF}">
      <dgm:prSet/>
      <dgm:spPr/>
      <dgm:t>
        <a:bodyPr/>
        <a:lstStyle/>
        <a:p>
          <a:endParaRPr lang="en-US"/>
        </a:p>
      </dgm:t>
    </dgm:pt>
    <dgm:pt modelId="{8456940D-4F6F-4863-B51C-EEC1651F679B}">
      <dgm:prSet/>
      <dgm:spPr/>
      <dgm:t>
        <a:bodyPr/>
        <a:lstStyle/>
        <a:p>
          <a:r>
            <a:rPr lang="en-GB" b="1"/>
            <a:t>Reduced Distractions:</a:t>
          </a:r>
          <a:r>
            <a:rPr lang="en-GB"/>
            <a:t> Unlike virtual training, which faces high disruption from work emails and home environments, in-person training often yields higher engagement, particularly for behavioral changes</a:t>
          </a:r>
          <a:endParaRPr lang="en-US"/>
        </a:p>
      </dgm:t>
    </dgm:pt>
    <dgm:pt modelId="{E39D7808-3034-48CA-BA35-0C411A24713B}" type="parTrans" cxnId="{CD054008-C66A-4FE9-A1B8-D871921A5672}">
      <dgm:prSet/>
      <dgm:spPr/>
      <dgm:t>
        <a:bodyPr/>
        <a:lstStyle/>
        <a:p>
          <a:endParaRPr lang="en-US"/>
        </a:p>
      </dgm:t>
    </dgm:pt>
    <dgm:pt modelId="{66512C8B-C477-41C0-9CAD-3C77D0780EE2}" type="sibTrans" cxnId="{CD054008-C66A-4FE9-A1B8-D871921A5672}">
      <dgm:prSet/>
      <dgm:spPr/>
      <dgm:t>
        <a:bodyPr/>
        <a:lstStyle/>
        <a:p>
          <a:endParaRPr lang="en-US"/>
        </a:p>
      </dgm:t>
    </dgm:pt>
    <dgm:pt modelId="{021C5DBA-71F3-4C90-8F09-012E5A3E5444}" type="pres">
      <dgm:prSet presAssocID="{EF24F509-CCC6-4C28-AB96-B6756939DB9D}" presName="root" presStyleCnt="0">
        <dgm:presLayoutVars>
          <dgm:dir/>
          <dgm:resizeHandles val="exact"/>
        </dgm:presLayoutVars>
      </dgm:prSet>
      <dgm:spPr/>
    </dgm:pt>
    <dgm:pt modelId="{B063B3EB-7732-47CF-B4F8-06B3635DE312}" type="pres">
      <dgm:prSet presAssocID="{4EDCD8F8-99CE-4209-BE12-A8A0033A901C}" presName="compNode" presStyleCnt="0"/>
      <dgm:spPr/>
    </dgm:pt>
    <dgm:pt modelId="{9ADDF1F6-1B49-483F-8ECC-5A562683975C}" type="pres">
      <dgm:prSet presAssocID="{4EDCD8F8-99CE-4209-BE12-A8A0033A901C}" presName="bgRect" presStyleLbl="bgShp" presStyleIdx="0" presStyleCnt="5"/>
      <dgm:spPr/>
    </dgm:pt>
    <dgm:pt modelId="{1D39D0E8-B0F8-4BF7-A362-9CA781FFE337}" type="pres">
      <dgm:prSet presAssocID="{4EDCD8F8-99CE-4209-BE12-A8A0033A901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ocial Network"/>
        </a:ext>
      </dgm:extLst>
    </dgm:pt>
    <dgm:pt modelId="{A92937D9-040E-4BDF-B3ED-E8E1B65F6AD6}" type="pres">
      <dgm:prSet presAssocID="{4EDCD8F8-99CE-4209-BE12-A8A0033A901C}" presName="spaceRect" presStyleCnt="0"/>
      <dgm:spPr/>
    </dgm:pt>
    <dgm:pt modelId="{E8015ACC-78CA-4ACC-B5DA-F8EA2314969A}" type="pres">
      <dgm:prSet presAssocID="{4EDCD8F8-99CE-4209-BE12-A8A0033A901C}" presName="parTx" presStyleLbl="revTx" presStyleIdx="0" presStyleCnt="5">
        <dgm:presLayoutVars>
          <dgm:chMax val="0"/>
          <dgm:chPref val="0"/>
        </dgm:presLayoutVars>
      </dgm:prSet>
      <dgm:spPr/>
    </dgm:pt>
    <dgm:pt modelId="{6F515E27-3C1A-4023-A480-97C8B3421261}" type="pres">
      <dgm:prSet presAssocID="{89F9F882-9F3B-4DE9-BEED-96FF5D75F3AE}" presName="sibTrans" presStyleCnt="0"/>
      <dgm:spPr/>
    </dgm:pt>
    <dgm:pt modelId="{72C31BCA-62A7-403C-9B1B-5E0233555B3C}" type="pres">
      <dgm:prSet presAssocID="{6048DC3F-897F-47B5-A0C9-90C9E9C070F7}" presName="compNode" presStyleCnt="0"/>
      <dgm:spPr/>
    </dgm:pt>
    <dgm:pt modelId="{A8466ECB-02D4-4BD2-9128-E316D7A7D508}" type="pres">
      <dgm:prSet presAssocID="{6048DC3F-897F-47B5-A0C9-90C9E9C070F7}" presName="bgRect" presStyleLbl="bgShp" presStyleIdx="1" presStyleCnt="5"/>
      <dgm:spPr/>
    </dgm:pt>
    <dgm:pt modelId="{A04D28A1-BD45-4CD4-8FC2-2A1E3675932A}" type="pres">
      <dgm:prSet presAssocID="{6048DC3F-897F-47B5-A0C9-90C9E9C070F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60BAA723-4497-4C78-BA46-FF8445C0FA68}" type="pres">
      <dgm:prSet presAssocID="{6048DC3F-897F-47B5-A0C9-90C9E9C070F7}" presName="spaceRect" presStyleCnt="0"/>
      <dgm:spPr/>
    </dgm:pt>
    <dgm:pt modelId="{68C097E3-EF21-4BA0-B605-56F2875E914E}" type="pres">
      <dgm:prSet presAssocID="{6048DC3F-897F-47B5-A0C9-90C9E9C070F7}" presName="parTx" presStyleLbl="revTx" presStyleIdx="1" presStyleCnt="5">
        <dgm:presLayoutVars>
          <dgm:chMax val="0"/>
          <dgm:chPref val="0"/>
        </dgm:presLayoutVars>
      </dgm:prSet>
      <dgm:spPr/>
    </dgm:pt>
    <dgm:pt modelId="{8EBBD30A-D0B9-4DAE-A6DC-279EAA0D06C3}" type="pres">
      <dgm:prSet presAssocID="{96D6B7C5-D004-49E7-94FF-9DED45381D98}" presName="sibTrans" presStyleCnt="0"/>
      <dgm:spPr/>
    </dgm:pt>
    <dgm:pt modelId="{F3CCC36C-DE41-42E9-9713-6DDEC087C001}" type="pres">
      <dgm:prSet presAssocID="{7F6BB8F4-EB83-4D4C-ADAA-20D39E2FA866}" presName="compNode" presStyleCnt="0"/>
      <dgm:spPr/>
    </dgm:pt>
    <dgm:pt modelId="{F60A38B6-1A0C-4DF4-8683-0A2F63E06675}" type="pres">
      <dgm:prSet presAssocID="{7F6BB8F4-EB83-4D4C-ADAA-20D39E2FA866}" presName="bgRect" presStyleLbl="bgShp" presStyleIdx="2" presStyleCnt="5"/>
      <dgm:spPr/>
    </dgm:pt>
    <dgm:pt modelId="{75BCC8F9-2348-4B50-B310-9EC545954732}" type="pres">
      <dgm:prSet presAssocID="{7F6BB8F4-EB83-4D4C-ADAA-20D39E2FA86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ers"/>
        </a:ext>
      </dgm:extLst>
    </dgm:pt>
    <dgm:pt modelId="{04F0A4E4-0E71-4427-92E3-6CD3B67DB00D}" type="pres">
      <dgm:prSet presAssocID="{7F6BB8F4-EB83-4D4C-ADAA-20D39E2FA866}" presName="spaceRect" presStyleCnt="0"/>
      <dgm:spPr/>
    </dgm:pt>
    <dgm:pt modelId="{306B4AE2-010A-49E1-8FA2-43C4B6AE34C3}" type="pres">
      <dgm:prSet presAssocID="{7F6BB8F4-EB83-4D4C-ADAA-20D39E2FA866}" presName="parTx" presStyleLbl="revTx" presStyleIdx="2" presStyleCnt="5">
        <dgm:presLayoutVars>
          <dgm:chMax val="0"/>
          <dgm:chPref val="0"/>
        </dgm:presLayoutVars>
      </dgm:prSet>
      <dgm:spPr/>
    </dgm:pt>
    <dgm:pt modelId="{A36BCB1B-F4CD-4568-BDB6-45FE33F3E271}" type="pres">
      <dgm:prSet presAssocID="{3B9ABF81-EA18-45F7-89FB-9C57D2443CB3}" presName="sibTrans" presStyleCnt="0"/>
      <dgm:spPr/>
    </dgm:pt>
    <dgm:pt modelId="{D1908055-EB4A-4F8A-9FF3-729C8913550E}" type="pres">
      <dgm:prSet presAssocID="{AB0C029A-B42F-41FB-9725-DA0959109C24}" presName="compNode" presStyleCnt="0"/>
      <dgm:spPr/>
    </dgm:pt>
    <dgm:pt modelId="{04678883-8B8E-4394-84DD-780B44D5B3AF}" type="pres">
      <dgm:prSet presAssocID="{AB0C029A-B42F-41FB-9725-DA0959109C24}" presName="bgRect" presStyleLbl="bgShp" presStyleIdx="3" presStyleCnt="5"/>
      <dgm:spPr/>
    </dgm:pt>
    <dgm:pt modelId="{5CF43492-D1AC-441E-B4EC-72EB205452E3}" type="pres">
      <dgm:prSet presAssocID="{AB0C029A-B42F-41FB-9725-DA0959109C2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94F078AE-B516-4872-ADF1-A83B505C05F6}" type="pres">
      <dgm:prSet presAssocID="{AB0C029A-B42F-41FB-9725-DA0959109C24}" presName="spaceRect" presStyleCnt="0"/>
      <dgm:spPr/>
    </dgm:pt>
    <dgm:pt modelId="{09F93FF0-C41C-4593-8E2C-8ADA77A30612}" type="pres">
      <dgm:prSet presAssocID="{AB0C029A-B42F-41FB-9725-DA0959109C24}" presName="parTx" presStyleLbl="revTx" presStyleIdx="3" presStyleCnt="5">
        <dgm:presLayoutVars>
          <dgm:chMax val="0"/>
          <dgm:chPref val="0"/>
        </dgm:presLayoutVars>
      </dgm:prSet>
      <dgm:spPr/>
    </dgm:pt>
    <dgm:pt modelId="{281A96CC-8D43-4185-8C32-F6EBF12D855A}" type="pres">
      <dgm:prSet presAssocID="{C18D9C19-51A2-40DA-BD9A-5E04EF411CFD}" presName="sibTrans" presStyleCnt="0"/>
      <dgm:spPr/>
    </dgm:pt>
    <dgm:pt modelId="{224FA6A2-4C00-4550-A8DE-18021AF3395D}" type="pres">
      <dgm:prSet presAssocID="{8456940D-4F6F-4863-B51C-EEC1651F679B}" presName="compNode" presStyleCnt="0"/>
      <dgm:spPr/>
    </dgm:pt>
    <dgm:pt modelId="{C1224443-920F-442B-9262-E21D4180612C}" type="pres">
      <dgm:prSet presAssocID="{8456940D-4F6F-4863-B51C-EEC1651F679B}" presName="bgRect" presStyleLbl="bgShp" presStyleIdx="4" presStyleCnt="5"/>
      <dgm:spPr/>
    </dgm:pt>
    <dgm:pt modelId="{A3CA8299-D641-47E7-9288-2B08A356C0AA}" type="pres">
      <dgm:prSet presAssocID="{8456940D-4F6F-4863-B51C-EEC1651F679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ogrammer"/>
        </a:ext>
      </dgm:extLst>
    </dgm:pt>
    <dgm:pt modelId="{524DD463-EB5B-4283-AA2E-930B6F22E083}" type="pres">
      <dgm:prSet presAssocID="{8456940D-4F6F-4863-B51C-EEC1651F679B}" presName="spaceRect" presStyleCnt="0"/>
      <dgm:spPr/>
    </dgm:pt>
    <dgm:pt modelId="{3E82CF31-47AF-4B18-916C-3D533C52239C}" type="pres">
      <dgm:prSet presAssocID="{8456940D-4F6F-4863-B51C-EEC1651F679B}" presName="parTx" presStyleLbl="revTx" presStyleIdx="4" presStyleCnt="5">
        <dgm:presLayoutVars>
          <dgm:chMax val="0"/>
          <dgm:chPref val="0"/>
        </dgm:presLayoutVars>
      </dgm:prSet>
      <dgm:spPr/>
    </dgm:pt>
  </dgm:ptLst>
  <dgm:cxnLst>
    <dgm:cxn modelId="{CD054008-C66A-4FE9-A1B8-D871921A5672}" srcId="{EF24F509-CCC6-4C28-AB96-B6756939DB9D}" destId="{8456940D-4F6F-4863-B51C-EEC1651F679B}" srcOrd="4" destOrd="0" parTransId="{E39D7808-3034-48CA-BA35-0C411A24713B}" sibTransId="{66512C8B-C477-41C0-9CAD-3C77D0780EE2}"/>
    <dgm:cxn modelId="{77E3F72A-F93F-4319-9B9D-5D1D424F1507}" type="presOf" srcId="{4EDCD8F8-99CE-4209-BE12-A8A0033A901C}" destId="{E8015ACC-78CA-4ACC-B5DA-F8EA2314969A}" srcOrd="0" destOrd="0" presId="urn:microsoft.com/office/officeart/2018/2/layout/IconVerticalSolidList"/>
    <dgm:cxn modelId="{9B429E31-66AD-4880-B1E7-0ED279AE0A18}" srcId="{EF24F509-CCC6-4C28-AB96-B6756939DB9D}" destId="{4EDCD8F8-99CE-4209-BE12-A8A0033A901C}" srcOrd="0" destOrd="0" parTransId="{AABC351D-53DF-42D2-9E4D-4E07AC7A9949}" sibTransId="{89F9F882-9F3B-4DE9-BEED-96FF5D75F3AE}"/>
    <dgm:cxn modelId="{51DFEF5D-9B82-4A51-8802-539D85095721}" type="presOf" srcId="{6048DC3F-897F-47B5-A0C9-90C9E9C070F7}" destId="{68C097E3-EF21-4BA0-B605-56F2875E914E}" srcOrd="0" destOrd="0" presId="urn:microsoft.com/office/officeart/2018/2/layout/IconVerticalSolidList"/>
    <dgm:cxn modelId="{3C6F066C-FCDE-4E1C-9B2E-8D8A4953C082}" srcId="{EF24F509-CCC6-4C28-AB96-B6756939DB9D}" destId="{7F6BB8F4-EB83-4D4C-ADAA-20D39E2FA866}" srcOrd="2" destOrd="0" parTransId="{8F3F9A19-44BB-47BC-B27B-A56826A6FEE9}" sibTransId="{3B9ABF81-EA18-45F7-89FB-9C57D2443CB3}"/>
    <dgm:cxn modelId="{9FA1566F-3186-4D96-93F9-8A97546644E9}" srcId="{EF24F509-CCC6-4C28-AB96-B6756939DB9D}" destId="{6048DC3F-897F-47B5-A0C9-90C9E9C070F7}" srcOrd="1" destOrd="0" parTransId="{C8DE4DC4-FBFA-40DA-A851-DDAC35DC2727}" sibTransId="{96D6B7C5-D004-49E7-94FF-9DED45381D98}"/>
    <dgm:cxn modelId="{3FFC5F85-A2A5-45CC-AB08-F0FD826D72B0}" type="presOf" srcId="{EF24F509-CCC6-4C28-AB96-B6756939DB9D}" destId="{021C5DBA-71F3-4C90-8F09-012E5A3E5444}" srcOrd="0" destOrd="0" presId="urn:microsoft.com/office/officeart/2018/2/layout/IconVerticalSolidList"/>
    <dgm:cxn modelId="{0E795897-6B16-4AC9-A261-7CCD07D93369}" type="presOf" srcId="{AB0C029A-B42F-41FB-9725-DA0959109C24}" destId="{09F93FF0-C41C-4593-8E2C-8ADA77A30612}" srcOrd="0" destOrd="0" presId="urn:microsoft.com/office/officeart/2018/2/layout/IconVerticalSolidList"/>
    <dgm:cxn modelId="{0942CBB6-5A4B-4027-997F-F67B41231CEF}" srcId="{EF24F509-CCC6-4C28-AB96-B6756939DB9D}" destId="{AB0C029A-B42F-41FB-9725-DA0959109C24}" srcOrd="3" destOrd="0" parTransId="{68850F29-823C-4D1D-AB69-C1F3574383D9}" sibTransId="{C18D9C19-51A2-40DA-BD9A-5E04EF411CFD}"/>
    <dgm:cxn modelId="{50C749C6-3F0D-497E-8911-F7617914A42F}" type="presOf" srcId="{8456940D-4F6F-4863-B51C-EEC1651F679B}" destId="{3E82CF31-47AF-4B18-916C-3D533C52239C}" srcOrd="0" destOrd="0" presId="urn:microsoft.com/office/officeart/2018/2/layout/IconVerticalSolidList"/>
    <dgm:cxn modelId="{DAE33CD9-2747-4DDF-B626-A1FE540D2FB2}" type="presOf" srcId="{7F6BB8F4-EB83-4D4C-ADAA-20D39E2FA866}" destId="{306B4AE2-010A-49E1-8FA2-43C4B6AE34C3}" srcOrd="0" destOrd="0" presId="urn:microsoft.com/office/officeart/2018/2/layout/IconVerticalSolidList"/>
    <dgm:cxn modelId="{30A466D8-3021-44CF-883A-503BFC11C5BC}" type="presParOf" srcId="{021C5DBA-71F3-4C90-8F09-012E5A3E5444}" destId="{B063B3EB-7732-47CF-B4F8-06B3635DE312}" srcOrd="0" destOrd="0" presId="urn:microsoft.com/office/officeart/2018/2/layout/IconVerticalSolidList"/>
    <dgm:cxn modelId="{6BF0CF7E-646B-4575-9706-8251066AE8CD}" type="presParOf" srcId="{B063B3EB-7732-47CF-B4F8-06B3635DE312}" destId="{9ADDF1F6-1B49-483F-8ECC-5A562683975C}" srcOrd="0" destOrd="0" presId="urn:microsoft.com/office/officeart/2018/2/layout/IconVerticalSolidList"/>
    <dgm:cxn modelId="{9F8003DF-9B05-4F2A-A3A2-5B9E09726AA1}" type="presParOf" srcId="{B063B3EB-7732-47CF-B4F8-06B3635DE312}" destId="{1D39D0E8-B0F8-4BF7-A362-9CA781FFE337}" srcOrd="1" destOrd="0" presId="urn:microsoft.com/office/officeart/2018/2/layout/IconVerticalSolidList"/>
    <dgm:cxn modelId="{0920D5D6-0E07-4CF8-AC81-C8DDA82482CF}" type="presParOf" srcId="{B063B3EB-7732-47CF-B4F8-06B3635DE312}" destId="{A92937D9-040E-4BDF-B3ED-E8E1B65F6AD6}" srcOrd="2" destOrd="0" presId="urn:microsoft.com/office/officeart/2018/2/layout/IconVerticalSolidList"/>
    <dgm:cxn modelId="{39B46983-87FB-41D1-8DEA-F1B60C7BE0B6}" type="presParOf" srcId="{B063B3EB-7732-47CF-B4F8-06B3635DE312}" destId="{E8015ACC-78CA-4ACC-B5DA-F8EA2314969A}" srcOrd="3" destOrd="0" presId="urn:microsoft.com/office/officeart/2018/2/layout/IconVerticalSolidList"/>
    <dgm:cxn modelId="{C83BF477-5419-4F4A-934B-3FB1BFE6B033}" type="presParOf" srcId="{021C5DBA-71F3-4C90-8F09-012E5A3E5444}" destId="{6F515E27-3C1A-4023-A480-97C8B3421261}" srcOrd="1" destOrd="0" presId="urn:microsoft.com/office/officeart/2018/2/layout/IconVerticalSolidList"/>
    <dgm:cxn modelId="{C5665045-DBD4-4713-94CD-FC09FD7B0627}" type="presParOf" srcId="{021C5DBA-71F3-4C90-8F09-012E5A3E5444}" destId="{72C31BCA-62A7-403C-9B1B-5E0233555B3C}" srcOrd="2" destOrd="0" presId="urn:microsoft.com/office/officeart/2018/2/layout/IconVerticalSolidList"/>
    <dgm:cxn modelId="{537F7F9E-9E8C-4623-824B-3A6879FFE9FA}" type="presParOf" srcId="{72C31BCA-62A7-403C-9B1B-5E0233555B3C}" destId="{A8466ECB-02D4-4BD2-9128-E316D7A7D508}" srcOrd="0" destOrd="0" presId="urn:microsoft.com/office/officeart/2018/2/layout/IconVerticalSolidList"/>
    <dgm:cxn modelId="{BE2576A6-E4F0-497B-A900-1800B412B992}" type="presParOf" srcId="{72C31BCA-62A7-403C-9B1B-5E0233555B3C}" destId="{A04D28A1-BD45-4CD4-8FC2-2A1E3675932A}" srcOrd="1" destOrd="0" presId="urn:microsoft.com/office/officeart/2018/2/layout/IconVerticalSolidList"/>
    <dgm:cxn modelId="{4E8F6FB1-5010-472F-9184-633E0C710C58}" type="presParOf" srcId="{72C31BCA-62A7-403C-9B1B-5E0233555B3C}" destId="{60BAA723-4497-4C78-BA46-FF8445C0FA68}" srcOrd="2" destOrd="0" presId="urn:microsoft.com/office/officeart/2018/2/layout/IconVerticalSolidList"/>
    <dgm:cxn modelId="{78EF412F-7C94-44D6-90D7-364FCF293BBE}" type="presParOf" srcId="{72C31BCA-62A7-403C-9B1B-5E0233555B3C}" destId="{68C097E3-EF21-4BA0-B605-56F2875E914E}" srcOrd="3" destOrd="0" presId="urn:microsoft.com/office/officeart/2018/2/layout/IconVerticalSolidList"/>
    <dgm:cxn modelId="{0D0713A9-FA49-4212-A308-C3EB668EA14A}" type="presParOf" srcId="{021C5DBA-71F3-4C90-8F09-012E5A3E5444}" destId="{8EBBD30A-D0B9-4DAE-A6DC-279EAA0D06C3}" srcOrd="3" destOrd="0" presId="urn:microsoft.com/office/officeart/2018/2/layout/IconVerticalSolidList"/>
    <dgm:cxn modelId="{63BADDA6-B375-4864-B6C7-9B095636F3C4}" type="presParOf" srcId="{021C5DBA-71F3-4C90-8F09-012E5A3E5444}" destId="{F3CCC36C-DE41-42E9-9713-6DDEC087C001}" srcOrd="4" destOrd="0" presId="urn:microsoft.com/office/officeart/2018/2/layout/IconVerticalSolidList"/>
    <dgm:cxn modelId="{8F3EFCF5-7A45-49DC-8104-2489F33F0A3A}" type="presParOf" srcId="{F3CCC36C-DE41-42E9-9713-6DDEC087C001}" destId="{F60A38B6-1A0C-4DF4-8683-0A2F63E06675}" srcOrd="0" destOrd="0" presId="urn:microsoft.com/office/officeart/2018/2/layout/IconVerticalSolidList"/>
    <dgm:cxn modelId="{FBE20319-2315-4688-9603-5358F24F3F6B}" type="presParOf" srcId="{F3CCC36C-DE41-42E9-9713-6DDEC087C001}" destId="{75BCC8F9-2348-4B50-B310-9EC545954732}" srcOrd="1" destOrd="0" presId="urn:microsoft.com/office/officeart/2018/2/layout/IconVerticalSolidList"/>
    <dgm:cxn modelId="{CF1841F4-C5B3-4815-AE76-31C815C92DC4}" type="presParOf" srcId="{F3CCC36C-DE41-42E9-9713-6DDEC087C001}" destId="{04F0A4E4-0E71-4427-92E3-6CD3B67DB00D}" srcOrd="2" destOrd="0" presId="urn:microsoft.com/office/officeart/2018/2/layout/IconVerticalSolidList"/>
    <dgm:cxn modelId="{9E3BB1E8-85AA-4655-85A3-A39975028449}" type="presParOf" srcId="{F3CCC36C-DE41-42E9-9713-6DDEC087C001}" destId="{306B4AE2-010A-49E1-8FA2-43C4B6AE34C3}" srcOrd="3" destOrd="0" presId="urn:microsoft.com/office/officeart/2018/2/layout/IconVerticalSolidList"/>
    <dgm:cxn modelId="{0D0D0AC0-13DE-4E74-A255-D9EC54BAA0C9}" type="presParOf" srcId="{021C5DBA-71F3-4C90-8F09-012E5A3E5444}" destId="{A36BCB1B-F4CD-4568-BDB6-45FE33F3E271}" srcOrd="5" destOrd="0" presId="urn:microsoft.com/office/officeart/2018/2/layout/IconVerticalSolidList"/>
    <dgm:cxn modelId="{454E09B8-05B2-4BC3-8A3F-9E580963DCF6}" type="presParOf" srcId="{021C5DBA-71F3-4C90-8F09-012E5A3E5444}" destId="{D1908055-EB4A-4F8A-9FF3-729C8913550E}" srcOrd="6" destOrd="0" presId="urn:microsoft.com/office/officeart/2018/2/layout/IconVerticalSolidList"/>
    <dgm:cxn modelId="{5878460A-76C9-4D3E-B6EF-971E4CC56FBD}" type="presParOf" srcId="{D1908055-EB4A-4F8A-9FF3-729C8913550E}" destId="{04678883-8B8E-4394-84DD-780B44D5B3AF}" srcOrd="0" destOrd="0" presId="urn:microsoft.com/office/officeart/2018/2/layout/IconVerticalSolidList"/>
    <dgm:cxn modelId="{A091F350-95D5-4BF5-A44E-FC0F91423BBF}" type="presParOf" srcId="{D1908055-EB4A-4F8A-9FF3-729C8913550E}" destId="{5CF43492-D1AC-441E-B4EC-72EB205452E3}" srcOrd="1" destOrd="0" presId="urn:microsoft.com/office/officeart/2018/2/layout/IconVerticalSolidList"/>
    <dgm:cxn modelId="{9D7DFF8B-C062-427F-AC47-A6CC139F544C}" type="presParOf" srcId="{D1908055-EB4A-4F8A-9FF3-729C8913550E}" destId="{94F078AE-B516-4872-ADF1-A83B505C05F6}" srcOrd="2" destOrd="0" presId="urn:microsoft.com/office/officeart/2018/2/layout/IconVerticalSolidList"/>
    <dgm:cxn modelId="{CBE034EB-DDE3-41DC-B0A8-336D25DAAB14}" type="presParOf" srcId="{D1908055-EB4A-4F8A-9FF3-729C8913550E}" destId="{09F93FF0-C41C-4593-8E2C-8ADA77A30612}" srcOrd="3" destOrd="0" presId="urn:microsoft.com/office/officeart/2018/2/layout/IconVerticalSolidList"/>
    <dgm:cxn modelId="{DDE6D353-1C20-4068-87D4-C7EBEE4B69A6}" type="presParOf" srcId="{021C5DBA-71F3-4C90-8F09-012E5A3E5444}" destId="{281A96CC-8D43-4185-8C32-F6EBF12D855A}" srcOrd="7" destOrd="0" presId="urn:microsoft.com/office/officeart/2018/2/layout/IconVerticalSolidList"/>
    <dgm:cxn modelId="{5ABEBDBB-B1AE-44FF-93A4-1952CB9FD4DF}" type="presParOf" srcId="{021C5DBA-71F3-4C90-8F09-012E5A3E5444}" destId="{224FA6A2-4C00-4550-A8DE-18021AF3395D}" srcOrd="8" destOrd="0" presId="urn:microsoft.com/office/officeart/2018/2/layout/IconVerticalSolidList"/>
    <dgm:cxn modelId="{A195EF41-E2AD-4E24-A81E-2D3F5650A61F}" type="presParOf" srcId="{224FA6A2-4C00-4550-A8DE-18021AF3395D}" destId="{C1224443-920F-442B-9262-E21D4180612C}" srcOrd="0" destOrd="0" presId="urn:microsoft.com/office/officeart/2018/2/layout/IconVerticalSolidList"/>
    <dgm:cxn modelId="{53D4E750-655E-4686-A7DE-80AB1CD307FC}" type="presParOf" srcId="{224FA6A2-4C00-4550-A8DE-18021AF3395D}" destId="{A3CA8299-D641-47E7-9288-2B08A356C0AA}" srcOrd="1" destOrd="0" presId="urn:microsoft.com/office/officeart/2018/2/layout/IconVerticalSolidList"/>
    <dgm:cxn modelId="{8CF57CE3-CE8F-48CC-A106-43ECC650C1B7}" type="presParOf" srcId="{224FA6A2-4C00-4550-A8DE-18021AF3395D}" destId="{524DD463-EB5B-4283-AA2E-930B6F22E083}" srcOrd="2" destOrd="0" presId="urn:microsoft.com/office/officeart/2018/2/layout/IconVerticalSolidList"/>
    <dgm:cxn modelId="{328F7B36-376B-4607-8083-951D8F48505D}" type="presParOf" srcId="{224FA6A2-4C00-4550-A8DE-18021AF3395D}" destId="{3E82CF31-47AF-4B18-916C-3D533C52239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9C379EE-F981-4312-A0AA-8E846DF26B9F}"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8596050A-BB72-4217-A95A-6C0A13B64E84}">
      <dgm:prSet/>
      <dgm:spPr/>
      <dgm:t>
        <a:bodyPr/>
        <a:lstStyle/>
        <a:p>
          <a:pPr>
            <a:defRPr cap="all"/>
          </a:pPr>
          <a:r>
            <a:rPr lang="en-GB"/>
            <a:t>Blended learning</a:t>
          </a:r>
          <a:endParaRPr lang="en-US"/>
        </a:p>
      </dgm:t>
    </dgm:pt>
    <dgm:pt modelId="{DCAA4027-0FE7-4622-A08D-E1B7D4236E86}" type="parTrans" cxnId="{9064EAA6-7E3A-4E6E-B38E-332C982A93CD}">
      <dgm:prSet/>
      <dgm:spPr/>
      <dgm:t>
        <a:bodyPr/>
        <a:lstStyle/>
        <a:p>
          <a:endParaRPr lang="en-US"/>
        </a:p>
      </dgm:t>
    </dgm:pt>
    <dgm:pt modelId="{9835536E-615D-4C89-852E-3FAF9C400008}" type="sibTrans" cxnId="{9064EAA6-7E3A-4E6E-B38E-332C982A93CD}">
      <dgm:prSet/>
      <dgm:spPr/>
      <dgm:t>
        <a:bodyPr/>
        <a:lstStyle/>
        <a:p>
          <a:endParaRPr lang="en-US"/>
        </a:p>
      </dgm:t>
    </dgm:pt>
    <dgm:pt modelId="{EDA9ECB2-954F-44F1-828A-6C479AF6B647}">
      <dgm:prSet/>
      <dgm:spPr/>
      <dgm:t>
        <a:bodyPr/>
        <a:lstStyle/>
        <a:p>
          <a:pPr>
            <a:defRPr cap="all"/>
          </a:pPr>
          <a:r>
            <a:rPr lang="en-GB"/>
            <a:t>Facilitation</a:t>
          </a:r>
          <a:endParaRPr lang="en-US"/>
        </a:p>
      </dgm:t>
    </dgm:pt>
    <dgm:pt modelId="{97BB435F-85D7-4484-9379-328CEC32AA71}" type="parTrans" cxnId="{DFA69FC0-D7A9-401E-A0E5-22262A7F8873}">
      <dgm:prSet/>
      <dgm:spPr/>
      <dgm:t>
        <a:bodyPr/>
        <a:lstStyle/>
        <a:p>
          <a:endParaRPr lang="en-US"/>
        </a:p>
      </dgm:t>
    </dgm:pt>
    <dgm:pt modelId="{6F991933-5E9F-40DF-B2D9-C41BAB92633F}" type="sibTrans" cxnId="{DFA69FC0-D7A9-401E-A0E5-22262A7F8873}">
      <dgm:prSet/>
      <dgm:spPr/>
      <dgm:t>
        <a:bodyPr/>
        <a:lstStyle/>
        <a:p>
          <a:endParaRPr lang="en-US"/>
        </a:p>
      </dgm:t>
    </dgm:pt>
    <dgm:pt modelId="{F525A85C-D7AA-4959-93FE-88138C91E6DB}">
      <dgm:prSet/>
      <dgm:spPr/>
      <dgm:t>
        <a:bodyPr/>
        <a:lstStyle/>
        <a:p>
          <a:pPr>
            <a:defRPr cap="all"/>
          </a:pPr>
          <a:r>
            <a:rPr lang="en-GB"/>
            <a:t>Coaching and Mentoring</a:t>
          </a:r>
          <a:endParaRPr lang="en-US"/>
        </a:p>
      </dgm:t>
    </dgm:pt>
    <dgm:pt modelId="{44FCDFC3-47FC-46DF-9990-D8A50B4810C8}" type="parTrans" cxnId="{90D6A9BB-4480-444B-92E6-22DA12FBE4B9}">
      <dgm:prSet/>
      <dgm:spPr/>
      <dgm:t>
        <a:bodyPr/>
        <a:lstStyle/>
        <a:p>
          <a:endParaRPr lang="en-US"/>
        </a:p>
      </dgm:t>
    </dgm:pt>
    <dgm:pt modelId="{0C5AD177-4469-4D8E-9EF5-7E8EEBE576EC}" type="sibTrans" cxnId="{90D6A9BB-4480-444B-92E6-22DA12FBE4B9}">
      <dgm:prSet/>
      <dgm:spPr/>
      <dgm:t>
        <a:bodyPr/>
        <a:lstStyle/>
        <a:p>
          <a:endParaRPr lang="en-US"/>
        </a:p>
      </dgm:t>
    </dgm:pt>
    <dgm:pt modelId="{31604022-CC4D-4D33-91EE-DEBCE1003424}" type="pres">
      <dgm:prSet presAssocID="{59C379EE-F981-4312-A0AA-8E846DF26B9F}" presName="root" presStyleCnt="0">
        <dgm:presLayoutVars>
          <dgm:dir/>
          <dgm:resizeHandles val="exact"/>
        </dgm:presLayoutVars>
      </dgm:prSet>
      <dgm:spPr/>
    </dgm:pt>
    <dgm:pt modelId="{3CB2ECE0-3F17-4406-B7D2-429D5D95A1D9}" type="pres">
      <dgm:prSet presAssocID="{8596050A-BB72-4217-A95A-6C0A13B64E84}" presName="compNode" presStyleCnt="0"/>
      <dgm:spPr/>
    </dgm:pt>
    <dgm:pt modelId="{64808AC8-AA53-41AF-AAD1-FFD5BA52059C}" type="pres">
      <dgm:prSet presAssocID="{8596050A-BB72-4217-A95A-6C0A13B64E84}" presName="iconBgRect" presStyleLbl="bgShp" presStyleIdx="0" presStyleCnt="3"/>
      <dgm:spPr/>
    </dgm:pt>
    <dgm:pt modelId="{1C93AB33-9342-4A83-A9AF-EF541F4F173A}" type="pres">
      <dgm:prSet presAssocID="{8596050A-BB72-4217-A95A-6C0A13B64E8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2B2418F7-F30F-44FF-8A8E-6D90654BC714}" type="pres">
      <dgm:prSet presAssocID="{8596050A-BB72-4217-A95A-6C0A13B64E84}" presName="spaceRect" presStyleCnt="0"/>
      <dgm:spPr/>
    </dgm:pt>
    <dgm:pt modelId="{A9C4675A-C469-4BF0-9EAE-91DB9772C012}" type="pres">
      <dgm:prSet presAssocID="{8596050A-BB72-4217-A95A-6C0A13B64E84}" presName="textRect" presStyleLbl="revTx" presStyleIdx="0" presStyleCnt="3">
        <dgm:presLayoutVars>
          <dgm:chMax val="1"/>
          <dgm:chPref val="1"/>
        </dgm:presLayoutVars>
      </dgm:prSet>
      <dgm:spPr/>
    </dgm:pt>
    <dgm:pt modelId="{85196118-40A3-4AAE-937C-EEB400D461D2}" type="pres">
      <dgm:prSet presAssocID="{9835536E-615D-4C89-852E-3FAF9C400008}" presName="sibTrans" presStyleCnt="0"/>
      <dgm:spPr/>
    </dgm:pt>
    <dgm:pt modelId="{0B232311-CCAC-4970-9F9A-4ED989574413}" type="pres">
      <dgm:prSet presAssocID="{EDA9ECB2-954F-44F1-828A-6C479AF6B647}" presName="compNode" presStyleCnt="0"/>
      <dgm:spPr/>
    </dgm:pt>
    <dgm:pt modelId="{38B56770-087E-418E-9E46-13DF961A1B8E}" type="pres">
      <dgm:prSet presAssocID="{EDA9ECB2-954F-44F1-828A-6C479AF6B647}" presName="iconBgRect" presStyleLbl="bgShp" presStyleIdx="1" presStyleCnt="3"/>
      <dgm:spPr/>
    </dgm:pt>
    <dgm:pt modelId="{AEF49531-F121-41AA-93E4-D5C7BABDE7D6}" type="pres">
      <dgm:prSet presAssocID="{EDA9ECB2-954F-44F1-828A-6C479AF6B64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48D48EDA-959F-465E-AA48-24654D3E0231}" type="pres">
      <dgm:prSet presAssocID="{EDA9ECB2-954F-44F1-828A-6C479AF6B647}" presName="spaceRect" presStyleCnt="0"/>
      <dgm:spPr/>
    </dgm:pt>
    <dgm:pt modelId="{DE14088D-0415-4BB4-A8FC-63B8D244D2B5}" type="pres">
      <dgm:prSet presAssocID="{EDA9ECB2-954F-44F1-828A-6C479AF6B647}" presName="textRect" presStyleLbl="revTx" presStyleIdx="1" presStyleCnt="3">
        <dgm:presLayoutVars>
          <dgm:chMax val="1"/>
          <dgm:chPref val="1"/>
        </dgm:presLayoutVars>
      </dgm:prSet>
      <dgm:spPr/>
    </dgm:pt>
    <dgm:pt modelId="{4EF6FD31-30EB-42BA-AF05-573E7A6EB7C0}" type="pres">
      <dgm:prSet presAssocID="{6F991933-5E9F-40DF-B2D9-C41BAB92633F}" presName="sibTrans" presStyleCnt="0"/>
      <dgm:spPr/>
    </dgm:pt>
    <dgm:pt modelId="{0543529A-04A1-472A-9D04-78184FB31DC6}" type="pres">
      <dgm:prSet presAssocID="{F525A85C-D7AA-4959-93FE-88138C91E6DB}" presName="compNode" presStyleCnt="0"/>
      <dgm:spPr/>
    </dgm:pt>
    <dgm:pt modelId="{16F88E2D-B4FC-4DCC-968E-CF290A802A31}" type="pres">
      <dgm:prSet presAssocID="{F525A85C-D7AA-4959-93FE-88138C91E6DB}" presName="iconBgRect" presStyleLbl="bgShp" presStyleIdx="2" presStyleCnt="3"/>
      <dgm:spPr/>
    </dgm:pt>
    <dgm:pt modelId="{29D69882-D848-4C5C-9B00-150B61569D78}" type="pres">
      <dgm:prSet presAssocID="{F525A85C-D7AA-4959-93FE-88138C91E6D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104DD8D3-BC76-4994-ACC5-EFECAA25B9E8}" type="pres">
      <dgm:prSet presAssocID="{F525A85C-D7AA-4959-93FE-88138C91E6DB}" presName="spaceRect" presStyleCnt="0"/>
      <dgm:spPr/>
    </dgm:pt>
    <dgm:pt modelId="{7BE0D2EE-66B9-4E0B-AF45-CB2B898F71CF}" type="pres">
      <dgm:prSet presAssocID="{F525A85C-D7AA-4959-93FE-88138C91E6DB}" presName="textRect" presStyleLbl="revTx" presStyleIdx="2" presStyleCnt="3">
        <dgm:presLayoutVars>
          <dgm:chMax val="1"/>
          <dgm:chPref val="1"/>
        </dgm:presLayoutVars>
      </dgm:prSet>
      <dgm:spPr/>
    </dgm:pt>
  </dgm:ptLst>
  <dgm:cxnLst>
    <dgm:cxn modelId="{FF95AD3A-C8E9-4751-A0FC-38F7D396921D}" type="presOf" srcId="{F525A85C-D7AA-4959-93FE-88138C91E6DB}" destId="{7BE0D2EE-66B9-4E0B-AF45-CB2B898F71CF}" srcOrd="0" destOrd="0" presId="urn:microsoft.com/office/officeart/2018/5/layout/IconCircleLabelList"/>
    <dgm:cxn modelId="{9D765F92-5FEF-4A8C-B035-EF4AA3407958}" type="presOf" srcId="{8596050A-BB72-4217-A95A-6C0A13B64E84}" destId="{A9C4675A-C469-4BF0-9EAE-91DB9772C012}" srcOrd="0" destOrd="0" presId="urn:microsoft.com/office/officeart/2018/5/layout/IconCircleLabelList"/>
    <dgm:cxn modelId="{9064EAA6-7E3A-4E6E-B38E-332C982A93CD}" srcId="{59C379EE-F981-4312-A0AA-8E846DF26B9F}" destId="{8596050A-BB72-4217-A95A-6C0A13B64E84}" srcOrd="0" destOrd="0" parTransId="{DCAA4027-0FE7-4622-A08D-E1B7D4236E86}" sibTransId="{9835536E-615D-4C89-852E-3FAF9C400008}"/>
    <dgm:cxn modelId="{FF2185B8-17BE-436A-9ACF-E2D810CEBAAB}" type="presOf" srcId="{EDA9ECB2-954F-44F1-828A-6C479AF6B647}" destId="{DE14088D-0415-4BB4-A8FC-63B8D244D2B5}" srcOrd="0" destOrd="0" presId="urn:microsoft.com/office/officeart/2018/5/layout/IconCircleLabelList"/>
    <dgm:cxn modelId="{90D6A9BB-4480-444B-92E6-22DA12FBE4B9}" srcId="{59C379EE-F981-4312-A0AA-8E846DF26B9F}" destId="{F525A85C-D7AA-4959-93FE-88138C91E6DB}" srcOrd="2" destOrd="0" parTransId="{44FCDFC3-47FC-46DF-9990-D8A50B4810C8}" sibTransId="{0C5AD177-4469-4D8E-9EF5-7E8EEBE576EC}"/>
    <dgm:cxn modelId="{DFA69FC0-D7A9-401E-A0E5-22262A7F8873}" srcId="{59C379EE-F981-4312-A0AA-8E846DF26B9F}" destId="{EDA9ECB2-954F-44F1-828A-6C479AF6B647}" srcOrd="1" destOrd="0" parTransId="{97BB435F-85D7-4484-9379-328CEC32AA71}" sibTransId="{6F991933-5E9F-40DF-B2D9-C41BAB92633F}"/>
    <dgm:cxn modelId="{D4C084DF-040A-422C-B9FE-D4C0071EE6E6}" type="presOf" srcId="{59C379EE-F981-4312-A0AA-8E846DF26B9F}" destId="{31604022-CC4D-4D33-91EE-DEBCE1003424}" srcOrd="0" destOrd="0" presId="urn:microsoft.com/office/officeart/2018/5/layout/IconCircleLabelList"/>
    <dgm:cxn modelId="{2615B2CE-2F9C-4A49-B0F0-D66973B16593}" type="presParOf" srcId="{31604022-CC4D-4D33-91EE-DEBCE1003424}" destId="{3CB2ECE0-3F17-4406-B7D2-429D5D95A1D9}" srcOrd="0" destOrd="0" presId="urn:microsoft.com/office/officeart/2018/5/layout/IconCircleLabelList"/>
    <dgm:cxn modelId="{C6D5CAC0-73FF-4BA9-B971-03ED1328E26E}" type="presParOf" srcId="{3CB2ECE0-3F17-4406-B7D2-429D5D95A1D9}" destId="{64808AC8-AA53-41AF-AAD1-FFD5BA52059C}" srcOrd="0" destOrd="0" presId="urn:microsoft.com/office/officeart/2018/5/layout/IconCircleLabelList"/>
    <dgm:cxn modelId="{BD371E54-6F87-4B6B-A3F5-96382E2D419F}" type="presParOf" srcId="{3CB2ECE0-3F17-4406-B7D2-429D5D95A1D9}" destId="{1C93AB33-9342-4A83-A9AF-EF541F4F173A}" srcOrd="1" destOrd="0" presId="urn:microsoft.com/office/officeart/2018/5/layout/IconCircleLabelList"/>
    <dgm:cxn modelId="{3B215529-0612-489B-983F-F1191E2C22AD}" type="presParOf" srcId="{3CB2ECE0-3F17-4406-B7D2-429D5D95A1D9}" destId="{2B2418F7-F30F-44FF-8A8E-6D90654BC714}" srcOrd="2" destOrd="0" presId="urn:microsoft.com/office/officeart/2018/5/layout/IconCircleLabelList"/>
    <dgm:cxn modelId="{26CA480C-4C3B-4DA8-92A6-B62BABAAE87E}" type="presParOf" srcId="{3CB2ECE0-3F17-4406-B7D2-429D5D95A1D9}" destId="{A9C4675A-C469-4BF0-9EAE-91DB9772C012}" srcOrd="3" destOrd="0" presId="urn:microsoft.com/office/officeart/2018/5/layout/IconCircleLabelList"/>
    <dgm:cxn modelId="{C52BE296-DB27-4E98-A86C-3A36D7C13069}" type="presParOf" srcId="{31604022-CC4D-4D33-91EE-DEBCE1003424}" destId="{85196118-40A3-4AAE-937C-EEB400D461D2}" srcOrd="1" destOrd="0" presId="urn:microsoft.com/office/officeart/2018/5/layout/IconCircleLabelList"/>
    <dgm:cxn modelId="{EE5D1586-3BDF-473B-8751-10770229EF3F}" type="presParOf" srcId="{31604022-CC4D-4D33-91EE-DEBCE1003424}" destId="{0B232311-CCAC-4970-9F9A-4ED989574413}" srcOrd="2" destOrd="0" presId="urn:microsoft.com/office/officeart/2018/5/layout/IconCircleLabelList"/>
    <dgm:cxn modelId="{58D58F2D-53C0-4DA1-9B3A-BA03469795A8}" type="presParOf" srcId="{0B232311-CCAC-4970-9F9A-4ED989574413}" destId="{38B56770-087E-418E-9E46-13DF961A1B8E}" srcOrd="0" destOrd="0" presId="urn:microsoft.com/office/officeart/2018/5/layout/IconCircleLabelList"/>
    <dgm:cxn modelId="{6168F19A-034F-4571-9A4C-310976E4F096}" type="presParOf" srcId="{0B232311-CCAC-4970-9F9A-4ED989574413}" destId="{AEF49531-F121-41AA-93E4-D5C7BABDE7D6}" srcOrd="1" destOrd="0" presId="urn:microsoft.com/office/officeart/2018/5/layout/IconCircleLabelList"/>
    <dgm:cxn modelId="{3D6861B8-B630-452E-BDEC-3941A8D1295B}" type="presParOf" srcId="{0B232311-CCAC-4970-9F9A-4ED989574413}" destId="{48D48EDA-959F-465E-AA48-24654D3E0231}" srcOrd="2" destOrd="0" presId="urn:microsoft.com/office/officeart/2018/5/layout/IconCircleLabelList"/>
    <dgm:cxn modelId="{EACA1B3F-98C4-4F26-A6D5-AE44C71073E1}" type="presParOf" srcId="{0B232311-CCAC-4970-9F9A-4ED989574413}" destId="{DE14088D-0415-4BB4-A8FC-63B8D244D2B5}" srcOrd="3" destOrd="0" presId="urn:microsoft.com/office/officeart/2018/5/layout/IconCircleLabelList"/>
    <dgm:cxn modelId="{37D6726E-FF3D-4CC6-B63E-B10AA299B66B}" type="presParOf" srcId="{31604022-CC4D-4D33-91EE-DEBCE1003424}" destId="{4EF6FD31-30EB-42BA-AF05-573E7A6EB7C0}" srcOrd="3" destOrd="0" presId="urn:microsoft.com/office/officeart/2018/5/layout/IconCircleLabelList"/>
    <dgm:cxn modelId="{24CF7C54-0820-48D5-85BE-4FAAC4E1EC7A}" type="presParOf" srcId="{31604022-CC4D-4D33-91EE-DEBCE1003424}" destId="{0543529A-04A1-472A-9D04-78184FB31DC6}" srcOrd="4" destOrd="0" presId="urn:microsoft.com/office/officeart/2018/5/layout/IconCircleLabelList"/>
    <dgm:cxn modelId="{D3AAC8EE-5ABD-44B7-B750-2356AB2C5E67}" type="presParOf" srcId="{0543529A-04A1-472A-9D04-78184FB31DC6}" destId="{16F88E2D-B4FC-4DCC-968E-CF290A802A31}" srcOrd="0" destOrd="0" presId="urn:microsoft.com/office/officeart/2018/5/layout/IconCircleLabelList"/>
    <dgm:cxn modelId="{93DD5539-0A1F-423E-8AD9-6B3F2DBA99ED}" type="presParOf" srcId="{0543529A-04A1-472A-9D04-78184FB31DC6}" destId="{29D69882-D848-4C5C-9B00-150B61569D78}" srcOrd="1" destOrd="0" presId="urn:microsoft.com/office/officeart/2018/5/layout/IconCircleLabelList"/>
    <dgm:cxn modelId="{AA547834-B753-40F2-9EB1-99824C7D96FB}" type="presParOf" srcId="{0543529A-04A1-472A-9D04-78184FB31DC6}" destId="{104DD8D3-BC76-4994-ACC5-EFECAA25B9E8}" srcOrd="2" destOrd="0" presId="urn:microsoft.com/office/officeart/2018/5/layout/IconCircleLabelList"/>
    <dgm:cxn modelId="{6A6ADF68-33D5-49AC-9778-C3098C656919}" type="presParOf" srcId="{0543529A-04A1-472A-9D04-78184FB31DC6}" destId="{7BE0D2EE-66B9-4E0B-AF45-CB2B898F71C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5CEDB143-E4AB-407E-9E4B-99AAEDD19CA7}" type="doc">
      <dgm:prSet loTypeId="urn:microsoft.com/office/officeart/2005/8/layout/vProcess5" loCatId="process" qsTypeId="urn:microsoft.com/office/officeart/2005/8/quickstyle/simple4" qsCatId="simple" csTypeId="urn:microsoft.com/office/officeart/2005/8/colors/accent3_2" csCatId="accent3" phldr="1"/>
      <dgm:spPr/>
      <dgm:t>
        <a:bodyPr/>
        <a:lstStyle/>
        <a:p>
          <a:endParaRPr lang="en-US"/>
        </a:p>
      </dgm:t>
    </dgm:pt>
    <dgm:pt modelId="{AE4AEDC1-CECB-4783-B8FB-7CE49F970F5F}">
      <dgm:prSet/>
      <dgm:spPr/>
      <dgm:t>
        <a:bodyPr/>
        <a:lstStyle/>
        <a:p>
          <a:r>
            <a:rPr lang="en-GB"/>
            <a:t>A process where a facilitator guides group discussions or activities to achieve learning objectives, often used in both face-to-face and blended settings (CIPD, 2024b).</a:t>
          </a:r>
          <a:endParaRPr lang="en-US"/>
        </a:p>
      </dgm:t>
    </dgm:pt>
    <dgm:pt modelId="{309CDFA6-E3E3-42DE-91C3-27D0FCB516D7}" type="parTrans" cxnId="{6FFDCBAD-C379-49AA-A0F5-E72738AAD0CD}">
      <dgm:prSet/>
      <dgm:spPr/>
      <dgm:t>
        <a:bodyPr/>
        <a:lstStyle/>
        <a:p>
          <a:endParaRPr lang="en-US"/>
        </a:p>
      </dgm:t>
    </dgm:pt>
    <dgm:pt modelId="{C1593815-2FE7-4666-8C2C-8BDC497FC03D}" type="sibTrans" cxnId="{6FFDCBAD-C379-49AA-A0F5-E72738AAD0CD}">
      <dgm:prSet/>
      <dgm:spPr/>
      <dgm:t>
        <a:bodyPr/>
        <a:lstStyle/>
        <a:p>
          <a:endParaRPr lang="en-US"/>
        </a:p>
      </dgm:t>
    </dgm:pt>
    <dgm:pt modelId="{DDEF227D-EAD7-4AD9-9117-10149E533D7C}">
      <dgm:prSet/>
      <dgm:spPr/>
      <dgm:t>
        <a:bodyPr/>
        <a:lstStyle/>
        <a:p>
          <a:r>
            <a:rPr lang="en-US"/>
            <a:t>Focus is on ‘supporting the learning process as opposed to ‘delivering learning’ (Waite </a:t>
          </a:r>
          <a:r>
            <a:rPr lang="en-US" i="1"/>
            <a:t>et al</a:t>
          </a:r>
          <a:r>
            <a:rPr lang="en-US"/>
            <a:t>., 2021).</a:t>
          </a:r>
        </a:p>
      </dgm:t>
    </dgm:pt>
    <dgm:pt modelId="{9E2ABB03-44C3-4F56-B6FB-1A68802037C2}" type="parTrans" cxnId="{C2DF7F90-C8F4-4EBA-A3EB-AA841E2FE506}">
      <dgm:prSet/>
      <dgm:spPr/>
      <dgm:t>
        <a:bodyPr/>
        <a:lstStyle/>
        <a:p>
          <a:endParaRPr lang="en-US"/>
        </a:p>
      </dgm:t>
    </dgm:pt>
    <dgm:pt modelId="{5FC2EE96-73BB-4AA3-B334-16740D77C31F}" type="sibTrans" cxnId="{C2DF7F90-C8F4-4EBA-A3EB-AA841E2FE506}">
      <dgm:prSet/>
      <dgm:spPr/>
      <dgm:t>
        <a:bodyPr/>
        <a:lstStyle/>
        <a:p>
          <a:endParaRPr lang="en-US"/>
        </a:p>
      </dgm:t>
    </dgm:pt>
    <dgm:pt modelId="{2D93B6AB-DC33-45A1-95EF-A5FC76CDF0D6}" type="pres">
      <dgm:prSet presAssocID="{5CEDB143-E4AB-407E-9E4B-99AAEDD19CA7}" presName="outerComposite" presStyleCnt="0">
        <dgm:presLayoutVars>
          <dgm:chMax val="5"/>
          <dgm:dir/>
          <dgm:resizeHandles val="exact"/>
        </dgm:presLayoutVars>
      </dgm:prSet>
      <dgm:spPr/>
    </dgm:pt>
    <dgm:pt modelId="{121849EA-618F-4E5D-B822-BBFB348B656C}" type="pres">
      <dgm:prSet presAssocID="{5CEDB143-E4AB-407E-9E4B-99AAEDD19CA7}" presName="dummyMaxCanvas" presStyleCnt="0">
        <dgm:presLayoutVars/>
      </dgm:prSet>
      <dgm:spPr/>
    </dgm:pt>
    <dgm:pt modelId="{5AB53B92-D48F-4834-B5B6-AC9D5A8B3852}" type="pres">
      <dgm:prSet presAssocID="{5CEDB143-E4AB-407E-9E4B-99AAEDD19CA7}" presName="TwoNodes_1" presStyleLbl="node1" presStyleIdx="0" presStyleCnt="2">
        <dgm:presLayoutVars>
          <dgm:bulletEnabled val="1"/>
        </dgm:presLayoutVars>
      </dgm:prSet>
      <dgm:spPr/>
    </dgm:pt>
    <dgm:pt modelId="{6BA32F47-8E86-4647-B289-9B1523B63C4A}" type="pres">
      <dgm:prSet presAssocID="{5CEDB143-E4AB-407E-9E4B-99AAEDD19CA7}" presName="TwoNodes_2" presStyleLbl="node1" presStyleIdx="1" presStyleCnt="2">
        <dgm:presLayoutVars>
          <dgm:bulletEnabled val="1"/>
        </dgm:presLayoutVars>
      </dgm:prSet>
      <dgm:spPr/>
    </dgm:pt>
    <dgm:pt modelId="{B8A7012B-378A-4B13-B6CB-2F5A9F4ACDB5}" type="pres">
      <dgm:prSet presAssocID="{5CEDB143-E4AB-407E-9E4B-99AAEDD19CA7}" presName="TwoConn_1-2" presStyleLbl="fgAccFollowNode1" presStyleIdx="0" presStyleCnt="1">
        <dgm:presLayoutVars>
          <dgm:bulletEnabled val="1"/>
        </dgm:presLayoutVars>
      </dgm:prSet>
      <dgm:spPr/>
    </dgm:pt>
    <dgm:pt modelId="{EA95DEF8-3C24-4887-A8B2-7D13A07FB908}" type="pres">
      <dgm:prSet presAssocID="{5CEDB143-E4AB-407E-9E4B-99AAEDD19CA7}" presName="TwoNodes_1_text" presStyleLbl="node1" presStyleIdx="1" presStyleCnt="2">
        <dgm:presLayoutVars>
          <dgm:bulletEnabled val="1"/>
        </dgm:presLayoutVars>
      </dgm:prSet>
      <dgm:spPr/>
    </dgm:pt>
    <dgm:pt modelId="{225424DC-09E8-4E58-AE65-61CA30CF60A5}" type="pres">
      <dgm:prSet presAssocID="{5CEDB143-E4AB-407E-9E4B-99AAEDD19CA7}" presName="TwoNodes_2_text" presStyleLbl="node1" presStyleIdx="1" presStyleCnt="2">
        <dgm:presLayoutVars>
          <dgm:bulletEnabled val="1"/>
        </dgm:presLayoutVars>
      </dgm:prSet>
      <dgm:spPr/>
    </dgm:pt>
  </dgm:ptLst>
  <dgm:cxnLst>
    <dgm:cxn modelId="{361BBB2E-B568-4A71-92B9-E7FF837CF5DC}" type="presOf" srcId="{5CEDB143-E4AB-407E-9E4B-99AAEDD19CA7}" destId="{2D93B6AB-DC33-45A1-95EF-A5FC76CDF0D6}" srcOrd="0" destOrd="0" presId="urn:microsoft.com/office/officeart/2005/8/layout/vProcess5"/>
    <dgm:cxn modelId="{64C1B279-09A6-435D-8826-3E2531B78A01}" type="presOf" srcId="{DDEF227D-EAD7-4AD9-9117-10149E533D7C}" destId="{6BA32F47-8E86-4647-B289-9B1523B63C4A}" srcOrd="0" destOrd="0" presId="urn:microsoft.com/office/officeart/2005/8/layout/vProcess5"/>
    <dgm:cxn modelId="{5471B382-25BF-446B-A015-AB930B3EC400}" type="presOf" srcId="{DDEF227D-EAD7-4AD9-9117-10149E533D7C}" destId="{225424DC-09E8-4E58-AE65-61CA30CF60A5}" srcOrd="1" destOrd="0" presId="urn:microsoft.com/office/officeart/2005/8/layout/vProcess5"/>
    <dgm:cxn modelId="{C2DF7F90-C8F4-4EBA-A3EB-AA841E2FE506}" srcId="{5CEDB143-E4AB-407E-9E4B-99AAEDD19CA7}" destId="{DDEF227D-EAD7-4AD9-9117-10149E533D7C}" srcOrd="1" destOrd="0" parTransId="{9E2ABB03-44C3-4F56-B6FB-1A68802037C2}" sibTransId="{5FC2EE96-73BB-4AA3-B334-16740D77C31F}"/>
    <dgm:cxn modelId="{6FFDCBAD-C379-49AA-A0F5-E72738AAD0CD}" srcId="{5CEDB143-E4AB-407E-9E4B-99AAEDD19CA7}" destId="{AE4AEDC1-CECB-4783-B8FB-7CE49F970F5F}" srcOrd="0" destOrd="0" parTransId="{309CDFA6-E3E3-42DE-91C3-27D0FCB516D7}" sibTransId="{C1593815-2FE7-4666-8C2C-8BDC497FC03D}"/>
    <dgm:cxn modelId="{1E7E90B5-5F56-473B-9040-1452C73649E2}" type="presOf" srcId="{AE4AEDC1-CECB-4783-B8FB-7CE49F970F5F}" destId="{EA95DEF8-3C24-4887-A8B2-7D13A07FB908}" srcOrd="1" destOrd="0" presId="urn:microsoft.com/office/officeart/2005/8/layout/vProcess5"/>
    <dgm:cxn modelId="{4E4CADD5-3D3F-4CB1-B4F7-32C0548D8AB2}" type="presOf" srcId="{AE4AEDC1-CECB-4783-B8FB-7CE49F970F5F}" destId="{5AB53B92-D48F-4834-B5B6-AC9D5A8B3852}" srcOrd="0" destOrd="0" presId="urn:microsoft.com/office/officeart/2005/8/layout/vProcess5"/>
    <dgm:cxn modelId="{9D3534E7-3121-46A4-999D-D4CBDF8FC157}" type="presOf" srcId="{C1593815-2FE7-4666-8C2C-8BDC497FC03D}" destId="{B8A7012B-378A-4B13-B6CB-2F5A9F4ACDB5}" srcOrd="0" destOrd="0" presId="urn:microsoft.com/office/officeart/2005/8/layout/vProcess5"/>
    <dgm:cxn modelId="{6E3C131A-9690-4E55-83B1-2F2F4B085E7B}" type="presParOf" srcId="{2D93B6AB-DC33-45A1-95EF-A5FC76CDF0D6}" destId="{121849EA-618F-4E5D-B822-BBFB348B656C}" srcOrd="0" destOrd="0" presId="urn:microsoft.com/office/officeart/2005/8/layout/vProcess5"/>
    <dgm:cxn modelId="{3989B8A1-BB8C-409B-8B55-5B5EA3F58A24}" type="presParOf" srcId="{2D93B6AB-DC33-45A1-95EF-A5FC76CDF0D6}" destId="{5AB53B92-D48F-4834-B5B6-AC9D5A8B3852}" srcOrd="1" destOrd="0" presId="urn:microsoft.com/office/officeart/2005/8/layout/vProcess5"/>
    <dgm:cxn modelId="{4BBE3F21-E1A0-408D-93D2-FAC6F8BCA4AA}" type="presParOf" srcId="{2D93B6AB-DC33-45A1-95EF-A5FC76CDF0D6}" destId="{6BA32F47-8E86-4647-B289-9B1523B63C4A}" srcOrd="2" destOrd="0" presId="urn:microsoft.com/office/officeart/2005/8/layout/vProcess5"/>
    <dgm:cxn modelId="{E55D55D0-9477-4D11-9EAF-B3295AB57161}" type="presParOf" srcId="{2D93B6AB-DC33-45A1-95EF-A5FC76CDF0D6}" destId="{B8A7012B-378A-4B13-B6CB-2F5A9F4ACDB5}" srcOrd="3" destOrd="0" presId="urn:microsoft.com/office/officeart/2005/8/layout/vProcess5"/>
    <dgm:cxn modelId="{F12E11EC-6C27-4932-BDCF-D6F6BBAD5F78}" type="presParOf" srcId="{2D93B6AB-DC33-45A1-95EF-A5FC76CDF0D6}" destId="{EA95DEF8-3C24-4887-A8B2-7D13A07FB908}" srcOrd="4" destOrd="0" presId="urn:microsoft.com/office/officeart/2005/8/layout/vProcess5"/>
    <dgm:cxn modelId="{270BC39A-5E83-45E4-AC78-D61AB7EA1D69}" type="presParOf" srcId="{2D93B6AB-DC33-45A1-95EF-A5FC76CDF0D6}" destId="{225424DC-09E8-4E58-AE65-61CA30CF60A5}"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733D681-B88F-4117-8A53-AA635C0596F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9C9E324-CD2F-4B2D-9E59-4F66EBC3444B}">
      <dgm:prSet/>
      <dgm:spPr/>
      <dgm:t>
        <a:bodyPr/>
        <a:lstStyle/>
        <a:p>
          <a:r>
            <a:rPr lang="en-GB"/>
            <a:t>Blended learning benefits learners by giving flexibility, letting them work at their own pace, and combining independent study with face-to-face support. It also helps trainers use classroom time more effectively for discussion, practice, and feedback.</a:t>
          </a:r>
          <a:endParaRPr lang="en-US"/>
        </a:p>
      </dgm:t>
    </dgm:pt>
    <dgm:pt modelId="{9D91B035-2646-4218-8D87-C9335E3D8CDE}" type="parTrans" cxnId="{451CBAC0-8C15-4834-9BC4-BE861D5E408D}">
      <dgm:prSet/>
      <dgm:spPr/>
      <dgm:t>
        <a:bodyPr/>
        <a:lstStyle/>
        <a:p>
          <a:endParaRPr lang="en-US"/>
        </a:p>
      </dgm:t>
    </dgm:pt>
    <dgm:pt modelId="{5ACA7238-B4FD-4427-B9EF-B6B2E98D9182}" type="sibTrans" cxnId="{451CBAC0-8C15-4834-9BC4-BE861D5E408D}">
      <dgm:prSet/>
      <dgm:spPr/>
      <dgm:t>
        <a:bodyPr/>
        <a:lstStyle/>
        <a:p>
          <a:endParaRPr lang="en-US"/>
        </a:p>
      </dgm:t>
    </dgm:pt>
    <dgm:pt modelId="{9C844315-9441-4E19-B116-75DABBCE8EC0}">
      <dgm:prSet/>
      <dgm:spPr/>
      <dgm:t>
        <a:bodyPr/>
        <a:lstStyle/>
        <a:p>
          <a:r>
            <a:rPr lang="en-GB"/>
            <a:t>Facilitation helps groups learn actively and solve problems together. It can improve engagement, make meetings and training more productive, reduce stress, and help people feel that their ideas are heard.</a:t>
          </a:r>
          <a:endParaRPr lang="en-US"/>
        </a:p>
      </dgm:t>
    </dgm:pt>
    <dgm:pt modelId="{3607F01C-F30B-4ED1-8660-22654F1C36AE}" type="parTrans" cxnId="{A5A34A09-2792-442F-9084-76E3590CCE41}">
      <dgm:prSet/>
      <dgm:spPr/>
      <dgm:t>
        <a:bodyPr/>
        <a:lstStyle/>
        <a:p>
          <a:endParaRPr lang="en-US"/>
        </a:p>
      </dgm:t>
    </dgm:pt>
    <dgm:pt modelId="{22FBA202-49BE-4A8F-A76D-92F21EF829F1}" type="sibTrans" cxnId="{A5A34A09-2792-442F-9084-76E3590CCE41}">
      <dgm:prSet/>
      <dgm:spPr/>
      <dgm:t>
        <a:bodyPr/>
        <a:lstStyle/>
        <a:p>
          <a:endParaRPr lang="en-US"/>
        </a:p>
      </dgm:t>
    </dgm:pt>
    <dgm:pt modelId="{574F8EB6-B880-4299-835E-08DA0FEB8182}">
      <dgm:prSet/>
      <dgm:spPr/>
      <dgm:t>
        <a:bodyPr/>
        <a:lstStyle/>
        <a:p>
          <a:r>
            <a:rPr lang="en-GB"/>
            <a:t>Coaching supports performance by focusing on individual goals, skills, and improvement. It can increase confidence, communication, accountability, and productivity because feedback is regular and tailored to the person.</a:t>
          </a:r>
          <a:endParaRPr lang="en-US"/>
        </a:p>
      </dgm:t>
    </dgm:pt>
    <dgm:pt modelId="{2661A632-BF35-4ABD-9CD9-25DDBE38A8D5}" type="parTrans" cxnId="{7D0E64D5-5F6D-4C17-88C3-EC5E91B5AB7B}">
      <dgm:prSet/>
      <dgm:spPr/>
      <dgm:t>
        <a:bodyPr/>
        <a:lstStyle/>
        <a:p>
          <a:endParaRPr lang="en-US"/>
        </a:p>
      </dgm:t>
    </dgm:pt>
    <dgm:pt modelId="{96F06DD9-56D9-4419-B6B2-2CBC6791FDA6}" type="sibTrans" cxnId="{7D0E64D5-5F6D-4C17-88C3-EC5E91B5AB7B}">
      <dgm:prSet/>
      <dgm:spPr/>
      <dgm:t>
        <a:bodyPr/>
        <a:lstStyle/>
        <a:p>
          <a:endParaRPr lang="en-US"/>
        </a:p>
      </dgm:t>
    </dgm:pt>
    <dgm:pt modelId="{149FFD99-9B4C-4C6C-8C6C-03B0CC7E4BB7}">
      <dgm:prSet/>
      <dgm:spPr/>
      <dgm:t>
        <a:bodyPr/>
        <a:lstStyle/>
        <a:p>
          <a:r>
            <a:rPr lang="en-GB"/>
            <a:t>Mentoring benefits employees by giving them longer-term guidance from someone more experienced. It can support career development, confidence, soft skills, networking, retention, and a clearer path for progression.</a:t>
          </a:r>
          <a:endParaRPr lang="en-US"/>
        </a:p>
      </dgm:t>
    </dgm:pt>
    <dgm:pt modelId="{70B2C4CA-5797-4D54-AD36-BFFA65E6C93C}" type="parTrans" cxnId="{FD5BD74C-32D5-4FB5-9C6F-8B8C618CB4CF}">
      <dgm:prSet/>
      <dgm:spPr/>
      <dgm:t>
        <a:bodyPr/>
        <a:lstStyle/>
        <a:p>
          <a:endParaRPr lang="en-US"/>
        </a:p>
      </dgm:t>
    </dgm:pt>
    <dgm:pt modelId="{AE46F010-5EDE-4A5A-AF54-D7E44FE6775C}" type="sibTrans" cxnId="{FD5BD74C-32D5-4FB5-9C6F-8B8C618CB4CF}">
      <dgm:prSet/>
      <dgm:spPr/>
      <dgm:t>
        <a:bodyPr/>
        <a:lstStyle/>
        <a:p>
          <a:endParaRPr lang="en-US"/>
        </a:p>
      </dgm:t>
    </dgm:pt>
    <dgm:pt modelId="{6DD22BB1-6C4C-4F5D-B554-AC0ACC82B944}" type="pres">
      <dgm:prSet presAssocID="{E733D681-B88F-4117-8A53-AA635C0596F3}" presName="root" presStyleCnt="0">
        <dgm:presLayoutVars>
          <dgm:dir/>
          <dgm:resizeHandles val="exact"/>
        </dgm:presLayoutVars>
      </dgm:prSet>
      <dgm:spPr/>
    </dgm:pt>
    <dgm:pt modelId="{950993F0-2AA8-45D3-A4C6-5AA2D5A9A8C4}" type="pres">
      <dgm:prSet presAssocID="{89C9E324-CD2F-4B2D-9E59-4F66EBC3444B}" presName="compNode" presStyleCnt="0"/>
      <dgm:spPr/>
    </dgm:pt>
    <dgm:pt modelId="{F8711F1B-A76F-4B5B-B4C8-89C7CC413D7D}" type="pres">
      <dgm:prSet presAssocID="{89C9E324-CD2F-4B2D-9E59-4F66EBC3444B}" presName="bgRect" presStyleLbl="bgShp" presStyleIdx="0" presStyleCnt="4"/>
      <dgm:spPr/>
    </dgm:pt>
    <dgm:pt modelId="{EFA0DC7C-D0E8-4298-B95C-66747AB3587E}" type="pres">
      <dgm:prSet presAssocID="{89C9E324-CD2F-4B2D-9E59-4F66EBC3444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79B9CBC6-D265-43EF-8A9A-8285D757BD95}" type="pres">
      <dgm:prSet presAssocID="{89C9E324-CD2F-4B2D-9E59-4F66EBC3444B}" presName="spaceRect" presStyleCnt="0"/>
      <dgm:spPr/>
    </dgm:pt>
    <dgm:pt modelId="{9DF4EF54-3E53-4FF2-BBA0-26777A19676B}" type="pres">
      <dgm:prSet presAssocID="{89C9E324-CD2F-4B2D-9E59-4F66EBC3444B}" presName="parTx" presStyleLbl="revTx" presStyleIdx="0" presStyleCnt="4">
        <dgm:presLayoutVars>
          <dgm:chMax val="0"/>
          <dgm:chPref val="0"/>
        </dgm:presLayoutVars>
      </dgm:prSet>
      <dgm:spPr/>
    </dgm:pt>
    <dgm:pt modelId="{DACFF9B1-7698-47CD-A322-DDAF869F8FD3}" type="pres">
      <dgm:prSet presAssocID="{5ACA7238-B4FD-4427-B9EF-B6B2E98D9182}" presName="sibTrans" presStyleCnt="0"/>
      <dgm:spPr/>
    </dgm:pt>
    <dgm:pt modelId="{9A0BA891-F372-4120-8BE6-7157E23E1DE1}" type="pres">
      <dgm:prSet presAssocID="{9C844315-9441-4E19-B116-75DABBCE8EC0}" presName="compNode" presStyleCnt="0"/>
      <dgm:spPr/>
    </dgm:pt>
    <dgm:pt modelId="{AD311FDF-D869-4C66-ABC9-B3647D6FEDFE}" type="pres">
      <dgm:prSet presAssocID="{9C844315-9441-4E19-B116-75DABBCE8EC0}" presName="bgRect" presStyleLbl="bgShp" presStyleIdx="1" presStyleCnt="4"/>
      <dgm:spPr/>
    </dgm:pt>
    <dgm:pt modelId="{A34ACF6F-8B98-44F6-99FC-8372C933030E}" type="pres">
      <dgm:prSet presAssocID="{9C844315-9441-4E19-B116-75DABBCE8EC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1935A347-3AD5-4BDE-9F0B-EC78E45E6BFC}" type="pres">
      <dgm:prSet presAssocID="{9C844315-9441-4E19-B116-75DABBCE8EC0}" presName="spaceRect" presStyleCnt="0"/>
      <dgm:spPr/>
    </dgm:pt>
    <dgm:pt modelId="{1CB753AD-C7CC-4ABB-A3DB-6A37F27E6C3D}" type="pres">
      <dgm:prSet presAssocID="{9C844315-9441-4E19-B116-75DABBCE8EC0}" presName="parTx" presStyleLbl="revTx" presStyleIdx="1" presStyleCnt="4">
        <dgm:presLayoutVars>
          <dgm:chMax val="0"/>
          <dgm:chPref val="0"/>
        </dgm:presLayoutVars>
      </dgm:prSet>
      <dgm:spPr/>
    </dgm:pt>
    <dgm:pt modelId="{1843BD67-C84F-42FD-A60A-D7C3F3BD92E7}" type="pres">
      <dgm:prSet presAssocID="{22FBA202-49BE-4A8F-A76D-92F21EF829F1}" presName="sibTrans" presStyleCnt="0"/>
      <dgm:spPr/>
    </dgm:pt>
    <dgm:pt modelId="{400CDC7F-2B4B-4D8A-8CCA-4429AE5C59FF}" type="pres">
      <dgm:prSet presAssocID="{574F8EB6-B880-4299-835E-08DA0FEB8182}" presName="compNode" presStyleCnt="0"/>
      <dgm:spPr/>
    </dgm:pt>
    <dgm:pt modelId="{5E48942F-7E33-4F70-A9BA-A228BF672473}" type="pres">
      <dgm:prSet presAssocID="{574F8EB6-B880-4299-835E-08DA0FEB8182}" presName="bgRect" presStyleLbl="bgShp" presStyleIdx="2" presStyleCnt="4"/>
      <dgm:spPr/>
    </dgm:pt>
    <dgm:pt modelId="{F3BCB91E-B855-4D00-A32B-A7A4FA071416}" type="pres">
      <dgm:prSet presAssocID="{574F8EB6-B880-4299-835E-08DA0FEB818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750A252E-744D-476F-8747-3FE3405C80E4}" type="pres">
      <dgm:prSet presAssocID="{574F8EB6-B880-4299-835E-08DA0FEB8182}" presName="spaceRect" presStyleCnt="0"/>
      <dgm:spPr/>
    </dgm:pt>
    <dgm:pt modelId="{1D419E48-9DD6-4A2C-94F9-48D3FFA12E7A}" type="pres">
      <dgm:prSet presAssocID="{574F8EB6-B880-4299-835E-08DA0FEB8182}" presName="parTx" presStyleLbl="revTx" presStyleIdx="2" presStyleCnt="4">
        <dgm:presLayoutVars>
          <dgm:chMax val="0"/>
          <dgm:chPref val="0"/>
        </dgm:presLayoutVars>
      </dgm:prSet>
      <dgm:spPr/>
    </dgm:pt>
    <dgm:pt modelId="{93FA2D31-75CF-4BB8-A835-4168EDC512CA}" type="pres">
      <dgm:prSet presAssocID="{96F06DD9-56D9-4419-B6B2-2CBC6791FDA6}" presName="sibTrans" presStyleCnt="0"/>
      <dgm:spPr/>
    </dgm:pt>
    <dgm:pt modelId="{B8BE19FB-9E69-4376-925E-B674EF81D6FA}" type="pres">
      <dgm:prSet presAssocID="{149FFD99-9B4C-4C6C-8C6C-03B0CC7E4BB7}" presName="compNode" presStyleCnt="0"/>
      <dgm:spPr/>
    </dgm:pt>
    <dgm:pt modelId="{63F98522-F572-4541-8141-64524894FAC3}" type="pres">
      <dgm:prSet presAssocID="{149FFD99-9B4C-4C6C-8C6C-03B0CC7E4BB7}" presName="bgRect" presStyleLbl="bgShp" presStyleIdx="3" presStyleCnt="4"/>
      <dgm:spPr/>
    </dgm:pt>
    <dgm:pt modelId="{181AAB0D-C318-4C90-AD7B-28693C40A457}" type="pres">
      <dgm:prSet presAssocID="{149FFD99-9B4C-4C6C-8C6C-03B0CC7E4BB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3259F338-7A2C-48A8-BBE5-28F0EE3D5E7C}" type="pres">
      <dgm:prSet presAssocID="{149FFD99-9B4C-4C6C-8C6C-03B0CC7E4BB7}" presName="spaceRect" presStyleCnt="0"/>
      <dgm:spPr/>
    </dgm:pt>
    <dgm:pt modelId="{BCA3CA5A-66B9-48B0-8270-342E2A13719F}" type="pres">
      <dgm:prSet presAssocID="{149FFD99-9B4C-4C6C-8C6C-03B0CC7E4BB7}" presName="parTx" presStyleLbl="revTx" presStyleIdx="3" presStyleCnt="4">
        <dgm:presLayoutVars>
          <dgm:chMax val="0"/>
          <dgm:chPref val="0"/>
        </dgm:presLayoutVars>
      </dgm:prSet>
      <dgm:spPr/>
    </dgm:pt>
  </dgm:ptLst>
  <dgm:cxnLst>
    <dgm:cxn modelId="{A5A34A09-2792-442F-9084-76E3590CCE41}" srcId="{E733D681-B88F-4117-8A53-AA635C0596F3}" destId="{9C844315-9441-4E19-B116-75DABBCE8EC0}" srcOrd="1" destOrd="0" parTransId="{3607F01C-F30B-4ED1-8660-22654F1C36AE}" sibTransId="{22FBA202-49BE-4A8F-A76D-92F21EF829F1}"/>
    <dgm:cxn modelId="{FD5BD74C-32D5-4FB5-9C6F-8B8C618CB4CF}" srcId="{E733D681-B88F-4117-8A53-AA635C0596F3}" destId="{149FFD99-9B4C-4C6C-8C6C-03B0CC7E4BB7}" srcOrd="3" destOrd="0" parTransId="{70B2C4CA-5797-4D54-AD36-BFFA65E6C93C}" sibTransId="{AE46F010-5EDE-4A5A-AF54-D7E44FE6775C}"/>
    <dgm:cxn modelId="{77FE6376-7677-42DB-A562-1BA0DEA04CFE}" type="presOf" srcId="{9C844315-9441-4E19-B116-75DABBCE8EC0}" destId="{1CB753AD-C7CC-4ABB-A3DB-6A37F27E6C3D}" srcOrd="0" destOrd="0" presId="urn:microsoft.com/office/officeart/2018/2/layout/IconVerticalSolidList"/>
    <dgm:cxn modelId="{175C6C78-3BF2-4F68-B290-1F8ED351CF9C}" type="presOf" srcId="{574F8EB6-B880-4299-835E-08DA0FEB8182}" destId="{1D419E48-9DD6-4A2C-94F9-48D3FFA12E7A}" srcOrd="0" destOrd="0" presId="urn:microsoft.com/office/officeart/2018/2/layout/IconVerticalSolidList"/>
    <dgm:cxn modelId="{0F886F8B-BD70-4285-AFCD-9F5E95D49193}" type="presOf" srcId="{149FFD99-9B4C-4C6C-8C6C-03B0CC7E4BB7}" destId="{BCA3CA5A-66B9-48B0-8270-342E2A13719F}" srcOrd="0" destOrd="0" presId="urn:microsoft.com/office/officeart/2018/2/layout/IconVerticalSolidList"/>
    <dgm:cxn modelId="{451CBAC0-8C15-4834-9BC4-BE861D5E408D}" srcId="{E733D681-B88F-4117-8A53-AA635C0596F3}" destId="{89C9E324-CD2F-4B2D-9E59-4F66EBC3444B}" srcOrd="0" destOrd="0" parTransId="{9D91B035-2646-4218-8D87-C9335E3D8CDE}" sibTransId="{5ACA7238-B4FD-4427-B9EF-B6B2E98D9182}"/>
    <dgm:cxn modelId="{6928F7C6-C584-46A7-8EB8-1CA60B51F57D}" type="presOf" srcId="{E733D681-B88F-4117-8A53-AA635C0596F3}" destId="{6DD22BB1-6C4C-4F5D-B554-AC0ACC82B944}" srcOrd="0" destOrd="0" presId="urn:microsoft.com/office/officeart/2018/2/layout/IconVerticalSolidList"/>
    <dgm:cxn modelId="{96B3FACF-B1CD-4B34-879E-33A7139F17C8}" type="presOf" srcId="{89C9E324-CD2F-4B2D-9E59-4F66EBC3444B}" destId="{9DF4EF54-3E53-4FF2-BBA0-26777A19676B}" srcOrd="0" destOrd="0" presId="urn:microsoft.com/office/officeart/2018/2/layout/IconVerticalSolidList"/>
    <dgm:cxn modelId="{7D0E64D5-5F6D-4C17-88C3-EC5E91B5AB7B}" srcId="{E733D681-B88F-4117-8A53-AA635C0596F3}" destId="{574F8EB6-B880-4299-835E-08DA0FEB8182}" srcOrd="2" destOrd="0" parTransId="{2661A632-BF35-4ABD-9CD9-25DDBE38A8D5}" sibTransId="{96F06DD9-56D9-4419-B6B2-2CBC6791FDA6}"/>
    <dgm:cxn modelId="{544A1EF0-1682-403F-AE37-CB255D68E06D}" type="presParOf" srcId="{6DD22BB1-6C4C-4F5D-B554-AC0ACC82B944}" destId="{950993F0-2AA8-45D3-A4C6-5AA2D5A9A8C4}" srcOrd="0" destOrd="0" presId="urn:microsoft.com/office/officeart/2018/2/layout/IconVerticalSolidList"/>
    <dgm:cxn modelId="{D5F7136B-FC5A-4131-A582-EBB14A6A68CE}" type="presParOf" srcId="{950993F0-2AA8-45D3-A4C6-5AA2D5A9A8C4}" destId="{F8711F1B-A76F-4B5B-B4C8-89C7CC413D7D}" srcOrd="0" destOrd="0" presId="urn:microsoft.com/office/officeart/2018/2/layout/IconVerticalSolidList"/>
    <dgm:cxn modelId="{A0DA1686-94A4-4508-ADAA-E166E3B31045}" type="presParOf" srcId="{950993F0-2AA8-45D3-A4C6-5AA2D5A9A8C4}" destId="{EFA0DC7C-D0E8-4298-B95C-66747AB3587E}" srcOrd="1" destOrd="0" presId="urn:microsoft.com/office/officeart/2018/2/layout/IconVerticalSolidList"/>
    <dgm:cxn modelId="{63B149E0-702F-4A03-9BB2-0F06D99CD618}" type="presParOf" srcId="{950993F0-2AA8-45D3-A4C6-5AA2D5A9A8C4}" destId="{79B9CBC6-D265-43EF-8A9A-8285D757BD95}" srcOrd="2" destOrd="0" presId="urn:microsoft.com/office/officeart/2018/2/layout/IconVerticalSolidList"/>
    <dgm:cxn modelId="{8D526B69-A2BE-4C30-AB12-1687414D1E4F}" type="presParOf" srcId="{950993F0-2AA8-45D3-A4C6-5AA2D5A9A8C4}" destId="{9DF4EF54-3E53-4FF2-BBA0-26777A19676B}" srcOrd="3" destOrd="0" presId="urn:microsoft.com/office/officeart/2018/2/layout/IconVerticalSolidList"/>
    <dgm:cxn modelId="{06B87FA0-108A-4180-AA35-0146E4140B86}" type="presParOf" srcId="{6DD22BB1-6C4C-4F5D-B554-AC0ACC82B944}" destId="{DACFF9B1-7698-47CD-A322-DDAF869F8FD3}" srcOrd="1" destOrd="0" presId="urn:microsoft.com/office/officeart/2018/2/layout/IconVerticalSolidList"/>
    <dgm:cxn modelId="{17CC10A0-2693-444E-B3F8-5CBA7D2F62B1}" type="presParOf" srcId="{6DD22BB1-6C4C-4F5D-B554-AC0ACC82B944}" destId="{9A0BA891-F372-4120-8BE6-7157E23E1DE1}" srcOrd="2" destOrd="0" presId="urn:microsoft.com/office/officeart/2018/2/layout/IconVerticalSolidList"/>
    <dgm:cxn modelId="{9BA88545-2248-4299-AE6B-941860673491}" type="presParOf" srcId="{9A0BA891-F372-4120-8BE6-7157E23E1DE1}" destId="{AD311FDF-D869-4C66-ABC9-B3647D6FEDFE}" srcOrd="0" destOrd="0" presId="urn:microsoft.com/office/officeart/2018/2/layout/IconVerticalSolidList"/>
    <dgm:cxn modelId="{EE270A2A-5A9A-4F4D-AFC6-A92F90F060B4}" type="presParOf" srcId="{9A0BA891-F372-4120-8BE6-7157E23E1DE1}" destId="{A34ACF6F-8B98-44F6-99FC-8372C933030E}" srcOrd="1" destOrd="0" presId="urn:microsoft.com/office/officeart/2018/2/layout/IconVerticalSolidList"/>
    <dgm:cxn modelId="{7B24C1D0-C09A-4C46-9D1C-F01161506FDE}" type="presParOf" srcId="{9A0BA891-F372-4120-8BE6-7157E23E1DE1}" destId="{1935A347-3AD5-4BDE-9F0B-EC78E45E6BFC}" srcOrd="2" destOrd="0" presId="urn:microsoft.com/office/officeart/2018/2/layout/IconVerticalSolidList"/>
    <dgm:cxn modelId="{40B52099-5764-43EE-AF1F-6DFDEA32A8F3}" type="presParOf" srcId="{9A0BA891-F372-4120-8BE6-7157E23E1DE1}" destId="{1CB753AD-C7CC-4ABB-A3DB-6A37F27E6C3D}" srcOrd="3" destOrd="0" presId="urn:microsoft.com/office/officeart/2018/2/layout/IconVerticalSolidList"/>
    <dgm:cxn modelId="{A4271C91-DCBA-4716-A1C2-6136BEE5FCD6}" type="presParOf" srcId="{6DD22BB1-6C4C-4F5D-B554-AC0ACC82B944}" destId="{1843BD67-C84F-42FD-A60A-D7C3F3BD92E7}" srcOrd="3" destOrd="0" presId="urn:microsoft.com/office/officeart/2018/2/layout/IconVerticalSolidList"/>
    <dgm:cxn modelId="{A065773E-86CB-4F1B-9CF4-2A3587C0738F}" type="presParOf" srcId="{6DD22BB1-6C4C-4F5D-B554-AC0ACC82B944}" destId="{400CDC7F-2B4B-4D8A-8CCA-4429AE5C59FF}" srcOrd="4" destOrd="0" presId="urn:microsoft.com/office/officeart/2018/2/layout/IconVerticalSolidList"/>
    <dgm:cxn modelId="{814322AE-9988-42B7-938A-02D56C5C02DE}" type="presParOf" srcId="{400CDC7F-2B4B-4D8A-8CCA-4429AE5C59FF}" destId="{5E48942F-7E33-4F70-A9BA-A228BF672473}" srcOrd="0" destOrd="0" presId="urn:microsoft.com/office/officeart/2018/2/layout/IconVerticalSolidList"/>
    <dgm:cxn modelId="{A4A03FC6-3078-46E2-A57C-2A15F138C31F}" type="presParOf" srcId="{400CDC7F-2B4B-4D8A-8CCA-4429AE5C59FF}" destId="{F3BCB91E-B855-4D00-A32B-A7A4FA071416}" srcOrd="1" destOrd="0" presId="urn:microsoft.com/office/officeart/2018/2/layout/IconVerticalSolidList"/>
    <dgm:cxn modelId="{E3588947-F9F9-487D-93FC-107B05783381}" type="presParOf" srcId="{400CDC7F-2B4B-4D8A-8CCA-4429AE5C59FF}" destId="{750A252E-744D-476F-8747-3FE3405C80E4}" srcOrd="2" destOrd="0" presId="urn:microsoft.com/office/officeart/2018/2/layout/IconVerticalSolidList"/>
    <dgm:cxn modelId="{EAB6406A-1DA2-463E-8576-A0F8AEA0D729}" type="presParOf" srcId="{400CDC7F-2B4B-4D8A-8CCA-4429AE5C59FF}" destId="{1D419E48-9DD6-4A2C-94F9-48D3FFA12E7A}" srcOrd="3" destOrd="0" presId="urn:microsoft.com/office/officeart/2018/2/layout/IconVerticalSolidList"/>
    <dgm:cxn modelId="{2DB4E644-DF9D-4C1A-96F9-968F9FF75F52}" type="presParOf" srcId="{6DD22BB1-6C4C-4F5D-B554-AC0ACC82B944}" destId="{93FA2D31-75CF-4BB8-A835-4168EDC512CA}" srcOrd="5" destOrd="0" presId="urn:microsoft.com/office/officeart/2018/2/layout/IconVerticalSolidList"/>
    <dgm:cxn modelId="{86B7D332-678C-41FF-A02E-3DE56BFD3734}" type="presParOf" srcId="{6DD22BB1-6C4C-4F5D-B554-AC0ACC82B944}" destId="{B8BE19FB-9E69-4376-925E-B674EF81D6FA}" srcOrd="6" destOrd="0" presId="urn:microsoft.com/office/officeart/2018/2/layout/IconVerticalSolidList"/>
    <dgm:cxn modelId="{AE5A40E4-889A-4757-9A78-8B145895AA51}" type="presParOf" srcId="{B8BE19FB-9E69-4376-925E-B674EF81D6FA}" destId="{63F98522-F572-4541-8141-64524894FAC3}" srcOrd="0" destOrd="0" presId="urn:microsoft.com/office/officeart/2018/2/layout/IconVerticalSolidList"/>
    <dgm:cxn modelId="{32D3EF8D-9E66-4410-B13D-2A58DF83BB61}" type="presParOf" srcId="{B8BE19FB-9E69-4376-925E-B674EF81D6FA}" destId="{181AAB0D-C318-4C90-AD7B-28693C40A457}" srcOrd="1" destOrd="0" presId="urn:microsoft.com/office/officeart/2018/2/layout/IconVerticalSolidList"/>
    <dgm:cxn modelId="{D026C37A-3707-459B-B216-5C38D7BDC15B}" type="presParOf" srcId="{B8BE19FB-9E69-4376-925E-B674EF81D6FA}" destId="{3259F338-7A2C-48A8-BBE5-28F0EE3D5E7C}" srcOrd="2" destOrd="0" presId="urn:microsoft.com/office/officeart/2018/2/layout/IconVerticalSolidList"/>
    <dgm:cxn modelId="{8537F774-D5C0-4934-B9E9-D705CAAFF3F9}" type="presParOf" srcId="{B8BE19FB-9E69-4376-925E-B674EF81D6FA}" destId="{BCA3CA5A-66B9-48B0-8270-342E2A13719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BE1D930D-869E-4DCE-A8DB-6A315FF4BF47}" type="doc">
      <dgm:prSet loTypeId="urn:microsoft.com/office/officeart/2016/7/layout/VerticalHollowActionList" loCatId="List" qsTypeId="urn:microsoft.com/office/officeart/2005/8/quickstyle/simple2" qsCatId="simple" csTypeId="urn:microsoft.com/office/officeart/2005/8/colors/accent1_2" csCatId="accent1"/>
      <dgm:spPr/>
      <dgm:t>
        <a:bodyPr/>
        <a:lstStyle/>
        <a:p>
          <a:endParaRPr lang="en-US"/>
        </a:p>
      </dgm:t>
    </dgm:pt>
    <dgm:pt modelId="{14A4BD50-667E-4062-9477-CC43B252D24C}">
      <dgm:prSet/>
      <dgm:spPr/>
      <dgm:t>
        <a:bodyPr/>
        <a:lstStyle/>
        <a:p>
          <a:r>
            <a:rPr lang="en-US"/>
            <a:t>Digitise</a:t>
          </a:r>
        </a:p>
      </dgm:t>
    </dgm:pt>
    <dgm:pt modelId="{DE43F1D7-6CA9-4865-9AD8-A4D0E5C3274A}" type="parTrans" cxnId="{8658B185-215D-4B3E-9500-D1ABFF74829F}">
      <dgm:prSet/>
      <dgm:spPr/>
      <dgm:t>
        <a:bodyPr/>
        <a:lstStyle/>
        <a:p>
          <a:endParaRPr lang="en-US"/>
        </a:p>
      </dgm:t>
    </dgm:pt>
    <dgm:pt modelId="{0C0BB06D-7809-4E64-88D6-8E2B1A379046}" type="sibTrans" cxnId="{8658B185-215D-4B3E-9500-D1ABFF74829F}">
      <dgm:prSet/>
      <dgm:spPr/>
      <dgm:t>
        <a:bodyPr/>
        <a:lstStyle/>
        <a:p>
          <a:endParaRPr lang="en-US"/>
        </a:p>
      </dgm:t>
    </dgm:pt>
    <dgm:pt modelId="{F421B462-2488-4152-8936-11EA77917085}">
      <dgm:prSet/>
      <dgm:spPr/>
      <dgm:t>
        <a:bodyPr/>
        <a:lstStyle/>
        <a:p>
          <a:r>
            <a:rPr lang="en-US"/>
            <a:t>Digitise content to enable anytime and anyplace learning</a:t>
          </a:r>
        </a:p>
      </dgm:t>
    </dgm:pt>
    <dgm:pt modelId="{1A985C12-7558-4D58-9D53-26F61C5285DD}" type="parTrans" cxnId="{4ABD6FD7-D358-4859-909F-EFC96AB220A9}">
      <dgm:prSet/>
      <dgm:spPr/>
      <dgm:t>
        <a:bodyPr/>
        <a:lstStyle/>
        <a:p>
          <a:endParaRPr lang="en-US"/>
        </a:p>
      </dgm:t>
    </dgm:pt>
    <dgm:pt modelId="{908E445A-1AB7-4E22-AE54-77A0F9F1AF00}" type="sibTrans" cxnId="{4ABD6FD7-D358-4859-909F-EFC96AB220A9}">
      <dgm:prSet/>
      <dgm:spPr/>
      <dgm:t>
        <a:bodyPr/>
        <a:lstStyle/>
        <a:p>
          <a:endParaRPr lang="en-US"/>
        </a:p>
      </dgm:t>
    </dgm:pt>
    <dgm:pt modelId="{387291C7-9BB4-4E0B-9FB9-4DFAB9BE3CB3}">
      <dgm:prSet/>
      <dgm:spPr/>
      <dgm:t>
        <a:bodyPr/>
        <a:lstStyle/>
        <a:p>
          <a:r>
            <a:rPr lang="en-US"/>
            <a:t>Think</a:t>
          </a:r>
        </a:p>
      </dgm:t>
    </dgm:pt>
    <dgm:pt modelId="{360A9166-D6A0-40B8-A739-88ED35B3B46B}" type="parTrans" cxnId="{A15CB37F-5654-456F-86CD-DD506F294F20}">
      <dgm:prSet/>
      <dgm:spPr/>
      <dgm:t>
        <a:bodyPr/>
        <a:lstStyle/>
        <a:p>
          <a:endParaRPr lang="en-US"/>
        </a:p>
      </dgm:t>
    </dgm:pt>
    <dgm:pt modelId="{5C9D6E0D-5EBA-457F-A2D3-0D42175A3FD8}" type="sibTrans" cxnId="{A15CB37F-5654-456F-86CD-DD506F294F20}">
      <dgm:prSet/>
      <dgm:spPr/>
      <dgm:t>
        <a:bodyPr/>
        <a:lstStyle/>
        <a:p>
          <a:endParaRPr lang="en-US"/>
        </a:p>
      </dgm:t>
    </dgm:pt>
    <dgm:pt modelId="{1CC56963-1BC3-4456-B2BC-9497CAD4A7CF}">
      <dgm:prSet/>
      <dgm:spPr/>
      <dgm:t>
        <a:bodyPr/>
        <a:lstStyle/>
        <a:p>
          <a:r>
            <a:rPr lang="en-US"/>
            <a:t>Think differently about how to achieve blended learning objectives</a:t>
          </a:r>
        </a:p>
      </dgm:t>
    </dgm:pt>
    <dgm:pt modelId="{3DFDDB9C-00E6-41A3-B4FE-C84201BA55C2}" type="parTrans" cxnId="{C452CF91-71F0-48C3-BAEA-70DC870A64F1}">
      <dgm:prSet/>
      <dgm:spPr/>
      <dgm:t>
        <a:bodyPr/>
        <a:lstStyle/>
        <a:p>
          <a:endParaRPr lang="en-US"/>
        </a:p>
      </dgm:t>
    </dgm:pt>
    <dgm:pt modelId="{32205888-01DA-4B34-9381-F4B4C99675AC}" type="sibTrans" cxnId="{C452CF91-71F0-48C3-BAEA-70DC870A64F1}">
      <dgm:prSet/>
      <dgm:spPr/>
      <dgm:t>
        <a:bodyPr/>
        <a:lstStyle/>
        <a:p>
          <a:endParaRPr lang="en-US"/>
        </a:p>
      </dgm:t>
    </dgm:pt>
    <dgm:pt modelId="{25B8B89D-D977-4144-980B-D47F1FC8F32D}">
      <dgm:prSet/>
      <dgm:spPr/>
      <dgm:t>
        <a:bodyPr/>
        <a:lstStyle/>
        <a:p>
          <a:r>
            <a:rPr lang="en-US"/>
            <a:t>Help</a:t>
          </a:r>
        </a:p>
      </dgm:t>
    </dgm:pt>
    <dgm:pt modelId="{A83A4E24-F0A3-49AF-B419-F5BBBF0538EA}" type="parTrans" cxnId="{93A2C837-9360-4DFE-A569-CAFF36703A6C}">
      <dgm:prSet/>
      <dgm:spPr/>
      <dgm:t>
        <a:bodyPr/>
        <a:lstStyle/>
        <a:p>
          <a:endParaRPr lang="en-US"/>
        </a:p>
      </dgm:t>
    </dgm:pt>
    <dgm:pt modelId="{BAE4C53D-D9E1-4C5D-935B-83F52C824C1E}" type="sibTrans" cxnId="{93A2C837-9360-4DFE-A569-CAFF36703A6C}">
      <dgm:prSet/>
      <dgm:spPr/>
      <dgm:t>
        <a:bodyPr/>
        <a:lstStyle/>
        <a:p>
          <a:endParaRPr lang="en-US"/>
        </a:p>
      </dgm:t>
    </dgm:pt>
    <dgm:pt modelId="{E5997280-21B5-42A6-B6D9-990D6B1D3222}">
      <dgm:prSet/>
      <dgm:spPr/>
      <dgm:t>
        <a:bodyPr/>
        <a:lstStyle/>
        <a:p>
          <a:r>
            <a:rPr lang="en-US"/>
            <a:t>Help people discover the benefits of going online</a:t>
          </a:r>
        </a:p>
      </dgm:t>
    </dgm:pt>
    <dgm:pt modelId="{47CC641F-4C3B-4593-AA03-5CA2EC7AFCE2}" type="parTrans" cxnId="{CC6FD391-8B1C-43E1-8AA4-BFC9D5DA83B2}">
      <dgm:prSet/>
      <dgm:spPr/>
      <dgm:t>
        <a:bodyPr/>
        <a:lstStyle/>
        <a:p>
          <a:endParaRPr lang="en-US"/>
        </a:p>
      </dgm:t>
    </dgm:pt>
    <dgm:pt modelId="{E4534C17-05BB-471C-AB25-EB6A4A2CD443}" type="sibTrans" cxnId="{CC6FD391-8B1C-43E1-8AA4-BFC9D5DA83B2}">
      <dgm:prSet/>
      <dgm:spPr/>
      <dgm:t>
        <a:bodyPr/>
        <a:lstStyle/>
        <a:p>
          <a:endParaRPr lang="en-US"/>
        </a:p>
      </dgm:t>
    </dgm:pt>
    <dgm:pt modelId="{6171AF00-680A-4CD3-81F6-54972A0F217D}" type="pres">
      <dgm:prSet presAssocID="{BE1D930D-869E-4DCE-A8DB-6A315FF4BF47}" presName="Name0" presStyleCnt="0">
        <dgm:presLayoutVars>
          <dgm:dir/>
          <dgm:animLvl val="lvl"/>
          <dgm:resizeHandles val="exact"/>
        </dgm:presLayoutVars>
      </dgm:prSet>
      <dgm:spPr/>
    </dgm:pt>
    <dgm:pt modelId="{4BD3E36C-AB2F-45F6-98E5-572AB487E736}" type="pres">
      <dgm:prSet presAssocID="{14A4BD50-667E-4062-9477-CC43B252D24C}" presName="linNode" presStyleCnt="0"/>
      <dgm:spPr/>
    </dgm:pt>
    <dgm:pt modelId="{C10789B6-E3D8-4511-A065-7C4F6FFC28EA}" type="pres">
      <dgm:prSet presAssocID="{14A4BD50-667E-4062-9477-CC43B252D24C}" presName="parentText" presStyleLbl="solidFgAcc1" presStyleIdx="0" presStyleCnt="3">
        <dgm:presLayoutVars>
          <dgm:chMax val="1"/>
          <dgm:bulletEnabled/>
        </dgm:presLayoutVars>
      </dgm:prSet>
      <dgm:spPr/>
    </dgm:pt>
    <dgm:pt modelId="{7EFB053F-747E-492F-88D5-85F7F0C81F52}" type="pres">
      <dgm:prSet presAssocID="{14A4BD50-667E-4062-9477-CC43B252D24C}" presName="descendantText" presStyleLbl="alignNode1" presStyleIdx="0" presStyleCnt="3">
        <dgm:presLayoutVars>
          <dgm:bulletEnabled/>
        </dgm:presLayoutVars>
      </dgm:prSet>
      <dgm:spPr/>
    </dgm:pt>
    <dgm:pt modelId="{834C0806-98B7-4C5E-A38C-FCC2EA0F1F65}" type="pres">
      <dgm:prSet presAssocID="{0C0BB06D-7809-4E64-88D6-8E2B1A379046}" presName="sp" presStyleCnt="0"/>
      <dgm:spPr/>
    </dgm:pt>
    <dgm:pt modelId="{9816D361-2E75-469D-8792-0694E1A4BC03}" type="pres">
      <dgm:prSet presAssocID="{387291C7-9BB4-4E0B-9FB9-4DFAB9BE3CB3}" presName="linNode" presStyleCnt="0"/>
      <dgm:spPr/>
    </dgm:pt>
    <dgm:pt modelId="{1DC8AAC5-E8F1-4464-9592-F7F92C08F368}" type="pres">
      <dgm:prSet presAssocID="{387291C7-9BB4-4E0B-9FB9-4DFAB9BE3CB3}" presName="parentText" presStyleLbl="solidFgAcc1" presStyleIdx="1" presStyleCnt="3">
        <dgm:presLayoutVars>
          <dgm:chMax val="1"/>
          <dgm:bulletEnabled/>
        </dgm:presLayoutVars>
      </dgm:prSet>
      <dgm:spPr/>
    </dgm:pt>
    <dgm:pt modelId="{5051C43C-B141-4254-811E-C6DB017CFDA4}" type="pres">
      <dgm:prSet presAssocID="{387291C7-9BB4-4E0B-9FB9-4DFAB9BE3CB3}" presName="descendantText" presStyleLbl="alignNode1" presStyleIdx="1" presStyleCnt="3">
        <dgm:presLayoutVars>
          <dgm:bulletEnabled/>
        </dgm:presLayoutVars>
      </dgm:prSet>
      <dgm:spPr/>
    </dgm:pt>
    <dgm:pt modelId="{148604DC-69CA-4003-88A2-33722E875F41}" type="pres">
      <dgm:prSet presAssocID="{5C9D6E0D-5EBA-457F-A2D3-0D42175A3FD8}" presName="sp" presStyleCnt="0"/>
      <dgm:spPr/>
    </dgm:pt>
    <dgm:pt modelId="{FB5FB3EE-8CBE-47CB-BA78-56F84D56B318}" type="pres">
      <dgm:prSet presAssocID="{25B8B89D-D977-4144-980B-D47F1FC8F32D}" presName="linNode" presStyleCnt="0"/>
      <dgm:spPr/>
    </dgm:pt>
    <dgm:pt modelId="{0C9692FC-2BA9-4196-9BCB-B66DF7979D0C}" type="pres">
      <dgm:prSet presAssocID="{25B8B89D-D977-4144-980B-D47F1FC8F32D}" presName="parentText" presStyleLbl="solidFgAcc1" presStyleIdx="2" presStyleCnt="3">
        <dgm:presLayoutVars>
          <dgm:chMax val="1"/>
          <dgm:bulletEnabled/>
        </dgm:presLayoutVars>
      </dgm:prSet>
      <dgm:spPr/>
    </dgm:pt>
    <dgm:pt modelId="{E7FD52CC-0874-4A46-B945-578DB38AF19B}" type="pres">
      <dgm:prSet presAssocID="{25B8B89D-D977-4144-980B-D47F1FC8F32D}" presName="descendantText" presStyleLbl="alignNode1" presStyleIdx="2" presStyleCnt="3">
        <dgm:presLayoutVars>
          <dgm:bulletEnabled/>
        </dgm:presLayoutVars>
      </dgm:prSet>
      <dgm:spPr/>
    </dgm:pt>
  </dgm:ptLst>
  <dgm:cxnLst>
    <dgm:cxn modelId="{1E6D9517-42AD-40B7-B5CF-D9748A916247}" type="presOf" srcId="{25B8B89D-D977-4144-980B-D47F1FC8F32D}" destId="{0C9692FC-2BA9-4196-9BCB-B66DF7979D0C}" srcOrd="0" destOrd="0" presId="urn:microsoft.com/office/officeart/2016/7/layout/VerticalHollowActionList"/>
    <dgm:cxn modelId="{DE3F241D-4BFC-4ACA-8205-AAB8BEACFC69}" type="presOf" srcId="{387291C7-9BB4-4E0B-9FB9-4DFAB9BE3CB3}" destId="{1DC8AAC5-E8F1-4464-9592-F7F92C08F368}" srcOrd="0" destOrd="0" presId="urn:microsoft.com/office/officeart/2016/7/layout/VerticalHollowActionList"/>
    <dgm:cxn modelId="{93A2C837-9360-4DFE-A569-CAFF36703A6C}" srcId="{BE1D930D-869E-4DCE-A8DB-6A315FF4BF47}" destId="{25B8B89D-D977-4144-980B-D47F1FC8F32D}" srcOrd="2" destOrd="0" parTransId="{A83A4E24-F0A3-49AF-B419-F5BBBF0538EA}" sibTransId="{BAE4C53D-D9E1-4C5D-935B-83F52C824C1E}"/>
    <dgm:cxn modelId="{8E1C9743-FF35-4149-A665-B66EE703E21A}" type="presOf" srcId="{14A4BD50-667E-4062-9477-CC43B252D24C}" destId="{C10789B6-E3D8-4511-A065-7C4F6FFC28EA}" srcOrd="0" destOrd="0" presId="urn:microsoft.com/office/officeart/2016/7/layout/VerticalHollowActionList"/>
    <dgm:cxn modelId="{A15CB37F-5654-456F-86CD-DD506F294F20}" srcId="{BE1D930D-869E-4DCE-A8DB-6A315FF4BF47}" destId="{387291C7-9BB4-4E0B-9FB9-4DFAB9BE3CB3}" srcOrd="1" destOrd="0" parTransId="{360A9166-D6A0-40B8-A739-88ED35B3B46B}" sibTransId="{5C9D6E0D-5EBA-457F-A2D3-0D42175A3FD8}"/>
    <dgm:cxn modelId="{8658B185-215D-4B3E-9500-D1ABFF74829F}" srcId="{BE1D930D-869E-4DCE-A8DB-6A315FF4BF47}" destId="{14A4BD50-667E-4062-9477-CC43B252D24C}" srcOrd="0" destOrd="0" parTransId="{DE43F1D7-6CA9-4865-9AD8-A4D0E5C3274A}" sibTransId="{0C0BB06D-7809-4E64-88D6-8E2B1A379046}"/>
    <dgm:cxn modelId="{7C5F5386-CB29-49FA-9F97-8B4F23BA3EA8}" type="presOf" srcId="{E5997280-21B5-42A6-B6D9-990D6B1D3222}" destId="{E7FD52CC-0874-4A46-B945-578DB38AF19B}" srcOrd="0" destOrd="0" presId="urn:microsoft.com/office/officeart/2016/7/layout/VerticalHollowActionList"/>
    <dgm:cxn modelId="{C452CF91-71F0-48C3-BAEA-70DC870A64F1}" srcId="{387291C7-9BB4-4E0B-9FB9-4DFAB9BE3CB3}" destId="{1CC56963-1BC3-4456-B2BC-9497CAD4A7CF}" srcOrd="0" destOrd="0" parTransId="{3DFDDB9C-00E6-41A3-B4FE-C84201BA55C2}" sibTransId="{32205888-01DA-4B34-9381-F4B4C99675AC}"/>
    <dgm:cxn modelId="{CC6FD391-8B1C-43E1-8AA4-BFC9D5DA83B2}" srcId="{25B8B89D-D977-4144-980B-D47F1FC8F32D}" destId="{E5997280-21B5-42A6-B6D9-990D6B1D3222}" srcOrd="0" destOrd="0" parTransId="{47CC641F-4C3B-4593-AA03-5CA2EC7AFCE2}" sibTransId="{E4534C17-05BB-471C-AB25-EB6A4A2CD443}"/>
    <dgm:cxn modelId="{BC9D8592-E97A-4EB3-B9C3-98C54135A58F}" type="presOf" srcId="{BE1D930D-869E-4DCE-A8DB-6A315FF4BF47}" destId="{6171AF00-680A-4CD3-81F6-54972A0F217D}" srcOrd="0" destOrd="0" presId="urn:microsoft.com/office/officeart/2016/7/layout/VerticalHollowActionList"/>
    <dgm:cxn modelId="{09771197-0B4F-4C55-AB07-D2E621655245}" type="presOf" srcId="{F421B462-2488-4152-8936-11EA77917085}" destId="{7EFB053F-747E-492F-88D5-85F7F0C81F52}" srcOrd="0" destOrd="0" presId="urn:microsoft.com/office/officeart/2016/7/layout/VerticalHollowActionList"/>
    <dgm:cxn modelId="{11D943BA-6A35-4682-A3D8-BB1C09F94D82}" type="presOf" srcId="{1CC56963-1BC3-4456-B2BC-9497CAD4A7CF}" destId="{5051C43C-B141-4254-811E-C6DB017CFDA4}" srcOrd="0" destOrd="0" presId="urn:microsoft.com/office/officeart/2016/7/layout/VerticalHollowActionList"/>
    <dgm:cxn modelId="{4ABD6FD7-D358-4859-909F-EFC96AB220A9}" srcId="{14A4BD50-667E-4062-9477-CC43B252D24C}" destId="{F421B462-2488-4152-8936-11EA77917085}" srcOrd="0" destOrd="0" parTransId="{1A985C12-7558-4D58-9D53-26F61C5285DD}" sibTransId="{908E445A-1AB7-4E22-AE54-77A0F9F1AF00}"/>
    <dgm:cxn modelId="{194FFB81-95EC-4FCD-A0EC-28186BDA4AFE}" type="presParOf" srcId="{6171AF00-680A-4CD3-81F6-54972A0F217D}" destId="{4BD3E36C-AB2F-45F6-98E5-572AB487E736}" srcOrd="0" destOrd="0" presId="urn:microsoft.com/office/officeart/2016/7/layout/VerticalHollowActionList"/>
    <dgm:cxn modelId="{ADD3792C-115D-4A21-9FAD-BF30B20D0E2C}" type="presParOf" srcId="{4BD3E36C-AB2F-45F6-98E5-572AB487E736}" destId="{C10789B6-E3D8-4511-A065-7C4F6FFC28EA}" srcOrd="0" destOrd="0" presId="urn:microsoft.com/office/officeart/2016/7/layout/VerticalHollowActionList"/>
    <dgm:cxn modelId="{939CC8A1-1F2C-4C5E-8DAD-FD281D8861E0}" type="presParOf" srcId="{4BD3E36C-AB2F-45F6-98E5-572AB487E736}" destId="{7EFB053F-747E-492F-88D5-85F7F0C81F52}" srcOrd="1" destOrd="0" presId="urn:microsoft.com/office/officeart/2016/7/layout/VerticalHollowActionList"/>
    <dgm:cxn modelId="{E88578E6-E371-47AB-83EF-57C037732DE8}" type="presParOf" srcId="{6171AF00-680A-4CD3-81F6-54972A0F217D}" destId="{834C0806-98B7-4C5E-A38C-FCC2EA0F1F65}" srcOrd="1" destOrd="0" presId="urn:microsoft.com/office/officeart/2016/7/layout/VerticalHollowActionList"/>
    <dgm:cxn modelId="{647B0649-63C9-4768-A2D0-6B3BA56A128C}" type="presParOf" srcId="{6171AF00-680A-4CD3-81F6-54972A0F217D}" destId="{9816D361-2E75-469D-8792-0694E1A4BC03}" srcOrd="2" destOrd="0" presId="urn:microsoft.com/office/officeart/2016/7/layout/VerticalHollowActionList"/>
    <dgm:cxn modelId="{6BDAEA22-49B4-4448-93FA-6A175F2009D7}" type="presParOf" srcId="{9816D361-2E75-469D-8792-0694E1A4BC03}" destId="{1DC8AAC5-E8F1-4464-9592-F7F92C08F368}" srcOrd="0" destOrd="0" presId="urn:microsoft.com/office/officeart/2016/7/layout/VerticalHollowActionList"/>
    <dgm:cxn modelId="{2F1C907C-E041-4C80-A1CA-54E1206F769B}" type="presParOf" srcId="{9816D361-2E75-469D-8792-0694E1A4BC03}" destId="{5051C43C-B141-4254-811E-C6DB017CFDA4}" srcOrd="1" destOrd="0" presId="urn:microsoft.com/office/officeart/2016/7/layout/VerticalHollowActionList"/>
    <dgm:cxn modelId="{97C4DBD8-3D62-4539-AF9A-26086771CF3E}" type="presParOf" srcId="{6171AF00-680A-4CD3-81F6-54972A0F217D}" destId="{148604DC-69CA-4003-88A2-33722E875F41}" srcOrd="3" destOrd="0" presId="urn:microsoft.com/office/officeart/2016/7/layout/VerticalHollowActionList"/>
    <dgm:cxn modelId="{38935363-E9BE-4676-9E24-0D2A54DF0177}" type="presParOf" srcId="{6171AF00-680A-4CD3-81F6-54972A0F217D}" destId="{FB5FB3EE-8CBE-47CB-BA78-56F84D56B318}" srcOrd="4" destOrd="0" presId="urn:microsoft.com/office/officeart/2016/7/layout/VerticalHollowActionList"/>
    <dgm:cxn modelId="{A85ACBCB-F845-44CA-95F5-86348871B790}" type="presParOf" srcId="{FB5FB3EE-8CBE-47CB-BA78-56F84D56B318}" destId="{0C9692FC-2BA9-4196-9BCB-B66DF7979D0C}" srcOrd="0" destOrd="0" presId="urn:microsoft.com/office/officeart/2016/7/layout/VerticalHollowActionList"/>
    <dgm:cxn modelId="{9626D995-3C1C-4D69-89F2-36D47BBF3D57}" type="presParOf" srcId="{FB5FB3EE-8CBE-47CB-BA78-56F84D56B318}" destId="{E7FD52CC-0874-4A46-B945-578DB38AF19B}"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7293D7A-72BE-4955-BD59-EF379B86718B}"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3A8024FB-ED2A-4399-8866-D3D943943434}">
      <dgm:prSet phldrT="[Text]" custT="1"/>
      <dgm:spPr/>
      <dgm:t>
        <a:bodyPr/>
        <a:lstStyle/>
        <a:p>
          <a:r>
            <a:rPr lang="en-GB" sz="1200"/>
            <a:t>Task 1 - Written responses - Recruitment and selection </a:t>
          </a:r>
        </a:p>
      </dgm:t>
    </dgm:pt>
    <dgm:pt modelId="{C7B31406-0562-4725-B9B6-DB227F5032A0}" type="parTrans" cxnId="{7CE87493-CDC2-4119-B03C-287E618A918E}">
      <dgm:prSet/>
      <dgm:spPr/>
      <dgm:t>
        <a:bodyPr/>
        <a:lstStyle/>
        <a:p>
          <a:endParaRPr lang="en-GB"/>
        </a:p>
      </dgm:t>
    </dgm:pt>
    <dgm:pt modelId="{CB59A542-CA88-4C90-88B8-E14CF015C376}" type="sibTrans" cxnId="{7CE87493-CDC2-4119-B03C-287E618A918E}">
      <dgm:prSet/>
      <dgm:spPr/>
      <dgm:t>
        <a:bodyPr/>
        <a:lstStyle/>
        <a:p>
          <a:endParaRPr lang="en-GB"/>
        </a:p>
      </dgm:t>
    </dgm:pt>
    <dgm:pt modelId="{54CC6E7E-F9BC-4BC2-9421-C9C22B2CD8E7}">
      <dgm:prSet phldrT="[Text]" custT="1"/>
      <dgm:spPr/>
      <dgm:t>
        <a:bodyPr/>
        <a:lstStyle/>
        <a:p>
          <a:r>
            <a:rPr lang="en-GB" sz="1200"/>
            <a:t>Submission date 27th April 2026</a:t>
          </a:r>
        </a:p>
      </dgm:t>
    </dgm:pt>
    <dgm:pt modelId="{EA1A4467-CF25-48F6-8829-95E22190BFD7}" type="parTrans" cxnId="{6277372F-5714-4993-A8A8-D7C25F16425C}">
      <dgm:prSet/>
      <dgm:spPr/>
      <dgm:t>
        <a:bodyPr/>
        <a:lstStyle/>
        <a:p>
          <a:endParaRPr lang="en-GB"/>
        </a:p>
      </dgm:t>
    </dgm:pt>
    <dgm:pt modelId="{E48FDA13-6362-4AB0-BDEF-284AF9472686}" type="sibTrans" cxnId="{6277372F-5714-4993-A8A8-D7C25F16425C}">
      <dgm:prSet/>
      <dgm:spPr/>
      <dgm:t>
        <a:bodyPr/>
        <a:lstStyle/>
        <a:p>
          <a:endParaRPr lang="en-GB"/>
        </a:p>
      </dgm:t>
    </dgm:pt>
    <dgm:pt modelId="{72FF5743-8248-40EE-AC68-1740F1A108EE}">
      <dgm:prSet phldrT="[Text]" custT="1"/>
      <dgm:spPr/>
      <dgm:t>
        <a:bodyPr/>
        <a:lstStyle/>
        <a:p>
          <a:r>
            <a:rPr lang="en-GB" sz="1200"/>
            <a:t>Task 2 - Simulated interview</a:t>
          </a:r>
        </a:p>
      </dgm:t>
    </dgm:pt>
    <dgm:pt modelId="{90048326-8B48-4811-84E4-940C67EDFA0A}" type="parTrans" cxnId="{45830B7C-89E9-417B-8A5C-71E860752012}">
      <dgm:prSet/>
      <dgm:spPr/>
      <dgm:t>
        <a:bodyPr/>
        <a:lstStyle/>
        <a:p>
          <a:endParaRPr lang="en-GB"/>
        </a:p>
      </dgm:t>
    </dgm:pt>
    <dgm:pt modelId="{B385D847-92D9-4CBD-9124-F054C58870EC}" type="sibTrans" cxnId="{45830B7C-89E9-417B-8A5C-71E860752012}">
      <dgm:prSet/>
      <dgm:spPr/>
      <dgm:t>
        <a:bodyPr/>
        <a:lstStyle/>
        <a:p>
          <a:endParaRPr lang="en-GB"/>
        </a:p>
      </dgm:t>
    </dgm:pt>
    <dgm:pt modelId="{8AEF2D0F-2151-4C32-A7FD-539C8ABC203D}">
      <dgm:prSet phldrT="[Text]" custT="1"/>
      <dgm:spPr/>
      <dgm:t>
        <a:bodyPr/>
        <a:lstStyle/>
        <a:p>
          <a:r>
            <a:rPr lang="en-GB" sz="1200"/>
            <a:t>You will need to prepare your evidence as groups. These groups will be allocated to you and you will have to record all of your discussions as evidence via teams, emails, whatsapp etc. </a:t>
          </a:r>
        </a:p>
      </dgm:t>
    </dgm:pt>
    <dgm:pt modelId="{0C911263-3FA4-46ED-A771-0DD564784988}" type="parTrans" cxnId="{7DF82AA4-EF36-40C5-93F7-D316CBBFAF7F}">
      <dgm:prSet/>
      <dgm:spPr/>
      <dgm:t>
        <a:bodyPr/>
        <a:lstStyle/>
        <a:p>
          <a:endParaRPr lang="en-GB"/>
        </a:p>
      </dgm:t>
    </dgm:pt>
    <dgm:pt modelId="{BBA03FB9-39BB-49F1-A321-EEFEC5E720B1}" type="sibTrans" cxnId="{7DF82AA4-EF36-40C5-93F7-D316CBBFAF7F}">
      <dgm:prSet/>
      <dgm:spPr/>
      <dgm:t>
        <a:bodyPr/>
        <a:lstStyle/>
        <a:p>
          <a:endParaRPr lang="en-GB"/>
        </a:p>
      </dgm:t>
    </dgm:pt>
    <dgm:pt modelId="{877194B7-ED98-4E51-8A38-ED8794FFAF33}">
      <dgm:prSet phldrT="[Text]" custT="1"/>
      <dgm:spPr/>
      <dgm:t>
        <a:bodyPr/>
        <a:lstStyle/>
        <a:p>
          <a:r>
            <a:rPr lang="en-GB" sz="1200"/>
            <a:t>You will then take part in face to face 'interview' as a panel for your chosen candidate. For this you will be allocated a time slot as a group. </a:t>
          </a:r>
        </a:p>
      </dgm:t>
    </dgm:pt>
    <dgm:pt modelId="{37C001C2-8AEA-4C4E-B8CC-E4C3DAA1D954}" type="parTrans" cxnId="{4680BDC9-83EB-4DAF-AF86-FF35AD1355C6}">
      <dgm:prSet/>
      <dgm:spPr/>
      <dgm:t>
        <a:bodyPr/>
        <a:lstStyle/>
        <a:p>
          <a:endParaRPr lang="en-GB"/>
        </a:p>
      </dgm:t>
    </dgm:pt>
    <dgm:pt modelId="{CB2F31FA-F5FA-45CF-BFC4-0F9EE74F3082}" type="sibTrans" cxnId="{4680BDC9-83EB-4DAF-AF86-FF35AD1355C6}">
      <dgm:prSet/>
      <dgm:spPr/>
      <dgm:t>
        <a:bodyPr/>
        <a:lstStyle/>
        <a:p>
          <a:endParaRPr lang="en-GB"/>
        </a:p>
      </dgm:t>
    </dgm:pt>
    <dgm:pt modelId="{E66FA9FE-C74B-483D-8F2B-3D20B51B7092}">
      <dgm:prSet phldrT="[Text]" custT="1"/>
      <dgm:spPr/>
      <dgm:t>
        <a:bodyPr/>
        <a:lstStyle/>
        <a:p>
          <a:r>
            <a:rPr lang="en-GB" sz="1200"/>
            <a:t>Task 3 - Written responses - Legislation and employment relations</a:t>
          </a:r>
        </a:p>
      </dgm:t>
    </dgm:pt>
    <dgm:pt modelId="{4B93EB62-69E0-43AB-A88D-BF49AEC73C58}" type="parTrans" cxnId="{C3587921-3331-4EF5-ABE8-299D849022A7}">
      <dgm:prSet/>
      <dgm:spPr/>
      <dgm:t>
        <a:bodyPr/>
        <a:lstStyle/>
        <a:p>
          <a:endParaRPr lang="en-GB"/>
        </a:p>
      </dgm:t>
    </dgm:pt>
    <dgm:pt modelId="{97987234-51EC-4EEC-935F-C27BC5929801}" type="sibTrans" cxnId="{C3587921-3331-4EF5-ABE8-299D849022A7}">
      <dgm:prSet/>
      <dgm:spPr/>
      <dgm:t>
        <a:bodyPr/>
        <a:lstStyle/>
        <a:p>
          <a:endParaRPr lang="en-GB"/>
        </a:p>
      </dgm:t>
    </dgm:pt>
    <dgm:pt modelId="{2C725018-3A6E-4937-8DAE-2C3AD29BA35F}">
      <dgm:prSet phldrT="[Text]" custT="1"/>
      <dgm:spPr/>
      <dgm:t>
        <a:bodyPr/>
        <a:lstStyle/>
        <a:p>
          <a:r>
            <a:rPr lang="en-GB" sz="1200"/>
            <a:t>Submission date 26th May 2026.</a:t>
          </a:r>
        </a:p>
      </dgm:t>
    </dgm:pt>
    <dgm:pt modelId="{7E1E5400-B0C8-4AC5-AC96-83A9A19D4C1E}" type="parTrans" cxnId="{BD728727-3507-48F3-922C-0C2467FB0D2A}">
      <dgm:prSet/>
      <dgm:spPr/>
      <dgm:t>
        <a:bodyPr/>
        <a:lstStyle/>
        <a:p>
          <a:endParaRPr lang="en-GB"/>
        </a:p>
      </dgm:t>
    </dgm:pt>
    <dgm:pt modelId="{74647BDE-547E-4143-A608-3EE1F2CD562A}" type="sibTrans" cxnId="{BD728727-3507-48F3-922C-0C2467FB0D2A}">
      <dgm:prSet/>
      <dgm:spPr/>
      <dgm:t>
        <a:bodyPr/>
        <a:lstStyle/>
        <a:p>
          <a:endParaRPr lang="en-GB"/>
        </a:p>
      </dgm:t>
    </dgm:pt>
    <dgm:pt modelId="{E7779C0A-5679-4984-A6D8-B42D37C63FD1}">
      <dgm:prSet phldrT="[Text]" custT="1"/>
      <dgm:spPr/>
      <dgm:t>
        <a:bodyPr/>
        <a:lstStyle/>
        <a:p>
          <a:r>
            <a:rPr lang="en-GB" sz="1200"/>
            <a:t>Interviews will all be held on 21st May 2026 and you will need to submit all your evidence on Turnitin by the 26th May 2026.</a:t>
          </a:r>
        </a:p>
      </dgm:t>
    </dgm:pt>
    <dgm:pt modelId="{1E8A96F5-7708-4306-8A05-EC561D050450}" type="parTrans" cxnId="{C2B25C69-18F3-4ECD-9B69-167D36782CEF}">
      <dgm:prSet/>
      <dgm:spPr/>
      <dgm:t>
        <a:bodyPr/>
        <a:lstStyle/>
        <a:p>
          <a:endParaRPr lang="en-GB"/>
        </a:p>
      </dgm:t>
    </dgm:pt>
    <dgm:pt modelId="{EBBDF71A-E280-444D-96AE-78BAA825A840}" type="sibTrans" cxnId="{C2B25C69-18F3-4ECD-9B69-167D36782CEF}">
      <dgm:prSet/>
      <dgm:spPr/>
      <dgm:t>
        <a:bodyPr/>
        <a:lstStyle/>
        <a:p>
          <a:endParaRPr lang="en-GB"/>
        </a:p>
      </dgm:t>
    </dgm:pt>
    <dgm:pt modelId="{7D641313-8746-4A55-9B26-ECC6686096BC}">
      <dgm:prSet phldrT="[Text]" custT="1"/>
      <dgm:spPr/>
      <dgm:t>
        <a:bodyPr/>
        <a:lstStyle/>
        <a:p>
          <a:r>
            <a:rPr lang="en-GB" sz="1200"/>
            <a:t>Task 4 - Written responses - Performance management and reward</a:t>
          </a:r>
        </a:p>
      </dgm:t>
    </dgm:pt>
    <dgm:pt modelId="{9B3FE042-8AB9-40EC-A600-8FD2B7B672AD}" type="parTrans" cxnId="{57E019EF-A81F-4BF6-A1E0-DD97773B6930}">
      <dgm:prSet/>
      <dgm:spPr/>
      <dgm:t>
        <a:bodyPr/>
        <a:lstStyle/>
        <a:p>
          <a:endParaRPr lang="en-GB"/>
        </a:p>
      </dgm:t>
    </dgm:pt>
    <dgm:pt modelId="{EDE0C8D5-20EA-42F8-BB81-1E77D9F76C19}" type="sibTrans" cxnId="{57E019EF-A81F-4BF6-A1E0-DD97773B6930}">
      <dgm:prSet/>
      <dgm:spPr/>
      <dgm:t>
        <a:bodyPr/>
        <a:lstStyle/>
        <a:p>
          <a:endParaRPr lang="en-GB"/>
        </a:p>
      </dgm:t>
    </dgm:pt>
    <dgm:pt modelId="{F622236F-81DF-4016-B66A-09F4A25664A2}">
      <dgm:prSet phldrT="[Text]" custT="1"/>
      <dgm:spPr/>
      <dgm:t>
        <a:bodyPr/>
        <a:lstStyle/>
        <a:p>
          <a:r>
            <a:rPr lang="en-GB" sz="1200"/>
            <a:t>Sumission date 22nd June 2026.</a:t>
          </a:r>
        </a:p>
      </dgm:t>
    </dgm:pt>
    <dgm:pt modelId="{1F69F698-6390-4CB9-B602-8B22AA197980}" type="parTrans" cxnId="{DB9C48E6-915E-4B4E-AA56-5FA65038AB60}">
      <dgm:prSet/>
      <dgm:spPr/>
      <dgm:t>
        <a:bodyPr/>
        <a:lstStyle/>
        <a:p>
          <a:endParaRPr lang="en-GB"/>
        </a:p>
      </dgm:t>
    </dgm:pt>
    <dgm:pt modelId="{E19566FC-8E67-41C0-9478-709E0077CD72}" type="sibTrans" cxnId="{DB9C48E6-915E-4B4E-AA56-5FA65038AB60}">
      <dgm:prSet/>
      <dgm:spPr/>
      <dgm:t>
        <a:bodyPr/>
        <a:lstStyle/>
        <a:p>
          <a:endParaRPr lang="en-GB"/>
        </a:p>
      </dgm:t>
    </dgm:pt>
    <dgm:pt modelId="{29F38E80-CBD2-47B7-840F-2529FBF19046}">
      <dgm:prSet phldrT="[Text]" custT="1"/>
      <dgm:spPr/>
      <dgm:t>
        <a:bodyPr/>
        <a:lstStyle/>
        <a:p>
          <a:r>
            <a:rPr lang="en-GB" sz="1200"/>
            <a:t>Task 5 - Written responses - Learning and development</a:t>
          </a:r>
        </a:p>
      </dgm:t>
    </dgm:pt>
    <dgm:pt modelId="{8535FF25-C9CA-4D96-B448-C318B8DAF946}" type="parTrans" cxnId="{8293DC18-2398-4A51-B0BF-9CD730B64BB8}">
      <dgm:prSet/>
      <dgm:spPr/>
      <dgm:t>
        <a:bodyPr/>
        <a:lstStyle/>
        <a:p>
          <a:endParaRPr lang="en-GB"/>
        </a:p>
      </dgm:t>
    </dgm:pt>
    <dgm:pt modelId="{484CF178-191D-43B3-8355-775929E5D303}" type="sibTrans" cxnId="{8293DC18-2398-4A51-B0BF-9CD730B64BB8}">
      <dgm:prSet/>
      <dgm:spPr/>
      <dgm:t>
        <a:bodyPr/>
        <a:lstStyle/>
        <a:p>
          <a:endParaRPr lang="en-GB"/>
        </a:p>
      </dgm:t>
    </dgm:pt>
    <dgm:pt modelId="{27C18029-33C4-486D-84C0-113801FAEC30}">
      <dgm:prSet phldrT="[Text]" custT="1"/>
      <dgm:spPr/>
      <dgm:t>
        <a:bodyPr/>
        <a:lstStyle/>
        <a:p>
          <a:r>
            <a:rPr lang="en-GB" sz="1200"/>
            <a:t>Submission date 20th July 2026.</a:t>
          </a:r>
        </a:p>
      </dgm:t>
    </dgm:pt>
    <dgm:pt modelId="{2905763C-DC03-48AD-9EAB-3A584E9BD11E}" type="parTrans" cxnId="{410C49D0-FB77-43DC-AB9C-AFE07E2E8D88}">
      <dgm:prSet/>
      <dgm:spPr/>
      <dgm:t>
        <a:bodyPr/>
        <a:lstStyle/>
        <a:p>
          <a:endParaRPr lang="en-GB"/>
        </a:p>
      </dgm:t>
    </dgm:pt>
    <dgm:pt modelId="{48908652-27EA-4102-B246-76D0B22438B3}" type="sibTrans" cxnId="{410C49D0-FB77-43DC-AB9C-AFE07E2E8D88}">
      <dgm:prSet/>
      <dgm:spPr/>
      <dgm:t>
        <a:bodyPr/>
        <a:lstStyle/>
        <a:p>
          <a:endParaRPr lang="en-GB"/>
        </a:p>
      </dgm:t>
    </dgm:pt>
    <dgm:pt modelId="{38D0A5E1-4C14-438A-9922-D36365D31BDF}" type="pres">
      <dgm:prSet presAssocID="{E7293D7A-72BE-4955-BD59-EF379B86718B}" presName="linear" presStyleCnt="0">
        <dgm:presLayoutVars>
          <dgm:dir/>
          <dgm:animLvl val="lvl"/>
          <dgm:resizeHandles val="exact"/>
        </dgm:presLayoutVars>
      </dgm:prSet>
      <dgm:spPr/>
    </dgm:pt>
    <dgm:pt modelId="{05945672-761D-49C6-8FA7-6B45C403A7E2}" type="pres">
      <dgm:prSet presAssocID="{3A8024FB-ED2A-4399-8866-D3D943943434}" presName="parentLin" presStyleCnt="0"/>
      <dgm:spPr/>
    </dgm:pt>
    <dgm:pt modelId="{9E29E32C-1D2A-4D8B-8B64-8D1E308B4D02}" type="pres">
      <dgm:prSet presAssocID="{3A8024FB-ED2A-4399-8866-D3D943943434}" presName="parentLeftMargin" presStyleLbl="node1" presStyleIdx="0" presStyleCnt="5"/>
      <dgm:spPr/>
    </dgm:pt>
    <dgm:pt modelId="{68B251DF-95C8-4CB2-98C4-70BE3EF7ED52}" type="pres">
      <dgm:prSet presAssocID="{3A8024FB-ED2A-4399-8866-D3D943943434}" presName="parentText" presStyleLbl="node1" presStyleIdx="0" presStyleCnt="5">
        <dgm:presLayoutVars>
          <dgm:chMax val="0"/>
          <dgm:bulletEnabled val="1"/>
        </dgm:presLayoutVars>
      </dgm:prSet>
      <dgm:spPr/>
    </dgm:pt>
    <dgm:pt modelId="{2FE55B24-80E4-474F-B846-8CCDED391D27}" type="pres">
      <dgm:prSet presAssocID="{3A8024FB-ED2A-4399-8866-D3D943943434}" presName="negativeSpace" presStyleCnt="0"/>
      <dgm:spPr/>
    </dgm:pt>
    <dgm:pt modelId="{56CC0ADF-E211-4FB9-B95B-BF7319FDAD37}" type="pres">
      <dgm:prSet presAssocID="{3A8024FB-ED2A-4399-8866-D3D943943434}" presName="childText" presStyleLbl="conFgAcc1" presStyleIdx="0" presStyleCnt="5">
        <dgm:presLayoutVars>
          <dgm:bulletEnabled val="1"/>
        </dgm:presLayoutVars>
      </dgm:prSet>
      <dgm:spPr/>
    </dgm:pt>
    <dgm:pt modelId="{598ABE36-EA2C-4F0F-BB43-7695202681DD}" type="pres">
      <dgm:prSet presAssocID="{CB59A542-CA88-4C90-88B8-E14CF015C376}" presName="spaceBetweenRectangles" presStyleCnt="0"/>
      <dgm:spPr/>
    </dgm:pt>
    <dgm:pt modelId="{5B1D2B2D-2C3E-492B-96DC-677BE801E445}" type="pres">
      <dgm:prSet presAssocID="{72FF5743-8248-40EE-AC68-1740F1A108EE}" presName="parentLin" presStyleCnt="0"/>
      <dgm:spPr/>
    </dgm:pt>
    <dgm:pt modelId="{97C7B895-5468-49B9-B608-B374EAA8EB37}" type="pres">
      <dgm:prSet presAssocID="{72FF5743-8248-40EE-AC68-1740F1A108EE}" presName="parentLeftMargin" presStyleLbl="node1" presStyleIdx="0" presStyleCnt="5"/>
      <dgm:spPr/>
    </dgm:pt>
    <dgm:pt modelId="{28D8859E-1443-45F4-99A9-F4D3B0F1EA5F}" type="pres">
      <dgm:prSet presAssocID="{72FF5743-8248-40EE-AC68-1740F1A108EE}" presName="parentText" presStyleLbl="node1" presStyleIdx="1" presStyleCnt="5">
        <dgm:presLayoutVars>
          <dgm:chMax val="0"/>
          <dgm:bulletEnabled val="1"/>
        </dgm:presLayoutVars>
      </dgm:prSet>
      <dgm:spPr/>
    </dgm:pt>
    <dgm:pt modelId="{D7BFC315-C6CF-47EC-8562-669EDAAA2162}" type="pres">
      <dgm:prSet presAssocID="{72FF5743-8248-40EE-AC68-1740F1A108EE}" presName="negativeSpace" presStyleCnt="0"/>
      <dgm:spPr/>
    </dgm:pt>
    <dgm:pt modelId="{B634066E-FF77-4DD4-98D4-11C92CD5DD20}" type="pres">
      <dgm:prSet presAssocID="{72FF5743-8248-40EE-AC68-1740F1A108EE}" presName="childText" presStyleLbl="conFgAcc1" presStyleIdx="1" presStyleCnt="5">
        <dgm:presLayoutVars>
          <dgm:bulletEnabled val="1"/>
        </dgm:presLayoutVars>
      </dgm:prSet>
      <dgm:spPr/>
    </dgm:pt>
    <dgm:pt modelId="{33013733-8961-4250-A36E-2CBE4C0DD87D}" type="pres">
      <dgm:prSet presAssocID="{B385D847-92D9-4CBD-9124-F054C58870EC}" presName="spaceBetweenRectangles" presStyleCnt="0"/>
      <dgm:spPr/>
    </dgm:pt>
    <dgm:pt modelId="{452F5E79-A4FC-4C4B-8815-C9C980D946A3}" type="pres">
      <dgm:prSet presAssocID="{E66FA9FE-C74B-483D-8F2B-3D20B51B7092}" presName="parentLin" presStyleCnt="0"/>
      <dgm:spPr/>
    </dgm:pt>
    <dgm:pt modelId="{5262D62E-6238-4AC5-8E6D-BA76DEBDB06B}" type="pres">
      <dgm:prSet presAssocID="{E66FA9FE-C74B-483D-8F2B-3D20B51B7092}" presName="parentLeftMargin" presStyleLbl="node1" presStyleIdx="1" presStyleCnt="5"/>
      <dgm:spPr/>
    </dgm:pt>
    <dgm:pt modelId="{9486F6AC-B0F2-4998-BEEF-42862A002A90}" type="pres">
      <dgm:prSet presAssocID="{E66FA9FE-C74B-483D-8F2B-3D20B51B7092}" presName="parentText" presStyleLbl="node1" presStyleIdx="2" presStyleCnt="5">
        <dgm:presLayoutVars>
          <dgm:chMax val="0"/>
          <dgm:bulletEnabled val="1"/>
        </dgm:presLayoutVars>
      </dgm:prSet>
      <dgm:spPr/>
    </dgm:pt>
    <dgm:pt modelId="{B767597D-DE76-4412-AE07-C641C6F396F6}" type="pres">
      <dgm:prSet presAssocID="{E66FA9FE-C74B-483D-8F2B-3D20B51B7092}" presName="negativeSpace" presStyleCnt="0"/>
      <dgm:spPr/>
    </dgm:pt>
    <dgm:pt modelId="{06EF638A-87A4-47F6-A78A-5D18BA33CC23}" type="pres">
      <dgm:prSet presAssocID="{E66FA9FE-C74B-483D-8F2B-3D20B51B7092}" presName="childText" presStyleLbl="conFgAcc1" presStyleIdx="2" presStyleCnt="5">
        <dgm:presLayoutVars>
          <dgm:bulletEnabled val="1"/>
        </dgm:presLayoutVars>
      </dgm:prSet>
      <dgm:spPr/>
    </dgm:pt>
    <dgm:pt modelId="{DB3D8927-254F-45CD-B1C3-81116380E1D9}" type="pres">
      <dgm:prSet presAssocID="{97987234-51EC-4EEC-935F-C27BC5929801}" presName="spaceBetweenRectangles" presStyleCnt="0"/>
      <dgm:spPr/>
    </dgm:pt>
    <dgm:pt modelId="{205954E2-65FB-4D16-A749-1A6EE1A131FE}" type="pres">
      <dgm:prSet presAssocID="{7D641313-8746-4A55-9B26-ECC6686096BC}" presName="parentLin" presStyleCnt="0"/>
      <dgm:spPr/>
    </dgm:pt>
    <dgm:pt modelId="{3A93A239-5567-4BFC-AEA3-9AD6C1A76FF4}" type="pres">
      <dgm:prSet presAssocID="{7D641313-8746-4A55-9B26-ECC6686096BC}" presName="parentLeftMargin" presStyleLbl="node1" presStyleIdx="2" presStyleCnt="5"/>
      <dgm:spPr/>
    </dgm:pt>
    <dgm:pt modelId="{5DF4C703-1116-4658-B236-7FAABBB8668F}" type="pres">
      <dgm:prSet presAssocID="{7D641313-8746-4A55-9B26-ECC6686096BC}" presName="parentText" presStyleLbl="node1" presStyleIdx="3" presStyleCnt="5">
        <dgm:presLayoutVars>
          <dgm:chMax val="0"/>
          <dgm:bulletEnabled val="1"/>
        </dgm:presLayoutVars>
      </dgm:prSet>
      <dgm:spPr/>
    </dgm:pt>
    <dgm:pt modelId="{22DDE5FB-6F9F-46FE-A0C2-6815F68492A9}" type="pres">
      <dgm:prSet presAssocID="{7D641313-8746-4A55-9B26-ECC6686096BC}" presName="negativeSpace" presStyleCnt="0"/>
      <dgm:spPr/>
    </dgm:pt>
    <dgm:pt modelId="{A9690A59-C9D6-4D36-BC36-5D6C6A525E82}" type="pres">
      <dgm:prSet presAssocID="{7D641313-8746-4A55-9B26-ECC6686096BC}" presName="childText" presStyleLbl="conFgAcc1" presStyleIdx="3" presStyleCnt="5">
        <dgm:presLayoutVars>
          <dgm:bulletEnabled val="1"/>
        </dgm:presLayoutVars>
      </dgm:prSet>
      <dgm:spPr/>
    </dgm:pt>
    <dgm:pt modelId="{1DAEDAB5-E3F6-41ED-99EC-46E89291DC80}" type="pres">
      <dgm:prSet presAssocID="{EDE0C8D5-20EA-42F8-BB81-1E77D9F76C19}" presName="spaceBetweenRectangles" presStyleCnt="0"/>
      <dgm:spPr/>
    </dgm:pt>
    <dgm:pt modelId="{8A41F623-FD9D-4B59-8CE8-F6B9E3EAE40A}" type="pres">
      <dgm:prSet presAssocID="{29F38E80-CBD2-47B7-840F-2529FBF19046}" presName="parentLin" presStyleCnt="0"/>
      <dgm:spPr/>
    </dgm:pt>
    <dgm:pt modelId="{B5E71434-ECC8-40CE-9E54-3E268F109442}" type="pres">
      <dgm:prSet presAssocID="{29F38E80-CBD2-47B7-840F-2529FBF19046}" presName="parentLeftMargin" presStyleLbl="node1" presStyleIdx="3" presStyleCnt="5"/>
      <dgm:spPr/>
    </dgm:pt>
    <dgm:pt modelId="{545CE2BB-5176-4C00-8DF5-FEDF9A67F93A}" type="pres">
      <dgm:prSet presAssocID="{29F38E80-CBD2-47B7-840F-2529FBF19046}" presName="parentText" presStyleLbl="node1" presStyleIdx="4" presStyleCnt="5">
        <dgm:presLayoutVars>
          <dgm:chMax val="0"/>
          <dgm:bulletEnabled val="1"/>
        </dgm:presLayoutVars>
      </dgm:prSet>
      <dgm:spPr/>
    </dgm:pt>
    <dgm:pt modelId="{0993CE44-732B-4061-9D6E-16D45EEB0CF3}" type="pres">
      <dgm:prSet presAssocID="{29F38E80-CBD2-47B7-840F-2529FBF19046}" presName="negativeSpace" presStyleCnt="0"/>
      <dgm:spPr/>
    </dgm:pt>
    <dgm:pt modelId="{D332AD32-7581-4C78-8776-A1A3F83595DD}" type="pres">
      <dgm:prSet presAssocID="{29F38E80-CBD2-47B7-840F-2529FBF19046}" presName="childText" presStyleLbl="conFgAcc1" presStyleIdx="4" presStyleCnt="5">
        <dgm:presLayoutVars>
          <dgm:bulletEnabled val="1"/>
        </dgm:presLayoutVars>
      </dgm:prSet>
      <dgm:spPr/>
    </dgm:pt>
  </dgm:ptLst>
  <dgm:cxnLst>
    <dgm:cxn modelId="{24A45801-AF9C-4378-9F5F-93CED342E797}" type="presOf" srcId="{3A8024FB-ED2A-4399-8866-D3D943943434}" destId="{9E29E32C-1D2A-4D8B-8B64-8D1E308B4D02}" srcOrd="0" destOrd="0" presId="urn:microsoft.com/office/officeart/2005/8/layout/list1"/>
    <dgm:cxn modelId="{6720E504-2597-42FD-93A1-DCA63ED88648}" type="presOf" srcId="{29F38E80-CBD2-47B7-840F-2529FBF19046}" destId="{B5E71434-ECC8-40CE-9E54-3E268F109442}" srcOrd="0" destOrd="0" presId="urn:microsoft.com/office/officeart/2005/8/layout/list1"/>
    <dgm:cxn modelId="{E1C5EE16-1534-4ADF-BDEF-8858C81C46D7}" type="presOf" srcId="{8AEF2D0F-2151-4C32-A7FD-539C8ABC203D}" destId="{B634066E-FF77-4DD4-98D4-11C92CD5DD20}" srcOrd="0" destOrd="0" presId="urn:microsoft.com/office/officeart/2005/8/layout/list1"/>
    <dgm:cxn modelId="{8293DC18-2398-4A51-B0BF-9CD730B64BB8}" srcId="{E7293D7A-72BE-4955-BD59-EF379B86718B}" destId="{29F38E80-CBD2-47B7-840F-2529FBF19046}" srcOrd="4" destOrd="0" parTransId="{8535FF25-C9CA-4D96-B448-C318B8DAF946}" sibTransId="{484CF178-191D-43B3-8355-775929E5D303}"/>
    <dgm:cxn modelId="{C3587921-3331-4EF5-ABE8-299D849022A7}" srcId="{E7293D7A-72BE-4955-BD59-EF379B86718B}" destId="{E66FA9FE-C74B-483D-8F2B-3D20B51B7092}" srcOrd="2" destOrd="0" parTransId="{4B93EB62-69E0-43AB-A88D-BF49AEC73C58}" sibTransId="{97987234-51EC-4EEC-935F-C27BC5929801}"/>
    <dgm:cxn modelId="{BD728727-3507-48F3-922C-0C2467FB0D2A}" srcId="{E66FA9FE-C74B-483D-8F2B-3D20B51B7092}" destId="{2C725018-3A6E-4937-8DAE-2C3AD29BA35F}" srcOrd="0" destOrd="0" parTransId="{7E1E5400-B0C8-4AC5-AC96-83A9A19D4C1E}" sibTransId="{74647BDE-547E-4143-A608-3EE1F2CD562A}"/>
    <dgm:cxn modelId="{6277372F-5714-4993-A8A8-D7C25F16425C}" srcId="{3A8024FB-ED2A-4399-8866-D3D943943434}" destId="{54CC6E7E-F9BC-4BC2-9421-C9C22B2CD8E7}" srcOrd="0" destOrd="0" parTransId="{EA1A4467-CF25-48F6-8829-95E22190BFD7}" sibTransId="{E48FDA13-6362-4AB0-BDEF-284AF9472686}"/>
    <dgm:cxn modelId="{4D9E663E-BF17-4E56-8BC2-F5800A975980}" type="presOf" srcId="{E7293D7A-72BE-4955-BD59-EF379B86718B}" destId="{38D0A5E1-4C14-438A-9922-D36365D31BDF}" srcOrd="0" destOrd="0" presId="urn:microsoft.com/office/officeart/2005/8/layout/list1"/>
    <dgm:cxn modelId="{9B476C64-2DCB-4F93-9FF9-73110105B645}" type="presOf" srcId="{7D641313-8746-4A55-9B26-ECC6686096BC}" destId="{3A93A239-5567-4BFC-AEA3-9AD6C1A76FF4}" srcOrd="0" destOrd="0" presId="urn:microsoft.com/office/officeart/2005/8/layout/list1"/>
    <dgm:cxn modelId="{7CDC6B46-D497-420B-84FB-CBC2F0A6FC0D}" type="presOf" srcId="{E7779C0A-5679-4984-A6D8-B42D37C63FD1}" destId="{B634066E-FF77-4DD4-98D4-11C92CD5DD20}" srcOrd="0" destOrd="2" presId="urn:microsoft.com/office/officeart/2005/8/layout/list1"/>
    <dgm:cxn modelId="{C2B25C69-18F3-4ECD-9B69-167D36782CEF}" srcId="{72FF5743-8248-40EE-AC68-1740F1A108EE}" destId="{E7779C0A-5679-4984-A6D8-B42D37C63FD1}" srcOrd="2" destOrd="0" parTransId="{1E8A96F5-7708-4306-8A05-EC561D050450}" sibTransId="{EBBDF71A-E280-444D-96AE-78BAA825A840}"/>
    <dgm:cxn modelId="{45830B7C-89E9-417B-8A5C-71E860752012}" srcId="{E7293D7A-72BE-4955-BD59-EF379B86718B}" destId="{72FF5743-8248-40EE-AC68-1740F1A108EE}" srcOrd="1" destOrd="0" parTransId="{90048326-8B48-4811-84E4-940C67EDFA0A}" sibTransId="{B385D847-92D9-4CBD-9124-F054C58870EC}"/>
    <dgm:cxn modelId="{CBEAF57C-9CE3-47F0-9B1E-024535243FB9}" type="presOf" srcId="{E66FA9FE-C74B-483D-8F2B-3D20B51B7092}" destId="{9486F6AC-B0F2-4998-BEEF-42862A002A90}" srcOrd="1" destOrd="0" presId="urn:microsoft.com/office/officeart/2005/8/layout/list1"/>
    <dgm:cxn modelId="{C90E6985-CB04-4491-8974-F32BF657DAE9}" type="presOf" srcId="{877194B7-ED98-4E51-8A38-ED8794FFAF33}" destId="{B634066E-FF77-4DD4-98D4-11C92CD5DD20}" srcOrd="0" destOrd="1" presId="urn:microsoft.com/office/officeart/2005/8/layout/list1"/>
    <dgm:cxn modelId="{CE775687-08BB-4A75-B781-C16E2F3DBCD6}" type="presOf" srcId="{72FF5743-8248-40EE-AC68-1740F1A108EE}" destId="{28D8859E-1443-45F4-99A9-F4D3B0F1EA5F}" srcOrd="1" destOrd="0" presId="urn:microsoft.com/office/officeart/2005/8/layout/list1"/>
    <dgm:cxn modelId="{95C43B8D-50FA-4068-BC74-C35B27F20404}" type="presOf" srcId="{7D641313-8746-4A55-9B26-ECC6686096BC}" destId="{5DF4C703-1116-4658-B236-7FAABBB8668F}" srcOrd="1" destOrd="0" presId="urn:microsoft.com/office/officeart/2005/8/layout/list1"/>
    <dgm:cxn modelId="{1147A48F-F51C-4C99-B0AF-2612EFDCFDCA}" type="presOf" srcId="{F622236F-81DF-4016-B66A-09F4A25664A2}" destId="{A9690A59-C9D6-4D36-BC36-5D6C6A525E82}" srcOrd="0" destOrd="0" presId="urn:microsoft.com/office/officeart/2005/8/layout/list1"/>
    <dgm:cxn modelId="{7CE87493-CDC2-4119-B03C-287E618A918E}" srcId="{E7293D7A-72BE-4955-BD59-EF379B86718B}" destId="{3A8024FB-ED2A-4399-8866-D3D943943434}" srcOrd="0" destOrd="0" parTransId="{C7B31406-0562-4725-B9B6-DB227F5032A0}" sibTransId="{CB59A542-CA88-4C90-88B8-E14CF015C376}"/>
    <dgm:cxn modelId="{7DF82AA4-EF36-40C5-93F7-D316CBBFAF7F}" srcId="{72FF5743-8248-40EE-AC68-1740F1A108EE}" destId="{8AEF2D0F-2151-4C32-A7FD-539C8ABC203D}" srcOrd="0" destOrd="0" parTransId="{0C911263-3FA4-46ED-A771-0DD564784988}" sibTransId="{BBA03FB9-39BB-49F1-A321-EEFEC5E720B1}"/>
    <dgm:cxn modelId="{451598AD-BE11-4195-AE25-F3A2C258E764}" type="presOf" srcId="{27C18029-33C4-486D-84C0-113801FAEC30}" destId="{D332AD32-7581-4C78-8776-A1A3F83595DD}" srcOrd="0" destOrd="0" presId="urn:microsoft.com/office/officeart/2005/8/layout/list1"/>
    <dgm:cxn modelId="{F9125CC2-81E4-4C68-ADB1-26409EFE8658}" type="presOf" srcId="{54CC6E7E-F9BC-4BC2-9421-C9C22B2CD8E7}" destId="{56CC0ADF-E211-4FB9-B95B-BF7319FDAD37}" srcOrd="0" destOrd="0" presId="urn:microsoft.com/office/officeart/2005/8/layout/list1"/>
    <dgm:cxn modelId="{C04682C8-4954-4C87-A4EE-C6647FEEDB80}" type="presOf" srcId="{72FF5743-8248-40EE-AC68-1740F1A108EE}" destId="{97C7B895-5468-49B9-B608-B374EAA8EB37}" srcOrd="0" destOrd="0" presId="urn:microsoft.com/office/officeart/2005/8/layout/list1"/>
    <dgm:cxn modelId="{4680BDC9-83EB-4DAF-AF86-FF35AD1355C6}" srcId="{72FF5743-8248-40EE-AC68-1740F1A108EE}" destId="{877194B7-ED98-4E51-8A38-ED8794FFAF33}" srcOrd="1" destOrd="0" parTransId="{37C001C2-8AEA-4C4E-B8CC-E4C3DAA1D954}" sibTransId="{CB2F31FA-F5FA-45CF-BFC4-0F9EE74F3082}"/>
    <dgm:cxn modelId="{474EFACF-8682-4DF8-8748-CC29CF4AA1C1}" type="presOf" srcId="{E66FA9FE-C74B-483D-8F2B-3D20B51B7092}" destId="{5262D62E-6238-4AC5-8E6D-BA76DEBDB06B}" srcOrd="0" destOrd="0" presId="urn:microsoft.com/office/officeart/2005/8/layout/list1"/>
    <dgm:cxn modelId="{410C49D0-FB77-43DC-AB9C-AFE07E2E8D88}" srcId="{29F38E80-CBD2-47B7-840F-2529FBF19046}" destId="{27C18029-33C4-486D-84C0-113801FAEC30}" srcOrd="0" destOrd="0" parTransId="{2905763C-DC03-48AD-9EAB-3A584E9BD11E}" sibTransId="{48908652-27EA-4102-B246-76D0B22438B3}"/>
    <dgm:cxn modelId="{876DCDD1-FA3F-4D33-9FFE-06870CDEF6FB}" type="presOf" srcId="{3A8024FB-ED2A-4399-8866-D3D943943434}" destId="{68B251DF-95C8-4CB2-98C4-70BE3EF7ED52}" srcOrd="1" destOrd="0" presId="urn:microsoft.com/office/officeart/2005/8/layout/list1"/>
    <dgm:cxn modelId="{A036EFDC-7825-49D0-90B8-9DF5BDC1E0A6}" type="presOf" srcId="{2C725018-3A6E-4937-8DAE-2C3AD29BA35F}" destId="{06EF638A-87A4-47F6-A78A-5D18BA33CC23}" srcOrd="0" destOrd="0" presId="urn:microsoft.com/office/officeart/2005/8/layout/list1"/>
    <dgm:cxn modelId="{654C72E4-83AB-4F8C-9D0C-217B53ECF54C}" type="presOf" srcId="{29F38E80-CBD2-47B7-840F-2529FBF19046}" destId="{545CE2BB-5176-4C00-8DF5-FEDF9A67F93A}" srcOrd="1" destOrd="0" presId="urn:microsoft.com/office/officeart/2005/8/layout/list1"/>
    <dgm:cxn modelId="{DB9C48E6-915E-4B4E-AA56-5FA65038AB60}" srcId="{7D641313-8746-4A55-9B26-ECC6686096BC}" destId="{F622236F-81DF-4016-B66A-09F4A25664A2}" srcOrd="0" destOrd="0" parTransId="{1F69F698-6390-4CB9-B602-8B22AA197980}" sibTransId="{E19566FC-8E67-41C0-9478-709E0077CD72}"/>
    <dgm:cxn modelId="{57E019EF-A81F-4BF6-A1E0-DD97773B6930}" srcId="{E7293D7A-72BE-4955-BD59-EF379B86718B}" destId="{7D641313-8746-4A55-9B26-ECC6686096BC}" srcOrd="3" destOrd="0" parTransId="{9B3FE042-8AB9-40EC-A600-8FD2B7B672AD}" sibTransId="{EDE0C8D5-20EA-42F8-BB81-1E77D9F76C19}"/>
    <dgm:cxn modelId="{DCF1FC6E-A546-40A7-8C5F-F0A90A4AA7B9}" type="presParOf" srcId="{38D0A5E1-4C14-438A-9922-D36365D31BDF}" destId="{05945672-761D-49C6-8FA7-6B45C403A7E2}" srcOrd="0" destOrd="0" presId="urn:microsoft.com/office/officeart/2005/8/layout/list1"/>
    <dgm:cxn modelId="{EA4861C9-2ACB-44DE-9B6B-164E304D2D7E}" type="presParOf" srcId="{05945672-761D-49C6-8FA7-6B45C403A7E2}" destId="{9E29E32C-1D2A-4D8B-8B64-8D1E308B4D02}" srcOrd="0" destOrd="0" presId="urn:microsoft.com/office/officeart/2005/8/layout/list1"/>
    <dgm:cxn modelId="{0DC9A89E-DA42-4848-86E1-4C057BCCA7DD}" type="presParOf" srcId="{05945672-761D-49C6-8FA7-6B45C403A7E2}" destId="{68B251DF-95C8-4CB2-98C4-70BE3EF7ED52}" srcOrd="1" destOrd="0" presId="urn:microsoft.com/office/officeart/2005/8/layout/list1"/>
    <dgm:cxn modelId="{28C68317-C88D-45A9-8F32-EF54BA910FCB}" type="presParOf" srcId="{38D0A5E1-4C14-438A-9922-D36365D31BDF}" destId="{2FE55B24-80E4-474F-B846-8CCDED391D27}" srcOrd="1" destOrd="0" presId="urn:microsoft.com/office/officeart/2005/8/layout/list1"/>
    <dgm:cxn modelId="{4C26B9EA-4C9D-4B2C-8C7A-EBBE141E66F5}" type="presParOf" srcId="{38D0A5E1-4C14-438A-9922-D36365D31BDF}" destId="{56CC0ADF-E211-4FB9-B95B-BF7319FDAD37}" srcOrd="2" destOrd="0" presId="urn:microsoft.com/office/officeart/2005/8/layout/list1"/>
    <dgm:cxn modelId="{5E2BCEBF-8250-4664-A5AD-D663926058FB}" type="presParOf" srcId="{38D0A5E1-4C14-438A-9922-D36365D31BDF}" destId="{598ABE36-EA2C-4F0F-BB43-7695202681DD}" srcOrd="3" destOrd="0" presId="urn:microsoft.com/office/officeart/2005/8/layout/list1"/>
    <dgm:cxn modelId="{CEAAE9D2-E552-40C1-81E6-BA6B9976A90C}" type="presParOf" srcId="{38D0A5E1-4C14-438A-9922-D36365D31BDF}" destId="{5B1D2B2D-2C3E-492B-96DC-677BE801E445}" srcOrd="4" destOrd="0" presId="urn:microsoft.com/office/officeart/2005/8/layout/list1"/>
    <dgm:cxn modelId="{8C5658DA-7AC0-4A03-93CB-86FC1F858C05}" type="presParOf" srcId="{5B1D2B2D-2C3E-492B-96DC-677BE801E445}" destId="{97C7B895-5468-49B9-B608-B374EAA8EB37}" srcOrd="0" destOrd="0" presId="urn:microsoft.com/office/officeart/2005/8/layout/list1"/>
    <dgm:cxn modelId="{CB48C3E6-6E62-4F62-BE7D-4F4F3EFCE381}" type="presParOf" srcId="{5B1D2B2D-2C3E-492B-96DC-677BE801E445}" destId="{28D8859E-1443-45F4-99A9-F4D3B0F1EA5F}" srcOrd="1" destOrd="0" presId="urn:microsoft.com/office/officeart/2005/8/layout/list1"/>
    <dgm:cxn modelId="{EFAB8D7C-085A-41D9-8AED-A0BDDFE84608}" type="presParOf" srcId="{38D0A5E1-4C14-438A-9922-D36365D31BDF}" destId="{D7BFC315-C6CF-47EC-8562-669EDAAA2162}" srcOrd="5" destOrd="0" presId="urn:microsoft.com/office/officeart/2005/8/layout/list1"/>
    <dgm:cxn modelId="{EE4250A8-8F37-4C36-8755-690CF999A2FA}" type="presParOf" srcId="{38D0A5E1-4C14-438A-9922-D36365D31BDF}" destId="{B634066E-FF77-4DD4-98D4-11C92CD5DD20}" srcOrd="6" destOrd="0" presId="urn:microsoft.com/office/officeart/2005/8/layout/list1"/>
    <dgm:cxn modelId="{D8096440-8072-494F-B791-89F2686681E4}" type="presParOf" srcId="{38D0A5E1-4C14-438A-9922-D36365D31BDF}" destId="{33013733-8961-4250-A36E-2CBE4C0DD87D}" srcOrd="7" destOrd="0" presId="urn:microsoft.com/office/officeart/2005/8/layout/list1"/>
    <dgm:cxn modelId="{CE1158BC-E5BB-4765-8434-348776B2FE64}" type="presParOf" srcId="{38D0A5E1-4C14-438A-9922-D36365D31BDF}" destId="{452F5E79-A4FC-4C4B-8815-C9C980D946A3}" srcOrd="8" destOrd="0" presId="urn:microsoft.com/office/officeart/2005/8/layout/list1"/>
    <dgm:cxn modelId="{D64E11C1-6193-40E8-A656-B93829D9587C}" type="presParOf" srcId="{452F5E79-A4FC-4C4B-8815-C9C980D946A3}" destId="{5262D62E-6238-4AC5-8E6D-BA76DEBDB06B}" srcOrd="0" destOrd="0" presId="urn:microsoft.com/office/officeart/2005/8/layout/list1"/>
    <dgm:cxn modelId="{324870D6-F84F-4415-89F4-007B827FA415}" type="presParOf" srcId="{452F5E79-A4FC-4C4B-8815-C9C980D946A3}" destId="{9486F6AC-B0F2-4998-BEEF-42862A002A90}" srcOrd="1" destOrd="0" presId="urn:microsoft.com/office/officeart/2005/8/layout/list1"/>
    <dgm:cxn modelId="{DB1BD60A-3100-4CFA-9169-1FA8ABA837DA}" type="presParOf" srcId="{38D0A5E1-4C14-438A-9922-D36365D31BDF}" destId="{B767597D-DE76-4412-AE07-C641C6F396F6}" srcOrd="9" destOrd="0" presId="urn:microsoft.com/office/officeart/2005/8/layout/list1"/>
    <dgm:cxn modelId="{4D1E45F7-3727-408C-B757-2E270DBC5303}" type="presParOf" srcId="{38D0A5E1-4C14-438A-9922-D36365D31BDF}" destId="{06EF638A-87A4-47F6-A78A-5D18BA33CC23}" srcOrd="10" destOrd="0" presId="urn:microsoft.com/office/officeart/2005/8/layout/list1"/>
    <dgm:cxn modelId="{ABC1155B-2123-411A-86BD-B9DFC6E558F1}" type="presParOf" srcId="{38D0A5E1-4C14-438A-9922-D36365D31BDF}" destId="{DB3D8927-254F-45CD-B1C3-81116380E1D9}" srcOrd="11" destOrd="0" presId="urn:microsoft.com/office/officeart/2005/8/layout/list1"/>
    <dgm:cxn modelId="{D9ACD0BF-E64C-43A7-AEAC-3C8F1831D48C}" type="presParOf" srcId="{38D0A5E1-4C14-438A-9922-D36365D31BDF}" destId="{205954E2-65FB-4D16-A749-1A6EE1A131FE}" srcOrd="12" destOrd="0" presId="urn:microsoft.com/office/officeart/2005/8/layout/list1"/>
    <dgm:cxn modelId="{2CDD949F-590E-4574-A72F-679C30D3B88C}" type="presParOf" srcId="{205954E2-65FB-4D16-A749-1A6EE1A131FE}" destId="{3A93A239-5567-4BFC-AEA3-9AD6C1A76FF4}" srcOrd="0" destOrd="0" presId="urn:microsoft.com/office/officeart/2005/8/layout/list1"/>
    <dgm:cxn modelId="{32BBAB9A-EB6B-4CFC-A936-3E8F4DAC85E8}" type="presParOf" srcId="{205954E2-65FB-4D16-A749-1A6EE1A131FE}" destId="{5DF4C703-1116-4658-B236-7FAABBB8668F}" srcOrd="1" destOrd="0" presId="urn:microsoft.com/office/officeart/2005/8/layout/list1"/>
    <dgm:cxn modelId="{EE8942EC-E78B-4D31-8275-1C5F17B737B4}" type="presParOf" srcId="{38D0A5E1-4C14-438A-9922-D36365D31BDF}" destId="{22DDE5FB-6F9F-46FE-A0C2-6815F68492A9}" srcOrd="13" destOrd="0" presId="urn:microsoft.com/office/officeart/2005/8/layout/list1"/>
    <dgm:cxn modelId="{F1DF9E7A-0200-4BCB-B2F4-DE76C7F60FE6}" type="presParOf" srcId="{38D0A5E1-4C14-438A-9922-D36365D31BDF}" destId="{A9690A59-C9D6-4D36-BC36-5D6C6A525E82}" srcOrd="14" destOrd="0" presId="urn:microsoft.com/office/officeart/2005/8/layout/list1"/>
    <dgm:cxn modelId="{98B70C67-C1FB-425D-B8A5-832520C8E856}" type="presParOf" srcId="{38D0A5E1-4C14-438A-9922-D36365D31BDF}" destId="{1DAEDAB5-E3F6-41ED-99EC-46E89291DC80}" srcOrd="15" destOrd="0" presId="urn:microsoft.com/office/officeart/2005/8/layout/list1"/>
    <dgm:cxn modelId="{ABAC54D8-64BB-485D-AEB3-1C24B3237B0E}" type="presParOf" srcId="{38D0A5E1-4C14-438A-9922-D36365D31BDF}" destId="{8A41F623-FD9D-4B59-8CE8-F6B9E3EAE40A}" srcOrd="16" destOrd="0" presId="urn:microsoft.com/office/officeart/2005/8/layout/list1"/>
    <dgm:cxn modelId="{4D718A21-82F7-4B15-8F6B-BFA464281631}" type="presParOf" srcId="{8A41F623-FD9D-4B59-8CE8-F6B9E3EAE40A}" destId="{B5E71434-ECC8-40CE-9E54-3E268F109442}" srcOrd="0" destOrd="0" presId="urn:microsoft.com/office/officeart/2005/8/layout/list1"/>
    <dgm:cxn modelId="{FB699CEA-833C-49D4-9F09-24EA7536AF87}" type="presParOf" srcId="{8A41F623-FD9D-4B59-8CE8-F6B9E3EAE40A}" destId="{545CE2BB-5176-4C00-8DF5-FEDF9A67F93A}" srcOrd="1" destOrd="0" presId="urn:microsoft.com/office/officeart/2005/8/layout/list1"/>
    <dgm:cxn modelId="{C7A9B6D1-039D-497A-89CF-F3B874F77A20}" type="presParOf" srcId="{38D0A5E1-4C14-438A-9922-D36365D31BDF}" destId="{0993CE44-732B-4061-9D6E-16D45EEB0CF3}" srcOrd="17" destOrd="0" presId="urn:microsoft.com/office/officeart/2005/8/layout/list1"/>
    <dgm:cxn modelId="{006E0BE7-A3FF-4D2D-AA2D-3A90FFAD1099}" type="presParOf" srcId="{38D0A5E1-4C14-438A-9922-D36365D31BDF}" destId="{D332AD32-7581-4C78-8776-A1A3F83595DD}"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8F8B5-F2D0-4942-84F2-790250DCC516}">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45A8CE-ED70-4774-A440-8C43C181DD6C}">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245A6-DE57-4956-8E66-9F7300A58BDA}">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dirty="0"/>
            <a:t>9.30am-11am – Legislation and Employment Relations</a:t>
          </a:r>
          <a:endParaRPr lang="en-US" sz="2500" kern="1200" dirty="0"/>
        </a:p>
      </dsp:txBody>
      <dsp:txXfrm>
        <a:off x="1292304" y="478"/>
        <a:ext cx="9680495" cy="1118878"/>
      </dsp:txXfrm>
    </dsp:sp>
    <dsp:sp modelId="{06FAAC6C-1F01-4277-ACD7-5B81A0B78D53}">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921CE-D66A-4B09-8D86-B40B375DFAF7}">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4068F0-62AB-4194-ADAC-A5F92225E011}">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dirty="0"/>
            <a:t>11.15am-12.45pm – Performance management and reward</a:t>
          </a:r>
          <a:endParaRPr lang="en-US" sz="2500" kern="1200" dirty="0"/>
        </a:p>
      </dsp:txBody>
      <dsp:txXfrm>
        <a:off x="1292304" y="1399076"/>
        <a:ext cx="9680495" cy="1118878"/>
      </dsp:txXfrm>
    </dsp:sp>
    <dsp:sp modelId="{5533339E-21BE-4EB7-936A-F02C2AEEDB6E}">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E3B4D6-4CEF-492C-AE50-5A442F2DD217}">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FC1F17-2C06-41F6-BF2D-BB1CCFF2E2BB}">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dirty="0"/>
            <a:t>1.30pm-3pm – Learning and Development</a:t>
          </a:r>
          <a:endParaRPr lang="en-US" sz="2500" kern="1200" dirty="0"/>
        </a:p>
      </dsp:txBody>
      <dsp:txXfrm>
        <a:off x="1292304" y="2797675"/>
        <a:ext cx="9680495" cy="111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6B52D-D21E-40B7-9FF1-8698BA58E86A}">
      <dsp:nvSpPr>
        <dsp:cNvPr id="0" name=""/>
        <dsp:cNvSpPr/>
      </dsp:nvSpPr>
      <dsp:spPr>
        <a:xfrm>
          <a:off x="835766" y="0"/>
          <a:ext cx="1065666" cy="10656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06AE9E-577D-4AE7-BD0D-3A627E1167EA}">
      <dsp:nvSpPr>
        <dsp:cNvPr id="0" name=""/>
        <dsp:cNvSpPr/>
      </dsp:nvSpPr>
      <dsp:spPr>
        <a:xfrm>
          <a:off x="87251"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Physical</a:t>
          </a:r>
          <a:endParaRPr lang="en-US" sz="3400" kern="1200"/>
        </a:p>
      </dsp:txBody>
      <dsp:txXfrm>
        <a:off x="87251" y="1747774"/>
        <a:ext cx="2368148" cy="720000"/>
      </dsp:txXfrm>
    </dsp:sp>
    <dsp:sp modelId="{AF31B936-73D8-4A4C-9F3B-D391DE3B242A}">
      <dsp:nvSpPr>
        <dsp:cNvPr id="0" name=""/>
        <dsp:cNvSpPr/>
      </dsp:nvSpPr>
      <dsp:spPr>
        <a:xfrm>
          <a:off x="3521066" y="366865"/>
          <a:ext cx="1065666" cy="10656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8BA3A-1B78-473C-B7C5-046D3A22BB9C}">
      <dsp:nvSpPr>
        <dsp:cNvPr id="0" name=""/>
        <dsp:cNvSpPr/>
      </dsp:nvSpPr>
      <dsp:spPr>
        <a:xfrm>
          <a:off x="2869825"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Psychological</a:t>
          </a:r>
          <a:endParaRPr lang="en-US" sz="3400" kern="1200"/>
        </a:p>
      </dsp:txBody>
      <dsp:txXfrm>
        <a:off x="2869825" y="1747774"/>
        <a:ext cx="2368148" cy="720000"/>
      </dsp:txXfrm>
    </dsp:sp>
    <dsp:sp modelId="{4FA91FD7-37E9-4179-A01A-8DB5D57251B0}">
      <dsp:nvSpPr>
        <dsp:cNvPr id="0" name=""/>
        <dsp:cNvSpPr/>
      </dsp:nvSpPr>
      <dsp:spPr>
        <a:xfrm>
          <a:off x="6303640" y="366865"/>
          <a:ext cx="1065666" cy="10656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0D03C-90E2-48DE-B9A7-BF1B2D15A664}">
      <dsp:nvSpPr>
        <dsp:cNvPr id="0" name=""/>
        <dsp:cNvSpPr/>
      </dsp:nvSpPr>
      <dsp:spPr>
        <a:xfrm>
          <a:off x="5652399"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Social</a:t>
          </a:r>
          <a:endParaRPr lang="en-US" sz="3400" kern="1200"/>
        </a:p>
      </dsp:txBody>
      <dsp:txXfrm>
        <a:off x="5652399" y="1747774"/>
        <a:ext cx="2368148" cy="720000"/>
      </dsp:txXfrm>
    </dsp:sp>
    <dsp:sp modelId="{89FD38A5-9BEF-447D-8B11-CFC4AFDF8FC6}">
      <dsp:nvSpPr>
        <dsp:cNvPr id="0" name=""/>
        <dsp:cNvSpPr/>
      </dsp:nvSpPr>
      <dsp:spPr>
        <a:xfrm>
          <a:off x="9086215" y="366865"/>
          <a:ext cx="1065666" cy="10656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27A24-170E-40C9-83A7-040CEB4FD67E}">
      <dsp:nvSpPr>
        <dsp:cNvPr id="0" name=""/>
        <dsp:cNvSpPr/>
      </dsp:nvSpPr>
      <dsp:spPr>
        <a:xfrm>
          <a:off x="8434974"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Financial</a:t>
          </a:r>
          <a:endParaRPr lang="en-US" sz="3400" kern="1200"/>
        </a:p>
      </dsp:txBody>
      <dsp:txXfrm>
        <a:off x="8434974" y="1747774"/>
        <a:ext cx="2368148"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A5A55-A22F-4772-80E2-2CF601175812}">
      <dsp:nvSpPr>
        <dsp:cNvPr id="0" name=""/>
        <dsp:cNvSpPr/>
      </dsp:nvSpPr>
      <dsp:spPr>
        <a:xfrm>
          <a:off x="0" y="618167"/>
          <a:ext cx="3261085" cy="207078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08B9A3A-2319-4DB8-A051-B0EEC99B48D7}">
      <dsp:nvSpPr>
        <dsp:cNvPr id="0" name=""/>
        <dsp:cNvSpPr/>
      </dsp:nvSpPr>
      <dsp:spPr>
        <a:xfrm>
          <a:off x="362342" y="962392"/>
          <a:ext cx="3261085" cy="2070788"/>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Better employee morale and engagement.</a:t>
          </a:r>
          <a:endParaRPr lang="en-US" sz="3300" kern="1200"/>
        </a:p>
      </dsp:txBody>
      <dsp:txXfrm>
        <a:off x="422993" y="1023043"/>
        <a:ext cx="3139783" cy="1949486"/>
      </dsp:txXfrm>
    </dsp:sp>
    <dsp:sp modelId="{01258BA5-6DF0-4E74-9AAC-74C604AB7138}">
      <dsp:nvSpPr>
        <dsp:cNvPr id="0" name=""/>
        <dsp:cNvSpPr/>
      </dsp:nvSpPr>
      <dsp:spPr>
        <a:xfrm>
          <a:off x="3985770" y="618167"/>
          <a:ext cx="3261085" cy="207078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DD0A43E-6D45-4C1C-9A21-49CC9CD779ED}">
      <dsp:nvSpPr>
        <dsp:cNvPr id="0" name=""/>
        <dsp:cNvSpPr/>
      </dsp:nvSpPr>
      <dsp:spPr>
        <a:xfrm>
          <a:off x="4348113" y="962392"/>
          <a:ext cx="3261085" cy="2070788"/>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A healthier and more inclusive culture.</a:t>
          </a:r>
          <a:endParaRPr lang="en-US" sz="3300" kern="1200"/>
        </a:p>
      </dsp:txBody>
      <dsp:txXfrm>
        <a:off x="4408764" y="1023043"/>
        <a:ext cx="3139783" cy="1949486"/>
      </dsp:txXfrm>
    </dsp:sp>
    <dsp:sp modelId="{9F54E89E-F969-4DE4-AC24-955C9F5E496B}">
      <dsp:nvSpPr>
        <dsp:cNvPr id="0" name=""/>
        <dsp:cNvSpPr/>
      </dsp:nvSpPr>
      <dsp:spPr>
        <a:xfrm>
          <a:off x="7971541" y="618167"/>
          <a:ext cx="3261085" cy="207078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8456213-0B37-450A-832B-17C1FE4F37A5}">
      <dsp:nvSpPr>
        <dsp:cNvPr id="0" name=""/>
        <dsp:cNvSpPr/>
      </dsp:nvSpPr>
      <dsp:spPr>
        <a:xfrm>
          <a:off x="8333883" y="962392"/>
          <a:ext cx="3261085" cy="2070788"/>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Better work-life balance.</a:t>
          </a:r>
          <a:endParaRPr lang="en-US" sz="3300" kern="1200"/>
        </a:p>
      </dsp:txBody>
      <dsp:txXfrm>
        <a:off x="8394534" y="1023043"/>
        <a:ext cx="3139783" cy="19494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5E117-4E00-4D22-925E-6901DCFE76F5}">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7E1B57-F78C-4FE7-85AA-4735A9BF4B99}">
      <dsp:nvSpPr>
        <dsp:cNvPr id="0" name=""/>
        <dsp:cNvSpPr/>
      </dsp:nvSpPr>
      <dsp:spPr>
        <a:xfrm>
          <a:off x="355470" y="900917"/>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74B14F-D86B-4627-867D-FD7EC1E0F92D}">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a:t>How can employers ensure that Working Time Regulations are met?</a:t>
          </a:r>
          <a:endParaRPr lang="en-US" sz="2500" kern="1200"/>
        </a:p>
      </dsp:txBody>
      <dsp:txXfrm>
        <a:off x="1357251" y="636517"/>
        <a:ext cx="9615548" cy="1175109"/>
      </dsp:txXfrm>
    </dsp:sp>
    <dsp:sp modelId="{EA48029B-A7A9-43AC-86DD-0ED7C0B713CB}">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AC2A6-859E-4636-8655-82467A7EF119}">
      <dsp:nvSpPr>
        <dsp:cNvPr id="0" name=""/>
        <dsp:cNvSpPr/>
      </dsp:nvSpPr>
      <dsp:spPr>
        <a:xfrm>
          <a:off x="355470" y="2369804"/>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42B387-0153-4D75-8210-274DF898B2AD}">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a:t>What are the potential implications if the adequate rest periods are not provided?  </a:t>
          </a:r>
          <a:endParaRPr lang="en-US" sz="2500" kern="1200"/>
        </a:p>
      </dsp:txBody>
      <dsp:txXfrm>
        <a:off x="1357251" y="2105404"/>
        <a:ext cx="9615548" cy="11751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8E84A-A699-411A-87D9-9E10C3FFEFDC}">
      <dsp:nvSpPr>
        <dsp:cNvPr id="0" name=""/>
        <dsp:cNvSpPr/>
      </dsp:nvSpPr>
      <dsp:spPr>
        <a:xfrm>
          <a:off x="3214" y="1108287"/>
          <a:ext cx="2295286" cy="14575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F225280-6008-4BD4-965F-D3B3588CDD38}">
      <dsp:nvSpPr>
        <dsp:cNvPr id="0" name=""/>
        <dsp:cNvSpPr/>
      </dsp:nvSpPr>
      <dsp:spPr>
        <a:xfrm>
          <a:off x="258246" y="1350568"/>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Direct discrimination </a:t>
          </a:r>
        </a:p>
      </dsp:txBody>
      <dsp:txXfrm>
        <a:off x="300935" y="1393257"/>
        <a:ext cx="2209908" cy="1372129"/>
      </dsp:txXfrm>
    </dsp:sp>
    <dsp:sp modelId="{E19481D5-2F24-4EA7-813C-58DDFD03EE14}">
      <dsp:nvSpPr>
        <dsp:cNvPr id="0" name=""/>
        <dsp:cNvSpPr/>
      </dsp:nvSpPr>
      <dsp:spPr>
        <a:xfrm>
          <a:off x="2808565" y="1108287"/>
          <a:ext cx="2295286" cy="14575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E5925A0-5A95-4583-BD3C-6CFAC49A2998}">
      <dsp:nvSpPr>
        <dsp:cNvPr id="0" name=""/>
        <dsp:cNvSpPr/>
      </dsp:nvSpPr>
      <dsp:spPr>
        <a:xfrm>
          <a:off x="3063597" y="1350568"/>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Indirect discrimination </a:t>
          </a:r>
        </a:p>
      </dsp:txBody>
      <dsp:txXfrm>
        <a:off x="3106286" y="1393257"/>
        <a:ext cx="2209908" cy="1372129"/>
      </dsp:txXfrm>
    </dsp:sp>
    <dsp:sp modelId="{7EE7722B-4566-4A00-A363-9ABE22014A46}">
      <dsp:nvSpPr>
        <dsp:cNvPr id="0" name=""/>
        <dsp:cNvSpPr/>
      </dsp:nvSpPr>
      <dsp:spPr>
        <a:xfrm>
          <a:off x="5613915" y="1108287"/>
          <a:ext cx="2295286" cy="14575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46FC19C-C74A-4A0B-9CE8-14ADCF3C9778}">
      <dsp:nvSpPr>
        <dsp:cNvPr id="0" name=""/>
        <dsp:cNvSpPr/>
      </dsp:nvSpPr>
      <dsp:spPr>
        <a:xfrm>
          <a:off x="5868947" y="1350568"/>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Harassment </a:t>
          </a:r>
        </a:p>
      </dsp:txBody>
      <dsp:txXfrm>
        <a:off x="5911636" y="1393257"/>
        <a:ext cx="2209908" cy="1372129"/>
      </dsp:txXfrm>
    </dsp:sp>
    <dsp:sp modelId="{C696CACD-0532-4703-AA3E-C61D74E360D7}">
      <dsp:nvSpPr>
        <dsp:cNvPr id="0" name=""/>
        <dsp:cNvSpPr/>
      </dsp:nvSpPr>
      <dsp:spPr>
        <a:xfrm>
          <a:off x="8419266" y="1108287"/>
          <a:ext cx="2295286" cy="14575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53658E3-C8F3-4CA0-9BC1-DE4A99C2AA4F}">
      <dsp:nvSpPr>
        <dsp:cNvPr id="0" name=""/>
        <dsp:cNvSpPr/>
      </dsp:nvSpPr>
      <dsp:spPr>
        <a:xfrm>
          <a:off x="8674298" y="1350568"/>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Victimisation</a:t>
          </a:r>
        </a:p>
      </dsp:txBody>
      <dsp:txXfrm>
        <a:off x="8716987" y="1393257"/>
        <a:ext cx="2209908" cy="13721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6B66F-4F9C-4CB9-916B-8535BB194AD3}">
      <dsp:nvSpPr>
        <dsp:cNvPr id="0" name=""/>
        <dsp:cNvSpPr/>
      </dsp:nvSpPr>
      <dsp:spPr>
        <a:xfrm>
          <a:off x="1304434"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Job ads using wording like “young,” “digital native,” or “fresh graduates,” which can discourage older applicants.</a:t>
          </a:r>
          <a:endParaRPr lang="en-US" sz="1800" kern="1200"/>
        </a:p>
      </dsp:txBody>
      <dsp:txXfrm>
        <a:off x="1304434" y="372"/>
        <a:ext cx="2808156" cy="1684893"/>
      </dsp:txXfrm>
    </dsp:sp>
    <dsp:sp modelId="{87A18E75-CD37-495B-A21F-62A5E1D7CECC}">
      <dsp:nvSpPr>
        <dsp:cNvPr id="0" name=""/>
        <dsp:cNvSpPr/>
      </dsp:nvSpPr>
      <dsp:spPr>
        <a:xfrm>
          <a:off x="4393406"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Asking for an unnecessary maximum number of years’ experience, which may indirectly exclude older candidates.</a:t>
          </a:r>
          <a:endParaRPr lang="en-US" sz="1800" kern="1200"/>
        </a:p>
      </dsp:txBody>
      <dsp:txXfrm>
        <a:off x="4393406" y="372"/>
        <a:ext cx="2808156" cy="1684893"/>
      </dsp:txXfrm>
    </dsp:sp>
    <dsp:sp modelId="{A3D9C315-DA54-458C-92DD-80191CC39B42}">
      <dsp:nvSpPr>
        <dsp:cNvPr id="0" name=""/>
        <dsp:cNvSpPr/>
      </dsp:nvSpPr>
      <dsp:spPr>
        <a:xfrm>
          <a:off x="7482378"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Interviewers asking about age, health, retirement plans, or whether someone can “keep up” with a younger team.</a:t>
          </a:r>
          <a:endParaRPr lang="en-US" sz="1800" kern="1200"/>
        </a:p>
      </dsp:txBody>
      <dsp:txXfrm>
        <a:off x="7482378" y="372"/>
        <a:ext cx="2808156" cy="1684893"/>
      </dsp:txXfrm>
    </dsp:sp>
    <dsp:sp modelId="{DA721F27-A405-4A12-AB2A-43755A7C826B}">
      <dsp:nvSpPr>
        <dsp:cNvPr id="0" name=""/>
        <dsp:cNvSpPr/>
      </dsp:nvSpPr>
      <dsp:spPr>
        <a:xfrm>
          <a:off x="1304434"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Rejecting candidates for being “overqualified” when the real concern is their age.</a:t>
          </a:r>
          <a:endParaRPr lang="en-US" sz="1800" kern="1200"/>
        </a:p>
      </dsp:txBody>
      <dsp:txXfrm>
        <a:off x="1304434" y="1966082"/>
        <a:ext cx="2808156" cy="1684893"/>
      </dsp:txXfrm>
    </dsp:sp>
    <dsp:sp modelId="{2C679D4E-90F0-43E8-A76C-A7EF0EA84BFA}">
      <dsp:nvSpPr>
        <dsp:cNvPr id="0" name=""/>
        <dsp:cNvSpPr/>
      </dsp:nvSpPr>
      <dsp:spPr>
        <a:xfrm>
          <a:off x="4393406"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Saying a role needs someone who can “grow with the team” or has “fresh energy,” when that is really a preference for younger workers.</a:t>
          </a:r>
          <a:endParaRPr lang="en-US" sz="1800" kern="1200"/>
        </a:p>
      </dsp:txBody>
      <dsp:txXfrm>
        <a:off x="4393406" y="1966082"/>
        <a:ext cx="2808156" cy="1684893"/>
      </dsp:txXfrm>
    </dsp:sp>
    <dsp:sp modelId="{86449809-A879-44BF-874D-454CB7F432FB}">
      <dsp:nvSpPr>
        <dsp:cNvPr id="0" name=""/>
        <dsp:cNvSpPr/>
      </dsp:nvSpPr>
      <dsp:spPr>
        <a:xfrm>
          <a:off x="7482378"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Scoring older applicants lower because of assumptions that they are less adaptable or less capable with technology</a:t>
          </a:r>
          <a:endParaRPr lang="en-US" sz="1800" kern="1200"/>
        </a:p>
      </dsp:txBody>
      <dsp:txXfrm>
        <a:off x="7482378" y="1966082"/>
        <a:ext cx="2808156" cy="16848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F7C42-BA12-468A-8FFC-C90E3A963583}">
      <dsp:nvSpPr>
        <dsp:cNvPr id="0" name=""/>
        <dsp:cNvSpPr/>
      </dsp:nvSpPr>
      <dsp:spPr>
        <a:xfrm>
          <a:off x="48973" y="1136"/>
          <a:ext cx="4927351" cy="31288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C4751AA-DB31-47EB-8A68-21EACDCD96C6}">
      <dsp:nvSpPr>
        <dsp:cNvPr id="0" name=""/>
        <dsp:cNvSpPr/>
      </dsp:nvSpPr>
      <dsp:spPr>
        <a:xfrm>
          <a:off x="596456" y="521245"/>
          <a:ext cx="4927351" cy="31288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One ad specified it "would suit a school leaver" or "recently finished A levels," implying a preference for very young applicants (late teens). Berry, in his 50s, emailed about it but assumed rejection due to age and didn't formally apply. The EAT dismissed his claim partly because he wasn't directly deterred from applying and no personal detriment occurred, but upheld that such wording could signal unlawful age discrimination if it excludes older candidates without objective justification.</a:t>
          </a:r>
          <a:endParaRPr lang="en-US" sz="1800" kern="1200"/>
        </a:p>
      </dsp:txBody>
      <dsp:txXfrm>
        <a:off x="688097" y="612886"/>
        <a:ext cx="4744069" cy="2945586"/>
      </dsp:txXfrm>
    </dsp:sp>
    <dsp:sp modelId="{80A2E274-85C0-4546-8A7E-730D88B91F06}">
      <dsp:nvSpPr>
        <dsp:cNvPr id="0" name=""/>
        <dsp:cNvSpPr/>
      </dsp:nvSpPr>
      <dsp:spPr>
        <a:xfrm>
          <a:off x="6071291" y="1136"/>
          <a:ext cx="4927351" cy="31288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A070AA4-B225-481D-8F5C-17D00E8FA291}">
      <dsp:nvSpPr>
        <dsp:cNvPr id="0" name=""/>
        <dsp:cNvSpPr/>
      </dsp:nvSpPr>
      <dsp:spPr>
        <a:xfrm>
          <a:off x="6618775" y="521245"/>
          <a:ext cx="4927351" cy="31288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case clarified that discriminatory ad wording alone doesn't always create liability unless the claimant applies or is affected; agencies/employers must avoid youth-specific phrases like "school leavers" or "young graduates." This aligns with Equality Act 2010 guidance prohibiting ads targeting specific ages without legitimate aims</a:t>
          </a:r>
          <a:endParaRPr lang="en-US" sz="1800" kern="1200"/>
        </a:p>
      </dsp:txBody>
      <dsp:txXfrm>
        <a:off x="6710416" y="612886"/>
        <a:ext cx="4744069" cy="29455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99186-9B80-4FA6-ABD2-94C94131C390}">
      <dsp:nvSpPr>
        <dsp:cNvPr id="0" name=""/>
        <dsp:cNvSpPr/>
      </dsp:nvSpPr>
      <dsp:spPr>
        <a:xfrm>
          <a:off x="0" y="615355"/>
          <a:ext cx="10972800"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9CFE7C-5523-4F00-BFD2-53CE5754E746}">
      <dsp:nvSpPr>
        <dsp:cNvPr id="0" name=""/>
        <dsp:cNvSpPr/>
      </dsp:nvSpPr>
      <dsp:spPr>
        <a:xfrm>
          <a:off x="548640" y="408715"/>
          <a:ext cx="7680960"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622300">
            <a:lnSpc>
              <a:spcPct val="90000"/>
            </a:lnSpc>
            <a:spcBef>
              <a:spcPct val="0"/>
            </a:spcBef>
            <a:spcAft>
              <a:spcPct val="35000"/>
            </a:spcAft>
            <a:buNone/>
          </a:pPr>
          <a:r>
            <a:rPr lang="en-US" sz="1400" kern="1200" dirty="0"/>
            <a:t>Capability or qualification – poor performance or lack of required skills</a:t>
          </a:r>
        </a:p>
      </dsp:txBody>
      <dsp:txXfrm>
        <a:off x="568815" y="428890"/>
        <a:ext cx="7640610" cy="372930"/>
      </dsp:txXfrm>
    </dsp:sp>
    <dsp:sp modelId="{BA5A7911-6C2E-4920-8CE1-A6715240D2BE}">
      <dsp:nvSpPr>
        <dsp:cNvPr id="0" name=""/>
        <dsp:cNvSpPr/>
      </dsp:nvSpPr>
      <dsp:spPr>
        <a:xfrm>
          <a:off x="0" y="1250395"/>
          <a:ext cx="10972800"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483A75-710D-4B5D-80B6-CC977436B4E5}">
      <dsp:nvSpPr>
        <dsp:cNvPr id="0" name=""/>
        <dsp:cNvSpPr/>
      </dsp:nvSpPr>
      <dsp:spPr>
        <a:xfrm>
          <a:off x="548640" y="1043755"/>
          <a:ext cx="7680960"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622300">
            <a:lnSpc>
              <a:spcPct val="90000"/>
            </a:lnSpc>
            <a:spcBef>
              <a:spcPct val="0"/>
            </a:spcBef>
            <a:spcAft>
              <a:spcPct val="35000"/>
            </a:spcAft>
            <a:buNone/>
          </a:pPr>
          <a:r>
            <a:rPr lang="en-US" sz="1400" kern="1200" dirty="0"/>
            <a:t>Conduct – misconduct or unacceptable </a:t>
          </a:r>
          <a:r>
            <a:rPr lang="en-US" sz="1400" kern="1200" dirty="0" err="1"/>
            <a:t>behaviour</a:t>
          </a:r>
          <a:endParaRPr lang="en-US" sz="1400" kern="1200" dirty="0"/>
        </a:p>
      </dsp:txBody>
      <dsp:txXfrm>
        <a:off x="568815" y="1063930"/>
        <a:ext cx="7640610" cy="372930"/>
      </dsp:txXfrm>
    </dsp:sp>
    <dsp:sp modelId="{630DF421-5606-48CD-8A99-9D88E41E8EDA}">
      <dsp:nvSpPr>
        <dsp:cNvPr id="0" name=""/>
        <dsp:cNvSpPr/>
      </dsp:nvSpPr>
      <dsp:spPr>
        <a:xfrm>
          <a:off x="0" y="1885436"/>
          <a:ext cx="10972800"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57907C-2256-4220-B26E-D65236E8D821}">
      <dsp:nvSpPr>
        <dsp:cNvPr id="0" name=""/>
        <dsp:cNvSpPr/>
      </dsp:nvSpPr>
      <dsp:spPr>
        <a:xfrm>
          <a:off x="548640" y="1678796"/>
          <a:ext cx="7680960"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622300">
            <a:lnSpc>
              <a:spcPct val="90000"/>
            </a:lnSpc>
            <a:spcBef>
              <a:spcPct val="0"/>
            </a:spcBef>
            <a:spcAft>
              <a:spcPct val="35000"/>
            </a:spcAft>
            <a:buNone/>
          </a:pPr>
          <a:r>
            <a:rPr lang="en-US" sz="1400" kern="1200" dirty="0"/>
            <a:t>Redundancy – the job no longer needs doing </a:t>
          </a:r>
        </a:p>
      </dsp:txBody>
      <dsp:txXfrm>
        <a:off x="568815" y="1698971"/>
        <a:ext cx="7640610" cy="372930"/>
      </dsp:txXfrm>
    </dsp:sp>
    <dsp:sp modelId="{5A7CE269-A8A2-49EC-8F0C-82DA0A0FC555}">
      <dsp:nvSpPr>
        <dsp:cNvPr id="0" name=""/>
        <dsp:cNvSpPr/>
      </dsp:nvSpPr>
      <dsp:spPr>
        <a:xfrm>
          <a:off x="0" y="2520476"/>
          <a:ext cx="10972800"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DCE825-A9CD-4A89-8BFC-F741BE89BD07}">
      <dsp:nvSpPr>
        <dsp:cNvPr id="0" name=""/>
        <dsp:cNvSpPr/>
      </dsp:nvSpPr>
      <dsp:spPr>
        <a:xfrm>
          <a:off x="548640" y="2313835"/>
          <a:ext cx="7680960"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622300">
            <a:lnSpc>
              <a:spcPct val="90000"/>
            </a:lnSpc>
            <a:spcBef>
              <a:spcPct val="0"/>
            </a:spcBef>
            <a:spcAft>
              <a:spcPct val="35000"/>
            </a:spcAft>
            <a:buNone/>
          </a:pPr>
          <a:r>
            <a:rPr lang="en-US" sz="1400" kern="1200" dirty="0"/>
            <a:t>Legal restriction or statutory ban the law prevents the person from doing the work</a:t>
          </a:r>
        </a:p>
      </dsp:txBody>
      <dsp:txXfrm>
        <a:off x="568815" y="2334010"/>
        <a:ext cx="7640610" cy="372930"/>
      </dsp:txXfrm>
    </dsp:sp>
    <dsp:sp modelId="{2986E127-777D-47D7-B9EA-3961CA6F82EC}">
      <dsp:nvSpPr>
        <dsp:cNvPr id="0" name=""/>
        <dsp:cNvSpPr/>
      </dsp:nvSpPr>
      <dsp:spPr>
        <a:xfrm>
          <a:off x="0" y="3155516"/>
          <a:ext cx="10972800"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305E69-C746-48B9-9661-27369EB16ED1}">
      <dsp:nvSpPr>
        <dsp:cNvPr id="0" name=""/>
        <dsp:cNvSpPr/>
      </dsp:nvSpPr>
      <dsp:spPr>
        <a:xfrm>
          <a:off x="548640" y="2948875"/>
          <a:ext cx="7680960"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622300">
            <a:lnSpc>
              <a:spcPct val="90000"/>
            </a:lnSpc>
            <a:spcBef>
              <a:spcPct val="0"/>
            </a:spcBef>
            <a:spcAft>
              <a:spcPct val="35000"/>
            </a:spcAft>
            <a:buNone/>
          </a:pPr>
          <a:r>
            <a:rPr lang="en-US" sz="1400" kern="1200" dirty="0"/>
            <a:t>Some other substantial reason – a serious business reason that does not fit the other </a:t>
          </a:r>
          <a:r>
            <a:rPr lang="en-US" sz="1400" kern="1200" dirty="0" err="1"/>
            <a:t>catergories</a:t>
          </a:r>
          <a:r>
            <a:rPr lang="en-US" sz="1400" kern="1200" dirty="0"/>
            <a:t> </a:t>
          </a:r>
        </a:p>
      </dsp:txBody>
      <dsp:txXfrm>
        <a:off x="568815" y="2969050"/>
        <a:ext cx="7640610" cy="3729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3CCA2-4037-4480-9AF2-47A24D99EA79}">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77649-C8D3-4D97-ABCD-75EC73D669DA}">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761CFC-40C3-4F5A-A1AA-0C3E085A626D}">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711200">
            <a:lnSpc>
              <a:spcPct val="90000"/>
            </a:lnSpc>
            <a:spcBef>
              <a:spcPct val="0"/>
            </a:spcBef>
            <a:spcAft>
              <a:spcPct val="35000"/>
            </a:spcAft>
            <a:buNone/>
          </a:pPr>
          <a:r>
            <a:rPr lang="en-GB" sz="1600" kern="1200"/>
            <a:t>Employers must investigate fully before acting, inform the employee of issues in writing (including evidence), hold a disciplinary hearing where the employee can respond and be accompanied, and decide based on that meeting. After dismissal, provide clear written reasons, notice period details, and appeal rights.</a:t>
          </a:r>
          <a:endParaRPr lang="en-US" sz="1600" kern="1200"/>
        </a:p>
      </dsp:txBody>
      <dsp:txXfrm>
        <a:off x="1292304" y="478"/>
        <a:ext cx="9680495" cy="1118878"/>
      </dsp:txXfrm>
    </dsp:sp>
    <dsp:sp modelId="{088C7696-F1BD-409B-8E60-26DD0729C6B8}">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A9D409-A581-42D5-804D-0E7F2A775376}">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A0463F-4B3D-42FB-AC6D-84611CB2BF0D}">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711200">
            <a:lnSpc>
              <a:spcPct val="90000"/>
            </a:lnSpc>
            <a:spcBef>
              <a:spcPct val="0"/>
            </a:spcBef>
            <a:spcAft>
              <a:spcPct val="35000"/>
            </a:spcAft>
            <a:buNone/>
          </a:pPr>
          <a:r>
            <a:rPr lang="en-GB" sz="1600" kern="1200"/>
            <a:t>The Acas Code applies to dismissals for conduct, capability (poor performance), or some other substantial reason, but not redundancy or fixed-term contract expiry. Tribunals consider Code compliance and may adjust awards by up to 25% if unreasonably ignored.</a:t>
          </a:r>
          <a:endParaRPr lang="en-US" sz="1600" kern="1200"/>
        </a:p>
      </dsp:txBody>
      <dsp:txXfrm>
        <a:off x="1292304" y="1399076"/>
        <a:ext cx="9680495" cy="1118878"/>
      </dsp:txXfrm>
    </dsp:sp>
    <dsp:sp modelId="{83083F07-63C8-4B89-9D83-3BDC9945DCFF}">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3F2753-40AA-4874-9D67-3DAC4FE6833A}">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C33959-5BA6-4F77-A664-05091EEFB250}">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711200">
            <a:lnSpc>
              <a:spcPct val="90000"/>
            </a:lnSpc>
            <a:spcBef>
              <a:spcPct val="0"/>
            </a:spcBef>
            <a:spcAft>
              <a:spcPct val="35000"/>
            </a:spcAft>
            <a:buNone/>
          </a:pPr>
          <a:r>
            <a:rPr lang="en-GB" sz="1600" kern="1200"/>
            <a:t>Dismissal must be a reasonable response after supporting improvement where possible (for example, warnings for first issues, final warnings next). For gross misconduct, summary dismissal may follow a fair process without prior warnings.</a:t>
          </a:r>
          <a:endParaRPr lang="en-US" sz="1600" kern="1200"/>
        </a:p>
      </dsp:txBody>
      <dsp:txXfrm>
        <a:off x="1292304" y="2797675"/>
        <a:ext cx="9680495" cy="11188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2D1C0-94EF-4532-BC4C-717277635CD8}">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23BFA2-55AA-4821-8390-FB75494FE85A}">
      <dsp:nvSpPr>
        <dsp:cNvPr id="0" name=""/>
        <dsp:cNvSpPr/>
      </dsp:nvSpPr>
      <dsp:spPr>
        <a:xfrm>
          <a:off x="0" y="0"/>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usual qualifying period is </a:t>
          </a:r>
          <a:r>
            <a:rPr lang="en-GB" sz="3600" b="1" kern="1200"/>
            <a:t>2 years’ continuous service</a:t>
          </a:r>
          <a:r>
            <a:rPr lang="en-GB" sz="3600" kern="1200"/>
            <a:t> with the same employer before an employee can bring an ordinary unfair dismissal claim in Great Britain.</a:t>
          </a:r>
          <a:endParaRPr lang="en-US" sz="3600" kern="1200"/>
        </a:p>
      </dsp:txBody>
      <dsp:txXfrm>
        <a:off x="0" y="0"/>
        <a:ext cx="11481847" cy="1787967"/>
      </dsp:txXfrm>
    </dsp:sp>
    <dsp:sp modelId="{91BA1895-C035-4F29-B77F-810F2830264B}">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1863E-A59D-41C5-A279-B58CD4C1A873}">
      <dsp:nvSpPr>
        <dsp:cNvPr id="0" name=""/>
        <dsp:cNvSpPr/>
      </dsp:nvSpPr>
      <dsp:spPr>
        <a:xfrm>
          <a:off x="0" y="1787967"/>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If the employee has less than 2 years’ service, they may still have rights in certain cases, such as </a:t>
          </a:r>
          <a:r>
            <a:rPr lang="en-GB" sz="3600" b="1" kern="1200"/>
            <a:t>automatic unfair dismissal</a:t>
          </a:r>
          <a:r>
            <a:rPr lang="en-GB" sz="3600" kern="1200"/>
            <a:t> or discrimination</a:t>
          </a:r>
          <a:endParaRPr lang="en-US" sz="3600" kern="1200"/>
        </a:p>
      </dsp:txBody>
      <dsp:txXfrm>
        <a:off x="0" y="1787967"/>
        <a:ext cx="11481847" cy="17879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31793-BEF8-4519-80E5-CC22113B80A9}">
      <dsp:nvSpPr>
        <dsp:cNvPr id="0" name=""/>
        <dsp:cNvSpPr/>
      </dsp:nvSpPr>
      <dsp:spPr>
        <a:xfrm>
          <a:off x="2296369" y="1117"/>
          <a:ext cx="9185477" cy="114541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290936" rIns="178224" bIns="290936" numCol="1" spcCol="1270" anchor="ctr" anchorCtr="0">
          <a:noAutofit/>
        </a:bodyPr>
        <a:lstStyle/>
        <a:p>
          <a:pPr marL="0" lvl="0" indent="0" algn="l" defTabSz="1066800">
            <a:lnSpc>
              <a:spcPct val="90000"/>
            </a:lnSpc>
            <a:spcBef>
              <a:spcPct val="0"/>
            </a:spcBef>
            <a:spcAft>
              <a:spcPct val="35000"/>
            </a:spcAft>
            <a:buNone/>
          </a:pPr>
          <a:r>
            <a:rPr lang="en-US" sz="2400" kern="1200"/>
            <a:t>Establish objectives</a:t>
          </a:r>
        </a:p>
      </dsp:txBody>
      <dsp:txXfrm>
        <a:off x="2296369" y="1117"/>
        <a:ext cx="9185477" cy="1145416"/>
      </dsp:txXfrm>
    </dsp:sp>
    <dsp:sp modelId="{1532F9D7-26C4-492F-B9DE-1017477A9463}">
      <dsp:nvSpPr>
        <dsp:cNvPr id="0" name=""/>
        <dsp:cNvSpPr/>
      </dsp:nvSpPr>
      <dsp:spPr>
        <a:xfrm>
          <a:off x="0" y="1117"/>
          <a:ext cx="2296369" cy="114541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113142" rIns="121516" bIns="113142" numCol="1" spcCol="1270" anchor="ctr" anchorCtr="0">
          <a:noAutofit/>
        </a:bodyPr>
        <a:lstStyle/>
        <a:p>
          <a:pPr marL="0" lvl="0" indent="0" algn="ctr" defTabSz="1244600">
            <a:lnSpc>
              <a:spcPct val="90000"/>
            </a:lnSpc>
            <a:spcBef>
              <a:spcPct val="0"/>
            </a:spcBef>
            <a:spcAft>
              <a:spcPct val="35000"/>
            </a:spcAft>
            <a:buNone/>
          </a:pPr>
          <a:r>
            <a:rPr lang="en-US" sz="2800" kern="1200"/>
            <a:t>Establish</a:t>
          </a:r>
        </a:p>
      </dsp:txBody>
      <dsp:txXfrm>
        <a:off x="0" y="1117"/>
        <a:ext cx="2296369" cy="1145416"/>
      </dsp:txXfrm>
    </dsp:sp>
    <dsp:sp modelId="{83111E3D-5A66-40B4-83E0-AAE8175DCD7D}">
      <dsp:nvSpPr>
        <dsp:cNvPr id="0" name=""/>
        <dsp:cNvSpPr/>
      </dsp:nvSpPr>
      <dsp:spPr>
        <a:xfrm>
          <a:off x="2296369" y="1215258"/>
          <a:ext cx="9185477" cy="114541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290936" rIns="178224" bIns="290936" numCol="1" spcCol="1270" anchor="ctr" anchorCtr="0">
          <a:noAutofit/>
        </a:bodyPr>
        <a:lstStyle/>
        <a:p>
          <a:pPr marL="0" lvl="0" indent="0" algn="l" defTabSz="1066800">
            <a:lnSpc>
              <a:spcPct val="90000"/>
            </a:lnSpc>
            <a:spcBef>
              <a:spcPct val="0"/>
            </a:spcBef>
            <a:spcAft>
              <a:spcPct val="35000"/>
            </a:spcAft>
            <a:buNone/>
          </a:pPr>
          <a:r>
            <a:rPr lang="en-US" sz="2400" kern="1200"/>
            <a:t>Improve performance</a:t>
          </a:r>
        </a:p>
      </dsp:txBody>
      <dsp:txXfrm>
        <a:off x="2296369" y="1215258"/>
        <a:ext cx="9185477" cy="1145416"/>
      </dsp:txXfrm>
    </dsp:sp>
    <dsp:sp modelId="{2B493B78-EAA4-4DF5-8DA2-2707287B34E9}">
      <dsp:nvSpPr>
        <dsp:cNvPr id="0" name=""/>
        <dsp:cNvSpPr/>
      </dsp:nvSpPr>
      <dsp:spPr>
        <a:xfrm>
          <a:off x="0" y="1215258"/>
          <a:ext cx="2296369" cy="114541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113142" rIns="121516" bIns="113142" numCol="1" spcCol="1270" anchor="ctr" anchorCtr="0">
          <a:noAutofit/>
        </a:bodyPr>
        <a:lstStyle/>
        <a:p>
          <a:pPr marL="0" lvl="0" indent="0" algn="ctr" defTabSz="1244600">
            <a:lnSpc>
              <a:spcPct val="90000"/>
            </a:lnSpc>
            <a:spcBef>
              <a:spcPct val="0"/>
            </a:spcBef>
            <a:spcAft>
              <a:spcPct val="35000"/>
            </a:spcAft>
            <a:buNone/>
          </a:pPr>
          <a:r>
            <a:rPr lang="en-US" sz="2800" kern="1200"/>
            <a:t>Improve</a:t>
          </a:r>
        </a:p>
      </dsp:txBody>
      <dsp:txXfrm>
        <a:off x="0" y="1215258"/>
        <a:ext cx="2296369" cy="1145416"/>
      </dsp:txXfrm>
    </dsp:sp>
    <dsp:sp modelId="{D444D87F-B97D-42B8-9E88-51B65126F32E}">
      <dsp:nvSpPr>
        <dsp:cNvPr id="0" name=""/>
        <dsp:cNvSpPr/>
      </dsp:nvSpPr>
      <dsp:spPr>
        <a:xfrm>
          <a:off x="2296369" y="2429400"/>
          <a:ext cx="9185477" cy="114541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290936" rIns="178224" bIns="290936" numCol="1" spcCol="1270" anchor="ctr" anchorCtr="0">
          <a:noAutofit/>
        </a:bodyPr>
        <a:lstStyle/>
        <a:p>
          <a:pPr marL="0" lvl="0" indent="0" algn="l" defTabSz="1066800">
            <a:lnSpc>
              <a:spcPct val="90000"/>
            </a:lnSpc>
            <a:spcBef>
              <a:spcPct val="0"/>
            </a:spcBef>
            <a:spcAft>
              <a:spcPct val="35000"/>
            </a:spcAft>
            <a:buNone/>
          </a:pPr>
          <a:r>
            <a:rPr lang="en-US" sz="2400" kern="1200"/>
            <a:t>Hold people to account</a:t>
          </a:r>
        </a:p>
      </dsp:txBody>
      <dsp:txXfrm>
        <a:off x="2296369" y="2429400"/>
        <a:ext cx="9185477" cy="1145416"/>
      </dsp:txXfrm>
    </dsp:sp>
    <dsp:sp modelId="{A8144548-13AC-430E-B591-6E7C718C4F6D}">
      <dsp:nvSpPr>
        <dsp:cNvPr id="0" name=""/>
        <dsp:cNvSpPr/>
      </dsp:nvSpPr>
      <dsp:spPr>
        <a:xfrm>
          <a:off x="0" y="2429400"/>
          <a:ext cx="2296369" cy="114541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113142" rIns="121516" bIns="113142" numCol="1" spcCol="1270" anchor="ctr" anchorCtr="0">
          <a:noAutofit/>
        </a:bodyPr>
        <a:lstStyle/>
        <a:p>
          <a:pPr marL="0" lvl="0" indent="0" algn="ctr" defTabSz="1244600">
            <a:lnSpc>
              <a:spcPct val="90000"/>
            </a:lnSpc>
            <a:spcBef>
              <a:spcPct val="0"/>
            </a:spcBef>
            <a:spcAft>
              <a:spcPct val="35000"/>
            </a:spcAft>
            <a:buNone/>
          </a:pPr>
          <a:r>
            <a:rPr lang="en-US" sz="2800" kern="1200"/>
            <a:t>Hold</a:t>
          </a:r>
        </a:p>
      </dsp:txBody>
      <dsp:txXfrm>
        <a:off x="0" y="2429400"/>
        <a:ext cx="2296369" cy="11454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CAAC8B-BB6F-42FF-A747-2E03365ACCCF}">
      <dsp:nvSpPr>
        <dsp:cNvPr id="0" name=""/>
        <dsp:cNvSpPr/>
      </dsp:nvSpPr>
      <dsp:spPr>
        <a:xfrm>
          <a:off x="370675" y="552947"/>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1614D-2493-47E1-B1FD-42D86B16B906}">
      <dsp:nvSpPr>
        <dsp:cNvPr id="0" name=""/>
        <dsp:cNvSpPr/>
      </dsp:nvSpPr>
      <dsp:spPr>
        <a:xfrm>
          <a:off x="566199"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FFF3D1-2790-438B-BD16-E4BAEDEA3E97}">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 shared understanding of organisational goals.</a:t>
          </a:r>
          <a:endParaRPr lang="en-US" sz="1300" kern="1200"/>
        </a:p>
      </dsp:txBody>
      <dsp:txXfrm>
        <a:off x="1501254" y="552947"/>
        <a:ext cx="2194652" cy="931064"/>
      </dsp:txXfrm>
    </dsp:sp>
    <dsp:sp modelId="{19A4FC6E-E1CB-407D-AD5C-15A7F79C5FBB}">
      <dsp:nvSpPr>
        <dsp:cNvPr id="0" name=""/>
        <dsp:cNvSpPr/>
      </dsp:nvSpPr>
      <dsp:spPr>
        <a:xfrm>
          <a:off x="4078308" y="552947"/>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CB843-F3D6-472A-A600-CF427BB15035}">
      <dsp:nvSpPr>
        <dsp:cNvPr id="0" name=""/>
        <dsp:cNvSpPr/>
      </dsp:nvSpPr>
      <dsp:spPr>
        <a:xfrm>
          <a:off x="4273831"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079A46-FFA3-4485-93F5-DBB2071388F1}">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Relevant and updated role definitions and work plans, both aligned to organisational goals.</a:t>
          </a:r>
          <a:endParaRPr lang="en-US" sz="1300" kern="1200"/>
        </a:p>
      </dsp:txBody>
      <dsp:txXfrm>
        <a:off x="5208886" y="552947"/>
        <a:ext cx="2194652" cy="931064"/>
      </dsp:txXfrm>
    </dsp:sp>
    <dsp:sp modelId="{8B323110-5CF4-448F-B5DB-B8050AD31E99}">
      <dsp:nvSpPr>
        <dsp:cNvPr id="0" name=""/>
        <dsp:cNvSpPr/>
      </dsp:nvSpPr>
      <dsp:spPr>
        <a:xfrm>
          <a:off x="7785940" y="552947"/>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03C27-FDA6-4FD1-BE09-B521D0AB8572}">
      <dsp:nvSpPr>
        <dsp:cNvPr id="0" name=""/>
        <dsp:cNvSpPr/>
      </dsp:nvSpPr>
      <dsp:spPr>
        <a:xfrm>
          <a:off x="7981464"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FD9C2A-35B7-4127-857B-1F9F40FFADCD}">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 flexible workforce with the capabilities needed to meet organisational goals.</a:t>
          </a:r>
          <a:endParaRPr lang="en-US" sz="1300" kern="1200"/>
        </a:p>
      </dsp:txBody>
      <dsp:txXfrm>
        <a:off x="8916518" y="552947"/>
        <a:ext cx="2194652" cy="931064"/>
      </dsp:txXfrm>
    </dsp:sp>
    <dsp:sp modelId="{AE30F6CA-40D2-40F5-B296-A36DC3A26BBF}">
      <dsp:nvSpPr>
        <dsp:cNvPr id="0" name=""/>
        <dsp:cNvSpPr/>
      </dsp:nvSpPr>
      <dsp:spPr>
        <a:xfrm>
          <a:off x="370675" y="2091921"/>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D3711-BBF6-49F8-BF55-36F128925947}">
      <dsp:nvSpPr>
        <dsp:cNvPr id="0" name=""/>
        <dsp:cNvSpPr/>
      </dsp:nvSpPr>
      <dsp:spPr>
        <a:xfrm>
          <a:off x="566199"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CAD783-9363-42E3-894F-E4B4C9B98BDC}">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Greater sense of individual ownership and accountability for work, resulting from shared agreement of objectives.</a:t>
          </a:r>
          <a:endParaRPr lang="en-US" sz="1300" kern="1200"/>
        </a:p>
      </dsp:txBody>
      <dsp:txXfrm>
        <a:off x="1501254" y="2091921"/>
        <a:ext cx="2194652" cy="931064"/>
      </dsp:txXfrm>
    </dsp:sp>
    <dsp:sp modelId="{DDA80BEB-29A9-4A9D-932C-1F065B9EB545}">
      <dsp:nvSpPr>
        <dsp:cNvPr id="0" name=""/>
        <dsp:cNvSpPr/>
      </dsp:nvSpPr>
      <dsp:spPr>
        <a:xfrm>
          <a:off x="4078308" y="2091921"/>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582E25-B897-4001-A42E-B1470AEDAD05}">
      <dsp:nvSpPr>
        <dsp:cNvPr id="0" name=""/>
        <dsp:cNvSpPr/>
      </dsp:nvSpPr>
      <dsp:spPr>
        <a:xfrm>
          <a:off x="4273831"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76DAEC-FD9E-4933-ABFB-6970A1B11489}">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Accurate and up-to-date performance data. </a:t>
          </a:r>
          <a:endParaRPr lang="en-US" sz="1300" kern="1200"/>
        </a:p>
      </dsp:txBody>
      <dsp:txXfrm>
        <a:off x="5208886" y="2091921"/>
        <a:ext cx="2194652" cy="931064"/>
      </dsp:txXfrm>
    </dsp:sp>
    <dsp:sp modelId="{4802627B-1907-4A77-B58C-96D9BE72F48F}">
      <dsp:nvSpPr>
        <dsp:cNvPr id="0" name=""/>
        <dsp:cNvSpPr/>
      </dsp:nvSpPr>
      <dsp:spPr>
        <a:xfrm>
          <a:off x="7785940" y="2091921"/>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0F070E-AB9F-4D6C-BBC9-693F9CC2E298}">
      <dsp:nvSpPr>
        <dsp:cNvPr id="0" name=""/>
        <dsp:cNvSpPr/>
      </dsp:nvSpPr>
      <dsp:spPr>
        <a:xfrm>
          <a:off x="7981464"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EF05D6-2250-48B3-84BD-11B138CDF6AF}">
      <dsp:nvSpPr>
        <dsp:cNvPr id="0" name=""/>
        <dsp:cNvSpPr/>
      </dsp:nvSpPr>
      <dsp:spPr>
        <a:xfrm>
          <a:off x="8916518"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Greater shared understanding of work issues through regular discussion between managers and employees.</a:t>
          </a:r>
          <a:endParaRPr lang="en-US" sz="1300" kern="1200"/>
        </a:p>
      </dsp:txBody>
      <dsp:txXfrm>
        <a:off x="8916518" y="2091921"/>
        <a:ext cx="2194652" cy="93106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7AD4B-B87F-496C-A81A-E371AEDA19EB}">
      <dsp:nvSpPr>
        <dsp:cNvPr id="0" name=""/>
        <dsp:cNvSpPr/>
      </dsp:nvSpPr>
      <dsp:spPr>
        <a:xfrm>
          <a:off x="370675" y="552947"/>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2FC703-8B99-49B0-9FD5-247366B39072}">
      <dsp:nvSpPr>
        <dsp:cNvPr id="0" name=""/>
        <dsp:cNvSpPr/>
      </dsp:nvSpPr>
      <dsp:spPr>
        <a:xfrm>
          <a:off x="566199"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7E45BA-6CC9-4039-A4D3-EA4D12F649B6}">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Understanding of how their own performance contributes to organisational goals. </a:t>
          </a:r>
          <a:endParaRPr lang="en-US" sz="1400" kern="1200"/>
        </a:p>
      </dsp:txBody>
      <dsp:txXfrm>
        <a:off x="1501254" y="552947"/>
        <a:ext cx="2194652" cy="931064"/>
      </dsp:txXfrm>
    </dsp:sp>
    <dsp:sp modelId="{3D8B801A-8B3C-45F1-A44A-8660AB0DCE32}">
      <dsp:nvSpPr>
        <dsp:cNvPr id="0" name=""/>
        <dsp:cNvSpPr/>
      </dsp:nvSpPr>
      <dsp:spPr>
        <a:xfrm>
          <a:off x="4078308" y="552947"/>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06AED-63BC-42C1-8374-2F85D21D99CA}">
      <dsp:nvSpPr>
        <dsp:cNvPr id="0" name=""/>
        <dsp:cNvSpPr/>
      </dsp:nvSpPr>
      <dsp:spPr>
        <a:xfrm>
          <a:off x="4273831"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AEAB56-9CDC-4C9C-B6CE-29ED933F4475}">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Clear role requirements, regularly updated through review discussions.</a:t>
          </a:r>
          <a:endParaRPr lang="en-US" sz="1400" kern="1200"/>
        </a:p>
      </dsp:txBody>
      <dsp:txXfrm>
        <a:off x="5208886" y="552947"/>
        <a:ext cx="2194652" cy="931064"/>
      </dsp:txXfrm>
    </dsp:sp>
    <dsp:sp modelId="{2AC483E6-B599-498B-896C-23A90EE91A03}">
      <dsp:nvSpPr>
        <dsp:cNvPr id="0" name=""/>
        <dsp:cNvSpPr/>
      </dsp:nvSpPr>
      <dsp:spPr>
        <a:xfrm>
          <a:off x="7785940" y="552947"/>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06458E-E6CF-43A9-9679-33E79B21218D}">
      <dsp:nvSpPr>
        <dsp:cNvPr id="0" name=""/>
        <dsp:cNvSpPr/>
      </dsp:nvSpPr>
      <dsp:spPr>
        <a:xfrm>
          <a:off x="7981464"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BAABD4-9881-4C70-BA93-2C201A802614}">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Opportunities to discuss work activities and inform own work objectives.</a:t>
          </a:r>
          <a:endParaRPr lang="en-US" sz="1400" kern="1200"/>
        </a:p>
      </dsp:txBody>
      <dsp:txXfrm>
        <a:off x="8916518" y="552947"/>
        <a:ext cx="2194652" cy="931064"/>
      </dsp:txXfrm>
    </dsp:sp>
    <dsp:sp modelId="{93963E39-B869-4EAD-A83F-C008C085EFAC}">
      <dsp:nvSpPr>
        <dsp:cNvPr id="0" name=""/>
        <dsp:cNvSpPr/>
      </dsp:nvSpPr>
      <dsp:spPr>
        <a:xfrm>
          <a:off x="370675" y="2091921"/>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4F700-413B-4822-B29E-2B3B871A2194}">
      <dsp:nvSpPr>
        <dsp:cNvPr id="0" name=""/>
        <dsp:cNvSpPr/>
      </dsp:nvSpPr>
      <dsp:spPr>
        <a:xfrm>
          <a:off x="566199"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BF0B98-8533-4765-A5BC-8677432A1FF3}">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Opportunities for recognition of work and/or agreement of improvement action to maintain required standards.</a:t>
          </a:r>
          <a:endParaRPr lang="en-US" sz="1400" kern="1200"/>
        </a:p>
      </dsp:txBody>
      <dsp:txXfrm>
        <a:off x="1501254" y="2091921"/>
        <a:ext cx="2194652" cy="931064"/>
      </dsp:txXfrm>
    </dsp:sp>
    <dsp:sp modelId="{DD6E006F-9F2D-4DD0-854A-E63459651464}">
      <dsp:nvSpPr>
        <dsp:cNvPr id="0" name=""/>
        <dsp:cNvSpPr/>
      </dsp:nvSpPr>
      <dsp:spPr>
        <a:xfrm>
          <a:off x="4078308" y="2091921"/>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BCAFF1-954C-4CD7-9114-0F41CD22F566}">
      <dsp:nvSpPr>
        <dsp:cNvPr id="0" name=""/>
        <dsp:cNvSpPr/>
      </dsp:nvSpPr>
      <dsp:spPr>
        <a:xfrm>
          <a:off x="4273831"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D5DED2-7AE9-4ADC-87C3-A95116B2E22A}">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Access to relevant L&amp;D opportunities allowing greater mastery of work.</a:t>
          </a:r>
          <a:endParaRPr lang="en-US" sz="1400" kern="1200"/>
        </a:p>
      </dsp:txBody>
      <dsp:txXfrm>
        <a:off x="5208886" y="2091921"/>
        <a:ext cx="2194652" cy="931064"/>
      </dsp:txXfrm>
    </dsp:sp>
    <dsp:sp modelId="{7FA2136E-AAA4-4550-BF1C-ABDD09E18F6E}">
      <dsp:nvSpPr>
        <dsp:cNvPr id="0" name=""/>
        <dsp:cNvSpPr/>
      </dsp:nvSpPr>
      <dsp:spPr>
        <a:xfrm>
          <a:off x="7785940" y="2091921"/>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FE33C-FA1C-4422-94E6-73852EA8EB31}">
      <dsp:nvSpPr>
        <dsp:cNvPr id="0" name=""/>
        <dsp:cNvSpPr/>
      </dsp:nvSpPr>
      <dsp:spPr>
        <a:xfrm>
          <a:off x="7981464"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0FFA09-9C27-4644-A94F-DE924709044F}">
      <dsp:nvSpPr>
        <dsp:cNvPr id="0" name=""/>
        <dsp:cNvSpPr/>
      </dsp:nvSpPr>
      <dsp:spPr>
        <a:xfrm>
          <a:off x="8916518"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Potential opportunity for longer-term career planning</a:t>
          </a:r>
          <a:endParaRPr lang="en-US" sz="1400" kern="1200"/>
        </a:p>
      </dsp:txBody>
      <dsp:txXfrm>
        <a:off x="8916518" y="2091921"/>
        <a:ext cx="2194652" cy="93106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189E6-29C8-40CD-96C0-90539992ACE8}">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191CB-8E22-4F8A-BA5A-1AF27EB2B6DE}">
      <dsp:nvSpPr>
        <dsp:cNvPr id="0" name=""/>
        <dsp:cNvSpPr/>
      </dsp:nvSpPr>
      <dsp:spPr>
        <a:xfrm>
          <a:off x="355470" y="900917"/>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89E409-9988-48F4-A5F4-1347C504616D}">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b="1" kern="1200"/>
            <a:t>Capability:</a:t>
          </a:r>
          <a:r>
            <a:rPr lang="en-GB" sz="2500" kern="1200"/>
            <a:t> the extent to which someone is able to complete their allocated work</a:t>
          </a:r>
          <a:endParaRPr lang="en-US" sz="2500" kern="1200"/>
        </a:p>
      </dsp:txBody>
      <dsp:txXfrm>
        <a:off x="1357251" y="636517"/>
        <a:ext cx="9615548" cy="1175109"/>
      </dsp:txXfrm>
    </dsp:sp>
    <dsp:sp modelId="{9A3B01C3-EB95-4A58-8F3D-02BAD207E124}">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8CA4E7-3C09-4076-A505-EAE1C70B9040}">
      <dsp:nvSpPr>
        <dsp:cNvPr id="0" name=""/>
        <dsp:cNvSpPr/>
      </dsp:nvSpPr>
      <dsp:spPr>
        <a:xfrm>
          <a:off x="355470" y="2369804"/>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1DAA6E-9706-431A-B0F3-D6AF34514357}">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b="1" kern="1200"/>
            <a:t>Motivation:</a:t>
          </a:r>
          <a:r>
            <a:rPr lang="en-GB" sz="2500" kern="1200"/>
            <a:t> the extent to which someone is enthusiastic, or even willing, to complete it.</a:t>
          </a:r>
          <a:endParaRPr lang="en-US" sz="2500" kern="1200"/>
        </a:p>
      </dsp:txBody>
      <dsp:txXfrm>
        <a:off x="1357251" y="2105404"/>
        <a:ext cx="9615548" cy="117510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145D1-4252-4C77-8553-9F75AE7468E9}">
      <dsp:nvSpPr>
        <dsp:cNvPr id="0" name=""/>
        <dsp:cNvSpPr/>
      </dsp:nvSpPr>
      <dsp:spPr>
        <a:xfrm>
          <a:off x="0" y="1625"/>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B5A308-7F21-4D83-AD72-F4C0B8198C8F}">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8B6A81-E2EB-4432-A8A2-540F14F1D8CE}">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US" sz="2200" kern="1200"/>
            <a:t>Whilst an employee might be motivated to complete work tasks, their quality of work will depend significantly on their capability. </a:t>
          </a:r>
        </a:p>
      </dsp:txBody>
      <dsp:txXfrm>
        <a:off x="951666" y="1625"/>
        <a:ext cx="10021133" cy="823953"/>
      </dsp:txXfrm>
    </dsp:sp>
    <dsp:sp modelId="{423F2E6F-D0F9-4789-9994-3BE7201A384F}">
      <dsp:nvSpPr>
        <dsp:cNvPr id="0" name=""/>
        <dsp:cNvSpPr/>
      </dsp:nvSpPr>
      <dsp:spPr>
        <a:xfrm>
          <a:off x="0" y="1031567"/>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9C9A5-2616-4871-B8E1-59438504E8D0}">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97085C-B1FE-481D-94FC-555D60ECD311}">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US" sz="2200" kern="1200"/>
            <a:t>Capability = levels of skills and knowledge (and can also involve a level of physical capability).</a:t>
          </a:r>
        </a:p>
      </dsp:txBody>
      <dsp:txXfrm>
        <a:off x="951666" y="1031567"/>
        <a:ext cx="10021133" cy="823953"/>
      </dsp:txXfrm>
    </dsp:sp>
    <dsp:sp modelId="{A8022C26-5712-4CA3-9B00-72762D0E8F8D}">
      <dsp:nvSpPr>
        <dsp:cNvPr id="0" name=""/>
        <dsp:cNvSpPr/>
      </dsp:nvSpPr>
      <dsp:spPr>
        <a:xfrm>
          <a:off x="0" y="2061510"/>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DE54F6-8297-4631-AD71-F0BAC144EF03}">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72373-E9F4-4978-96EC-EF26088DA6D5}">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US" sz="2200" kern="1200"/>
            <a:t>Skills and knowledge development are therefore a crucial aspect of performance management.</a:t>
          </a:r>
        </a:p>
      </dsp:txBody>
      <dsp:txXfrm>
        <a:off x="951666" y="2061510"/>
        <a:ext cx="10021133" cy="823953"/>
      </dsp:txXfrm>
    </dsp:sp>
    <dsp:sp modelId="{1EC608AB-3E86-4E33-ABCF-A5E22FC38423}">
      <dsp:nvSpPr>
        <dsp:cNvPr id="0" name=""/>
        <dsp:cNvSpPr/>
      </dsp:nvSpPr>
      <dsp:spPr>
        <a:xfrm>
          <a:off x="0" y="3091452"/>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AAC74-2B0D-4EA0-8D82-F61E8619D8A0}">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A832C2-031F-4CD1-B311-05EBC8FBB402}">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US" sz="2200" kern="1200"/>
            <a:t>Development options could include a range of activities from on-job workplace coaching through to longer-term, formal off-job development programmes. </a:t>
          </a:r>
        </a:p>
      </dsp:txBody>
      <dsp:txXfrm>
        <a:off x="951666" y="3091452"/>
        <a:ext cx="10021133" cy="82395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FA264-4E66-40AB-AEBA-2CDF8CB5A778}">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A3BEF0-53AE-42AA-B42B-E301FE80B50D}">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95A622-5B73-44FB-AB5C-D91A53467248}">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Regular and informal performance reviews tend to be more immediate, based on what is happening now – and so more relevant. </a:t>
          </a:r>
          <a:endParaRPr lang="en-US" sz="1500" kern="1200"/>
        </a:p>
      </dsp:txBody>
      <dsp:txXfrm>
        <a:off x="951666" y="1625"/>
        <a:ext cx="10021133" cy="823953"/>
      </dsp:txXfrm>
    </dsp:sp>
    <dsp:sp modelId="{E975508A-BD57-4DA2-AF90-EEB78E23496C}">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BD2AE8-D70C-4E46-86BD-DFF50062C2B7}">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BEA060-8DC7-4F8F-B305-1D767CDF3C74}">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Frequency also tends to mean a lot less formality, and ultimately more of a partnership involvement than a seniority arrangement. </a:t>
          </a:r>
          <a:endParaRPr lang="en-US" sz="1500" kern="1200"/>
        </a:p>
      </dsp:txBody>
      <dsp:txXfrm>
        <a:off x="951666" y="1031567"/>
        <a:ext cx="10021133" cy="823953"/>
      </dsp:txXfrm>
    </dsp:sp>
    <dsp:sp modelId="{8FA11942-D11D-4F92-9AD0-AEB3062FF89D}">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9345E2-6496-459E-9F4C-EE3154D9787B}">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24BA28-6F9E-4061-B750-8784AEA9BABD}">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However, the informality and increased proximity to day-to-day activities of continual appraisal, can create an over-focus on the work, overlooking some of the more personal aspects, such as job satisfaction and longer-term career aspirations. </a:t>
          </a:r>
          <a:endParaRPr lang="en-US" sz="1500" kern="1200"/>
        </a:p>
      </dsp:txBody>
      <dsp:txXfrm>
        <a:off x="951666" y="2061510"/>
        <a:ext cx="10021133" cy="823953"/>
      </dsp:txXfrm>
    </dsp:sp>
    <dsp:sp modelId="{1BFF8803-A68C-4362-BB34-A801E5CFFFCC}">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6AC4E1-4276-4446-BEE2-C7B9BB2B2A29}">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1BB191-0CB1-4133-9F35-997D76C2F992}">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Best of both? Regular informal performance conversations, with an annual or 6-monthly formal ‘review’ or ‘appraisal’ where time/focus is given to personal development and progress.</a:t>
          </a:r>
          <a:endParaRPr lang="en-US" sz="1500" kern="1200"/>
        </a:p>
      </dsp:txBody>
      <dsp:txXfrm>
        <a:off x="951666" y="3091452"/>
        <a:ext cx="10021133" cy="82395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04AAA-CCA9-4611-AFB4-705E8BCC48E1}">
      <dsp:nvSpPr>
        <dsp:cNvPr id="0" name=""/>
        <dsp:cNvSpPr/>
      </dsp:nvSpPr>
      <dsp:spPr>
        <a:xfrm>
          <a:off x="48973" y="1136"/>
          <a:ext cx="4927351" cy="31288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4980FA1-F97C-4E1E-8EDC-82E12F990E5B}">
      <dsp:nvSpPr>
        <dsp:cNvPr id="0" name=""/>
        <dsp:cNvSpPr/>
      </dsp:nvSpPr>
      <dsp:spPr>
        <a:xfrm>
          <a:off x="596456" y="521245"/>
          <a:ext cx="4927351" cy="31288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By recognising pay isn’t the only motivator and acknowledging the importance of tangible and intangible rewards within the wider context of the work experience, total reward can have wide-reaching workplace implications.</a:t>
          </a:r>
          <a:endParaRPr lang="en-US" sz="2400" kern="1200"/>
        </a:p>
      </dsp:txBody>
      <dsp:txXfrm>
        <a:off x="688097" y="612886"/>
        <a:ext cx="4744069" cy="2945586"/>
      </dsp:txXfrm>
    </dsp:sp>
    <dsp:sp modelId="{E57E7AAF-6162-4838-A06D-7114E3EE3BFC}">
      <dsp:nvSpPr>
        <dsp:cNvPr id="0" name=""/>
        <dsp:cNvSpPr/>
      </dsp:nvSpPr>
      <dsp:spPr>
        <a:xfrm>
          <a:off x="6071291" y="1136"/>
          <a:ext cx="4927351" cy="31288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C3D79E6-AF29-4F10-8115-740DEBF017F8}">
      <dsp:nvSpPr>
        <dsp:cNvPr id="0" name=""/>
        <dsp:cNvSpPr/>
      </dsp:nvSpPr>
      <dsp:spPr>
        <a:xfrm>
          <a:off x="6618775" y="521245"/>
          <a:ext cx="4927351" cy="31288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pairs, make a note of elements that could be included as part of a total reward package.</a:t>
          </a:r>
          <a:endParaRPr lang="en-US" sz="2400" kern="1200"/>
        </a:p>
      </dsp:txBody>
      <dsp:txXfrm>
        <a:off x="6710416" y="612886"/>
        <a:ext cx="4744069" cy="294558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33C21F-D482-4BD7-A98F-57F676BF221F}">
      <dsp:nvSpPr>
        <dsp:cNvPr id="0" name=""/>
        <dsp:cNvSpPr/>
      </dsp:nvSpPr>
      <dsp:spPr>
        <a:xfrm>
          <a:off x="875284" y="2637"/>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Flexible benefits.</a:t>
          </a:r>
          <a:endParaRPr lang="en-US" sz="1700" kern="1200"/>
        </a:p>
      </dsp:txBody>
      <dsp:txXfrm>
        <a:off x="875284" y="2637"/>
        <a:ext cx="1823037" cy="1093822"/>
      </dsp:txXfrm>
    </dsp:sp>
    <dsp:sp modelId="{2D46C2EC-ECB2-4BBE-AA1E-D1D02D7DD303}">
      <dsp:nvSpPr>
        <dsp:cNvPr id="0" name=""/>
        <dsp:cNvSpPr/>
      </dsp:nvSpPr>
      <dsp:spPr>
        <a:xfrm>
          <a:off x="2880625" y="2637"/>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Access to professional and personal development.</a:t>
          </a:r>
          <a:endParaRPr lang="en-US" sz="1700" kern="1200"/>
        </a:p>
      </dsp:txBody>
      <dsp:txXfrm>
        <a:off x="2880625" y="2637"/>
        <a:ext cx="1823037" cy="1093822"/>
      </dsp:txXfrm>
    </dsp:sp>
    <dsp:sp modelId="{82F2A982-D876-4626-9200-3F3BCE0E5B68}">
      <dsp:nvSpPr>
        <dsp:cNvPr id="0" name=""/>
        <dsp:cNvSpPr/>
      </dsp:nvSpPr>
      <dsp:spPr>
        <a:xfrm>
          <a:off x="4885965" y="2637"/>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Meaningful work.</a:t>
          </a:r>
          <a:endParaRPr lang="en-US" sz="1700" kern="1200"/>
        </a:p>
      </dsp:txBody>
      <dsp:txXfrm>
        <a:off x="4885965" y="2637"/>
        <a:ext cx="1823037" cy="1093822"/>
      </dsp:txXfrm>
    </dsp:sp>
    <dsp:sp modelId="{FF7EAD31-F047-4247-9217-EBA303F54494}">
      <dsp:nvSpPr>
        <dsp:cNvPr id="0" name=""/>
        <dsp:cNvSpPr/>
      </dsp:nvSpPr>
      <dsp:spPr>
        <a:xfrm>
          <a:off x="6891306" y="2637"/>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Freedom and autonomy.</a:t>
          </a:r>
          <a:endParaRPr lang="en-US" sz="1700" kern="1200"/>
        </a:p>
      </dsp:txBody>
      <dsp:txXfrm>
        <a:off x="6891306" y="2637"/>
        <a:ext cx="1823037" cy="1093822"/>
      </dsp:txXfrm>
    </dsp:sp>
    <dsp:sp modelId="{849ABA01-3D72-448E-AF6C-1B940A5390CC}">
      <dsp:nvSpPr>
        <dsp:cNvPr id="0" name=""/>
        <dsp:cNvSpPr/>
      </dsp:nvSpPr>
      <dsp:spPr>
        <a:xfrm>
          <a:off x="8896647" y="2637"/>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Opportunity for promotion.</a:t>
          </a:r>
          <a:endParaRPr lang="en-US" sz="1700" kern="1200"/>
        </a:p>
      </dsp:txBody>
      <dsp:txXfrm>
        <a:off x="8896647" y="2637"/>
        <a:ext cx="1823037" cy="1093822"/>
      </dsp:txXfrm>
    </dsp:sp>
    <dsp:sp modelId="{3AA43C58-2F2C-43D9-A257-00DA6E1D208C}">
      <dsp:nvSpPr>
        <dsp:cNvPr id="0" name=""/>
        <dsp:cNvSpPr/>
      </dsp:nvSpPr>
      <dsp:spPr>
        <a:xfrm>
          <a:off x="875284" y="1278763"/>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Being treated fairly.</a:t>
          </a:r>
          <a:endParaRPr lang="en-US" sz="1700" kern="1200"/>
        </a:p>
      </dsp:txBody>
      <dsp:txXfrm>
        <a:off x="875284" y="1278763"/>
        <a:ext cx="1823037" cy="1093822"/>
      </dsp:txXfrm>
    </dsp:sp>
    <dsp:sp modelId="{8019D3D9-D086-4CE2-8189-A9A8EC237370}">
      <dsp:nvSpPr>
        <dsp:cNvPr id="0" name=""/>
        <dsp:cNvSpPr/>
      </dsp:nvSpPr>
      <dsp:spPr>
        <a:xfrm>
          <a:off x="2880625" y="1278763"/>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Recognition of achievements.</a:t>
          </a:r>
          <a:endParaRPr lang="en-US" sz="1700" kern="1200"/>
        </a:p>
      </dsp:txBody>
      <dsp:txXfrm>
        <a:off x="2880625" y="1278763"/>
        <a:ext cx="1823037" cy="1093822"/>
      </dsp:txXfrm>
    </dsp:sp>
    <dsp:sp modelId="{751F50E3-AE93-400F-B7D7-3F2B447CF903}">
      <dsp:nvSpPr>
        <dsp:cNvPr id="0" name=""/>
        <dsp:cNvSpPr/>
      </dsp:nvSpPr>
      <dsp:spPr>
        <a:xfrm>
          <a:off x="4885965" y="1278763"/>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Reward transparency.</a:t>
          </a:r>
          <a:endParaRPr lang="en-US" sz="1700" kern="1200"/>
        </a:p>
      </dsp:txBody>
      <dsp:txXfrm>
        <a:off x="4885965" y="1278763"/>
        <a:ext cx="1823037" cy="1093822"/>
      </dsp:txXfrm>
    </dsp:sp>
    <dsp:sp modelId="{674DD89C-61FA-4140-BE9D-1FD72524ADD6}">
      <dsp:nvSpPr>
        <dsp:cNvPr id="0" name=""/>
        <dsp:cNvSpPr/>
      </dsp:nvSpPr>
      <dsp:spPr>
        <a:xfrm>
          <a:off x="6891306" y="1278763"/>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Able to raise matters of concern.</a:t>
          </a:r>
          <a:endParaRPr lang="en-US" sz="1700" kern="1200"/>
        </a:p>
      </dsp:txBody>
      <dsp:txXfrm>
        <a:off x="6891306" y="1278763"/>
        <a:ext cx="1823037" cy="1093822"/>
      </dsp:txXfrm>
    </dsp:sp>
    <dsp:sp modelId="{AE136113-FF08-4672-8987-DF05FF838DED}">
      <dsp:nvSpPr>
        <dsp:cNvPr id="0" name=""/>
        <dsp:cNvSpPr/>
      </dsp:nvSpPr>
      <dsp:spPr>
        <a:xfrm>
          <a:off x="8896647" y="1278763"/>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Involvement in decisions that affect the way work is done.</a:t>
          </a:r>
          <a:endParaRPr lang="en-US" sz="1700" kern="1200"/>
        </a:p>
      </dsp:txBody>
      <dsp:txXfrm>
        <a:off x="8896647" y="1278763"/>
        <a:ext cx="1823037" cy="1093822"/>
      </dsp:txXfrm>
    </dsp:sp>
    <dsp:sp modelId="{7FE07C05-DCC0-4922-A108-B4664AD02D3F}">
      <dsp:nvSpPr>
        <dsp:cNvPr id="0" name=""/>
        <dsp:cNvSpPr/>
      </dsp:nvSpPr>
      <dsp:spPr>
        <a:xfrm>
          <a:off x="3883295" y="2554889"/>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Flexible working options.</a:t>
          </a:r>
          <a:endParaRPr lang="en-US" sz="1700" kern="1200"/>
        </a:p>
      </dsp:txBody>
      <dsp:txXfrm>
        <a:off x="3883295" y="2554889"/>
        <a:ext cx="1823037" cy="1093822"/>
      </dsp:txXfrm>
    </dsp:sp>
    <dsp:sp modelId="{6DFFBA0E-B4B4-4EC7-8792-DD760B1343AE}">
      <dsp:nvSpPr>
        <dsp:cNvPr id="0" name=""/>
        <dsp:cNvSpPr/>
      </dsp:nvSpPr>
      <dsp:spPr>
        <a:xfrm>
          <a:off x="5888636" y="2554889"/>
          <a:ext cx="1823037" cy="10938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Supportive line managers.</a:t>
          </a:r>
          <a:endParaRPr lang="en-US" sz="1700" kern="1200"/>
        </a:p>
      </dsp:txBody>
      <dsp:txXfrm>
        <a:off x="5888636" y="2554889"/>
        <a:ext cx="1823037" cy="109382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A66F0-533A-49C5-ABD7-F4DC17037B67}">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47978-02AC-40E1-844F-0B10357C54D6}">
      <dsp:nvSpPr>
        <dsp:cNvPr id="0" name=""/>
        <dsp:cNvSpPr/>
      </dsp:nvSpPr>
      <dsp:spPr>
        <a:xfrm>
          <a:off x="355470" y="900917"/>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45A1A3-98D4-4DE4-9C4C-560BCD5C4E13}">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b="1" kern="1200"/>
            <a:t>Access to professional and personal development</a:t>
          </a:r>
          <a:r>
            <a:rPr lang="en-GB" sz="2500" kern="1200"/>
            <a:t> means staff can build skills, gain training, progress in their career, and develop confidence.</a:t>
          </a:r>
          <a:endParaRPr lang="en-US" sz="2500" kern="1200"/>
        </a:p>
      </dsp:txBody>
      <dsp:txXfrm>
        <a:off x="1357251" y="636517"/>
        <a:ext cx="9615548" cy="1175109"/>
      </dsp:txXfrm>
    </dsp:sp>
    <dsp:sp modelId="{7AAAFA88-FBF5-4F88-8238-9ADDF7D888A0}">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6BFAE3-8DA5-4A70-986F-02A565EE4A2B}">
      <dsp:nvSpPr>
        <dsp:cNvPr id="0" name=""/>
        <dsp:cNvSpPr/>
      </dsp:nvSpPr>
      <dsp:spPr>
        <a:xfrm>
          <a:off x="355470" y="2369804"/>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D0965C-578D-4262-B2CE-3161ECB35874}">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b="1" kern="1200"/>
            <a:t>Meaningful work</a:t>
          </a:r>
          <a:r>
            <a:rPr lang="en-GB" sz="2500" kern="1200"/>
            <a:t> means the job feels worthwhile, purposeful, and makes a real contribution to customers, colleagues, or the organisation.</a:t>
          </a:r>
          <a:endParaRPr lang="en-US" sz="2500" kern="1200"/>
        </a:p>
      </dsp:txBody>
      <dsp:txXfrm>
        <a:off x="1357251" y="2105404"/>
        <a:ext cx="9615548" cy="117510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BC6C0-6B7B-45B0-AD64-51B876F5FCE4}">
      <dsp:nvSpPr>
        <dsp:cNvPr id="0" name=""/>
        <dsp:cNvSpPr/>
      </dsp:nvSpPr>
      <dsp:spPr>
        <a:xfrm>
          <a:off x="2194559" y="1807"/>
          <a:ext cx="8778240" cy="93622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1066800">
            <a:lnSpc>
              <a:spcPct val="90000"/>
            </a:lnSpc>
            <a:spcBef>
              <a:spcPct val="0"/>
            </a:spcBef>
            <a:spcAft>
              <a:spcPct val="35000"/>
            </a:spcAft>
            <a:buNone/>
          </a:pPr>
          <a:r>
            <a:rPr lang="en-US" sz="2400" kern="1200" dirty="0"/>
            <a:t>Comply with the law</a:t>
          </a:r>
        </a:p>
      </dsp:txBody>
      <dsp:txXfrm>
        <a:off x="2194559" y="1807"/>
        <a:ext cx="8778240" cy="936224"/>
      </dsp:txXfrm>
    </dsp:sp>
    <dsp:sp modelId="{2C7C2BEE-1B03-4A97-B0AE-EDEFC25AFB9D}">
      <dsp:nvSpPr>
        <dsp:cNvPr id="0" name=""/>
        <dsp:cNvSpPr/>
      </dsp:nvSpPr>
      <dsp:spPr>
        <a:xfrm>
          <a:off x="0" y="1807"/>
          <a:ext cx="2194560" cy="936224"/>
        </a:xfrm>
        <a:prstGeom prst="rect">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92478" rIns="116129" bIns="92478" numCol="1" spcCol="1270" anchor="ctr" anchorCtr="0">
          <a:noAutofit/>
        </a:bodyPr>
        <a:lstStyle/>
        <a:p>
          <a:pPr marL="0" lvl="0" indent="0" algn="ctr" defTabSz="1244600">
            <a:lnSpc>
              <a:spcPct val="90000"/>
            </a:lnSpc>
            <a:spcBef>
              <a:spcPct val="0"/>
            </a:spcBef>
            <a:spcAft>
              <a:spcPct val="35000"/>
            </a:spcAft>
            <a:buNone/>
          </a:pPr>
          <a:r>
            <a:rPr lang="en-US" sz="2800" kern="1200"/>
            <a:t>Comply</a:t>
          </a:r>
        </a:p>
      </dsp:txBody>
      <dsp:txXfrm>
        <a:off x="0" y="1807"/>
        <a:ext cx="2194560" cy="936224"/>
      </dsp:txXfrm>
    </dsp:sp>
    <dsp:sp modelId="{6CCC972C-A783-4EF7-A94F-399B1B1F0047}">
      <dsp:nvSpPr>
        <dsp:cNvPr id="0" name=""/>
        <dsp:cNvSpPr/>
      </dsp:nvSpPr>
      <dsp:spPr>
        <a:xfrm>
          <a:off x="2194560" y="994205"/>
          <a:ext cx="8778240" cy="93622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1066800">
            <a:lnSpc>
              <a:spcPct val="90000"/>
            </a:lnSpc>
            <a:spcBef>
              <a:spcPct val="0"/>
            </a:spcBef>
            <a:spcAft>
              <a:spcPct val="35000"/>
            </a:spcAft>
            <a:buNone/>
          </a:pPr>
          <a:r>
            <a:rPr lang="en-US" sz="2400" kern="1200"/>
            <a:t>Reduce the risk of equal pay claims</a:t>
          </a:r>
        </a:p>
      </dsp:txBody>
      <dsp:txXfrm>
        <a:off x="2194560" y="994205"/>
        <a:ext cx="8778240" cy="936224"/>
      </dsp:txXfrm>
    </dsp:sp>
    <dsp:sp modelId="{54FC6FDA-0ADC-421E-961E-07BA38DE649D}">
      <dsp:nvSpPr>
        <dsp:cNvPr id="0" name=""/>
        <dsp:cNvSpPr/>
      </dsp:nvSpPr>
      <dsp:spPr>
        <a:xfrm>
          <a:off x="0" y="994205"/>
          <a:ext cx="2194560" cy="936224"/>
        </a:xfrm>
        <a:prstGeom prst="rect">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92478" rIns="116129" bIns="92478" numCol="1" spcCol="1270" anchor="ctr" anchorCtr="0">
          <a:noAutofit/>
        </a:bodyPr>
        <a:lstStyle/>
        <a:p>
          <a:pPr marL="0" lvl="0" indent="0" algn="ctr" defTabSz="1244600">
            <a:lnSpc>
              <a:spcPct val="90000"/>
            </a:lnSpc>
            <a:spcBef>
              <a:spcPct val="0"/>
            </a:spcBef>
            <a:spcAft>
              <a:spcPct val="35000"/>
            </a:spcAft>
            <a:buNone/>
          </a:pPr>
          <a:r>
            <a:rPr lang="en-US" sz="2800" kern="1200"/>
            <a:t>Reduce</a:t>
          </a:r>
        </a:p>
      </dsp:txBody>
      <dsp:txXfrm>
        <a:off x="0" y="994205"/>
        <a:ext cx="2194560" cy="936224"/>
      </dsp:txXfrm>
    </dsp:sp>
    <dsp:sp modelId="{CF9B7634-F728-4709-8A6E-B9DD98103B7C}">
      <dsp:nvSpPr>
        <dsp:cNvPr id="0" name=""/>
        <dsp:cNvSpPr/>
      </dsp:nvSpPr>
      <dsp:spPr>
        <a:xfrm>
          <a:off x="2194560" y="1986602"/>
          <a:ext cx="8778240" cy="93622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1066800">
            <a:lnSpc>
              <a:spcPct val="90000"/>
            </a:lnSpc>
            <a:spcBef>
              <a:spcPct val="0"/>
            </a:spcBef>
            <a:spcAft>
              <a:spcPct val="35000"/>
            </a:spcAft>
            <a:buNone/>
          </a:pPr>
          <a:r>
            <a:rPr lang="en-US" sz="2400" kern="1200"/>
            <a:t>Maintain trust and morale</a:t>
          </a:r>
        </a:p>
      </dsp:txBody>
      <dsp:txXfrm>
        <a:off x="2194560" y="1986602"/>
        <a:ext cx="8778240" cy="936224"/>
      </dsp:txXfrm>
    </dsp:sp>
    <dsp:sp modelId="{5BA65FEE-A937-415B-A8C9-5CFF505F0F66}">
      <dsp:nvSpPr>
        <dsp:cNvPr id="0" name=""/>
        <dsp:cNvSpPr/>
      </dsp:nvSpPr>
      <dsp:spPr>
        <a:xfrm>
          <a:off x="0" y="1986602"/>
          <a:ext cx="2194560" cy="936224"/>
        </a:xfrm>
        <a:prstGeom prst="rect">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92478" rIns="116129" bIns="92478" numCol="1" spcCol="1270" anchor="ctr" anchorCtr="0">
          <a:noAutofit/>
        </a:bodyPr>
        <a:lstStyle/>
        <a:p>
          <a:pPr marL="0" lvl="0" indent="0" algn="ctr" defTabSz="1244600">
            <a:lnSpc>
              <a:spcPct val="90000"/>
            </a:lnSpc>
            <a:spcBef>
              <a:spcPct val="0"/>
            </a:spcBef>
            <a:spcAft>
              <a:spcPct val="35000"/>
            </a:spcAft>
            <a:buNone/>
          </a:pPr>
          <a:r>
            <a:rPr lang="en-US" sz="2800" kern="1200"/>
            <a:t>Maintain</a:t>
          </a:r>
        </a:p>
      </dsp:txBody>
      <dsp:txXfrm>
        <a:off x="0" y="1986602"/>
        <a:ext cx="2194560" cy="936224"/>
      </dsp:txXfrm>
    </dsp:sp>
    <dsp:sp modelId="{84A99AED-7E2D-4768-B1DC-F4F0625D9B53}">
      <dsp:nvSpPr>
        <dsp:cNvPr id="0" name=""/>
        <dsp:cNvSpPr/>
      </dsp:nvSpPr>
      <dsp:spPr>
        <a:xfrm>
          <a:off x="2194560" y="2979000"/>
          <a:ext cx="8778240" cy="93622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1066800">
            <a:lnSpc>
              <a:spcPct val="90000"/>
            </a:lnSpc>
            <a:spcBef>
              <a:spcPct val="0"/>
            </a:spcBef>
            <a:spcAft>
              <a:spcPct val="35000"/>
            </a:spcAft>
            <a:buNone/>
          </a:pPr>
          <a:r>
            <a:rPr lang="en-US" sz="2400" kern="1200"/>
            <a:t>Avoid perceptions of discrimination or favouritism</a:t>
          </a:r>
        </a:p>
      </dsp:txBody>
      <dsp:txXfrm>
        <a:off x="2194560" y="2979000"/>
        <a:ext cx="8778240" cy="936224"/>
      </dsp:txXfrm>
    </dsp:sp>
    <dsp:sp modelId="{602EED52-92FB-4534-BD7A-FE16818389A6}">
      <dsp:nvSpPr>
        <dsp:cNvPr id="0" name=""/>
        <dsp:cNvSpPr/>
      </dsp:nvSpPr>
      <dsp:spPr>
        <a:xfrm>
          <a:off x="0" y="2979000"/>
          <a:ext cx="2194560" cy="936224"/>
        </a:xfrm>
        <a:prstGeom prst="rect">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92478" rIns="116129" bIns="92478" numCol="1" spcCol="1270" anchor="ctr" anchorCtr="0">
          <a:noAutofit/>
        </a:bodyPr>
        <a:lstStyle/>
        <a:p>
          <a:pPr marL="0" lvl="0" indent="0" algn="ctr" defTabSz="1244600">
            <a:lnSpc>
              <a:spcPct val="90000"/>
            </a:lnSpc>
            <a:spcBef>
              <a:spcPct val="0"/>
            </a:spcBef>
            <a:spcAft>
              <a:spcPct val="35000"/>
            </a:spcAft>
            <a:buNone/>
          </a:pPr>
          <a:r>
            <a:rPr lang="en-US" sz="2800" kern="1200"/>
            <a:t>Avoid</a:t>
          </a:r>
        </a:p>
      </dsp:txBody>
      <dsp:txXfrm>
        <a:off x="0" y="2979000"/>
        <a:ext cx="2194560" cy="93622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1349C-E81B-4232-8699-D2227A02D0DB}">
      <dsp:nvSpPr>
        <dsp:cNvPr id="0" name=""/>
        <dsp:cNvSpPr/>
      </dsp:nvSpPr>
      <dsp:spPr>
        <a:xfrm>
          <a:off x="83525" y="2394"/>
          <a:ext cx="1512915" cy="151291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201FB3-1FDC-476D-82B1-8CB28AEE5537}">
      <dsp:nvSpPr>
        <dsp:cNvPr id="0" name=""/>
        <dsp:cNvSpPr/>
      </dsp:nvSpPr>
      <dsp:spPr>
        <a:xfrm>
          <a:off x="401238" y="320106"/>
          <a:ext cx="877491" cy="8774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EA078E-9EC4-49F5-94DD-7BFBC0F4120C}">
      <dsp:nvSpPr>
        <dsp:cNvPr id="0" name=""/>
        <dsp:cNvSpPr/>
      </dsp:nvSpPr>
      <dsp:spPr>
        <a:xfrm>
          <a:off x="1920637" y="2394"/>
          <a:ext cx="3566158" cy="1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Helps them feel welcomed and settle into the organisation more quickly.</a:t>
          </a:r>
          <a:endParaRPr lang="en-US" sz="2400" kern="1200"/>
        </a:p>
      </dsp:txBody>
      <dsp:txXfrm>
        <a:off x="1920637" y="2394"/>
        <a:ext cx="3566158" cy="1512915"/>
      </dsp:txXfrm>
    </dsp:sp>
    <dsp:sp modelId="{7BBB6D15-6DE7-4753-AB49-995A3F3DD0B1}">
      <dsp:nvSpPr>
        <dsp:cNvPr id="0" name=""/>
        <dsp:cNvSpPr/>
      </dsp:nvSpPr>
      <dsp:spPr>
        <a:xfrm>
          <a:off x="6108172" y="2394"/>
          <a:ext cx="1512915" cy="151291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79DB8-3D7A-4457-B9DA-F45078AA36D1}">
      <dsp:nvSpPr>
        <dsp:cNvPr id="0" name=""/>
        <dsp:cNvSpPr/>
      </dsp:nvSpPr>
      <dsp:spPr>
        <a:xfrm>
          <a:off x="6425884" y="320106"/>
          <a:ext cx="877491" cy="8774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CEB9E-6513-455A-8979-34D22068B049}">
      <dsp:nvSpPr>
        <dsp:cNvPr id="0" name=""/>
        <dsp:cNvSpPr/>
      </dsp:nvSpPr>
      <dsp:spPr>
        <a:xfrm>
          <a:off x="7945284" y="2394"/>
          <a:ext cx="3566158" cy="1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Gives them the information they need to do the job effectively.</a:t>
          </a:r>
          <a:endParaRPr lang="en-US" sz="2400" kern="1200"/>
        </a:p>
      </dsp:txBody>
      <dsp:txXfrm>
        <a:off x="7945284" y="2394"/>
        <a:ext cx="3566158" cy="1512915"/>
      </dsp:txXfrm>
    </dsp:sp>
    <dsp:sp modelId="{83E8DEEF-5A8A-438B-A6E7-7EA171844B7F}">
      <dsp:nvSpPr>
        <dsp:cNvPr id="0" name=""/>
        <dsp:cNvSpPr/>
      </dsp:nvSpPr>
      <dsp:spPr>
        <a:xfrm>
          <a:off x="83525" y="2136039"/>
          <a:ext cx="1512915" cy="151291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1A7B25-DE16-4FAB-8F6E-2B8859FB17C9}">
      <dsp:nvSpPr>
        <dsp:cNvPr id="0" name=""/>
        <dsp:cNvSpPr/>
      </dsp:nvSpPr>
      <dsp:spPr>
        <a:xfrm>
          <a:off x="401238" y="2453751"/>
          <a:ext cx="877491" cy="8774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04A48B-511B-4C4D-8BAD-123B323F8D2A}">
      <dsp:nvSpPr>
        <dsp:cNvPr id="0" name=""/>
        <dsp:cNvSpPr/>
      </dsp:nvSpPr>
      <dsp:spPr>
        <a:xfrm>
          <a:off x="1920637" y="2136039"/>
          <a:ext cx="3566158" cy="1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Improves confidence, job satisfaction, and overall employee experience.</a:t>
          </a:r>
          <a:endParaRPr lang="en-US" sz="2400" kern="1200"/>
        </a:p>
      </dsp:txBody>
      <dsp:txXfrm>
        <a:off x="1920637" y="2136039"/>
        <a:ext cx="3566158" cy="1512915"/>
      </dsp:txXfrm>
    </dsp:sp>
    <dsp:sp modelId="{43D96273-0EFD-46D3-8A8D-80F8769168A5}">
      <dsp:nvSpPr>
        <dsp:cNvPr id="0" name=""/>
        <dsp:cNvSpPr/>
      </dsp:nvSpPr>
      <dsp:spPr>
        <a:xfrm>
          <a:off x="6108172" y="2136039"/>
          <a:ext cx="1512915" cy="151291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D30092-A30E-4C93-98E2-30AE3C537AA7}">
      <dsp:nvSpPr>
        <dsp:cNvPr id="0" name=""/>
        <dsp:cNvSpPr/>
      </dsp:nvSpPr>
      <dsp:spPr>
        <a:xfrm>
          <a:off x="6425884" y="2453751"/>
          <a:ext cx="877491" cy="8774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F1337F-E83D-42DE-AF66-DCC1B0FAF0C7}">
      <dsp:nvSpPr>
        <dsp:cNvPr id="0" name=""/>
        <dsp:cNvSpPr/>
      </dsp:nvSpPr>
      <dsp:spPr>
        <a:xfrm>
          <a:off x="7945284" y="2136039"/>
          <a:ext cx="3566158" cy="1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Helps them understand the organisation, the team, and what is expected of them</a:t>
          </a:r>
          <a:endParaRPr lang="en-US" sz="2400" kern="1200"/>
        </a:p>
      </dsp:txBody>
      <dsp:txXfrm>
        <a:off x="7945284" y="2136039"/>
        <a:ext cx="3566158" cy="151291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E6694-ECAB-4AE6-B8D2-0FCC6F848DA3}">
      <dsp:nvSpPr>
        <dsp:cNvPr id="0" name=""/>
        <dsp:cNvSpPr/>
      </dsp:nvSpPr>
      <dsp:spPr>
        <a:xfrm>
          <a:off x="376144" y="63550"/>
          <a:ext cx="1420461" cy="142046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EEA2F-3D58-4586-873F-5F30595D58DD}">
      <dsp:nvSpPr>
        <dsp:cNvPr id="0" name=""/>
        <dsp:cNvSpPr/>
      </dsp:nvSpPr>
      <dsp:spPr>
        <a:xfrm>
          <a:off x="674441" y="361847"/>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2A1887-4E19-4A49-A324-A58D01373290}">
      <dsp:nvSpPr>
        <dsp:cNvPr id="0" name=""/>
        <dsp:cNvSpPr/>
      </dsp:nvSpPr>
      <dsp:spPr>
        <a:xfrm>
          <a:off x="2100990"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Supports better early performance and longer-term engagement.</a:t>
          </a:r>
          <a:endParaRPr lang="en-US" sz="2400" kern="1200"/>
        </a:p>
      </dsp:txBody>
      <dsp:txXfrm>
        <a:off x="2100990" y="63550"/>
        <a:ext cx="3348230" cy="1420461"/>
      </dsp:txXfrm>
    </dsp:sp>
    <dsp:sp modelId="{77142114-855A-4222-A613-AEFC1C3D2295}">
      <dsp:nvSpPr>
        <dsp:cNvPr id="0" name=""/>
        <dsp:cNvSpPr/>
      </dsp:nvSpPr>
      <dsp:spPr>
        <a:xfrm>
          <a:off x="6032625" y="63550"/>
          <a:ext cx="1420461" cy="142046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43A26-6ADE-4923-BB2F-39E038C572A4}">
      <dsp:nvSpPr>
        <dsp:cNvPr id="0" name=""/>
        <dsp:cNvSpPr/>
      </dsp:nvSpPr>
      <dsp:spPr>
        <a:xfrm>
          <a:off x="6330922" y="361847"/>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440FEE-D556-4B10-A90C-1889EB454B3B}">
      <dsp:nvSpPr>
        <dsp:cNvPr id="0" name=""/>
        <dsp:cNvSpPr/>
      </dsp:nvSpPr>
      <dsp:spPr>
        <a:xfrm>
          <a:off x="7757471"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Reduces the risk of early turnover because new starters are more likely to settle in successfully.</a:t>
          </a:r>
          <a:endParaRPr lang="en-US" sz="2400" kern="1200"/>
        </a:p>
      </dsp:txBody>
      <dsp:txXfrm>
        <a:off x="7757471" y="63550"/>
        <a:ext cx="3348230" cy="1420461"/>
      </dsp:txXfrm>
    </dsp:sp>
    <dsp:sp modelId="{07B1B734-5ACA-4E8E-997B-E957B6B20C09}">
      <dsp:nvSpPr>
        <dsp:cNvPr id="0" name=""/>
        <dsp:cNvSpPr/>
      </dsp:nvSpPr>
      <dsp:spPr>
        <a:xfrm>
          <a:off x="376144" y="2091921"/>
          <a:ext cx="1420461" cy="142046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A7FF0-DB28-4F9E-8DDB-BBEBA49E9BFA}">
      <dsp:nvSpPr>
        <dsp:cNvPr id="0" name=""/>
        <dsp:cNvSpPr/>
      </dsp:nvSpPr>
      <dsp:spPr>
        <a:xfrm>
          <a:off x="674441" y="2390218"/>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05CF4-55C6-4620-9B91-99186A82814B}">
      <dsp:nvSpPr>
        <dsp:cNvPr id="0" name=""/>
        <dsp:cNvSpPr/>
      </dsp:nvSpPr>
      <dsp:spPr>
        <a:xfrm>
          <a:off x="2100990"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Can improve absenteeism, employee turnover, and employer brand.</a:t>
          </a:r>
          <a:endParaRPr lang="en-US" sz="2400" kern="1200"/>
        </a:p>
      </dsp:txBody>
      <dsp:txXfrm>
        <a:off x="2100990" y="2091921"/>
        <a:ext cx="3348230" cy="1420461"/>
      </dsp:txXfrm>
    </dsp:sp>
    <dsp:sp modelId="{89882332-E53C-4BE6-9897-89E651A297A0}">
      <dsp:nvSpPr>
        <dsp:cNvPr id="0" name=""/>
        <dsp:cNvSpPr/>
      </dsp:nvSpPr>
      <dsp:spPr>
        <a:xfrm>
          <a:off x="6032625" y="2091921"/>
          <a:ext cx="1420461" cy="142046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32B69-3424-475B-993C-BFDE8D0CC45F}">
      <dsp:nvSpPr>
        <dsp:cNvPr id="0" name=""/>
        <dsp:cNvSpPr/>
      </dsp:nvSpPr>
      <dsp:spPr>
        <a:xfrm>
          <a:off x="6330922" y="2390218"/>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844C53-B30B-4CCD-B695-59076D81C6F1}">
      <dsp:nvSpPr>
        <dsp:cNvPr id="0" name=""/>
        <dsp:cNvSpPr/>
      </dsp:nvSpPr>
      <dsp:spPr>
        <a:xfrm>
          <a:off x="7757471"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Helps new employees become productive and integrated more quickly</a:t>
          </a:r>
          <a:endParaRPr lang="en-US" sz="2400" kern="1200"/>
        </a:p>
      </dsp:txBody>
      <dsp:txXfrm>
        <a:off x="7757471" y="2091921"/>
        <a:ext cx="3348230" cy="142046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B811A-AE3F-46A4-9F41-B691B9B877A8}">
      <dsp:nvSpPr>
        <dsp:cNvPr id="0" name=""/>
        <dsp:cNvSpPr/>
      </dsp:nvSpPr>
      <dsp:spPr>
        <a:xfrm>
          <a:off x="3396" y="73973"/>
          <a:ext cx="2694924" cy="161695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Skills upgrading</a:t>
          </a:r>
          <a:endParaRPr lang="en-US" sz="3200" kern="1200"/>
        </a:p>
      </dsp:txBody>
      <dsp:txXfrm>
        <a:off x="3396" y="73973"/>
        <a:ext cx="2694924" cy="1616954"/>
      </dsp:txXfrm>
    </dsp:sp>
    <dsp:sp modelId="{A9F709A3-F71B-4C39-A21C-82B8BE189B0D}">
      <dsp:nvSpPr>
        <dsp:cNvPr id="0" name=""/>
        <dsp:cNvSpPr/>
      </dsp:nvSpPr>
      <dsp:spPr>
        <a:xfrm>
          <a:off x="2967813" y="73973"/>
          <a:ext cx="2694924" cy="161695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Adapting to new technology</a:t>
          </a:r>
          <a:endParaRPr lang="en-US" sz="3200" kern="1200"/>
        </a:p>
      </dsp:txBody>
      <dsp:txXfrm>
        <a:off x="2967813" y="73973"/>
        <a:ext cx="2694924" cy="1616954"/>
      </dsp:txXfrm>
    </dsp:sp>
    <dsp:sp modelId="{110C19F0-94B3-4B83-A73A-E09D21A72109}">
      <dsp:nvSpPr>
        <dsp:cNvPr id="0" name=""/>
        <dsp:cNvSpPr/>
      </dsp:nvSpPr>
      <dsp:spPr>
        <a:xfrm>
          <a:off x="5932230" y="73973"/>
          <a:ext cx="2694924" cy="161695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Compliance with new legislation</a:t>
          </a:r>
          <a:endParaRPr lang="en-US" sz="3200" kern="1200"/>
        </a:p>
      </dsp:txBody>
      <dsp:txXfrm>
        <a:off x="5932230" y="73973"/>
        <a:ext cx="2694924" cy="1616954"/>
      </dsp:txXfrm>
    </dsp:sp>
    <dsp:sp modelId="{E4CF0701-F108-44B6-A9AF-5A43F2681B2D}">
      <dsp:nvSpPr>
        <dsp:cNvPr id="0" name=""/>
        <dsp:cNvSpPr/>
      </dsp:nvSpPr>
      <dsp:spPr>
        <a:xfrm>
          <a:off x="8896647" y="73973"/>
          <a:ext cx="2694924" cy="161695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Organisational alignment</a:t>
          </a:r>
          <a:endParaRPr lang="en-US" sz="3200" kern="1200"/>
        </a:p>
      </dsp:txBody>
      <dsp:txXfrm>
        <a:off x="8896647" y="73973"/>
        <a:ext cx="2694924" cy="1616954"/>
      </dsp:txXfrm>
    </dsp:sp>
    <dsp:sp modelId="{0FEFAF29-84E7-4650-8EF6-1CB29D7F6AE2}">
      <dsp:nvSpPr>
        <dsp:cNvPr id="0" name=""/>
        <dsp:cNvSpPr/>
      </dsp:nvSpPr>
      <dsp:spPr>
        <a:xfrm>
          <a:off x="3396" y="1960420"/>
          <a:ext cx="2694924" cy="161695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Individual career development</a:t>
          </a:r>
          <a:endParaRPr lang="en-US" sz="3200" kern="1200"/>
        </a:p>
      </dsp:txBody>
      <dsp:txXfrm>
        <a:off x="3396" y="1960420"/>
        <a:ext cx="2694924" cy="1616954"/>
      </dsp:txXfrm>
    </dsp:sp>
    <dsp:sp modelId="{857EAB1A-CE08-48C9-BC0C-BADB74BB1127}">
      <dsp:nvSpPr>
        <dsp:cNvPr id="0" name=""/>
        <dsp:cNvSpPr/>
      </dsp:nvSpPr>
      <dsp:spPr>
        <a:xfrm>
          <a:off x="2967813" y="1960420"/>
          <a:ext cx="2694924" cy="161695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Team or group learning</a:t>
          </a:r>
          <a:endParaRPr lang="en-US" sz="3200" kern="1200"/>
        </a:p>
      </dsp:txBody>
      <dsp:txXfrm>
        <a:off x="2967813" y="1960420"/>
        <a:ext cx="2694924" cy="1616954"/>
      </dsp:txXfrm>
    </dsp:sp>
    <dsp:sp modelId="{B767FEA5-CC5D-46FA-962E-6906A053F2D4}">
      <dsp:nvSpPr>
        <dsp:cNvPr id="0" name=""/>
        <dsp:cNvSpPr/>
      </dsp:nvSpPr>
      <dsp:spPr>
        <a:xfrm>
          <a:off x="5932230" y="1960420"/>
          <a:ext cx="2694924" cy="161695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Addressing performance gaps</a:t>
          </a:r>
          <a:endParaRPr lang="en-US" sz="3200" kern="1200"/>
        </a:p>
      </dsp:txBody>
      <dsp:txXfrm>
        <a:off x="5932230" y="1960420"/>
        <a:ext cx="2694924" cy="1616954"/>
      </dsp:txXfrm>
    </dsp:sp>
    <dsp:sp modelId="{21B41569-4387-4197-8CE1-BAC3E6AA20DE}">
      <dsp:nvSpPr>
        <dsp:cNvPr id="0" name=""/>
        <dsp:cNvSpPr/>
      </dsp:nvSpPr>
      <dsp:spPr>
        <a:xfrm>
          <a:off x="8896647" y="1960420"/>
          <a:ext cx="2694924" cy="161695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Preparing for future needs</a:t>
          </a:r>
          <a:endParaRPr lang="en-US" sz="3200" kern="1200"/>
        </a:p>
      </dsp:txBody>
      <dsp:txXfrm>
        <a:off x="8896647" y="1960420"/>
        <a:ext cx="2694924" cy="161695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DF1F6-1B49-483F-8ECC-5A562683975C}">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9D0E8-B0F8-4BF7-A362-9CA781FFE337}">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015ACC-78CA-4ACC-B5DA-F8EA2314969A}">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b="1" kern="1200"/>
            <a:t>Stronger Human Connection &amp; Culture:</a:t>
          </a:r>
          <a:r>
            <a:rPr lang="en-GB" sz="1800" kern="1200"/>
            <a:t> Face-to-face is superior for building organizational culture, trust, and social cohesion, which can be harder to develop in virtual teams.</a:t>
          </a:r>
          <a:endParaRPr lang="en-US" sz="1800" kern="1200"/>
        </a:p>
      </dsp:txBody>
      <dsp:txXfrm>
        <a:off x="752850" y="3060"/>
        <a:ext cx="10219949" cy="651818"/>
      </dsp:txXfrm>
    </dsp:sp>
    <dsp:sp modelId="{A8466ECB-02D4-4BD2-9128-E316D7A7D508}">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D28A1-BD45-4CD4-8FC2-2A1E3675932A}">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097E3-EF21-4BA0-B605-56F2875E914E}">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b="1" kern="1200"/>
            <a:t>Improved Interaction &amp; Engagement:</a:t>
          </a:r>
          <a:r>
            <a:rPr lang="en-GB" sz="1800" kern="1200"/>
            <a:t> It allows for better immediate feedback, real-time questioning, and higher attention levels compared to online platforms.</a:t>
          </a:r>
          <a:endParaRPr lang="en-US" sz="1800" kern="1200"/>
        </a:p>
      </dsp:txBody>
      <dsp:txXfrm>
        <a:off x="752850" y="817833"/>
        <a:ext cx="10219949" cy="651818"/>
      </dsp:txXfrm>
    </dsp:sp>
    <dsp:sp modelId="{F60A38B6-1A0C-4DF4-8683-0A2F63E06675}">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CC8F9-2348-4B50-B310-9EC545954732}">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6B4AE2-010A-49E1-8FA2-43C4B6AE34C3}">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b="1" kern="1200"/>
            <a:t>Increased Collaboration &amp; Networking:</a:t>
          </a:r>
          <a:r>
            <a:rPr lang="en-GB" sz="1800" kern="1200"/>
            <a:t> Physical presence facilitates relationship-building, which is critical for new joiners.</a:t>
          </a:r>
          <a:endParaRPr lang="en-US" sz="1800" kern="1200"/>
        </a:p>
      </dsp:txBody>
      <dsp:txXfrm>
        <a:off x="752850" y="1632606"/>
        <a:ext cx="10219949" cy="651818"/>
      </dsp:txXfrm>
    </dsp:sp>
    <dsp:sp modelId="{04678883-8B8E-4394-84DD-780B44D5B3AF}">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43492-D1AC-441E-B4EC-72EB205452E3}">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F93FF0-C41C-4593-8E2C-8ADA77A30612}">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b="1" kern="1200"/>
            <a:t>Reduced Behavioural Bias:</a:t>
          </a:r>
          <a:r>
            <a:rPr lang="en-GB" sz="1800" kern="1200"/>
            <a:t> In-person training can reduce prejudices, encouraging better teamwork and trust between diverse participants.</a:t>
          </a:r>
          <a:endParaRPr lang="en-US" sz="1800" kern="1200"/>
        </a:p>
      </dsp:txBody>
      <dsp:txXfrm>
        <a:off x="752850" y="2447379"/>
        <a:ext cx="10219949" cy="651818"/>
      </dsp:txXfrm>
    </dsp:sp>
    <dsp:sp modelId="{C1224443-920F-442B-9262-E21D4180612C}">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CA8299-D641-47E7-9288-2B08A356C0AA}">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82CF31-47AF-4B18-916C-3D533C52239C}">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b="1" kern="1200"/>
            <a:t>Reduced Distractions:</a:t>
          </a:r>
          <a:r>
            <a:rPr lang="en-GB" sz="1800" kern="1200"/>
            <a:t> Unlike virtual training, which faces high disruption from work emails and home environments, in-person training often yields higher engagement, particularly for behavioral changes</a:t>
          </a:r>
          <a:endParaRPr lang="en-US" sz="1800" kern="1200"/>
        </a:p>
      </dsp:txBody>
      <dsp:txXfrm>
        <a:off x="752850" y="3262153"/>
        <a:ext cx="10219949" cy="65181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08AC8-AA53-41AF-AAD1-FFD5BA52059C}">
      <dsp:nvSpPr>
        <dsp:cNvPr id="0" name=""/>
        <dsp:cNvSpPr/>
      </dsp:nvSpPr>
      <dsp:spPr>
        <a:xfrm>
          <a:off x="745923" y="77966"/>
          <a:ext cx="2058750" cy="205875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93AB33-9342-4A83-A9AF-EF541F4F173A}">
      <dsp:nvSpPr>
        <dsp:cNvPr id="0" name=""/>
        <dsp:cNvSpPr/>
      </dsp:nvSpPr>
      <dsp:spPr>
        <a:xfrm>
          <a:off x="1184673" y="516717"/>
          <a:ext cx="1181250" cy="11812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C4675A-C469-4BF0-9EAE-91DB9772C012}">
      <dsp:nvSpPr>
        <dsp:cNvPr id="0" name=""/>
        <dsp:cNvSpPr/>
      </dsp:nvSpPr>
      <dsp:spPr>
        <a:xfrm>
          <a:off x="87798" y="2777967"/>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Blended learning</a:t>
          </a:r>
          <a:endParaRPr lang="en-US" sz="2500" kern="1200"/>
        </a:p>
      </dsp:txBody>
      <dsp:txXfrm>
        <a:off x="87798" y="2777967"/>
        <a:ext cx="3375000" cy="720000"/>
      </dsp:txXfrm>
    </dsp:sp>
    <dsp:sp modelId="{38B56770-087E-418E-9E46-13DF961A1B8E}">
      <dsp:nvSpPr>
        <dsp:cNvPr id="0" name=""/>
        <dsp:cNvSpPr/>
      </dsp:nvSpPr>
      <dsp:spPr>
        <a:xfrm>
          <a:off x="4711548" y="77966"/>
          <a:ext cx="2058750" cy="205875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F49531-F121-41AA-93E4-D5C7BABDE7D6}">
      <dsp:nvSpPr>
        <dsp:cNvPr id="0" name=""/>
        <dsp:cNvSpPr/>
      </dsp:nvSpPr>
      <dsp:spPr>
        <a:xfrm>
          <a:off x="5150298" y="516717"/>
          <a:ext cx="1181250" cy="11812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14088D-0415-4BB4-A8FC-63B8D244D2B5}">
      <dsp:nvSpPr>
        <dsp:cNvPr id="0" name=""/>
        <dsp:cNvSpPr/>
      </dsp:nvSpPr>
      <dsp:spPr>
        <a:xfrm>
          <a:off x="4053423" y="2777967"/>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Facilitation</a:t>
          </a:r>
          <a:endParaRPr lang="en-US" sz="2500" kern="1200"/>
        </a:p>
      </dsp:txBody>
      <dsp:txXfrm>
        <a:off x="4053423" y="2777967"/>
        <a:ext cx="3375000" cy="720000"/>
      </dsp:txXfrm>
    </dsp:sp>
    <dsp:sp modelId="{16F88E2D-B4FC-4DCC-968E-CF290A802A31}">
      <dsp:nvSpPr>
        <dsp:cNvPr id="0" name=""/>
        <dsp:cNvSpPr/>
      </dsp:nvSpPr>
      <dsp:spPr>
        <a:xfrm>
          <a:off x="8677173" y="77966"/>
          <a:ext cx="2058750" cy="205875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D69882-D848-4C5C-9B00-150B61569D78}">
      <dsp:nvSpPr>
        <dsp:cNvPr id="0" name=""/>
        <dsp:cNvSpPr/>
      </dsp:nvSpPr>
      <dsp:spPr>
        <a:xfrm>
          <a:off x="9115923" y="516717"/>
          <a:ext cx="1181250" cy="11812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0D2EE-66B9-4E0B-AF45-CB2B898F71CF}">
      <dsp:nvSpPr>
        <dsp:cNvPr id="0" name=""/>
        <dsp:cNvSpPr/>
      </dsp:nvSpPr>
      <dsp:spPr>
        <a:xfrm>
          <a:off x="8019048" y="2777967"/>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Coaching and Mentoring</a:t>
          </a:r>
          <a:endParaRPr lang="en-US" sz="2500" kern="1200"/>
        </a:p>
      </dsp:txBody>
      <dsp:txXfrm>
        <a:off x="8019048" y="2777967"/>
        <a:ext cx="3375000" cy="72000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53B92-D48F-4834-B5B6-AC9D5A8B3852}">
      <dsp:nvSpPr>
        <dsp:cNvPr id="0" name=""/>
        <dsp:cNvSpPr/>
      </dsp:nvSpPr>
      <dsp:spPr>
        <a:xfrm>
          <a:off x="0" y="0"/>
          <a:ext cx="9759569" cy="160917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 process where a facilitator guides group discussions or activities to achieve learning objectives, often used in both face-to-face and blended settings (CIPD, 2024b).</a:t>
          </a:r>
          <a:endParaRPr lang="en-US" sz="2700" kern="1200"/>
        </a:p>
      </dsp:txBody>
      <dsp:txXfrm>
        <a:off x="47131" y="47131"/>
        <a:ext cx="8096366" cy="1514908"/>
      </dsp:txXfrm>
    </dsp:sp>
    <dsp:sp modelId="{6BA32F47-8E86-4647-B289-9B1523B63C4A}">
      <dsp:nvSpPr>
        <dsp:cNvPr id="0" name=""/>
        <dsp:cNvSpPr/>
      </dsp:nvSpPr>
      <dsp:spPr>
        <a:xfrm>
          <a:off x="1722277" y="1966763"/>
          <a:ext cx="9759569" cy="160917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Focus is on ‘supporting the learning process as opposed to ‘delivering learning’ (Waite </a:t>
          </a:r>
          <a:r>
            <a:rPr lang="en-US" sz="2700" i="1" kern="1200"/>
            <a:t>et al</a:t>
          </a:r>
          <a:r>
            <a:rPr lang="en-US" sz="2700" kern="1200"/>
            <a:t>., 2021).</a:t>
          </a:r>
        </a:p>
      </dsp:txBody>
      <dsp:txXfrm>
        <a:off x="1769408" y="2013894"/>
        <a:ext cx="6897070" cy="1514908"/>
      </dsp:txXfrm>
    </dsp:sp>
    <dsp:sp modelId="{B8A7012B-378A-4B13-B6CB-2F5A9F4ACDB5}">
      <dsp:nvSpPr>
        <dsp:cNvPr id="0" name=""/>
        <dsp:cNvSpPr/>
      </dsp:nvSpPr>
      <dsp:spPr>
        <a:xfrm>
          <a:off x="8713609" y="1264986"/>
          <a:ext cx="1045960" cy="1045960"/>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948950" y="1264986"/>
        <a:ext cx="575278" cy="78708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711F1B-A76F-4B5B-B4C8-89C7CC413D7D}">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0DC7C-D0E8-4298-B95C-66747AB3587E}">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F4EF54-3E53-4FF2-BBA0-26777A19676B}">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Blended learning benefits learners by giving flexibility, letting them work at their own pace, and combining independent study with face-to-face support. It also helps trainers use classroom time more effectively for discussion, practice, and feedback.</a:t>
          </a:r>
          <a:endParaRPr lang="en-US" sz="1500" kern="1200"/>
        </a:p>
      </dsp:txBody>
      <dsp:txXfrm>
        <a:off x="951666" y="1625"/>
        <a:ext cx="10021133" cy="823953"/>
      </dsp:txXfrm>
    </dsp:sp>
    <dsp:sp modelId="{AD311FDF-D869-4C66-ABC9-B3647D6FEDFE}">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4ACF6F-8B98-44F6-99FC-8372C933030E}">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B753AD-C7CC-4ABB-A3DB-6A37F27E6C3D}">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Facilitation helps groups learn actively and solve problems together. It can improve engagement, make meetings and training more productive, reduce stress, and help people feel that their ideas are heard.</a:t>
          </a:r>
          <a:endParaRPr lang="en-US" sz="1500" kern="1200"/>
        </a:p>
      </dsp:txBody>
      <dsp:txXfrm>
        <a:off x="951666" y="1031567"/>
        <a:ext cx="10021133" cy="823953"/>
      </dsp:txXfrm>
    </dsp:sp>
    <dsp:sp modelId="{5E48942F-7E33-4F70-A9BA-A228BF672473}">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BCB91E-B855-4D00-A32B-A7A4FA071416}">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419E48-9DD6-4A2C-94F9-48D3FFA12E7A}">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Coaching supports performance by focusing on individual goals, skills, and improvement. It can increase confidence, communication, accountability, and productivity because feedback is regular and tailored to the person.</a:t>
          </a:r>
          <a:endParaRPr lang="en-US" sz="1500" kern="1200"/>
        </a:p>
      </dsp:txBody>
      <dsp:txXfrm>
        <a:off x="951666" y="2061510"/>
        <a:ext cx="10021133" cy="823953"/>
      </dsp:txXfrm>
    </dsp:sp>
    <dsp:sp modelId="{63F98522-F572-4541-8141-64524894FAC3}">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1AAB0D-C318-4C90-AD7B-28693C40A457}">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A3CA5A-66B9-48B0-8270-342E2A13719F}">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Mentoring benefits employees by giving them longer-term guidance from someone more experienced. It can support career development, confidence, soft skills, networking, retention, and a clearer path for progression.</a:t>
          </a:r>
          <a:endParaRPr lang="en-US" sz="1500" kern="1200"/>
        </a:p>
      </dsp:txBody>
      <dsp:txXfrm>
        <a:off x="951666" y="3091452"/>
        <a:ext cx="10021133" cy="823953"/>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B053F-747E-492F-88D5-85F7F0C81F52}">
      <dsp:nvSpPr>
        <dsp:cNvPr id="0" name=""/>
        <dsp:cNvSpPr/>
      </dsp:nvSpPr>
      <dsp:spPr>
        <a:xfrm>
          <a:off x="2319020" y="1141"/>
          <a:ext cx="9276080" cy="11695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9982" tIns="297063" rIns="179982" bIns="297063" numCol="1" spcCol="1270" anchor="ctr" anchorCtr="0">
          <a:noAutofit/>
        </a:bodyPr>
        <a:lstStyle/>
        <a:p>
          <a:pPr marL="0" lvl="0" indent="0" algn="l" defTabSz="1066800">
            <a:lnSpc>
              <a:spcPct val="90000"/>
            </a:lnSpc>
            <a:spcBef>
              <a:spcPct val="0"/>
            </a:spcBef>
            <a:spcAft>
              <a:spcPct val="35000"/>
            </a:spcAft>
            <a:buNone/>
          </a:pPr>
          <a:r>
            <a:rPr lang="en-US" sz="2400" kern="1200"/>
            <a:t>Digitise content to enable anytime and anyplace learning</a:t>
          </a:r>
        </a:p>
      </dsp:txBody>
      <dsp:txXfrm>
        <a:off x="2319020" y="1141"/>
        <a:ext cx="9276080" cy="1169541"/>
      </dsp:txXfrm>
    </dsp:sp>
    <dsp:sp modelId="{C10789B6-E3D8-4511-A065-7C4F6FFC28EA}">
      <dsp:nvSpPr>
        <dsp:cNvPr id="0" name=""/>
        <dsp:cNvSpPr/>
      </dsp:nvSpPr>
      <dsp:spPr>
        <a:xfrm>
          <a:off x="0" y="1141"/>
          <a:ext cx="2319020" cy="116954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715" tIns="115525" rIns="122715" bIns="115525" numCol="1" spcCol="1270" anchor="ctr" anchorCtr="0">
          <a:noAutofit/>
        </a:bodyPr>
        <a:lstStyle/>
        <a:p>
          <a:pPr marL="0" lvl="0" indent="0" algn="ctr" defTabSz="1244600">
            <a:lnSpc>
              <a:spcPct val="90000"/>
            </a:lnSpc>
            <a:spcBef>
              <a:spcPct val="0"/>
            </a:spcBef>
            <a:spcAft>
              <a:spcPct val="35000"/>
            </a:spcAft>
            <a:buNone/>
          </a:pPr>
          <a:r>
            <a:rPr lang="en-US" sz="2800" kern="1200"/>
            <a:t>Digitise</a:t>
          </a:r>
        </a:p>
      </dsp:txBody>
      <dsp:txXfrm>
        <a:off x="0" y="1141"/>
        <a:ext cx="2319020" cy="1169541"/>
      </dsp:txXfrm>
    </dsp:sp>
    <dsp:sp modelId="{5051C43C-B141-4254-811E-C6DB017CFDA4}">
      <dsp:nvSpPr>
        <dsp:cNvPr id="0" name=""/>
        <dsp:cNvSpPr/>
      </dsp:nvSpPr>
      <dsp:spPr>
        <a:xfrm>
          <a:off x="2319020" y="1240854"/>
          <a:ext cx="9276080" cy="11695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9982" tIns="297063" rIns="179982" bIns="297063" numCol="1" spcCol="1270" anchor="ctr" anchorCtr="0">
          <a:noAutofit/>
        </a:bodyPr>
        <a:lstStyle/>
        <a:p>
          <a:pPr marL="0" lvl="0" indent="0" algn="l" defTabSz="1066800">
            <a:lnSpc>
              <a:spcPct val="90000"/>
            </a:lnSpc>
            <a:spcBef>
              <a:spcPct val="0"/>
            </a:spcBef>
            <a:spcAft>
              <a:spcPct val="35000"/>
            </a:spcAft>
            <a:buNone/>
          </a:pPr>
          <a:r>
            <a:rPr lang="en-US" sz="2400" kern="1200"/>
            <a:t>Think differently about how to achieve blended learning objectives</a:t>
          </a:r>
        </a:p>
      </dsp:txBody>
      <dsp:txXfrm>
        <a:off x="2319020" y="1240854"/>
        <a:ext cx="9276080" cy="1169541"/>
      </dsp:txXfrm>
    </dsp:sp>
    <dsp:sp modelId="{1DC8AAC5-E8F1-4464-9592-F7F92C08F368}">
      <dsp:nvSpPr>
        <dsp:cNvPr id="0" name=""/>
        <dsp:cNvSpPr/>
      </dsp:nvSpPr>
      <dsp:spPr>
        <a:xfrm>
          <a:off x="0" y="1240854"/>
          <a:ext cx="2319020" cy="116954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715" tIns="115525" rIns="122715" bIns="115525" numCol="1" spcCol="1270" anchor="ctr" anchorCtr="0">
          <a:noAutofit/>
        </a:bodyPr>
        <a:lstStyle/>
        <a:p>
          <a:pPr marL="0" lvl="0" indent="0" algn="ctr" defTabSz="1244600">
            <a:lnSpc>
              <a:spcPct val="90000"/>
            </a:lnSpc>
            <a:spcBef>
              <a:spcPct val="0"/>
            </a:spcBef>
            <a:spcAft>
              <a:spcPct val="35000"/>
            </a:spcAft>
            <a:buNone/>
          </a:pPr>
          <a:r>
            <a:rPr lang="en-US" sz="2800" kern="1200"/>
            <a:t>Think</a:t>
          </a:r>
        </a:p>
      </dsp:txBody>
      <dsp:txXfrm>
        <a:off x="0" y="1240854"/>
        <a:ext cx="2319020" cy="1169541"/>
      </dsp:txXfrm>
    </dsp:sp>
    <dsp:sp modelId="{E7FD52CC-0874-4A46-B945-578DB38AF19B}">
      <dsp:nvSpPr>
        <dsp:cNvPr id="0" name=""/>
        <dsp:cNvSpPr/>
      </dsp:nvSpPr>
      <dsp:spPr>
        <a:xfrm>
          <a:off x="2319020" y="2480567"/>
          <a:ext cx="9276080" cy="11695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9982" tIns="297063" rIns="179982" bIns="297063" numCol="1" spcCol="1270" anchor="ctr" anchorCtr="0">
          <a:noAutofit/>
        </a:bodyPr>
        <a:lstStyle/>
        <a:p>
          <a:pPr marL="0" lvl="0" indent="0" algn="l" defTabSz="1066800">
            <a:lnSpc>
              <a:spcPct val="90000"/>
            </a:lnSpc>
            <a:spcBef>
              <a:spcPct val="0"/>
            </a:spcBef>
            <a:spcAft>
              <a:spcPct val="35000"/>
            </a:spcAft>
            <a:buNone/>
          </a:pPr>
          <a:r>
            <a:rPr lang="en-US" sz="2400" kern="1200"/>
            <a:t>Help people discover the benefits of going online</a:t>
          </a:r>
        </a:p>
      </dsp:txBody>
      <dsp:txXfrm>
        <a:off x="2319020" y="2480567"/>
        <a:ext cx="9276080" cy="1169541"/>
      </dsp:txXfrm>
    </dsp:sp>
    <dsp:sp modelId="{0C9692FC-2BA9-4196-9BCB-B66DF7979D0C}">
      <dsp:nvSpPr>
        <dsp:cNvPr id="0" name=""/>
        <dsp:cNvSpPr/>
      </dsp:nvSpPr>
      <dsp:spPr>
        <a:xfrm>
          <a:off x="0" y="2480567"/>
          <a:ext cx="2319020" cy="116954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715" tIns="115525" rIns="122715" bIns="115525" numCol="1" spcCol="1270" anchor="ctr" anchorCtr="0">
          <a:noAutofit/>
        </a:bodyPr>
        <a:lstStyle/>
        <a:p>
          <a:pPr marL="0" lvl="0" indent="0" algn="ctr" defTabSz="1244600">
            <a:lnSpc>
              <a:spcPct val="90000"/>
            </a:lnSpc>
            <a:spcBef>
              <a:spcPct val="0"/>
            </a:spcBef>
            <a:spcAft>
              <a:spcPct val="35000"/>
            </a:spcAft>
            <a:buNone/>
          </a:pPr>
          <a:r>
            <a:rPr lang="en-US" sz="2800" kern="1200"/>
            <a:t>Help</a:t>
          </a:r>
        </a:p>
      </dsp:txBody>
      <dsp:txXfrm>
        <a:off x="0" y="2480567"/>
        <a:ext cx="2319020" cy="1169541"/>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C0ADF-E211-4FB9-B95B-BF7319FDAD37}">
      <dsp:nvSpPr>
        <dsp:cNvPr id="0" name=""/>
        <dsp:cNvSpPr/>
      </dsp:nvSpPr>
      <dsp:spPr>
        <a:xfrm>
          <a:off x="0" y="179781"/>
          <a:ext cx="10972800" cy="464625"/>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1611" tIns="208280" rIns="851611"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Submission date 27th April 2026</a:t>
          </a:r>
        </a:p>
      </dsp:txBody>
      <dsp:txXfrm>
        <a:off x="0" y="179781"/>
        <a:ext cx="10972800" cy="464625"/>
      </dsp:txXfrm>
    </dsp:sp>
    <dsp:sp modelId="{68B251DF-95C8-4CB2-98C4-70BE3EF7ED52}">
      <dsp:nvSpPr>
        <dsp:cNvPr id="0" name=""/>
        <dsp:cNvSpPr/>
      </dsp:nvSpPr>
      <dsp:spPr>
        <a:xfrm>
          <a:off x="548640" y="32181"/>
          <a:ext cx="7680960" cy="29520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533400">
            <a:lnSpc>
              <a:spcPct val="90000"/>
            </a:lnSpc>
            <a:spcBef>
              <a:spcPct val="0"/>
            </a:spcBef>
            <a:spcAft>
              <a:spcPct val="35000"/>
            </a:spcAft>
            <a:buNone/>
          </a:pPr>
          <a:r>
            <a:rPr lang="en-GB" sz="1200" kern="1200"/>
            <a:t>Task 1 - Written responses - Recruitment and selection </a:t>
          </a:r>
        </a:p>
      </dsp:txBody>
      <dsp:txXfrm>
        <a:off x="563050" y="46591"/>
        <a:ext cx="7652140" cy="266380"/>
      </dsp:txXfrm>
    </dsp:sp>
    <dsp:sp modelId="{B634066E-FF77-4DD4-98D4-11C92CD5DD20}">
      <dsp:nvSpPr>
        <dsp:cNvPr id="0" name=""/>
        <dsp:cNvSpPr/>
      </dsp:nvSpPr>
      <dsp:spPr>
        <a:xfrm>
          <a:off x="0" y="846006"/>
          <a:ext cx="10972800" cy="10395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1611" tIns="208280" rIns="851611"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You will need to prepare your evidence as groups. These groups will be allocated to you and you will have to record all of your discussions as evidence via teams, emails, whatsapp etc. </a:t>
          </a:r>
        </a:p>
        <a:p>
          <a:pPr marL="114300" lvl="1" indent="-114300" algn="l" defTabSz="533400">
            <a:lnSpc>
              <a:spcPct val="90000"/>
            </a:lnSpc>
            <a:spcBef>
              <a:spcPct val="0"/>
            </a:spcBef>
            <a:spcAft>
              <a:spcPct val="15000"/>
            </a:spcAft>
            <a:buChar char="•"/>
          </a:pPr>
          <a:r>
            <a:rPr lang="en-GB" sz="1200" kern="1200"/>
            <a:t>You will then take part in face to face 'interview' as a panel for your chosen candidate. For this you will be allocated a time slot as a group. </a:t>
          </a:r>
        </a:p>
        <a:p>
          <a:pPr marL="114300" lvl="1" indent="-114300" algn="l" defTabSz="533400">
            <a:lnSpc>
              <a:spcPct val="90000"/>
            </a:lnSpc>
            <a:spcBef>
              <a:spcPct val="0"/>
            </a:spcBef>
            <a:spcAft>
              <a:spcPct val="15000"/>
            </a:spcAft>
            <a:buChar char="•"/>
          </a:pPr>
          <a:r>
            <a:rPr lang="en-GB" sz="1200" kern="1200"/>
            <a:t>Interviews will all be held on 21st May 2026 and you will need to submit all your evidence on Turnitin by the 26th May 2026.</a:t>
          </a:r>
        </a:p>
      </dsp:txBody>
      <dsp:txXfrm>
        <a:off x="0" y="846006"/>
        <a:ext cx="10972800" cy="1039500"/>
      </dsp:txXfrm>
    </dsp:sp>
    <dsp:sp modelId="{28D8859E-1443-45F4-99A9-F4D3B0F1EA5F}">
      <dsp:nvSpPr>
        <dsp:cNvPr id="0" name=""/>
        <dsp:cNvSpPr/>
      </dsp:nvSpPr>
      <dsp:spPr>
        <a:xfrm>
          <a:off x="548640" y="698406"/>
          <a:ext cx="7680960" cy="29520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533400">
            <a:lnSpc>
              <a:spcPct val="90000"/>
            </a:lnSpc>
            <a:spcBef>
              <a:spcPct val="0"/>
            </a:spcBef>
            <a:spcAft>
              <a:spcPct val="35000"/>
            </a:spcAft>
            <a:buNone/>
          </a:pPr>
          <a:r>
            <a:rPr lang="en-GB" sz="1200" kern="1200"/>
            <a:t>Task 2 - Simulated interview</a:t>
          </a:r>
        </a:p>
      </dsp:txBody>
      <dsp:txXfrm>
        <a:off x="563050" y="712816"/>
        <a:ext cx="7652140" cy="266380"/>
      </dsp:txXfrm>
    </dsp:sp>
    <dsp:sp modelId="{06EF638A-87A4-47F6-A78A-5D18BA33CC23}">
      <dsp:nvSpPr>
        <dsp:cNvPr id="0" name=""/>
        <dsp:cNvSpPr/>
      </dsp:nvSpPr>
      <dsp:spPr>
        <a:xfrm>
          <a:off x="0" y="2087106"/>
          <a:ext cx="10972800" cy="464625"/>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1611" tIns="208280" rIns="851611"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Submission date 26th May 2026.</a:t>
          </a:r>
        </a:p>
      </dsp:txBody>
      <dsp:txXfrm>
        <a:off x="0" y="2087106"/>
        <a:ext cx="10972800" cy="464625"/>
      </dsp:txXfrm>
    </dsp:sp>
    <dsp:sp modelId="{9486F6AC-B0F2-4998-BEEF-42862A002A90}">
      <dsp:nvSpPr>
        <dsp:cNvPr id="0" name=""/>
        <dsp:cNvSpPr/>
      </dsp:nvSpPr>
      <dsp:spPr>
        <a:xfrm>
          <a:off x="548640" y="1939506"/>
          <a:ext cx="7680960" cy="29520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533400">
            <a:lnSpc>
              <a:spcPct val="90000"/>
            </a:lnSpc>
            <a:spcBef>
              <a:spcPct val="0"/>
            </a:spcBef>
            <a:spcAft>
              <a:spcPct val="35000"/>
            </a:spcAft>
            <a:buNone/>
          </a:pPr>
          <a:r>
            <a:rPr lang="en-GB" sz="1200" kern="1200"/>
            <a:t>Task 3 - Written responses - Legislation and employment relations</a:t>
          </a:r>
        </a:p>
      </dsp:txBody>
      <dsp:txXfrm>
        <a:off x="563050" y="1953916"/>
        <a:ext cx="7652140" cy="266380"/>
      </dsp:txXfrm>
    </dsp:sp>
    <dsp:sp modelId="{A9690A59-C9D6-4D36-BC36-5D6C6A525E82}">
      <dsp:nvSpPr>
        <dsp:cNvPr id="0" name=""/>
        <dsp:cNvSpPr/>
      </dsp:nvSpPr>
      <dsp:spPr>
        <a:xfrm>
          <a:off x="0" y="2753331"/>
          <a:ext cx="10972800" cy="464625"/>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1611" tIns="208280" rIns="851611"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Sumission date 22nd June 2026.</a:t>
          </a:r>
        </a:p>
      </dsp:txBody>
      <dsp:txXfrm>
        <a:off x="0" y="2753331"/>
        <a:ext cx="10972800" cy="464625"/>
      </dsp:txXfrm>
    </dsp:sp>
    <dsp:sp modelId="{5DF4C703-1116-4658-B236-7FAABBB8668F}">
      <dsp:nvSpPr>
        <dsp:cNvPr id="0" name=""/>
        <dsp:cNvSpPr/>
      </dsp:nvSpPr>
      <dsp:spPr>
        <a:xfrm>
          <a:off x="548640" y="2605731"/>
          <a:ext cx="7680960" cy="29520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533400">
            <a:lnSpc>
              <a:spcPct val="90000"/>
            </a:lnSpc>
            <a:spcBef>
              <a:spcPct val="0"/>
            </a:spcBef>
            <a:spcAft>
              <a:spcPct val="35000"/>
            </a:spcAft>
            <a:buNone/>
          </a:pPr>
          <a:r>
            <a:rPr lang="en-GB" sz="1200" kern="1200"/>
            <a:t>Task 4 - Written responses - Performance management and reward</a:t>
          </a:r>
        </a:p>
      </dsp:txBody>
      <dsp:txXfrm>
        <a:off x="563050" y="2620141"/>
        <a:ext cx="7652140" cy="266380"/>
      </dsp:txXfrm>
    </dsp:sp>
    <dsp:sp modelId="{D332AD32-7581-4C78-8776-A1A3F83595DD}">
      <dsp:nvSpPr>
        <dsp:cNvPr id="0" name=""/>
        <dsp:cNvSpPr/>
      </dsp:nvSpPr>
      <dsp:spPr>
        <a:xfrm>
          <a:off x="0" y="3419556"/>
          <a:ext cx="10972800" cy="464625"/>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1611" tIns="208280" rIns="851611"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Submission date 20th July 2026.</a:t>
          </a:r>
        </a:p>
      </dsp:txBody>
      <dsp:txXfrm>
        <a:off x="0" y="3419556"/>
        <a:ext cx="10972800" cy="464625"/>
      </dsp:txXfrm>
    </dsp:sp>
    <dsp:sp modelId="{545CE2BB-5176-4C00-8DF5-FEDF9A67F93A}">
      <dsp:nvSpPr>
        <dsp:cNvPr id="0" name=""/>
        <dsp:cNvSpPr/>
      </dsp:nvSpPr>
      <dsp:spPr>
        <a:xfrm>
          <a:off x="548640" y="3271956"/>
          <a:ext cx="7680960" cy="29520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533400">
            <a:lnSpc>
              <a:spcPct val="90000"/>
            </a:lnSpc>
            <a:spcBef>
              <a:spcPct val="0"/>
            </a:spcBef>
            <a:spcAft>
              <a:spcPct val="35000"/>
            </a:spcAft>
            <a:buNone/>
          </a:pPr>
          <a:r>
            <a:rPr lang="en-GB" sz="1200" kern="1200"/>
            <a:t>Task 5 - Written responses - Learning and development</a:t>
          </a:r>
        </a:p>
      </dsp:txBody>
      <dsp:txXfrm>
        <a:off x="563050" y="3286366"/>
        <a:ext cx="7652140" cy="2663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8.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1098093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554643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6 of People Practice</a:t>
            </a:r>
          </a:p>
        </p:txBody>
      </p:sp>
      <p:sp>
        <p:nvSpPr>
          <p:cNvPr id="4" name="Slide Number Placeholder 3"/>
          <p:cNvSpPr>
            <a:spLocks noGrp="1"/>
          </p:cNvSpPr>
          <p:nvPr>
            <p:ph type="sldNum" sz="quarter" idx="5"/>
          </p:nvPr>
        </p:nvSpPr>
        <p:spPr/>
        <p:txBody>
          <a:bodyPr/>
          <a:lstStyle/>
          <a:p>
            <a:fld id="{8CBDDFA6-66F8-4F99-B8F6-C4B18DC6700A}" type="slidenum">
              <a:rPr lang="en-GB" smtClean="0"/>
              <a:t>4</a:t>
            </a:fld>
            <a:endParaRPr lang="en-GB"/>
          </a:p>
        </p:txBody>
      </p:sp>
    </p:spTree>
    <p:extLst>
      <p:ext uri="{BB962C8B-B14F-4D97-AF65-F5344CB8AC3E}">
        <p14:creationId xmlns:p14="http://schemas.microsoft.com/office/powerpoint/2010/main" val="2283625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wellbeing at work? </a:t>
            </a:r>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3263889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3303414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Physical – accidents, physical symptoms, sleep disturbance</a:t>
            </a:r>
          </a:p>
          <a:p>
            <a:r>
              <a:rPr lang="en-GB"/>
              <a:t>Psychological – job satisfaction, mental health, burnout, stress</a:t>
            </a:r>
          </a:p>
          <a:p>
            <a:r>
              <a:rPr lang="en-GB"/>
              <a:t>Social – relationships, pro-social behaviour or reciprocal behaviour</a:t>
            </a:r>
          </a:p>
          <a:p>
            <a:r>
              <a:rPr lang="en-GB"/>
              <a:t>Financial – ability to earn income</a:t>
            </a:r>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3504277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De Neve, J.-E. and Ward, G. (2025) </a:t>
            </a:r>
            <a:r>
              <a:rPr lang="en-GB" sz="1200" b="0" i="1" kern="1200" dirty="0">
                <a:solidFill>
                  <a:schemeClr val="tx1"/>
                </a:solidFill>
                <a:effectLst/>
                <a:latin typeface="+mn-lt"/>
                <a:ea typeface="+mn-ea"/>
                <a:cs typeface="+mn-cs"/>
              </a:rPr>
              <a:t>Why workplace wellbeing matters : the science behind employee happiness and organizational performance</a:t>
            </a:r>
            <a:r>
              <a:rPr lang="en-GB" sz="1200" b="0" i="0" kern="1200" dirty="0">
                <a:solidFill>
                  <a:schemeClr val="tx1"/>
                </a:solidFill>
                <a:effectLst/>
                <a:latin typeface="+mn-lt"/>
                <a:ea typeface="+mn-ea"/>
                <a:cs typeface="+mn-cs"/>
              </a:rPr>
              <a:t>. Harvard Business Review Press.</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3428801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21222950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72932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1403203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3277276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3056024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Direct discrimination</a:t>
            </a:r>
            <a:r>
              <a:rPr lang="en-GB" sz="1200" b="0" i="0" kern="1200" dirty="0">
                <a:solidFill>
                  <a:schemeClr val="tx1"/>
                </a:solidFill>
                <a:effectLst/>
                <a:latin typeface="+mn-lt"/>
                <a:ea typeface="+mn-ea"/>
                <a:cs typeface="+mn-cs"/>
              </a:rPr>
              <a:t>: Treating someone less favourably than another because of a protected characteristic (e.g., rejecting a job applicant due to their race).</a:t>
            </a:r>
          </a:p>
          <a:p>
            <a:r>
              <a:rPr lang="en-GB" sz="1200" b="1" i="0" kern="1200" dirty="0">
                <a:solidFill>
                  <a:schemeClr val="tx1"/>
                </a:solidFill>
                <a:effectLst/>
                <a:latin typeface="+mn-lt"/>
                <a:ea typeface="+mn-ea"/>
                <a:cs typeface="+mn-cs"/>
              </a:rPr>
              <a:t>Indirect discrimination</a:t>
            </a:r>
            <a:r>
              <a:rPr lang="en-GB" sz="1200" b="0" i="0" kern="1200" dirty="0">
                <a:solidFill>
                  <a:schemeClr val="tx1"/>
                </a:solidFill>
                <a:effectLst/>
                <a:latin typeface="+mn-lt"/>
                <a:ea typeface="+mn-ea"/>
                <a:cs typeface="+mn-cs"/>
              </a:rPr>
              <a:t>: A policy or practice that applies to everyone but disadvantages those with a protected characteristic (e.g., a uniform height requirement impacting more women or certain ethnic groups).</a:t>
            </a:r>
          </a:p>
          <a:p>
            <a:r>
              <a:rPr lang="en-GB" sz="1200" b="1" i="0" kern="1200" dirty="0">
                <a:solidFill>
                  <a:schemeClr val="tx1"/>
                </a:solidFill>
                <a:effectLst/>
                <a:latin typeface="+mn-lt"/>
                <a:ea typeface="+mn-ea"/>
                <a:cs typeface="+mn-cs"/>
              </a:rPr>
              <a:t>Harassment</a:t>
            </a:r>
            <a:r>
              <a:rPr lang="en-GB" sz="1200" b="0" i="0" kern="1200" dirty="0">
                <a:solidFill>
                  <a:schemeClr val="tx1"/>
                </a:solidFill>
                <a:effectLst/>
                <a:latin typeface="+mn-lt"/>
                <a:ea typeface="+mn-ea"/>
                <a:cs typeface="+mn-cs"/>
              </a:rPr>
              <a:t>: Unwanted conduct related to a protected characteristic that violates dignity or creates a hostile environment (e.g., offensive jokes about religion).</a:t>
            </a:r>
          </a:p>
          <a:p>
            <a:r>
              <a:rPr lang="en-GB" sz="1200" b="1" i="0" kern="1200" dirty="0">
                <a:solidFill>
                  <a:schemeClr val="tx1"/>
                </a:solidFill>
                <a:effectLst/>
                <a:latin typeface="+mn-lt"/>
                <a:ea typeface="+mn-ea"/>
                <a:cs typeface="+mn-cs"/>
              </a:rPr>
              <a:t>Victimisation</a:t>
            </a:r>
            <a:r>
              <a:rPr lang="en-GB" sz="1200" b="0" i="0" kern="1200" dirty="0">
                <a:solidFill>
                  <a:schemeClr val="tx1"/>
                </a:solidFill>
                <a:effectLst/>
                <a:latin typeface="+mn-lt"/>
                <a:ea typeface="+mn-ea"/>
                <a:cs typeface="+mn-cs"/>
              </a:rPr>
              <a:t>: Unfair treatment for complaining about discrimination or supporting someone else's claim (e.g., demoting an employee who raised a grievance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41416465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3908953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6543278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https://www.cipd.org/uk/knowledge/factsheets/diversity-factsheet/</a:t>
            </a:r>
          </a:p>
          <a:p>
            <a:endParaRPr lang="en-GB" dirty="0"/>
          </a:p>
          <a:p>
            <a:r>
              <a:rPr lang="en-GB" dirty="0"/>
              <a:t>According to CIPD’s Inclusion at Work 2022:</a:t>
            </a:r>
          </a:p>
          <a:p>
            <a:endParaRPr lang="en-GB" dirty="0"/>
          </a:p>
          <a:p>
            <a:r>
              <a:rPr lang="en-GB" dirty="0"/>
              <a:t>A diverse organisation: the workforce is made up of people with different backgrounds, circumstances, identities and experiences. Its people are representative of the organisation’s community. </a:t>
            </a:r>
          </a:p>
          <a:p>
            <a:endParaRPr lang="en-GB" dirty="0"/>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35993625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5B1E88-DEAB-7DA2-BC8F-7CDA9585A7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1E769-07ED-D7A0-AE0F-2EB6D68D9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8D362B-52ED-FBEA-5227-A5E99B07CB29}"/>
              </a:ext>
            </a:extLst>
          </p:cNvPr>
          <p:cNvSpPr>
            <a:spLocks noGrp="1"/>
          </p:cNvSpPr>
          <p:nvPr>
            <p:ph type="body" idx="1"/>
          </p:nvPr>
        </p:nvSpPr>
        <p:spPr/>
        <p:txBody>
          <a:bodyPr/>
          <a:lstStyle/>
          <a:p>
            <a:r>
              <a:rPr lang="en-GB" dirty="0"/>
              <a:t>https://www.cipd.org/uk/knowledge/factsheets/diversity-factsheet/ </a:t>
            </a:r>
          </a:p>
          <a:p>
            <a:endParaRPr lang="en-GB" dirty="0"/>
          </a:p>
          <a:p>
            <a:r>
              <a:rPr lang="en-GB" dirty="0"/>
              <a:t>According to CIPD’s Inclusion at Work 2022:</a:t>
            </a:r>
          </a:p>
          <a:p>
            <a:endParaRPr lang="en-GB" dirty="0"/>
          </a:p>
          <a:p>
            <a:r>
              <a:rPr lang="en-GB" dirty="0"/>
              <a:t>An inclusive organisation: difference is valued, and people feel they belong without having to change who they are at work. Anyone, regardless of their identity, background or circumstance, has equality of access, treatment and outcomes at work, including equal opportunity to develop, progress and be rewarded. People are treated fairly, with dignity and respect. </a:t>
            </a:r>
          </a:p>
          <a:p>
            <a:endParaRPr lang="en-GB" dirty="0"/>
          </a:p>
        </p:txBody>
      </p:sp>
      <p:sp>
        <p:nvSpPr>
          <p:cNvPr id="4" name="Slide Number Placeholder 3">
            <a:extLst>
              <a:ext uri="{FF2B5EF4-FFF2-40B4-BE49-F238E27FC236}">
                <a16:creationId xmlns:a16="http://schemas.microsoft.com/office/drawing/2014/main" id="{9DB53896-C946-1AED-8A72-F744ED99F954}"/>
              </a:ext>
            </a:extLst>
          </p:cNvPr>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31009321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Diversity can be defined as encompassing demographic, experiential, and cognitive differences, while inclusion refers to the degree to which individuals experience belonging, fairness, and psychological safety in the workplace. </a:t>
            </a:r>
          </a:p>
          <a:p>
            <a:endParaRPr lang="en-US" dirty="0"/>
          </a:p>
          <a:p>
            <a:r>
              <a:rPr lang="en-US" dirty="0"/>
              <a:t>The World Economic Forum’s DEI Lighthouses 2025 report highlights that </a:t>
            </a:r>
            <a:r>
              <a:rPr lang="en-US" dirty="0" err="1"/>
              <a:t>organisations</a:t>
            </a:r>
            <a:r>
              <a:rPr lang="en-US" dirty="0"/>
              <a:t> increasingly integrate inclusion as a strategic lever for competitiveness, </a:t>
            </a:r>
            <a:r>
              <a:rPr lang="en-US" dirty="0" err="1"/>
              <a:t>emphasising</a:t>
            </a:r>
            <a:r>
              <a:rPr lang="en-US" dirty="0"/>
              <a:t> measurable and sustainable impact for underrepresented groups. </a:t>
            </a:r>
          </a:p>
          <a:p>
            <a:endParaRPr lang="en-US" dirty="0"/>
          </a:p>
          <a:p>
            <a:r>
              <a:rPr lang="en-US" dirty="0"/>
              <a:t>McKinsey’s 2024–2025 insights similarly reinforce the growing strength of the business case for DEI, identifying innovation, talent retention, and </a:t>
            </a:r>
            <a:r>
              <a:rPr lang="en-US" dirty="0" err="1"/>
              <a:t>organisational</a:t>
            </a:r>
            <a:r>
              <a:rPr lang="en-US" dirty="0"/>
              <a:t> resilience as key outcomes.</a:t>
            </a:r>
          </a:p>
          <a:p>
            <a:r>
              <a:rPr lang="en-US" dirty="0"/>
              <a:t> </a:t>
            </a:r>
          </a:p>
          <a:p>
            <a:r>
              <a:rPr lang="en-US" dirty="0"/>
              <a:t>Together, these research findings illuminate the evolving global understanding of diversity and inclusion as essential components of effective </a:t>
            </a:r>
            <a:r>
              <a:rPr lang="en-US" dirty="0" err="1"/>
              <a:t>organisational</a:t>
            </a:r>
            <a:r>
              <a:rPr lang="en-US" dirty="0"/>
              <a:t> functioning rather than optional or symbolic efforts. They highlight that DEI is not only a moral imperative but also a critical driver of business performance and societal advancement. This academic foundation prepares students to consider how DEI definitions shape </a:t>
            </a:r>
            <a:r>
              <a:rPr lang="en-US" dirty="0" err="1"/>
              <a:t>organisational</a:t>
            </a:r>
            <a:r>
              <a:rPr lang="en-US" dirty="0"/>
              <a:t> strategy and culture.
</a:t>
            </a:r>
          </a:p>
        </p:txBody>
      </p:sp>
      <p:sp>
        <p:nvSpPr>
          <p:cNvPr id="4" name="Slide Number Placeholder 3"/>
          <p:cNvSpPr>
            <a:spLocks noGrp="1"/>
          </p:cNvSpPr>
          <p:nvPr>
            <p:ph type="sldNum" sz="quarter" idx="5"/>
          </p:nvPr>
        </p:nvSpPr>
        <p:spPr/>
        <p:txBody>
          <a:bodyPr/>
          <a:lstStyle/>
          <a:p>
            <a:fld id="{1B0ABCCF-F125-48DF-BE1E-6D9B5697819D}" type="slidenum">
              <a:t>21</a:t>
            </a:fld>
            <a:endParaRPr lang="en-US"/>
          </a:p>
        </p:txBody>
      </p:sp>
    </p:spTree>
    <p:extLst>
      <p:ext uri="{BB962C8B-B14F-4D97-AF65-F5344CB8AC3E}">
        <p14:creationId xmlns:p14="http://schemas.microsoft.com/office/powerpoint/2010/main" val="30377036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1123993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Capability or qualification</a:t>
            </a:r>
            <a:r>
              <a:rPr lang="en-GB" sz="1200" b="0" i="0" kern="1200" dirty="0">
                <a:solidFill>
                  <a:schemeClr val="tx1"/>
                </a:solidFill>
                <a:effectLst/>
                <a:latin typeface="+mn-lt"/>
                <a:ea typeface="+mn-ea"/>
                <a:cs typeface="+mn-cs"/>
              </a:rPr>
              <a:t>: An accountant is dismissed because they repeatedly fail basic bookkeeping tasks, despite training and support. Another example is a school employee who loses the required teaching qualification.</a:t>
            </a:r>
          </a:p>
          <a:p>
            <a:r>
              <a:rPr lang="en-GB" sz="1200" b="1" i="0" kern="1200" dirty="0">
                <a:solidFill>
                  <a:schemeClr val="tx1"/>
                </a:solidFill>
                <a:effectLst/>
                <a:latin typeface="+mn-lt"/>
                <a:ea typeface="+mn-ea"/>
                <a:cs typeface="+mn-cs"/>
              </a:rPr>
              <a:t>Conduct</a:t>
            </a:r>
            <a:r>
              <a:rPr lang="en-GB" sz="1200" b="0" i="0" kern="1200" dirty="0">
                <a:solidFill>
                  <a:schemeClr val="tx1"/>
                </a:solidFill>
                <a:effectLst/>
                <a:latin typeface="+mn-lt"/>
                <a:ea typeface="+mn-ea"/>
                <a:cs typeface="+mn-cs"/>
              </a:rPr>
              <a:t>: An employee is dismissed after repeated lateness, bullying a colleague, or gross misconduct such as theft or violence.</a:t>
            </a:r>
          </a:p>
          <a:p>
            <a:r>
              <a:rPr lang="en-GB" sz="1200" b="1" i="0" kern="1200" dirty="0">
                <a:solidFill>
                  <a:schemeClr val="tx1"/>
                </a:solidFill>
                <a:effectLst/>
                <a:latin typeface="+mn-lt"/>
                <a:ea typeface="+mn-ea"/>
                <a:cs typeface="+mn-cs"/>
              </a:rPr>
              <a:t>Redundancy</a:t>
            </a:r>
            <a:r>
              <a:rPr lang="en-GB" sz="1200" b="0" i="0" kern="1200" dirty="0">
                <a:solidFill>
                  <a:schemeClr val="tx1"/>
                </a:solidFill>
                <a:effectLst/>
                <a:latin typeface="+mn-lt"/>
                <a:ea typeface="+mn-ea"/>
                <a:cs typeface="+mn-cs"/>
              </a:rPr>
              <a:t>: A company closes a department, so the jobs in that team no longer exist.</a:t>
            </a:r>
          </a:p>
          <a:p>
            <a:r>
              <a:rPr lang="en-GB" sz="1200" b="1" i="0" kern="1200" dirty="0">
                <a:solidFill>
                  <a:schemeClr val="tx1"/>
                </a:solidFill>
                <a:effectLst/>
                <a:latin typeface="+mn-lt"/>
                <a:ea typeface="+mn-ea"/>
                <a:cs typeface="+mn-cs"/>
              </a:rPr>
              <a:t>Legal restriction or statutory ban</a:t>
            </a:r>
            <a:r>
              <a:rPr lang="en-GB" sz="1200" b="0" i="0" kern="1200" dirty="0">
                <a:solidFill>
                  <a:schemeClr val="tx1"/>
                </a:solidFill>
                <a:effectLst/>
                <a:latin typeface="+mn-lt"/>
                <a:ea typeface="+mn-ea"/>
                <a:cs typeface="+mn-cs"/>
              </a:rPr>
              <a:t>: A delivery driver loses their licence after a driving ban, so they can no longer legally do the job. A care worker may be dismissed if they are barred from working with vulnerable adults.</a:t>
            </a:r>
          </a:p>
          <a:p>
            <a:r>
              <a:rPr lang="en-GB" sz="1200" b="1" i="0" kern="1200" dirty="0">
                <a:solidFill>
                  <a:schemeClr val="tx1"/>
                </a:solidFill>
                <a:effectLst/>
                <a:latin typeface="+mn-lt"/>
                <a:ea typeface="+mn-ea"/>
                <a:cs typeface="+mn-cs"/>
              </a:rPr>
              <a:t>Some other substantial reason</a:t>
            </a:r>
            <a:r>
              <a:rPr lang="en-GB" sz="1200" b="0" i="0" kern="1200" dirty="0">
                <a:solidFill>
                  <a:schemeClr val="tx1"/>
                </a:solidFill>
                <a:effectLst/>
                <a:latin typeface="+mn-lt"/>
                <a:ea typeface="+mn-ea"/>
                <a:cs typeface="+mn-cs"/>
              </a:rPr>
              <a:t>: A senior employee is dismissed because the business has lost trust and confidence after a major breakdown in working relationships, or because a client insists on a replacement for a genuinely good business reason.</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40597449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a:p>
        </p:txBody>
      </p:sp>
    </p:spTree>
    <p:extLst>
      <p:ext uri="{BB962C8B-B14F-4D97-AF65-F5344CB8AC3E}">
        <p14:creationId xmlns:p14="http://schemas.microsoft.com/office/powerpoint/2010/main" val="26748556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27</a:t>
            </a:fld>
            <a:endParaRPr lang="en-GB"/>
          </a:p>
        </p:txBody>
      </p:sp>
    </p:spTree>
    <p:extLst>
      <p:ext uri="{BB962C8B-B14F-4D97-AF65-F5344CB8AC3E}">
        <p14:creationId xmlns:p14="http://schemas.microsoft.com/office/powerpoint/2010/main" val="23563309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21654846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7-8 of People Practice</a:t>
            </a:r>
          </a:p>
        </p:txBody>
      </p:sp>
      <p:sp>
        <p:nvSpPr>
          <p:cNvPr id="4" name="Slide Number Placeholder 3"/>
          <p:cNvSpPr>
            <a:spLocks noGrp="1"/>
          </p:cNvSpPr>
          <p:nvPr>
            <p:ph type="sldNum" sz="quarter" idx="5"/>
          </p:nvPr>
        </p:nvSpPr>
        <p:spPr/>
        <p:txBody>
          <a:bodyPr/>
          <a:lstStyle/>
          <a:p>
            <a:fld id="{7E8E68DC-5393-47CB-B4D4-26765A63A6E2}" type="slidenum">
              <a:rPr lang="en-GB" smtClean="0"/>
              <a:t>29</a:t>
            </a:fld>
            <a:endParaRPr lang="en-GB"/>
          </a:p>
        </p:txBody>
      </p:sp>
    </p:spTree>
    <p:extLst>
      <p:ext uri="{BB962C8B-B14F-4D97-AF65-F5344CB8AC3E}">
        <p14:creationId xmlns:p14="http://schemas.microsoft.com/office/powerpoint/2010/main" val="6686979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https://www.cipd.org/uk/knowledge/factsheets/performance-factsheet/#one</a:t>
            </a:r>
          </a:p>
        </p:txBody>
      </p:sp>
      <p:sp>
        <p:nvSpPr>
          <p:cNvPr id="4" name="Slide Number Placeholder 3"/>
          <p:cNvSpPr>
            <a:spLocks noGrp="1"/>
          </p:cNvSpPr>
          <p:nvPr>
            <p:ph type="sldNum" sz="quarter" idx="5"/>
          </p:nvPr>
        </p:nvSpPr>
        <p:spPr/>
        <p:txBody>
          <a:bodyPr/>
          <a:lstStyle/>
          <a:p>
            <a:fld id="{7E8E68DC-5393-47CB-B4D4-26765A63A6E2}" type="slidenum">
              <a:rPr lang="en-GB" smtClean="0"/>
              <a:t>30</a:t>
            </a:fld>
            <a:endParaRPr lang="en-GB"/>
          </a:p>
        </p:txBody>
      </p:sp>
    </p:spTree>
    <p:extLst>
      <p:ext uri="{BB962C8B-B14F-4D97-AF65-F5344CB8AC3E}">
        <p14:creationId xmlns:p14="http://schemas.microsoft.com/office/powerpoint/2010/main" val="31110638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32</a:t>
            </a:fld>
            <a:endParaRPr lang="en-GB"/>
          </a:p>
        </p:txBody>
      </p:sp>
    </p:spTree>
    <p:extLst>
      <p:ext uri="{BB962C8B-B14F-4D97-AF65-F5344CB8AC3E}">
        <p14:creationId xmlns:p14="http://schemas.microsoft.com/office/powerpoint/2010/main" val="8226103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B8FBFD-0FD5-584D-9C5D-A875103875A4}" type="slidenum">
              <a:rPr lang="en-US" smtClean="0"/>
              <a:t>34</a:t>
            </a:fld>
            <a:endParaRPr lang="en-US"/>
          </a:p>
        </p:txBody>
      </p:sp>
    </p:spTree>
    <p:extLst>
      <p:ext uri="{BB962C8B-B14F-4D97-AF65-F5344CB8AC3E}">
        <p14:creationId xmlns:p14="http://schemas.microsoft.com/office/powerpoint/2010/main" val="4951658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they impact performance?</a:t>
            </a:r>
          </a:p>
        </p:txBody>
      </p:sp>
      <p:sp>
        <p:nvSpPr>
          <p:cNvPr id="4" name="Slide Number Placeholder 3"/>
          <p:cNvSpPr>
            <a:spLocks noGrp="1"/>
          </p:cNvSpPr>
          <p:nvPr>
            <p:ph type="sldNum" sz="quarter" idx="5"/>
          </p:nvPr>
        </p:nvSpPr>
        <p:spPr/>
        <p:txBody>
          <a:bodyPr/>
          <a:lstStyle/>
          <a:p>
            <a:fld id="{7E8E68DC-5393-47CB-B4D4-26765A63A6E2}" type="slidenum">
              <a:rPr lang="en-GB" smtClean="0"/>
              <a:t>35</a:t>
            </a:fld>
            <a:endParaRPr lang="en-GB"/>
          </a:p>
        </p:txBody>
      </p:sp>
    </p:spTree>
    <p:extLst>
      <p:ext uri="{BB962C8B-B14F-4D97-AF65-F5344CB8AC3E}">
        <p14:creationId xmlns:p14="http://schemas.microsoft.com/office/powerpoint/2010/main" val="14123914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115000"/>
              </a:lnSpc>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Arial" panose="020B0604020202020204" pitchFamily="34" charset="0"/>
              </a:rPr>
              <a:t>Human beings are motivated by different things depending on their individual needs, life-stage and context.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Arial" panose="020B0604020202020204" pitchFamily="34" charset="0"/>
              </a:rPr>
              <a:t>Motivation can be intrinsic (resulting from internal factors such as enjoyment or feeling appreciated) or extrinsic (resulting from external factors such as pay and benefits, or titles and awards</a:t>
            </a:r>
          </a:p>
          <a:p>
            <a:pPr marL="342900" lvl="0" indent="-342900">
              <a:lnSpc>
                <a:spcPct val="115000"/>
              </a:lnSpc>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Arial" panose="020B0604020202020204" pitchFamily="34" charset="0"/>
              </a:rPr>
              <a:t>Extrinsic factors are important, and where these are insufficient, they will significantly affect motivation.</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Arial" panose="020B0604020202020204" pitchFamily="34" charset="0"/>
              </a:rPr>
              <a:t>Intrinsic factors are equally important and enhancing these may be the best way to improve motivation.</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Arial" panose="020B0604020202020204" pitchFamily="34" charset="0"/>
              </a:rPr>
              <a:t>There is evidence that we all share some intrinsic drives or motivators: the desire to have some control over our own work and lives; to ‘be good at something’ that we consider important; and to feel that, in some way, we are connected to others.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36</a:t>
            </a:fld>
            <a:endParaRPr lang="en-GB"/>
          </a:p>
        </p:txBody>
      </p:sp>
    </p:spTree>
    <p:extLst>
      <p:ext uri="{BB962C8B-B14F-4D97-AF65-F5344CB8AC3E}">
        <p14:creationId xmlns:p14="http://schemas.microsoft.com/office/powerpoint/2010/main" val="14780519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37</a:t>
            </a:fld>
            <a:endParaRPr lang="en-GB"/>
          </a:p>
        </p:txBody>
      </p:sp>
    </p:spTree>
    <p:extLst>
      <p:ext uri="{BB962C8B-B14F-4D97-AF65-F5344CB8AC3E}">
        <p14:creationId xmlns:p14="http://schemas.microsoft.com/office/powerpoint/2010/main" val="2081794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39</a:t>
            </a:fld>
            <a:endParaRPr lang="en-GB"/>
          </a:p>
        </p:txBody>
      </p:sp>
    </p:spTree>
    <p:extLst>
      <p:ext uri="{BB962C8B-B14F-4D97-AF65-F5344CB8AC3E}">
        <p14:creationId xmlns:p14="http://schemas.microsoft.com/office/powerpoint/2010/main" val="1185610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40</a:t>
            </a:fld>
            <a:endParaRPr lang="en-GB"/>
          </a:p>
        </p:txBody>
      </p:sp>
    </p:spTree>
    <p:extLst>
      <p:ext uri="{BB962C8B-B14F-4D97-AF65-F5344CB8AC3E}">
        <p14:creationId xmlns:p14="http://schemas.microsoft.com/office/powerpoint/2010/main" val="5778783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41</a:t>
            </a:fld>
            <a:endParaRPr lang="en-GB"/>
          </a:p>
        </p:txBody>
      </p:sp>
    </p:spTree>
    <p:extLst>
      <p:ext uri="{BB962C8B-B14F-4D97-AF65-F5344CB8AC3E}">
        <p14:creationId xmlns:p14="http://schemas.microsoft.com/office/powerpoint/2010/main" val="34217835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Maslow’s Hierarchy of Needs:</a:t>
            </a:r>
          </a:p>
          <a:p>
            <a:endParaRPr lang="en-GB" dirty="0"/>
          </a:p>
          <a:p>
            <a:pPr algn="l">
              <a:buFont typeface="Arial" panose="020B0604020202020204" pitchFamily="34" charset="0"/>
              <a:buChar char="•"/>
            </a:pPr>
            <a:r>
              <a:rPr lang="en-GB" b="0" i="0" dirty="0">
                <a:solidFill>
                  <a:srgbClr val="13343B"/>
                </a:solidFill>
                <a:effectLst/>
                <a:highlight>
                  <a:srgbClr val="FCFCF9"/>
                </a:highlight>
                <a:latin typeface="__fkGroteskNeue_598ab8"/>
              </a:rPr>
              <a:t>Physiological needs: Basic salary, health insurance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Safety needs: Job security, retirement plans</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Belonging needs: Team-building activities, inclusive workplace culture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Esteem needs: Performance bonuses, public recognition</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Self-actualisation needs: Career development opportunities, challenging projects</a:t>
            </a:r>
          </a:p>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42</a:t>
            </a:fld>
            <a:endParaRPr lang="en-GB"/>
          </a:p>
        </p:txBody>
      </p:sp>
    </p:spTree>
    <p:extLst>
      <p:ext uri="{BB962C8B-B14F-4D97-AF65-F5344CB8AC3E}">
        <p14:creationId xmlns:p14="http://schemas.microsoft.com/office/powerpoint/2010/main" val="17778868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8749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44</a:t>
            </a:fld>
            <a:endParaRPr lang="en-GB"/>
          </a:p>
        </p:txBody>
      </p:sp>
    </p:spTree>
    <p:extLst>
      <p:ext uri="{BB962C8B-B14F-4D97-AF65-F5344CB8AC3E}">
        <p14:creationId xmlns:p14="http://schemas.microsoft.com/office/powerpoint/2010/main" val="37240024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45</a:t>
            </a:fld>
            <a:endParaRPr lang="en-GB"/>
          </a:p>
        </p:txBody>
      </p:sp>
    </p:spTree>
    <p:extLst>
      <p:ext uri="{BB962C8B-B14F-4D97-AF65-F5344CB8AC3E}">
        <p14:creationId xmlns:p14="http://schemas.microsoft.com/office/powerpoint/2010/main" val="4948263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46</a:t>
            </a:fld>
            <a:endParaRPr lang="en-GB"/>
          </a:p>
        </p:txBody>
      </p:sp>
    </p:spTree>
    <p:extLst>
      <p:ext uri="{BB962C8B-B14F-4D97-AF65-F5344CB8AC3E}">
        <p14:creationId xmlns:p14="http://schemas.microsoft.com/office/powerpoint/2010/main" val="21370252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Equality Act 2010 replaced earlier equal pay legislation, including the </a:t>
            </a:r>
            <a:r>
              <a:rPr lang="en-GB" sz="1200" b="1" i="0" kern="1200" dirty="0">
                <a:solidFill>
                  <a:schemeClr val="tx1"/>
                </a:solidFill>
                <a:effectLst/>
                <a:latin typeface="+mn-lt"/>
                <a:ea typeface="+mn-ea"/>
                <a:cs typeface="+mn-cs"/>
              </a:rPr>
              <a:t>Equal Pay Act 1970</a:t>
            </a:r>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47</a:t>
            </a:fld>
            <a:endParaRPr lang="en-GB"/>
          </a:p>
        </p:txBody>
      </p:sp>
    </p:spTree>
    <p:extLst>
      <p:ext uri="{BB962C8B-B14F-4D97-AF65-F5344CB8AC3E}">
        <p14:creationId xmlns:p14="http://schemas.microsoft.com/office/powerpoint/2010/main" val="27024239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48</a:t>
            </a:fld>
            <a:endParaRPr lang="en-GB"/>
          </a:p>
        </p:txBody>
      </p:sp>
    </p:spTree>
    <p:extLst>
      <p:ext uri="{BB962C8B-B14F-4D97-AF65-F5344CB8AC3E}">
        <p14:creationId xmlns:p14="http://schemas.microsoft.com/office/powerpoint/2010/main" val="270633607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9 of People Practice</a:t>
            </a:r>
          </a:p>
        </p:txBody>
      </p:sp>
      <p:sp>
        <p:nvSpPr>
          <p:cNvPr id="4" name="Slide Number Placeholder 3"/>
          <p:cNvSpPr>
            <a:spLocks noGrp="1"/>
          </p:cNvSpPr>
          <p:nvPr>
            <p:ph type="sldNum" sz="quarter" idx="5"/>
          </p:nvPr>
        </p:nvSpPr>
        <p:spPr/>
        <p:txBody>
          <a:bodyPr/>
          <a:lstStyle/>
          <a:p>
            <a:fld id="{7E8E68DC-5393-47CB-B4D4-26765A63A6E2}" type="slidenum">
              <a:rPr lang="en-GB" smtClean="0"/>
              <a:t>49</a:t>
            </a:fld>
            <a:endParaRPr lang="en-GB"/>
          </a:p>
        </p:txBody>
      </p:sp>
    </p:spTree>
    <p:extLst>
      <p:ext uri="{BB962C8B-B14F-4D97-AF65-F5344CB8AC3E}">
        <p14:creationId xmlns:p14="http://schemas.microsoft.com/office/powerpoint/2010/main" val="48518726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50</a:t>
            </a:fld>
            <a:endParaRPr lang="en-GB"/>
          </a:p>
        </p:txBody>
      </p:sp>
    </p:spTree>
    <p:extLst>
      <p:ext uri="{BB962C8B-B14F-4D97-AF65-F5344CB8AC3E}">
        <p14:creationId xmlns:p14="http://schemas.microsoft.com/office/powerpoint/2010/main" val="384033338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52</a:t>
            </a:fld>
            <a:endParaRPr lang="en-GB"/>
          </a:p>
        </p:txBody>
      </p:sp>
    </p:spTree>
    <p:extLst>
      <p:ext uri="{BB962C8B-B14F-4D97-AF65-F5344CB8AC3E}">
        <p14:creationId xmlns:p14="http://schemas.microsoft.com/office/powerpoint/2010/main" val="369011126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13343B"/>
                </a:solidFill>
                <a:effectLst/>
                <a:highlight>
                  <a:srgbClr val="FCFCF9"/>
                </a:highlight>
                <a:latin typeface="__fkGroteskNeue_598ab8"/>
              </a:rPr>
              <a:t>Skills upgrading: This arises when there are gaps in employees' knowledge and skills compared to what is required for their roles. Learning needs emerge to close these skill gaps.</a:t>
            </a:r>
          </a:p>
          <a:p>
            <a:pPr algn="l">
              <a:buFont typeface="+mj-lt"/>
              <a:buAutoNum type="arabicPeriod"/>
            </a:pPr>
            <a:r>
              <a:rPr lang="en-GB" b="0" i="0" dirty="0">
                <a:solidFill>
                  <a:srgbClr val="13343B"/>
                </a:solidFill>
                <a:effectLst/>
                <a:highlight>
                  <a:srgbClr val="FCFCF9"/>
                </a:highlight>
                <a:latin typeface="__fkGroteskNeue_598ab8"/>
              </a:rPr>
              <a:t>Adapting to new technology: When organisations adopt new technologies, employees need training to understand and use the new systems effectively.</a:t>
            </a:r>
          </a:p>
          <a:p>
            <a:pPr algn="l">
              <a:buFont typeface="+mj-lt"/>
              <a:buAutoNum type="arabicPeriod"/>
            </a:pPr>
            <a:r>
              <a:rPr lang="en-GB" b="0" i="0" dirty="0">
                <a:solidFill>
                  <a:srgbClr val="13343B"/>
                </a:solidFill>
                <a:effectLst/>
                <a:highlight>
                  <a:srgbClr val="FCFCF9"/>
                </a:highlight>
                <a:latin typeface="__fkGroteskNeue_598ab8"/>
              </a:rPr>
              <a:t>Compliance with new legislation: Changes in laws or regulations may require organisations to provide training to ensure employees understand and follow new requirements.</a:t>
            </a:r>
          </a:p>
          <a:p>
            <a:pPr algn="l">
              <a:buFont typeface="+mj-lt"/>
              <a:buAutoNum type="arabicPeriod"/>
            </a:pPr>
            <a:r>
              <a:rPr lang="en-GB" b="0" i="0" dirty="0">
                <a:solidFill>
                  <a:srgbClr val="13343B"/>
                </a:solidFill>
                <a:effectLst/>
                <a:highlight>
                  <a:srgbClr val="FCFCF9"/>
                </a:highlight>
                <a:latin typeface="__fkGroteskNeue_598ab8"/>
              </a:rPr>
              <a:t>Organisational alignment: Learning needs arise to help employees understand the organisation's goals, vision and strategy, often during onboarding or when there are changes in direction.</a:t>
            </a:r>
          </a:p>
          <a:p>
            <a:pPr algn="l">
              <a:buFont typeface="+mj-lt"/>
              <a:buAutoNum type="arabicPeriod"/>
            </a:pPr>
            <a:r>
              <a:rPr lang="en-GB" b="0" i="0" dirty="0">
                <a:solidFill>
                  <a:srgbClr val="13343B"/>
                </a:solidFill>
                <a:effectLst/>
                <a:highlight>
                  <a:srgbClr val="FCFCF9"/>
                </a:highlight>
                <a:latin typeface="__fkGroteskNeue_598ab8"/>
              </a:rPr>
              <a:t>Individual career development: Employees may have learning needs related to advancing their careers or taking on new responsibilities.</a:t>
            </a:r>
          </a:p>
          <a:p>
            <a:pPr algn="l">
              <a:buFont typeface="+mj-lt"/>
              <a:buAutoNum type="arabicPeriod"/>
            </a:pPr>
            <a:r>
              <a:rPr lang="en-GB" b="0" i="0" dirty="0">
                <a:solidFill>
                  <a:srgbClr val="13343B"/>
                </a:solidFill>
                <a:effectLst/>
                <a:highlight>
                  <a:srgbClr val="FCFCF9"/>
                </a:highlight>
                <a:latin typeface="__fkGroteskNeue_598ab8"/>
              </a:rPr>
              <a:t>Team or group learning: To improve team performance or enable groups to work together more effectively.</a:t>
            </a:r>
          </a:p>
          <a:p>
            <a:pPr algn="l">
              <a:buFont typeface="+mj-lt"/>
              <a:buAutoNum type="arabicPeriod"/>
            </a:pPr>
            <a:r>
              <a:rPr lang="en-GB" b="0" i="0" dirty="0">
                <a:solidFill>
                  <a:srgbClr val="13343B"/>
                </a:solidFill>
                <a:effectLst/>
                <a:highlight>
                  <a:srgbClr val="FCFCF9"/>
                </a:highlight>
                <a:latin typeface="__fkGroteskNeue_598ab8"/>
              </a:rPr>
              <a:t>Addressing performance gaps: Learning needs are identified to improve productivity, quality or performance to meet required levels.</a:t>
            </a:r>
          </a:p>
          <a:p>
            <a:pPr algn="l">
              <a:buFont typeface="+mj-lt"/>
              <a:buAutoNum type="arabicPeriod"/>
            </a:pPr>
            <a:r>
              <a:rPr lang="en-GB" b="0" i="0" dirty="0">
                <a:solidFill>
                  <a:srgbClr val="13343B"/>
                </a:solidFill>
                <a:effectLst/>
                <a:highlight>
                  <a:srgbClr val="FCFCF9"/>
                </a:highlight>
                <a:latin typeface="__fkGroteskNeue_598ab8"/>
              </a:rPr>
              <a:t>Preparing for future needs: Organisations may identify learning needs proactively to prepare employees for anticipated future skill requirements</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53</a:t>
            </a:fld>
            <a:endParaRPr lang="en-GB"/>
          </a:p>
        </p:txBody>
      </p:sp>
    </p:spTree>
    <p:extLst>
      <p:ext uri="{BB962C8B-B14F-4D97-AF65-F5344CB8AC3E}">
        <p14:creationId xmlns:p14="http://schemas.microsoft.com/office/powerpoint/2010/main" val="203676720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54</a:t>
            </a:fld>
            <a:endParaRPr lang="en-GB"/>
          </a:p>
        </p:txBody>
      </p:sp>
    </p:spTree>
    <p:extLst>
      <p:ext uri="{BB962C8B-B14F-4D97-AF65-F5344CB8AC3E}">
        <p14:creationId xmlns:p14="http://schemas.microsoft.com/office/powerpoint/2010/main" val="245364580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56</a:t>
            </a:fld>
            <a:endParaRPr lang="en-GB"/>
          </a:p>
        </p:txBody>
      </p:sp>
    </p:spTree>
    <p:extLst>
      <p:ext uri="{BB962C8B-B14F-4D97-AF65-F5344CB8AC3E}">
        <p14:creationId xmlns:p14="http://schemas.microsoft.com/office/powerpoint/2010/main" val="108425798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57</a:t>
            </a:fld>
            <a:endParaRPr lang="en-GB"/>
          </a:p>
        </p:txBody>
      </p:sp>
    </p:spTree>
    <p:extLst>
      <p:ext uri="{BB962C8B-B14F-4D97-AF65-F5344CB8AC3E}">
        <p14:creationId xmlns:p14="http://schemas.microsoft.com/office/powerpoint/2010/main" val="318154292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59</a:t>
            </a:fld>
            <a:endParaRPr lang="en-GB"/>
          </a:p>
        </p:txBody>
      </p:sp>
    </p:spTree>
    <p:extLst>
      <p:ext uri="{BB962C8B-B14F-4D97-AF65-F5344CB8AC3E}">
        <p14:creationId xmlns:p14="http://schemas.microsoft.com/office/powerpoint/2010/main" val="104029139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comparison between coaching and mentoring on page 217 of People Practice textbook. </a:t>
            </a:r>
          </a:p>
          <a:p>
            <a:endParaRPr lang="en-GB" dirty="0"/>
          </a:p>
          <a:p>
            <a:r>
              <a:rPr lang="en-GB" dirty="0"/>
              <a:t>Group – take turns at explaining work issues and exploring them within the group, other group members offer ideas, suggestions and solutions.</a:t>
            </a:r>
          </a:p>
          <a:p>
            <a:r>
              <a:rPr lang="en-GB" dirty="0"/>
              <a:t>Peer – the mentor is more of a peer than someone who has a more senior position or significantly greater experience. </a:t>
            </a:r>
          </a:p>
          <a:p>
            <a:r>
              <a:rPr lang="en-GB" dirty="0"/>
              <a:t>Reverse – the mentor is in a more junior role than the mentee, able to provide advice and support from a different viewpoint. </a:t>
            </a:r>
          </a:p>
        </p:txBody>
      </p:sp>
      <p:sp>
        <p:nvSpPr>
          <p:cNvPr id="4" name="Slide Number Placeholder 3"/>
          <p:cNvSpPr>
            <a:spLocks noGrp="1"/>
          </p:cNvSpPr>
          <p:nvPr>
            <p:ph type="sldNum" sz="quarter" idx="5"/>
          </p:nvPr>
        </p:nvSpPr>
        <p:spPr/>
        <p:txBody>
          <a:bodyPr/>
          <a:lstStyle/>
          <a:p>
            <a:fld id="{8CBDDFA6-66F8-4F99-B8F6-C4B18DC6700A}" type="slidenum">
              <a:rPr lang="en-GB" smtClean="0"/>
              <a:t>60</a:t>
            </a:fld>
            <a:endParaRPr lang="en-GB"/>
          </a:p>
        </p:txBody>
      </p:sp>
    </p:spTree>
    <p:extLst>
      <p:ext uri="{BB962C8B-B14F-4D97-AF65-F5344CB8AC3E}">
        <p14:creationId xmlns:p14="http://schemas.microsoft.com/office/powerpoint/2010/main" val="291138660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61</a:t>
            </a:fld>
            <a:endParaRPr lang="en-GB"/>
          </a:p>
        </p:txBody>
      </p:sp>
    </p:spTree>
    <p:extLst>
      <p:ext uri="{BB962C8B-B14F-4D97-AF65-F5344CB8AC3E}">
        <p14:creationId xmlns:p14="http://schemas.microsoft.com/office/powerpoint/2010/main" val="188891527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https://www.cipd.org/uk/views-and-insights/thought-leadership/insight/impactful-inclusive-learning/ </a:t>
            </a:r>
          </a:p>
        </p:txBody>
      </p:sp>
      <p:sp>
        <p:nvSpPr>
          <p:cNvPr id="4" name="Slide Number Placeholder 3"/>
          <p:cNvSpPr>
            <a:spLocks noGrp="1"/>
          </p:cNvSpPr>
          <p:nvPr>
            <p:ph type="sldNum" sz="quarter" idx="5"/>
          </p:nvPr>
        </p:nvSpPr>
        <p:spPr/>
        <p:txBody>
          <a:bodyPr/>
          <a:lstStyle/>
          <a:p>
            <a:fld id="{7E8E68DC-5393-47CB-B4D4-26765A63A6E2}" type="slidenum">
              <a:rPr lang="en-GB" smtClean="0"/>
              <a:t>62</a:t>
            </a:fld>
            <a:endParaRPr lang="en-GB"/>
          </a:p>
        </p:txBody>
      </p:sp>
    </p:spTree>
    <p:extLst>
      <p:ext uri="{BB962C8B-B14F-4D97-AF65-F5344CB8AC3E}">
        <p14:creationId xmlns:p14="http://schemas.microsoft.com/office/powerpoint/2010/main" val="72241691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63</a:t>
            </a:fld>
            <a:endParaRPr lang="en-GB"/>
          </a:p>
        </p:txBody>
      </p:sp>
    </p:spTree>
    <p:extLst>
      <p:ext uri="{BB962C8B-B14F-4D97-AF65-F5344CB8AC3E}">
        <p14:creationId xmlns:p14="http://schemas.microsoft.com/office/powerpoint/2010/main" val="188844075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13343B"/>
              </a:solidFill>
              <a:effectLst/>
              <a:highlight>
                <a:srgbClr val="FCFCF9"/>
              </a:highlight>
              <a:latin typeface="__fkGroteskNeue_598ab8"/>
            </a:endParaRPr>
          </a:p>
          <a:p>
            <a:pPr algn="l"/>
            <a:r>
              <a:rPr lang="en-GB" b="0" i="0" dirty="0">
                <a:solidFill>
                  <a:srgbClr val="13343B"/>
                </a:solidFill>
                <a:effectLst/>
                <a:highlight>
                  <a:srgbClr val="FCFCF9"/>
                </a:highlight>
                <a:latin typeface="__fkGroteskNeue_598ab8"/>
              </a:rPr>
              <a:t>Kirkpatrick's Model is a widely recognised framework for evaluating the effectiveness of training programs. It consists of four levels of evaluation, each building upon the previous one:</a:t>
            </a:r>
          </a:p>
          <a:p>
            <a:pPr algn="l"/>
            <a:endParaRPr lang="en-GB" b="0" i="0" dirty="0">
              <a:solidFill>
                <a:srgbClr val="13343B"/>
              </a:solidFill>
              <a:effectLst/>
              <a:highlight>
                <a:srgbClr val="FCFCF9"/>
              </a:highlight>
              <a:latin typeface="__fkGroteskNeue_598ab8"/>
            </a:endParaRPr>
          </a:p>
          <a:p>
            <a:pPr algn="l"/>
            <a:r>
              <a:rPr lang="en-GB" b="0" i="0" dirty="0">
                <a:solidFill>
                  <a:srgbClr val="13343B"/>
                </a:solidFill>
                <a:effectLst/>
                <a:highlight>
                  <a:srgbClr val="FCFCF9"/>
                </a:highlight>
                <a:latin typeface="var(--font-fk-grotesk)"/>
              </a:rPr>
              <a:t>Level 1: Reaction</a:t>
            </a:r>
          </a:p>
          <a:p>
            <a:pPr algn="l"/>
            <a:r>
              <a:rPr lang="en-GB" b="0" i="0" dirty="0">
                <a:solidFill>
                  <a:srgbClr val="13343B"/>
                </a:solidFill>
                <a:effectLst/>
                <a:highlight>
                  <a:srgbClr val="FCFCF9"/>
                </a:highlight>
                <a:latin typeface="__fkGroteskNeue_598ab8"/>
              </a:rPr>
              <a:t>This level measures how participants respond to the training. It assesses their satisfaction, engagement, and perception of the training's relevance. Typically, this data is collected through post-training surveys or "smile sheets" that ask learners to rate various aspects of their experience.</a:t>
            </a:r>
          </a:p>
          <a:p>
            <a:pPr algn="l"/>
            <a:r>
              <a:rPr lang="en-GB" b="0" i="0" dirty="0">
                <a:solidFill>
                  <a:srgbClr val="13343B"/>
                </a:solidFill>
                <a:effectLst/>
                <a:highlight>
                  <a:srgbClr val="FCFCF9"/>
                </a:highlight>
                <a:latin typeface="var(--font-fk-grotesk)"/>
              </a:rPr>
              <a:t>Level 2: Learning</a:t>
            </a:r>
          </a:p>
          <a:p>
            <a:pPr algn="l"/>
            <a:r>
              <a:rPr lang="en-GB" b="0" i="0" dirty="0">
                <a:solidFill>
                  <a:srgbClr val="13343B"/>
                </a:solidFill>
                <a:effectLst/>
                <a:highlight>
                  <a:srgbClr val="FCFCF9"/>
                </a:highlight>
                <a:latin typeface="__fkGroteskNeue_598ab8"/>
              </a:rPr>
              <a:t>Level 2 evaluates the extent to which participants have acquired the intended knowledge, skills, and attitudes as a result of the training. This can be measured through pre- and post-training assessments, tests, or demonstrations of newly acquired skills.</a:t>
            </a:r>
          </a:p>
          <a:p>
            <a:pPr algn="l"/>
            <a:r>
              <a:rPr lang="en-GB" b="0" i="0" dirty="0">
                <a:solidFill>
                  <a:srgbClr val="13343B"/>
                </a:solidFill>
                <a:effectLst/>
                <a:highlight>
                  <a:srgbClr val="FCFCF9"/>
                </a:highlight>
                <a:latin typeface="var(--font-fk-grotesk)"/>
              </a:rPr>
              <a:t>Level 3: Behaviour</a:t>
            </a:r>
          </a:p>
          <a:p>
            <a:pPr algn="l"/>
            <a:r>
              <a:rPr lang="en-GB" b="0" i="0" dirty="0">
                <a:solidFill>
                  <a:srgbClr val="13343B"/>
                </a:solidFill>
                <a:effectLst/>
                <a:highlight>
                  <a:srgbClr val="FCFCF9"/>
                </a:highlight>
                <a:latin typeface="__fkGroteskNeue_598ab8"/>
              </a:rPr>
              <a:t>This level examines whether learners apply what they've learned on the job. It involves assessing changes in workplace behaviour and performance, often through observations, performance reviews, or feedback from supervisors. This evaluation typically occurs some time after the training to allow for implementation of new skills.</a:t>
            </a:r>
          </a:p>
          <a:p>
            <a:pPr algn="l"/>
            <a:r>
              <a:rPr lang="en-GB" b="0" i="0" dirty="0">
                <a:solidFill>
                  <a:srgbClr val="13343B"/>
                </a:solidFill>
                <a:effectLst/>
                <a:highlight>
                  <a:srgbClr val="FCFCF9"/>
                </a:highlight>
                <a:latin typeface="var(--font-fk-grotesk)"/>
              </a:rPr>
              <a:t>Level 4: Results</a:t>
            </a:r>
          </a:p>
          <a:p>
            <a:r>
              <a:rPr lang="en-GB" b="0" i="0" dirty="0">
                <a:solidFill>
                  <a:srgbClr val="13343B"/>
                </a:solidFill>
                <a:effectLst/>
                <a:highlight>
                  <a:srgbClr val="FCFCF9"/>
                </a:highlight>
                <a:latin typeface="__fkGroteskNeue_598ab8"/>
              </a:rPr>
              <a:t>The final level measures the tangible outcomes and business impact of the training. This could include metrics such as increased productivity, improved quality, reduced costs, higher sales, or enhanced employee retention. Level 4 evaluation aims to determine the return on investment (ROI) of the training program.</a:t>
            </a:r>
          </a:p>
          <a:p>
            <a:endParaRPr lang="en-GB" b="0" i="0" dirty="0">
              <a:solidFill>
                <a:srgbClr val="13343B"/>
              </a:solidFill>
              <a:effectLst/>
              <a:highlight>
                <a:srgbClr val="FCFCF9"/>
              </a:highlight>
              <a:latin typeface="__fkGroteskNeue_598ab8"/>
            </a:endParaRPr>
          </a:p>
          <a:p>
            <a:r>
              <a:rPr lang="en-GB" b="0" i="0" dirty="0">
                <a:solidFill>
                  <a:srgbClr val="13343B"/>
                </a:solidFill>
                <a:effectLst/>
                <a:highlight>
                  <a:srgbClr val="FCFCF9"/>
                </a:highlight>
                <a:latin typeface="__fkGroteskNeue_598ab8"/>
              </a:rPr>
              <a:t>Kirkpatrick's Model provides a comprehensive approach to training evaluation, moving from immediate learner reactions to long-term business results. While Levels 1 and 2 are commonly implemented, many organisations find it challenging to conduct thorough evaluations at Levels 3 and 4 due to the complexity and resources required. However, these higher levels often provide the most valuable insights into the true effectiveness and impact of training programmes.</a:t>
            </a:r>
          </a:p>
          <a:p>
            <a:endParaRPr lang="en-GB" b="0" i="0" dirty="0">
              <a:solidFill>
                <a:srgbClr val="13343B"/>
              </a:solidFill>
              <a:effectLst/>
              <a:highlight>
                <a:srgbClr val="FCFCF9"/>
              </a:highlight>
              <a:latin typeface="__fkGroteskNeue_598ab8"/>
            </a:endParaRPr>
          </a:p>
          <a:p>
            <a:r>
              <a:rPr lang="en-GB" b="0" i="0" dirty="0">
                <a:solidFill>
                  <a:srgbClr val="13343B"/>
                </a:solidFill>
                <a:effectLst/>
                <a:highlight>
                  <a:srgbClr val="FCFCF9"/>
                </a:highlight>
                <a:latin typeface="__fkGroteskNeue_598ab8"/>
              </a:rPr>
              <a:t>By using this model, organisations can systematically assess their training initiatives, identify areas for improvement, and make data-driven decisions to optimize their learning and development efforts</a:t>
            </a:r>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65</a:t>
            </a:fld>
            <a:endParaRPr lang="en-GB"/>
          </a:p>
        </p:txBody>
      </p:sp>
    </p:spTree>
    <p:extLst>
      <p:ext uri="{BB962C8B-B14F-4D97-AF65-F5344CB8AC3E}">
        <p14:creationId xmlns:p14="http://schemas.microsoft.com/office/powerpoint/2010/main" val="27948378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13343B"/>
                </a:solidFill>
                <a:effectLst/>
                <a:highlight>
                  <a:srgbClr val="FCFCF9"/>
                </a:highlight>
                <a:latin typeface="__fkGroteskNeue_598ab8"/>
              </a:rPr>
              <a:t>Surveys: Conduct regular surveys to collect feedback on L&amp;D initiatives, including post-training evaluations, employee engagement surveys, and pulse surveys. These can provide quantitative and qualitative data on the effectiveness of learning programs.</a:t>
            </a:r>
          </a:p>
          <a:p>
            <a:pPr algn="l">
              <a:buFont typeface="+mj-lt"/>
              <a:buAutoNum type="arabicPeriod"/>
            </a:pPr>
            <a:r>
              <a:rPr lang="en-GB" b="0" i="0" dirty="0">
                <a:solidFill>
                  <a:srgbClr val="13343B"/>
                </a:solidFill>
                <a:effectLst/>
                <a:highlight>
                  <a:srgbClr val="FCFCF9"/>
                </a:highlight>
                <a:latin typeface="__fkGroteskNeue_598ab8"/>
              </a:rPr>
              <a:t>Interviews: Conduct one-on-one interviews or focus groups with employees to gather in-depth feedback on their L&amp;D experiences. This can include new hire interviews, stay interviews, and exit interviews.</a:t>
            </a:r>
          </a:p>
          <a:p>
            <a:pPr algn="l">
              <a:buFont typeface="+mj-lt"/>
              <a:buAutoNum type="arabicPeriod"/>
            </a:pPr>
            <a:r>
              <a:rPr lang="en-GB" b="0" i="0" dirty="0">
                <a:solidFill>
                  <a:srgbClr val="13343B"/>
                </a:solidFill>
                <a:effectLst/>
                <a:highlight>
                  <a:srgbClr val="FCFCF9"/>
                </a:highlight>
                <a:latin typeface="__fkGroteskNeue_598ab8"/>
              </a:rPr>
              <a:t>360-degree feedback: Implement 360-degree performance reviews to gather feedback from multiple sources, including managers, peers, and subordinates. This provides a comprehensive view of an employee's skills and development needs.</a:t>
            </a:r>
          </a:p>
          <a:p>
            <a:pPr algn="l">
              <a:buFont typeface="+mj-lt"/>
              <a:buAutoNum type="arabicPeriod"/>
            </a:pPr>
            <a:r>
              <a:rPr lang="en-GB" b="0" i="0" dirty="0">
                <a:solidFill>
                  <a:srgbClr val="13343B"/>
                </a:solidFill>
                <a:effectLst/>
                <a:highlight>
                  <a:srgbClr val="FCFCF9"/>
                </a:highlight>
                <a:latin typeface="__fkGroteskNeue_598ab8"/>
              </a:rPr>
              <a:t>Learning management system (LMS) data: Utilise built-in feedback tools within your LMS, such as course ratings, comments, and completion rates. This can provide real-time insights into the effectiveness of online learning content.</a:t>
            </a:r>
          </a:p>
          <a:p>
            <a:pPr algn="l">
              <a:buFont typeface="+mj-lt"/>
              <a:buAutoNum type="arabicPeriod"/>
            </a:pPr>
            <a:r>
              <a:rPr lang="en-GB" b="0" i="0" dirty="0">
                <a:solidFill>
                  <a:srgbClr val="13343B"/>
                </a:solidFill>
                <a:effectLst/>
                <a:highlight>
                  <a:srgbClr val="FCFCF9"/>
                </a:highlight>
                <a:latin typeface="__fkGroteskNeue_598ab8"/>
              </a:rPr>
              <a:t>Suggestion boxes: Implement physical or digital suggestion boxes to allow employees to provide anonymous feedback on L&amp;D initiatives. This can encourage more honest and candid responses.</a:t>
            </a:r>
          </a:p>
          <a:p>
            <a:pPr algn="l">
              <a:buFont typeface="+mj-lt"/>
              <a:buAutoNum type="arabicPeriod"/>
            </a:pPr>
            <a:r>
              <a:rPr lang="en-GB" b="0" i="0" dirty="0">
                <a:solidFill>
                  <a:srgbClr val="13343B"/>
                </a:solidFill>
                <a:effectLst/>
                <a:highlight>
                  <a:srgbClr val="FCFCF9"/>
                </a:highlight>
                <a:latin typeface="__fkGroteskNeue_598ab8"/>
              </a:rPr>
              <a:t>Manager feedback: Encourage managers to regularly collect and relay feedback from their team members regarding L&amp;D needs and program effectiveness.</a:t>
            </a:r>
          </a:p>
          <a:p>
            <a:pPr algn="l">
              <a:buFont typeface="+mj-lt"/>
              <a:buAutoNum type="arabicPeriod"/>
            </a:pPr>
            <a:r>
              <a:rPr lang="en-GB" b="0" i="0" dirty="0">
                <a:solidFill>
                  <a:srgbClr val="13343B"/>
                </a:solidFill>
                <a:effectLst/>
                <a:highlight>
                  <a:srgbClr val="FCFCF9"/>
                </a:highlight>
                <a:latin typeface="__fkGroteskNeue_598ab8"/>
              </a:rPr>
              <a:t>Needs assessments: Conduct L&amp;D needs audits by speaking with department heads and managers to identify skills gaps and learning priorities.</a:t>
            </a:r>
          </a:p>
          <a:p>
            <a:pPr algn="l">
              <a:buFont typeface="+mj-lt"/>
              <a:buAutoNum type="arabicPeriod"/>
            </a:pPr>
            <a:r>
              <a:rPr lang="en-GB" b="0" i="0" dirty="0">
                <a:solidFill>
                  <a:srgbClr val="13343B"/>
                </a:solidFill>
                <a:effectLst/>
                <a:highlight>
                  <a:srgbClr val="FCFCF9"/>
                </a:highlight>
                <a:latin typeface="__fkGroteskNeue_598ab8"/>
              </a:rPr>
              <a:t>Data analysis: Review key performance metrics, turnover rates, and other relevant data to identify areas where L&amp;D initiatives could have the most impact.</a:t>
            </a:r>
          </a:p>
          <a:p>
            <a:pPr algn="l">
              <a:buFont typeface="+mj-lt"/>
              <a:buAutoNum type="arabicPeriod"/>
            </a:pPr>
            <a:r>
              <a:rPr lang="en-GB" b="0" i="0" dirty="0">
                <a:solidFill>
                  <a:srgbClr val="13343B"/>
                </a:solidFill>
                <a:effectLst/>
                <a:highlight>
                  <a:srgbClr val="FCFCF9"/>
                </a:highlight>
                <a:latin typeface="__fkGroteskNeue_598ab8"/>
              </a:rPr>
              <a:t>Real-time feedback channels: Implement chat or messaging systems to gather immediate feedback during or after training sessions. Ensure this feedback is recorded and analysed for future improvements.</a:t>
            </a:r>
          </a:p>
          <a:p>
            <a:pPr algn="l">
              <a:buFont typeface="+mj-lt"/>
              <a:buAutoNum type="arabicPeriod"/>
            </a:pPr>
            <a:r>
              <a:rPr lang="en-GB" b="0" i="0" dirty="0">
                <a:solidFill>
                  <a:srgbClr val="13343B"/>
                </a:solidFill>
                <a:effectLst/>
                <a:highlight>
                  <a:srgbClr val="FCFCF9"/>
                </a:highlight>
                <a:latin typeface="__fkGroteskNeue_598ab8"/>
              </a:rPr>
              <a:t>End-of-course evaluations: Include short surveys or quizzes at the end of each learning activity or course section to capture immediate reactions and feedback.</a:t>
            </a:r>
          </a:p>
          <a:p>
            <a:pPr algn="l">
              <a:buFont typeface="+mj-lt"/>
              <a:buNone/>
            </a:pPr>
            <a:endParaRPr lang="en-GB" b="0" i="0" dirty="0">
              <a:solidFill>
                <a:srgbClr val="13343B"/>
              </a:solidFill>
              <a:effectLst/>
              <a:highlight>
                <a:srgbClr val="FCFCF9"/>
              </a:highlight>
              <a:latin typeface="__fkGroteskNeue_598ab8"/>
            </a:endParaRPr>
          </a:p>
          <a:p>
            <a:r>
              <a:rPr lang="en-GB" b="0" i="0" dirty="0">
                <a:solidFill>
                  <a:srgbClr val="13343B"/>
                </a:solidFill>
                <a:effectLst/>
                <a:highlight>
                  <a:srgbClr val="FCFCF9"/>
                </a:highlight>
                <a:latin typeface="__fkGroteskNeue_598ab8"/>
              </a:rPr>
              <a:t>By using a combination of these methods, L&amp;D professionals can gather comprehensive feedback to inform and improve their learning strategies, ensuring they align with both business goals and employee needs. It's crucial to not only collect this feedback but also to act on it, as employees are more likely to stay with a company that responds to their input</a:t>
            </a:r>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66</a:t>
            </a:fld>
            <a:endParaRPr lang="en-GB"/>
          </a:p>
        </p:txBody>
      </p:sp>
    </p:spTree>
    <p:extLst>
      <p:ext uri="{BB962C8B-B14F-4D97-AF65-F5344CB8AC3E}">
        <p14:creationId xmlns:p14="http://schemas.microsoft.com/office/powerpoint/2010/main" val="149825546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67</a:t>
            </a:fld>
            <a:endParaRPr lang="en-GB"/>
          </a:p>
        </p:txBody>
      </p:sp>
    </p:spTree>
    <p:extLst>
      <p:ext uri="{BB962C8B-B14F-4D97-AF65-F5344CB8AC3E}">
        <p14:creationId xmlns:p14="http://schemas.microsoft.com/office/powerpoint/2010/main" val="265779014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68</a:t>
            </a:fld>
            <a:endParaRPr lang="en-GB"/>
          </a:p>
        </p:txBody>
      </p:sp>
    </p:spTree>
    <p:extLst>
      <p:ext uri="{BB962C8B-B14F-4D97-AF65-F5344CB8AC3E}">
        <p14:creationId xmlns:p14="http://schemas.microsoft.com/office/powerpoint/2010/main" val="343297085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69</a:t>
            </a:fld>
            <a:endParaRPr lang="en-GB"/>
          </a:p>
        </p:txBody>
      </p:sp>
    </p:spTree>
    <p:extLst>
      <p:ext uri="{BB962C8B-B14F-4D97-AF65-F5344CB8AC3E}">
        <p14:creationId xmlns:p14="http://schemas.microsoft.com/office/powerpoint/2010/main" val="3146043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23/04/2026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940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23/04/2026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67191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23/04/2026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44323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23/04/2026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37433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4EBDDB6-9DFC-479F-BAF2-30433E2B5015}" type="datetimeFigureOut">
              <a:rPr lang="en-GB" smtClean="0"/>
              <a:t>23/04/2026</a:t>
            </a:fld>
            <a:endParaRPr lang="en-GB"/>
          </a:p>
        </p:txBody>
      </p:sp>
      <p:sp>
        <p:nvSpPr>
          <p:cNvPr id="5" name="Slide Number Placeholder 4"/>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149463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4/23/2026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0259604"/>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9" cy="1225485"/>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1842183"/>
            <a:ext cx="5758172" cy="454645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3"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9"/>
            <a:ext cx="3949303"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A0A916D-ECC1-407F-9384-347E5A5D7944}" type="datetime1">
              <a:rPr lang="en-US" smtClean="0"/>
              <a:t>4/23/2026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1" y="1842182"/>
            <a:ext cx="575817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50448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23/04/2026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3"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hyperlink" Target="https://www.cipd.org/uk/knowledge/evidence-reviews/building-inclusive-workplaces/" TargetMode="External"/><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7.xml"/><Relationship Id="rId1" Type="http://schemas.openxmlformats.org/officeDocument/2006/relationships/slideLayout" Target="../slideLayouts/slideLayout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9.xml"/><Relationship Id="rId1" Type="http://schemas.openxmlformats.org/officeDocument/2006/relationships/slideLayout" Target="../slideLayouts/slideLayout9.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1.xml"/><Relationship Id="rId1" Type="http://schemas.openxmlformats.org/officeDocument/2006/relationships/slideLayout" Target="../slideLayouts/slideLayout9.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9.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4.xml"/><Relationship Id="rId1" Type="http://schemas.openxmlformats.org/officeDocument/2006/relationships/slideLayout" Target="../slideLayouts/slideLayout9.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5.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40.xml"/><Relationship Id="rId1" Type="http://schemas.openxmlformats.org/officeDocument/2006/relationships/slideLayout" Target="../slideLayouts/slideLayout9.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7.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44.xml"/><Relationship Id="rId1" Type="http://schemas.openxmlformats.org/officeDocument/2006/relationships/slideLayout" Target="../slideLayouts/slideLayout5.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5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9.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47.xml"/><Relationship Id="rId1" Type="http://schemas.openxmlformats.org/officeDocument/2006/relationships/slideLayout" Target="../slideLayouts/slideLayout5.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57.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48.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5.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5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9.xml"/><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51.xml"/><Relationship Id="rId1" Type="http://schemas.openxmlformats.org/officeDocument/2006/relationships/slideLayout" Target="../slideLayouts/slideLayout9.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9.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54.xml"/><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57.xml"/><Relationship Id="rId1" Type="http://schemas.openxmlformats.org/officeDocument/2006/relationships/slideLayout" Target="../slideLayouts/slideLayout9.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9.xml"/></Relationships>
</file>

<file path=ppt/slides/_rels/slide70.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a:xfrm>
            <a:off x="1699846" y="3429000"/>
            <a:ext cx="9144000" cy="1655762"/>
          </a:xfrm>
        </p:spPr>
        <p:txBody>
          <a:bodyPr/>
          <a:lstStyle/>
          <a:p>
            <a:r>
              <a:rPr lang="en-GB" dirty="0">
                <a:solidFill>
                  <a:schemeClr val="bg1"/>
                </a:solidFill>
              </a:rPr>
              <a:t>Essentials of People Practice</a:t>
            </a:r>
          </a:p>
          <a:p>
            <a:r>
              <a:rPr lang="en-GB" dirty="0">
                <a:solidFill>
                  <a:schemeClr val="bg1"/>
                </a:solidFill>
              </a:rPr>
              <a:t>Rhiannon Akers – 23/04/26</a:t>
            </a:r>
          </a:p>
          <a:p>
            <a:endParaRPr lang="en-GB" dirty="0">
              <a:solidFill>
                <a:schemeClr val="bg1"/>
              </a:solidFill>
            </a:endParaRP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DC062B-B3D4-3AED-75EF-1A0D7C3B825A}"/>
              </a:ext>
            </a:extLst>
          </p:cNvPr>
          <p:cNvSpPr>
            <a:spLocks noGrp="1"/>
          </p:cNvSpPr>
          <p:nvPr>
            <p:ph type="title"/>
          </p:nvPr>
        </p:nvSpPr>
        <p:spPr>
          <a:xfrm>
            <a:off x="358219" y="365125"/>
            <a:ext cx="11481847" cy="1325563"/>
          </a:xfrm>
        </p:spPr>
        <p:txBody>
          <a:bodyPr anchor="ctr">
            <a:normAutofit/>
          </a:bodyPr>
          <a:lstStyle/>
          <a:p>
            <a:r>
              <a:rPr lang="en-GB" dirty="0"/>
              <a:t>Agenda</a:t>
            </a:r>
          </a:p>
        </p:txBody>
      </p:sp>
      <p:graphicFrame>
        <p:nvGraphicFramePr>
          <p:cNvPr id="7" name="Content Placeholder 4">
            <a:extLst>
              <a:ext uri="{FF2B5EF4-FFF2-40B4-BE49-F238E27FC236}">
                <a16:creationId xmlns:a16="http://schemas.microsoft.com/office/drawing/2014/main" id="{7518F189-DAA9-73A5-DA49-D89DE460CCCE}"/>
              </a:ext>
            </a:extLst>
          </p:cNvPr>
          <p:cNvGraphicFramePr>
            <a:graphicFrameLocks noGrp="1"/>
          </p:cNvGraphicFramePr>
          <p:nvPr>
            <p:ph idx="1"/>
            <p:extLst>
              <p:ext uri="{D42A27DB-BD31-4B8C-83A1-F6EECF244321}">
                <p14:modId xmlns:p14="http://schemas.microsoft.com/office/powerpoint/2010/main" val="312766151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7130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ABAD9C95-B9C9-16B3-3232-20FA2A7ABF9A}"/>
              </a:ext>
            </a:extLst>
          </p:cNvPr>
          <p:cNvSpPr>
            <a:spLocks noGrp="1"/>
          </p:cNvSpPr>
          <p:nvPr>
            <p:ph type="title"/>
          </p:nvPr>
        </p:nvSpPr>
        <p:spPr>
          <a:xfrm>
            <a:off x="358219" y="365125"/>
            <a:ext cx="11481847" cy="1325563"/>
          </a:xfrm>
        </p:spPr>
        <p:txBody>
          <a:bodyPr/>
          <a:lstStyle/>
          <a:p>
            <a:r>
              <a:rPr lang="en-US" dirty="0"/>
              <a:t>Reminder – Refer to </a:t>
            </a:r>
            <a:r>
              <a:rPr lang="en-US" dirty="0" err="1"/>
              <a:t>Jemijo</a:t>
            </a:r>
            <a:r>
              <a:rPr lang="en-US" dirty="0"/>
              <a:t> throughout every AC</a:t>
            </a:r>
          </a:p>
        </p:txBody>
      </p:sp>
      <p:pic>
        <p:nvPicPr>
          <p:cNvPr id="7" name="Content Placeholder 6">
            <a:extLst>
              <a:ext uri="{FF2B5EF4-FFF2-40B4-BE49-F238E27FC236}">
                <a16:creationId xmlns:a16="http://schemas.microsoft.com/office/drawing/2014/main" id="{4308EE90-8BF3-1D69-EDFC-A9F45B758DB9}"/>
              </a:ext>
            </a:extLst>
          </p:cNvPr>
          <p:cNvPicPr>
            <a:picLocks noGrp="1" noChangeAspect="1"/>
          </p:cNvPicPr>
          <p:nvPr>
            <p:ph idx="1"/>
          </p:nvPr>
        </p:nvPicPr>
        <p:blipFill>
          <a:blip r:embed="rId3"/>
          <a:stretch>
            <a:fillRect/>
          </a:stretch>
        </p:blipFill>
        <p:spPr>
          <a:xfrm>
            <a:off x="2962374" y="1600201"/>
            <a:ext cx="6267252" cy="3917032"/>
          </a:xfrm>
          <a:prstGeom prst="rect">
            <a:avLst/>
          </a:prstGeom>
          <a:noFill/>
        </p:spPr>
      </p:pic>
    </p:spTree>
    <p:extLst>
      <p:ext uri="{BB962C8B-B14F-4D97-AF65-F5344CB8AC3E}">
        <p14:creationId xmlns:p14="http://schemas.microsoft.com/office/powerpoint/2010/main" val="944087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87C26634-3128-5549-8840-CAEF6D2BE77E}"/>
              </a:ext>
            </a:extLst>
          </p:cNvPr>
          <p:cNvSpPr>
            <a:spLocks noGrp="1"/>
          </p:cNvSpPr>
          <p:nvPr>
            <p:ph type="title"/>
          </p:nvPr>
        </p:nvSpPr>
        <p:spPr/>
        <p:txBody>
          <a:bodyPr>
            <a:normAutofit/>
          </a:bodyPr>
          <a:lstStyle/>
          <a:p>
            <a:r>
              <a:rPr lang="en-US" sz="3200" b="1" dirty="0"/>
              <a:t>Task Three – Questions – 1250 words</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83326" y="1496765"/>
            <a:ext cx="10184674" cy="3917032"/>
          </a:xfrm>
        </p:spPr>
        <p:txBody>
          <a:bodyPr>
            <a:normAutofit fontScale="55000" lnSpcReduction="20000"/>
          </a:bodyPr>
          <a:lstStyle/>
          <a:p>
            <a:pPr marL="0" indent="0">
              <a:buNone/>
            </a:pPr>
            <a:endParaRPr lang="en-GB" dirty="0"/>
          </a:p>
          <a:p>
            <a:pPr marL="0" indent="0">
              <a:buNone/>
            </a:pPr>
            <a:r>
              <a:rPr lang="en-GB" b="1" dirty="0"/>
              <a:t>Q10.</a:t>
            </a:r>
            <a:r>
              <a:rPr lang="en-GB" dirty="0"/>
              <a:t> Explain, with reference to legislation, why it is important that call centre staff at </a:t>
            </a:r>
            <a:r>
              <a:rPr lang="en-GB" dirty="0" err="1"/>
              <a:t>Jemijo</a:t>
            </a:r>
            <a:r>
              <a:rPr lang="en-GB" dirty="0"/>
              <a:t>, working on the 24/7 claims hotline, have adequate periods of rest between periods of work and do not work excessive hours. (AC 3.1) </a:t>
            </a:r>
          </a:p>
          <a:p>
            <a:pPr marL="0" indent="0">
              <a:buNone/>
            </a:pPr>
            <a:r>
              <a:rPr lang="en-GB" b="1" dirty="0"/>
              <a:t>Q11.</a:t>
            </a:r>
            <a:r>
              <a:rPr lang="en-GB" dirty="0"/>
              <a:t> Briefly explain what is meant by the term wellbeing and explain why wellbeing is important in </a:t>
            </a:r>
            <a:r>
              <a:rPr lang="en-GB" dirty="0" err="1"/>
              <a:t>Jemijo’s</a:t>
            </a:r>
            <a:r>
              <a:rPr lang="en-GB" dirty="0"/>
              <a:t> call centre. (AC 3.2) </a:t>
            </a:r>
          </a:p>
          <a:p>
            <a:pPr marL="0" indent="0">
              <a:buNone/>
            </a:pPr>
            <a:r>
              <a:rPr lang="en-GB" b="1" dirty="0"/>
              <a:t>Q12.</a:t>
            </a:r>
            <a:r>
              <a:rPr lang="en-GB" dirty="0"/>
              <a:t> Henry, a call centre manager at </a:t>
            </a:r>
            <a:r>
              <a:rPr lang="en-GB" dirty="0" err="1"/>
              <a:t>Jemijo</a:t>
            </a:r>
            <a:r>
              <a:rPr lang="en-GB" dirty="0"/>
              <a:t>, is keen to attract and select young people to work in the call centre and suggests advertising vacancies for 18- to 21-year-olds. With reference to discrimination legislation, summarise why this approach presents a legal risk. (AC 3.3)</a:t>
            </a:r>
          </a:p>
          <a:p>
            <a:pPr marL="0" indent="0">
              <a:buNone/>
            </a:pPr>
            <a:r>
              <a:rPr lang="en-GB" b="1" dirty="0"/>
              <a:t>Q13.</a:t>
            </a:r>
            <a:r>
              <a:rPr lang="en-GB" dirty="0"/>
              <a:t> Explain how the terms diversity and inclusion differ and why diversity and inclusion are important in </a:t>
            </a:r>
            <a:r>
              <a:rPr lang="en-GB" dirty="0" err="1"/>
              <a:t>Jemijo’s</a:t>
            </a:r>
            <a:r>
              <a:rPr lang="en-GB" dirty="0"/>
              <a:t> call centres. (AC 3.4)</a:t>
            </a:r>
          </a:p>
          <a:p>
            <a:pPr marL="0" indent="0">
              <a:buNone/>
            </a:pPr>
            <a:r>
              <a:rPr lang="en-GB" b="1" dirty="0"/>
              <a:t>Q14.</a:t>
            </a:r>
            <a:r>
              <a:rPr lang="en-GB" dirty="0"/>
              <a:t> Henry advises you that Megan, a </a:t>
            </a:r>
            <a:r>
              <a:rPr lang="en-GB" dirty="0" err="1"/>
              <a:t>Jemijo</a:t>
            </a:r>
            <a:r>
              <a:rPr lang="en-GB" dirty="0"/>
              <a:t> employee with five years’ continuous service, swore at a customer who was frustrated about the time taken to deal with their insurance claim. Henry informs you that he has not taken any action yet but will dismiss Megan in a meeting today and asks whether there is a form that they need to fill out for this to ensure Megan is not overpaid. You are relieved that Henry has contacted you, but you are concerned about his proposal and the legal risk of his approach.  </a:t>
            </a:r>
          </a:p>
          <a:p>
            <a:pPr marL="0" indent="0">
              <a:buNone/>
            </a:pPr>
            <a:r>
              <a:rPr lang="en-GB" dirty="0"/>
              <a:t>Explain why Henry’s approach is likely to be viewed as an unfair dismissal and how the approach differs to the approach needed for a fair dismissal. (AC 3.5)</a:t>
            </a:r>
          </a:p>
          <a:p>
            <a:endParaRPr lang="en-US" sz="2000" dirty="0"/>
          </a:p>
        </p:txBody>
      </p:sp>
    </p:spTree>
    <p:extLst>
      <p:ext uri="{BB962C8B-B14F-4D97-AF65-F5344CB8AC3E}">
        <p14:creationId xmlns:p14="http://schemas.microsoft.com/office/powerpoint/2010/main" val="337951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fade">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7E1B5-223F-B3F3-1144-48A19FC66767}"/>
              </a:ext>
            </a:extLst>
          </p:cNvPr>
          <p:cNvSpPr>
            <a:spLocks noGrp="1"/>
          </p:cNvSpPr>
          <p:nvPr>
            <p:ph type="title"/>
          </p:nvPr>
        </p:nvSpPr>
        <p:spPr/>
        <p:txBody>
          <a:bodyPr/>
          <a:lstStyle/>
          <a:p>
            <a:r>
              <a:rPr lang="en-GB" dirty="0"/>
              <a:t>What does wellbeing mean to you?</a:t>
            </a:r>
          </a:p>
        </p:txBody>
      </p:sp>
      <p:pic>
        <p:nvPicPr>
          <p:cNvPr id="5" name="Content Placeholder 4">
            <a:extLst>
              <a:ext uri="{FF2B5EF4-FFF2-40B4-BE49-F238E27FC236}">
                <a16:creationId xmlns:a16="http://schemas.microsoft.com/office/drawing/2014/main" id="{3400CD0C-DED5-140C-A1DE-912FCD05B8C1}"/>
              </a:ext>
            </a:extLst>
          </p:cNvPr>
          <p:cNvPicPr>
            <a:picLocks noGrp="1" noChangeAspect="1"/>
          </p:cNvPicPr>
          <p:nvPr>
            <p:ph idx="1"/>
          </p:nvPr>
        </p:nvPicPr>
        <p:blipFill>
          <a:blip r:embed="rId3"/>
          <a:stretch>
            <a:fillRect/>
          </a:stretch>
        </p:blipFill>
        <p:spPr>
          <a:xfrm>
            <a:off x="4533806" y="1600200"/>
            <a:ext cx="3124387" cy="3916363"/>
          </a:xfrm>
          <a:prstGeom prst="rect">
            <a:avLst/>
          </a:prstGeom>
        </p:spPr>
      </p:pic>
    </p:spTree>
    <p:extLst>
      <p:ext uri="{BB962C8B-B14F-4D97-AF65-F5344CB8AC3E}">
        <p14:creationId xmlns:p14="http://schemas.microsoft.com/office/powerpoint/2010/main" val="988538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8A1D-0DC3-92A8-4241-D6B09D28CA52}"/>
              </a:ext>
            </a:extLst>
          </p:cNvPr>
          <p:cNvSpPr>
            <a:spLocks noGrp="1"/>
          </p:cNvSpPr>
          <p:nvPr>
            <p:ph type="title"/>
          </p:nvPr>
        </p:nvSpPr>
        <p:spPr>
          <a:xfrm>
            <a:off x="609600" y="605379"/>
            <a:ext cx="10972800" cy="703598"/>
          </a:xfrm>
        </p:spPr>
        <p:txBody>
          <a:bodyPr/>
          <a:lstStyle/>
          <a:p>
            <a:r>
              <a:rPr lang="en-GB" b="1">
                <a:latin typeface="+mn-lt"/>
              </a:rPr>
              <a:t>What do we mean by Wellbeing?</a:t>
            </a:r>
          </a:p>
        </p:txBody>
      </p:sp>
      <p:sp>
        <p:nvSpPr>
          <p:cNvPr id="4" name="TextBox 3">
            <a:extLst>
              <a:ext uri="{FF2B5EF4-FFF2-40B4-BE49-F238E27FC236}">
                <a16:creationId xmlns:a16="http://schemas.microsoft.com/office/drawing/2014/main" id="{8776818C-1503-0E8B-9664-AFA72BCED44D}"/>
              </a:ext>
            </a:extLst>
          </p:cNvPr>
          <p:cNvSpPr txBox="1"/>
          <p:nvPr/>
        </p:nvSpPr>
        <p:spPr>
          <a:xfrm>
            <a:off x="609600" y="1780403"/>
            <a:ext cx="11160369" cy="3570208"/>
          </a:xfrm>
          <a:prstGeom prst="rect">
            <a:avLst/>
          </a:prstGeom>
          <a:noFill/>
        </p:spPr>
        <p:txBody>
          <a:bodyPr wrap="square" rtlCol="0">
            <a:spAutoFit/>
          </a:bodyPr>
          <a:lstStyle/>
          <a:p>
            <a:pPr marL="457200" indent="-457200">
              <a:buFont typeface="Arial" panose="020B0604020202020204" pitchFamily="34" charset="0"/>
              <a:buChar char="•"/>
            </a:pPr>
            <a:r>
              <a:rPr lang="en-GB" sz="3600"/>
              <a:t>A state of being comfortable, healthy or happy</a:t>
            </a:r>
          </a:p>
          <a:p>
            <a:pPr marL="457200" indent="-457200">
              <a:buFont typeface="Arial" panose="020B0604020202020204" pitchFamily="34" charset="0"/>
              <a:buChar char="•"/>
            </a:pPr>
            <a:r>
              <a:rPr lang="en-GB" sz="3600"/>
              <a:t>A positive state</a:t>
            </a:r>
          </a:p>
          <a:p>
            <a:pPr marL="457200" indent="-457200">
              <a:buFont typeface="Arial" panose="020B0604020202020204" pitchFamily="34" charset="0"/>
              <a:buChar char="•"/>
            </a:pPr>
            <a:r>
              <a:rPr lang="en-GB" sz="3600"/>
              <a:t>WHO – ‘</a:t>
            </a:r>
            <a:r>
              <a:rPr lang="en-GB" sz="3600" i="1"/>
              <a:t>health is a state of complete physical, mental and social wellbeing, not just absence of disease or infirmity’</a:t>
            </a:r>
          </a:p>
          <a:p>
            <a:endParaRPr lang="en-GB" sz="2800"/>
          </a:p>
          <a:p>
            <a:endParaRPr lang="en-GB"/>
          </a:p>
        </p:txBody>
      </p:sp>
    </p:spTree>
    <p:extLst>
      <p:ext uri="{BB962C8B-B14F-4D97-AF65-F5344CB8AC3E}">
        <p14:creationId xmlns:p14="http://schemas.microsoft.com/office/powerpoint/2010/main" val="138686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74980-E80B-096A-9925-7AA21E97EB4A}"/>
              </a:ext>
            </a:extLst>
          </p:cNvPr>
          <p:cNvSpPr>
            <a:spLocks noGrp="1"/>
          </p:cNvSpPr>
          <p:nvPr>
            <p:ph type="title"/>
          </p:nvPr>
        </p:nvSpPr>
        <p:spPr>
          <a:xfrm>
            <a:off x="358219" y="365126"/>
            <a:ext cx="11481847" cy="860560"/>
          </a:xfrm>
        </p:spPr>
        <p:txBody>
          <a:bodyPr/>
          <a:lstStyle/>
          <a:p>
            <a:r>
              <a:rPr lang="en-GB" b="1">
                <a:latin typeface="+mn-lt"/>
              </a:rPr>
              <a:t>Wellbeing at Work</a:t>
            </a:r>
          </a:p>
        </p:txBody>
      </p:sp>
      <p:sp>
        <p:nvSpPr>
          <p:cNvPr id="3" name="Content Placeholder 2">
            <a:extLst>
              <a:ext uri="{FF2B5EF4-FFF2-40B4-BE49-F238E27FC236}">
                <a16:creationId xmlns:a16="http://schemas.microsoft.com/office/drawing/2014/main" id="{286473B7-3C86-1AB7-F448-B7CA33DE6867}"/>
              </a:ext>
            </a:extLst>
          </p:cNvPr>
          <p:cNvSpPr>
            <a:spLocks noGrp="1"/>
          </p:cNvSpPr>
          <p:nvPr>
            <p:ph idx="1"/>
          </p:nvPr>
        </p:nvSpPr>
        <p:spPr>
          <a:xfrm>
            <a:off x="358219" y="1439694"/>
            <a:ext cx="11481847" cy="3961865"/>
          </a:xfrm>
        </p:spPr>
        <p:txBody>
          <a:bodyPr>
            <a:normAutofit/>
          </a:bodyPr>
          <a:lstStyle/>
          <a:p>
            <a:r>
              <a:rPr lang="en-GB"/>
              <a:t>Although employee wellbeing is described in different ways in the literature, it can generally be considered a holistic construct that describes how good or bad someone’s working life is for them (Fleming, 2024). </a:t>
            </a:r>
          </a:p>
          <a:p>
            <a:r>
              <a:rPr lang="en-GB"/>
              <a:t>CIPD - Healthy workplaces help people to flourish and reach their potential. This means creating an environment that actively promotes a state of contentment, benefiting both employees and the organisation.</a:t>
            </a:r>
            <a:endParaRPr lang="en-GB" i="1"/>
          </a:p>
          <a:p>
            <a:r>
              <a:rPr lang="en-GB"/>
              <a:t>In work - Job satisfaction, a sense of purpose</a:t>
            </a:r>
          </a:p>
          <a:p>
            <a:r>
              <a:rPr lang="en-GB"/>
              <a:t>Key words – Hedonic (relating to happiness); Eudaimonic (relating to having meaning and purpose in life)</a:t>
            </a:r>
          </a:p>
          <a:p>
            <a:endParaRPr lang="en-GB"/>
          </a:p>
        </p:txBody>
      </p:sp>
    </p:spTree>
    <p:extLst>
      <p:ext uri="{BB962C8B-B14F-4D97-AF65-F5344CB8AC3E}">
        <p14:creationId xmlns:p14="http://schemas.microsoft.com/office/powerpoint/2010/main" val="2363556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84241-E884-51C1-FE82-FCB72C33F215}"/>
              </a:ext>
            </a:extLst>
          </p:cNvPr>
          <p:cNvSpPr>
            <a:spLocks noGrp="1"/>
          </p:cNvSpPr>
          <p:nvPr>
            <p:ph type="title"/>
          </p:nvPr>
        </p:nvSpPr>
        <p:spPr>
          <a:xfrm>
            <a:off x="429768" y="429768"/>
            <a:ext cx="10890374" cy="1627632"/>
          </a:xfrm>
        </p:spPr>
        <p:txBody>
          <a:bodyPr anchor="t">
            <a:normAutofit/>
          </a:bodyPr>
          <a:lstStyle/>
          <a:p>
            <a:r>
              <a:rPr lang="en-GB" b="1">
                <a:latin typeface="+mn-lt"/>
              </a:rPr>
              <a:t>Categories of Workplace Wellbeing</a:t>
            </a:r>
          </a:p>
        </p:txBody>
      </p:sp>
      <p:graphicFrame>
        <p:nvGraphicFramePr>
          <p:cNvPr id="5" name="Content Placeholder 2">
            <a:extLst>
              <a:ext uri="{FF2B5EF4-FFF2-40B4-BE49-F238E27FC236}">
                <a16:creationId xmlns:a16="http://schemas.microsoft.com/office/drawing/2014/main" id="{63D53C29-04EC-6C36-57D9-F82C3842AE63}"/>
              </a:ext>
            </a:extLst>
          </p:cNvPr>
          <p:cNvGraphicFramePr>
            <a:graphicFrameLocks noGrp="1"/>
          </p:cNvGraphicFramePr>
          <p:nvPr>
            <p:ph sz="quarter" idx="13"/>
          </p:nvPr>
        </p:nvGraphicFramePr>
        <p:xfrm>
          <a:off x="429768" y="2194365"/>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5142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16C5F-9F62-4449-C22B-EC130FEB8F77}"/>
              </a:ext>
            </a:extLst>
          </p:cNvPr>
          <p:cNvSpPr>
            <a:spLocks noGrp="1"/>
          </p:cNvSpPr>
          <p:nvPr>
            <p:ph type="title"/>
          </p:nvPr>
        </p:nvSpPr>
        <p:spPr>
          <a:xfrm>
            <a:off x="358219" y="365126"/>
            <a:ext cx="11481847" cy="646552"/>
          </a:xfrm>
        </p:spPr>
        <p:txBody>
          <a:bodyPr>
            <a:normAutofit fontScale="90000"/>
          </a:bodyPr>
          <a:lstStyle/>
          <a:p>
            <a:r>
              <a:rPr lang="en-GB" b="1">
                <a:latin typeface="+mn-lt"/>
              </a:rPr>
              <a:t>Definition – De Neve and Ward (2025)</a:t>
            </a:r>
          </a:p>
        </p:txBody>
      </p:sp>
      <p:sp>
        <p:nvSpPr>
          <p:cNvPr id="3" name="Content Placeholder 2">
            <a:extLst>
              <a:ext uri="{FF2B5EF4-FFF2-40B4-BE49-F238E27FC236}">
                <a16:creationId xmlns:a16="http://schemas.microsoft.com/office/drawing/2014/main" id="{F97E1591-09F1-C5DF-446F-222DBE6814ED}"/>
              </a:ext>
            </a:extLst>
          </p:cNvPr>
          <p:cNvSpPr>
            <a:spLocks noGrp="1"/>
          </p:cNvSpPr>
          <p:nvPr>
            <p:ph idx="1"/>
          </p:nvPr>
        </p:nvSpPr>
        <p:spPr>
          <a:xfrm>
            <a:off x="358219" y="1245140"/>
            <a:ext cx="11481847" cy="4156419"/>
          </a:xfrm>
        </p:spPr>
        <p:txBody>
          <a:bodyPr>
            <a:normAutofit lnSpcReduction="10000"/>
          </a:bodyPr>
          <a:lstStyle/>
          <a:p>
            <a:pPr marL="0" indent="0">
              <a:buNone/>
            </a:pPr>
            <a:r>
              <a:rPr lang="en-GB"/>
              <a:t>According to De Neve and Ward (2025), workplace wellbeing is made up of employee feelings at work and about work and has evaluative, affective and eudaimonic components. </a:t>
            </a:r>
          </a:p>
          <a:p>
            <a:pPr marL="0" indent="0">
              <a:buNone/>
            </a:pPr>
            <a:r>
              <a:rPr lang="en-GB" b="1"/>
              <a:t>Evaluative wellbeing </a:t>
            </a:r>
            <a:r>
              <a:rPr lang="en-GB"/>
              <a:t>is how we think about our jobs (an assessment of how it is going such as job satisfaction)</a:t>
            </a:r>
          </a:p>
          <a:p>
            <a:pPr marL="0" indent="0">
              <a:buNone/>
            </a:pPr>
            <a:r>
              <a:rPr lang="en-GB" b="1"/>
              <a:t>Affective wellbeing </a:t>
            </a:r>
            <a:r>
              <a:rPr lang="en-GB"/>
              <a:t>is how we feel on a daily basis (how happy or stressed we feel)</a:t>
            </a:r>
          </a:p>
          <a:p>
            <a:pPr marL="0" indent="0">
              <a:buNone/>
            </a:pPr>
            <a:r>
              <a:rPr lang="en-GB" b="1"/>
              <a:t>Eudaimonic wellbeing </a:t>
            </a:r>
            <a:r>
              <a:rPr lang="en-GB"/>
              <a:t>is whether work is meaningful for us and gives us a sense of purpose. </a:t>
            </a:r>
          </a:p>
          <a:p>
            <a:pPr marL="0" indent="0">
              <a:buNone/>
            </a:pPr>
            <a:r>
              <a:rPr lang="en-GB"/>
              <a:t>It is more than happiness at work, though it is often referred to as such. </a:t>
            </a:r>
          </a:p>
          <a:p>
            <a:endParaRPr lang="en-GB"/>
          </a:p>
        </p:txBody>
      </p:sp>
    </p:spTree>
    <p:extLst>
      <p:ext uri="{BB962C8B-B14F-4D97-AF65-F5344CB8AC3E}">
        <p14:creationId xmlns:p14="http://schemas.microsoft.com/office/powerpoint/2010/main" val="63679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BC666-8C5E-907F-252B-8796FC38BA0B}"/>
              </a:ext>
            </a:extLst>
          </p:cNvPr>
          <p:cNvSpPr>
            <a:spLocks noGrp="1"/>
          </p:cNvSpPr>
          <p:nvPr>
            <p:ph type="title"/>
          </p:nvPr>
        </p:nvSpPr>
        <p:spPr/>
        <p:txBody>
          <a:bodyPr/>
          <a:lstStyle/>
          <a:p>
            <a:r>
              <a:rPr lang="en-GB" dirty="0"/>
              <a:t>Why is Wellbeing important?</a:t>
            </a:r>
          </a:p>
        </p:txBody>
      </p:sp>
      <p:sp>
        <p:nvSpPr>
          <p:cNvPr id="3" name="Content Placeholder 2">
            <a:extLst>
              <a:ext uri="{FF2B5EF4-FFF2-40B4-BE49-F238E27FC236}">
                <a16:creationId xmlns:a16="http://schemas.microsoft.com/office/drawing/2014/main" id="{19DDCC1F-02D5-2705-0610-9C1771E74243}"/>
              </a:ext>
            </a:extLst>
          </p:cNvPr>
          <p:cNvSpPr>
            <a:spLocks noGrp="1"/>
          </p:cNvSpPr>
          <p:nvPr>
            <p:ph idx="1"/>
          </p:nvPr>
        </p:nvSpPr>
        <p:spPr/>
        <p:txBody>
          <a:bodyPr/>
          <a:lstStyle/>
          <a:p>
            <a:r>
              <a:rPr lang="en-GB" kern="100" dirty="0">
                <a:ea typeface="DengXian" panose="02010600030101010101" pitchFamily="2" charset="-122"/>
                <a:cs typeface="Arial" panose="020B0604020202020204" pitchFamily="34" charset="0"/>
              </a:rPr>
              <a:t>On average we spent an estimated one-third of our lives at work. Difficulties in achieving equilibrium between work and home lives has created a culture of employees putting their jobs before their personal lives.</a:t>
            </a:r>
          </a:p>
          <a:p>
            <a:r>
              <a:rPr lang="en-GB" kern="100" dirty="0">
                <a:ea typeface="DengXian" panose="02010600030101010101" pitchFamily="2" charset="-122"/>
                <a:cs typeface="Arial" panose="020B0604020202020204" pitchFamily="34" charset="0"/>
              </a:rPr>
              <a:t>Workplace stressors such as organisational change, staff shortages and poor relationships with managers/colleagues may have a negative effect on overall health and wellbeing, reducing productivity and organisational effectiveness. </a:t>
            </a:r>
          </a:p>
          <a:p>
            <a:endParaRPr lang="en-GB" dirty="0"/>
          </a:p>
        </p:txBody>
      </p:sp>
    </p:spTree>
    <p:extLst>
      <p:ext uri="{BB962C8B-B14F-4D97-AF65-F5344CB8AC3E}">
        <p14:creationId xmlns:p14="http://schemas.microsoft.com/office/powerpoint/2010/main" val="48217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ADF15-2E20-2E01-8B84-E0F2860EC3C2}"/>
              </a:ext>
            </a:extLst>
          </p:cNvPr>
          <p:cNvSpPr>
            <a:spLocks noGrp="1"/>
          </p:cNvSpPr>
          <p:nvPr>
            <p:ph type="title"/>
          </p:nvPr>
        </p:nvSpPr>
        <p:spPr>
          <a:xfrm>
            <a:off x="301657" y="1420926"/>
            <a:ext cx="11594969" cy="1325563"/>
          </a:xfrm>
        </p:spPr>
        <p:txBody>
          <a:bodyPr anchor="ctr">
            <a:normAutofit/>
          </a:bodyPr>
          <a:lstStyle/>
          <a:p>
            <a:r>
              <a:rPr lang="en-GB" dirty="0"/>
              <a:t>What is the impact?</a:t>
            </a:r>
          </a:p>
        </p:txBody>
      </p:sp>
      <p:graphicFrame>
        <p:nvGraphicFramePr>
          <p:cNvPr id="5" name="Content Placeholder 2">
            <a:extLst>
              <a:ext uri="{FF2B5EF4-FFF2-40B4-BE49-F238E27FC236}">
                <a16:creationId xmlns:a16="http://schemas.microsoft.com/office/drawing/2014/main" id="{26E35E48-5FAB-FF29-B751-9D2C0F020605}"/>
              </a:ext>
            </a:extLst>
          </p:cNvPr>
          <p:cNvGraphicFramePr>
            <a:graphicFrameLocks noGrp="1"/>
          </p:cNvGraphicFramePr>
          <p:nvPr>
            <p:ph idx="1"/>
            <p:extLst>
              <p:ext uri="{D42A27DB-BD31-4B8C-83A1-F6EECF244321}">
                <p14:modId xmlns:p14="http://schemas.microsoft.com/office/powerpoint/2010/main" val="204488087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8926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a:bodyPr>
          <a:lstStyle/>
          <a:p>
            <a:r>
              <a:rPr lang="en-GB" b="1">
                <a:latin typeface="+mn-lt"/>
              </a:rPr>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92500" lnSpcReduction="20000"/>
          </a:bodyPr>
          <a:lstStyle/>
          <a:p>
            <a:r>
              <a:rPr lang="en-GB" dirty="0"/>
              <a:t>Healthy workplaces help people to flourish and reach their potential</a:t>
            </a:r>
          </a:p>
          <a:p>
            <a:r>
              <a:rPr lang="en-GB" dirty="0"/>
              <a:t>Good health and wellbeing are a core enabler of employee engagement and organisational performance</a:t>
            </a:r>
          </a:p>
          <a:p>
            <a:r>
              <a:rPr lang="en-GB" dirty="0"/>
              <a:t>Investing in wellbeing can lead to increased resilience, reduced sickness absence, and higher performance and productivity</a:t>
            </a:r>
          </a:p>
          <a:p>
            <a:r>
              <a:rPr lang="en-GB" dirty="0"/>
              <a:t>There’s a legal ‘duty of care’ in relation to the health and welfare of employees</a:t>
            </a:r>
          </a:p>
          <a:p>
            <a:r>
              <a:rPr lang="en-GB" dirty="0"/>
              <a:t>There are less 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418FC-434E-919A-91AA-96E73876F393}"/>
              </a:ext>
            </a:extLst>
          </p:cNvPr>
          <p:cNvSpPr>
            <a:spLocks noGrp="1"/>
          </p:cNvSpPr>
          <p:nvPr>
            <p:ph type="title"/>
          </p:nvPr>
        </p:nvSpPr>
        <p:spPr/>
        <p:txBody>
          <a:bodyPr/>
          <a:lstStyle/>
          <a:p>
            <a:r>
              <a:rPr lang="en-GB" dirty="0"/>
              <a:t>Legislation linked to wellbeing</a:t>
            </a:r>
          </a:p>
        </p:txBody>
      </p:sp>
      <p:sp>
        <p:nvSpPr>
          <p:cNvPr id="3" name="Content Placeholder 2">
            <a:extLst>
              <a:ext uri="{FF2B5EF4-FFF2-40B4-BE49-F238E27FC236}">
                <a16:creationId xmlns:a16="http://schemas.microsoft.com/office/drawing/2014/main" id="{70C98597-0B75-BDFD-A952-AD507FFDE504}"/>
              </a:ext>
            </a:extLst>
          </p:cNvPr>
          <p:cNvSpPr>
            <a:spLocks noGrp="1"/>
          </p:cNvSpPr>
          <p:nvPr>
            <p:ph idx="1"/>
          </p:nvPr>
        </p:nvSpPr>
        <p:spPr/>
        <p:txBody>
          <a:bodyPr>
            <a:normAutofit fontScale="92500" lnSpcReduction="20000"/>
          </a:bodyPr>
          <a:lstStyle/>
          <a:p>
            <a:r>
              <a:rPr lang="en-GB" dirty="0"/>
              <a:t>Working Time Regulations (1998)</a:t>
            </a:r>
          </a:p>
          <a:p>
            <a:r>
              <a:rPr lang="en-GB" dirty="0"/>
              <a:t>Average weekly working time cannot exceed 48 hours over a 17-week reference period, including overtime, unless a worker opts out in writing. Night workers are limited to an average of 8 hours per 24-hour period.</a:t>
            </a:r>
          </a:p>
          <a:p>
            <a:r>
              <a:rPr lang="en-GB" dirty="0"/>
              <a:t>Workers get 11 consecutive hours' daily rest in every 24-hour period, a 24-hour weekly rest (or 48 hours over 14 days), and a 20-minute break if working over 6 hours.</a:t>
            </a:r>
          </a:p>
          <a:p>
            <a:r>
              <a:rPr lang="en-GB" dirty="0"/>
              <a:t>Young workers (under 18) are capped at 8 hours daily or 40 weekly; exemptions apply to sectors like emergency services or those with unmeasured time. Employers must keep records and offer health assessments for night worker</a:t>
            </a:r>
          </a:p>
          <a:p>
            <a:endParaRPr lang="en-GB" dirty="0"/>
          </a:p>
        </p:txBody>
      </p:sp>
    </p:spTree>
    <p:extLst>
      <p:ext uri="{BB962C8B-B14F-4D97-AF65-F5344CB8AC3E}">
        <p14:creationId xmlns:p14="http://schemas.microsoft.com/office/powerpoint/2010/main" val="8458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C050D-8933-6DA0-F0C3-C0FEB5EC1396}"/>
              </a:ext>
            </a:extLst>
          </p:cNvPr>
          <p:cNvSpPr>
            <a:spLocks noGrp="1"/>
          </p:cNvSpPr>
          <p:nvPr>
            <p:ph type="title"/>
          </p:nvPr>
        </p:nvSpPr>
        <p:spPr>
          <a:xfrm>
            <a:off x="358219" y="365125"/>
            <a:ext cx="11481847" cy="1325563"/>
          </a:xfrm>
        </p:spPr>
        <p:txBody>
          <a:bodyPr anchor="ctr">
            <a:normAutofit/>
          </a:bodyPr>
          <a:lstStyle/>
          <a:p>
            <a:r>
              <a:rPr lang="en-GB" dirty="0"/>
              <a:t>ACTIVITY</a:t>
            </a:r>
          </a:p>
        </p:txBody>
      </p:sp>
      <p:graphicFrame>
        <p:nvGraphicFramePr>
          <p:cNvPr id="5" name="Content Placeholder 2">
            <a:extLst>
              <a:ext uri="{FF2B5EF4-FFF2-40B4-BE49-F238E27FC236}">
                <a16:creationId xmlns:a16="http://schemas.microsoft.com/office/drawing/2014/main" id="{ACDD7CE1-FB06-1A9A-4012-5E62D0642632}"/>
              </a:ext>
            </a:extLst>
          </p:cNvPr>
          <p:cNvGraphicFramePr>
            <a:graphicFrameLocks noGrp="1"/>
          </p:cNvGraphicFramePr>
          <p:nvPr>
            <p:ph idx="1"/>
            <p:extLst>
              <p:ext uri="{D42A27DB-BD31-4B8C-83A1-F6EECF244321}">
                <p14:modId xmlns:p14="http://schemas.microsoft.com/office/powerpoint/2010/main" val="365635774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380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2F51-E0B3-88DC-C608-CAFFB7BB8CD0}"/>
              </a:ext>
            </a:extLst>
          </p:cNvPr>
          <p:cNvSpPr>
            <a:spLocks noGrp="1"/>
          </p:cNvSpPr>
          <p:nvPr>
            <p:ph type="title"/>
          </p:nvPr>
        </p:nvSpPr>
        <p:spPr/>
        <p:txBody>
          <a:bodyPr/>
          <a:lstStyle/>
          <a:p>
            <a:r>
              <a:rPr lang="en-GB" dirty="0"/>
              <a:t>Potential implications</a:t>
            </a:r>
          </a:p>
        </p:txBody>
      </p:sp>
      <p:sp>
        <p:nvSpPr>
          <p:cNvPr id="3" name="Content Placeholder 2">
            <a:extLst>
              <a:ext uri="{FF2B5EF4-FFF2-40B4-BE49-F238E27FC236}">
                <a16:creationId xmlns:a16="http://schemas.microsoft.com/office/drawing/2014/main" id="{A570472E-BCAE-F4D1-7103-9485A5A110FB}"/>
              </a:ext>
            </a:extLst>
          </p:cNvPr>
          <p:cNvSpPr>
            <a:spLocks noGrp="1"/>
          </p:cNvSpPr>
          <p:nvPr>
            <p:ph idx="1"/>
          </p:nvPr>
        </p:nvSpPr>
        <p:spPr/>
        <p:txBody>
          <a:bodyPr/>
          <a:lstStyle/>
          <a:p>
            <a:r>
              <a:rPr lang="en-GB" dirty="0"/>
              <a:t>Tribunal claims from employees.</a:t>
            </a:r>
          </a:p>
          <a:p>
            <a:r>
              <a:rPr lang="en-GB" dirty="0"/>
              <a:t>Enforcement action, fines, or compensation costs.</a:t>
            </a:r>
          </a:p>
          <a:p>
            <a:r>
              <a:rPr lang="en-GB" dirty="0"/>
              <a:t>Reputational damage.</a:t>
            </a:r>
          </a:p>
          <a:p>
            <a:r>
              <a:rPr lang="en-GB" dirty="0"/>
              <a:t>Lower morale and productivity.</a:t>
            </a:r>
          </a:p>
          <a:p>
            <a:r>
              <a:rPr lang="en-GB" dirty="0"/>
              <a:t>More sickness absence.</a:t>
            </a:r>
          </a:p>
          <a:p>
            <a:r>
              <a:rPr lang="en-GB" dirty="0"/>
              <a:t>Higher staff turnover.</a:t>
            </a:r>
          </a:p>
          <a:p>
            <a:r>
              <a:rPr lang="en-GB" dirty="0"/>
              <a:t>Burnout, caused by long hours, insufficient rest, and sustained pressure.</a:t>
            </a:r>
          </a:p>
          <a:p>
            <a:endParaRPr lang="en-GB" dirty="0"/>
          </a:p>
        </p:txBody>
      </p:sp>
    </p:spTree>
    <p:extLst>
      <p:ext uri="{BB962C8B-B14F-4D97-AF65-F5344CB8AC3E}">
        <p14:creationId xmlns:p14="http://schemas.microsoft.com/office/powerpoint/2010/main" val="210363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DD1AE-419C-26FF-0D18-9D025F19238D}"/>
              </a:ext>
            </a:extLst>
          </p:cNvPr>
          <p:cNvSpPr>
            <a:spLocks noGrp="1"/>
          </p:cNvSpPr>
          <p:nvPr>
            <p:ph type="title"/>
          </p:nvPr>
        </p:nvSpPr>
        <p:spPr/>
        <p:txBody>
          <a:bodyPr anchor="ctr">
            <a:normAutofit fontScale="90000"/>
          </a:bodyPr>
          <a:lstStyle/>
          <a:p>
            <a:r>
              <a:rPr lang="en-GB" dirty="0"/>
              <a:t>Further legislation – Equality Act 2010 – Protects employees against unfair treatment due to protected characteristics</a:t>
            </a:r>
          </a:p>
        </p:txBody>
      </p:sp>
      <p:graphicFrame>
        <p:nvGraphicFramePr>
          <p:cNvPr id="7" name="Content Placeholder 2">
            <a:extLst>
              <a:ext uri="{FF2B5EF4-FFF2-40B4-BE49-F238E27FC236}">
                <a16:creationId xmlns:a16="http://schemas.microsoft.com/office/drawing/2014/main" id="{2A9357C4-880F-6F03-3EAB-13DD42284BB8}"/>
              </a:ext>
            </a:extLst>
          </p:cNvPr>
          <p:cNvGraphicFramePr>
            <a:graphicFrameLocks noGrp="1"/>
          </p:cNvGraphicFramePr>
          <p:nvPr>
            <p:ph idx="1"/>
            <p:extLst>
              <p:ext uri="{D42A27DB-BD31-4B8C-83A1-F6EECF244321}">
                <p14:modId xmlns:p14="http://schemas.microsoft.com/office/powerpoint/2010/main" val="348226553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0068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D6A95-0AFF-8DDF-864F-61265D8AF7B9}"/>
              </a:ext>
            </a:extLst>
          </p:cNvPr>
          <p:cNvSpPr>
            <a:spLocks noGrp="1"/>
          </p:cNvSpPr>
          <p:nvPr>
            <p:ph type="title"/>
          </p:nvPr>
        </p:nvSpPr>
        <p:spPr>
          <a:xfrm>
            <a:off x="301657" y="1420926"/>
            <a:ext cx="11594969" cy="1325563"/>
          </a:xfrm>
        </p:spPr>
        <p:txBody>
          <a:bodyPr anchor="ctr">
            <a:normAutofit/>
          </a:bodyPr>
          <a:lstStyle/>
          <a:p>
            <a:r>
              <a:rPr lang="en-GB" dirty="0"/>
              <a:t>Age discrimination in recruitment</a:t>
            </a:r>
          </a:p>
        </p:txBody>
      </p:sp>
      <p:graphicFrame>
        <p:nvGraphicFramePr>
          <p:cNvPr id="5" name="Content Placeholder 2">
            <a:extLst>
              <a:ext uri="{FF2B5EF4-FFF2-40B4-BE49-F238E27FC236}">
                <a16:creationId xmlns:a16="http://schemas.microsoft.com/office/drawing/2014/main" id="{2D04900D-7A1F-FD4E-ED3B-34741E7BDDC5}"/>
              </a:ext>
            </a:extLst>
          </p:cNvPr>
          <p:cNvGraphicFramePr>
            <a:graphicFrameLocks noGrp="1"/>
          </p:cNvGraphicFramePr>
          <p:nvPr>
            <p:ph idx="1"/>
            <p:extLst>
              <p:ext uri="{D42A27DB-BD31-4B8C-83A1-F6EECF244321}">
                <p14:modId xmlns:p14="http://schemas.microsoft.com/office/powerpoint/2010/main" val="2227666093"/>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6033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659F9-8786-E057-28C8-DF276279B967}"/>
              </a:ext>
            </a:extLst>
          </p:cNvPr>
          <p:cNvSpPr>
            <a:spLocks noGrp="1"/>
          </p:cNvSpPr>
          <p:nvPr>
            <p:ph type="title"/>
          </p:nvPr>
        </p:nvSpPr>
        <p:spPr/>
        <p:txBody>
          <a:bodyPr anchor="t">
            <a:normAutofit/>
          </a:bodyPr>
          <a:lstStyle/>
          <a:p>
            <a:r>
              <a:rPr lang="en-GB" b="1" dirty="0"/>
              <a:t>Berry v Recruitment Revolution &amp; Ors (UKEAT/0190/10/LA, 2010)</a:t>
            </a:r>
            <a:endParaRPr lang="en-GB" dirty="0"/>
          </a:p>
        </p:txBody>
      </p:sp>
      <p:graphicFrame>
        <p:nvGraphicFramePr>
          <p:cNvPr id="7" name="Content Placeholder 2">
            <a:extLst>
              <a:ext uri="{FF2B5EF4-FFF2-40B4-BE49-F238E27FC236}">
                <a16:creationId xmlns:a16="http://schemas.microsoft.com/office/drawing/2014/main" id="{F639E158-802A-4150-9888-AAA79330089C}"/>
              </a:ext>
            </a:extLst>
          </p:cNvPr>
          <p:cNvGraphicFramePr>
            <a:graphicFrameLocks noGrp="1"/>
          </p:cNvGraphicFramePr>
          <p:nvPr>
            <p:ph idx="1"/>
            <p:extLst>
              <p:ext uri="{D42A27DB-BD31-4B8C-83A1-F6EECF244321}">
                <p14:modId xmlns:p14="http://schemas.microsoft.com/office/powerpoint/2010/main" val="2004983336"/>
              </p:ext>
            </p:extLst>
          </p:nvPr>
        </p:nvGraphicFramePr>
        <p:xfrm>
          <a:off x="301625" y="2881313"/>
          <a:ext cx="11595100" cy="365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2059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234DE-4043-D490-A3E7-5DA5F3DDCB7F}"/>
              </a:ext>
            </a:extLst>
          </p:cNvPr>
          <p:cNvSpPr>
            <a:spLocks noGrp="1"/>
          </p:cNvSpPr>
          <p:nvPr>
            <p:ph type="title"/>
          </p:nvPr>
        </p:nvSpPr>
        <p:spPr/>
        <p:txBody>
          <a:bodyPr/>
          <a:lstStyle/>
          <a:p>
            <a:r>
              <a:rPr lang="en-GB" dirty="0"/>
              <a:t>Diversity (CIPD, 2026)</a:t>
            </a:r>
          </a:p>
        </p:txBody>
      </p:sp>
      <p:sp>
        <p:nvSpPr>
          <p:cNvPr id="3" name="Content Placeholder 2">
            <a:extLst>
              <a:ext uri="{FF2B5EF4-FFF2-40B4-BE49-F238E27FC236}">
                <a16:creationId xmlns:a16="http://schemas.microsoft.com/office/drawing/2014/main" id="{648BAB58-823E-CE3E-62DF-627FDAD13F1F}"/>
              </a:ext>
            </a:extLst>
          </p:cNvPr>
          <p:cNvSpPr>
            <a:spLocks noGrp="1"/>
          </p:cNvSpPr>
          <p:nvPr>
            <p:ph idx="1"/>
          </p:nvPr>
        </p:nvSpPr>
        <p:spPr/>
        <p:txBody>
          <a:bodyPr/>
          <a:lstStyle/>
          <a:p>
            <a:r>
              <a:rPr lang="en-GB" dirty="0"/>
              <a:t>Diversity recognises that everyone is different in a variety of visible and non-visible ways, and that those differences are to be recognised, respected, valued, promoted and celebrated. These differences could be, but are not limited to, sex, colour, ethnicity, abilities, age, beliefs, interests, socioeconomic (class), marital or partnership status, sexual orientation, geographic, academic/professional backgrounds, opinions, socio economic backgrounds, thinking, experiences and many other personal characteristics. They may include, but are also not limited to, differences protected by equalities law.</a:t>
            </a:r>
          </a:p>
        </p:txBody>
      </p:sp>
    </p:spTree>
    <p:extLst>
      <p:ext uri="{BB962C8B-B14F-4D97-AF65-F5344CB8AC3E}">
        <p14:creationId xmlns:p14="http://schemas.microsoft.com/office/powerpoint/2010/main" val="496550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58CC1-4309-D2CB-2283-2D49DBC33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7FCA01-00BF-1ECB-2F9D-6BD00EF86FC7}"/>
              </a:ext>
            </a:extLst>
          </p:cNvPr>
          <p:cNvSpPr>
            <a:spLocks noGrp="1"/>
          </p:cNvSpPr>
          <p:nvPr>
            <p:ph type="title"/>
          </p:nvPr>
        </p:nvSpPr>
        <p:spPr/>
        <p:txBody>
          <a:bodyPr/>
          <a:lstStyle/>
          <a:p>
            <a:r>
              <a:rPr lang="en-GB" dirty="0"/>
              <a:t>Inclusion (CIPD, 2026)</a:t>
            </a:r>
          </a:p>
        </p:txBody>
      </p:sp>
      <p:sp>
        <p:nvSpPr>
          <p:cNvPr id="3" name="Content Placeholder 2">
            <a:extLst>
              <a:ext uri="{FF2B5EF4-FFF2-40B4-BE49-F238E27FC236}">
                <a16:creationId xmlns:a16="http://schemas.microsoft.com/office/drawing/2014/main" id="{CCEB239A-ED54-2F01-6F23-9BB195209A50}"/>
              </a:ext>
            </a:extLst>
          </p:cNvPr>
          <p:cNvSpPr>
            <a:spLocks noGrp="1"/>
          </p:cNvSpPr>
          <p:nvPr>
            <p:ph idx="1"/>
          </p:nvPr>
        </p:nvSpPr>
        <p:spPr/>
        <p:txBody>
          <a:bodyPr/>
          <a:lstStyle/>
          <a:p>
            <a:r>
              <a:rPr lang="en-GB" dirty="0"/>
              <a:t>Inclusion is the practice of including people in a way that is fair for all, values everyone’s differences, and empowers and enables each person to be themselves and achieve their full potential at work.</a:t>
            </a:r>
          </a:p>
          <a:p>
            <a:r>
              <a:rPr lang="en-GB" dirty="0"/>
              <a:t>An </a:t>
            </a:r>
            <a:r>
              <a:rPr lang="en-GB" b="1" dirty="0">
                <a:hlinkClick r:id="rId3"/>
              </a:rPr>
              <a:t>inclusive workplace</a:t>
            </a:r>
            <a:r>
              <a:rPr lang="en-GB" dirty="0"/>
              <a:t> culture is one in which everyone feels that they belong, through feeling safe in being themselves, that their contribution matters, policies and practices are fair and a diverse range of people are supported to work together effectively.</a:t>
            </a:r>
          </a:p>
          <a:p>
            <a:r>
              <a:rPr lang="en-GB" dirty="0"/>
              <a:t>Organisations must ensure their people management approaches do not put any group at a disadvantage</a:t>
            </a:r>
          </a:p>
        </p:txBody>
      </p:sp>
    </p:spTree>
    <p:extLst>
      <p:ext uri="{BB962C8B-B14F-4D97-AF65-F5344CB8AC3E}">
        <p14:creationId xmlns:p14="http://schemas.microsoft.com/office/powerpoint/2010/main" val="171038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8F00-A818-19B7-612B-C2EB92FA7A0D}"/>
              </a:ext>
            </a:extLst>
          </p:cNvPr>
          <p:cNvSpPr>
            <a:spLocks noGrp="1"/>
          </p:cNvSpPr>
          <p:nvPr>
            <p:ph type="title"/>
          </p:nvPr>
        </p:nvSpPr>
        <p:spPr>
          <a:xfrm>
            <a:off x="1760669" y="220940"/>
            <a:ext cx="4018587" cy="919114"/>
          </a:xfrm>
        </p:spPr>
        <p:txBody>
          <a:bodyPr anchor="t">
            <a:noAutofit/>
          </a:bodyPr>
          <a:lstStyle/>
          <a:p>
            <a:r>
              <a:rPr lang="en-US" sz="3200" dirty="0"/>
              <a:t>Importance of Diversity and Inclusion </a:t>
            </a:r>
          </a:p>
        </p:txBody>
      </p:sp>
      <p:pic>
        <p:nvPicPr>
          <p:cNvPr id="8" name="Content Placeholder 7" descr="People talking at workplace">
            <a:extLst>
              <a:ext uri="{FF2B5EF4-FFF2-40B4-BE49-F238E27FC236}">
                <a16:creationId xmlns:a16="http://schemas.microsoft.com/office/drawing/2014/main" id="{2EE93F66-2D13-4D12-BD61-9A69E346E7C9}"/>
              </a:ext>
            </a:extLst>
          </p:cNvPr>
          <p:cNvPicPr>
            <a:picLocks noGrp="1" noChangeAspect="1"/>
          </p:cNvPicPr>
          <p:nvPr>
            <p:ph type="pic" sz="quarter" idx="13"/>
          </p:nvPr>
        </p:nvPicPr>
        <p:blipFill>
          <a:blip r:embed="rId3"/>
          <a:srcRect r="15777"/>
          <a:stretch>
            <a:fillRect/>
          </a:stretch>
        </p:blipFill>
        <p:spPr>
          <a:xfrm>
            <a:off x="1524015" y="2238888"/>
            <a:ext cx="4318614" cy="3409843"/>
          </a:xfrm>
        </p:spPr>
      </p:pic>
      <p:sp>
        <p:nvSpPr>
          <p:cNvPr id="4" name="Content Placeholder 3">
            <a:extLst>
              <a:ext uri="{FF2B5EF4-FFF2-40B4-BE49-F238E27FC236}">
                <a16:creationId xmlns:a16="http://schemas.microsoft.com/office/drawing/2014/main" id="{BA7252A8-447A-1878-0AE4-661B41898DD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56108" y="1140055"/>
            <a:ext cx="4168991" cy="4348113"/>
          </a:xfrm>
        </p:spPr>
        <p:txBody>
          <a:bodyPr>
            <a:normAutofit/>
          </a:bodyPr>
          <a:lstStyle/>
          <a:p>
            <a:pPr marL="0" indent="0">
              <a:spcBef>
                <a:spcPts val="1875"/>
              </a:spcBef>
              <a:buNone/>
            </a:pPr>
            <a:r>
              <a:rPr lang="en-US" sz="1200" b="1" dirty="0"/>
              <a:t>Definitions of Diversity and Inclusion</a:t>
            </a:r>
          </a:p>
          <a:p>
            <a:pPr marL="0" lvl="1" indent="0">
              <a:buNone/>
            </a:pPr>
            <a:r>
              <a:rPr lang="en-US" sz="1200" dirty="0"/>
              <a:t>Diversity includes demographic, experiential, and cognitive differences, while inclusion means belonging and fairness at work.</a:t>
            </a:r>
          </a:p>
          <a:p>
            <a:pPr marL="0" indent="0">
              <a:spcBef>
                <a:spcPts val="1875"/>
              </a:spcBef>
              <a:buNone/>
            </a:pPr>
            <a:r>
              <a:rPr lang="en-US" sz="1200" b="1" dirty="0"/>
              <a:t>Diversity, Equity and Inclusion (DEI) as a Strategic Lever</a:t>
            </a:r>
          </a:p>
          <a:p>
            <a:pPr marL="0" lvl="1" indent="0">
              <a:buNone/>
            </a:pPr>
            <a:r>
              <a:rPr lang="en-US" sz="1200" dirty="0" err="1"/>
              <a:t>Organisations</a:t>
            </a:r>
            <a:r>
              <a:rPr lang="en-US" sz="1200" dirty="0"/>
              <a:t> use inclusion strategically to boost competitiveness with measurable impact for underrepresented groups.</a:t>
            </a:r>
          </a:p>
          <a:p>
            <a:pPr marL="0" indent="0">
              <a:spcBef>
                <a:spcPts val="1875"/>
              </a:spcBef>
              <a:buNone/>
            </a:pPr>
            <a:r>
              <a:rPr lang="en-US" sz="1200" b="1" dirty="0"/>
              <a:t>Business Benefits of DEI</a:t>
            </a:r>
          </a:p>
          <a:p>
            <a:pPr marL="0" lvl="1" indent="0">
              <a:buNone/>
            </a:pPr>
            <a:r>
              <a:rPr lang="en-US" sz="1200" dirty="0"/>
              <a:t>DEI drives innovation, talent retention, and </a:t>
            </a:r>
            <a:r>
              <a:rPr lang="en-US" sz="1200" dirty="0" err="1"/>
              <a:t>organisational</a:t>
            </a:r>
            <a:r>
              <a:rPr lang="en-US" sz="1200" dirty="0"/>
              <a:t> resilience, strengthening the business case for inclusion.</a:t>
            </a:r>
          </a:p>
          <a:p>
            <a:pPr marL="0" indent="0">
              <a:spcBef>
                <a:spcPts val="1875"/>
              </a:spcBef>
              <a:buNone/>
            </a:pPr>
            <a:r>
              <a:rPr lang="en-US" sz="1200" b="1" dirty="0"/>
              <a:t>DEI as Moral and Business Imperative</a:t>
            </a:r>
          </a:p>
          <a:p>
            <a:pPr marL="0" lvl="1" indent="0">
              <a:buNone/>
            </a:pPr>
            <a:r>
              <a:rPr lang="en-US" sz="1200" dirty="0"/>
              <a:t>Diversity and inclusion are essential for effective </a:t>
            </a:r>
            <a:r>
              <a:rPr lang="en-US" sz="1200" dirty="0" err="1"/>
              <a:t>organisations</a:t>
            </a:r>
            <a:r>
              <a:rPr lang="en-US" sz="1200" dirty="0"/>
              <a:t> and societal progress, not just symbolic efforts.</a:t>
            </a:r>
          </a:p>
          <a:p>
            <a:pPr marL="0" lvl="1" indent="0">
              <a:buNone/>
            </a:pPr>
            <a:endParaRPr lang="en-US" sz="1200" dirty="0"/>
          </a:p>
          <a:p>
            <a:pPr marL="0" lvl="1" indent="0">
              <a:buNone/>
            </a:pPr>
            <a:r>
              <a:rPr lang="en-US" sz="1200" dirty="0"/>
              <a:t>(World Economic Forum, 2025; McKinsey and Company, No Date)</a:t>
            </a:r>
          </a:p>
        </p:txBody>
      </p:sp>
      <p:sp>
        <p:nvSpPr>
          <p:cNvPr id="5" name="Footer Placeholder 4">
            <a:extLst>
              <a:ext uri="{FF2B5EF4-FFF2-40B4-BE49-F238E27FC236}">
                <a16:creationId xmlns:a16="http://schemas.microsoft.com/office/drawing/2014/main" id="{ECE50CBD-8C2F-057F-D0B6-2D9844518A27}"/>
              </a:ext>
            </a:extLst>
          </p:cNvPr>
          <p:cNvSpPr>
            <a:spLocks noGrp="1"/>
          </p:cNvSpPr>
          <p:nvPr>
            <p:ph type="ftr" sz="quarter" idx="11"/>
          </p:nvPr>
        </p:nvSpPr>
        <p:spPr>
          <a:xfrm>
            <a:off x="1866901" y="5691748"/>
            <a:ext cx="2961977" cy="273844"/>
          </a:xfrm>
        </p:spPr>
        <p:txBody>
          <a:bodyPr anchor="ctr">
            <a:normAutofit fontScale="77500" lnSpcReduction="20000"/>
          </a:bodyPr>
          <a:lstStyle/>
          <a:p>
            <a:pPr>
              <a:spcAft>
                <a:spcPts val="450"/>
              </a:spcAft>
            </a:pPr>
            <a:endParaRPr lang="en-US" dirty="0"/>
          </a:p>
        </p:txBody>
      </p:sp>
      <p:sp>
        <p:nvSpPr>
          <p:cNvPr id="6" name="Date Placeholder 5">
            <a:extLst>
              <a:ext uri="{FF2B5EF4-FFF2-40B4-BE49-F238E27FC236}">
                <a16:creationId xmlns:a16="http://schemas.microsoft.com/office/drawing/2014/main" id="{F0BF8956-8384-FF7F-26C8-02AD6C057F22}"/>
              </a:ext>
            </a:extLst>
          </p:cNvPr>
          <p:cNvSpPr>
            <a:spLocks noGrp="1"/>
          </p:cNvSpPr>
          <p:nvPr>
            <p:ph type="dt" sz="half" idx="10"/>
          </p:nvPr>
        </p:nvSpPr>
        <p:spPr>
          <a:xfrm>
            <a:off x="8827196" y="5691748"/>
            <a:ext cx="1381586" cy="273844"/>
          </a:xfrm>
        </p:spPr>
        <p:txBody>
          <a:bodyPr anchor="ctr">
            <a:normAutofit fontScale="77500" lnSpcReduction="20000"/>
          </a:bodyPr>
          <a:lstStyle/>
          <a:p>
            <a:pPr>
              <a:spcAft>
                <a:spcPts val="450"/>
              </a:spcAft>
            </a:pPr>
            <a:endParaRPr lang="en-US" dirty="0"/>
          </a:p>
        </p:txBody>
      </p:sp>
      <p:sp>
        <p:nvSpPr>
          <p:cNvPr id="7" name="Slide Number Placeholder 6">
            <a:extLst>
              <a:ext uri="{FF2B5EF4-FFF2-40B4-BE49-F238E27FC236}">
                <a16:creationId xmlns:a16="http://schemas.microsoft.com/office/drawing/2014/main" id="{72914978-BE8A-BCA1-AA14-E52CBBE4E452}"/>
              </a:ext>
            </a:extLst>
          </p:cNvPr>
          <p:cNvSpPr>
            <a:spLocks noGrp="1"/>
          </p:cNvSpPr>
          <p:nvPr>
            <p:ph type="sldNum" sz="quarter" idx="12"/>
          </p:nvPr>
        </p:nvSpPr>
        <p:spPr>
          <a:xfrm>
            <a:off x="10325100" y="5691748"/>
            <a:ext cx="342900" cy="273844"/>
          </a:xfrm>
        </p:spPr>
        <p:txBody>
          <a:bodyPr anchor="ctr">
            <a:normAutofit fontScale="62500" lnSpcReduction="20000"/>
          </a:bodyPr>
          <a:lstStyle/>
          <a:p>
            <a:pPr>
              <a:spcAft>
                <a:spcPts val="450"/>
              </a:spcAft>
            </a:pPr>
            <a:fld id="{DDF60B60-82CA-4BB9-BA6E-A62FADF2374B}" type="slidenum">
              <a:rPr lang="en-US" smtClean="0"/>
              <a:pPr>
                <a:spcAft>
                  <a:spcPts val="450"/>
                </a:spcAft>
              </a:pPr>
              <a:t>21</a:t>
            </a:fld>
            <a:endParaRPr lang="en-US"/>
          </a:p>
        </p:txBody>
      </p:sp>
    </p:spTree>
    <p:extLst>
      <p:ext uri="{BB962C8B-B14F-4D97-AF65-F5344CB8AC3E}">
        <p14:creationId xmlns:p14="http://schemas.microsoft.com/office/powerpoint/2010/main" val="38282536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79EAC-C605-22CF-3158-69B6DD5E5880}"/>
              </a:ext>
            </a:extLst>
          </p:cNvPr>
          <p:cNvSpPr>
            <a:spLocks noGrp="1"/>
          </p:cNvSpPr>
          <p:nvPr>
            <p:ph type="title"/>
          </p:nvPr>
        </p:nvSpPr>
        <p:spPr/>
        <p:txBody>
          <a:bodyPr/>
          <a:lstStyle/>
          <a:p>
            <a:r>
              <a:rPr lang="en-GB" dirty="0"/>
              <a:t>Scenarios – Inclusive, diverse or neither?</a:t>
            </a:r>
          </a:p>
        </p:txBody>
      </p:sp>
      <p:sp>
        <p:nvSpPr>
          <p:cNvPr id="3" name="Content Placeholder 2">
            <a:extLst>
              <a:ext uri="{FF2B5EF4-FFF2-40B4-BE49-F238E27FC236}">
                <a16:creationId xmlns:a16="http://schemas.microsoft.com/office/drawing/2014/main" id="{3673727E-883A-53D4-D97E-6D0696DE1C6B}"/>
              </a:ext>
            </a:extLst>
          </p:cNvPr>
          <p:cNvSpPr>
            <a:spLocks noGrp="1"/>
          </p:cNvSpPr>
          <p:nvPr>
            <p:ph idx="1"/>
          </p:nvPr>
        </p:nvSpPr>
        <p:spPr/>
        <p:txBody>
          <a:bodyPr/>
          <a:lstStyle/>
          <a:p>
            <a:r>
              <a:rPr lang="en-GB" dirty="0"/>
              <a:t>Recruitment approaches</a:t>
            </a:r>
            <a:br>
              <a:rPr lang="en-GB" dirty="0"/>
            </a:br>
            <a:r>
              <a:rPr lang="en-GB" dirty="0"/>
              <a:t>Using structured interviews, anonymising CVs to reduce unconscious bias, and clearly stating flexible working options to remove barriers so more candidates can participate on an equal footing.</a:t>
            </a:r>
          </a:p>
          <a:p>
            <a:r>
              <a:rPr lang="en-GB" dirty="0"/>
              <a:t>Equal Pay and Benefits</a:t>
            </a:r>
            <a:br>
              <a:rPr lang="en-GB" dirty="0"/>
            </a:br>
            <a:r>
              <a:rPr lang="en-GB" dirty="0"/>
              <a:t>Auditing for pay gaps (for example by gender, ethnicity or age) and using the findings to attract and retain a more diverse workforce across different demographics and career stages.</a:t>
            </a:r>
          </a:p>
          <a:p>
            <a:endParaRPr lang="en-GB" dirty="0"/>
          </a:p>
        </p:txBody>
      </p:sp>
    </p:spTree>
    <p:extLst>
      <p:ext uri="{BB962C8B-B14F-4D97-AF65-F5344CB8AC3E}">
        <p14:creationId xmlns:p14="http://schemas.microsoft.com/office/powerpoint/2010/main" val="271751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ED09A-6F46-FA97-2CAC-ADA0C2BEC383}"/>
              </a:ext>
            </a:extLst>
          </p:cNvPr>
          <p:cNvSpPr>
            <a:spLocks noGrp="1"/>
          </p:cNvSpPr>
          <p:nvPr>
            <p:ph type="title"/>
          </p:nvPr>
        </p:nvSpPr>
        <p:spPr>
          <a:xfrm>
            <a:off x="358219" y="365125"/>
            <a:ext cx="11481847" cy="1325563"/>
          </a:xfrm>
        </p:spPr>
        <p:txBody>
          <a:bodyPr anchor="ctr">
            <a:normAutofit/>
          </a:bodyPr>
          <a:lstStyle/>
          <a:p>
            <a:r>
              <a:rPr lang="en-GB" dirty="0"/>
              <a:t>Employment Rights Act 1996 - Fair reasons for dismissal</a:t>
            </a:r>
          </a:p>
        </p:txBody>
      </p:sp>
      <p:graphicFrame>
        <p:nvGraphicFramePr>
          <p:cNvPr id="5" name="Content Placeholder 2">
            <a:extLst>
              <a:ext uri="{FF2B5EF4-FFF2-40B4-BE49-F238E27FC236}">
                <a16:creationId xmlns:a16="http://schemas.microsoft.com/office/drawing/2014/main" id="{1647691A-49B6-FB54-5667-267A2DE64DDC}"/>
              </a:ext>
            </a:extLst>
          </p:cNvPr>
          <p:cNvGraphicFramePr>
            <a:graphicFrameLocks noGrp="1"/>
          </p:cNvGraphicFramePr>
          <p:nvPr>
            <p:ph idx="1"/>
            <p:extLst>
              <p:ext uri="{D42A27DB-BD31-4B8C-83A1-F6EECF244321}">
                <p14:modId xmlns:p14="http://schemas.microsoft.com/office/powerpoint/2010/main" val="348508802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1422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7870F-14E9-4980-964C-528834EFA128}"/>
              </a:ext>
            </a:extLst>
          </p:cNvPr>
          <p:cNvSpPr>
            <a:spLocks noGrp="1"/>
          </p:cNvSpPr>
          <p:nvPr>
            <p:ph type="title"/>
          </p:nvPr>
        </p:nvSpPr>
        <p:spPr>
          <a:xfrm>
            <a:off x="358219" y="365125"/>
            <a:ext cx="11481847" cy="1325563"/>
          </a:xfrm>
        </p:spPr>
        <p:txBody>
          <a:bodyPr anchor="ctr">
            <a:normAutofit/>
          </a:bodyPr>
          <a:lstStyle/>
          <a:p>
            <a:r>
              <a:rPr lang="en-GB" dirty="0"/>
              <a:t>ACAS guidance</a:t>
            </a:r>
          </a:p>
        </p:txBody>
      </p:sp>
      <p:graphicFrame>
        <p:nvGraphicFramePr>
          <p:cNvPr id="5" name="Content Placeholder 2">
            <a:extLst>
              <a:ext uri="{FF2B5EF4-FFF2-40B4-BE49-F238E27FC236}">
                <a16:creationId xmlns:a16="http://schemas.microsoft.com/office/drawing/2014/main" id="{01953B1A-B271-A6F0-1CB6-DB573FCF5A7D}"/>
              </a:ext>
            </a:extLst>
          </p:cNvPr>
          <p:cNvGraphicFramePr>
            <a:graphicFrameLocks noGrp="1"/>
          </p:cNvGraphicFramePr>
          <p:nvPr>
            <p:ph idx="1"/>
            <p:extLst>
              <p:ext uri="{D42A27DB-BD31-4B8C-83A1-F6EECF244321}">
                <p14:modId xmlns:p14="http://schemas.microsoft.com/office/powerpoint/2010/main" val="160836086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69889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F0376-DAE3-0F52-DFF7-6DBE9F8E3833}"/>
              </a:ext>
            </a:extLst>
          </p:cNvPr>
          <p:cNvSpPr>
            <a:spLocks noGrp="1"/>
          </p:cNvSpPr>
          <p:nvPr>
            <p:ph type="title"/>
          </p:nvPr>
        </p:nvSpPr>
        <p:spPr/>
        <p:txBody>
          <a:bodyPr/>
          <a:lstStyle/>
          <a:p>
            <a:r>
              <a:rPr lang="en-GB" dirty="0"/>
              <a:t>Automatically unfair reasons for dismissal</a:t>
            </a:r>
          </a:p>
        </p:txBody>
      </p:sp>
      <p:sp>
        <p:nvSpPr>
          <p:cNvPr id="3" name="Content Placeholder 2">
            <a:extLst>
              <a:ext uri="{FF2B5EF4-FFF2-40B4-BE49-F238E27FC236}">
                <a16:creationId xmlns:a16="http://schemas.microsoft.com/office/drawing/2014/main" id="{B43FB954-0398-F09F-2092-269F499C8962}"/>
              </a:ext>
            </a:extLst>
          </p:cNvPr>
          <p:cNvSpPr>
            <a:spLocks noGrp="1"/>
          </p:cNvSpPr>
          <p:nvPr>
            <p:ph idx="1"/>
          </p:nvPr>
        </p:nvSpPr>
        <p:spPr/>
        <p:txBody>
          <a:bodyPr>
            <a:normAutofit lnSpcReduction="10000"/>
          </a:bodyPr>
          <a:lstStyle/>
          <a:p>
            <a:r>
              <a:rPr lang="en-US" dirty="0"/>
              <a:t>Being pregnant or on maternity leave</a:t>
            </a:r>
          </a:p>
          <a:p>
            <a:r>
              <a:rPr lang="en-US" dirty="0"/>
              <a:t>Wanting to take family leave, for example parental, paternity or adoption leave </a:t>
            </a:r>
          </a:p>
          <a:p>
            <a:r>
              <a:rPr lang="en-US" dirty="0"/>
              <a:t>Being a trade union member or representative </a:t>
            </a:r>
          </a:p>
          <a:p>
            <a:r>
              <a:rPr lang="en-US" dirty="0"/>
              <a:t>Asking for a legal right</a:t>
            </a:r>
          </a:p>
          <a:p>
            <a:r>
              <a:rPr lang="en-US" dirty="0"/>
              <a:t>Doing jury service </a:t>
            </a:r>
          </a:p>
          <a:p>
            <a:r>
              <a:rPr lang="en-US" dirty="0"/>
              <a:t>Being involved in whistleblowing </a:t>
            </a:r>
          </a:p>
          <a:p>
            <a:r>
              <a:rPr lang="en-US" dirty="0"/>
              <a:t>Taking action, or proposing to take action over a health and safety issue</a:t>
            </a:r>
          </a:p>
          <a:p>
            <a:endParaRPr lang="en-GB" dirty="0"/>
          </a:p>
        </p:txBody>
      </p:sp>
    </p:spTree>
    <p:extLst>
      <p:ext uri="{BB962C8B-B14F-4D97-AF65-F5344CB8AC3E}">
        <p14:creationId xmlns:p14="http://schemas.microsoft.com/office/powerpoint/2010/main" val="269385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4197E-2E9B-E3E5-74BD-C7E89896E5C8}"/>
              </a:ext>
            </a:extLst>
          </p:cNvPr>
          <p:cNvSpPr>
            <a:spLocks noGrp="1"/>
          </p:cNvSpPr>
          <p:nvPr>
            <p:ph type="title"/>
          </p:nvPr>
        </p:nvSpPr>
        <p:spPr/>
        <p:txBody>
          <a:bodyPr/>
          <a:lstStyle/>
          <a:p>
            <a:r>
              <a:rPr lang="en-GB" dirty="0"/>
              <a:t>Other reasons</a:t>
            </a:r>
          </a:p>
        </p:txBody>
      </p:sp>
      <p:sp>
        <p:nvSpPr>
          <p:cNvPr id="3" name="Content Placeholder 2">
            <a:extLst>
              <a:ext uri="{FF2B5EF4-FFF2-40B4-BE49-F238E27FC236}">
                <a16:creationId xmlns:a16="http://schemas.microsoft.com/office/drawing/2014/main" id="{D64FF5A5-09DB-A850-317A-FAC7EB169361}"/>
              </a:ext>
            </a:extLst>
          </p:cNvPr>
          <p:cNvSpPr>
            <a:spLocks noGrp="1"/>
          </p:cNvSpPr>
          <p:nvPr>
            <p:ph idx="1"/>
          </p:nvPr>
        </p:nvSpPr>
        <p:spPr/>
        <p:txBody>
          <a:bodyPr/>
          <a:lstStyle/>
          <a:p>
            <a:r>
              <a:rPr lang="en-US" dirty="0"/>
              <a:t>If an employer does not follow full and fair procedure in managing a dismissal </a:t>
            </a:r>
          </a:p>
          <a:p>
            <a:r>
              <a:rPr lang="en-US" dirty="0"/>
              <a:t>If an employee is in a position that gives them no choice but to resign from their employment because of something serious the employer has done then they might be able to claim for constructive dismissal </a:t>
            </a:r>
          </a:p>
          <a:p>
            <a:endParaRPr lang="en-US" dirty="0"/>
          </a:p>
          <a:p>
            <a:endParaRPr lang="en-GB" dirty="0"/>
          </a:p>
        </p:txBody>
      </p:sp>
    </p:spTree>
    <p:extLst>
      <p:ext uri="{BB962C8B-B14F-4D97-AF65-F5344CB8AC3E}">
        <p14:creationId xmlns:p14="http://schemas.microsoft.com/office/powerpoint/2010/main" val="244939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F583-2BD6-3EA4-02E7-D768704DD063}"/>
              </a:ext>
            </a:extLst>
          </p:cNvPr>
          <p:cNvSpPr>
            <a:spLocks noGrp="1"/>
          </p:cNvSpPr>
          <p:nvPr>
            <p:ph type="title"/>
          </p:nvPr>
        </p:nvSpPr>
        <p:spPr>
          <a:xfrm>
            <a:off x="358219" y="365125"/>
            <a:ext cx="11481847" cy="1325563"/>
          </a:xfrm>
        </p:spPr>
        <p:txBody>
          <a:bodyPr anchor="ctr">
            <a:normAutofit/>
          </a:bodyPr>
          <a:lstStyle/>
          <a:p>
            <a:r>
              <a:rPr lang="en-GB" dirty="0"/>
              <a:t>Employment tribunal claims</a:t>
            </a:r>
          </a:p>
        </p:txBody>
      </p:sp>
      <p:graphicFrame>
        <p:nvGraphicFramePr>
          <p:cNvPr id="5" name="Content Placeholder 2">
            <a:extLst>
              <a:ext uri="{FF2B5EF4-FFF2-40B4-BE49-F238E27FC236}">
                <a16:creationId xmlns:a16="http://schemas.microsoft.com/office/drawing/2014/main" id="{9AF9DAB0-0B88-4AFD-3392-8B12335E674A}"/>
              </a:ext>
            </a:extLst>
          </p:cNvPr>
          <p:cNvGraphicFramePr>
            <a:graphicFrameLocks noGrp="1"/>
          </p:cNvGraphicFramePr>
          <p:nvPr>
            <p:ph idx="1"/>
            <p:extLst>
              <p:ext uri="{D42A27DB-BD31-4B8C-83A1-F6EECF244321}">
                <p14:modId xmlns:p14="http://schemas.microsoft.com/office/powerpoint/2010/main" val="9929870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83447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127F2-9137-5FA0-0B31-2E8811878138}"/>
              </a:ext>
            </a:extLst>
          </p:cNvPr>
          <p:cNvSpPr>
            <a:spLocks noGrp="1"/>
          </p:cNvSpPr>
          <p:nvPr>
            <p:ph type="title"/>
          </p:nvPr>
        </p:nvSpPr>
        <p:spPr/>
        <p:txBody>
          <a:bodyPr/>
          <a:lstStyle/>
          <a:p>
            <a:r>
              <a:rPr lang="en-GB" dirty="0"/>
              <a:t>Summary quiz</a:t>
            </a:r>
          </a:p>
        </p:txBody>
      </p:sp>
      <p:sp>
        <p:nvSpPr>
          <p:cNvPr id="4" name="Content Placeholder 3">
            <a:extLst>
              <a:ext uri="{FF2B5EF4-FFF2-40B4-BE49-F238E27FC236}">
                <a16:creationId xmlns:a16="http://schemas.microsoft.com/office/drawing/2014/main" id="{7DFD4949-E5B4-F4C9-574B-5F745ADDEB35}"/>
              </a:ext>
            </a:extLst>
          </p:cNvPr>
          <p:cNvSpPr>
            <a:spLocks noGrp="1"/>
          </p:cNvSpPr>
          <p:nvPr>
            <p:ph idx="1"/>
          </p:nvPr>
        </p:nvSpPr>
        <p:spPr>
          <a:xfrm>
            <a:off x="382483" y="1825625"/>
            <a:ext cx="11481847" cy="3575934"/>
          </a:xfrm>
        </p:spPr>
        <p:txBody>
          <a:bodyPr vert="horz" lIns="91440" tIns="45720" rIns="91440" bIns="45720" rtlCol="0" anchor="t">
            <a:normAutofit fontScale="77500" lnSpcReduction="20000"/>
          </a:bodyPr>
          <a:lstStyle/>
          <a:p>
            <a:pPr marL="0" lvl="0" indent="0">
              <a:buNone/>
            </a:pPr>
            <a:r>
              <a:rPr lang="en-GB" b="1" dirty="0"/>
              <a:t>1. Which statement best reflects the WHO definition of wellbeing used in the slides?</a:t>
            </a:r>
            <a:br>
              <a:rPr lang="en-GB" dirty="0"/>
            </a:br>
            <a:r>
              <a:rPr lang="en-GB" dirty="0"/>
              <a:t>a) The absence of illness or injury</a:t>
            </a:r>
            <a:br>
              <a:rPr lang="en-GB" dirty="0"/>
            </a:br>
            <a:r>
              <a:rPr lang="en-GB" dirty="0"/>
              <a:t>b) A state of physical fitness</a:t>
            </a:r>
            <a:br>
              <a:rPr lang="en-GB" dirty="0"/>
            </a:br>
            <a:r>
              <a:rPr lang="en-GB" dirty="0"/>
              <a:t>c) A state of complete physical, mental and social wellbeing</a:t>
            </a:r>
            <a:br>
              <a:rPr lang="en-GB" dirty="0"/>
            </a:br>
            <a:r>
              <a:rPr lang="en-GB" dirty="0"/>
              <a:t>d) Feeling happy at work</a:t>
            </a:r>
          </a:p>
          <a:p>
            <a:pPr marL="0" lvl="0" indent="0">
              <a:buNone/>
            </a:pPr>
            <a:r>
              <a:rPr lang="en-GB" b="1" dirty="0"/>
              <a:t>2. Name two categories of workplace wellbeing and give one example of each.</a:t>
            </a:r>
            <a:endParaRPr lang="en-GB" dirty="0"/>
          </a:p>
          <a:p>
            <a:pPr marL="0" lvl="0" indent="0">
              <a:buNone/>
            </a:pPr>
            <a:r>
              <a:rPr lang="en-GB" b="1" dirty="0"/>
              <a:t>3. Under the Working Time Regulations 1998, what are TWO minimum rest entitlements that most adult workers must receive?</a:t>
            </a:r>
            <a:endParaRPr lang="en-GB" dirty="0"/>
          </a:p>
          <a:p>
            <a:pPr marL="0" lvl="0" indent="0">
              <a:buNone/>
            </a:pPr>
            <a:r>
              <a:rPr lang="en-GB" b="1" dirty="0"/>
              <a:t>4. What is the difference between </a:t>
            </a:r>
            <a:r>
              <a:rPr lang="en-GB" b="1" i="1" dirty="0"/>
              <a:t>direct</a:t>
            </a:r>
            <a:r>
              <a:rPr lang="en-GB" b="1" dirty="0"/>
              <a:t> and </a:t>
            </a:r>
            <a:r>
              <a:rPr lang="en-GB" b="1" i="1" dirty="0"/>
              <a:t>indirect</a:t>
            </a:r>
            <a:r>
              <a:rPr lang="en-GB" b="1"/>
              <a:t> discrimination under the Equality Act 2010?</a:t>
            </a:r>
            <a:endParaRPr lang="en-GB"/>
          </a:p>
          <a:p>
            <a:pPr marL="0" lvl="0" indent="0">
              <a:buNone/>
            </a:pPr>
            <a:r>
              <a:rPr lang="en-GB" b="1" dirty="0"/>
              <a:t>5. List two reasons why dismissing an employee without following a fair procedure could be considered unfair under the Employment Rights Act 1996.</a:t>
            </a:r>
            <a:endParaRPr lang="en-GB" dirty="0"/>
          </a:p>
          <a:p>
            <a:endParaRPr lang="en-GB" dirty="0"/>
          </a:p>
        </p:txBody>
      </p:sp>
    </p:spTree>
    <p:extLst>
      <p:ext uri="{BB962C8B-B14F-4D97-AF65-F5344CB8AC3E}">
        <p14:creationId xmlns:p14="http://schemas.microsoft.com/office/powerpoint/2010/main" val="2277125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18CE4-E8EA-7FE1-374B-A7D36782545C}"/>
              </a:ext>
            </a:extLst>
          </p:cNvPr>
          <p:cNvSpPr>
            <a:spLocks noGrp="1"/>
          </p:cNvSpPr>
          <p:nvPr>
            <p:ph type="title"/>
          </p:nvPr>
        </p:nvSpPr>
        <p:spPr/>
        <p:txBody>
          <a:bodyPr/>
          <a:lstStyle/>
          <a:p>
            <a:r>
              <a:rPr lang="en-GB" dirty="0"/>
              <a:t>Task Four – Questions – 1500 words</a:t>
            </a:r>
          </a:p>
        </p:txBody>
      </p:sp>
      <p:sp>
        <p:nvSpPr>
          <p:cNvPr id="3" name="Content Placeholder 2">
            <a:extLst>
              <a:ext uri="{FF2B5EF4-FFF2-40B4-BE49-F238E27FC236}">
                <a16:creationId xmlns:a16="http://schemas.microsoft.com/office/drawing/2014/main" id="{AE194EA0-F942-0DEE-ADD3-EB6122B11000}"/>
              </a:ext>
            </a:extLst>
          </p:cNvPr>
          <p:cNvSpPr>
            <a:spLocks noGrp="1"/>
          </p:cNvSpPr>
          <p:nvPr>
            <p:ph idx="1"/>
          </p:nvPr>
        </p:nvSpPr>
        <p:spPr/>
        <p:txBody>
          <a:bodyPr>
            <a:normAutofit fontScale="55000" lnSpcReduction="20000"/>
          </a:bodyPr>
          <a:lstStyle/>
          <a:p>
            <a:pPr marL="0" indent="0">
              <a:buNone/>
            </a:pPr>
            <a:r>
              <a:rPr lang="en-GB" b="1" dirty="0"/>
              <a:t>Q15.</a:t>
            </a:r>
            <a:r>
              <a:rPr lang="en-GB" dirty="0"/>
              <a:t> The CIPD factsheet, ‘Performance management: an introduction’, states that performance management includes the following activities:  </a:t>
            </a:r>
          </a:p>
          <a:p>
            <a:pPr lvl="0"/>
            <a:r>
              <a:rPr lang="en-GB" dirty="0"/>
              <a:t>Establish objectives</a:t>
            </a:r>
          </a:p>
          <a:p>
            <a:pPr lvl="0"/>
            <a:r>
              <a:rPr lang="en-GB" dirty="0"/>
              <a:t>Improve performance</a:t>
            </a:r>
          </a:p>
          <a:p>
            <a:pPr lvl="0"/>
            <a:r>
              <a:rPr lang="en-GB" dirty="0"/>
              <a:t>Hold people to account </a:t>
            </a:r>
          </a:p>
          <a:p>
            <a:pPr marL="0" lvl="0" indent="0">
              <a:buNone/>
            </a:pPr>
            <a:r>
              <a:rPr lang="en-GB" dirty="0"/>
              <a:t>Explain how these activities could assist in the performance management of call centre staff at </a:t>
            </a:r>
            <a:r>
              <a:rPr lang="en-GB" dirty="0" err="1"/>
              <a:t>Jemijo</a:t>
            </a:r>
            <a:r>
              <a:rPr lang="en-GB" dirty="0"/>
              <a:t>. (AC 4.1) </a:t>
            </a:r>
          </a:p>
          <a:p>
            <a:pPr marL="0" indent="0">
              <a:buNone/>
            </a:pPr>
            <a:r>
              <a:rPr lang="en-GB" b="1" dirty="0"/>
              <a:t>Q16.</a:t>
            </a:r>
            <a:r>
              <a:rPr lang="en-GB" dirty="0"/>
              <a:t> Explain how the level of skill and level of motivation of call centre staff at </a:t>
            </a:r>
            <a:r>
              <a:rPr lang="en-GB" dirty="0" err="1"/>
              <a:t>Jemijo</a:t>
            </a:r>
            <a:r>
              <a:rPr lang="en-GB" dirty="0"/>
              <a:t> could impact their performance. (AC 4.2)</a:t>
            </a:r>
          </a:p>
          <a:p>
            <a:pPr marL="0" indent="0">
              <a:buNone/>
            </a:pPr>
            <a:r>
              <a:rPr lang="en-GB" b="1" dirty="0"/>
              <a:t>Q17.</a:t>
            </a:r>
            <a:r>
              <a:rPr lang="en-GB" dirty="0"/>
              <a:t> At present, call centre staff at </a:t>
            </a:r>
            <a:r>
              <a:rPr lang="en-GB" dirty="0" err="1"/>
              <a:t>Jemijo</a:t>
            </a:r>
            <a:r>
              <a:rPr lang="en-GB" dirty="0"/>
              <a:t> have annual appraisals with their manager. Explain whether continuous reviews could be more beneficial than annual reviews (AC 4.3)</a:t>
            </a:r>
          </a:p>
          <a:p>
            <a:pPr marL="0" indent="0">
              <a:buNone/>
            </a:pPr>
            <a:r>
              <a:rPr lang="en-GB" b="1" dirty="0"/>
              <a:t>Q18.</a:t>
            </a:r>
            <a:r>
              <a:rPr lang="en-GB" dirty="0"/>
              <a:t> The CIPD factsheet, ‘Strategic reward and total reward’ (February 2025) sets out a range of elements that could form part of total reward. Explain why, ‘Access to professional and personal development’ and ‘meaningful work’ could be valued by call centre customer service advisors at </a:t>
            </a:r>
            <a:r>
              <a:rPr lang="en-GB" dirty="0" err="1"/>
              <a:t>Jemijo</a:t>
            </a:r>
            <a:r>
              <a:rPr lang="en-GB" dirty="0"/>
              <a:t>. (AC 5.1) </a:t>
            </a:r>
          </a:p>
          <a:p>
            <a:pPr marL="0" indent="0">
              <a:buNone/>
            </a:pPr>
            <a:r>
              <a:rPr lang="en-GB" b="1" dirty="0"/>
              <a:t>Q19.</a:t>
            </a:r>
            <a:r>
              <a:rPr lang="en-GB" dirty="0"/>
              <a:t> With reference to at least one motivation theory, explain how non-financial reward could support good performance in the call centre at </a:t>
            </a:r>
            <a:r>
              <a:rPr lang="en-GB" dirty="0" err="1"/>
              <a:t>Jemijo</a:t>
            </a:r>
            <a:r>
              <a:rPr lang="en-GB" dirty="0"/>
              <a:t>. (AC 5.2)</a:t>
            </a:r>
          </a:p>
          <a:p>
            <a:pPr marL="0" indent="0">
              <a:buNone/>
            </a:pPr>
            <a:r>
              <a:rPr lang="en-GB" b="1" dirty="0"/>
              <a:t>Q20.</a:t>
            </a:r>
            <a:r>
              <a:rPr lang="en-GB" dirty="0"/>
              <a:t> Explain why it is important that pay for call centre staff at </a:t>
            </a:r>
            <a:r>
              <a:rPr lang="en-GB" dirty="0" err="1"/>
              <a:t>Jemijo</a:t>
            </a:r>
            <a:r>
              <a:rPr lang="en-GB" dirty="0"/>
              <a:t> is equitable and consistent. (AC 5.3)</a:t>
            </a:r>
          </a:p>
          <a:p>
            <a:endParaRPr lang="en-GB" dirty="0"/>
          </a:p>
        </p:txBody>
      </p:sp>
    </p:spTree>
    <p:extLst>
      <p:ext uri="{BB962C8B-B14F-4D97-AF65-F5344CB8AC3E}">
        <p14:creationId xmlns:p14="http://schemas.microsoft.com/office/powerpoint/2010/main" val="164409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0D9F-99AA-1D5C-5ABC-40EF3E5C4339}"/>
              </a:ext>
            </a:extLst>
          </p:cNvPr>
          <p:cNvSpPr>
            <a:spLocks noGrp="1"/>
          </p:cNvSpPr>
          <p:nvPr>
            <p:ph type="title"/>
          </p:nvPr>
        </p:nvSpPr>
        <p:spPr>
          <a:xfrm>
            <a:off x="358219" y="365125"/>
            <a:ext cx="11481847" cy="1325563"/>
          </a:xfrm>
        </p:spPr>
        <p:txBody>
          <a:bodyPr anchor="ctr">
            <a:normAutofit/>
          </a:bodyPr>
          <a:lstStyle/>
          <a:p>
            <a:r>
              <a:rPr lang="en-GB" dirty="0"/>
              <a:t>What is performance management? (CIPD, 2026)</a:t>
            </a:r>
          </a:p>
        </p:txBody>
      </p:sp>
      <p:sp>
        <p:nvSpPr>
          <p:cNvPr id="3" name="Content Placeholder 2">
            <a:extLst>
              <a:ext uri="{FF2B5EF4-FFF2-40B4-BE49-F238E27FC236}">
                <a16:creationId xmlns:a16="http://schemas.microsoft.com/office/drawing/2014/main" id="{581E8D2F-627E-D750-CCDE-C6AC20BA41C2}"/>
              </a:ext>
            </a:extLst>
          </p:cNvPr>
          <p:cNvSpPr>
            <a:spLocks noGrp="1"/>
          </p:cNvSpPr>
          <p:nvPr>
            <p:ph idx="1"/>
          </p:nvPr>
        </p:nvSpPr>
        <p:spPr>
          <a:xfrm>
            <a:off x="358219" y="1825625"/>
            <a:ext cx="11481847" cy="3575934"/>
          </a:xfrm>
        </p:spPr>
        <p:txBody>
          <a:bodyPr>
            <a:normAutofit/>
          </a:bodyPr>
          <a:lstStyle/>
          <a:p>
            <a:pPr marL="0" indent="0">
              <a:buNone/>
            </a:pPr>
            <a:r>
              <a:rPr lang="en-GB" dirty="0"/>
              <a:t>‘Performance management’ refers to how organisations maximise the value of their employees. It aims to maintain and improve employees’ performance in line with organisational goals. Rather than a single activity, it's a group of practices that should be approached holistically.</a:t>
            </a:r>
          </a:p>
        </p:txBody>
      </p:sp>
    </p:spTree>
    <p:extLst>
      <p:ext uri="{BB962C8B-B14F-4D97-AF65-F5344CB8AC3E}">
        <p14:creationId xmlns:p14="http://schemas.microsoft.com/office/powerpoint/2010/main" val="3018850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251CF2-1667-388F-B716-9A97C04C3B35}"/>
              </a:ext>
            </a:extLst>
          </p:cNvPr>
          <p:cNvSpPr>
            <a:spLocks noGrp="1"/>
          </p:cNvSpPr>
          <p:nvPr>
            <p:ph type="title"/>
          </p:nvPr>
        </p:nvSpPr>
        <p:spPr>
          <a:xfrm>
            <a:off x="358219" y="365125"/>
            <a:ext cx="11481847" cy="1325563"/>
          </a:xfrm>
        </p:spPr>
        <p:txBody>
          <a:bodyPr/>
          <a:lstStyle/>
          <a:p>
            <a:r>
              <a:rPr lang="en-US" dirty="0"/>
              <a:t>Components of Performance Management</a:t>
            </a:r>
          </a:p>
        </p:txBody>
      </p:sp>
      <p:sp>
        <p:nvSpPr>
          <p:cNvPr id="10" name="Content Placeholder 2">
            <a:extLst>
              <a:ext uri="{FF2B5EF4-FFF2-40B4-BE49-F238E27FC236}">
                <a16:creationId xmlns:a16="http://schemas.microsoft.com/office/drawing/2014/main" id="{B9A7E08B-617A-CAA0-04EF-86D35812C2CE}"/>
              </a:ext>
            </a:extLst>
          </p:cNvPr>
          <p:cNvSpPr>
            <a:spLocks noGrp="1"/>
          </p:cNvSpPr>
          <p:nvPr>
            <p:ph idx="1"/>
          </p:nvPr>
        </p:nvSpPr>
        <p:spPr>
          <a:xfrm>
            <a:off x="609600" y="1600201"/>
            <a:ext cx="10972800" cy="3917032"/>
          </a:xfrm>
        </p:spPr>
        <p:txBody>
          <a:bodyPr>
            <a:normAutofit fontScale="92500" lnSpcReduction="10000"/>
          </a:bodyPr>
          <a:lstStyle/>
          <a:p>
            <a:pPr marL="342900" indent="-342900">
              <a:spcBef>
                <a:spcPct val="20000"/>
              </a:spcBef>
              <a:spcAft>
                <a:spcPts val="800"/>
              </a:spcAft>
            </a:pPr>
            <a:r>
              <a:rPr lang="en-US" dirty="0"/>
              <a:t>A set procedure specifying the </a:t>
            </a:r>
            <a:r>
              <a:rPr lang="en-US" dirty="0" err="1"/>
              <a:t>organisation’s</a:t>
            </a:r>
            <a:r>
              <a:rPr lang="en-US" dirty="0"/>
              <a:t> approach to performance management. </a:t>
            </a:r>
          </a:p>
          <a:p>
            <a:pPr marL="342900" indent="-342900">
              <a:spcBef>
                <a:spcPct val="20000"/>
              </a:spcBef>
              <a:spcAft>
                <a:spcPts val="800"/>
              </a:spcAft>
            </a:pPr>
            <a:r>
              <a:rPr lang="en-US" dirty="0"/>
              <a:t>A system for collecting and recording performance information and outcomes. </a:t>
            </a:r>
          </a:p>
          <a:p>
            <a:pPr marL="342900" indent="-342900">
              <a:spcBef>
                <a:spcPct val="20000"/>
              </a:spcBef>
              <a:spcAft>
                <a:spcPts val="800"/>
              </a:spcAft>
            </a:pPr>
            <a:r>
              <a:rPr lang="en-US" dirty="0"/>
              <a:t>Individual job/role descriptions and ongoing performance objectives, aligned to company goals.</a:t>
            </a:r>
          </a:p>
          <a:p>
            <a:pPr marL="342900" indent="-342900">
              <a:spcBef>
                <a:spcPct val="20000"/>
              </a:spcBef>
              <a:spcAft>
                <a:spcPts val="800"/>
              </a:spcAft>
            </a:pPr>
            <a:r>
              <a:rPr lang="en-US" dirty="0"/>
              <a:t>Available learning and development options. </a:t>
            </a:r>
          </a:p>
          <a:p>
            <a:pPr marL="342900" indent="-342900">
              <a:spcBef>
                <a:spcPct val="20000"/>
              </a:spcBef>
              <a:spcAft>
                <a:spcPts val="800"/>
              </a:spcAft>
            </a:pPr>
            <a:r>
              <a:rPr lang="en-US" dirty="0"/>
              <a:t>Related/integrated </a:t>
            </a:r>
            <a:r>
              <a:rPr lang="en-US" dirty="0" err="1"/>
              <a:t>organisation</a:t>
            </a:r>
            <a:r>
              <a:rPr lang="en-US" dirty="0"/>
              <a:t> policies and procedures which support the performance management approach.  </a:t>
            </a:r>
          </a:p>
          <a:p>
            <a:endParaRPr lang="en-US" dirty="0"/>
          </a:p>
        </p:txBody>
      </p:sp>
    </p:spTree>
    <p:extLst>
      <p:ext uri="{BB962C8B-B14F-4D97-AF65-F5344CB8AC3E}">
        <p14:creationId xmlns:p14="http://schemas.microsoft.com/office/powerpoint/2010/main" val="708864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CFFA0-7593-B672-1545-168A349674C1}"/>
              </a:ext>
            </a:extLst>
          </p:cNvPr>
          <p:cNvSpPr>
            <a:spLocks noGrp="1"/>
          </p:cNvSpPr>
          <p:nvPr>
            <p:ph type="title"/>
          </p:nvPr>
        </p:nvSpPr>
        <p:spPr>
          <a:xfrm>
            <a:off x="358219" y="365125"/>
            <a:ext cx="11481847" cy="1325563"/>
          </a:xfrm>
        </p:spPr>
        <p:txBody>
          <a:bodyPr anchor="ctr">
            <a:normAutofit/>
          </a:bodyPr>
          <a:lstStyle/>
          <a:p>
            <a:r>
              <a:rPr lang="en-GB" dirty="0"/>
              <a:t>How can the following activities assist in performance management of call centre staff?</a:t>
            </a:r>
          </a:p>
        </p:txBody>
      </p:sp>
      <p:graphicFrame>
        <p:nvGraphicFramePr>
          <p:cNvPr id="5" name="Content Placeholder 2">
            <a:extLst>
              <a:ext uri="{FF2B5EF4-FFF2-40B4-BE49-F238E27FC236}">
                <a16:creationId xmlns:a16="http://schemas.microsoft.com/office/drawing/2014/main" id="{A4C88761-688A-43CC-5C36-1209BAC1D86E}"/>
              </a:ext>
            </a:extLst>
          </p:cNvPr>
          <p:cNvGraphicFramePr>
            <a:graphicFrameLocks noGrp="1"/>
          </p:cNvGraphicFramePr>
          <p:nvPr>
            <p:ph idx="1"/>
            <p:extLst>
              <p:ext uri="{D42A27DB-BD31-4B8C-83A1-F6EECF244321}">
                <p14:modId xmlns:p14="http://schemas.microsoft.com/office/powerpoint/2010/main" val="46719143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8526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US" b="1" kern="1200">
                <a:latin typeface="+mj-lt"/>
                <a:ea typeface="+mj-ea"/>
                <a:cs typeface="+mj-cs"/>
              </a:rPr>
              <a:t>Potential Benefits - Organisation</a:t>
            </a:r>
          </a:p>
        </p:txBody>
      </p:sp>
      <p:graphicFrame>
        <p:nvGraphicFramePr>
          <p:cNvPr id="9" name="TextBox 6">
            <a:extLst>
              <a:ext uri="{FF2B5EF4-FFF2-40B4-BE49-F238E27FC236}">
                <a16:creationId xmlns:a16="http://schemas.microsoft.com/office/drawing/2014/main" id="{4B913762-BA1A-9CB8-5563-D58D0E6C2338}"/>
              </a:ext>
            </a:extLst>
          </p:cNvPr>
          <p:cNvGraphicFramePr/>
          <p:nvPr>
            <p:extLst>
              <p:ext uri="{D42A27DB-BD31-4B8C-83A1-F6EECF244321}">
                <p14:modId xmlns:p14="http://schemas.microsoft.com/office/powerpoint/2010/main" val="392000741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5951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US" b="1" kern="1200"/>
              <a:t>Potential Benefits - Individual</a:t>
            </a:r>
          </a:p>
        </p:txBody>
      </p:sp>
      <p:graphicFrame>
        <p:nvGraphicFramePr>
          <p:cNvPr id="9" name="TextBox 6">
            <a:extLst>
              <a:ext uri="{FF2B5EF4-FFF2-40B4-BE49-F238E27FC236}">
                <a16:creationId xmlns:a16="http://schemas.microsoft.com/office/drawing/2014/main" id="{2BE9A683-266E-CFCA-6299-FD81209C4B8F}"/>
              </a:ext>
            </a:extLst>
          </p:cNvPr>
          <p:cNvGraphicFramePr/>
          <p:nvPr>
            <p:extLst>
              <p:ext uri="{D42A27DB-BD31-4B8C-83A1-F6EECF244321}">
                <p14:modId xmlns:p14="http://schemas.microsoft.com/office/powerpoint/2010/main" val="208639775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45190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2E5ED3F-E468-2CC1-A89A-1ABE8159F8F9}"/>
              </a:ext>
            </a:extLst>
          </p:cNvPr>
          <p:cNvSpPr>
            <a:spLocks noGrp="1"/>
          </p:cNvSpPr>
          <p:nvPr>
            <p:ph type="title"/>
          </p:nvPr>
        </p:nvSpPr>
        <p:spPr>
          <a:xfrm>
            <a:off x="358219" y="365125"/>
            <a:ext cx="11481847" cy="1325563"/>
          </a:xfrm>
        </p:spPr>
        <p:txBody>
          <a:bodyPr anchor="ctr">
            <a:normAutofit/>
          </a:bodyPr>
          <a:lstStyle/>
          <a:p>
            <a:r>
              <a:rPr lang="en-US" dirty="0"/>
              <a:t>Capability V Motivation</a:t>
            </a:r>
          </a:p>
        </p:txBody>
      </p:sp>
      <p:graphicFrame>
        <p:nvGraphicFramePr>
          <p:cNvPr id="12" name="Content Placeholder 2">
            <a:extLst>
              <a:ext uri="{FF2B5EF4-FFF2-40B4-BE49-F238E27FC236}">
                <a16:creationId xmlns:a16="http://schemas.microsoft.com/office/drawing/2014/main" id="{20B9CE47-90F9-E96E-A788-FF132863BF57}"/>
              </a:ext>
            </a:extLst>
          </p:cNvPr>
          <p:cNvGraphicFramePr>
            <a:graphicFrameLocks noGrp="1"/>
          </p:cNvGraphicFramePr>
          <p:nvPr>
            <p:ph idx="1"/>
            <p:extLst>
              <p:ext uri="{D42A27DB-BD31-4B8C-83A1-F6EECF244321}">
                <p14:modId xmlns:p14="http://schemas.microsoft.com/office/powerpoint/2010/main" val="64491179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7802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a:xfrm>
            <a:off x="358219" y="365125"/>
            <a:ext cx="11481847" cy="1325563"/>
          </a:xfrm>
        </p:spPr>
        <p:txBody>
          <a:bodyPr anchor="ctr">
            <a:normAutofit/>
          </a:bodyPr>
          <a:lstStyle/>
          <a:p>
            <a:r>
              <a:rPr lang="en-GB" b="1"/>
              <a:t>Factors That Affect Work Performance</a:t>
            </a:r>
            <a:br>
              <a:rPr lang="en-GB" b="1"/>
            </a:br>
            <a:r>
              <a:rPr lang="en-GB" b="1"/>
              <a:t> - Motivation - </a:t>
            </a:r>
          </a:p>
        </p:txBody>
      </p:sp>
      <p:pic>
        <p:nvPicPr>
          <p:cNvPr id="4" name="Picture 3">
            <a:extLst>
              <a:ext uri="{FF2B5EF4-FFF2-40B4-BE49-F238E27FC236}">
                <a16:creationId xmlns:a16="http://schemas.microsoft.com/office/drawing/2014/main" id="{536BA1F6-E72C-5B90-E43A-2DDB8FB154E8}"/>
              </a:ext>
            </a:extLst>
          </p:cNvPr>
          <p:cNvPicPr>
            <a:picLocks noChangeAspect="1"/>
          </p:cNvPicPr>
          <p:nvPr/>
        </p:nvPicPr>
        <p:blipFill>
          <a:blip r:embed="rId3"/>
          <a:stretch>
            <a:fillRect/>
          </a:stretch>
        </p:blipFill>
        <p:spPr>
          <a:xfrm>
            <a:off x="358219" y="2034838"/>
            <a:ext cx="11481847" cy="3157507"/>
          </a:xfrm>
          <a:prstGeom prst="rect">
            <a:avLst/>
          </a:prstGeom>
          <a:noFill/>
        </p:spPr>
      </p:pic>
    </p:spTree>
    <p:extLst>
      <p:ext uri="{BB962C8B-B14F-4D97-AF65-F5344CB8AC3E}">
        <p14:creationId xmlns:p14="http://schemas.microsoft.com/office/powerpoint/2010/main" val="39055715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a:xfrm>
            <a:off x="358219" y="365125"/>
            <a:ext cx="11481847" cy="1325563"/>
          </a:xfrm>
        </p:spPr>
        <p:txBody>
          <a:bodyPr vert="horz" lIns="91440" tIns="45720" rIns="91440" bIns="45720" rtlCol="0" anchor="ctr">
            <a:normAutofit/>
          </a:bodyPr>
          <a:lstStyle/>
          <a:p>
            <a:pPr>
              <a:spcAft>
                <a:spcPts val="800"/>
              </a:spcAft>
            </a:pPr>
            <a:r>
              <a:rPr lang="en-GB" b="1" dirty="0"/>
              <a:t>Factors That Affect Work Performance</a:t>
            </a:r>
            <a:br>
              <a:rPr lang="en-GB" b="1" dirty="0"/>
            </a:br>
            <a:r>
              <a:rPr lang="en-GB" b="1" dirty="0"/>
              <a:t> - Capability </a:t>
            </a:r>
          </a:p>
        </p:txBody>
      </p:sp>
      <p:graphicFrame>
        <p:nvGraphicFramePr>
          <p:cNvPr id="9" name="TextBox 6">
            <a:extLst>
              <a:ext uri="{FF2B5EF4-FFF2-40B4-BE49-F238E27FC236}">
                <a16:creationId xmlns:a16="http://schemas.microsoft.com/office/drawing/2014/main" id="{CD2A4EAF-7BA2-71DE-009C-D9F8C1743C09}"/>
              </a:ext>
            </a:extLst>
          </p:cNvPr>
          <p:cNvGraphicFramePr/>
          <p:nvPr>
            <p:extLst>
              <p:ext uri="{D42A27DB-BD31-4B8C-83A1-F6EECF244321}">
                <p14:modId xmlns:p14="http://schemas.microsoft.com/office/powerpoint/2010/main" val="173144907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20093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7678C-04DB-E80E-61EB-EA85F62B8326}"/>
              </a:ext>
            </a:extLst>
          </p:cNvPr>
          <p:cNvSpPr>
            <a:spLocks noGrp="1"/>
          </p:cNvSpPr>
          <p:nvPr>
            <p:ph type="title"/>
          </p:nvPr>
        </p:nvSpPr>
        <p:spPr>
          <a:xfrm>
            <a:off x="358219" y="365125"/>
            <a:ext cx="11481847" cy="1325563"/>
          </a:xfrm>
        </p:spPr>
        <p:txBody>
          <a:bodyPr anchor="ctr">
            <a:normAutofit/>
          </a:bodyPr>
          <a:lstStyle/>
          <a:p>
            <a:r>
              <a:rPr lang="en-GB" dirty="0"/>
              <a:t>Annual reviews Vs Continuous reviews</a:t>
            </a:r>
          </a:p>
        </p:txBody>
      </p:sp>
      <p:graphicFrame>
        <p:nvGraphicFramePr>
          <p:cNvPr id="5" name="Content Placeholder 2">
            <a:extLst>
              <a:ext uri="{FF2B5EF4-FFF2-40B4-BE49-F238E27FC236}">
                <a16:creationId xmlns:a16="http://schemas.microsoft.com/office/drawing/2014/main" id="{58D071E2-F5B6-51A6-7929-DAD0BF5D7447}"/>
              </a:ext>
            </a:extLst>
          </p:cNvPr>
          <p:cNvGraphicFramePr>
            <a:graphicFrameLocks noGrp="1"/>
          </p:cNvGraphicFramePr>
          <p:nvPr>
            <p:ph idx="1"/>
            <p:extLst>
              <p:ext uri="{D42A27DB-BD31-4B8C-83A1-F6EECF244321}">
                <p14:modId xmlns:p14="http://schemas.microsoft.com/office/powerpoint/2010/main" val="278390449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37991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D002C-1C7A-0FA1-E1E3-4CF579D51258}"/>
              </a:ext>
            </a:extLst>
          </p:cNvPr>
          <p:cNvSpPr>
            <a:spLocks noGrp="1"/>
          </p:cNvSpPr>
          <p:nvPr>
            <p:ph type="title"/>
          </p:nvPr>
        </p:nvSpPr>
        <p:spPr/>
        <p:txBody>
          <a:bodyPr anchor="t">
            <a:normAutofit/>
          </a:bodyPr>
          <a:lstStyle/>
          <a:p>
            <a:r>
              <a:rPr lang="en-GB" dirty="0"/>
              <a:t>What is total reward?</a:t>
            </a:r>
          </a:p>
        </p:txBody>
      </p:sp>
      <p:graphicFrame>
        <p:nvGraphicFramePr>
          <p:cNvPr id="5" name="Content Placeholder 2">
            <a:extLst>
              <a:ext uri="{FF2B5EF4-FFF2-40B4-BE49-F238E27FC236}">
                <a16:creationId xmlns:a16="http://schemas.microsoft.com/office/drawing/2014/main" id="{3F8ABE13-9C94-1F33-8136-199E21DC1E67}"/>
              </a:ext>
            </a:extLst>
          </p:cNvPr>
          <p:cNvGraphicFramePr>
            <a:graphicFrameLocks noGrp="1"/>
          </p:cNvGraphicFramePr>
          <p:nvPr>
            <p:ph idx="1"/>
            <p:extLst>
              <p:ext uri="{D42A27DB-BD31-4B8C-83A1-F6EECF244321}">
                <p14:modId xmlns:p14="http://schemas.microsoft.com/office/powerpoint/2010/main" val="3987609751"/>
              </p:ext>
            </p:extLst>
          </p:nvPr>
        </p:nvGraphicFramePr>
        <p:xfrm>
          <a:off x="301625" y="2881313"/>
          <a:ext cx="11595100" cy="365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34598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A895-0F0D-C66F-94D9-55A731AE8C9C}"/>
              </a:ext>
            </a:extLst>
          </p:cNvPr>
          <p:cNvSpPr>
            <a:spLocks noGrp="1"/>
          </p:cNvSpPr>
          <p:nvPr>
            <p:ph type="title"/>
          </p:nvPr>
        </p:nvSpPr>
        <p:spPr>
          <a:xfrm>
            <a:off x="301657" y="1420926"/>
            <a:ext cx="11594969" cy="1325563"/>
          </a:xfrm>
        </p:spPr>
        <p:txBody>
          <a:bodyPr anchor="ctr">
            <a:normAutofit/>
          </a:bodyPr>
          <a:lstStyle/>
          <a:p>
            <a:r>
              <a:rPr lang="en-GB" dirty="0"/>
              <a:t>Elements of total reward</a:t>
            </a:r>
          </a:p>
        </p:txBody>
      </p:sp>
      <p:graphicFrame>
        <p:nvGraphicFramePr>
          <p:cNvPr id="5" name="Content Placeholder 2">
            <a:extLst>
              <a:ext uri="{FF2B5EF4-FFF2-40B4-BE49-F238E27FC236}">
                <a16:creationId xmlns:a16="http://schemas.microsoft.com/office/drawing/2014/main" id="{F454383E-DD8D-8749-729A-E6E877F05A0C}"/>
              </a:ext>
            </a:extLst>
          </p:cNvPr>
          <p:cNvGraphicFramePr>
            <a:graphicFrameLocks noGrp="1"/>
          </p:cNvGraphicFramePr>
          <p:nvPr>
            <p:ph idx="1"/>
            <p:extLst>
              <p:ext uri="{D42A27DB-BD31-4B8C-83A1-F6EECF244321}">
                <p14:modId xmlns:p14="http://schemas.microsoft.com/office/powerpoint/2010/main" val="3086848422"/>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22767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27F0C-2A1C-D2A8-60CD-2A82921D40C3}"/>
              </a:ext>
            </a:extLst>
          </p:cNvPr>
          <p:cNvSpPr>
            <a:spLocks noGrp="1"/>
          </p:cNvSpPr>
          <p:nvPr>
            <p:ph type="title"/>
          </p:nvPr>
        </p:nvSpPr>
        <p:spPr>
          <a:xfrm>
            <a:off x="358219" y="365125"/>
            <a:ext cx="11481847" cy="1325563"/>
          </a:xfrm>
        </p:spPr>
        <p:txBody>
          <a:bodyPr anchor="ctr">
            <a:normAutofit/>
          </a:bodyPr>
          <a:lstStyle/>
          <a:p>
            <a:r>
              <a:rPr lang="en-GB" dirty="0"/>
              <a:t>Importance of professional and personal development and meaningful work</a:t>
            </a:r>
          </a:p>
        </p:txBody>
      </p:sp>
      <p:graphicFrame>
        <p:nvGraphicFramePr>
          <p:cNvPr id="5" name="Content Placeholder 2">
            <a:extLst>
              <a:ext uri="{FF2B5EF4-FFF2-40B4-BE49-F238E27FC236}">
                <a16:creationId xmlns:a16="http://schemas.microsoft.com/office/drawing/2014/main" id="{44EB798B-0311-C8BC-8A52-FA66A2824A04}"/>
              </a:ext>
            </a:extLst>
          </p:cNvPr>
          <p:cNvGraphicFramePr>
            <a:graphicFrameLocks noGrp="1"/>
          </p:cNvGraphicFramePr>
          <p:nvPr>
            <p:ph idx="1"/>
            <p:extLst>
              <p:ext uri="{D42A27DB-BD31-4B8C-83A1-F6EECF244321}">
                <p14:modId xmlns:p14="http://schemas.microsoft.com/office/powerpoint/2010/main" val="181404867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72914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F110C-6013-0577-65FC-FEBCC57CAFB6}"/>
              </a:ext>
            </a:extLst>
          </p:cNvPr>
          <p:cNvSpPr>
            <a:spLocks noGrp="1"/>
          </p:cNvSpPr>
          <p:nvPr>
            <p:ph type="title"/>
          </p:nvPr>
        </p:nvSpPr>
        <p:spPr/>
        <p:txBody>
          <a:bodyPr/>
          <a:lstStyle/>
          <a:p>
            <a:r>
              <a:rPr lang="en-GB" dirty="0"/>
              <a:t>Maslow’s Hierarchy of Needs</a:t>
            </a:r>
          </a:p>
        </p:txBody>
      </p:sp>
      <p:pic>
        <p:nvPicPr>
          <p:cNvPr id="3074" name="Picture 2" descr="Maslow's Hierarchy of Needs: Applying ...">
            <a:extLst>
              <a:ext uri="{FF2B5EF4-FFF2-40B4-BE49-F238E27FC236}">
                <a16:creationId xmlns:a16="http://schemas.microsoft.com/office/drawing/2014/main" id="{AE6A48E6-10C0-C468-92B5-5F567E3F841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75721" y="1628801"/>
            <a:ext cx="4545855" cy="3405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6433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Herzberg’s Motivation Theory – Two Factor Theory</a:t>
            </a:r>
          </a:p>
        </p:txBody>
      </p:sp>
      <p:pic>
        <p:nvPicPr>
          <p:cNvPr id="4" name="Content Placeholder 3"/>
          <p:cNvPicPr>
            <a:picLocks noGrp="1" noChangeAspect="1"/>
          </p:cNvPicPr>
          <p:nvPr>
            <p:ph idx="1"/>
          </p:nvPr>
        </p:nvPicPr>
        <p:blipFill>
          <a:blip r:embed="rId3"/>
          <a:stretch>
            <a:fillRect/>
          </a:stretch>
        </p:blipFill>
        <p:spPr>
          <a:xfrm>
            <a:off x="5205413" y="3043238"/>
            <a:ext cx="1814513" cy="1414463"/>
          </a:xfrm>
          <a:prstGeom prst="rect">
            <a:avLst/>
          </a:prstGeom>
        </p:spPr>
      </p:pic>
      <p:sp>
        <p:nvSpPr>
          <p:cNvPr id="5" name="Rectangle 4"/>
          <p:cNvSpPr/>
          <p:nvPr/>
        </p:nvSpPr>
        <p:spPr>
          <a:xfrm>
            <a:off x="3260685" y="2186864"/>
            <a:ext cx="5670630" cy="715581"/>
          </a:xfrm>
          <a:prstGeom prst="rect">
            <a:avLst/>
          </a:prstGeom>
        </p:spPr>
        <p:txBody>
          <a:bodyPr wrap="square">
            <a:spAutoFit/>
          </a:bodyPr>
          <a:lstStyle/>
          <a:p>
            <a:pPr defTabSz="342900">
              <a:defRPr/>
            </a:pPr>
            <a:r>
              <a:rPr lang="en-GB" sz="1350" dirty="0">
                <a:solidFill>
                  <a:prstClr val="black"/>
                </a:solidFill>
                <a:latin typeface="Calibri" panose="020F0502020204030204"/>
              </a:rPr>
              <a:t>Herzberg’s Motivation Theory model, or Two Factor Theory, argues that there are two factors that an organisation can adjust to influence motivation in the workplace.</a:t>
            </a:r>
          </a:p>
        </p:txBody>
      </p:sp>
      <p:sp>
        <p:nvSpPr>
          <p:cNvPr id="6" name="Rectangle 5"/>
          <p:cNvSpPr/>
          <p:nvPr/>
        </p:nvSpPr>
        <p:spPr>
          <a:xfrm>
            <a:off x="2736340" y="3429000"/>
            <a:ext cx="2117522" cy="1338828"/>
          </a:xfrm>
          <a:prstGeom prst="rect">
            <a:avLst/>
          </a:prstGeom>
        </p:spPr>
        <p:txBody>
          <a:bodyPr wrap="square">
            <a:spAutoFit/>
          </a:bodyPr>
          <a:lstStyle/>
          <a:p>
            <a:pPr defTabSz="342900">
              <a:defRPr/>
            </a:pPr>
            <a:r>
              <a:rPr lang="en-GB" sz="1350" dirty="0">
                <a:solidFill>
                  <a:srgbClr val="FF0000"/>
                </a:solidFill>
                <a:latin typeface="Calibri" panose="020F0502020204030204"/>
              </a:rPr>
              <a:t>Hygiene factors</a:t>
            </a:r>
            <a:r>
              <a:rPr lang="en-GB" sz="1350" dirty="0">
                <a:solidFill>
                  <a:prstClr val="black"/>
                </a:solidFill>
                <a:latin typeface="Calibri" panose="020F0502020204030204"/>
              </a:rPr>
              <a:t>: These won’t encourage employees to work harder but they will cause them to become unmotivated if they are not present</a:t>
            </a:r>
          </a:p>
        </p:txBody>
      </p:sp>
      <p:sp>
        <p:nvSpPr>
          <p:cNvPr id="7" name="Rectangle 6"/>
          <p:cNvSpPr/>
          <p:nvPr/>
        </p:nvSpPr>
        <p:spPr>
          <a:xfrm>
            <a:off x="7716181" y="3374995"/>
            <a:ext cx="1706133" cy="923330"/>
          </a:xfrm>
          <a:prstGeom prst="rect">
            <a:avLst/>
          </a:prstGeom>
        </p:spPr>
        <p:txBody>
          <a:bodyPr wrap="square">
            <a:spAutoFit/>
          </a:bodyPr>
          <a:lstStyle/>
          <a:p>
            <a:pPr defTabSz="342900">
              <a:defRPr/>
            </a:pPr>
            <a:r>
              <a:rPr lang="en-GB" sz="1350" dirty="0">
                <a:solidFill>
                  <a:srgbClr val="B3B435">
                    <a:lumMod val="50000"/>
                  </a:srgbClr>
                </a:solidFill>
                <a:latin typeface="Calibri" panose="020F0502020204030204"/>
              </a:rPr>
              <a:t>Motivators</a:t>
            </a:r>
            <a:r>
              <a:rPr lang="en-GB" sz="1350" dirty="0">
                <a:solidFill>
                  <a:prstClr val="black"/>
                </a:solidFill>
                <a:latin typeface="Calibri" panose="020F0502020204030204"/>
              </a:rPr>
              <a:t>: Which can encourage employees to work harder.</a:t>
            </a:r>
          </a:p>
        </p:txBody>
      </p:sp>
    </p:spTree>
    <p:extLst>
      <p:ext uri="{BB962C8B-B14F-4D97-AF65-F5344CB8AC3E}">
        <p14:creationId xmlns:p14="http://schemas.microsoft.com/office/powerpoint/2010/main" val="35114827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C897D-D515-F5C3-22E7-8D5E12E7A18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C92A53D-1E8F-6C1E-AF96-D70A06A27EB4}"/>
              </a:ext>
            </a:extLst>
          </p:cNvPr>
          <p:cNvSpPr>
            <a:spLocks noGrp="1"/>
          </p:cNvSpPr>
          <p:nvPr>
            <p:ph idx="1"/>
          </p:nvPr>
        </p:nvSpPr>
        <p:spPr/>
        <p:txBody>
          <a:bodyPr/>
          <a:lstStyle/>
          <a:p>
            <a:pPr marL="0" indent="0">
              <a:buNone/>
            </a:pPr>
            <a:r>
              <a:rPr lang="en-GB" dirty="0"/>
              <a:t>Review the list of factors and tick whether you think each one is an hygiene factor or motivation factor.</a:t>
            </a:r>
          </a:p>
        </p:txBody>
      </p:sp>
      <p:graphicFrame>
        <p:nvGraphicFramePr>
          <p:cNvPr id="4" name="Table 3">
            <a:extLst>
              <a:ext uri="{FF2B5EF4-FFF2-40B4-BE49-F238E27FC236}">
                <a16:creationId xmlns:a16="http://schemas.microsoft.com/office/drawing/2014/main" id="{FC64A786-16FA-F77F-353D-2171AE1BAB51}"/>
              </a:ext>
            </a:extLst>
          </p:cNvPr>
          <p:cNvGraphicFramePr>
            <a:graphicFrameLocks noGrp="1"/>
          </p:cNvGraphicFramePr>
          <p:nvPr/>
        </p:nvGraphicFramePr>
        <p:xfrm>
          <a:off x="4943872" y="3409967"/>
          <a:ext cx="2038350" cy="1897615"/>
        </p:xfrm>
        <a:graphic>
          <a:graphicData uri="http://schemas.openxmlformats.org/drawingml/2006/table">
            <a:tbl>
              <a:tblPr>
                <a:tableStyleId>{5C22544A-7EE6-4342-B048-85BDC9FD1C3A}</a:tableStyleId>
              </a:tblPr>
              <a:tblGrid>
                <a:gridCol w="962025">
                  <a:extLst>
                    <a:ext uri="{9D8B030D-6E8A-4147-A177-3AD203B41FA5}">
                      <a16:colId xmlns:a16="http://schemas.microsoft.com/office/drawing/2014/main" val="2133687007"/>
                    </a:ext>
                  </a:extLst>
                </a:gridCol>
                <a:gridCol w="542925">
                  <a:extLst>
                    <a:ext uri="{9D8B030D-6E8A-4147-A177-3AD203B41FA5}">
                      <a16:colId xmlns:a16="http://schemas.microsoft.com/office/drawing/2014/main" val="701996058"/>
                    </a:ext>
                  </a:extLst>
                </a:gridCol>
                <a:gridCol w="533400">
                  <a:extLst>
                    <a:ext uri="{9D8B030D-6E8A-4147-A177-3AD203B41FA5}">
                      <a16:colId xmlns:a16="http://schemas.microsoft.com/office/drawing/2014/main" val="1853959033"/>
                    </a:ext>
                  </a:extLst>
                </a:gridCol>
              </a:tblGrid>
              <a:tr h="129302">
                <a:tc>
                  <a:txBody>
                    <a:bodyPr/>
                    <a:lstStyle/>
                    <a:p>
                      <a:pPr algn="l" fontAlgn="b"/>
                      <a:r>
                        <a:rPr lang="en-GB" sz="800" u="none" strike="noStrike" dirty="0">
                          <a:effectLst/>
                        </a:rPr>
                        <a:t>Factors </a:t>
                      </a:r>
                      <a:endParaRPr lang="en-GB" sz="800" b="1" i="0" u="none" strike="noStrike" dirty="0">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Hygiene</a:t>
                      </a:r>
                      <a:endParaRPr lang="en-GB" sz="800" b="1"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Motivation</a:t>
                      </a:r>
                      <a:endParaRPr lang="en-GB" sz="800" b="1"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2949015275"/>
                  </a:ext>
                </a:extLst>
              </a:tr>
              <a:tr h="135731">
                <a:tc>
                  <a:txBody>
                    <a:bodyPr/>
                    <a:lstStyle/>
                    <a:p>
                      <a:pPr algn="l" fontAlgn="b"/>
                      <a:r>
                        <a:rPr lang="en-GB" sz="800" u="none" strike="noStrike">
                          <a:effectLst/>
                        </a:rPr>
                        <a:t>Company policies</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64353245"/>
                  </a:ext>
                </a:extLst>
              </a:tr>
              <a:tr h="135731">
                <a:tc>
                  <a:txBody>
                    <a:bodyPr/>
                    <a:lstStyle/>
                    <a:p>
                      <a:pPr algn="l" fontAlgn="b"/>
                      <a:r>
                        <a:rPr lang="en-GB" sz="800" u="none" strike="noStrike">
                          <a:effectLst/>
                        </a:rPr>
                        <a:t>Achievement</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70706809"/>
                  </a:ext>
                </a:extLst>
              </a:tr>
              <a:tr h="135731">
                <a:tc>
                  <a:txBody>
                    <a:bodyPr/>
                    <a:lstStyle/>
                    <a:p>
                      <a:pPr algn="l" fontAlgn="b"/>
                      <a:r>
                        <a:rPr lang="en-GB" sz="800" u="none" strike="noStrike">
                          <a:effectLst/>
                        </a:rPr>
                        <a:t>Recognition</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3876928926"/>
                  </a:ext>
                </a:extLst>
              </a:tr>
              <a:tr h="135731">
                <a:tc>
                  <a:txBody>
                    <a:bodyPr/>
                    <a:lstStyle/>
                    <a:p>
                      <a:pPr algn="l" fontAlgn="b"/>
                      <a:r>
                        <a:rPr lang="en-GB" sz="800" u="none" strike="noStrike">
                          <a:effectLst/>
                        </a:rPr>
                        <a:t>Supervision</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3986563246"/>
                  </a:ext>
                </a:extLst>
              </a:tr>
              <a:tr h="135731">
                <a:tc>
                  <a:txBody>
                    <a:bodyPr/>
                    <a:lstStyle/>
                    <a:p>
                      <a:pPr algn="l" fontAlgn="b"/>
                      <a:r>
                        <a:rPr lang="en-GB" sz="800" u="none" strike="noStrike">
                          <a:effectLst/>
                        </a:rPr>
                        <a:t>The work itself</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1252052743"/>
                  </a:ext>
                </a:extLst>
              </a:tr>
              <a:tr h="135731">
                <a:tc>
                  <a:txBody>
                    <a:bodyPr/>
                    <a:lstStyle/>
                    <a:p>
                      <a:pPr algn="l" fontAlgn="b"/>
                      <a:r>
                        <a:rPr lang="en-GB" sz="800" u="none" strike="noStrike">
                          <a:effectLst/>
                        </a:rPr>
                        <a:t>Relationships</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1458880281"/>
                  </a:ext>
                </a:extLst>
              </a:tr>
              <a:tr h="135731">
                <a:tc>
                  <a:txBody>
                    <a:bodyPr/>
                    <a:lstStyle/>
                    <a:p>
                      <a:pPr algn="l" fontAlgn="b"/>
                      <a:r>
                        <a:rPr lang="en-GB" sz="800" u="none" strike="noStrike">
                          <a:effectLst/>
                        </a:rPr>
                        <a:t>Work conditions</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319597592"/>
                  </a:ext>
                </a:extLst>
              </a:tr>
              <a:tr h="135731">
                <a:tc>
                  <a:txBody>
                    <a:bodyPr/>
                    <a:lstStyle/>
                    <a:p>
                      <a:pPr algn="l" fontAlgn="b"/>
                      <a:r>
                        <a:rPr lang="en-GB" sz="800" u="none" strike="noStrike">
                          <a:effectLst/>
                        </a:rPr>
                        <a:t>Responsibility</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3333866414"/>
                  </a:ext>
                </a:extLst>
              </a:tr>
              <a:tr h="135731">
                <a:tc>
                  <a:txBody>
                    <a:bodyPr/>
                    <a:lstStyle/>
                    <a:p>
                      <a:pPr algn="l" fontAlgn="b"/>
                      <a:r>
                        <a:rPr lang="en-GB" sz="800" u="none" strike="noStrike">
                          <a:effectLst/>
                        </a:rPr>
                        <a:t>Salary</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246361890"/>
                  </a:ext>
                </a:extLst>
              </a:tr>
              <a:tr h="135731">
                <a:tc>
                  <a:txBody>
                    <a:bodyPr/>
                    <a:lstStyle/>
                    <a:p>
                      <a:pPr algn="l" fontAlgn="b"/>
                      <a:r>
                        <a:rPr lang="en-GB" sz="800" u="none" strike="noStrike">
                          <a:effectLst/>
                        </a:rPr>
                        <a:t>Status</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4242033846"/>
                  </a:ext>
                </a:extLst>
              </a:tr>
              <a:tr h="135731">
                <a:tc>
                  <a:txBody>
                    <a:bodyPr/>
                    <a:lstStyle/>
                    <a:p>
                      <a:pPr algn="l" fontAlgn="b"/>
                      <a:r>
                        <a:rPr lang="en-GB" sz="800" u="none" strike="noStrike">
                          <a:effectLst/>
                        </a:rPr>
                        <a:t>Advancement</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2667025733"/>
                  </a:ext>
                </a:extLst>
              </a:tr>
              <a:tr h="135731">
                <a:tc>
                  <a:txBody>
                    <a:bodyPr/>
                    <a:lstStyle/>
                    <a:p>
                      <a:pPr algn="l" fontAlgn="b"/>
                      <a:r>
                        <a:rPr lang="en-GB" sz="800" u="none" strike="noStrike">
                          <a:effectLst/>
                        </a:rPr>
                        <a:t>Growth</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2895974083"/>
                  </a:ext>
                </a:extLst>
              </a:tr>
              <a:tr h="139541">
                <a:tc>
                  <a:txBody>
                    <a:bodyPr/>
                    <a:lstStyle/>
                    <a:p>
                      <a:pPr algn="l" fontAlgn="b"/>
                      <a:r>
                        <a:rPr lang="en-GB" sz="800" u="none" strike="noStrike">
                          <a:effectLst/>
                        </a:rPr>
                        <a:t>Security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a:effectLst/>
                        </a:rPr>
                        <a:t> </a:t>
                      </a:r>
                      <a:endParaRPr lang="en-GB" sz="800" b="0" i="0" u="none" strike="noStrike">
                        <a:solidFill>
                          <a:srgbClr val="000000"/>
                        </a:solidFill>
                        <a:effectLst/>
                        <a:latin typeface="Aptos Narrow" panose="020B0004020202020204" pitchFamily="34" charset="0"/>
                      </a:endParaRPr>
                    </a:p>
                  </a:txBody>
                  <a:tcPr marL="3572" marR="3572" marT="3572" marB="0" anchor="b"/>
                </a:tc>
                <a:tc>
                  <a:txBody>
                    <a:bodyPr/>
                    <a:lstStyle/>
                    <a:p>
                      <a:pPr algn="l" fontAlgn="b"/>
                      <a:r>
                        <a:rPr lang="en-GB" sz="800" u="none" strike="noStrike" dirty="0">
                          <a:effectLst/>
                        </a:rPr>
                        <a:t> </a:t>
                      </a:r>
                      <a:endParaRPr lang="en-GB" sz="800" b="0" i="0" u="none" strike="noStrike" dirty="0">
                        <a:solidFill>
                          <a:srgbClr val="000000"/>
                        </a:solidFill>
                        <a:effectLst/>
                        <a:latin typeface="Aptos Narrow" panose="020B0004020202020204" pitchFamily="34" charset="0"/>
                      </a:endParaRPr>
                    </a:p>
                  </a:txBody>
                  <a:tcPr marL="3572" marR="3572" marT="3572" marB="0" anchor="b"/>
                </a:tc>
                <a:extLst>
                  <a:ext uri="{0D108BD9-81ED-4DB2-BD59-A6C34878D82A}">
                    <a16:rowId xmlns:a16="http://schemas.microsoft.com/office/drawing/2014/main" val="1489938186"/>
                  </a:ext>
                </a:extLst>
              </a:tr>
            </a:tbl>
          </a:graphicData>
        </a:graphic>
      </p:graphicFrame>
    </p:spTree>
    <p:extLst>
      <p:ext uri="{BB962C8B-B14F-4D97-AF65-F5344CB8AC3E}">
        <p14:creationId xmlns:p14="http://schemas.microsoft.com/office/powerpoint/2010/main" val="36385004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E170E-6325-B22A-324E-28D8444E9CE9}"/>
              </a:ext>
            </a:extLst>
          </p:cNvPr>
          <p:cNvSpPr>
            <a:spLocks noGrp="1"/>
          </p:cNvSpPr>
          <p:nvPr>
            <p:ph type="title"/>
          </p:nvPr>
        </p:nvSpPr>
        <p:spPr/>
        <p:txBody>
          <a:bodyPr/>
          <a:lstStyle/>
          <a:p>
            <a:r>
              <a:rPr lang="en-GB" dirty="0"/>
              <a:t>Hygiene factors</a:t>
            </a:r>
          </a:p>
        </p:txBody>
      </p:sp>
      <p:sp>
        <p:nvSpPr>
          <p:cNvPr id="3" name="Content Placeholder 2">
            <a:extLst>
              <a:ext uri="{FF2B5EF4-FFF2-40B4-BE49-F238E27FC236}">
                <a16:creationId xmlns:a16="http://schemas.microsoft.com/office/drawing/2014/main" id="{01D210C4-BE9F-99A7-3DB8-DC1AA1F499C2}"/>
              </a:ext>
            </a:extLst>
          </p:cNvPr>
          <p:cNvSpPr>
            <a:spLocks noGrp="1"/>
          </p:cNvSpPr>
          <p:nvPr>
            <p:ph idx="1"/>
          </p:nvPr>
        </p:nvSpPr>
        <p:spPr/>
        <p:txBody>
          <a:bodyPr>
            <a:normAutofit fontScale="70000" lnSpcReduction="20000"/>
          </a:bodyPr>
          <a:lstStyle/>
          <a:p>
            <a:pPr fontAlgn="base"/>
            <a:r>
              <a:rPr lang="en-GB" b="1" dirty="0">
                <a:solidFill>
                  <a:srgbClr val="00B0F0"/>
                </a:solidFill>
              </a:rPr>
              <a:t>Company policies</a:t>
            </a:r>
            <a:r>
              <a:rPr lang="en-GB" dirty="0"/>
              <a:t>: These should be fair and clear to every employee. They must also be equivalent to those of competitors.</a:t>
            </a:r>
          </a:p>
          <a:p>
            <a:pPr fontAlgn="base"/>
            <a:r>
              <a:rPr lang="en-GB" b="1" dirty="0">
                <a:solidFill>
                  <a:srgbClr val="FF0000"/>
                </a:solidFill>
              </a:rPr>
              <a:t>Supervision</a:t>
            </a:r>
            <a:r>
              <a:rPr lang="en-GB" dirty="0"/>
              <a:t>: Supervision must be fair and appropriate. The employee should be given as much autonomy as is reasonable.</a:t>
            </a:r>
          </a:p>
          <a:p>
            <a:pPr fontAlgn="base"/>
            <a:r>
              <a:rPr lang="en-GB" b="1" dirty="0">
                <a:solidFill>
                  <a:srgbClr val="00B050"/>
                </a:solidFill>
              </a:rPr>
              <a:t>Relationships</a:t>
            </a:r>
            <a:r>
              <a:rPr lang="en-GB" dirty="0"/>
              <a:t>: There should be no tolerance for bullying or cliques. A healthy, amiable, and appropriate relationship should exist between peers, superiors, and subordinates.</a:t>
            </a:r>
          </a:p>
          <a:p>
            <a:pPr fontAlgn="base"/>
            <a:r>
              <a:rPr lang="en-GB" b="1" dirty="0">
                <a:solidFill>
                  <a:srgbClr val="7030A0"/>
                </a:solidFill>
              </a:rPr>
              <a:t>Work conditions</a:t>
            </a:r>
            <a:r>
              <a:rPr lang="en-GB" dirty="0">
                <a:solidFill>
                  <a:srgbClr val="7030A0"/>
                </a:solidFill>
              </a:rPr>
              <a:t>: </a:t>
            </a:r>
            <a:r>
              <a:rPr lang="en-GB" dirty="0"/>
              <a:t>Equipment and the working environment should be safe, fit for purpose, and hygienic.</a:t>
            </a:r>
          </a:p>
          <a:p>
            <a:pPr fontAlgn="base"/>
            <a:r>
              <a:rPr lang="en-GB" b="1" dirty="0">
                <a:solidFill>
                  <a:srgbClr val="FFC000"/>
                </a:solidFill>
              </a:rPr>
              <a:t>Salary</a:t>
            </a:r>
            <a:r>
              <a:rPr lang="en-GB" dirty="0"/>
              <a:t>: The pay structure should be fair and reasonable. It should also be competitive with other organisations in the same industry.</a:t>
            </a:r>
          </a:p>
          <a:p>
            <a:pPr fontAlgn="base"/>
            <a:r>
              <a:rPr lang="en-GB" b="1" dirty="0">
                <a:solidFill>
                  <a:srgbClr val="0070C0"/>
                </a:solidFill>
              </a:rPr>
              <a:t>Status</a:t>
            </a:r>
            <a:r>
              <a:rPr lang="en-GB" dirty="0"/>
              <a:t>: The organisation should maintain the status of all employees within the organization. Performing meaningful work can provide a sense of status.</a:t>
            </a:r>
          </a:p>
          <a:p>
            <a:pPr fontAlgn="base"/>
            <a:r>
              <a:rPr lang="en-GB" b="1" dirty="0">
                <a:solidFill>
                  <a:schemeClr val="accent2">
                    <a:lumMod val="75000"/>
                  </a:schemeClr>
                </a:solidFill>
              </a:rPr>
              <a:t>Security</a:t>
            </a:r>
            <a:r>
              <a:rPr lang="en-GB" dirty="0"/>
              <a:t>: It is important that employees feel that their job is secure and they are not under the constant threat of being laid-off.</a:t>
            </a:r>
          </a:p>
          <a:p>
            <a:endParaRPr lang="en-GB" dirty="0"/>
          </a:p>
        </p:txBody>
      </p:sp>
    </p:spTree>
    <p:extLst>
      <p:ext uri="{BB962C8B-B14F-4D97-AF65-F5344CB8AC3E}">
        <p14:creationId xmlns:p14="http://schemas.microsoft.com/office/powerpoint/2010/main" val="1305074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7ED62-E78A-A6D5-E762-DD4BB4C58A71}"/>
              </a:ext>
            </a:extLst>
          </p:cNvPr>
          <p:cNvSpPr>
            <a:spLocks noGrp="1"/>
          </p:cNvSpPr>
          <p:nvPr>
            <p:ph type="title"/>
          </p:nvPr>
        </p:nvSpPr>
        <p:spPr/>
        <p:txBody>
          <a:bodyPr/>
          <a:lstStyle/>
          <a:p>
            <a:r>
              <a:rPr lang="en-GB" dirty="0"/>
              <a:t>Motivating factors</a:t>
            </a:r>
          </a:p>
        </p:txBody>
      </p:sp>
      <p:sp>
        <p:nvSpPr>
          <p:cNvPr id="3" name="Content Placeholder 2">
            <a:extLst>
              <a:ext uri="{FF2B5EF4-FFF2-40B4-BE49-F238E27FC236}">
                <a16:creationId xmlns:a16="http://schemas.microsoft.com/office/drawing/2014/main" id="{D8CD0F78-ADD3-34CD-D595-EA8D0AFFE3EE}"/>
              </a:ext>
            </a:extLst>
          </p:cNvPr>
          <p:cNvSpPr>
            <a:spLocks noGrp="1"/>
          </p:cNvSpPr>
          <p:nvPr>
            <p:ph idx="1"/>
          </p:nvPr>
        </p:nvSpPr>
        <p:spPr/>
        <p:txBody>
          <a:bodyPr>
            <a:normAutofit fontScale="85000" lnSpcReduction="20000"/>
          </a:bodyPr>
          <a:lstStyle/>
          <a:p>
            <a:r>
              <a:rPr lang="en-GB" dirty="0">
                <a:solidFill>
                  <a:srgbClr val="FF0000"/>
                </a:solidFill>
              </a:rPr>
              <a:t>Achievement</a:t>
            </a:r>
            <a:r>
              <a:rPr lang="en-GB" dirty="0"/>
              <a:t>: A job must give an employee a sense of achievement. This will provide a proud feeling of having done something difficult but worthwhile.</a:t>
            </a:r>
            <a:endParaRPr lang="en-US" dirty="0"/>
          </a:p>
          <a:p>
            <a:r>
              <a:rPr lang="en-GB" dirty="0">
                <a:solidFill>
                  <a:srgbClr val="0070C0"/>
                </a:solidFill>
              </a:rPr>
              <a:t>Recognition</a:t>
            </a:r>
            <a:r>
              <a:rPr lang="en-GB" dirty="0"/>
              <a:t>: A job must provide an employee with praise and recognition of their successes. This recognition should come from both their superiors and their peers.</a:t>
            </a:r>
          </a:p>
          <a:p>
            <a:r>
              <a:rPr lang="en-GB" dirty="0">
                <a:solidFill>
                  <a:srgbClr val="00B050"/>
                </a:solidFill>
              </a:rPr>
              <a:t>The work itself</a:t>
            </a:r>
            <a:r>
              <a:rPr lang="en-GB" dirty="0"/>
              <a:t>: The job itself must be interesting, varied, and provide enough of a challenge to keep employees motivated.</a:t>
            </a:r>
          </a:p>
          <a:p>
            <a:r>
              <a:rPr lang="en-GB" dirty="0">
                <a:solidFill>
                  <a:srgbClr val="7030A0"/>
                </a:solidFill>
              </a:rPr>
              <a:t>Responsibility</a:t>
            </a:r>
            <a:r>
              <a:rPr lang="en-GB" dirty="0"/>
              <a:t>: Employees should “own” their work. They should hold themselves responsible for this completion and not feel as though they are being micromanaged.</a:t>
            </a:r>
          </a:p>
          <a:p>
            <a:r>
              <a:rPr lang="en-GB" dirty="0">
                <a:solidFill>
                  <a:srgbClr val="FFC000"/>
                </a:solidFill>
              </a:rPr>
              <a:t>Advancement</a:t>
            </a:r>
            <a:r>
              <a:rPr lang="en-GB" dirty="0"/>
              <a:t>: Promotion opportunities should exist for the employee.</a:t>
            </a:r>
          </a:p>
          <a:p>
            <a:r>
              <a:rPr lang="en-GB" dirty="0">
                <a:solidFill>
                  <a:srgbClr val="00B0F0"/>
                </a:solidFill>
              </a:rPr>
              <a:t>Growth</a:t>
            </a:r>
            <a:r>
              <a:rPr lang="en-GB" dirty="0"/>
              <a:t>: The job should give employees the opportunity to learn new skills. This can happen either on the job or through more formal training.</a:t>
            </a:r>
          </a:p>
          <a:p>
            <a:endParaRPr lang="en-GB" dirty="0"/>
          </a:p>
        </p:txBody>
      </p:sp>
    </p:spTree>
    <p:extLst>
      <p:ext uri="{BB962C8B-B14F-4D97-AF65-F5344CB8AC3E}">
        <p14:creationId xmlns:p14="http://schemas.microsoft.com/office/powerpoint/2010/main" val="2673047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E5AC4-B3C3-6232-FA5B-D75772B3FACE}"/>
              </a:ext>
            </a:extLst>
          </p:cNvPr>
          <p:cNvSpPr>
            <a:spLocks noGrp="1"/>
          </p:cNvSpPr>
          <p:nvPr>
            <p:ph type="title"/>
          </p:nvPr>
        </p:nvSpPr>
        <p:spPr>
          <a:xfrm>
            <a:off x="358219" y="365125"/>
            <a:ext cx="11481847" cy="1325563"/>
          </a:xfrm>
        </p:spPr>
        <p:txBody>
          <a:bodyPr anchor="ctr">
            <a:normAutofit/>
          </a:bodyPr>
          <a:lstStyle/>
          <a:p>
            <a:r>
              <a:rPr lang="en-GB" dirty="0"/>
              <a:t>Equal pay – Why is this important?</a:t>
            </a:r>
          </a:p>
        </p:txBody>
      </p:sp>
      <p:graphicFrame>
        <p:nvGraphicFramePr>
          <p:cNvPr id="5" name="Content Placeholder 2">
            <a:extLst>
              <a:ext uri="{FF2B5EF4-FFF2-40B4-BE49-F238E27FC236}">
                <a16:creationId xmlns:a16="http://schemas.microsoft.com/office/drawing/2014/main" id="{57B002E6-B43F-297A-CC40-D73FE198388E}"/>
              </a:ext>
            </a:extLst>
          </p:cNvPr>
          <p:cNvGraphicFramePr>
            <a:graphicFrameLocks noGrp="1"/>
          </p:cNvGraphicFramePr>
          <p:nvPr>
            <p:ph idx="1"/>
            <p:extLst>
              <p:ext uri="{D42A27DB-BD31-4B8C-83A1-F6EECF244321}">
                <p14:modId xmlns:p14="http://schemas.microsoft.com/office/powerpoint/2010/main" val="6479006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34231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A53D5-CCD3-FD76-0622-1DD5F4CEC49A}"/>
              </a:ext>
            </a:extLst>
          </p:cNvPr>
          <p:cNvSpPr>
            <a:spLocks noGrp="1"/>
          </p:cNvSpPr>
          <p:nvPr>
            <p:ph type="title"/>
          </p:nvPr>
        </p:nvSpPr>
        <p:spPr/>
        <p:txBody>
          <a:bodyPr/>
          <a:lstStyle/>
          <a:p>
            <a:r>
              <a:rPr lang="en-GB" dirty="0"/>
              <a:t>Summary quiz</a:t>
            </a:r>
          </a:p>
        </p:txBody>
      </p:sp>
      <p:sp>
        <p:nvSpPr>
          <p:cNvPr id="3" name="Content Placeholder 2">
            <a:extLst>
              <a:ext uri="{FF2B5EF4-FFF2-40B4-BE49-F238E27FC236}">
                <a16:creationId xmlns:a16="http://schemas.microsoft.com/office/drawing/2014/main" id="{0AFA615D-1932-1B75-73CC-615DCAAB220F}"/>
              </a:ext>
            </a:extLst>
          </p:cNvPr>
          <p:cNvSpPr>
            <a:spLocks noGrp="1"/>
          </p:cNvSpPr>
          <p:nvPr>
            <p:ph idx="1"/>
          </p:nvPr>
        </p:nvSpPr>
        <p:spPr/>
        <p:txBody>
          <a:bodyPr>
            <a:normAutofit fontScale="70000" lnSpcReduction="20000"/>
          </a:bodyPr>
          <a:lstStyle/>
          <a:p>
            <a:pPr marL="0" lvl="0" indent="0">
              <a:buNone/>
            </a:pPr>
            <a:r>
              <a:rPr lang="en-GB" b="1" dirty="0"/>
              <a:t>1. According to CIPD, what is performance management mainly concerned with?</a:t>
            </a:r>
            <a:br>
              <a:rPr lang="en-GB" dirty="0"/>
            </a:br>
            <a:r>
              <a:rPr lang="en-GB" dirty="0"/>
              <a:t>a) Monitoring employee absence</a:t>
            </a:r>
            <a:br>
              <a:rPr lang="en-GB" dirty="0"/>
            </a:br>
            <a:r>
              <a:rPr lang="en-GB" dirty="0"/>
              <a:t>b) Managing poor performers only</a:t>
            </a:r>
            <a:br>
              <a:rPr lang="en-GB" dirty="0"/>
            </a:br>
            <a:r>
              <a:rPr lang="en-GB" dirty="0"/>
              <a:t>c) Maximising the value and performance of employees in line with organisational goals</a:t>
            </a:r>
            <a:br>
              <a:rPr lang="en-GB" dirty="0"/>
            </a:br>
            <a:r>
              <a:rPr lang="en-GB" dirty="0"/>
              <a:t>d) Conducting annual appraisals</a:t>
            </a:r>
          </a:p>
          <a:p>
            <a:pPr marL="0" lvl="0" indent="0">
              <a:buNone/>
            </a:pPr>
            <a:r>
              <a:rPr lang="en-GB" b="1" dirty="0"/>
              <a:t>2. Give one way that </a:t>
            </a:r>
            <a:r>
              <a:rPr lang="en-GB" b="1" i="1" dirty="0"/>
              <a:t>establishing objectives</a:t>
            </a:r>
            <a:r>
              <a:rPr lang="en-GB" b="1" dirty="0"/>
              <a:t> can help manage the performance of call centre staff.</a:t>
            </a:r>
            <a:endParaRPr lang="en-GB" dirty="0"/>
          </a:p>
          <a:p>
            <a:pPr marL="0" lvl="0" indent="0">
              <a:buNone/>
            </a:pPr>
            <a:r>
              <a:rPr lang="en-GB" b="1" dirty="0"/>
              <a:t>3. Explain the difference between </a:t>
            </a:r>
            <a:r>
              <a:rPr lang="en-GB" b="1" i="1" dirty="0"/>
              <a:t>capability</a:t>
            </a:r>
            <a:r>
              <a:rPr lang="en-GB" b="1" dirty="0"/>
              <a:t> and </a:t>
            </a:r>
            <a:r>
              <a:rPr lang="en-GB" b="1" i="1" dirty="0"/>
              <a:t>motivation</a:t>
            </a:r>
            <a:r>
              <a:rPr lang="en-GB" b="1" dirty="0"/>
              <a:t> and how each can impact employee performance.</a:t>
            </a:r>
            <a:endParaRPr lang="en-GB" dirty="0"/>
          </a:p>
          <a:p>
            <a:pPr marL="0" lvl="0" indent="0">
              <a:buNone/>
            </a:pPr>
            <a:r>
              <a:rPr lang="en-GB" b="1" dirty="0"/>
              <a:t>4. Identify one benefit of continuous performance reviews compared to annual appraisals.</a:t>
            </a:r>
            <a:endParaRPr lang="en-GB" dirty="0"/>
          </a:p>
          <a:p>
            <a:pPr marL="0" lvl="0" indent="0">
              <a:buNone/>
            </a:pPr>
            <a:r>
              <a:rPr lang="en-GB" b="1" dirty="0"/>
              <a:t>5. Under Herzberg’s Two‑Factor Theory, which of the following is most likely to be a </a:t>
            </a:r>
            <a:r>
              <a:rPr lang="en-GB" b="1" i="1" dirty="0"/>
              <a:t>motivator</a:t>
            </a:r>
            <a:r>
              <a:rPr lang="en-GB" b="1" dirty="0"/>
              <a:t> rather than a hygiene factor?</a:t>
            </a:r>
            <a:br>
              <a:rPr lang="en-GB" dirty="0"/>
            </a:br>
            <a:r>
              <a:rPr lang="en-GB" dirty="0"/>
              <a:t>a) Salary</a:t>
            </a:r>
            <a:br>
              <a:rPr lang="en-GB" dirty="0"/>
            </a:br>
            <a:r>
              <a:rPr lang="en-GB" dirty="0"/>
              <a:t>b) Job security</a:t>
            </a:r>
            <a:br>
              <a:rPr lang="en-GB" dirty="0"/>
            </a:br>
            <a:r>
              <a:rPr lang="en-GB" dirty="0"/>
              <a:t>c) Achievement</a:t>
            </a:r>
            <a:br>
              <a:rPr lang="en-GB" dirty="0"/>
            </a:br>
            <a:r>
              <a:rPr lang="en-GB" dirty="0"/>
              <a:t>d) Company policies</a:t>
            </a:r>
          </a:p>
          <a:p>
            <a:endParaRPr lang="en-GB" dirty="0"/>
          </a:p>
        </p:txBody>
      </p:sp>
    </p:spTree>
    <p:extLst>
      <p:ext uri="{BB962C8B-B14F-4D97-AF65-F5344CB8AC3E}">
        <p14:creationId xmlns:p14="http://schemas.microsoft.com/office/powerpoint/2010/main" val="392700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B7893-DD75-531B-50A8-8A5562223FC1}"/>
              </a:ext>
            </a:extLst>
          </p:cNvPr>
          <p:cNvSpPr>
            <a:spLocks noGrp="1"/>
          </p:cNvSpPr>
          <p:nvPr>
            <p:ph type="title"/>
          </p:nvPr>
        </p:nvSpPr>
        <p:spPr/>
        <p:txBody>
          <a:bodyPr/>
          <a:lstStyle/>
          <a:p>
            <a:r>
              <a:rPr lang="en-GB" dirty="0"/>
              <a:t>Task Five – Questions - 1250 words</a:t>
            </a:r>
          </a:p>
        </p:txBody>
      </p:sp>
      <p:sp>
        <p:nvSpPr>
          <p:cNvPr id="3" name="Content Placeholder 2">
            <a:extLst>
              <a:ext uri="{FF2B5EF4-FFF2-40B4-BE49-F238E27FC236}">
                <a16:creationId xmlns:a16="http://schemas.microsoft.com/office/drawing/2014/main" id="{CA99FAD2-D472-6625-3B21-4668C14E19B5}"/>
              </a:ext>
            </a:extLst>
          </p:cNvPr>
          <p:cNvSpPr>
            <a:spLocks noGrp="1"/>
          </p:cNvSpPr>
          <p:nvPr>
            <p:ph idx="1"/>
          </p:nvPr>
        </p:nvSpPr>
        <p:spPr/>
        <p:txBody>
          <a:bodyPr>
            <a:normAutofit fontScale="47500" lnSpcReduction="20000"/>
          </a:bodyPr>
          <a:lstStyle/>
          <a:p>
            <a:pPr marL="0" indent="0">
              <a:buNone/>
            </a:pPr>
            <a:r>
              <a:rPr lang="en-GB" dirty="0"/>
              <a:t>Call centre staff deal with a wide range of customer queries relating to insurance products and insurance claims. To ensure that all new call centre staff have the relevant knowledge and skills to perform competently in their role, they attend a six-week training programme. The training programme covers: </a:t>
            </a:r>
          </a:p>
          <a:p>
            <a:pPr lvl="0"/>
            <a:r>
              <a:rPr lang="en-GB" dirty="0"/>
              <a:t>knowledge of </a:t>
            </a:r>
            <a:r>
              <a:rPr lang="en-GB" dirty="0" err="1"/>
              <a:t>Jemijo’s</a:t>
            </a:r>
            <a:r>
              <a:rPr lang="en-GB" dirty="0"/>
              <a:t> insurance products and systems </a:t>
            </a:r>
          </a:p>
          <a:p>
            <a:pPr lvl="0"/>
            <a:r>
              <a:rPr lang="en-GB" dirty="0"/>
              <a:t>how to communicate with customers and how to understand their needs </a:t>
            </a:r>
          </a:p>
          <a:p>
            <a:pPr lvl="0"/>
            <a:r>
              <a:rPr lang="en-GB" dirty="0"/>
              <a:t>empathy </a:t>
            </a:r>
          </a:p>
          <a:p>
            <a:pPr lvl="0"/>
            <a:r>
              <a:rPr lang="en-GB" dirty="0"/>
              <a:t>regulatory requirements </a:t>
            </a:r>
          </a:p>
          <a:p>
            <a:pPr marL="0" indent="0">
              <a:buNone/>
            </a:pPr>
            <a:endParaRPr lang="en-GB" dirty="0"/>
          </a:p>
          <a:p>
            <a:pPr marL="0" indent="0">
              <a:buNone/>
            </a:pPr>
            <a:r>
              <a:rPr lang="en-GB" b="1" dirty="0"/>
              <a:t>Q21.</a:t>
            </a:r>
            <a:r>
              <a:rPr lang="en-GB" dirty="0"/>
              <a:t> Explain the benefits to new starters and </a:t>
            </a:r>
            <a:r>
              <a:rPr lang="en-GB" dirty="0" err="1"/>
              <a:t>Jemijo</a:t>
            </a:r>
            <a:r>
              <a:rPr lang="en-GB" dirty="0"/>
              <a:t> of the call centre’s basic training programme. (AC 6.1) </a:t>
            </a:r>
          </a:p>
          <a:p>
            <a:pPr marL="0" indent="0">
              <a:buNone/>
            </a:pPr>
            <a:r>
              <a:rPr lang="en-GB" b="1" dirty="0"/>
              <a:t>Q22.</a:t>
            </a:r>
            <a:r>
              <a:rPr lang="en-GB" dirty="0"/>
              <a:t> All new starters in the call centre at </a:t>
            </a:r>
            <a:r>
              <a:rPr lang="en-GB" dirty="0" err="1"/>
              <a:t>Jemijo</a:t>
            </a:r>
            <a:r>
              <a:rPr lang="en-GB" dirty="0"/>
              <a:t> undertake the basic training programme. Describe different types of learning needs that might arise once the basic training is complete and describe why they might arise. (AC 6.2)</a:t>
            </a:r>
          </a:p>
          <a:p>
            <a:pPr marL="0" indent="0">
              <a:buNone/>
            </a:pPr>
            <a:r>
              <a:rPr lang="en-GB" b="1" dirty="0"/>
              <a:t>Q23.</a:t>
            </a:r>
            <a:r>
              <a:rPr lang="en-GB" dirty="0"/>
              <a:t> Provide a brief summary of how face-to-face training can be used to develop managers at </a:t>
            </a:r>
            <a:r>
              <a:rPr lang="en-GB" dirty="0" err="1"/>
              <a:t>Jemijo</a:t>
            </a:r>
            <a:r>
              <a:rPr lang="en-GB" dirty="0"/>
              <a:t>, and briefly summarise how blended learning, facilitation, coaching, and mentoring could also be used to develop management skills. (AC 6.3) </a:t>
            </a:r>
          </a:p>
          <a:p>
            <a:pPr marL="0" indent="0">
              <a:buNone/>
            </a:pPr>
            <a:r>
              <a:rPr lang="en-GB" b="1" dirty="0"/>
              <a:t>Q24.</a:t>
            </a:r>
            <a:r>
              <a:rPr lang="en-GB" dirty="0"/>
              <a:t> As successful completion of the basic training programme is essential for new starters, explain how </a:t>
            </a:r>
            <a:r>
              <a:rPr lang="en-GB" dirty="0" err="1"/>
              <a:t>Jemijo</a:t>
            </a:r>
            <a:r>
              <a:rPr lang="en-GB" dirty="0"/>
              <a:t> can ensure that the basic training programme is inclusive and accessible for all new starters. (AC 6.4)</a:t>
            </a:r>
          </a:p>
          <a:p>
            <a:pPr marL="0" indent="0">
              <a:buNone/>
            </a:pPr>
            <a:r>
              <a:rPr lang="en-GB" b="1" dirty="0"/>
              <a:t>Q25.</a:t>
            </a:r>
            <a:r>
              <a:rPr lang="en-GB" dirty="0"/>
              <a:t> Discuss a range of metrics that could be used to evaluate the effectiveness of the basic training for call centre staff at </a:t>
            </a:r>
            <a:r>
              <a:rPr lang="en-GB" dirty="0" err="1"/>
              <a:t>Jemijo</a:t>
            </a:r>
            <a:r>
              <a:rPr lang="en-GB" dirty="0"/>
              <a:t> (AC 6.5)</a:t>
            </a:r>
          </a:p>
          <a:p>
            <a:endParaRPr lang="en-GB" dirty="0"/>
          </a:p>
        </p:txBody>
      </p:sp>
    </p:spTree>
    <p:extLst>
      <p:ext uri="{BB962C8B-B14F-4D97-AF65-F5344CB8AC3E}">
        <p14:creationId xmlns:p14="http://schemas.microsoft.com/office/powerpoint/2010/main" val="1644919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fade">
                                      <p:cBhvr>
                                        <p:cTn id="5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8409-0FB9-C6D9-583F-128A2CD97508}"/>
              </a:ext>
            </a:extLst>
          </p:cNvPr>
          <p:cNvSpPr>
            <a:spLocks noGrp="1"/>
          </p:cNvSpPr>
          <p:nvPr>
            <p:ph type="title"/>
          </p:nvPr>
        </p:nvSpPr>
        <p:spPr/>
        <p:txBody>
          <a:bodyPr/>
          <a:lstStyle/>
          <a:p>
            <a:r>
              <a:rPr lang="en-GB" dirty="0"/>
              <a:t>New starter training and induction</a:t>
            </a:r>
          </a:p>
        </p:txBody>
      </p:sp>
      <p:sp>
        <p:nvSpPr>
          <p:cNvPr id="3" name="Content Placeholder 2">
            <a:extLst>
              <a:ext uri="{FF2B5EF4-FFF2-40B4-BE49-F238E27FC236}">
                <a16:creationId xmlns:a16="http://schemas.microsoft.com/office/drawing/2014/main" id="{1F5BC0C7-17A5-957C-E294-7CA6FB0C641D}"/>
              </a:ext>
            </a:extLst>
          </p:cNvPr>
          <p:cNvSpPr>
            <a:spLocks noGrp="1"/>
          </p:cNvSpPr>
          <p:nvPr>
            <p:ph idx="1"/>
          </p:nvPr>
        </p:nvSpPr>
        <p:spPr/>
        <p:txBody>
          <a:bodyPr/>
          <a:lstStyle/>
          <a:p>
            <a:r>
              <a:rPr lang="en-GB" dirty="0"/>
              <a:t>New starter training and induction is the process of introducing a new employee to the organisation, their team, and their role, so they can settle in, understand expectations, and work effectively</a:t>
            </a:r>
          </a:p>
          <a:p>
            <a:r>
              <a:rPr lang="en-GB" dirty="0"/>
              <a:t>A good induction should cover:</a:t>
            </a:r>
          </a:p>
          <a:p>
            <a:pPr lvl="1"/>
            <a:r>
              <a:rPr lang="en-GB" dirty="0"/>
              <a:t>the organisation’s mission, values, policies, and culture.</a:t>
            </a:r>
          </a:p>
          <a:p>
            <a:pPr lvl="1"/>
            <a:r>
              <a:rPr lang="en-GB" dirty="0"/>
              <a:t>the team, manager, colleagues, and key stakeholders.</a:t>
            </a:r>
          </a:p>
          <a:p>
            <a:pPr lvl="1"/>
            <a:r>
              <a:rPr lang="en-GB" dirty="0"/>
              <a:t>the role itself, including responsibilities, objectives, and performance expectations</a:t>
            </a:r>
          </a:p>
          <a:p>
            <a:pPr lvl="1"/>
            <a:endParaRPr lang="en-GB" dirty="0"/>
          </a:p>
        </p:txBody>
      </p:sp>
    </p:spTree>
    <p:extLst>
      <p:ext uri="{BB962C8B-B14F-4D97-AF65-F5344CB8AC3E}">
        <p14:creationId xmlns:p14="http://schemas.microsoft.com/office/powerpoint/2010/main" val="150472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ACD4E-A70C-FD8E-CB20-B6B532CA442B}"/>
              </a:ext>
            </a:extLst>
          </p:cNvPr>
          <p:cNvSpPr>
            <a:spLocks noGrp="1"/>
          </p:cNvSpPr>
          <p:nvPr>
            <p:ph type="title"/>
          </p:nvPr>
        </p:nvSpPr>
        <p:spPr>
          <a:xfrm>
            <a:off x="301657" y="1420926"/>
            <a:ext cx="11594969" cy="1325563"/>
          </a:xfrm>
        </p:spPr>
        <p:txBody>
          <a:bodyPr anchor="ctr">
            <a:normAutofit/>
          </a:bodyPr>
          <a:lstStyle/>
          <a:p>
            <a:r>
              <a:rPr lang="en-GB" dirty="0"/>
              <a:t>Benefits of new starter training and induction – Employee</a:t>
            </a:r>
          </a:p>
        </p:txBody>
      </p:sp>
      <p:graphicFrame>
        <p:nvGraphicFramePr>
          <p:cNvPr id="5" name="Content Placeholder 2">
            <a:extLst>
              <a:ext uri="{FF2B5EF4-FFF2-40B4-BE49-F238E27FC236}">
                <a16:creationId xmlns:a16="http://schemas.microsoft.com/office/drawing/2014/main" id="{02A5F82F-F915-30A0-80C8-44AAE956DD26}"/>
              </a:ext>
            </a:extLst>
          </p:cNvPr>
          <p:cNvGraphicFramePr>
            <a:graphicFrameLocks noGrp="1"/>
          </p:cNvGraphicFramePr>
          <p:nvPr>
            <p:ph idx="1"/>
            <p:extLst>
              <p:ext uri="{D42A27DB-BD31-4B8C-83A1-F6EECF244321}">
                <p14:modId xmlns:p14="http://schemas.microsoft.com/office/powerpoint/2010/main" val="289789784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0126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EBB3D-F124-68C6-D155-F42E3CC5EC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A45C6E-5D3D-A6A0-A3F6-FF35CC95E1EE}"/>
              </a:ext>
            </a:extLst>
          </p:cNvPr>
          <p:cNvSpPr>
            <a:spLocks noGrp="1"/>
          </p:cNvSpPr>
          <p:nvPr>
            <p:ph type="title"/>
          </p:nvPr>
        </p:nvSpPr>
        <p:spPr>
          <a:xfrm>
            <a:off x="358219" y="365125"/>
            <a:ext cx="11481847" cy="1325563"/>
          </a:xfrm>
        </p:spPr>
        <p:txBody>
          <a:bodyPr anchor="ctr">
            <a:normAutofit/>
          </a:bodyPr>
          <a:lstStyle/>
          <a:p>
            <a:r>
              <a:rPr lang="en-GB" dirty="0"/>
              <a:t>Benefits of new starter training and induction – Employer</a:t>
            </a:r>
          </a:p>
        </p:txBody>
      </p:sp>
      <p:graphicFrame>
        <p:nvGraphicFramePr>
          <p:cNvPr id="5" name="Content Placeholder 2">
            <a:extLst>
              <a:ext uri="{FF2B5EF4-FFF2-40B4-BE49-F238E27FC236}">
                <a16:creationId xmlns:a16="http://schemas.microsoft.com/office/drawing/2014/main" id="{BA72E932-EE5A-D956-98E3-297157390580}"/>
              </a:ext>
            </a:extLst>
          </p:cNvPr>
          <p:cNvGraphicFramePr>
            <a:graphicFrameLocks noGrp="1"/>
          </p:cNvGraphicFramePr>
          <p:nvPr>
            <p:ph idx="1"/>
            <p:extLst>
              <p:ext uri="{D42A27DB-BD31-4B8C-83A1-F6EECF244321}">
                <p14:modId xmlns:p14="http://schemas.microsoft.com/office/powerpoint/2010/main" val="410387540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3666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3FB4E-9C87-CAFF-521A-EC2E76A9ADF6}"/>
              </a:ext>
            </a:extLst>
          </p:cNvPr>
          <p:cNvSpPr>
            <a:spLocks noGrp="1"/>
          </p:cNvSpPr>
          <p:nvPr>
            <p:ph type="title"/>
          </p:nvPr>
        </p:nvSpPr>
        <p:spPr>
          <a:xfrm>
            <a:off x="301657" y="1420926"/>
            <a:ext cx="11594969" cy="1325563"/>
          </a:xfrm>
        </p:spPr>
        <p:txBody>
          <a:bodyPr anchor="ctr">
            <a:normAutofit/>
          </a:bodyPr>
          <a:lstStyle/>
          <a:p>
            <a:r>
              <a:rPr lang="en-GB" dirty="0"/>
              <a:t>Different learning needs and why they might arise</a:t>
            </a:r>
          </a:p>
        </p:txBody>
      </p:sp>
      <p:graphicFrame>
        <p:nvGraphicFramePr>
          <p:cNvPr id="5" name="Content Placeholder 2">
            <a:extLst>
              <a:ext uri="{FF2B5EF4-FFF2-40B4-BE49-F238E27FC236}">
                <a16:creationId xmlns:a16="http://schemas.microsoft.com/office/drawing/2014/main" id="{D2449918-1792-2914-410D-CC286241D849}"/>
              </a:ext>
            </a:extLst>
          </p:cNvPr>
          <p:cNvGraphicFramePr>
            <a:graphicFrameLocks noGrp="1"/>
          </p:cNvGraphicFramePr>
          <p:nvPr>
            <p:ph idx="1"/>
            <p:extLst>
              <p:ext uri="{D42A27DB-BD31-4B8C-83A1-F6EECF244321}">
                <p14:modId xmlns:p14="http://schemas.microsoft.com/office/powerpoint/2010/main" val="209752148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88765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05FEB-00BF-2C67-973D-E52E4F8DB382}"/>
              </a:ext>
            </a:extLst>
          </p:cNvPr>
          <p:cNvSpPr>
            <a:spLocks noGrp="1"/>
          </p:cNvSpPr>
          <p:nvPr>
            <p:ph type="title"/>
          </p:nvPr>
        </p:nvSpPr>
        <p:spPr>
          <a:xfrm>
            <a:off x="358219" y="365125"/>
            <a:ext cx="11481847" cy="1325563"/>
          </a:xfrm>
        </p:spPr>
        <p:txBody>
          <a:bodyPr anchor="ctr">
            <a:normAutofit/>
          </a:bodyPr>
          <a:lstStyle/>
          <a:p>
            <a:r>
              <a:rPr lang="en-GB" dirty="0"/>
              <a:t>Training</a:t>
            </a:r>
          </a:p>
        </p:txBody>
      </p:sp>
      <p:sp>
        <p:nvSpPr>
          <p:cNvPr id="3" name="Content Placeholder 2">
            <a:extLst>
              <a:ext uri="{FF2B5EF4-FFF2-40B4-BE49-F238E27FC236}">
                <a16:creationId xmlns:a16="http://schemas.microsoft.com/office/drawing/2014/main" id="{48A1A7B1-6E84-9067-8ACF-843D43774173}"/>
              </a:ext>
            </a:extLst>
          </p:cNvPr>
          <p:cNvSpPr>
            <a:spLocks noGrp="1"/>
          </p:cNvSpPr>
          <p:nvPr>
            <p:ph sz="half" idx="1"/>
          </p:nvPr>
        </p:nvSpPr>
        <p:spPr>
          <a:xfrm>
            <a:off x="609600" y="1600201"/>
            <a:ext cx="5384800" cy="3989040"/>
          </a:xfrm>
        </p:spPr>
        <p:txBody>
          <a:bodyPr>
            <a:normAutofit/>
          </a:bodyPr>
          <a:lstStyle/>
          <a:p>
            <a:r>
              <a:rPr lang="en-GB">
                <a:highlight>
                  <a:srgbClr val="FCFCF9"/>
                </a:highlight>
              </a:rPr>
              <a:t>Structured learning activities designed to impart specific knowledge or skills, which can be delivered through various face-to-face or blended methods (CIPD, 2024)</a:t>
            </a:r>
            <a:endParaRPr lang="en-US"/>
          </a:p>
          <a:p>
            <a:endParaRPr lang="en-GB" dirty="0"/>
          </a:p>
        </p:txBody>
      </p:sp>
      <p:pic>
        <p:nvPicPr>
          <p:cNvPr id="5" name="Picture 4" descr="Person raising hand">
            <a:extLst>
              <a:ext uri="{FF2B5EF4-FFF2-40B4-BE49-F238E27FC236}">
                <a16:creationId xmlns:a16="http://schemas.microsoft.com/office/drawing/2014/main" id="{A06F9281-6D22-3C1C-153C-2BAB5DD712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3835447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9C630-B6D7-962C-D64A-5A1EEE6D695B}"/>
              </a:ext>
            </a:extLst>
          </p:cNvPr>
          <p:cNvSpPr>
            <a:spLocks noGrp="1"/>
          </p:cNvSpPr>
          <p:nvPr>
            <p:ph type="title"/>
          </p:nvPr>
        </p:nvSpPr>
        <p:spPr>
          <a:xfrm>
            <a:off x="358219" y="365125"/>
            <a:ext cx="11481847" cy="1325563"/>
          </a:xfrm>
        </p:spPr>
        <p:txBody>
          <a:bodyPr anchor="ctr">
            <a:normAutofit/>
          </a:bodyPr>
          <a:lstStyle/>
          <a:p>
            <a:r>
              <a:rPr lang="en-GB" dirty="0"/>
              <a:t>Face to face training and the benefits</a:t>
            </a:r>
          </a:p>
        </p:txBody>
      </p:sp>
      <p:graphicFrame>
        <p:nvGraphicFramePr>
          <p:cNvPr id="5" name="Content Placeholder 2">
            <a:extLst>
              <a:ext uri="{FF2B5EF4-FFF2-40B4-BE49-F238E27FC236}">
                <a16:creationId xmlns:a16="http://schemas.microsoft.com/office/drawing/2014/main" id="{833C2A36-11E0-0BCF-AA5A-8C846EFEC0FF}"/>
              </a:ext>
            </a:extLst>
          </p:cNvPr>
          <p:cNvGraphicFramePr>
            <a:graphicFrameLocks noGrp="1"/>
          </p:cNvGraphicFramePr>
          <p:nvPr>
            <p:ph idx="1"/>
            <p:extLst>
              <p:ext uri="{D42A27DB-BD31-4B8C-83A1-F6EECF244321}">
                <p14:modId xmlns:p14="http://schemas.microsoft.com/office/powerpoint/2010/main" val="244627516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81687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057F-8173-291C-248B-38E7C59F7D8A}"/>
              </a:ext>
            </a:extLst>
          </p:cNvPr>
          <p:cNvSpPr>
            <a:spLocks noGrp="1"/>
          </p:cNvSpPr>
          <p:nvPr>
            <p:ph type="title"/>
          </p:nvPr>
        </p:nvSpPr>
        <p:spPr>
          <a:xfrm>
            <a:off x="358219" y="365125"/>
            <a:ext cx="11481847" cy="1325563"/>
          </a:xfrm>
        </p:spPr>
        <p:txBody>
          <a:bodyPr anchor="ctr">
            <a:normAutofit/>
          </a:bodyPr>
          <a:lstStyle/>
          <a:p>
            <a:r>
              <a:rPr lang="en-GB" dirty="0"/>
              <a:t>ACTIVITY: Define the following and discuss the benefits</a:t>
            </a:r>
          </a:p>
        </p:txBody>
      </p:sp>
      <p:graphicFrame>
        <p:nvGraphicFramePr>
          <p:cNvPr id="5" name="Content Placeholder 2">
            <a:extLst>
              <a:ext uri="{FF2B5EF4-FFF2-40B4-BE49-F238E27FC236}">
                <a16:creationId xmlns:a16="http://schemas.microsoft.com/office/drawing/2014/main" id="{AD0AD430-5CCB-441F-2B19-CB816C004CF3}"/>
              </a:ext>
            </a:extLst>
          </p:cNvPr>
          <p:cNvGraphicFramePr>
            <a:graphicFrameLocks noGrp="1"/>
          </p:cNvGraphicFramePr>
          <p:nvPr>
            <p:ph idx="1"/>
            <p:extLst>
              <p:ext uri="{D42A27DB-BD31-4B8C-83A1-F6EECF244321}">
                <p14:modId xmlns:p14="http://schemas.microsoft.com/office/powerpoint/2010/main" val="376055950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280068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6EF4A5-AC5D-30BD-5952-18E981F83B25}"/>
              </a:ext>
            </a:extLst>
          </p:cNvPr>
          <p:cNvSpPr>
            <a:spLocks noGrp="1"/>
          </p:cNvSpPr>
          <p:nvPr>
            <p:ph type="title"/>
          </p:nvPr>
        </p:nvSpPr>
        <p:spPr>
          <a:xfrm>
            <a:off x="358219" y="365125"/>
            <a:ext cx="11481847" cy="1325563"/>
          </a:xfrm>
        </p:spPr>
        <p:txBody>
          <a:bodyPr anchor="ctr">
            <a:normAutofit/>
          </a:bodyPr>
          <a:lstStyle/>
          <a:p>
            <a:r>
              <a:rPr lang="en-GB" dirty="0"/>
              <a:t>Blended learning</a:t>
            </a:r>
          </a:p>
        </p:txBody>
      </p:sp>
      <p:pic>
        <p:nvPicPr>
          <p:cNvPr id="7" name="Picture 6" descr="People working on ideas">
            <a:extLst>
              <a:ext uri="{FF2B5EF4-FFF2-40B4-BE49-F238E27FC236}">
                <a16:creationId xmlns:a16="http://schemas.microsoft.com/office/drawing/2014/main" id="{80810087-DDE1-DFA4-6BAB-699942899145}"/>
              </a:ext>
            </a:extLst>
          </p:cNvPr>
          <p:cNvPicPr>
            <a:picLocks noChangeAspect="1"/>
          </p:cNvPicPr>
          <p:nvPr/>
        </p:nvPicPr>
        <p:blipFill>
          <a:blip r:embed="rId3">
            <a:extLst>
              <a:ext uri="{28A0092B-C50C-407E-A947-70E740481C1C}">
                <a14:useLocalDpi xmlns:a14="http://schemas.microsoft.com/office/drawing/2010/main" val="0"/>
              </a:ext>
            </a:extLst>
          </a:blip>
          <a:srcRect l="1871" r="9709" b="-2"/>
          <a:stretch>
            <a:fillRect/>
          </a:stretch>
        </p:blipFill>
        <p:spPr>
          <a:xfrm>
            <a:off x="609600" y="1600201"/>
            <a:ext cx="5384800" cy="3989040"/>
          </a:xfrm>
          <a:prstGeom prst="rect">
            <a:avLst/>
          </a:prstGeom>
          <a:noFill/>
        </p:spPr>
      </p:pic>
      <p:sp>
        <p:nvSpPr>
          <p:cNvPr id="5" name="Content Placeholder 4">
            <a:extLst>
              <a:ext uri="{FF2B5EF4-FFF2-40B4-BE49-F238E27FC236}">
                <a16:creationId xmlns:a16="http://schemas.microsoft.com/office/drawing/2014/main" id="{FB74AE03-5B18-456F-BF71-EE127151D202}"/>
              </a:ext>
            </a:extLst>
          </p:cNvPr>
          <p:cNvSpPr>
            <a:spLocks noGrp="1"/>
          </p:cNvSpPr>
          <p:nvPr>
            <p:ph sz="half" idx="2"/>
          </p:nvPr>
        </p:nvSpPr>
        <p:spPr>
          <a:xfrm>
            <a:off x="6197600" y="1600201"/>
            <a:ext cx="5384800" cy="3989040"/>
          </a:xfrm>
        </p:spPr>
        <p:txBody>
          <a:bodyPr>
            <a:normAutofit/>
          </a:bodyPr>
          <a:lstStyle/>
          <a:p>
            <a:r>
              <a:rPr lang="en-GB" dirty="0"/>
              <a:t>Blended learning is a training approach that combines </a:t>
            </a:r>
            <a:r>
              <a:rPr lang="en-GB" b="1" dirty="0"/>
              <a:t>face-to-face learning</a:t>
            </a:r>
            <a:r>
              <a:rPr lang="en-GB" dirty="0"/>
              <a:t> with </a:t>
            </a:r>
            <a:r>
              <a:rPr lang="en-GB" b="1" dirty="0"/>
              <a:t>online or digital learning</a:t>
            </a:r>
            <a:r>
              <a:rPr lang="en-GB" dirty="0"/>
              <a:t> in a planned way.</a:t>
            </a:r>
          </a:p>
        </p:txBody>
      </p:sp>
    </p:spTree>
    <p:extLst>
      <p:ext uri="{BB962C8B-B14F-4D97-AF65-F5344CB8AC3E}">
        <p14:creationId xmlns:p14="http://schemas.microsoft.com/office/powerpoint/2010/main" val="209267284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3D4D2-B536-95AF-E59D-E49851645617}"/>
              </a:ext>
            </a:extLst>
          </p:cNvPr>
          <p:cNvSpPr>
            <a:spLocks noGrp="1"/>
          </p:cNvSpPr>
          <p:nvPr>
            <p:ph type="title"/>
          </p:nvPr>
        </p:nvSpPr>
        <p:spPr>
          <a:xfrm>
            <a:off x="358219" y="365125"/>
            <a:ext cx="11481847" cy="1325563"/>
          </a:xfrm>
        </p:spPr>
        <p:txBody>
          <a:bodyPr anchor="ctr">
            <a:normAutofit/>
          </a:bodyPr>
          <a:lstStyle/>
          <a:p>
            <a:r>
              <a:rPr lang="en-GB" dirty="0"/>
              <a:t>Facilitation</a:t>
            </a:r>
          </a:p>
        </p:txBody>
      </p:sp>
      <p:graphicFrame>
        <p:nvGraphicFramePr>
          <p:cNvPr id="5" name="Content Placeholder 2">
            <a:extLst>
              <a:ext uri="{FF2B5EF4-FFF2-40B4-BE49-F238E27FC236}">
                <a16:creationId xmlns:a16="http://schemas.microsoft.com/office/drawing/2014/main" id="{56533B80-F885-BC2A-7032-465F6F373ABE}"/>
              </a:ext>
            </a:extLst>
          </p:cNvPr>
          <p:cNvGraphicFramePr>
            <a:graphicFrameLocks noGrp="1"/>
          </p:cNvGraphicFramePr>
          <p:nvPr>
            <p:ph idx="1"/>
            <p:extLst>
              <p:ext uri="{D42A27DB-BD31-4B8C-83A1-F6EECF244321}">
                <p14:modId xmlns:p14="http://schemas.microsoft.com/office/powerpoint/2010/main" val="22529728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033853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1E0A8-3B4D-0B6C-FF67-FF852A778735}"/>
              </a:ext>
            </a:extLst>
          </p:cNvPr>
          <p:cNvSpPr>
            <a:spLocks noGrp="1"/>
          </p:cNvSpPr>
          <p:nvPr>
            <p:ph type="title"/>
          </p:nvPr>
        </p:nvSpPr>
        <p:spPr>
          <a:xfrm>
            <a:off x="358219" y="365125"/>
            <a:ext cx="11481847" cy="1325563"/>
          </a:xfrm>
        </p:spPr>
        <p:txBody>
          <a:bodyPr anchor="ctr">
            <a:normAutofit/>
          </a:bodyPr>
          <a:lstStyle/>
          <a:p>
            <a:r>
              <a:rPr lang="en-GB" dirty="0"/>
              <a:t>Coaching</a:t>
            </a:r>
          </a:p>
        </p:txBody>
      </p:sp>
      <p:sp>
        <p:nvSpPr>
          <p:cNvPr id="3" name="Content Placeholder 2">
            <a:extLst>
              <a:ext uri="{FF2B5EF4-FFF2-40B4-BE49-F238E27FC236}">
                <a16:creationId xmlns:a16="http://schemas.microsoft.com/office/drawing/2014/main" id="{878AF957-232B-09D6-3D17-70E4D0436A51}"/>
              </a:ext>
            </a:extLst>
          </p:cNvPr>
          <p:cNvSpPr>
            <a:spLocks noGrp="1"/>
          </p:cNvSpPr>
          <p:nvPr>
            <p:ph sz="half" idx="1"/>
          </p:nvPr>
        </p:nvSpPr>
        <p:spPr>
          <a:xfrm>
            <a:off x="609600" y="1600201"/>
            <a:ext cx="5384800" cy="3989040"/>
          </a:xfrm>
        </p:spPr>
        <p:txBody>
          <a:bodyPr>
            <a:normAutofit/>
          </a:bodyPr>
          <a:lstStyle/>
          <a:p>
            <a:r>
              <a:rPr lang="en-GB">
                <a:highlight>
                  <a:srgbClr val="FCFCF9"/>
                </a:highlight>
              </a:rPr>
              <a:t>A personalised approach where a coach helps employees achieve their goals and improve performance, often through one-on-one sessions that can be conducted in person or virtually (CIPD, 2024b).</a:t>
            </a:r>
          </a:p>
          <a:p>
            <a:r>
              <a:rPr lang="en-GB">
                <a:highlight>
                  <a:srgbClr val="FCFCF9"/>
                </a:highlight>
              </a:rPr>
              <a:t>GROW is one of the most popular models (Waite </a:t>
            </a:r>
            <a:r>
              <a:rPr lang="en-GB" i="1">
                <a:highlight>
                  <a:srgbClr val="FCFCF9"/>
                </a:highlight>
              </a:rPr>
              <a:t>et al</a:t>
            </a:r>
            <a:r>
              <a:rPr lang="en-GB">
                <a:highlight>
                  <a:srgbClr val="FCFCF9"/>
                </a:highlight>
              </a:rPr>
              <a:t>., 2021). </a:t>
            </a:r>
          </a:p>
          <a:p>
            <a:pPr marL="0" indent="0">
              <a:buNone/>
            </a:pPr>
            <a:endParaRPr lang="en-US"/>
          </a:p>
          <a:p>
            <a:endParaRPr lang="en-GB" dirty="0"/>
          </a:p>
        </p:txBody>
      </p:sp>
      <p:pic>
        <p:nvPicPr>
          <p:cNvPr id="4" name="Picture 2" descr="The GROW model Coaching Framework ...">
            <a:extLst>
              <a:ext uri="{FF2B5EF4-FFF2-40B4-BE49-F238E27FC236}">
                <a16:creationId xmlns:a16="http://schemas.microsoft.com/office/drawing/2014/main" id="{E9B44033-B513-6A37-731A-7C49AC7FEC6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p:blipFill>
        <p:spPr bwMode="auto">
          <a:xfrm>
            <a:off x="6314677" y="1321905"/>
            <a:ext cx="5325574" cy="3989040"/>
          </a:xfrm>
          <a:prstGeom prst="rect">
            <a:avLst/>
          </a:prstGeom>
          <a:noFill/>
        </p:spPr>
      </p:pic>
    </p:spTree>
    <p:extLst>
      <p:ext uri="{BB962C8B-B14F-4D97-AF65-F5344CB8AC3E}">
        <p14:creationId xmlns:p14="http://schemas.microsoft.com/office/powerpoint/2010/main" val="238708088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A69B3-F59E-DD5F-595E-8FCF6662FAAB}"/>
              </a:ext>
            </a:extLst>
          </p:cNvPr>
          <p:cNvSpPr>
            <a:spLocks noGrp="1"/>
          </p:cNvSpPr>
          <p:nvPr>
            <p:ph type="title"/>
          </p:nvPr>
        </p:nvSpPr>
        <p:spPr/>
        <p:txBody>
          <a:bodyPr>
            <a:normAutofit/>
          </a:bodyPr>
          <a:lstStyle/>
          <a:p>
            <a:r>
              <a:rPr lang="en-GB" dirty="0"/>
              <a:t>Mentoring</a:t>
            </a:r>
          </a:p>
        </p:txBody>
      </p:sp>
      <p:sp>
        <p:nvSpPr>
          <p:cNvPr id="3" name="Content Placeholder 2">
            <a:extLst>
              <a:ext uri="{FF2B5EF4-FFF2-40B4-BE49-F238E27FC236}">
                <a16:creationId xmlns:a16="http://schemas.microsoft.com/office/drawing/2014/main" id="{3C4B6E8B-0702-E0D1-2E10-5CE78DC9C4F7}"/>
              </a:ext>
            </a:extLst>
          </p:cNvPr>
          <p:cNvSpPr>
            <a:spLocks noGrp="1"/>
          </p:cNvSpPr>
          <p:nvPr>
            <p:ph idx="1"/>
          </p:nvPr>
        </p:nvSpPr>
        <p:spPr/>
        <p:txBody>
          <a:bodyPr/>
          <a:lstStyle/>
          <a:p>
            <a:r>
              <a:rPr lang="en-US" sz="3200" dirty="0"/>
              <a:t>A partnership between a more experienced employee and a less experienced employee for learning or growth, which can be face to face or incorporate digital communication (CIPD, 2024)</a:t>
            </a:r>
          </a:p>
          <a:p>
            <a:r>
              <a:rPr lang="en-US" sz="3200" dirty="0"/>
              <a:t>Group, peer or reverse (Waite </a:t>
            </a:r>
            <a:r>
              <a:rPr lang="en-US" sz="3200" i="1" dirty="0"/>
              <a:t>et al</a:t>
            </a:r>
            <a:r>
              <a:rPr lang="en-US" sz="3200" dirty="0"/>
              <a:t>., 2021)</a:t>
            </a:r>
          </a:p>
          <a:p>
            <a:endParaRPr lang="en-GB" dirty="0"/>
          </a:p>
        </p:txBody>
      </p:sp>
    </p:spTree>
    <p:extLst>
      <p:ext uri="{BB962C8B-B14F-4D97-AF65-F5344CB8AC3E}">
        <p14:creationId xmlns:p14="http://schemas.microsoft.com/office/powerpoint/2010/main" val="1390630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A1F78-DBC2-B84A-FD5E-A31CF016DB5D}"/>
              </a:ext>
            </a:extLst>
          </p:cNvPr>
          <p:cNvSpPr>
            <a:spLocks noGrp="1"/>
          </p:cNvSpPr>
          <p:nvPr>
            <p:ph type="title"/>
          </p:nvPr>
        </p:nvSpPr>
        <p:spPr>
          <a:xfrm>
            <a:off x="358219" y="365125"/>
            <a:ext cx="11481847" cy="1325563"/>
          </a:xfrm>
        </p:spPr>
        <p:txBody>
          <a:bodyPr anchor="ctr">
            <a:normAutofit/>
          </a:bodyPr>
          <a:lstStyle/>
          <a:p>
            <a:r>
              <a:rPr lang="en-GB" dirty="0"/>
              <a:t>Benefits</a:t>
            </a:r>
          </a:p>
        </p:txBody>
      </p:sp>
      <p:graphicFrame>
        <p:nvGraphicFramePr>
          <p:cNvPr id="5" name="Content Placeholder 2">
            <a:extLst>
              <a:ext uri="{FF2B5EF4-FFF2-40B4-BE49-F238E27FC236}">
                <a16:creationId xmlns:a16="http://schemas.microsoft.com/office/drawing/2014/main" id="{ACBED930-D9B1-B81C-F104-7330725D7267}"/>
              </a:ext>
            </a:extLst>
          </p:cNvPr>
          <p:cNvGraphicFramePr>
            <a:graphicFrameLocks noGrp="1"/>
          </p:cNvGraphicFramePr>
          <p:nvPr>
            <p:ph idx="1"/>
            <p:extLst>
              <p:ext uri="{D42A27DB-BD31-4B8C-83A1-F6EECF244321}">
                <p14:modId xmlns:p14="http://schemas.microsoft.com/office/powerpoint/2010/main" val="398517876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43845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1811E96-33C5-229B-4122-D5C625D6DF77}"/>
              </a:ext>
            </a:extLst>
          </p:cNvPr>
          <p:cNvSpPr>
            <a:spLocks noGrp="1"/>
          </p:cNvSpPr>
          <p:nvPr>
            <p:ph type="title"/>
          </p:nvPr>
        </p:nvSpPr>
        <p:spPr>
          <a:xfrm>
            <a:off x="358219" y="365125"/>
            <a:ext cx="11481847" cy="1325563"/>
          </a:xfrm>
        </p:spPr>
        <p:txBody>
          <a:bodyPr/>
          <a:lstStyle/>
          <a:p>
            <a:r>
              <a:rPr lang="en-US" dirty="0"/>
              <a:t>Inclusive and accessible learning</a:t>
            </a:r>
          </a:p>
        </p:txBody>
      </p:sp>
      <p:sp>
        <p:nvSpPr>
          <p:cNvPr id="10" name="Content Placeholder 2">
            <a:extLst>
              <a:ext uri="{FF2B5EF4-FFF2-40B4-BE49-F238E27FC236}">
                <a16:creationId xmlns:a16="http://schemas.microsoft.com/office/drawing/2014/main" id="{D3412650-A7F7-DD57-B64B-E8D6BC9ED58C}"/>
              </a:ext>
            </a:extLst>
          </p:cNvPr>
          <p:cNvSpPr>
            <a:spLocks noGrp="1"/>
          </p:cNvSpPr>
          <p:nvPr>
            <p:ph idx="1"/>
          </p:nvPr>
        </p:nvSpPr>
        <p:spPr>
          <a:xfrm>
            <a:off x="609600" y="1600201"/>
            <a:ext cx="10972800" cy="3917032"/>
          </a:xfrm>
        </p:spPr>
        <p:txBody>
          <a:bodyPr/>
          <a:lstStyle/>
          <a:p>
            <a:r>
              <a:rPr lang="en-GB" b="1" dirty="0"/>
              <a:t>F</a:t>
            </a:r>
            <a:r>
              <a:rPr lang="en-GB" dirty="0"/>
              <a:t>lexible: easily accessed anytime and anyplace.</a:t>
            </a:r>
          </a:p>
          <a:p>
            <a:r>
              <a:rPr lang="en-GB" b="1" dirty="0"/>
              <a:t>A</a:t>
            </a:r>
            <a:r>
              <a:rPr lang="en-GB" dirty="0"/>
              <a:t>ccessible: easy to use with no frustrating barriers.</a:t>
            </a:r>
          </a:p>
          <a:p>
            <a:r>
              <a:rPr lang="en-GB" b="1" dirty="0"/>
              <a:t>C</a:t>
            </a:r>
            <a:r>
              <a:rPr lang="en-GB" dirty="0"/>
              <a:t>ollaborative: connects the learner with like-minded people.</a:t>
            </a:r>
          </a:p>
          <a:p>
            <a:r>
              <a:rPr lang="en-GB" b="1" dirty="0"/>
              <a:t>T</a:t>
            </a:r>
            <a:r>
              <a:rPr lang="en-GB" dirty="0"/>
              <a:t>ailored: customised to the learner’s needs.</a:t>
            </a:r>
          </a:p>
          <a:p>
            <a:r>
              <a:rPr lang="en-GB" b="1" dirty="0"/>
              <a:t>S</a:t>
            </a:r>
            <a:r>
              <a:rPr lang="en-GB" dirty="0"/>
              <a:t>tep-change: significantly improves the learner’s existing practice.</a:t>
            </a:r>
          </a:p>
          <a:p>
            <a:endParaRPr lang="en-GB" dirty="0"/>
          </a:p>
          <a:p>
            <a:pPr marL="0" indent="0">
              <a:buNone/>
            </a:pPr>
            <a:r>
              <a:rPr lang="en-GB" dirty="0"/>
              <a:t>What steps can an organisation take to ensure FACTS are met?</a:t>
            </a:r>
          </a:p>
          <a:p>
            <a:pPr marL="0" indent="0">
              <a:buNone/>
            </a:pPr>
            <a:endParaRPr lang="en-US" dirty="0"/>
          </a:p>
        </p:txBody>
      </p:sp>
    </p:spTree>
    <p:extLst>
      <p:ext uri="{BB962C8B-B14F-4D97-AF65-F5344CB8AC3E}">
        <p14:creationId xmlns:p14="http://schemas.microsoft.com/office/powerpoint/2010/main" val="265935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xEl>
                                              <p:pRg st="6" end="6"/>
                                            </p:txEl>
                                          </p:spTgt>
                                        </p:tgtEl>
                                        <p:attrNameLst>
                                          <p:attrName>style.visibility</p:attrName>
                                        </p:attrNameLst>
                                      </p:cBhvr>
                                      <p:to>
                                        <p:strVal val="visible"/>
                                      </p:to>
                                    </p:set>
                                    <p:animEffect transition="in" filter="fade">
                                      <p:cBhvr>
                                        <p:cTn id="32" dur="500"/>
                                        <p:tgtEl>
                                          <p:spTgt spid="1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D12DC-3D37-9533-228D-2EC7E3807E57}"/>
              </a:ext>
            </a:extLst>
          </p:cNvPr>
          <p:cNvSpPr>
            <a:spLocks noGrp="1"/>
          </p:cNvSpPr>
          <p:nvPr>
            <p:ph type="title"/>
          </p:nvPr>
        </p:nvSpPr>
        <p:spPr/>
        <p:txBody>
          <a:bodyPr anchor="ctr">
            <a:normAutofit/>
          </a:bodyPr>
          <a:lstStyle/>
          <a:p>
            <a:r>
              <a:rPr lang="en-GB" dirty="0"/>
              <a:t>What can organisations do? </a:t>
            </a:r>
          </a:p>
        </p:txBody>
      </p:sp>
      <p:graphicFrame>
        <p:nvGraphicFramePr>
          <p:cNvPr id="5" name="Content Placeholder 2">
            <a:extLst>
              <a:ext uri="{FF2B5EF4-FFF2-40B4-BE49-F238E27FC236}">
                <a16:creationId xmlns:a16="http://schemas.microsoft.com/office/drawing/2014/main" id="{6D4F0218-1632-1A2A-77D5-77E4BDA6BFDF}"/>
              </a:ext>
            </a:extLst>
          </p:cNvPr>
          <p:cNvGraphicFramePr>
            <a:graphicFrameLocks noGrp="1"/>
          </p:cNvGraphicFramePr>
          <p:nvPr>
            <p:ph idx="1"/>
            <p:extLst>
              <p:ext uri="{D42A27DB-BD31-4B8C-83A1-F6EECF244321}">
                <p14:modId xmlns:p14="http://schemas.microsoft.com/office/powerpoint/2010/main" val="2322297306"/>
              </p:ext>
            </p:extLst>
          </p:nvPr>
        </p:nvGraphicFramePr>
        <p:xfrm>
          <a:off x="301625" y="2881313"/>
          <a:ext cx="11595100" cy="365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327929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37C6C-B6BF-0206-CC74-D53B0FBC9068}"/>
              </a:ext>
            </a:extLst>
          </p:cNvPr>
          <p:cNvSpPr>
            <a:spLocks noGrp="1"/>
          </p:cNvSpPr>
          <p:nvPr>
            <p:ph type="title"/>
          </p:nvPr>
        </p:nvSpPr>
        <p:spPr/>
        <p:txBody>
          <a:bodyPr/>
          <a:lstStyle/>
          <a:p>
            <a:r>
              <a:rPr lang="en-GB" dirty="0"/>
              <a:t>How can training be evaluated</a:t>
            </a:r>
          </a:p>
        </p:txBody>
      </p:sp>
      <p:sp>
        <p:nvSpPr>
          <p:cNvPr id="3" name="Content Placeholder 2">
            <a:extLst>
              <a:ext uri="{FF2B5EF4-FFF2-40B4-BE49-F238E27FC236}">
                <a16:creationId xmlns:a16="http://schemas.microsoft.com/office/drawing/2014/main" id="{DC7FEE7B-F530-62A5-260E-91167534A382}"/>
              </a:ext>
            </a:extLst>
          </p:cNvPr>
          <p:cNvSpPr>
            <a:spLocks noGrp="1"/>
          </p:cNvSpPr>
          <p:nvPr>
            <p:ph idx="1"/>
          </p:nvPr>
        </p:nvSpPr>
        <p:spPr/>
        <p:txBody>
          <a:bodyPr vert="horz" lIns="91440" tIns="45720" rIns="91440" bIns="45720" rtlCol="0" anchor="t">
            <a:normAutofit lnSpcReduction="10000"/>
          </a:bodyPr>
          <a:lstStyle/>
          <a:p>
            <a:r>
              <a:rPr lang="en-GB" b="1" dirty="0">
                <a:solidFill>
                  <a:srgbClr val="202020"/>
                </a:solidFill>
                <a:highlight>
                  <a:srgbClr val="FFFFFF"/>
                </a:highlight>
                <a:latin typeface="Calibri"/>
                <a:ea typeface="Calibri"/>
                <a:cs typeface="Calibri"/>
              </a:rPr>
              <a:t>Impact</a:t>
            </a:r>
            <a:r>
              <a:rPr lang="en-GB" dirty="0">
                <a:solidFill>
                  <a:srgbClr val="202020"/>
                </a:solidFill>
                <a:highlight>
                  <a:srgbClr val="FFFFFF"/>
                </a:highlight>
                <a:latin typeface="Calibri"/>
                <a:ea typeface="Calibri"/>
                <a:cs typeface="Calibri"/>
              </a:rPr>
              <a:t> – L&amp;D working with the organisation to show how learning has impacted on performance – including links to key performance indicators (financial and operational).</a:t>
            </a:r>
          </a:p>
          <a:p>
            <a:r>
              <a:rPr lang="en-GB" b="1" dirty="0">
                <a:solidFill>
                  <a:srgbClr val="202020"/>
                </a:solidFill>
                <a:highlight>
                  <a:srgbClr val="FFFFFF"/>
                </a:highlight>
                <a:latin typeface="Calibri"/>
                <a:ea typeface="Calibri"/>
                <a:cs typeface="Calibri"/>
              </a:rPr>
              <a:t>Transfer</a:t>
            </a:r>
            <a:r>
              <a:rPr lang="en-GB" dirty="0">
                <a:solidFill>
                  <a:srgbClr val="202020"/>
                </a:solidFill>
                <a:highlight>
                  <a:srgbClr val="FFFFFF"/>
                </a:highlight>
                <a:latin typeface="Calibri"/>
                <a:ea typeface="Calibri"/>
                <a:cs typeface="Calibri"/>
              </a:rPr>
              <a:t> – L&amp;D working with the organisation to show how any learning has been transferred back into the employee’s role and work area – these can include performance goals and how new skills and knowledge have been used.</a:t>
            </a:r>
          </a:p>
          <a:p>
            <a:r>
              <a:rPr lang="en-GB" b="1" dirty="0">
                <a:solidFill>
                  <a:srgbClr val="202020"/>
                </a:solidFill>
                <a:highlight>
                  <a:srgbClr val="FFFFFF"/>
                </a:highlight>
                <a:latin typeface="Calibri"/>
                <a:ea typeface="Calibri"/>
                <a:cs typeface="Calibri"/>
              </a:rPr>
              <a:t>Engagement</a:t>
            </a:r>
            <a:r>
              <a:rPr lang="en-GB" dirty="0">
                <a:solidFill>
                  <a:srgbClr val="202020"/>
                </a:solidFill>
                <a:highlight>
                  <a:srgbClr val="FFFFFF"/>
                </a:highlight>
                <a:latin typeface="Calibri"/>
                <a:ea typeface="Calibri"/>
                <a:cs typeface="Calibri"/>
              </a:rPr>
              <a:t> – L&amp;D demonstrating how stakeholders are engaged with learning, this can be at an organisational level where a positive learning environment is the goal, at team levels or at an individual level.</a:t>
            </a:r>
          </a:p>
          <a:p>
            <a:endParaRPr lang="en-GB" dirty="0"/>
          </a:p>
        </p:txBody>
      </p:sp>
    </p:spTree>
    <p:extLst>
      <p:ext uri="{BB962C8B-B14F-4D97-AF65-F5344CB8AC3E}">
        <p14:creationId xmlns:p14="http://schemas.microsoft.com/office/powerpoint/2010/main" val="2698451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1FF04-BB31-0FAE-D529-D28E84E700E8}"/>
              </a:ext>
            </a:extLst>
          </p:cNvPr>
          <p:cNvSpPr>
            <a:spLocks noGrp="1"/>
          </p:cNvSpPr>
          <p:nvPr>
            <p:ph type="title"/>
          </p:nvPr>
        </p:nvSpPr>
        <p:spPr/>
        <p:txBody>
          <a:bodyPr/>
          <a:lstStyle/>
          <a:p>
            <a:r>
              <a:rPr lang="en-GB" b="1" dirty="0"/>
              <a:t>Evaluation methods</a:t>
            </a:r>
          </a:p>
        </p:txBody>
      </p:sp>
      <p:pic>
        <p:nvPicPr>
          <p:cNvPr id="6146" name="Picture 2" descr="The Problem with the Kirkpatrick Evaluation Model">
            <a:extLst>
              <a:ext uri="{FF2B5EF4-FFF2-40B4-BE49-F238E27FC236}">
                <a16:creationId xmlns:a16="http://schemas.microsoft.com/office/drawing/2014/main" id="{FFCE7E36-D316-DE4D-6CEE-A3E4485D8FD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684024" y="1628801"/>
            <a:ext cx="4859703" cy="3887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560587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B2202-8931-A4CD-4854-F22D0FCCA207}"/>
              </a:ext>
            </a:extLst>
          </p:cNvPr>
          <p:cNvSpPr>
            <a:spLocks noGrp="1"/>
          </p:cNvSpPr>
          <p:nvPr>
            <p:ph type="title"/>
          </p:nvPr>
        </p:nvSpPr>
        <p:spPr/>
        <p:txBody>
          <a:bodyPr>
            <a:normAutofit/>
          </a:bodyPr>
          <a:lstStyle/>
          <a:p>
            <a:r>
              <a:rPr lang="en-GB" b="1" dirty="0"/>
              <a:t>How to gather feedback</a:t>
            </a:r>
          </a:p>
        </p:txBody>
      </p:sp>
      <p:sp>
        <p:nvSpPr>
          <p:cNvPr id="3" name="Content Placeholder 2">
            <a:extLst>
              <a:ext uri="{FF2B5EF4-FFF2-40B4-BE49-F238E27FC236}">
                <a16:creationId xmlns:a16="http://schemas.microsoft.com/office/drawing/2014/main" id="{60E2D327-D062-7567-7173-1B1ADAE1AFB6}"/>
              </a:ext>
            </a:extLst>
          </p:cNvPr>
          <p:cNvSpPr>
            <a:spLocks noGrp="1"/>
          </p:cNvSpPr>
          <p:nvPr>
            <p:ph idx="1"/>
          </p:nvPr>
        </p:nvSpPr>
        <p:spPr/>
        <p:txBody>
          <a:bodyPr>
            <a:normAutofit fontScale="92500" lnSpcReduction="20000"/>
          </a:bodyPr>
          <a:lstStyle/>
          <a:p>
            <a:r>
              <a:rPr lang="en-GB" dirty="0"/>
              <a:t>Surveys</a:t>
            </a:r>
          </a:p>
          <a:p>
            <a:r>
              <a:rPr lang="en-GB" dirty="0"/>
              <a:t>Interviews</a:t>
            </a:r>
          </a:p>
          <a:p>
            <a:r>
              <a:rPr lang="en-GB" dirty="0"/>
              <a:t>360 feedback</a:t>
            </a:r>
          </a:p>
          <a:p>
            <a:r>
              <a:rPr lang="en-GB" dirty="0"/>
              <a:t>Suggestion boxes</a:t>
            </a:r>
          </a:p>
          <a:p>
            <a:r>
              <a:rPr lang="en-GB" dirty="0"/>
              <a:t>Manager feedback</a:t>
            </a:r>
          </a:p>
          <a:p>
            <a:r>
              <a:rPr lang="en-GB" dirty="0"/>
              <a:t>Needs assessments</a:t>
            </a:r>
          </a:p>
          <a:p>
            <a:r>
              <a:rPr lang="en-GB" dirty="0"/>
              <a:t>Data analysis</a:t>
            </a:r>
          </a:p>
          <a:p>
            <a:r>
              <a:rPr lang="en-GB" dirty="0"/>
              <a:t>Real-time feedback</a:t>
            </a:r>
          </a:p>
          <a:p>
            <a:r>
              <a:rPr lang="en-GB" dirty="0"/>
              <a:t>End-of-course evaluations</a:t>
            </a:r>
          </a:p>
        </p:txBody>
      </p:sp>
    </p:spTree>
    <p:extLst>
      <p:ext uri="{BB962C8B-B14F-4D97-AF65-F5344CB8AC3E}">
        <p14:creationId xmlns:p14="http://schemas.microsoft.com/office/powerpoint/2010/main" val="3604334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9EC8C-0184-C667-4BE9-AAEC712376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C994DA-D343-270E-8D64-E95B554AF096}"/>
              </a:ext>
            </a:extLst>
          </p:cNvPr>
          <p:cNvSpPr>
            <a:spLocks noGrp="1"/>
          </p:cNvSpPr>
          <p:nvPr>
            <p:ph type="title"/>
          </p:nvPr>
        </p:nvSpPr>
        <p:spPr/>
        <p:txBody>
          <a:bodyPr/>
          <a:lstStyle/>
          <a:p>
            <a:r>
              <a:rPr lang="en-GB" dirty="0"/>
              <a:t>Summary quiz</a:t>
            </a:r>
          </a:p>
        </p:txBody>
      </p:sp>
      <p:sp>
        <p:nvSpPr>
          <p:cNvPr id="3" name="Content Placeholder 2">
            <a:extLst>
              <a:ext uri="{FF2B5EF4-FFF2-40B4-BE49-F238E27FC236}">
                <a16:creationId xmlns:a16="http://schemas.microsoft.com/office/drawing/2014/main" id="{2FC17119-830C-9F71-8FB0-CA220D902542}"/>
              </a:ext>
            </a:extLst>
          </p:cNvPr>
          <p:cNvSpPr>
            <a:spLocks noGrp="1"/>
          </p:cNvSpPr>
          <p:nvPr>
            <p:ph idx="1"/>
          </p:nvPr>
        </p:nvSpPr>
        <p:spPr/>
        <p:txBody>
          <a:bodyPr>
            <a:normAutofit fontScale="77500" lnSpcReduction="20000"/>
          </a:bodyPr>
          <a:lstStyle/>
          <a:p>
            <a:pPr marL="0" lvl="0" indent="0">
              <a:buNone/>
            </a:pPr>
            <a:r>
              <a:rPr lang="en-GB" b="1" dirty="0"/>
              <a:t>1. What are the three main areas that a good induction programme should cover for new starters?</a:t>
            </a:r>
            <a:endParaRPr lang="en-GB" dirty="0"/>
          </a:p>
          <a:p>
            <a:pPr marL="0" lvl="0" indent="0">
              <a:buNone/>
            </a:pPr>
            <a:r>
              <a:rPr lang="en-GB" b="1" dirty="0"/>
              <a:t>2. Give one benefit of induction for the employee and one benefit for the employer.</a:t>
            </a:r>
            <a:endParaRPr lang="en-GB" dirty="0"/>
          </a:p>
          <a:p>
            <a:pPr marL="0" lvl="0" indent="0">
              <a:buNone/>
            </a:pPr>
            <a:r>
              <a:rPr lang="en-GB" b="1" dirty="0"/>
              <a:t>3. Identify two different learning needs that might arise after initial training and briefly explain why they might occur.</a:t>
            </a:r>
            <a:endParaRPr lang="en-GB" dirty="0"/>
          </a:p>
          <a:p>
            <a:pPr marL="0" lvl="0" indent="0">
              <a:buNone/>
            </a:pPr>
            <a:r>
              <a:rPr lang="en-GB" b="1" dirty="0"/>
              <a:t>4. What is blended learning and why can it be effective in developing employees or managers?</a:t>
            </a:r>
            <a:endParaRPr lang="en-GB" dirty="0"/>
          </a:p>
          <a:p>
            <a:pPr marL="0" lvl="0" indent="0">
              <a:buNone/>
            </a:pPr>
            <a:r>
              <a:rPr lang="en-GB" b="1" dirty="0"/>
              <a:t>5. Using Kirkpatrick’s Model, which evaluation level focuses on whether learning is applied in the workplace?</a:t>
            </a:r>
            <a:br>
              <a:rPr lang="en-GB" dirty="0"/>
            </a:br>
            <a:r>
              <a:rPr lang="en-GB" dirty="0"/>
              <a:t>a) Reaction</a:t>
            </a:r>
            <a:br>
              <a:rPr lang="en-GB" dirty="0"/>
            </a:br>
            <a:r>
              <a:rPr lang="en-GB" dirty="0"/>
              <a:t>b) Learning</a:t>
            </a:r>
            <a:br>
              <a:rPr lang="en-GB" dirty="0"/>
            </a:br>
            <a:r>
              <a:rPr lang="en-GB" dirty="0"/>
              <a:t>c) Behaviour</a:t>
            </a:r>
            <a:br>
              <a:rPr lang="en-GB" dirty="0"/>
            </a:br>
            <a:r>
              <a:rPr lang="en-GB" dirty="0"/>
              <a:t>d) Results</a:t>
            </a:r>
          </a:p>
          <a:p>
            <a:endParaRPr lang="en-GB" dirty="0"/>
          </a:p>
        </p:txBody>
      </p:sp>
    </p:spTree>
    <p:extLst>
      <p:ext uri="{BB962C8B-B14F-4D97-AF65-F5344CB8AC3E}">
        <p14:creationId xmlns:p14="http://schemas.microsoft.com/office/powerpoint/2010/main" val="1375455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44856-67E3-8AEB-7221-7703FDC5302A}"/>
              </a:ext>
            </a:extLst>
          </p:cNvPr>
          <p:cNvSpPr>
            <a:spLocks noGrp="1"/>
          </p:cNvSpPr>
          <p:nvPr>
            <p:ph type="title"/>
          </p:nvPr>
        </p:nvSpPr>
        <p:spPr/>
        <p:txBody>
          <a:bodyPr/>
          <a:lstStyle/>
          <a:p>
            <a:r>
              <a:rPr lang="en-GB" dirty="0"/>
              <a:t>Timeline</a:t>
            </a:r>
          </a:p>
        </p:txBody>
      </p:sp>
      <p:graphicFrame>
        <p:nvGraphicFramePr>
          <p:cNvPr id="4" name="Content Placeholder 3">
            <a:extLst>
              <a:ext uri="{FF2B5EF4-FFF2-40B4-BE49-F238E27FC236}">
                <a16:creationId xmlns:a16="http://schemas.microsoft.com/office/drawing/2014/main" id="{CDAA4690-3203-4C2A-9261-497EB6C6B7EC}"/>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075655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96B08-0088-155A-024B-1BE99FC8ADEF}"/>
              </a:ext>
            </a:extLst>
          </p:cNvPr>
          <p:cNvSpPr>
            <a:spLocks noGrp="1"/>
          </p:cNvSpPr>
          <p:nvPr>
            <p:ph type="title"/>
          </p:nvPr>
        </p:nvSpPr>
        <p:spPr/>
        <p:txBody>
          <a:bodyPr/>
          <a:lstStyle/>
          <a:p>
            <a:r>
              <a:rPr lang="en-GB" dirty="0"/>
              <a:t>Pass criteria reminder</a:t>
            </a:r>
          </a:p>
        </p:txBody>
      </p:sp>
      <p:sp>
        <p:nvSpPr>
          <p:cNvPr id="3" name="Content Placeholder 2">
            <a:extLst>
              <a:ext uri="{FF2B5EF4-FFF2-40B4-BE49-F238E27FC236}">
                <a16:creationId xmlns:a16="http://schemas.microsoft.com/office/drawing/2014/main" id="{B28BBCD2-E313-653D-9CEF-41D0999E304B}"/>
              </a:ext>
            </a:extLst>
          </p:cNvPr>
          <p:cNvSpPr>
            <a:spLocks noGrp="1"/>
          </p:cNvSpPr>
          <p:nvPr>
            <p:ph idx="1"/>
          </p:nvPr>
        </p:nvSpPr>
        <p:spPr/>
        <p:txBody>
          <a:bodyPr/>
          <a:lstStyle/>
          <a:p>
            <a:r>
              <a:rPr lang="en-GB" dirty="0"/>
              <a:t>Include relevant examples</a:t>
            </a:r>
          </a:p>
          <a:p>
            <a:r>
              <a:rPr lang="en-GB" dirty="0"/>
              <a:t>Refer to the case study or scenario throughout</a:t>
            </a:r>
          </a:p>
          <a:p>
            <a:r>
              <a:rPr lang="en-GB" dirty="0"/>
              <a:t>Respond to the exact requirements of the questions</a:t>
            </a:r>
          </a:p>
          <a:p>
            <a:r>
              <a:rPr lang="en-GB" dirty="0"/>
              <a:t>Follow an appropriate format and structure meeting the requirements of the brief</a:t>
            </a:r>
          </a:p>
          <a:p>
            <a:r>
              <a:rPr lang="en-GB" dirty="0"/>
              <a:t>Demonstrate knowledge and understanding of the topic area</a:t>
            </a:r>
          </a:p>
        </p:txBody>
      </p:sp>
    </p:spTree>
    <p:extLst>
      <p:ext uri="{BB962C8B-B14F-4D97-AF65-F5344CB8AC3E}">
        <p14:creationId xmlns:p14="http://schemas.microsoft.com/office/powerpoint/2010/main" val="167043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B0107-72AE-57E4-93C8-208CC43656FF}"/>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2AA4B910-BE5C-4D40-A133-7EB4018F541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890915053"/>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7298</Words>
  <Application>Microsoft Office PowerPoint</Application>
  <PresentationFormat>Widescreen</PresentationFormat>
  <Paragraphs>556</Paragraphs>
  <Slides>70</Slides>
  <Notes>58</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70</vt:i4>
      </vt:variant>
    </vt:vector>
  </HeadingPairs>
  <TitlesOfParts>
    <vt:vector size="83" baseType="lpstr">
      <vt:lpstr>__fkGroteskNeue_598ab8</vt:lpstr>
      <vt:lpstr>DengXian</vt:lpstr>
      <vt:lpstr>Milo OT</vt:lpstr>
      <vt:lpstr>var(--font-fk-grotesk)</vt:lpstr>
      <vt:lpstr>Aptos</vt:lpstr>
      <vt:lpstr>Aptos Narrow</vt:lpstr>
      <vt:lpstr>Arial</vt:lpstr>
      <vt:lpstr>Calibri</vt:lpstr>
      <vt:lpstr>Calibri Light</vt:lpstr>
      <vt:lpstr>Symbol</vt:lpstr>
      <vt:lpstr>Theme1</vt:lpstr>
      <vt:lpstr>UWTSD Text 2</vt:lpstr>
      <vt:lpstr>UWTSD Logo Variations place image in Background</vt:lpstr>
      <vt:lpstr>PowerPoint Presentation</vt:lpstr>
      <vt:lpstr>Agenda</vt:lpstr>
      <vt:lpstr>Reminder – Refer to Jemijo throughout every AC</vt:lpstr>
      <vt:lpstr>Task Three – Questions – 1250 words</vt:lpstr>
      <vt:lpstr>What does wellbeing mean to you?</vt:lpstr>
      <vt:lpstr>What do we mean by Wellbeing?</vt:lpstr>
      <vt:lpstr>Wellbeing at Work</vt:lpstr>
      <vt:lpstr>Categories of Workplace Wellbeing</vt:lpstr>
      <vt:lpstr>Definition – De Neve and Ward (2025)</vt:lpstr>
      <vt:lpstr>Why is Wellbeing important?</vt:lpstr>
      <vt:lpstr>What is the impact?</vt:lpstr>
      <vt:lpstr>The Business Case for Wellbeing (CIPD, 2020)</vt:lpstr>
      <vt:lpstr>Legislation linked to wellbeing</vt:lpstr>
      <vt:lpstr>ACTIVITY</vt:lpstr>
      <vt:lpstr>Potential implications</vt:lpstr>
      <vt:lpstr>Further legislation – Equality Act 2010 – Protects employees against unfair treatment due to protected characteristics</vt:lpstr>
      <vt:lpstr>Age discrimination in recruitment</vt:lpstr>
      <vt:lpstr>Berry v Recruitment Revolution &amp; Ors (UKEAT/0190/10/LA, 2010)</vt:lpstr>
      <vt:lpstr>Diversity (CIPD, 2026)</vt:lpstr>
      <vt:lpstr>Inclusion (CIPD, 2026)</vt:lpstr>
      <vt:lpstr>Importance of Diversity and Inclusion </vt:lpstr>
      <vt:lpstr>Scenarios – Inclusive, diverse or neither?</vt:lpstr>
      <vt:lpstr>Employment Rights Act 1996 - Fair reasons for dismissal</vt:lpstr>
      <vt:lpstr>ACAS guidance</vt:lpstr>
      <vt:lpstr>Automatically unfair reasons for dismissal</vt:lpstr>
      <vt:lpstr>Other reasons</vt:lpstr>
      <vt:lpstr>Employment tribunal claims</vt:lpstr>
      <vt:lpstr>Summary quiz</vt:lpstr>
      <vt:lpstr>Task Four – Questions – 1500 words</vt:lpstr>
      <vt:lpstr>What is performance management? (CIPD, 2026)</vt:lpstr>
      <vt:lpstr>Components of Performance Management</vt:lpstr>
      <vt:lpstr>How can the following activities assist in performance management of call centre staff?</vt:lpstr>
      <vt:lpstr>Potential Benefits - Organisation</vt:lpstr>
      <vt:lpstr>Potential Benefits - Individual</vt:lpstr>
      <vt:lpstr>Capability V Motivation</vt:lpstr>
      <vt:lpstr>Factors That Affect Work Performance  - Motivation - </vt:lpstr>
      <vt:lpstr>Factors That Affect Work Performance  - Capability </vt:lpstr>
      <vt:lpstr>Annual reviews Vs Continuous reviews</vt:lpstr>
      <vt:lpstr>What is total reward?</vt:lpstr>
      <vt:lpstr>Elements of total reward</vt:lpstr>
      <vt:lpstr>Importance of professional and personal development and meaningful work</vt:lpstr>
      <vt:lpstr>Maslow’s Hierarchy of Needs</vt:lpstr>
      <vt:lpstr>Herzberg’s Motivation Theory – Two Factor Theory</vt:lpstr>
      <vt:lpstr>Group activity</vt:lpstr>
      <vt:lpstr>Hygiene factors</vt:lpstr>
      <vt:lpstr>Motivating factors</vt:lpstr>
      <vt:lpstr>Equal pay – Why is this important?</vt:lpstr>
      <vt:lpstr>Summary quiz</vt:lpstr>
      <vt:lpstr>Task Five – Questions - 1250 words</vt:lpstr>
      <vt:lpstr>New starter training and induction</vt:lpstr>
      <vt:lpstr>Benefits of new starter training and induction – Employee</vt:lpstr>
      <vt:lpstr>Benefits of new starter training and induction – Employer</vt:lpstr>
      <vt:lpstr>Different learning needs and why they might arise</vt:lpstr>
      <vt:lpstr>Training</vt:lpstr>
      <vt:lpstr>Face to face training and the benefits</vt:lpstr>
      <vt:lpstr>ACTIVITY: Define the following and discuss the benefits</vt:lpstr>
      <vt:lpstr>Blended learning</vt:lpstr>
      <vt:lpstr>Facilitation</vt:lpstr>
      <vt:lpstr>Coaching</vt:lpstr>
      <vt:lpstr>Mentoring</vt:lpstr>
      <vt:lpstr>Benefits</vt:lpstr>
      <vt:lpstr>Inclusive and accessible learning</vt:lpstr>
      <vt:lpstr>What can organisations do? </vt:lpstr>
      <vt:lpstr>How can training be evaluated</vt:lpstr>
      <vt:lpstr>Evaluation methods</vt:lpstr>
      <vt:lpstr>How to gather feedback</vt:lpstr>
      <vt:lpstr>Summary quiz</vt:lpstr>
      <vt:lpstr>Timeline</vt:lpstr>
      <vt:lpstr>Pass criteria reminder</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37</cp:revision>
  <dcterms:created xsi:type="dcterms:W3CDTF">2025-11-20T10:37:10Z</dcterms:created>
  <dcterms:modified xsi:type="dcterms:W3CDTF">2026-04-23T14:30:44Z</dcterms:modified>
</cp:coreProperties>
</file>