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3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554B6F-CFB2-4766-9FFC-9E7BFB5DB491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44990A2-2110-4652-927E-630D7ECECB5D}">
      <dgm:prSet/>
      <dgm:spPr/>
      <dgm:t>
        <a:bodyPr/>
        <a:lstStyle/>
        <a:p>
          <a:r>
            <a:rPr lang="en-GB"/>
            <a:t>Are we comfortable with referencing?</a:t>
          </a:r>
          <a:endParaRPr lang="en-US"/>
        </a:p>
      </dgm:t>
    </dgm:pt>
    <dgm:pt modelId="{27BDFCE7-8B65-437C-BB0E-C8AC13FEF6E1}" type="parTrans" cxnId="{A8E1BCB3-7372-44FB-AD0F-8390E0A6D6C3}">
      <dgm:prSet/>
      <dgm:spPr/>
      <dgm:t>
        <a:bodyPr/>
        <a:lstStyle/>
        <a:p>
          <a:endParaRPr lang="en-US"/>
        </a:p>
      </dgm:t>
    </dgm:pt>
    <dgm:pt modelId="{49E96C0C-9761-456A-A6C9-F7B0E58D244B}" type="sibTrans" cxnId="{A8E1BCB3-7372-44FB-AD0F-8390E0A6D6C3}">
      <dgm:prSet/>
      <dgm:spPr/>
      <dgm:t>
        <a:bodyPr/>
        <a:lstStyle/>
        <a:p>
          <a:endParaRPr lang="en-US"/>
        </a:p>
      </dgm:t>
    </dgm:pt>
    <dgm:pt modelId="{F3132DC2-F02B-437D-A78E-5769B248B86B}">
      <dgm:prSet/>
      <dgm:spPr/>
      <dgm:t>
        <a:bodyPr/>
        <a:lstStyle/>
        <a:p>
          <a:r>
            <a:rPr lang="en-GB"/>
            <a:t>Are we able to reference?</a:t>
          </a:r>
          <a:endParaRPr lang="en-US"/>
        </a:p>
      </dgm:t>
    </dgm:pt>
    <dgm:pt modelId="{91B3FC58-6F9F-497E-A67D-68A3550DE0F4}" type="parTrans" cxnId="{F00B5D49-9179-4AD9-BB6D-905671A22CA9}">
      <dgm:prSet/>
      <dgm:spPr/>
      <dgm:t>
        <a:bodyPr/>
        <a:lstStyle/>
        <a:p>
          <a:endParaRPr lang="en-US"/>
        </a:p>
      </dgm:t>
    </dgm:pt>
    <dgm:pt modelId="{338C6F7E-B429-4BEA-A07D-7F66DBEB7104}" type="sibTrans" cxnId="{F00B5D49-9179-4AD9-BB6D-905671A22CA9}">
      <dgm:prSet/>
      <dgm:spPr/>
      <dgm:t>
        <a:bodyPr/>
        <a:lstStyle/>
        <a:p>
          <a:endParaRPr lang="en-US"/>
        </a:p>
      </dgm:t>
    </dgm:pt>
    <dgm:pt modelId="{59D629ED-5C16-4B3B-8FB6-479D3E268D8A}" type="pres">
      <dgm:prSet presAssocID="{60554B6F-CFB2-4766-9FFC-9E7BFB5DB491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5F7C818-E0B7-4E45-9F9F-9D765AA6FEEC}" type="pres">
      <dgm:prSet presAssocID="{544990A2-2110-4652-927E-630D7ECECB5D}" presName="root" presStyleCnt="0"/>
      <dgm:spPr/>
    </dgm:pt>
    <dgm:pt modelId="{DDB822A0-994B-496F-9A4D-32E59CF0FD51}" type="pres">
      <dgm:prSet presAssocID="{544990A2-2110-4652-927E-630D7ECECB5D}" presName="rootComposite" presStyleCnt="0"/>
      <dgm:spPr/>
    </dgm:pt>
    <dgm:pt modelId="{56A554A6-B0F8-41D2-BE58-D2FE2B95A40C}" type="pres">
      <dgm:prSet presAssocID="{544990A2-2110-4652-927E-630D7ECECB5D}" presName="rootText" presStyleLbl="node1" presStyleIdx="0" presStyleCnt="2"/>
      <dgm:spPr/>
    </dgm:pt>
    <dgm:pt modelId="{2F1722A1-E116-43DF-A9F9-88B661C2E120}" type="pres">
      <dgm:prSet presAssocID="{544990A2-2110-4652-927E-630D7ECECB5D}" presName="rootConnector" presStyleLbl="node1" presStyleIdx="0" presStyleCnt="2"/>
      <dgm:spPr/>
    </dgm:pt>
    <dgm:pt modelId="{F6B19636-EC39-4A8C-B162-4A51B7624141}" type="pres">
      <dgm:prSet presAssocID="{544990A2-2110-4652-927E-630D7ECECB5D}" presName="childShape" presStyleCnt="0"/>
      <dgm:spPr/>
    </dgm:pt>
    <dgm:pt modelId="{211A502D-BC8D-496D-8B0F-64D470521B72}" type="pres">
      <dgm:prSet presAssocID="{F3132DC2-F02B-437D-A78E-5769B248B86B}" presName="root" presStyleCnt="0"/>
      <dgm:spPr/>
    </dgm:pt>
    <dgm:pt modelId="{C01EBBD6-9F5B-4131-9B2B-957595C29AD5}" type="pres">
      <dgm:prSet presAssocID="{F3132DC2-F02B-437D-A78E-5769B248B86B}" presName="rootComposite" presStyleCnt="0"/>
      <dgm:spPr/>
    </dgm:pt>
    <dgm:pt modelId="{4B2D4518-8E57-48EE-8C19-521741AFCFF0}" type="pres">
      <dgm:prSet presAssocID="{F3132DC2-F02B-437D-A78E-5769B248B86B}" presName="rootText" presStyleLbl="node1" presStyleIdx="1" presStyleCnt="2"/>
      <dgm:spPr/>
    </dgm:pt>
    <dgm:pt modelId="{81F114FE-9AC9-4C81-B123-6A51FC544D3A}" type="pres">
      <dgm:prSet presAssocID="{F3132DC2-F02B-437D-A78E-5769B248B86B}" presName="rootConnector" presStyleLbl="node1" presStyleIdx="1" presStyleCnt="2"/>
      <dgm:spPr/>
    </dgm:pt>
    <dgm:pt modelId="{730103D3-48E4-4FB6-B587-D12974E47130}" type="pres">
      <dgm:prSet presAssocID="{F3132DC2-F02B-437D-A78E-5769B248B86B}" presName="childShape" presStyleCnt="0"/>
      <dgm:spPr/>
    </dgm:pt>
  </dgm:ptLst>
  <dgm:cxnLst>
    <dgm:cxn modelId="{C02E222F-FB8D-45A1-B435-E437391BD533}" type="presOf" srcId="{544990A2-2110-4652-927E-630D7ECECB5D}" destId="{56A554A6-B0F8-41D2-BE58-D2FE2B95A40C}" srcOrd="0" destOrd="0" presId="urn:microsoft.com/office/officeart/2005/8/layout/hierarchy3"/>
    <dgm:cxn modelId="{CC95F845-C052-46BD-8D19-EBA6436D4F0F}" type="presOf" srcId="{544990A2-2110-4652-927E-630D7ECECB5D}" destId="{2F1722A1-E116-43DF-A9F9-88B661C2E120}" srcOrd="1" destOrd="0" presId="urn:microsoft.com/office/officeart/2005/8/layout/hierarchy3"/>
    <dgm:cxn modelId="{F00B5D49-9179-4AD9-BB6D-905671A22CA9}" srcId="{60554B6F-CFB2-4766-9FFC-9E7BFB5DB491}" destId="{F3132DC2-F02B-437D-A78E-5769B248B86B}" srcOrd="1" destOrd="0" parTransId="{91B3FC58-6F9F-497E-A67D-68A3550DE0F4}" sibTransId="{338C6F7E-B429-4BEA-A07D-7F66DBEB7104}"/>
    <dgm:cxn modelId="{A8E1BCB3-7372-44FB-AD0F-8390E0A6D6C3}" srcId="{60554B6F-CFB2-4766-9FFC-9E7BFB5DB491}" destId="{544990A2-2110-4652-927E-630D7ECECB5D}" srcOrd="0" destOrd="0" parTransId="{27BDFCE7-8B65-437C-BB0E-C8AC13FEF6E1}" sibTransId="{49E96C0C-9761-456A-A6C9-F7B0E58D244B}"/>
    <dgm:cxn modelId="{70ED60BF-FF84-4EB5-A1B4-F2DBE401B3D9}" type="presOf" srcId="{F3132DC2-F02B-437D-A78E-5769B248B86B}" destId="{4B2D4518-8E57-48EE-8C19-521741AFCFF0}" srcOrd="0" destOrd="0" presId="urn:microsoft.com/office/officeart/2005/8/layout/hierarchy3"/>
    <dgm:cxn modelId="{C1CB94C7-8ADF-4193-8910-DEED78E6BC89}" type="presOf" srcId="{F3132DC2-F02B-437D-A78E-5769B248B86B}" destId="{81F114FE-9AC9-4C81-B123-6A51FC544D3A}" srcOrd="1" destOrd="0" presId="urn:microsoft.com/office/officeart/2005/8/layout/hierarchy3"/>
    <dgm:cxn modelId="{48157DFB-CD6D-4CA8-9D66-7A93C7B3C73B}" type="presOf" srcId="{60554B6F-CFB2-4766-9FFC-9E7BFB5DB491}" destId="{59D629ED-5C16-4B3B-8FB6-479D3E268D8A}" srcOrd="0" destOrd="0" presId="urn:microsoft.com/office/officeart/2005/8/layout/hierarchy3"/>
    <dgm:cxn modelId="{8FE72D01-A23C-4941-8005-F71714DF05FC}" type="presParOf" srcId="{59D629ED-5C16-4B3B-8FB6-479D3E268D8A}" destId="{F5F7C818-E0B7-4E45-9F9F-9D765AA6FEEC}" srcOrd="0" destOrd="0" presId="urn:microsoft.com/office/officeart/2005/8/layout/hierarchy3"/>
    <dgm:cxn modelId="{73521C07-6C31-4F16-926B-7CF38DCA583C}" type="presParOf" srcId="{F5F7C818-E0B7-4E45-9F9F-9D765AA6FEEC}" destId="{DDB822A0-994B-496F-9A4D-32E59CF0FD51}" srcOrd="0" destOrd="0" presId="urn:microsoft.com/office/officeart/2005/8/layout/hierarchy3"/>
    <dgm:cxn modelId="{442340CA-3250-4627-BE30-EC2802776EE1}" type="presParOf" srcId="{DDB822A0-994B-496F-9A4D-32E59CF0FD51}" destId="{56A554A6-B0F8-41D2-BE58-D2FE2B95A40C}" srcOrd="0" destOrd="0" presId="urn:microsoft.com/office/officeart/2005/8/layout/hierarchy3"/>
    <dgm:cxn modelId="{A6579B65-F94C-4042-B75E-9F97C57C33D8}" type="presParOf" srcId="{DDB822A0-994B-496F-9A4D-32E59CF0FD51}" destId="{2F1722A1-E116-43DF-A9F9-88B661C2E120}" srcOrd="1" destOrd="0" presId="urn:microsoft.com/office/officeart/2005/8/layout/hierarchy3"/>
    <dgm:cxn modelId="{B59AF0B8-AE78-4E64-86A1-308250A19404}" type="presParOf" srcId="{F5F7C818-E0B7-4E45-9F9F-9D765AA6FEEC}" destId="{F6B19636-EC39-4A8C-B162-4A51B7624141}" srcOrd="1" destOrd="0" presId="urn:microsoft.com/office/officeart/2005/8/layout/hierarchy3"/>
    <dgm:cxn modelId="{C5642893-C19E-4BC5-AD37-1B0ECCF166FE}" type="presParOf" srcId="{59D629ED-5C16-4B3B-8FB6-479D3E268D8A}" destId="{211A502D-BC8D-496D-8B0F-64D470521B72}" srcOrd="1" destOrd="0" presId="urn:microsoft.com/office/officeart/2005/8/layout/hierarchy3"/>
    <dgm:cxn modelId="{D516DA28-76E7-4B56-AE34-30225A210401}" type="presParOf" srcId="{211A502D-BC8D-496D-8B0F-64D470521B72}" destId="{C01EBBD6-9F5B-4131-9B2B-957595C29AD5}" srcOrd="0" destOrd="0" presId="urn:microsoft.com/office/officeart/2005/8/layout/hierarchy3"/>
    <dgm:cxn modelId="{23E2FE0A-367B-47D5-B55A-AF87E4E48DC0}" type="presParOf" srcId="{C01EBBD6-9F5B-4131-9B2B-957595C29AD5}" destId="{4B2D4518-8E57-48EE-8C19-521741AFCFF0}" srcOrd="0" destOrd="0" presId="urn:microsoft.com/office/officeart/2005/8/layout/hierarchy3"/>
    <dgm:cxn modelId="{3705CA02-0B62-498E-B39C-455C9A87BA7E}" type="presParOf" srcId="{C01EBBD6-9F5B-4131-9B2B-957595C29AD5}" destId="{81F114FE-9AC9-4C81-B123-6A51FC544D3A}" srcOrd="1" destOrd="0" presId="urn:microsoft.com/office/officeart/2005/8/layout/hierarchy3"/>
    <dgm:cxn modelId="{3F7FDF94-A48C-4717-95D3-B1683397F4BF}" type="presParOf" srcId="{211A502D-BC8D-496D-8B0F-64D470521B72}" destId="{730103D3-48E4-4FB6-B587-D12974E47130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CFF2C4-6678-465B-B467-4BDA0795AE87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56302CA-BB29-4E30-B40D-1BE92C3732B0}">
      <dgm:prSet/>
      <dgm:spPr/>
      <dgm:t>
        <a:bodyPr/>
        <a:lstStyle/>
        <a:p>
          <a:r>
            <a:rPr lang="en-GB"/>
            <a:t>Largest piece of work in the MSc </a:t>
          </a:r>
          <a:endParaRPr lang="en-US"/>
        </a:p>
      </dgm:t>
    </dgm:pt>
    <dgm:pt modelId="{1A0EF1B5-DA32-4CA6-8D03-91E46ECA928B}" type="parTrans" cxnId="{0830C0DC-3DF8-4BFF-8F77-FE6100881AA5}">
      <dgm:prSet/>
      <dgm:spPr/>
      <dgm:t>
        <a:bodyPr/>
        <a:lstStyle/>
        <a:p>
          <a:endParaRPr lang="en-US"/>
        </a:p>
      </dgm:t>
    </dgm:pt>
    <dgm:pt modelId="{2B683C13-C68B-4A3B-B33B-C9125AA91175}" type="sibTrans" cxnId="{0830C0DC-3DF8-4BFF-8F77-FE6100881AA5}">
      <dgm:prSet/>
      <dgm:spPr/>
      <dgm:t>
        <a:bodyPr/>
        <a:lstStyle/>
        <a:p>
          <a:endParaRPr lang="en-US"/>
        </a:p>
      </dgm:t>
    </dgm:pt>
    <dgm:pt modelId="{60368373-942A-4F3F-9312-48BA356EF283}">
      <dgm:prSet/>
      <dgm:spPr/>
      <dgm:t>
        <a:bodyPr/>
        <a:lstStyle/>
        <a:p>
          <a:r>
            <a:rPr lang="en-GB"/>
            <a:t>Can be as much as 33% of your overall grade</a:t>
          </a:r>
          <a:endParaRPr lang="en-US"/>
        </a:p>
      </dgm:t>
    </dgm:pt>
    <dgm:pt modelId="{F763A725-4ED6-488C-9858-B6A08AB1086E}" type="parTrans" cxnId="{BC6B26EF-3370-4929-8637-8498254CE476}">
      <dgm:prSet/>
      <dgm:spPr/>
      <dgm:t>
        <a:bodyPr/>
        <a:lstStyle/>
        <a:p>
          <a:endParaRPr lang="en-US"/>
        </a:p>
      </dgm:t>
    </dgm:pt>
    <dgm:pt modelId="{25C66062-F130-48FE-9887-60198F841C43}" type="sibTrans" cxnId="{BC6B26EF-3370-4929-8637-8498254CE476}">
      <dgm:prSet/>
      <dgm:spPr/>
      <dgm:t>
        <a:bodyPr/>
        <a:lstStyle/>
        <a:p>
          <a:endParaRPr lang="en-US"/>
        </a:p>
      </dgm:t>
    </dgm:pt>
    <dgm:pt modelId="{9976A436-CAAB-44CD-868A-0C12B5C122C2}">
      <dgm:prSet/>
      <dgm:spPr/>
      <dgm:t>
        <a:bodyPr/>
        <a:lstStyle/>
        <a:p>
          <a:r>
            <a:rPr lang="en-GB"/>
            <a:t>Of which you are expected to do a literature review and a discussion.</a:t>
          </a:r>
          <a:endParaRPr lang="en-US"/>
        </a:p>
      </dgm:t>
    </dgm:pt>
    <dgm:pt modelId="{82CFD1C9-F3B5-4AA6-A870-9606467CD81E}" type="parTrans" cxnId="{AF02FBBB-EA71-4560-9D7E-97175EE54DC8}">
      <dgm:prSet/>
      <dgm:spPr/>
      <dgm:t>
        <a:bodyPr/>
        <a:lstStyle/>
        <a:p>
          <a:endParaRPr lang="en-US"/>
        </a:p>
      </dgm:t>
    </dgm:pt>
    <dgm:pt modelId="{648CD8DB-5CCB-42CF-81BB-1459C72817B1}" type="sibTrans" cxnId="{AF02FBBB-EA71-4560-9D7E-97175EE54DC8}">
      <dgm:prSet/>
      <dgm:spPr/>
      <dgm:t>
        <a:bodyPr/>
        <a:lstStyle/>
        <a:p>
          <a:endParaRPr lang="en-US"/>
        </a:p>
      </dgm:t>
    </dgm:pt>
    <dgm:pt modelId="{DABAC2B0-93F0-4B8D-947F-BFDDFBC3B3D4}" type="pres">
      <dgm:prSet presAssocID="{19CFF2C4-6678-465B-B467-4BDA0795AE87}" presName="linear" presStyleCnt="0">
        <dgm:presLayoutVars>
          <dgm:animLvl val="lvl"/>
          <dgm:resizeHandles val="exact"/>
        </dgm:presLayoutVars>
      </dgm:prSet>
      <dgm:spPr/>
    </dgm:pt>
    <dgm:pt modelId="{B30B9D6C-4D8B-45DE-BBC9-3AF4F9CD511D}" type="pres">
      <dgm:prSet presAssocID="{756302CA-BB29-4E30-B40D-1BE92C3732B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E164F55-F98F-485D-AD6C-2DDAC84523D4}" type="pres">
      <dgm:prSet presAssocID="{2B683C13-C68B-4A3B-B33B-C9125AA91175}" presName="spacer" presStyleCnt="0"/>
      <dgm:spPr/>
    </dgm:pt>
    <dgm:pt modelId="{C8C92DE5-E0CD-411C-9711-B654E008C0BF}" type="pres">
      <dgm:prSet presAssocID="{60368373-942A-4F3F-9312-48BA356EF2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211ECBE-E181-4720-A2A1-F73FC2F5E8AC}" type="pres">
      <dgm:prSet presAssocID="{25C66062-F130-48FE-9887-60198F841C43}" presName="spacer" presStyleCnt="0"/>
      <dgm:spPr/>
    </dgm:pt>
    <dgm:pt modelId="{4B10923B-5197-479A-91CC-A22141D590B3}" type="pres">
      <dgm:prSet presAssocID="{9976A436-CAAB-44CD-868A-0C12B5C122C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6305718-2A78-408F-971F-DEA1F9B4F3AC}" type="presOf" srcId="{756302CA-BB29-4E30-B40D-1BE92C3732B0}" destId="{B30B9D6C-4D8B-45DE-BBC9-3AF4F9CD511D}" srcOrd="0" destOrd="0" presId="urn:microsoft.com/office/officeart/2005/8/layout/vList2"/>
    <dgm:cxn modelId="{340C7E80-7E3E-4D26-ABDD-A71024633858}" type="presOf" srcId="{60368373-942A-4F3F-9312-48BA356EF283}" destId="{C8C92DE5-E0CD-411C-9711-B654E008C0BF}" srcOrd="0" destOrd="0" presId="urn:microsoft.com/office/officeart/2005/8/layout/vList2"/>
    <dgm:cxn modelId="{AF02FBBB-EA71-4560-9D7E-97175EE54DC8}" srcId="{19CFF2C4-6678-465B-B467-4BDA0795AE87}" destId="{9976A436-CAAB-44CD-868A-0C12B5C122C2}" srcOrd="2" destOrd="0" parTransId="{82CFD1C9-F3B5-4AA6-A870-9606467CD81E}" sibTransId="{648CD8DB-5CCB-42CF-81BB-1459C72817B1}"/>
    <dgm:cxn modelId="{D15973C0-0BFB-4F0C-AA44-C7317BD796F5}" type="presOf" srcId="{9976A436-CAAB-44CD-868A-0C12B5C122C2}" destId="{4B10923B-5197-479A-91CC-A22141D590B3}" srcOrd="0" destOrd="0" presId="urn:microsoft.com/office/officeart/2005/8/layout/vList2"/>
    <dgm:cxn modelId="{0830C0DC-3DF8-4BFF-8F77-FE6100881AA5}" srcId="{19CFF2C4-6678-465B-B467-4BDA0795AE87}" destId="{756302CA-BB29-4E30-B40D-1BE92C3732B0}" srcOrd="0" destOrd="0" parTransId="{1A0EF1B5-DA32-4CA6-8D03-91E46ECA928B}" sibTransId="{2B683C13-C68B-4A3B-B33B-C9125AA91175}"/>
    <dgm:cxn modelId="{FBD840EC-180D-4E84-9B9F-37D20C0B005E}" type="presOf" srcId="{19CFF2C4-6678-465B-B467-4BDA0795AE87}" destId="{DABAC2B0-93F0-4B8D-947F-BFDDFBC3B3D4}" srcOrd="0" destOrd="0" presId="urn:microsoft.com/office/officeart/2005/8/layout/vList2"/>
    <dgm:cxn modelId="{BC6B26EF-3370-4929-8637-8498254CE476}" srcId="{19CFF2C4-6678-465B-B467-4BDA0795AE87}" destId="{60368373-942A-4F3F-9312-48BA356EF283}" srcOrd="1" destOrd="0" parTransId="{F763A725-4ED6-488C-9858-B6A08AB1086E}" sibTransId="{25C66062-F130-48FE-9887-60198F841C43}"/>
    <dgm:cxn modelId="{FECF15E8-5BAB-4C28-BB70-BD97F26DD242}" type="presParOf" srcId="{DABAC2B0-93F0-4B8D-947F-BFDDFBC3B3D4}" destId="{B30B9D6C-4D8B-45DE-BBC9-3AF4F9CD511D}" srcOrd="0" destOrd="0" presId="urn:microsoft.com/office/officeart/2005/8/layout/vList2"/>
    <dgm:cxn modelId="{E79D417E-A87E-4F70-8EA7-132108BDAF77}" type="presParOf" srcId="{DABAC2B0-93F0-4B8D-947F-BFDDFBC3B3D4}" destId="{7E164F55-F98F-485D-AD6C-2DDAC84523D4}" srcOrd="1" destOrd="0" presId="urn:microsoft.com/office/officeart/2005/8/layout/vList2"/>
    <dgm:cxn modelId="{515ED1BD-5399-4F15-8653-A787B5E541F5}" type="presParOf" srcId="{DABAC2B0-93F0-4B8D-947F-BFDDFBC3B3D4}" destId="{C8C92DE5-E0CD-411C-9711-B654E008C0BF}" srcOrd="2" destOrd="0" presId="urn:microsoft.com/office/officeart/2005/8/layout/vList2"/>
    <dgm:cxn modelId="{65E0DC96-C91B-4DF6-826C-7E9EBB796802}" type="presParOf" srcId="{DABAC2B0-93F0-4B8D-947F-BFDDFBC3B3D4}" destId="{4211ECBE-E181-4720-A2A1-F73FC2F5E8AC}" srcOrd="3" destOrd="0" presId="urn:microsoft.com/office/officeart/2005/8/layout/vList2"/>
    <dgm:cxn modelId="{6F6B820D-932E-4AC2-B399-6B37982C1FD1}" type="presParOf" srcId="{DABAC2B0-93F0-4B8D-947F-BFDDFBC3B3D4}" destId="{4B10923B-5197-479A-91CC-A22141D590B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A54DD4-1A84-4B8B-A998-EAF3BF500C28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F9CBBA8-D65F-4D12-A0C8-DD4502FC3B1F}">
      <dgm:prSet/>
      <dgm:spPr/>
      <dgm:t>
        <a:bodyPr/>
        <a:lstStyle/>
        <a:p>
          <a:r>
            <a:rPr lang="en-GB"/>
            <a:t>Abstract</a:t>
          </a:r>
          <a:endParaRPr lang="en-US"/>
        </a:p>
      </dgm:t>
    </dgm:pt>
    <dgm:pt modelId="{CA3B5BC8-B288-4303-9DCF-AB458ADCBCB8}" type="parTrans" cxnId="{4E456B39-4521-401E-A300-340F65E774DA}">
      <dgm:prSet/>
      <dgm:spPr/>
      <dgm:t>
        <a:bodyPr/>
        <a:lstStyle/>
        <a:p>
          <a:endParaRPr lang="en-US"/>
        </a:p>
      </dgm:t>
    </dgm:pt>
    <dgm:pt modelId="{794F881D-B0E9-4C1B-B80C-B0EC394C0B0B}" type="sibTrans" cxnId="{4E456B39-4521-401E-A300-340F65E774DA}">
      <dgm:prSet/>
      <dgm:spPr/>
      <dgm:t>
        <a:bodyPr/>
        <a:lstStyle/>
        <a:p>
          <a:endParaRPr lang="en-US"/>
        </a:p>
      </dgm:t>
    </dgm:pt>
    <dgm:pt modelId="{56613C2D-F06C-4C85-85C2-026ADBFD2E3A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C0231C0E-01FC-458A-A79C-81FBCFE38B32}" type="parTrans" cxnId="{4931C475-8BC8-4716-8A97-E2705497AF7D}">
      <dgm:prSet/>
      <dgm:spPr/>
      <dgm:t>
        <a:bodyPr/>
        <a:lstStyle/>
        <a:p>
          <a:endParaRPr lang="en-US"/>
        </a:p>
      </dgm:t>
    </dgm:pt>
    <dgm:pt modelId="{C30688A5-AACC-4F47-AEB4-3284122089D4}" type="sibTrans" cxnId="{4931C475-8BC8-4716-8A97-E2705497AF7D}">
      <dgm:prSet/>
      <dgm:spPr/>
      <dgm:t>
        <a:bodyPr/>
        <a:lstStyle/>
        <a:p>
          <a:endParaRPr lang="en-US"/>
        </a:p>
      </dgm:t>
    </dgm:pt>
    <dgm:pt modelId="{C0CAE8FD-2B23-49BC-AB91-A992939BCBC1}">
      <dgm:prSet/>
      <dgm:spPr/>
      <dgm:t>
        <a:bodyPr/>
        <a:lstStyle/>
        <a:p>
          <a:r>
            <a:rPr lang="en-GB"/>
            <a:t>Literature Review</a:t>
          </a:r>
          <a:endParaRPr lang="en-US"/>
        </a:p>
      </dgm:t>
    </dgm:pt>
    <dgm:pt modelId="{0845F91E-6F97-4F04-AE9F-C1F301CE9DC0}" type="parTrans" cxnId="{183806F2-E770-45D5-9AE6-3D9AB1B96BBE}">
      <dgm:prSet/>
      <dgm:spPr/>
      <dgm:t>
        <a:bodyPr/>
        <a:lstStyle/>
        <a:p>
          <a:endParaRPr lang="en-US"/>
        </a:p>
      </dgm:t>
    </dgm:pt>
    <dgm:pt modelId="{54EB83BB-C26F-41F8-BCCE-B8169103F685}" type="sibTrans" cxnId="{183806F2-E770-45D5-9AE6-3D9AB1B96BBE}">
      <dgm:prSet/>
      <dgm:spPr/>
      <dgm:t>
        <a:bodyPr/>
        <a:lstStyle/>
        <a:p>
          <a:endParaRPr lang="en-US"/>
        </a:p>
      </dgm:t>
    </dgm:pt>
    <dgm:pt modelId="{67ABB084-BE6C-4275-9CF8-A3829F14ECB6}">
      <dgm:prSet/>
      <dgm:spPr/>
      <dgm:t>
        <a:bodyPr/>
        <a:lstStyle/>
        <a:p>
          <a:r>
            <a:rPr lang="en-GB"/>
            <a:t>Aims/ Objectives </a:t>
          </a:r>
          <a:endParaRPr lang="en-US"/>
        </a:p>
      </dgm:t>
    </dgm:pt>
    <dgm:pt modelId="{5CB80571-6C49-4528-8A51-53619112A856}" type="parTrans" cxnId="{FB3CD414-E0FD-4A12-97C5-BFA30D73B27B}">
      <dgm:prSet/>
      <dgm:spPr/>
      <dgm:t>
        <a:bodyPr/>
        <a:lstStyle/>
        <a:p>
          <a:endParaRPr lang="en-US"/>
        </a:p>
      </dgm:t>
    </dgm:pt>
    <dgm:pt modelId="{11C67FFB-BDC7-40A1-ACE2-8326CC4E45BE}" type="sibTrans" cxnId="{FB3CD414-E0FD-4A12-97C5-BFA30D73B27B}">
      <dgm:prSet/>
      <dgm:spPr/>
      <dgm:t>
        <a:bodyPr/>
        <a:lstStyle/>
        <a:p>
          <a:endParaRPr lang="en-US"/>
        </a:p>
      </dgm:t>
    </dgm:pt>
    <dgm:pt modelId="{7071DEE7-D5E3-48EC-AAE1-25F731276189}">
      <dgm:prSet/>
      <dgm:spPr/>
      <dgm:t>
        <a:bodyPr/>
        <a:lstStyle/>
        <a:p>
          <a:r>
            <a:rPr lang="en-GB"/>
            <a:t>Method</a:t>
          </a:r>
          <a:endParaRPr lang="en-US"/>
        </a:p>
      </dgm:t>
    </dgm:pt>
    <dgm:pt modelId="{A897493C-63BD-405B-BA56-4AB19CDD5FF1}" type="parTrans" cxnId="{F995394B-59DE-4477-8701-FE2FBBD67940}">
      <dgm:prSet/>
      <dgm:spPr/>
      <dgm:t>
        <a:bodyPr/>
        <a:lstStyle/>
        <a:p>
          <a:endParaRPr lang="en-US"/>
        </a:p>
      </dgm:t>
    </dgm:pt>
    <dgm:pt modelId="{4A4C04C9-36B9-43E6-B014-A6EE968B09CF}" type="sibTrans" cxnId="{F995394B-59DE-4477-8701-FE2FBBD67940}">
      <dgm:prSet/>
      <dgm:spPr/>
      <dgm:t>
        <a:bodyPr/>
        <a:lstStyle/>
        <a:p>
          <a:endParaRPr lang="en-US"/>
        </a:p>
      </dgm:t>
    </dgm:pt>
    <dgm:pt modelId="{F4B6FC7A-5A53-47EB-B8B5-6E127EA14F3F}">
      <dgm:prSet/>
      <dgm:spPr/>
      <dgm:t>
        <a:bodyPr/>
        <a:lstStyle/>
        <a:p>
          <a:r>
            <a:rPr lang="en-GB"/>
            <a:t>Results</a:t>
          </a:r>
          <a:endParaRPr lang="en-US"/>
        </a:p>
      </dgm:t>
    </dgm:pt>
    <dgm:pt modelId="{BAFC4CE0-2E2A-44DE-B809-3B68B6A5F189}" type="parTrans" cxnId="{48A5100B-60EB-4074-B951-FB736A7172D2}">
      <dgm:prSet/>
      <dgm:spPr/>
      <dgm:t>
        <a:bodyPr/>
        <a:lstStyle/>
        <a:p>
          <a:endParaRPr lang="en-US"/>
        </a:p>
      </dgm:t>
    </dgm:pt>
    <dgm:pt modelId="{46FE4814-900A-4A7A-AE98-A5F60280FED2}" type="sibTrans" cxnId="{48A5100B-60EB-4074-B951-FB736A7172D2}">
      <dgm:prSet/>
      <dgm:spPr/>
      <dgm:t>
        <a:bodyPr/>
        <a:lstStyle/>
        <a:p>
          <a:endParaRPr lang="en-US"/>
        </a:p>
      </dgm:t>
    </dgm:pt>
    <dgm:pt modelId="{1A5203B9-DEEE-4C84-95F0-15D7460BCD12}">
      <dgm:prSet/>
      <dgm:spPr/>
      <dgm:t>
        <a:bodyPr/>
        <a:lstStyle/>
        <a:p>
          <a:r>
            <a:rPr lang="en-GB"/>
            <a:t>Discussion</a:t>
          </a:r>
          <a:endParaRPr lang="en-US"/>
        </a:p>
      </dgm:t>
    </dgm:pt>
    <dgm:pt modelId="{6696831C-24F4-4F7D-87F2-ECE8125219DA}" type="parTrans" cxnId="{82A9C436-52EA-4122-950E-9606C45D8EE9}">
      <dgm:prSet/>
      <dgm:spPr/>
      <dgm:t>
        <a:bodyPr/>
        <a:lstStyle/>
        <a:p>
          <a:endParaRPr lang="en-US"/>
        </a:p>
      </dgm:t>
    </dgm:pt>
    <dgm:pt modelId="{24EFE5A4-D73F-4474-8FFE-4727E98030A9}" type="sibTrans" cxnId="{82A9C436-52EA-4122-950E-9606C45D8EE9}">
      <dgm:prSet/>
      <dgm:spPr/>
      <dgm:t>
        <a:bodyPr/>
        <a:lstStyle/>
        <a:p>
          <a:endParaRPr lang="en-US"/>
        </a:p>
      </dgm:t>
    </dgm:pt>
    <dgm:pt modelId="{60C39515-3109-45A5-B453-6EEB5E4A609F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0238F94B-8C10-4F02-A26F-F592B23DA51B}" type="parTrans" cxnId="{22AB5509-B6F5-4584-B120-74F1A38CF0CF}">
      <dgm:prSet/>
      <dgm:spPr/>
      <dgm:t>
        <a:bodyPr/>
        <a:lstStyle/>
        <a:p>
          <a:endParaRPr lang="en-US"/>
        </a:p>
      </dgm:t>
    </dgm:pt>
    <dgm:pt modelId="{F857D4F3-157B-4EDB-9964-9C2F89AE2FE1}" type="sibTrans" cxnId="{22AB5509-B6F5-4584-B120-74F1A38CF0CF}">
      <dgm:prSet/>
      <dgm:spPr/>
      <dgm:t>
        <a:bodyPr/>
        <a:lstStyle/>
        <a:p>
          <a:endParaRPr lang="en-US"/>
        </a:p>
      </dgm:t>
    </dgm:pt>
    <dgm:pt modelId="{141F8F48-2BA0-4D89-9E4A-27D5852E7830}" type="pres">
      <dgm:prSet presAssocID="{F9A54DD4-1A84-4B8B-A998-EAF3BF500C28}" presName="diagram" presStyleCnt="0">
        <dgm:presLayoutVars>
          <dgm:dir/>
          <dgm:resizeHandles val="exact"/>
        </dgm:presLayoutVars>
      </dgm:prSet>
      <dgm:spPr/>
    </dgm:pt>
    <dgm:pt modelId="{3F5EAF49-B75D-4D38-9277-5B6C19DB6E33}" type="pres">
      <dgm:prSet presAssocID="{EF9CBBA8-D65F-4D12-A0C8-DD4502FC3B1F}" presName="node" presStyleLbl="node1" presStyleIdx="0" presStyleCnt="8">
        <dgm:presLayoutVars>
          <dgm:bulletEnabled val="1"/>
        </dgm:presLayoutVars>
      </dgm:prSet>
      <dgm:spPr/>
    </dgm:pt>
    <dgm:pt modelId="{99F8D183-DAB9-4944-B3AE-5ED44BD304E6}" type="pres">
      <dgm:prSet presAssocID="{794F881D-B0E9-4C1B-B80C-B0EC394C0B0B}" presName="sibTrans" presStyleCnt="0"/>
      <dgm:spPr/>
    </dgm:pt>
    <dgm:pt modelId="{43FBC7FF-A967-444D-9F43-C4D28CA2E8FB}" type="pres">
      <dgm:prSet presAssocID="{56613C2D-F06C-4C85-85C2-026ADBFD2E3A}" presName="node" presStyleLbl="node1" presStyleIdx="1" presStyleCnt="8">
        <dgm:presLayoutVars>
          <dgm:bulletEnabled val="1"/>
        </dgm:presLayoutVars>
      </dgm:prSet>
      <dgm:spPr/>
    </dgm:pt>
    <dgm:pt modelId="{7363C945-D89D-4379-BC6E-46CC1599DD6C}" type="pres">
      <dgm:prSet presAssocID="{C30688A5-AACC-4F47-AEB4-3284122089D4}" presName="sibTrans" presStyleCnt="0"/>
      <dgm:spPr/>
    </dgm:pt>
    <dgm:pt modelId="{40F1D3D0-53F3-47B1-8BA5-7DE6A060FABF}" type="pres">
      <dgm:prSet presAssocID="{C0CAE8FD-2B23-49BC-AB91-A992939BCBC1}" presName="node" presStyleLbl="node1" presStyleIdx="2" presStyleCnt="8">
        <dgm:presLayoutVars>
          <dgm:bulletEnabled val="1"/>
        </dgm:presLayoutVars>
      </dgm:prSet>
      <dgm:spPr/>
    </dgm:pt>
    <dgm:pt modelId="{FC7F9834-8F6C-46BD-BADF-508BAB82D39F}" type="pres">
      <dgm:prSet presAssocID="{54EB83BB-C26F-41F8-BCCE-B8169103F685}" presName="sibTrans" presStyleCnt="0"/>
      <dgm:spPr/>
    </dgm:pt>
    <dgm:pt modelId="{E009CD20-334E-4D87-987B-6AE6C2052203}" type="pres">
      <dgm:prSet presAssocID="{67ABB084-BE6C-4275-9CF8-A3829F14ECB6}" presName="node" presStyleLbl="node1" presStyleIdx="3" presStyleCnt="8">
        <dgm:presLayoutVars>
          <dgm:bulletEnabled val="1"/>
        </dgm:presLayoutVars>
      </dgm:prSet>
      <dgm:spPr/>
    </dgm:pt>
    <dgm:pt modelId="{27795A1E-EB71-4BB6-BBA1-E14F120E7B25}" type="pres">
      <dgm:prSet presAssocID="{11C67FFB-BDC7-40A1-ACE2-8326CC4E45BE}" presName="sibTrans" presStyleCnt="0"/>
      <dgm:spPr/>
    </dgm:pt>
    <dgm:pt modelId="{CA55FB7F-3103-4654-BC18-EB7A61DCBBD7}" type="pres">
      <dgm:prSet presAssocID="{7071DEE7-D5E3-48EC-AAE1-25F731276189}" presName="node" presStyleLbl="node1" presStyleIdx="4" presStyleCnt="8">
        <dgm:presLayoutVars>
          <dgm:bulletEnabled val="1"/>
        </dgm:presLayoutVars>
      </dgm:prSet>
      <dgm:spPr/>
    </dgm:pt>
    <dgm:pt modelId="{AFCCE83B-6A5D-4C24-BEDC-D2CC9B03474F}" type="pres">
      <dgm:prSet presAssocID="{4A4C04C9-36B9-43E6-B014-A6EE968B09CF}" presName="sibTrans" presStyleCnt="0"/>
      <dgm:spPr/>
    </dgm:pt>
    <dgm:pt modelId="{9415AAE6-B3A5-4EB8-8548-7E8F2DD382C2}" type="pres">
      <dgm:prSet presAssocID="{F4B6FC7A-5A53-47EB-B8B5-6E127EA14F3F}" presName="node" presStyleLbl="node1" presStyleIdx="5" presStyleCnt="8">
        <dgm:presLayoutVars>
          <dgm:bulletEnabled val="1"/>
        </dgm:presLayoutVars>
      </dgm:prSet>
      <dgm:spPr/>
    </dgm:pt>
    <dgm:pt modelId="{613F27ED-A8D8-4012-8CB9-06A6F34A4ACB}" type="pres">
      <dgm:prSet presAssocID="{46FE4814-900A-4A7A-AE98-A5F60280FED2}" presName="sibTrans" presStyleCnt="0"/>
      <dgm:spPr/>
    </dgm:pt>
    <dgm:pt modelId="{BE722F47-2DEE-4CB9-8A08-8D2CFDA3DD39}" type="pres">
      <dgm:prSet presAssocID="{1A5203B9-DEEE-4C84-95F0-15D7460BCD12}" presName="node" presStyleLbl="node1" presStyleIdx="6" presStyleCnt="8">
        <dgm:presLayoutVars>
          <dgm:bulletEnabled val="1"/>
        </dgm:presLayoutVars>
      </dgm:prSet>
      <dgm:spPr/>
    </dgm:pt>
    <dgm:pt modelId="{117F0E7D-ED93-4731-A7FF-6460CCD60147}" type="pres">
      <dgm:prSet presAssocID="{24EFE5A4-D73F-4474-8FFE-4727E98030A9}" presName="sibTrans" presStyleCnt="0"/>
      <dgm:spPr/>
    </dgm:pt>
    <dgm:pt modelId="{C7EA0D86-B81A-40AA-89D7-69F1ED72B987}" type="pres">
      <dgm:prSet presAssocID="{60C39515-3109-45A5-B453-6EEB5E4A609F}" presName="node" presStyleLbl="node1" presStyleIdx="7" presStyleCnt="8">
        <dgm:presLayoutVars>
          <dgm:bulletEnabled val="1"/>
        </dgm:presLayoutVars>
      </dgm:prSet>
      <dgm:spPr/>
    </dgm:pt>
  </dgm:ptLst>
  <dgm:cxnLst>
    <dgm:cxn modelId="{22AB5509-B6F5-4584-B120-74F1A38CF0CF}" srcId="{F9A54DD4-1A84-4B8B-A998-EAF3BF500C28}" destId="{60C39515-3109-45A5-B453-6EEB5E4A609F}" srcOrd="7" destOrd="0" parTransId="{0238F94B-8C10-4F02-A26F-F592B23DA51B}" sibTransId="{F857D4F3-157B-4EDB-9964-9C2F89AE2FE1}"/>
    <dgm:cxn modelId="{48A5100B-60EB-4074-B951-FB736A7172D2}" srcId="{F9A54DD4-1A84-4B8B-A998-EAF3BF500C28}" destId="{F4B6FC7A-5A53-47EB-B8B5-6E127EA14F3F}" srcOrd="5" destOrd="0" parTransId="{BAFC4CE0-2E2A-44DE-B809-3B68B6A5F189}" sibTransId="{46FE4814-900A-4A7A-AE98-A5F60280FED2}"/>
    <dgm:cxn modelId="{DB0CBA0D-ADAE-4549-9DEA-55EFFBC18175}" type="presOf" srcId="{60C39515-3109-45A5-B453-6EEB5E4A609F}" destId="{C7EA0D86-B81A-40AA-89D7-69F1ED72B987}" srcOrd="0" destOrd="0" presId="urn:microsoft.com/office/officeart/2005/8/layout/default"/>
    <dgm:cxn modelId="{FB3CD414-E0FD-4A12-97C5-BFA30D73B27B}" srcId="{F9A54DD4-1A84-4B8B-A998-EAF3BF500C28}" destId="{67ABB084-BE6C-4275-9CF8-A3829F14ECB6}" srcOrd="3" destOrd="0" parTransId="{5CB80571-6C49-4528-8A51-53619112A856}" sibTransId="{11C67FFB-BDC7-40A1-ACE2-8326CC4E45BE}"/>
    <dgm:cxn modelId="{D991242F-077D-46AD-9FA0-E84706C69101}" type="presOf" srcId="{F4B6FC7A-5A53-47EB-B8B5-6E127EA14F3F}" destId="{9415AAE6-B3A5-4EB8-8548-7E8F2DD382C2}" srcOrd="0" destOrd="0" presId="urn:microsoft.com/office/officeart/2005/8/layout/default"/>
    <dgm:cxn modelId="{82A9C436-52EA-4122-950E-9606C45D8EE9}" srcId="{F9A54DD4-1A84-4B8B-A998-EAF3BF500C28}" destId="{1A5203B9-DEEE-4C84-95F0-15D7460BCD12}" srcOrd="6" destOrd="0" parTransId="{6696831C-24F4-4F7D-87F2-ECE8125219DA}" sibTransId="{24EFE5A4-D73F-4474-8FFE-4727E98030A9}"/>
    <dgm:cxn modelId="{4E456B39-4521-401E-A300-340F65E774DA}" srcId="{F9A54DD4-1A84-4B8B-A998-EAF3BF500C28}" destId="{EF9CBBA8-D65F-4D12-A0C8-DD4502FC3B1F}" srcOrd="0" destOrd="0" parTransId="{CA3B5BC8-B288-4303-9DCF-AB458ADCBCB8}" sibTransId="{794F881D-B0E9-4C1B-B80C-B0EC394C0B0B}"/>
    <dgm:cxn modelId="{163B2F63-96EF-4720-801D-392C1605605B}" type="presOf" srcId="{EF9CBBA8-D65F-4D12-A0C8-DD4502FC3B1F}" destId="{3F5EAF49-B75D-4D38-9277-5B6C19DB6E33}" srcOrd="0" destOrd="0" presId="urn:microsoft.com/office/officeart/2005/8/layout/default"/>
    <dgm:cxn modelId="{F995394B-59DE-4477-8701-FE2FBBD67940}" srcId="{F9A54DD4-1A84-4B8B-A998-EAF3BF500C28}" destId="{7071DEE7-D5E3-48EC-AAE1-25F731276189}" srcOrd="4" destOrd="0" parTransId="{A897493C-63BD-405B-BA56-4AB19CDD5FF1}" sibTransId="{4A4C04C9-36B9-43E6-B014-A6EE968B09CF}"/>
    <dgm:cxn modelId="{4931C475-8BC8-4716-8A97-E2705497AF7D}" srcId="{F9A54DD4-1A84-4B8B-A998-EAF3BF500C28}" destId="{56613C2D-F06C-4C85-85C2-026ADBFD2E3A}" srcOrd="1" destOrd="0" parTransId="{C0231C0E-01FC-458A-A79C-81FBCFE38B32}" sibTransId="{C30688A5-AACC-4F47-AEB4-3284122089D4}"/>
    <dgm:cxn modelId="{8C3B7F7F-252E-4120-AC7C-C9BE61F46E3A}" type="presOf" srcId="{67ABB084-BE6C-4275-9CF8-A3829F14ECB6}" destId="{E009CD20-334E-4D87-987B-6AE6C2052203}" srcOrd="0" destOrd="0" presId="urn:microsoft.com/office/officeart/2005/8/layout/default"/>
    <dgm:cxn modelId="{4B878F96-667E-49A2-9C1F-F97F8B038662}" type="presOf" srcId="{C0CAE8FD-2B23-49BC-AB91-A992939BCBC1}" destId="{40F1D3D0-53F3-47B1-8BA5-7DE6A060FABF}" srcOrd="0" destOrd="0" presId="urn:microsoft.com/office/officeart/2005/8/layout/default"/>
    <dgm:cxn modelId="{CF455AB2-50FC-492C-9DAB-9C433C8ED6A9}" type="presOf" srcId="{1A5203B9-DEEE-4C84-95F0-15D7460BCD12}" destId="{BE722F47-2DEE-4CB9-8A08-8D2CFDA3DD39}" srcOrd="0" destOrd="0" presId="urn:microsoft.com/office/officeart/2005/8/layout/default"/>
    <dgm:cxn modelId="{0EDFDDC4-0070-4E67-B112-F4C2DCDB679C}" type="presOf" srcId="{56613C2D-F06C-4C85-85C2-026ADBFD2E3A}" destId="{43FBC7FF-A967-444D-9F43-C4D28CA2E8FB}" srcOrd="0" destOrd="0" presId="urn:microsoft.com/office/officeart/2005/8/layout/default"/>
    <dgm:cxn modelId="{B1E19EE6-F583-44ED-9DEC-F611F09E66FD}" type="presOf" srcId="{7071DEE7-D5E3-48EC-AAE1-25F731276189}" destId="{CA55FB7F-3103-4654-BC18-EB7A61DCBBD7}" srcOrd="0" destOrd="0" presId="urn:microsoft.com/office/officeart/2005/8/layout/default"/>
    <dgm:cxn modelId="{183806F2-E770-45D5-9AE6-3D9AB1B96BBE}" srcId="{F9A54DD4-1A84-4B8B-A998-EAF3BF500C28}" destId="{C0CAE8FD-2B23-49BC-AB91-A992939BCBC1}" srcOrd="2" destOrd="0" parTransId="{0845F91E-6F97-4F04-AE9F-C1F301CE9DC0}" sibTransId="{54EB83BB-C26F-41F8-BCCE-B8169103F685}"/>
    <dgm:cxn modelId="{43ED9CF5-07FC-421B-8995-32935F8A46EE}" type="presOf" srcId="{F9A54DD4-1A84-4B8B-A998-EAF3BF500C28}" destId="{141F8F48-2BA0-4D89-9E4A-27D5852E7830}" srcOrd="0" destOrd="0" presId="urn:microsoft.com/office/officeart/2005/8/layout/default"/>
    <dgm:cxn modelId="{F4B03101-F3F9-493B-96DB-D80286F0C5F9}" type="presParOf" srcId="{141F8F48-2BA0-4D89-9E4A-27D5852E7830}" destId="{3F5EAF49-B75D-4D38-9277-5B6C19DB6E33}" srcOrd="0" destOrd="0" presId="urn:microsoft.com/office/officeart/2005/8/layout/default"/>
    <dgm:cxn modelId="{6F5D09AF-D8A8-4396-99F4-47044AEE57A6}" type="presParOf" srcId="{141F8F48-2BA0-4D89-9E4A-27D5852E7830}" destId="{99F8D183-DAB9-4944-B3AE-5ED44BD304E6}" srcOrd="1" destOrd="0" presId="urn:microsoft.com/office/officeart/2005/8/layout/default"/>
    <dgm:cxn modelId="{8CA176A8-0E69-4D9C-A11D-FEB59EB37F9D}" type="presParOf" srcId="{141F8F48-2BA0-4D89-9E4A-27D5852E7830}" destId="{43FBC7FF-A967-444D-9F43-C4D28CA2E8FB}" srcOrd="2" destOrd="0" presId="urn:microsoft.com/office/officeart/2005/8/layout/default"/>
    <dgm:cxn modelId="{EBEB90EB-31E3-407B-A191-2CC7B2BA17C3}" type="presParOf" srcId="{141F8F48-2BA0-4D89-9E4A-27D5852E7830}" destId="{7363C945-D89D-4379-BC6E-46CC1599DD6C}" srcOrd="3" destOrd="0" presId="urn:microsoft.com/office/officeart/2005/8/layout/default"/>
    <dgm:cxn modelId="{EFFD7059-9BC3-4911-BB40-017706DC5C29}" type="presParOf" srcId="{141F8F48-2BA0-4D89-9E4A-27D5852E7830}" destId="{40F1D3D0-53F3-47B1-8BA5-7DE6A060FABF}" srcOrd="4" destOrd="0" presId="urn:microsoft.com/office/officeart/2005/8/layout/default"/>
    <dgm:cxn modelId="{C540B6D3-96EA-4CD3-ACB4-42EA28B0EBC1}" type="presParOf" srcId="{141F8F48-2BA0-4D89-9E4A-27D5852E7830}" destId="{FC7F9834-8F6C-46BD-BADF-508BAB82D39F}" srcOrd="5" destOrd="0" presId="urn:microsoft.com/office/officeart/2005/8/layout/default"/>
    <dgm:cxn modelId="{EA87791B-6717-40CC-9603-281BCBB26562}" type="presParOf" srcId="{141F8F48-2BA0-4D89-9E4A-27D5852E7830}" destId="{E009CD20-334E-4D87-987B-6AE6C2052203}" srcOrd="6" destOrd="0" presId="urn:microsoft.com/office/officeart/2005/8/layout/default"/>
    <dgm:cxn modelId="{9AA113BC-5814-47FF-899B-14EC1097599E}" type="presParOf" srcId="{141F8F48-2BA0-4D89-9E4A-27D5852E7830}" destId="{27795A1E-EB71-4BB6-BBA1-E14F120E7B25}" srcOrd="7" destOrd="0" presId="urn:microsoft.com/office/officeart/2005/8/layout/default"/>
    <dgm:cxn modelId="{AA6FDA24-9E2E-4C6B-BD73-998D8900A95D}" type="presParOf" srcId="{141F8F48-2BA0-4D89-9E4A-27D5852E7830}" destId="{CA55FB7F-3103-4654-BC18-EB7A61DCBBD7}" srcOrd="8" destOrd="0" presId="urn:microsoft.com/office/officeart/2005/8/layout/default"/>
    <dgm:cxn modelId="{97CE381B-F181-447A-B854-5FA139AFA64F}" type="presParOf" srcId="{141F8F48-2BA0-4D89-9E4A-27D5852E7830}" destId="{AFCCE83B-6A5D-4C24-BEDC-D2CC9B03474F}" srcOrd="9" destOrd="0" presId="urn:microsoft.com/office/officeart/2005/8/layout/default"/>
    <dgm:cxn modelId="{ACE7874F-9E6C-4994-9292-A7C2D976CFD1}" type="presParOf" srcId="{141F8F48-2BA0-4D89-9E4A-27D5852E7830}" destId="{9415AAE6-B3A5-4EB8-8548-7E8F2DD382C2}" srcOrd="10" destOrd="0" presId="urn:microsoft.com/office/officeart/2005/8/layout/default"/>
    <dgm:cxn modelId="{5FDC6936-0DBA-46C5-B81A-C1DC7A3005C8}" type="presParOf" srcId="{141F8F48-2BA0-4D89-9E4A-27D5852E7830}" destId="{613F27ED-A8D8-4012-8CB9-06A6F34A4ACB}" srcOrd="11" destOrd="0" presId="urn:microsoft.com/office/officeart/2005/8/layout/default"/>
    <dgm:cxn modelId="{7F312AD8-9497-4F00-8A44-BF1A7BB281B1}" type="presParOf" srcId="{141F8F48-2BA0-4D89-9E4A-27D5852E7830}" destId="{BE722F47-2DEE-4CB9-8A08-8D2CFDA3DD39}" srcOrd="12" destOrd="0" presId="urn:microsoft.com/office/officeart/2005/8/layout/default"/>
    <dgm:cxn modelId="{9638FC50-12B2-4129-93DA-15BF6C4953EC}" type="presParOf" srcId="{141F8F48-2BA0-4D89-9E4A-27D5852E7830}" destId="{117F0E7D-ED93-4731-A7FF-6460CCD60147}" srcOrd="13" destOrd="0" presId="urn:microsoft.com/office/officeart/2005/8/layout/default"/>
    <dgm:cxn modelId="{C56C7327-19DE-4DDB-A22B-5EEC32F5C962}" type="presParOf" srcId="{141F8F48-2BA0-4D89-9E4A-27D5852E7830}" destId="{C7EA0D86-B81A-40AA-89D7-69F1ED72B987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941402-3ABD-437A-A5FD-0B2143D8206B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A1712E6-0820-4C2E-B3ED-40B9219B5400}">
      <dgm:prSet/>
      <dgm:spPr/>
      <dgm:t>
        <a:bodyPr/>
        <a:lstStyle/>
        <a:p>
          <a:r>
            <a:rPr lang="en-GB" dirty="0"/>
            <a:t>A comprehensive written understanding of the collective knowledge of your research area. </a:t>
          </a:r>
          <a:endParaRPr lang="en-US" dirty="0"/>
        </a:p>
      </dgm:t>
    </dgm:pt>
    <dgm:pt modelId="{26ABA236-FF63-4697-B9AE-5743B98730CB}" type="parTrans" cxnId="{3B28D926-3F10-4B27-8AC0-BEFC9414BF32}">
      <dgm:prSet/>
      <dgm:spPr/>
      <dgm:t>
        <a:bodyPr/>
        <a:lstStyle/>
        <a:p>
          <a:endParaRPr lang="en-US"/>
        </a:p>
      </dgm:t>
    </dgm:pt>
    <dgm:pt modelId="{8BE5BC37-3148-4186-8912-C3C69A62E53B}" type="sibTrans" cxnId="{3B28D926-3F10-4B27-8AC0-BEFC9414BF32}">
      <dgm:prSet/>
      <dgm:spPr/>
      <dgm:t>
        <a:bodyPr/>
        <a:lstStyle/>
        <a:p>
          <a:endParaRPr lang="en-US"/>
        </a:p>
      </dgm:t>
    </dgm:pt>
    <dgm:pt modelId="{D8ABA197-579E-4B39-BE7C-8BAB63EB4AD4}">
      <dgm:prSet/>
      <dgm:spPr/>
      <dgm:t>
        <a:bodyPr/>
        <a:lstStyle/>
        <a:p>
          <a:r>
            <a:rPr lang="en-GB"/>
            <a:t>Peer reviewed </a:t>
          </a:r>
          <a:endParaRPr lang="en-US"/>
        </a:p>
      </dgm:t>
    </dgm:pt>
    <dgm:pt modelId="{06D7E8D0-000A-4830-B382-260ED25BF06C}" type="parTrans" cxnId="{AA9AB7B6-50EB-4539-BA9A-BB9E6D4DE0AF}">
      <dgm:prSet/>
      <dgm:spPr/>
      <dgm:t>
        <a:bodyPr/>
        <a:lstStyle/>
        <a:p>
          <a:endParaRPr lang="en-US"/>
        </a:p>
      </dgm:t>
    </dgm:pt>
    <dgm:pt modelId="{7B50FE04-3DA2-40B4-8D30-EB549E8A5623}" type="sibTrans" cxnId="{AA9AB7B6-50EB-4539-BA9A-BB9E6D4DE0AF}">
      <dgm:prSet/>
      <dgm:spPr/>
      <dgm:t>
        <a:bodyPr/>
        <a:lstStyle/>
        <a:p>
          <a:endParaRPr lang="en-US"/>
        </a:p>
      </dgm:t>
    </dgm:pt>
    <dgm:pt modelId="{0263D82F-A3BC-4F38-9CB0-91134ECE67B5}">
      <dgm:prSet/>
      <dgm:spPr/>
      <dgm:t>
        <a:bodyPr/>
        <a:lstStyle/>
        <a:p>
          <a:r>
            <a:rPr lang="en-GB" dirty="0"/>
            <a:t>Starts broad and narrows into your research</a:t>
          </a:r>
          <a:endParaRPr lang="en-US" dirty="0"/>
        </a:p>
      </dgm:t>
    </dgm:pt>
    <dgm:pt modelId="{67D35CE9-E4BD-4146-9DA4-C07DC2B2C41D}" type="parTrans" cxnId="{E4C0C9CC-6058-465C-969A-4D4E38B43B51}">
      <dgm:prSet/>
      <dgm:spPr/>
      <dgm:t>
        <a:bodyPr/>
        <a:lstStyle/>
        <a:p>
          <a:endParaRPr lang="en-US"/>
        </a:p>
      </dgm:t>
    </dgm:pt>
    <dgm:pt modelId="{CCB43FD8-2C71-4A5D-A60C-9A812BEE376B}" type="sibTrans" cxnId="{E4C0C9CC-6058-465C-969A-4D4E38B43B51}">
      <dgm:prSet/>
      <dgm:spPr/>
      <dgm:t>
        <a:bodyPr/>
        <a:lstStyle/>
        <a:p>
          <a:endParaRPr lang="en-US"/>
        </a:p>
      </dgm:t>
    </dgm:pt>
    <dgm:pt modelId="{E33741BE-3D39-46A5-BFDD-0D5BA129A9EE}">
      <dgm:prSet/>
      <dgm:spPr/>
      <dgm:t>
        <a:bodyPr/>
        <a:lstStyle/>
        <a:p>
          <a:r>
            <a:rPr lang="en-GB" dirty="0"/>
            <a:t>Positions your research in its relevant area </a:t>
          </a:r>
          <a:endParaRPr lang="en-US" dirty="0"/>
        </a:p>
      </dgm:t>
    </dgm:pt>
    <dgm:pt modelId="{11967294-A168-4570-9A67-A5730E150CF2}" type="parTrans" cxnId="{584FE7F9-7123-4662-A605-45960BC78B39}">
      <dgm:prSet/>
      <dgm:spPr/>
      <dgm:t>
        <a:bodyPr/>
        <a:lstStyle/>
        <a:p>
          <a:endParaRPr lang="en-US"/>
        </a:p>
      </dgm:t>
    </dgm:pt>
    <dgm:pt modelId="{0D258CA6-18A3-460D-A0DB-53E4E91BCC23}" type="sibTrans" cxnId="{584FE7F9-7123-4662-A605-45960BC78B39}">
      <dgm:prSet/>
      <dgm:spPr/>
      <dgm:t>
        <a:bodyPr/>
        <a:lstStyle/>
        <a:p>
          <a:endParaRPr lang="en-US"/>
        </a:p>
      </dgm:t>
    </dgm:pt>
    <dgm:pt modelId="{CECFED9C-4730-4412-B64A-CC27646077F9}" type="pres">
      <dgm:prSet presAssocID="{82941402-3ABD-437A-A5FD-0B2143D8206B}" presName="Name0" presStyleCnt="0">
        <dgm:presLayoutVars>
          <dgm:dir/>
          <dgm:animLvl val="lvl"/>
          <dgm:resizeHandles val="exact"/>
        </dgm:presLayoutVars>
      </dgm:prSet>
      <dgm:spPr/>
    </dgm:pt>
    <dgm:pt modelId="{78A12E38-92B8-4333-B90A-399801760B3F}" type="pres">
      <dgm:prSet presAssocID="{FA1712E6-0820-4C2E-B3ED-40B9219B5400}" presName="linNode" presStyleCnt="0"/>
      <dgm:spPr/>
    </dgm:pt>
    <dgm:pt modelId="{7772DB68-566A-43B9-9BDB-92BF62A32959}" type="pres">
      <dgm:prSet presAssocID="{FA1712E6-0820-4C2E-B3ED-40B9219B5400}" presName="parentText" presStyleLbl="node1" presStyleIdx="0" presStyleCnt="4" custScaleX="179264">
        <dgm:presLayoutVars>
          <dgm:chMax val="1"/>
          <dgm:bulletEnabled val="1"/>
        </dgm:presLayoutVars>
      </dgm:prSet>
      <dgm:spPr/>
    </dgm:pt>
    <dgm:pt modelId="{3C93DE5E-4AE4-4DB4-A4BD-2852589FF9F4}" type="pres">
      <dgm:prSet presAssocID="{8BE5BC37-3148-4186-8912-C3C69A62E53B}" presName="sp" presStyleCnt="0"/>
      <dgm:spPr/>
    </dgm:pt>
    <dgm:pt modelId="{EC5F1629-903E-4398-8662-4EA756739BFA}" type="pres">
      <dgm:prSet presAssocID="{D8ABA197-579E-4B39-BE7C-8BAB63EB4AD4}" presName="linNode" presStyleCnt="0"/>
      <dgm:spPr/>
    </dgm:pt>
    <dgm:pt modelId="{35C8E638-D810-4B31-85BA-925D26D679AE}" type="pres">
      <dgm:prSet presAssocID="{D8ABA197-579E-4B39-BE7C-8BAB63EB4AD4}" presName="parentText" presStyleLbl="node1" presStyleIdx="1" presStyleCnt="4" custScaleX="180176">
        <dgm:presLayoutVars>
          <dgm:chMax val="1"/>
          <dgm:bulletEnabled val="1"/>
        </dgm:presLayoutVars>
      </dgm:prSet>
      <dgm:spPr/>
    </dgm:pt>
    <dgm:pt modelId="{9326732A-35AB-452A-977A-970CF1ECA712}" type="pres">
      <dgm:prSet presAssocID="{7B50FE04-3DA2-40B4-8D30-EB549E8A5623}" presName="sp" presStyleCnt="0"/>
      <dgm:spPr/>
    </dgm:pt>
    <dgm:pt modelId="{A4F7320A-A31A-465C-9220-1CF998B6AE8F}" type="pres">
      <dgm:prSet presAssocID="{0263D82F-A3BC-4F38-9CB0-91134ECE67B5}" presName="linNode" presStyleCnt="0"/>
      <dgm:spPr/>
    </dgm:pt>
    <dgm:pt modelId="{0FC5513A-B32B-4D49-864E-17FA3953F913}" type="pres">
      <dgm:prSet presAssocID="{0263D82F-A3BC-4F38-9CB0-91134ECE67B5}" presName="parentText" presStyleLbl="node1" presStyleIdx="2" presStyleCnt="4" custScaleX="180575">
        <dgm:presLayoutVars>
          <dgm:chMax val="1"/>
          <dgm:bulletEnabled val="1"/>
        </dgm:presLayoutVars>
      </dgm:prSet>
      <dgm:spPr/>
    </dgm:pt>
    <dgm:pt modelId="{1382AC2B-D05F-455D-A963-BD2F5EA8BBFF}" type="pres">
      <dgm:prSet presAssocID="{CCB43FD8-2C71-4A5D-A60C-9A812BEE376B}" presName="sp" presStyleCnt="0"/>
      <dgm:spPr/>
    </dgm:pt>
    <dgm:pt modelId="{7494F96D-B725-4D19-A988-0D6BBBCDA060}" type="pres">
      <dgm:prSet presAssocID="{E33741BE-3D39-46A5-BFDD-0D5BA129A9EE}" presName="linNode" presStyleCnt="0"/>
      <dgm:spPr/>
    </dgm:pt>
    <dgm:pt modelId="{3D64BF67-56DC-4DB6-8226-04AE2CEF17F2}" type="pres">
      <dgm:prSet presAssocID="{E33741BE-3D39-46A5-BFDD-0D5BA129A9EE}" presName="parentText" presStyleLbl="node1" presStyleIdx="3" presStyleCnt="4" custScaleX="180668">
        <dgm:presLayoutVars>
          <dgm:chMax val="1"/>
          <dgm:bulletEnabled val="1"/>
        </dgm:presLayoutVars>
      </dgm:prSet>
      <dgm:spPr/>
    </dgm:pt>
  </dgm:ptLst>
  <dgm:cxnLst>
    <dgm:cxn modelId="{7463CA13-B65C-4E09-966C-4A248B5E1EAC}" type="presOf" srcId="{82941402-3ABD-437A-A5FD-0B2143D8206B}" destId="{CECFED9C-4730-4412-B64A-CC27646077F9}" srcOrd="0" destOrd="0" presId="urn:microsoft.com/office/officeart/2005/8/layout/vList5"/>
    <dgm:cxn modelId="{3B28D926-3F10-4B27-8AC0-BEFC9414BF32}" srcId="{82941402-3ABD-437A-A5FD-0B2143D8206B}" destId="{FA1712E6-0820-4C2E-B3ED-40B9219B5400}" srcOrd="0" destOrd="0" parTransId="{26ABA236-FF63-4697-B9AE-5743B98730CB}" sibTransId="{8BE5BC37-3148-4186-8912-C3C69A62E53B}"/>
    <dgm:cxn modelId="{5141B32E-0479-4591-BF9E-0769E97B0CF4}" type="presOf" srcId="{D8ABA197-579E-4B39-BE7C-8BAB63EB4AD4}" destId="{35C8E638-D810-4B31-85BA-925D26D679AE}" srcOrd="0" destOrd="0" presId="urn:microsoft.com/office/officeart/2005/8/layout/vList5"/>
    <dgm:cxn modelId="{75FB9B8A-8941-46E4-A9E2-97047243C07F}" type="presOf" srcId="{0263D82F-A3BC-4F38-9CB0-91134ECE67B5}" destId="{0FC5513A-B32B-4D49-864E-17FA3953F913}" srcOrd="0" destOrd="0" presId="urn:microsoft.com/office/officeart/2005/8/layout/vList5"/>
    <dgm:cxn modelId="{71E75691-9E65-4408-A6B9-02F57350E2BA}" type="presOf" srcId="{E33741BE-3D39-46A5-BFDD-0D5BA129A9EE}" destId="{3D64BF67-56DC-4DB6-8226-04AE2CEF17F2}" srcOrd="0" destOrd="0" presId="urn:microsoft.com/office/officeart/2005/8/layout/vList5"/>
    <dgm:cxn modelId="{2ED35193-9953-4FC8-B2DA-CCFC921646FF}" type="presOf" srcId="{FA1712E6-0820-4C2E-B3ED-40B9219B5400}" destId="{7772DB68-566A-43B9-9BDB-92BF62A32959}" srcOrd="0" destOrd="0" presId="urn:microsoft.com/office/officeart/2005/8/layout/vList5"/>
    <dgm:cxn modelId="{AA9AB7B6-50EB-4539-BA9A-BB9E6D4DE0AF}" srcId="{82941402-3ABD-437A-A5FD-0B2143D8206B}" destId="{D8ABA197-579E-4B39-BE7C-8BAB63EB4AD4}" srcOrd="1" destOrd="0" parTransId="{06D7E8D0-000A-4830-B382-260ED25BF06C}" sibTransId="{7B50FE04-3DA2-40B4-8D30-EB549E8A5623}"/>
    <dgm:cxn modelId="{E4C0C9CC-6058-465C-969A-4D4E38B43B51}" srcId="{82941402-3ABD-437A-A5FD-0B2143D8206B}" destId="{0263D82F-A3BC-4F38-9CB0-91134ECE67B5}" srcOrd="2" destOrd="0" parTransId="{67D35CE9-E4BD-4146-9DA4-C07DC2B2C41D}" sibTransId="{CCB43FD8-2C71-4A5D-A60C-9A812BEE376B}"/>
    <dgm:cxn modelId="{584FE7F9-7123-4662-A605-45960BC78B39}" srcId="{82941402-3ABD-437A-A5FD-0B2143D8206B}" destId="{E33741BE-3D39-46A5-BFDD-0D5BA129A9EE}" srcOrd="3" destOrd="0" parTransId="{11967294-A168-4570-9A67-A5730E150CF2}" sibTransId="{0D258CA6-18A3-460D-A0DB-53E4E91BCC23}"/>
    <dgm:cxn modelId="{75B17B20-261A-4972-A5B4-B9C1BDB0483D}" type="presParOf" srcId="{CECFED9C-4730-4412-B64A-CC27646077F9}" destId="{78A12E38-92B8-4333-B90A-399801760B3F}" srcOrd="0" destOrd="0" presId="urn:microsoft.com/office/officeart/2005/8/layout/vList5"/>
    <dgm:cxn modelId="{E9BC2092-7DA3-4C1D-9A66-FA2F34E991AB}" type="presParOf" srcId="{78A12E38-92B8-4333-B90A-399801760B3F}" destId="{7772DB68-566A-43B9-9BDB-92BF62A32959}" srcOrd="0" destOrd="0" presId="urn:microsoft.com/office/officeart/2005/8/layout/vList5"/>
    <dgm:cxn modelId="{F86D2467-42D0-4592-AFB7-4F07C77D8941}" type="presParOf" srcId="{CECFED9C-4730-4412-B64A-CC27646077F9}" destId="{3C93DE5E-4AE4-4DB4-A4BD-2852589FF9F4}" srcOrd="1" destOrd="0" presId="urn:microsoft.com/office/officeart/2005/8/layout/vList5"/>
    <dgm:cxn modelId="{C618578A-91A4-4E71-884F-F4F0C2F63512}" type="presParOf" srcId="{CECFED9C-4730-4412-B64A-CC27646077F9}" destId="{EC5F1629-903E-4398-8662-4EA756739BFA}" srcOrd="2" destOrd="0" presId="urn:microsoft.com/office/officeart/2005/8/layout/vList5"/>
    <dgm:cxn modelId="{23DFEE83-6C4C-4275-9947-2252446B618A}" type="presParOf" srcId="{EC5F1629-903E-4398-8662-4EA756739BFA}" destId="{35C8E638-D810-4B31-85BA-925D26D679AE}" srcOrd="0" destOrd="0" presId="urn:microsoft.com/office/officeart/2005/8/layout/vList5"/>
    <dgm:cxn modelId="{BABD4B05-41B5-4F06-8759-45741A275EBD}" type="presParOf" srcId="{CECFED9C-4730-4412-B64A-CC27646077F9}" destId="{9326732A-35AB-452A-977A-970CF1ECA712}" srcOrd="3" destOrd="0" presId="urn:microsoft.com/office/officeart/2005/8/layout/vList5"/>
    <dgm:cxn modelId="{B0FE9992-6D1E-4F00-991B-71D184AA9A28}" type="presParOf" srcId="{CECFED9C-4730-4412-B64A-CC27646077F9}" destId="{A4F7320A-A31A-465C-9220-1CF998B6AE8F}" srcOrd="4" destOrd="0" presId="urn:microsoft.com/office/officeart/2005/8/layout/vList5"/>
    <dgm:cxn modelId="{1F8F85D1-A762-42BF-9FBB-C95672AE75A0}" type="presParOf" srcId="{A4F7320A-A31A-465C-9220-1CF998B6AE8F}" destId="{0FC5513A-B32B-4D49-864E-17FA3953F913}" srcOrd="0" destOrd="0" presId="urn:microsoft.com/office/officeart/2005/8/layout/vList5"/>
    <dgm:cxn modelId="{5A1C2701-84F8-4867-B236-825F0111EB29}" type="presParOf" srcId="{CECFED9C-4730-4412-B64A-CC27646077F9}" destId="{1382AC2B-D05F-455D-A963-BD2F5EA8BBFF}" srcOrd="5" destOrd="0" presId="urn:microsoft.com/office/officeart/2005/8/layout/vList5"/>
    <dgm:cxn modelId="{1927AA83-EBEE-4AC0-821E-A8E1863C208A}" type="presParOf" srcId="{CECFED9C-4730-4412-B64A-CC27646077F9}" destId="{7494F96D-B725-4D19-A988-0D6BBBCDA060}" srcOrd="6" destOrd="0" presId="urn:microsoft.com/office/officeart/2005/8/layout/vList5"/>
    <dgm:cxn modelId="{ADB93E2C-C815-4861-AD3A-3981577AEF7B}" type="presParOf" srcId="{7494F96D-B725-4D19-A988-0D6BBBCDA060}" destId="{3D64BF67-56DC-4DB6-8226-04AE2CEF17F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6F6A744-1C1C-46C3-8DD8-37EA691244AF}" type="doc">
      <dgm:prSet loTypeId="urn:microsoft.com/office/officeart/2005/8/layout/cycle8" loCatId="cycle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D9E571C-D4EC-4DFF-8F69-0EA720B08388}">
      <dgm:prSet/>
      <dgm:spPr/>
      <dgm:t>
        <a:bodyPr/>
        <a:lstStyle/>
        <a:p>
          <a:r>
            <a:rPr lang="en-GB"/>
            <a:t>Just a Summary</a:t>
          </a:r>
          <a:endParaRPr lang="en-US"/>
        </a:p>
      </dgm:t>
    </dgm:pt>
    <dgm:pt modelId="{AE7A8F94-F702-45D0-AE8B-548130EA16AF}" type="parTrans" cxnId="{4559921C-F1F0-4E0D-8435-D0CD18288E82}">
      <dgm:prSet/>
      <dgm:spPr/>
      <dgm:t>
        <a:bodyPr/>
        <a:lstStyle/>
        <a:p>
          <a:endParaRPr lang="en-US"/>
        </a:p>
      </dgm:t>
    </dgm:pt>
    <dgm:pt modelId="{1F50B0C6-4179-4C85-87B7-33D58C861A98}" type="sibTrans" cxnId="{4559921C-F1F0-4E0D-8435-D0CD18288E82}">
      <dgm:prSet/>
      <dgm:spPr/>
      <dgm:t>
        <a:bodyPr/>
        <a:lstStyle/>
        <a:p>
          <a:endParaRPr lang="en-US"/>
        </a:p>
      </dgm:t>
    </dgm:pt>
    <dgm:pt modelId="{C54D8312-A347-4350-9E34-4C840D7160F5}">
      <dgm:prSet/>
      <dgm:spPr/>
      <dgm:t>
        <a:bodyPr/>
        <a:lstStyle/>
        <a:p>
          <a:r>
            <a:rPr lang="en-GB"/>
            <a:t>Only done at the Start</a:t>
          </a:r>
          <a:endParaRPr lang="en-US"/>
        </a:p>
      </dgm:t>
    </dgm:pt>
    <dgm:pt modelId="{37E28B5B-578D-4D3F-8EFB-99E46B3753C9}" type="parTrans" cxnId="{69B06ACB-25B4-44C3-A117-CA614DF37A79}">
      <dgm:prSet/>
      <dgm:spPr/>
      <dgm:t>
        <a:bodyPr/>
        <a:lstStyle/>
        <a:p>
          <a:endParaRPr lang="en-US"/>
        </a:p>
      </dgm:t>
    </dgm:pt>
    <dgm:pt modelId="{B9F64862-BBBC-45AD-A797-3B75C4623648}" type="sibTrans" cxnId="{69B06ACB-25B4-44C3-A117-CA614DF37A79}">
      <dgm:prSet/>
      <dgm:spPr/>
      <dgm:t>
        <a:bodyPr/>
        <a:lstStyle/>
        <a:p>
          <a:endParaRPr lang="en-US"/>
        </a:p>
      </dgm:t>
    </dgm:pt>
    <dgm:pt modelId="{3049CC6E-49DF-4A0F-A341-E4069C178095}">
      <dgm:prSet/>
      <dgm:spPr/>
      <dgm:t>
        <a:bodyPr/>
        <a:lstStyle/>
        <a:p>
          <a:r>
            <a:rPr lang="en-GB"/>
            <a:t>Should include Everything Ever Written</a:t>
          </a:r>
          <a:endParaRPr lang="en-US"/>
        </a:p>
      </dgm:t>
    </dgm:pt>
    <dgm:pt modelId="{36228B52-1E2F-4665-844C-0D83191039BB}" type="parTrans" cxnId="{4131135C-A7FC-4EDF-98B2-CC6E4DFE34DE}">
      <dgm:prSet/>
      <dgm:spPr/>
      <dgm:t>
        <a:bodyPr/>
        <a:lstStyle/>
        <a:p>
          <a:endParaRPr lang="en-US"/>
        </a:p>
      </dgm:t>
    </dgm:pt>
    <dgm:pt modelId="{C296D496-9641-4427-B360-F03ABBD9A5E7}" type="sibTrans" cxnId="{4131135C-A7FC-4EDF-98B2-CC6E4DFE34DE}">
      <dgm:prSet/>
      <dgm:spPr/>
      <dgm:t>
        <a:bodyPr/>
        <a:lstStyle/>
        <a:p>
          <a:endParaRPr lang="en-US"/>
        </a:p>
      </dgm:t>
    </dgm:pt>
    <dgm:pt modelId="{F9548AF8-04A3-4B4D-A245-6B5B3B51F8F6}">
      <dgm:prSet/>
      <dgm:spPr/>
      <dgm:t>
        <a:bodyPr/>
        <a:lstStyle/>
        <a:p>
          <a:r>
            <a:rPr lang="en-GB"/>
            <a:t>Finding Consensus</a:t>
          </a:r>
          <a:endParaRPr lang="en-US"/>
        </a:p>
      </dgm:t>
    </dgm:pt>
    <dgm:pt modelId="{B46A6467-8EF8-43AC-97EE-51AD000F85B3}" type="parTrans" cxnId="{635DABF6-7848-4267-8C11-9D61850C88D6}">
      <dgm:prSet/>
      <dgm:spPr/>
      <dgm:t>
        <a:bodyPr/>
        <a:lstStyle/>
        <a:p>
          <a:endParaRPr lang="en-US"/>
        </a:p>
      </dgm:t>
    </dgm:pt>
    <dgm:pt modelId="{547D0176-0BD7-4EFE-8AF9-57D81704F522}" type="sibTrans" cxnId="{635DABF6-7848-4267-8C11-9D61850C88D6}">
      <dgm:prSet/>
      <dgm:spPr/>
      <dgm:t>
        <a:bodyPr/>
        <a:lstStyle/>
        <a:p>
          <a:endParaRPr lang="en-US"/>
        </a:p>
      </dgm:t>
    </dgm:pt>
    <dgm:pt modelId="{8FE3AD04-F794-4659-AAD0-160C622DDFE3}">
      <dgm:prSet/>
      <dgm:spPr/>
      <dgm:t>
        <a:bodyPr/>
        <a:lstStyle/>
        <a:p>
          <a:r>
            <a:rPr lang="en-GB"/>
            <a:t>Separate from Discussion section</a:t>
          </a:r>
          <a:endParaRPr lang="en-US"/>
        </a:p>
      </dgm:t>
    </dgm:pt>
    <dgm:pt modelId="{801C20E2-E8A5-47FC-ABBA-0BD7698F7F7E}" type="parTrans" cxnId="{51999EBC-196C-494D-AB9D-1047E7D05484}">
      <dgm:prSet/>
      <dgm:spPr/>
      <dgm:t>
        <a:bodyPr/>
        <a:lstStyle/>
        <a:p>
          <a:endParaRPr lang="en-US"/>
        </a:p>
      </dgm:t>
    </dgm:pt>
    <dgm:pt modelId="{E170212F-7F85-48DA-8452-6E0F4F3DE270}" type="sibTrans" cxnId="{51999EBC-196C-494D-AB9D-1047E7D05484}">
      <dgm:prSet/>
      <dgm:spPr/>
      <dgm:t>
        <a:bodyPr/>
        <a:lstStyle/>
        <a:p>
          <a:endParaRPr lang="en-US"/>
        </a:p>
      </dgm:t>
    </dgm:pt>
    <dgm:pt modelId="{5FE6EA32-8EFE-49E5-AD5C-ED02437049D2}" type="pres">
      <dgm:prSet presAssocID="{86F6A744-1C1C-46C3-8DD8-37EA691244AF}" presName="compositeShape" presStyleCnt="0">
        <dgm:presLayoutVars>
          <dgm:chMax val="7"/>
          <dgm:dir/>
          <dgm:resizeHandles val="exact"/>
        </dgm:presLayoutVars>
      </dgm:prSet>
      <dgm:spPr/>
    </dgm:pt>
    <dgm:pt modelId="{396D4FAC-27CE-4C03-B2B5-0BB0C7383ECA}" type="pres">
      <dgm:prSet presAssocID="{86F6A744-1C1C-46C3-8DD8-37EA691244AF}" presName="wedge1" presStyleLbl="node1" presStyleIdx="0" presStyleCnt="5"/>
      <dgm:spPr/>
    </dgm:pt>
    <dgm:pt modelId="{1E932F63-8734-4457-A34F-5D80CDB8528E}" type="pres">
      <dgm:prSet presAssocID="{86F6A744-1C1C-46C3-8DD8-37EA691244AF}" presName="dummy1a" presStyleCnt="0"/>
      <dgm:spPr/>
    </dgm:pt>
    <dgm:pt modelId="{E96853F9-E5DC-4EA6-AFA6-7999A11755DA}" type="pres">
      <dgm:prSet presAssocID="{86F6A744-1C1C-46C3-8DD8-37EA691244AF}" presName="dummy1b" presStyleCnt="0"/>
      <dgm:spPr/>
    </dgm:pt>
    <dgm:pt modelId="{CFD4632C-CB75-4853-9404-758454204BD6}" type="pres">
      <dgm:prSet presAssocID="{86F6A744-1C1C-46C3-8DD8-37EA691244AF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1B412DA1-6119-4A72-9F53-3B66EEDFB607}" type="pres">
      <dgm:prSet presAssocID="{86F6A744-1C1C-46C3-8DD8-37EA691244AF}" presName="wedge2" presStyleLbl="node1" presStyleIdx="1" presStyleCnt="5"/>
      <dgm:spPr/>
    </dgm:pt>
    <dgm:pt modelId="{272E46EB-D0C2-4688-AB87-F575FDAE576D}" type="pres">
      <dgm:prSet presAssocID="{86F6A744-1C1C-46C3-8DD8-37EA691244AF}" presName="dummy2a" presStyleCnt="0"/>
      <dgm:spPr/>
    </dgm:pt>
    <dgm:pt modelId="{E78D772C-578E-44EA-8809-FBD1DDA9745C}" type="pres">
      <dgm:prSet presAssocID="{86F6A744-1C1C-46C3-8DD8-37EA691244AF}" presName="dummy2b" presStyleCnt="0"/>
      <dgm:spPr/>
    </dgm:pt>
    <dgm:pt modelId="{3DEA70BE-07C7-4095-9FE1-F7FBCDFD935A}" type="pres">
      <dgm:prSet presAssocID="{86F6A744-1C1C-46C3-8DD8-37EA691244AF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86084D1A-050C-4BE2-B2D9-4D0A798833FC}" type="pres">
      <dgm:prSet presAssocID="{86F6A744-1C1C-46C3-8DD8-37EA691244AF}" presName="wedge3" presStyleLbl="node1" presStyleIdx="2" presStyleCnt="5"/>
      <dgm:spPr/>
    </dgm:pt>
    <dgm:pt modelId="{FA2AD7EA-C66C-45ED-85A2-165AD716620D}" type="pres">
      <dgm:prSet presAssocID="{86F6A744-1C1C-46C3-8DD8-37EA691244AF}" presName="dummy3a" presStyleCnt="0"/>
      <dgm:spPr/>
    </dgm:pt>
    <dgm:pt modelId="{85D06128-12E6-483A-916A-AE96973B6DE0}" type="pres">
      <dgm:prSet presAssocID="{86F6A744-1C1C-46C3-8DD8-37EA691244AF}" presName="dummy3b" presStyleCnt="0"/>
      <dgm:spPr/>
    </dgm:pt>
    <dgm:pt modelId="{BDE1D765-C0DC-41B3-BE12-F6BE9525D048}" type="pres">
      <dgm:prSet presAssocID="{86F6A744-1C1C-46C3-8DD8-37EA691244AF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E83A808F-02A7-4E82-91D1-F4BC7DFE612E}" type="pres">
      <dgm:prSet presAssocID="{86F6A744-1C1C-46C3-8DD8-37EA691244AF}" presName="wedge4" presStyleLbl="node1" presStyleIdx="3" presStyleCnt="5"/>
      <dgm:spPr/>
    </dgm:pt>
    <dgm:pt modelId="{0BA9B840-075F-4095-B688-B8510FAF4859}" type="pres">
      <dgm:prSet presAssocID="{86F6A744-1C1C-46C3-8DD8-37EA691244AF}" presName="dummy4a" presStyleCnt="0"/>
      <dgm:spPr/>
    </dgm:pt>
    <dgm:pt modelId="{FB158960-C0BE-40EC-A44E-D6AC01856E91}" type="pres">
      <dgm:prSet presAssocID="{86F6A744-1C1C-46C3-8DD8-37EA691244AF}" presName="dummy4b" presStyleCnt="0"/>
      <dgm:spPr/>
    </dgm:pt>
    <dgm:pt modelId="{853D2F2C-20C6-42FA-84A8-828F5DFA97C7}" type="pres">
      <dgm:prSet presAssocID="{86F6A744-1C1C-46C3-8DD8-37EA691244AF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46F502BE-21E8-4A4A-BB3A-BF451D9F1A64}" type="pres">
      <dgm:prSet presAssocID="{86F6A744-1C1C-46C3-8DD8-37EA691244AF}" presName="wedge5" presStyleLbl="node1" presStyleIdx="4" presStyleCnt="5"/>
      <dgm:spPr/>
    </dgm:pt>
    <dgm:pt modelId="{D7B41E91-FDD8-4714-9CAD-1F8741FA6E68}" type="pres">
      <dgm:prSet presAssocID="{86F6A744-1C1C-46C3-8DD8-37EA691244AF}" presName="dummy5a" presStyleCnt="0"/>
      <dgm:spPr/>
    </dgm:pt>
    <dgm:pt modelId="{FE53B397-814D-4340-BF9D-5973BBF61992}" type="pres">
      <dgm:prSet presAssocID="{86F6A744-1C1C-46C3-8DD8-37EA691244AF}" presName="dummy5b" presStyleCnt="0"/>
      <dgm:spPr/>
    </dgm:pt>
    <dgm:pt modelId="{474CACA5-9347-440E-9CFC-65B5AAE8FA2F}" type="pres">
      <dgm:prSet presAssocID="{86F6A744-1C1C-46C3-8DD8-37EA691244AF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B82908C7-9459-4748-A24F-9231E69DB09D}" type="pres">
      <dgm:prSet presAssocID="{1F50B0C6-4179-4C85-87B7-33D58C861A98}" presName="arrowWedge1" presStyleLbl="fgSibTrans2D1" presStyleIdx="0" presStyleCnt="5"/>
      <dgm:spPr/>
    </dgm:pt>
    <dgm:pt modelId="{3259252A-108E-4D84-B170-CA493F49A7DF}" type="pres">
      <dgm:prSet presAssocID="{B9F64862-BBBC-45AD-A797-3B75C4623648}" presName="arrowWedge2" presStyleLbl="fgSibTrans2D1" presStyleIdx="1" presStyleCnt="5"/>
      <dgm:spPr/>
    </dgm:pt>
    <dgm:pt modelId="{B441847A-102C-4C22-904B-A257F6066ECE}" type="pres">
      <dgm:prSet presAssocID="{C296D496-9641-4427-B360-F03ABBD9A5E7}" presName="arrowWedge3" presStyleLbl="fgSibTrans2D1" presStyleIdx="2" presStyleCnt="5"/>
      <dgm:spPr/>
    </dgm:pt>
    <dgm:pt modelId="{42E3300A-FCAE-4DBC-BBC8-06D5A2E35219}" type="pres">
      <dgm:prSet presAssocID="{547D0176-0BD7-4EFE-8AF9-57D81704F522}" presName="arrowWedge4" presStyleLbl="fgSibTrans2D1" presStyleIdx="3" presStyleCnt="5"/>
      <dgm:spPr/>
    </dgm:pt>
    <dgm:pt modelId="{B404D380-03E3-41BB-BC74-97934BBB4C4E}" type="pres">
      <dgm:prSet presAssocID="{E170212F-7F85-48DA-8452-6E0F4F3DE270}" presName="arrowWedge5" presStyleLbl="fgSibTrans2D1" presStyleIdx="4" presStyleCnt="5"/>
      <dgm:spPr/>
    </dgm:pt>
  </dgm:ptLst>
  <dgm:cxnLst>
    <dgm:cxn modelId="{E64B5D00-1B2C-4EF9-8C42-07A46AE26CED}" type="presOf" srcId="{C54D8312-A347-4350-9E34-4C840D7160F5}" destId="{1B412DA1-6119-4A72-9F53-3B66EEDFB607}" srcOrd="0" destOrd="0" presId="urn:microsoft.com/office/officeart/2005/8/layout/cycle8"/>
    <dgm:cxn modelId="{28AFD110-8298-4C2A-8706-A846F479BAE6}" type="presOf" srcId="{F9548AF8-04A3-4B4D-A245-6B5B3B51F8F6}" destId="{E83A808F-02A7-4E82-91D1-F4BC7DFE612E}" srcOrd="0" destOrd="0" presId="urn:microsoft.com/office/officeart/2005/8/layout/cycle8"/>
    <dgm:cxn modelId="{0D8E001B-24A0-413F-8DA6-13EC614AB2E3}" type="presOf" srcId="{8FE3AD04-F794-4659-AAD0-160C622DDFE3}" destId="{46F502BE-21E8-4A4A-BB3A-BF451D9F1A64}" srcOrd="0" destOrd="0" presId="urn:microsoft.com/office/officeart/2005/8/layout/cycle8"/>
    <dgm:cxn modelId="{4559921C-F1F0-4E0D-8435-D0CD18288E82}" srcId="{86F6A744-1C1C-46C3-8DD8-37EA691244AF}" destId="{AD9E571C-D4EC-4DFF-8F69-0EA720B08388}" srcOrd="0" destOrd="0" parTransId="{AE7A8F94-F702-45D0-AE8B-548130EA16AF}" sibTransId="{1F50B0C6-4179-4C85-87B7-33D58C861A98}"/>
    <dgm:cxn modelId="{4131135C-A7FC-4EDF-98B2-CC6E4DFE34DE}" srcId="{86F6A744-1C1C-46C3-8DD8-37EA691244AF}" destId="{3049CC6E-49DF-4A0F-A341-E4069C178095}" srcOrd="2" destOrd="0" parTransId="{36228B52-1E2F-4665-844C-0D83191039BB}" sibTransId="{C296D496-9641-4427-B360-F03ABBD9A5E7}"/>
    <dgm:cxn modelId="{7D04A743-7ECC-4FA4-981B-844A660D7915}" type="presOf" srcId="{8FE3AD04-F794-4659-AAD0-160C622DDFE3}" destId="{474CACA5-9347-440E-9CFC-65B5AAE8FA2F}" srcOrd="1" destOrd="0" presId="urn:microsoft.com/office/officeart/2005/8/layout/cycle8"/>
    <dgm:cxn modelId="{63406944-A577-4D84-B448-2B354207511C}" type="presOf" srcId="{AD9E571C-D4EC-4DFF-8F69-0EA720B08388}" destId="{396D4FAC-27CE-4C03-B2B5-0BB0C7383ECA}" srcOrd="0" destOrd="0" presId="urn:microsoft.com/office/officeart/2005/8/layout/cycle8"/>
    <dgm:cxn modelId="{CE7AC84A-F9D7-44A0-9595-BACAC3FC4155}" type="presOf" srcId="{AD9E571C-D4EC-4DFF-8F69-0EA720B08388}" destId="{CFD4632C-CB75-4853-9404-758454204BD6}" srcOrd="1" destOrd="0" presId="urn:microsoft.com/office/officeart/2005/8/layout/cycle8"/>
    <dgm:cxn modelId="{E272DD51-1596-413A-B61D-E5085DE0FC3F}" type="presOf" srcId="{F9548AF8-04A3-4B4D-A245-6B5B3B51F8F6}" destId="{853D2F2C-20C6-42FA-84A8-828F5DFA97C7}" srcOrd="1" destOrd="0" presId="urn:microsoft.com/office/officeart/2005/8/layout/cycle8"/>
    <dgm:cxn modelId="{AB6D6B8D-2624-47FD-9E3C-B18EA9278FAF}" type="presOf" srcId="{3049CC6E-49DF-4A0F-A341-E4069C178095}" destId="{86084D1A-050C-4BE2-B2D9-4D0A798833FC}" srcOrd="0" destOrd="0" presId="urn:microsoft.com/office/officeart/2005/8/layout/cycle8"/>
    <dgm:cxn modelId="{519FFD9B-FB18-4906-9997-34CA315C8ACA}" type="presOf" srcId="{C54D8312-A347-4350-9E34-4C840D7160F5}" destId="{3DEA70BE-07C7-4095-9FE1-F7FBCDFD935A}" srcOrd="1" destOrd="0" presId="urn:microsoft.com/office/officeart/2005/8/layout/cycle8"/>
    <dgm:cxn modelId="{EFF87EB4-80BD-4BE7-B3B8-CAA1D1855352}" type="presOf" srcId="{86F6A744-1C1C-46C3-8DD8-37EA691244AF}" destId="{5FE6EA32-8EFE-49E5-AD5C-ED02437049D2}" srcOrd="0" destOrd="0" presId="urn:microsoft.com/office/officeart/2005/8/layout/cycle8"/>
    <dgm:cxn modelId="{51999EBC-196C-494D-AB9D-1047E7D05484}" srcId="{86F6A744-1C1C-46C3-8DD8-37EA691244AF}" destId="{8FE3AD04-F794-4659-AAD0-160C622DDFE3}" srcOrd="4" destOrd="0" parTransId="{801C20E2-E8A5-47FC-ABBA-0BD7698F7F7E}" sibTransId="{E170212F-7F85-48DA-8452-6E0F4F3DE270}"/>
    <dgm:cxn modelId="{69B06ACB-25B4-44C3-A117-CA614DF37A79}" srcId="{86F6A744-1C1C-46C3-8DD8-37EA691244AF}" destId="{C54D8312-A347-4350-9E34-4C840D7160F5}" srcOrd="1" destOrd="0" parTransId="{37E28B5B-578D-4D3F-8EFB-99E46B3753C9}" sibTransId="{B9F64862-BBBC-45AD-A797-3B75C4623648}"/>
    <dgm:cxn modelId="{9CE4F7DA-DB37-4A8B-A0C5-637BB6518BF7}" type="presOf" srcId="{3049CC6E-49DF-4A0F-A341-E4069C178095}" destId="{BDE1D765-C0DC-41B3-BE12-F6BE9525D048}" srcOrd="1" destOrd="0" presId="urn:microsoft.com/office/officeart/2005/8/layout/cycle8"/>
    <dgm:cxn modelId="{635DABF6-7848-4267-8C11-9D61850C88D6}" srcId="{86F6A744-1C1C-46C3-8DD8-37EA691244AF}" destId="{F9548AF8-04A3-4B4D-A245-6B5B3B51F8F6}" srcOrd="3" destOrd="0" parTransId="{B46A6467-8EF8-43AC-97EE-51AD000F85B3}" sibTransId="{547D0176-0BD7-4EFE-8AF9-57D81704F522}"/>
    <dgm:cxn modelId="{1AA97F9D-E4E2-41BF-B03B-03CC1A64833A}" type="presParOf" srcId="{5FE6EA32-8EFE-49E5-AD5C-ED02437049D2}" destId="{396D4FAC-27CE-4C03-B2B5-0BB0C7383ECA}" srcOrd="0" destOrd="0" presId="urn:microsoft.com/office/officeart/2005/8/layout/cycle8"/>
    <dgm:cxn modelId="{48AF169B-39FE-490A-9387-2ACD63E82DE2}" type="presParOf" srcId="{5FE6EA32-8EFE-49E5-AD5C-ED02437049D2}" destId="{1E932F63-8734-4457-A34F-5D80CDB8528E}" srcOrd="1" destOrd="0" presId="urn:microsoft.com/office/officeart/2005/8/layout/cycle8"/>
    <dgm:cxn modelId="{0EE0E3B7-F7D6-45E2-9F6B-12022E9CD50C}" type="presParOf" srcId="{5FE6EA32-8EFE-49E5-AD5C-ED02437049D2}" destId="{E96853F9-E5DC-4EA6-AFA6-7999A11755DA}" srcOrd="2" destOrd="0" presId="urn:microsoft.com/office/officeart/2005/8/layout/cycle8"/>
    <dgm:cxn modelId="{A6E2CC5F-4453-4E1F-8ADA-A1A1E2764E9A}" type="presParOf" srcId="{5FE6EA32-8EFE-49E5-AD5C-ED02437049D2}" destId="{CFD4632C-CB75-4853-9404-758454204BD6}" srcOrd="3" destOrd="0" presId="urn:microsoft.com/office/officeart/2005/8/layout/cycle8"/>
    <dgm:cxn modelId="{12920C12-F4CE-432C-82CD-DBB3A6BFC45D}" type="presParOf" srcId="{5FE6EA32-8EFE-49E5-AD5C-ED02437049D2}" destId="{1B412DA1-6119-4A72-9F53-3B66EEDFB607}" srcOrd="4" destOrd="0" presId="urn:microsoft.com/office/officeart/2005/8/layout/cycle8"/>
    <dgm:cxn modelId="{F5E640F9-8DB6-4FD5-A6B3-824E20B28A20}" type="presParOf" srcId="{5FE6EA32-8EFE-49E5-AD5C-ED02437049D2}" destId="{272E46EB-D0C2-4688-AB87-F575FDAE576D}" srcOrd="5" destOrd="0" presId="urn:microsoft.com/office/officeart/2005/8/layout/cycle8"/>
    <dgm:cxn modelId="{584EAEA5-C9A7-43E4-9579-BEF6FFEB2CE9}" type="presParOf" srcId="{5FE6EA32-8EFE-49E5-AD5C-ED02437049D2}" destId="{E78D772C-578E-44EA-8809-FBD1DDA9745C}" srcOrd="6" destOrd="0" presId="urn:microsoft.com/office/officeart/2005/8/layout/cycle8"/>
    <dgm:cxn modelId="{BB58478D-943D-4FCE-83EE-2ECA677F5BD2}" type="presParOf" srcId="{5FE6EA32-8EFE-49E5-AD5C-ED02437049D2}" destId="{3DEA70BE-07C7-4095-9FE1-F7FBCDFD935A}" srcOrd="7" destOrd="0" presId="urn:microsoft.com/office/officeart/2005/8/layout/cycle8"/>
    <dgm:cxn modelId="{EF2DA461-3022-481F-AE21-639CF84C2DBB}" type="presParOf" srcId="{5FE6EA32-8EFE-49E5-AD5C-ED02437049D2}" destId="{86084D1A-050C-4BE2-B2D9-4D0A798833FC}" srcOrd="8" destOrd="0" presId="urn:microsoft.com/office/officeart/2005/8/layout/cycle8"/>
    <dgm:cxn modelId="{D40056EA-5482-4E9D-B1A4-17CFACEEA831}" type="presParOf" srcId="{5FE6EA32-8EFE-49E5-AD5C-ED02437049D2}" destId="{FA2AD7EA-C66C-45ED-85A2-165AD716620D}" srcOrd="9" destOrd="0" presId="urn:microsoft.com/office/officeart/2005/8/layout/cycle8"/>
    <dgm:cxn modelId="{923758FD-116C-4E76-A89F-59B5E57FDBCD}" type="presParOf" srcId="{5FE6EA32-8EFE-49E5-AD5C-ED02437049D2}" destId="{85D06128-12E6-483A-916A-AE96973B6DE0}" srcOrd="10" destOrd="0" presId="urn:microsoft.com/office/officeart/2005/8/layout/cycle8"/>
    <dgm:cxn modelId="{C27E06B7-8D69-40E6-83F2-D14598F869C2}" type="presParOf" srcId="{5FE6EA32-8EFE-49E5-AD5C-ED02437049D2}" destId="{BDE1D765-C0DC-41B3-BE12-F6BE9525D048}" srcOrd="11" destOrd="0" presId="urn:microsoft.com/office/officeart/2005/8/layout/cycle8"/>
    <dgm:cxn modelId="{D5C1BF3E-8599-4572-87D6-3D4ADC4FBB56}" type="presParOf" srcId="{5FE6EA32-8EFE-49E5-AD5C-ED02437049D2}" destId="{E83A808F-02A7-4E82-91D1-F4BC7DFE612E}" srcOrd="12" destOrd="0" presId="urn:microsoft.com/office/officeart/2005/8/layout/cycle8"/>
    <dgm:cxn modelId="{A1EFE4CA-5A5E-46A0-9ED5-A07DAC78B061}" type="presParOf" srcId="{5FE6EA32-8EFE-49E5-AD5C-ED02437049D2}" destId="{0BA9B840-075F-4095-B688-B8510FAF4859}" srcOrd="13" destOrd="0" presId="urn:microsoft.com/office/officeart/2005/8/layout/cycle8"/>
    <dgm:cxn modelId="{870B6012-5B94-4D6B-979B-ED0B5A74F419}" type="presParOf" srcId="{5FE6EA32-8EFE-49E5-AD5C-ED02437049D2}" destId="{FB158960-C0BE-40EC-A44E-D6AC01856E91}" srcOrd="14" destOrd="0" presId="urn:microsoft.com/office/officeart/2005/8/layout/cycle8"/>
    <dgm:cxn modelId="{05547846-707B-4CA7-A08F-C724CD3A16BB}" type="presParOf" srcId="{5FE6EA32-8EFE-49E5-AD5C-ED02437049D2}" destId="{853D2F2C-20C6-42FA-84A8-828F5DFA97C7}" srcOrd="15" destOrd="0" presId="urn:microsoft.com/office/officeart/2005/8/layout/cycle8"/>
    <dgm:cxn modelId="{6ED25078-20FD-4170-B8DA-D8E5E356A4EC}" type="presParOf" srcId="{5FE6EA32-8EFE-49E5-AD5C-ED02437049D2}" destId="{46F502BE-21E8-4A4A-BB3A-BF451D9F1A64}" srcOrd="16" destOrd="0" presId="urn:microsoft.com/office/officeart/2005/8/layout/cycle8"/>
    <dgm:cxn modelId="{C4F58F53-B69C-4846-86D2-21687B2D02B0}" type="presParOf" srcId="{5FE6EA32-8EFE-49E5-AD5C-ED02437049D2}" destId="{D7B41E91-FDD8-4714-9CAD-1F8741FA6E68}" srcOrd="17" destOrd="0" presId="urn:microsoft.com/office/officeart/2005/8/layout/cycle8"/>
    <dgm:cxn modelId="{28727269-A728-4EE6-9795-275ED0A56FFF}" type="presParOf" srcId="{5FE6EA32-8EFE-49E5-AD5C-ED02437049D2}" destId="{FE53B397-814D-4340-BF9D-5973BBF61992}" srcOrd="18" destOrd="0" presId="urn:microsoft.com/office/officeart/2005/8/layout/cycle8"/>
    <dgm:cxn modelId="{2287FEF8-BAB1-4455-A955-BCBE23217DAC}" type="presParOf" srcId="{5FE6EA32-8EFE-49E5-AD5C-ED02437049D2}" destId="{474CACA5-9347-440E-9CFC-65B5AAE8FA2F}" srcOrd="19" destOrd="0" presId="urn:microsoft.com/office/officeart/2005/8/layout/cycle8"/>
    <dgm:cxn modelId="{A4949CED-235A-42C5-9314-5A3712CB5BF6}" type="presParOf" srcId="{5FE6EA32-8EFE-49E5-AD5C-ED02437049D2}" destId="{B82908C7-9459-4748-A24F-9231E69DB09D}" srcOrd="20" destOrd="0" presId="urn:microsoft.com/office/officeart/2005/8/layout/cycle8"/>
    <dgm:cxn modelId="{D1F2990D-E4B9-4B07-9D9F-5893BE6F201B}" type="presParOf" srcId="{5FE6EA32-8EFE-49E5-AD5C-ED02437049D2}" destId="{3259252A-108E-4D84-B170-CA493F49A7DF}" srcOrd="21" destOrd="0" presId="urn:microsoft.com/office/officeart/2005/8/layout/cycle8"/>
    <dgm:cxn modelId="{064E5194-BE0D-40EE-A75C-CC9296D65099}" type="presParOf" srcId="{5FE6EA32-8EFE-49E5-AD5C-ED02437049D2}" destId="{B441847A-102C-4C22-904B-A257F6066ECE}" srcOrd="22" destOrd="0" presId="urn:microsoft.com/office/officeart/2005/8/layout/cycle8"/>
    <dgm:cxn modelId="{5A9E6FE0-FC7F-4677-B01D-A075E89B940A}" type="presParOf" srcId="{5FE6EA32-8EFE-49E5-AD5C-ED02437049D2}" destId="{42E3300A-FCAE-4DBC-BBC8-06D5A2E35219}" srcOrd="23" destOrd="0" presId="urn:microsoft.com/office/officeart/2005/8/layout/cycle8"/>
    <dgm:cxn modelId="{6803EE10-FFBE-4BF8-B756-5091595986FD}" type="presParOf" srcId="{5FE6EA32-8EFE-49E5-AD5C-ED02437049D2}" destId="{B404D380-03E3-41BB-BC74-97934BBB4C4E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BF57C4E-9C82-40FF-89D4-4F905CB62277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67F7AE2-70A4-40D8-9059-309C665C4960}">
      <dgm:prSet/>
      <dgm:spPr/>
      <dgm:t>
        <a:bodyPr/>
        <a:lstStyle/>
        <a:p>
          <a:r>
            <a:rPr lang="en-GB"/>
            <a:t>Novelty</a:t>
          </a:r>
          <a:endParaRPr lang="en-US"/>
        </a:p>
      </dgm:t>
    </dgm:pt>
    <dgm:pt modelId="{A0C3BA7A-D2BB-4BC6-A863-18EF97D0D113}" type="parTrans" cxnId="{5FD32A2E-C1C8-4B11-A727-0A8EE50EB553}">
      <dgm:prSet/>
      <dgm:spPr/>
      <dgm:t>
        <a:bodyPr/>
        <a:lstStyle/>
        <a:p>
          <a:endParaRPr lang="en-US"/>
        </a:p>
      </dgm:t>
    </dgm:pt>
    <dgm:pt modelId="{01E26C80-D2C5-4954-9578-BBD43F2D9AE3}" type="sibTrans" cxnId="{5FD32A2E-C1C8-4B11-A727-0A8EE50EB553}">
      <dgm:prSet/>
      <dgm:spPr/>
      <dgm:t>
        <a:bodyPr/>
        <a:lstStyle/>
        <a:p>
          <a:endParaRPr lang="en-US"/>
        </a:p>
      </dgm:t>
    </dgm:pt>
    <dgm:pt modelId="{9BA20447-284D-49B4-AEF1-8872D4D58746}">
      <dgm:prSet/>
      <dgm:spPr/>
      <dgm:t>
        <a:bodyPr/>
        <a:lstStyle/>
        <a:p>
          <a:r>
            <a:rPr lang="en-GB"/>
            <a:t>Detailed Enough?</a:t>
          </a:r>
          <a:endParaRPr lang="en-US"/>
        </a:p>
      </dgm:t>
    </dgm:pt>
    <dgm:pt modelId="{043CA27C-32DF-4F08-B1F6-86DE596763BE}" type="parTrans" cxnId="{89749F02-1251-48BF-B82F-3420BA735E47}">
      <dgm:prSet/>
      <dgm:spPr/>
      <dgm:t>
        <a:bodyPr/>
        <a:lstStyle/>
        <a:p>
          <a:endParaRPr lang="en-US"/>
        </a:p>
      </dgm:t>
    </dgm:pt>
    <dgm:pt modelId="{0AE2EC23-0F45-44B0-804F-4BB668D39E79}" type="sibTrans" cxnId="{89749F02-1251-48BF-B82F-3420BA735E47}">
      <dgm:prSet/>
      <dgm:spPr/>
      <dgm:t>
        <a:bodyPr/>
        <a:lstStyle/>
        <a:p>
          <a:endParaRPr lang="en-US"/>
        </a:p>
      </dgm:t>
    </dgm:pt>
    <dgm:pt modelId="{368A0B48-E3A9-4481-9BC5-0E866E3949D4}">
      <dgm:prSet/>
      <dgm:spPr/>
      <dgm:t>
        <a:bodyPr/>
        <a:lstStyle/>
        <a:p>
          <a:r>
            <a:rPr lang="en-GB"/>
            <a:t>Too Detailed?</a:t>
          </a:r>
          <a:endParaRPr lang="en-US"/>
        </a:p>
      </dgm:t>
    </dgm:pt>
    <dgm:pt modelId="{6D05BBCC-3650-40CB-B797-4A5D5A95D530}" type="parTrans" cxnId="{BB6C8C57-1816-4593-ABE9-291F49BFC2A3}">
      <dgm:prSet/>
      <dgm:spPr/>
      <dgm:t>
        <a:bodyPr/>
        <a:lstStyle/>
        <a:p>
          <a:endParaRPr lang="en-US"/>
        </a:p>
      </dgm:t>
    </dgm:pt>
    <dgm:pt modelId="{6261608C-766E-45BF-BAC6-BC33BE5A91F3}" type="sibTrans" cxnId="{BB6C8C57-1816-4593-ABE9-291F49BFC2A3}">
      <dgm:prSet/>
      <dgm:spPr/>
      <dgm:t>
        <a:bodyPr/>
        <a:lstStyle/>
        <a:p>
          <a:endParaRPr lang="en-US"/>
        </a:p>
      </dgm:t>
    </dgm:pt>
    <dgm:pt modelId="{DC42418D-F868-4433-B3E3-D5DE36B4B75A}">
      <dgm:prSet/>
      <dgm:spPr/>
      <dgm:t>
        <a:bodyPr/>
        <a:lstStyle/>
        <a:p>
          <a:r>
            <a:rPr lang="en-GB"/>
            <a:t>Relevance?</a:t>
          </a:r>
          <a:endParaRPr lang="en-US"/>
        </a:p>
      </dgm:t>
    </dgm:pt>
    <dgm:pt modelId="{557F3AEE-2FFD-4EC6-9726-B6D6BC6D9350}" type="parTrans" cxnId="{436B1A98-4276-4AD5-A510-B3B7D114E92A}">
      <dgm:prSet/>
      <dgm:spPr/>
      <dgm:t>
        <a:bodyPr/>
        <a:lstStyle/>
        <a:p>
          <a:endParaRPr lang="en-US"/>
        </a:p>
      </dgm:t>
    </dgm:pt>
    <dgm:pt modelId="{3C3BAB9E-07D3-43EA-B773-7C55A4919A87}" type="sibTrans" cxnId="{436B1A98-4276-4AD5-A510-B3B7D114E92A}">
      <dgm:prSet/>
      <dgm:spPr/>
      <dgm:t>
        <a:bodyPr/>
        <a:lstStyle/>
        <a:p>
          <a:endParaRPr lang="en-US"/>
        </a:p>
      </dgm:t>
    </dgm:pt>
    <dgm:pt modelId="{21B972C3-C929-4CCE-A1FA-A4DAE83C0E3F}" type="pres">
      <dgm:prSet presAssocID="{4BF57C4E-9C82-40FF-89D4-4F905CB62277}" presName="linear" presStyleCnt="0">
        <dgm:presLayoutVars>
          <dgm:animLvl val="lvl"/>
          <dgm:resizeHandles val="exact"/>
        </dgm:presLayoutVars>
      </dgm:prSet>
      <dgm:spPr/>
    </dgm:pt>
    <dgm:pt modelId="{B961B47B-FFB8-4B77-84B1-1F68B8735044}" type="pres">
      <dgm:prSet presAssocID="{567F7AE2-70A4-40D8-9059-309C665C496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2EDBF59-F6B4-42DA-B974-569D6BA60C2E}" type="pres">
      <dgm:prSet presAssocID="{01E26C80-D2C5-4954-9578-BBD43F2D9AE3}" presName="spacer" presStyleCnt="0"/>
      <dgm:spPr/>
    </dgm:pt>
    <dgm:pt modelId="{60CA48C4-757B-4E43-A3A1-7112148A7326}" type="pres">
      <dgm:prSet presAssocID="{9BA20447-284D-49B4-AEF1-8872D4D5874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D9611FD-09B6-4BFF-BC47-DC5BBFBFC7E1}" type="pres">
      <dgm:prSet presAssocID="{0AE2EC23-0F45-44B0-804F-4BB668D39E79}" presName="spacer" presStyleCnt="0"/>
      <dgm:spPr/>
    </dgm:pt>
    <dgm:pt modelId="{46DAF4AE-C4BF-419F-A1F8-DDCD06374461}" type="pres">
      <dgm:prSet presAssocID="{368A0B48-E3A9-4481-9BC5-0E866E3949D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B859173-299B-46B8-8289-723EE1ADE91C}" type="pres">
      <dgm:prSet presAssocID="{6261608C-766E-45BF-BAC6-BC33BE5A91F3}" presName="spacer" presStyleCnt="0"/>
      <dgm:spPr/>
    </dgm:pt>
    <dgm:pt modelId="{69BBCB5A-9FE6-4F6C-8F59-6AFF956A8DB5}" type="pres">
      <dgm:prSet presAssocID="{DC42418D-F868-4433-B3E3-D5DE36B4B75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9749F02-1251-48BF-B82F-3420BA735E47}" srcId="{4BF57C4E-9C82-40FF-89D4-4F905CB62277}" destId="{9BA20447-284D-49B4-AEF1-8872D4D58746}" srcOrd="1" destOrd="0" parTransId="{043CA27C-32DF-4F08-B1F6-86DE596763BE}" sibTransId="{0AE2EC23-0F45-44B0-804F-4BB668D39E79}"/>
    <dgm:cxn modelId="{8F6D2D1F-1064-427C-ABFF-CAE3F333588D}" type="presOf" srcId="{368A0B48-E3A9-4481-9BC5-0E866E3949D4}" destId="{46DAF4AE-C4BF-419F-A1F8-DDCD06374461}" srcOrd="0" destOrd="0" presId="urn:microsoft.com/office/officeart/2005/8/layout/vList2"/>
    <dgm:cxn modelId="{FC2FA322-1DE8-4FF7-96DB-1403725DA568}" type="presOf" srcId="{DC42418D-F868-4433-B3E3-D5DE36B4B75A}" destId="{69BBCB5A-9FE6-4F6C-8F59-6AFF956A8DB5}" srcOrd="0" destOrd="0" presId="urn:microsoft.com/office/officeart/2005/8/layout/vList2"/>
    <dgm:cxn modelId="{5FD32A2E-C1C8-4B11-A727-0A8EE50EB553}" srcId="{4BF57C4E-9C82-40FF-89D4-4F905CB62277}" destId="{567F7AE2-70A4-40D8-9059-309C665C4960}" srcOrd="0" destOrd="0" parTransId="{A0C3BA7A-D2BB-4BC6-A863-18EF97D0D113}" sibTransId="{01E26C80-D2C5-4954-9578-BBD43F2D9AE3}"/>
    <dgm:cxn modelId="{D2CE0E34-CDFA-4FED-BC28-7A2E5BC3DBBE}" type="presOf" srcId="{4BF57C4E-9C82-40FF-89D4-4F905CB62277}" destId="{21B972C3-C929-4CCE-A1FA-A4DAE83C0E3F}" srcOrd="0" destOrd="0" presId="urn:microsoft.com/office/officeart/2005/8/layout/vList2"/>
    <dgm:cxn modelId="{BB6C8C57-1816-4593-ABE9-291F49BFC2A3}" srcId="{4BF57C4E-9C82-40FF-89D4-4F905CB62277}" destId="{368A0B48-E3A9-4481-9BC5-0E866E3949D4}" srcOrd="2" destOrd="0" parTransId="{6D05BBCC-3650-40CB-B797-4A5D5A95D530}" sibTransId="{6261608C-766E-45BF-BAC6-BC33BE5A91F3}"/>
    <dgm:cxn modelId="{436B1A98-4276-4AD5-A510-B3B7D114E92A}" srcId="{4BF57C4E-9C82-40FF-89D4-4F905CB62277}" destId="{DC42418D-F868-4433-B3E3-D5DE36B4B75A}" srcOrd="3" destOrd="0" parTransId="{557F3AEE-2FFD-4EC6-9726-B6D6BC6D9350}" sibTransId="{3C3BAB9E-07D3-43EA-B773-7C55A4919A87}"/>
    <dgm:cxn modelId="{E4CCAEBC-1518-4C2F-8754-6D90136690D8}" type="presOf" srcId="{567F7AE2-70A4-40D8-9059-309C665C4960}" destId="{B961B47B-FFB8-4B77-84B1-1F68B8735044}" srcOrd="0" destOrd="0" presId="urn:microsoft.com/office/officeart/2005/8/layout/vList2"/>
    <dgm:cxn modelId="{F26BC8CE-02E6-4F5A-A73D-46D34897A2A4}" type="presOf" srcId="{9BA20447-284D-49B4-AEF1-8872D4D58746}" destId="{60CA48C4-757B-4E43-A3A1-7112148A7326}" srcOrd="0" destOrd="0" presId="urn:microsoft.com/office/officeart/2005/8/layout/vList2"/>
    <dgm:cxn modelId="{85775E7C-EB85-4F1E-ACF7-00EAEC010199}" type="presParOf" srcId="{21B972C3-C929-4CCE-A1FA-A4DAE83C0E3F}" destId="{B961B47B-FFB8-4B77-84B1-1F68B8735044}" srcOrd="0" destOrd="0" presId="urn:microsoft.com/office/officeart/2005/8/layout/vList2"/>
    <dgm:cxn modelId="{D123D3AE-6F84-4FBE-9225-7FDAE5BD3762}" type="presParOf" srcId="{21B972C3-C929-4CCE-A1FA-A4DAE83C0E3F}" destId="{02EDBF59-F6B4-42DA-B974-569D6BA60C2E}" srcOrd="1" destOrd="0" presId="urn:microsoft.com/office/officeart/2005/8/layout/vList2"/>
    <dgm:cxn modelId="{3685EB79-5406-4F3C-971A-3C7D869FBBCB}" type="presParOf" srcId="{21B972C3-C929-4CCE-A1FA-A4DAE83C0E3F}" destId="{60CA48C4-757B-4E43-A3A1-7112148A7326}" srcOrd="2" destOrd="0" presId="urn:microsoft.com/office/officeart/2005/8/layout/vList2"/>
    <dgm:cxn modelId="{BFC20CC7-2F24-40A5-929E-D328A72F6621}" type="presParOf" srcId="{21B972C3-C929-4CCE-A1FA-A4DAE83C0E3F}" destId="{4D9611FD-09B6-4BFF-BC47-DC5BBFBFC7E1}" srcOrd="3" destOrd="0" presId="urn:microsoft.com/office/officeart/2005/8/layout/vList2"/>
    <dgm:cxn modelId="{5AB534E8-608B-4DA1-AEE5-42139D665DA3}" type="presParOf" srcId="{21B972C3-C929-4CCE-A1FA-A4DAE83C0E3F}" destId="{46DAF4AE-C4BF-419F-A1F8-DDCD06374461}" srcOrd="4" destOrd="0" presId="urn:microsoft.com/office/officeart/2005/8/layout/vList2"/>
    <dgm:cxn modelId="{2A0BEBEB-3F6F-4DEE-B0D3-AAA80151198B}" type="presParOf" srcId="{21B972C3-C929-4CCE-A1FA-A4DAE83C0E3F}" destId="{2B859173-299B-46B8-8289-723EE1ADE91C}" srcOrd="5" destOrd="0" presId="urn:microsoft.com/office/officeart/2005/8/layout/vList2"/>
    <dgm:cxn modelId="{A34005F8-62FB-46B0-A962-B14CBF40AEB9}" type="presParOf" srcId="{21B972C3-C929-4CCE-A1FA-A4DAE83C0E3F}" destId="{69BBCB5A-9FE6-4F6C-8F59-6AFF956A8DB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9DD9473-3B9A-4015-840E-12E53BD4243A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074F8BC-4136-4063-82DD-8597E07221F3}">
      <dgm:prSet/>
      <dgm:spPr/>
      <dgm:t>
        <a:bodyPr/>
        <a:lstStyle/>
        <a:p>
          <a:r>
            <a:rPr lang="en-GB"/>
            <a:t>We all want to produce world-changing research</a:t>
          </a:r>
          <a:endParaRPr lang="en-US"/>
        </a:p>
      </dgm:t>
    </dgm:pt>
    <dgm:pt modelId="{B2EDBB52-CC70-45CC-AC28-D9B1AB3C7D21}" type="parTrans" cxnId="{B633F03F-C2F0-4AB5-9C53-F501DE4F8A31}">
      <dgm:prSet/>
      <dgm:spPr/>
      <dgm:t>
        <a:bodyPr/>
        <a:lstStyle/>
        <a:p>
          <a:endParaRPr lang="en-US"/>
        </a:p>
      </dgm:t>
    </dgm:pt>
    <dgm:pt modelId="{AA8EE483-F87B-4EFE-A3C2-5DD18EE84656}" type="sibTrans" cxnId="{B633F03F-C2F0-4AB5-9C53-F501DE4F8A31}">
      <dgm:prSet/>
      <dgm:spPr/>
      <dgm:t>
        <a:bodyPr/>
        <a:lstStyle/>
        <a:p>
          <a:endParaRPr lang="en-US"/>
        </a:p>
      </dgm:t>
    </dgm:pt>
    <dgm:pt modelId="{4F029476-B7F5-4426-BF9D-B47D18797283}">
      <dgm:prSet/>
      <dgm:spPr/>
      <dgm:t>
        <a:bodyPr/>
        <a:lstStyle/>
        <a:p>
          <a:r>
            <a:rPr lang="en-GB"/>
            <a:t>We all want to find the answers to fundamental problems of our field</a:t>
          </a:r>
          <a:endParaRPr lang="en-US"/>
        </a:p>
      </dgm:t>
    </dgm:pt>
    <dgm:pt modelId="{5F48CB99-BE5C-44D6-AB44-168F7A31832E}" type="parTrans" cxnId="{285235FB-1426-4320-A91C-A2EBD6B163DE}">
      <dgm:prSet/>
      <dgm:spPr/>
      <dgm:t>
        <a:bodyPr/>
        <a:lstStyle/>
        <a:p>
          <a:endParaRPr lang="en-US"/>
        </a:p>
      </dgm:t>
    </dgm:pt>
    <dgm:pt modelId="{EBD9BB0C-51F7-4AA0-885A-F1936BF977CF}" type="sibTrans" cxnId="{285235FB-1426-4320-A91C-A2EBD6B163DE}">
      <dgm:prSet/>
      <dgm:spPr/>
      <dgm:t>
        <a:bodyPr/>
        <a:lstStyle/>
        <a:p>
          <a:endParaRPr lang="en-US"/>
        </a:p>
      </dgm:t>
    </dgm:pt>
    <dgm:pt modelId="{569754B5-26F7-4BDA-B394-18B086430CA9}">
      <dgm:prSet/>
      <dgm:spPr/>
      <dgm:t>
        <a:bodyPr/>
        <a:lstStyle/>
        <a:p>
          <a:r>
            <a:rPr lang="en-GB"/>
            <a:t>Step by step is key.</a:t>
          </a:r>
          <a:endParaRPr lang="en-US"/>
        </a:p>
      </dgm:t>
    </dgm:pt>
    <dgm:pt modelId="{E72025A7-80FA-4527-835B-E601D3A5C318}" type="parTrans" cxnId="{81730BFF-9F44-43A5-9EDB-2283C0C932CE}">
      <dgm:prSet/>
      <dgm:spPr/>
      <dgm:t>
        <a:bodyPr/>
        <a:lstStyle/>
        <a:p>
          <a:endParaRPr lang="en-US"/>
        </a:p>
      </dgm:t>
    </dgm:pt>
    <dgm:pt modelId="{87B86BD5-B213-45C3-A529-D87F2184FB3E}" type="sibTrans" cxnId="{81730BFF-9F44-43A5-9EDB-2283C0C932CE}">
      <dgm:prSet/>
      <dgm:spPr/>
      <dgm:t>
        <a:bodyPr/>
        <a:lstStyle/>
        <a:p>
          <a:endParaRPr lang="en-US"/>
        </a:p>
      </dgm:t>
    </dgm:pt>
    <dgm:pt modelId="{285BC53A-5D5A-4BA8-AB7B-7DC37635C768}">
      <dgm:prSet/>
      <dgm:spPr/>
      <dgm:t>
        <a:bodyPr/>
        <a:lstStyle/>
        <a:p>
          <a:r>
            <a:rPr lang="en-GB"/>
            <a:t>Define the scope of the research</a:t>
          </a:r>
          <a:endParaRPr lang="en-US"/>
        </a:p>
      </dgm:t>
    </dgm:pt>
    <dgm:pt modelId="{87A957AC-AC1C-4A62-B445-4A1FFF135714}" type="parTrans" cxnId="{9B2E41C5-1AB5-4F40-BA94-0A0421B0BA96}">
      <dgm:prSet/>
      <dgm:spPr/>
      <dgm:t>
        <a:bodyPr/>
        <a:lstStyle/>
        <a:p>
          <a:endParaRPr lang="en-US"/>
        </a:p>
      </dgm:t>
    </dgm:pt>
    <dgm:pt modelId="{20BCBD59-EE39-4F99-9BDF-06D665F62951}" type="sibTrans" cxnId="{9B2E41C5-1AB5-4F40-BA94-0A0421B0BA96}">
      <dgm:prSet/>
      <dgm:spPr/>
      <dgm:t>
        <a:bodyPr/>
        <a:lstStyle/>
        <a:p>
          <a:endParaRPr lang="en-US"/>
        </a:p>
      </dgm:t>
    </dgm:pt>
    <dgm:pt modelId="{15FD2560-23E7-425A-B328-B3994036D04C}">
      <dgm:prSet/>
      <dgm:spPr/>
      <dgm:t>
        <a:bodyPr/>
        <a:lstStyle/>
        <a:p>
          <a:r>
            <a:rPr lang="en-GB"/>
            <a:t>Set Boundaries </a:t>
          </a:r>
          <a:endParaRPr lang="en-US"/>
        </a:p>
      </dgm:t>
    </dgm:pt>
    <dgm:pt modelId="{95C0394C-F649-471C-BFBB-F191FCF60D1C}" type="parTrans" cxnId="{E088A4C4-F8BF-440B-9F8E-73288A732579}">
      <dgm:prSet/>
      <dgm:spPr/>
      <dgm:t>
        <a:bodyPr/>
        <a:lstStyle/>
        <a:p>
          <a:endParaRPr lang="en-US"/>
        </a:p>
      </dgm:t>
    </dgm:pt>
    <dgm:pt modelId="{572B4DDF-1358-4041-9B72-ED393F085191}" type="sibTrans" cxnId="{E088A4C4-F8BF-440B-9F8E-73288A732579}">
      <dgm:prSet/>
      <dgm:spPr/>
      <dgm:t>
        <a:bodyPr/>
        <a:lstStyle/>
        <a:p>
          <a:endParaRPr lang="en-US"/>
        </a:p>
      </dgm:t>
    </dgm:pt>
    <dgm:pt modelId="{86FC6125-38E9-4C3B-92F8-AE38494D81DA}" type="pres">
      <dgm:prSet presAssocID="{D9DD9473-3B9A-4015-840E-12E53BD4243A}" presName="vert0" presStyleCnt="0">
        <dgm:presLayoutVars>
          <dgm:dir/>
          <dgm:animOne val="branch"/>
          <dgm:animLvl val="lvl"/>
        </dgm:presLayoutVars>
      </dgm:prSet>
      <dgm:spPr/>
    </dgm:pt>
    <dgm:pt modelId="{CB8C6F8D-DB78-4670-87C9-8962D13DFCC5}" type="pres">
      <dgm:prSet presAssocID="{D074F8BC-4136-4063-82DD-8597E07221F3}" presName="thickLine" presStyleLbl="alignNode1" presStyleIdx="0" presStyleCnt="5"/>
      <dgm:spPr/>
    </dgm:pt>
    <dgm:pt modelId="{72A978F6-485C-4862-AF90-D140125A5136}" type="pres">
      <dgm:prSet presAssocID="{D074F8BC-4136-4063-82DD-8597E07221F3}" presName="horz1" presStyleCnt="0"/>
      <dgm:spPr/>
    </dgm:pt>
    <dgm:pt modelId="{8B9D13A1-F9B5-4CC2-B97B-65BD2736445D}" type="pres">
      <dgm:prSet presAssocID="{D074F8BC-4136-4063-82DD-8597E07221F3}" presName="tx1" presStyleLbl="revTx" presStyleIdx="0" presStyleCnt="5"/>
      <dgm:spPr/>
    </dgm:pt>
    <dgm:pt modelId="{C81445D7-30EB-4D78-A927-E086D2EB1ED7}" type="pres">
      <dgm:prSet presAssocID="{D074F8BC-4136-4063-82DD-8597E07221F3}" presName="vert1" presStyleCnt="0"/>
      <dgm:spPr/>
    </dgm:pt>
    <dgm:pt modelId="{6DD3D0F0-96D3-4372-9B6C-80AA2FAEE838}" type="pres">
      <dgm:prSet presAssocID="{4F029476-B7F5-4426-BF9D-B47D18797283}" presName="thickLine" presStyleLbl="alignNode1" presStyleIdx="1" presStyleCnt="5"/>
      <dgm:spPr/>
    </dgm:pt>
    <dgm:pt modelId="{74FCCDD1-B185-4AB8-BFD6-33D7798C0BC7}" type="pres">
      <dgm:prSet presAssocID="{4F029476-B7F5-4426-BF9D-B47D18797283}" presName="horz1" presStyleCnt="0"/>
      <dgm:spPr/>
    </dgm:pt>
    <dgm:pt modelId="{B8853BA6-C191-4DF4-BDD7-670D4DE5219A}" type="pres">
      <dgm:prSet presAssocID="{4F029476-B7F5-4426-BF9D-B47D18797283}" presName="tx1" presStyleLbl="revTx" presStyleIdx="1" presStyleCnt="5"/>
      <dgm:spPr/>
    </dgm:pt>
    <dgm:pt modelId="{09BDCF20-0300-48B5-8DB2-0CA09B33C90D}" type="pres">
      <dgm:prSet presAssocID="{4F029476-B7F5-4426-BF9D-B47D18797283}" presName="vert1" presStyleCnt="0"/>
      <dgm:spPr/>
    </dgm:pt>
    <dgm:pt modelId="{24FC6351-E852-438F-8D7B-DADD6A3586FD}" type="pres">
      <dgm:prSet presAssocID="{569754B5-26F7-4BDA-B394-18B086430CA9}" presName="thickLine" presStyleLbl="alignNode1" presStyleIdx="2" presStyleCnt="5"/>
      <dgm:spPr/>
    </dgm:pt>
    <dgm:pt modelId="{09B49ED0-DDD9-470F-A03F-55D9A18D1101}" type="pres">
      <dgm:prSet presAssocID="{569754B5-26F7-4BDA-B394-18B086430CA9}" presName="horz1" presStyleCnt="0"/>
      <dgm:spPr/>
    </dgm:pt>
    <dgm:pt modelId="{D7D190E0-DAB3-4075-8B19-4209F99FA25D}" type="pres">
      <dgm:prSet presAssocID="{569754B5-26F7-4BDA-B394-18B086430CA9}" presName="tx1" presStyleLbl="revTx" presStyleIdx="2" presStyleCnt="5"/>
      <dgm:spPr/>
    </dgm:pt>
    <dgm:pt modelId="{59B1746E-6A53-41BC-A769-9B33DFF1C9C1}" type="pres">
      <dgm:prSet presAssocID="{569754B5-26F7-4BDA-B394-18B086430CA9}" presName="vert1" presStyleCnt="0"/>
      <dgm:spPr/>
    </dgm:pt>
    <dgm:pt modelId="{A9E3A92F-3363-41E8-B636-A7ED9B3B76CC}" type="pres">
      <dgm:prSet presAssocID="{285BC53A-5D5A-4BA8-AB7B-7DC37635C768}" presName="thickLine" presStyleLbl="alignNode1" presStyleIdx="3" presStyleCnt="5"/>
      <dgm:spPr/>
    </dgm:pt>
    <dgm:pt modelId="{8D474825-882C-486C-BF0B-F635FC30B4A1}" type="pres">
      <dgm:prSet presAssocID="{285BC53A-5D5A-4BA8-AB7B-7DC37635C768}" presName="horz1" presStyleCnt="0"/>
      <dgm:spPr/>
    </dgm:pt>
    <dgm:pt modelId="{E9549E6E-5976-41C6-86D0-821C311F7405}" type="pres">
      <dgm:prSet presAssocID="{285BC53A-5D5A-4BA8-AB7B-7DC37635C768}" presName="tx1" presStyleLbl="revTx" presStyleIdx="3" presStyleCnt="5"/>
      <dgm:spPr/>
    </dgm:pt>
    <dgm:pt modelId="{AACCAC75-3B66-4E1B-8B9E-ED39806C73D9}" type="pres">
      <dgm:prSet presAssocID="{285BC53A-5D5A-4BA8-AB7B-7DC37635C768}" presName="vert1" presStyleCnt="0"/>
      <dgm:spPr/>
    </dgm:pt>
    <dgm:pt modelId="{C76B12EB-C3A9-445D-8132-B2A95BC22E02}" type="pres">
      <dgm:prSet presAssocID="{15FD2560-23E7-425A-B328-B3994036D04C}" presName="thickLine" presStyleLbl="alignNode1" presStyleIdx="4" presStyleCnt="5"/>
      <dgm:spPr/>
    </dgm:pt>
    <dgm:pt modelId="{ED588AE4-7743-41E0-934E-0AC77D1EFDA6}" type="pres">
      <dgm:prSet presAssocID="{15FD2560-23E7-425A-B328-B3994036D04C}" presName="horz1" presStyleCnt="0"/>
      <dgm:spPr/>
    </dgm:pt>
    <dgm:pt modelId="{9338F678-8853-4255-9589-687FE0CC2680}" type="pres">
      <dgm:prSet presAssocID="{15FD2560-23E7-425A-B328-B3994036D04C}" presName="tx1" presStyleLbl="revTx" presStyleIdx="4" presStyleCnt="5"/>
      <dgm:spPr/>
    </dgm:pt>
    <dgm:pt modelId="{04D8CF4F-68CB-4C48-AD4D-2275CFD2A6BF}" type="pres">
      <dgm:prSet presAssocID="{15FD2560-23E7-425A-B328-B3994036D04C}" presName="vert1" presStyleCnt="0"/>
      <dgm:spPr/>
    </dgm:pt>
  </dgm:ptLst>
  <dgm:cxnLst>
    <dgm:cxn modelId="{53A11C21-3646-4C5C-B94C-88F55AF71ECF}" type="presOf" srcId="{4F029476-B7F5-4426-BF9D-B47D18797283}" destId="{B8853BA6-C191-4DF4-BDD7-670D4DE5219A}" srcOrd="0" destOrd="0" presId="urn:microsoft.com/office/officeart/2008/layout/LinedList"/>
    <dgm:cxn modelId="{AC0C9025-125E-4FA4-A739-94CE40D1BA2E}" type="presOf" srcId="{15FD2560-23E7-425A-B328-B3994036D04C}" destId="{9338F678-8853-4255-9589-687FE0CC2680}" srcOrd="0" destOrd="0" presId="urn:microsoft.com/office/officeart/2008/layout/LinedList"/>
    <dgm:cxn modelId="{B633F03F-C2F0-4AB5-9C53-F501DE4F8A31}" srcId="{D9DD9473-3B9A-4015-840E-12E53BD4243A}" destId="{D074F8BC-4136-4063-82DD-8597E07221F3}" srcOrd="0" destOrd="0" parTransId="{B2EDBB52-CC70-45CC-AC28-D9B1AB3C7D21}" sibTransId="{AA8EE483-F87B-4EFE-A3C2-5DD18EE84656}"/>
    <dgm:cxn modelId="{12EFAA43-CA83-4366-A664-353A38D1EC61}" type="presOf" srcId="{D9DD9473-3B9A-4015-840E-12E53BD4243A}" destId="{86FC6125-38E9-4C3B-92F8-AE38494D81DA}" srcOrd="0" destOrd="0" presId="urn:microsoft.com/office/officeart/2008/layout/LinedList"/>
    <dgm:cxn modelId="{742C9090-1DEF-44C7-B061-7CE7F11320AF}" type="presOf" srcId="{569754B5-26F7-4BDA-B394-18B086430CA9}" destId="{D7D190E0-DAB3-4075-8B19-4209F99FA25D}" srcOrd="0" destOrd="0" presId="urn:microsoft.com/office/officeart/2008/layout/LinedList"/>
    <dgm:cxn modelId="{C86784AB-22ED-445F-9CE6-8040BF86E94D}" type="presOf" srcId="{D074F8BC-4136-4063-82DD-8597E07221F3}" destId="{8B9D13A1-F9B5-4CC2-B97B-65BD2736445D}" srcOrd="0" destOrd="0" presId="urn:microsoft.com/office/officeart/2008/layout/LinedList"/>
    <dgm:cxn modelId="{E088A4C4-F8BF-440B-9F8E-73288A732579}" srcId="{D9DD9473-3B9A-4015-840E-12E53BD4243A}" destId="{15FD2560-23E7-425A-B328-B3994036D04C}" srcOrd="4" destOrd="0" parTransId="{95C0394C-F649-471C-BFBB-F191FCF60D1C}" sibTransId="{572B4DDF-1358-4041-9B72-ED393F085191}"/>
    <dgm:cxn modelId="{9B2E41C5-1AB5-4F40-BA94-0A0421B0BA96}" srcId="{D9DD9473-3B9A-4015-840E-12E53BD4243A}" destId="{285BC53A-5D5A-4BA8-AB7B-7DC37635C768}" srcOrd="3" destOrd="0" parTransId="{87A957AC-AC1C-4A62-B445-4A1FFF135714}" sibTransId="{20BCBD59-EE39-4F99-9BDF-06D665F62951}"/>
    <dgm:cxn modelId="{285235FB-1426-4320-A91C-A2EBD6B163DE}" srcId="{D9DD9473-3B9A-4015-840E-12E53BD4243A}" destId="{4F029476-B7F5-4426-BF9D-B47D18797283}" srcOrd="1" destOrd="0" parTransId="{5F48CB99-BE5C-44D6-AB44-168F7A31832E}" sibTransId="{EBD9BB0C-51F7-4AA0-885A-F1936BF977CF}"/>
    <dgm:cxn modelId="{5B3351FD-A5F6-490E-8FDD-445C2D27917B}" type="presOf" srcId="{285BC53A-5D5A-4BA8-AB7B-7DC37635C768}" destId="{E9549E6E-5976-41C6-86D0-821C311F7405}" srcOrd="0" destOrd="0" presId="urn:microsoft.com/office/officeart/2008/layout/LinedList"/>
    <dgm:cxn modelId="{81730BFF-9F44-43A5-9EDB-2283C0C932CE}" srcId="{D9DD9473-3B9A-4015-840E-12E53BD4243A}" destId="{569754B5-26F7-4BDA-B394-18B086430CA9}" srcOrd="2" destOrd="0" parTransId="{E72025A7-80FA-4527-835B-E601D3A5C318}" sibTransId="{87B86BD5-B213-45C3-A529-D87F2184FB3E}"/>
    <dgm:cxn modelId="{1044BE8B-F871-4E47-8830-99D936807C91}" type="presParOf" srcId="{86FC6125-38E9-4C3B-92F8-AE38494D81DA}" destId="{CB8C6F8D-DB78-4670-87C9-8962D13DFCC5}" srcOrd="0" destOrd="0" presId="urn:microsoft.com/office/officeart/2008/layout/LinedList"/>
    <dgm:cxn modelId="{AC96342F-6427-4053-AB4D-8B5CB98E8D74}" type="presParOf" srcId="{86FC6125-38E9-4C3B-92F8-AE38494D81DA}" destId="{72A978F6-485C-4862-AF90-D140125A5136}" srcOrd="1" destOrd="0" presId="urn:microsoft.com/office/officeart/2008/layout/LinedList"/>
    <dgm:cxn modelId="{AF841302-98D3-49E8-91EB-294B3AC049D5}" type="presParOf" srcId="{72A978F6-485C-4862-AF90-D140125A5136}" destId="{8B9D13A1-F9B5-4CC2-B97B-65BD2736445D}" srcOrd="0" destOrd="0" presId="urn:microsoft.com/office/officeart/2008/layout/LinedList"/>
    <dgm:cxn modelId="{CF1C98B2-A1F8-4B7C-966D-020D9209C8D8}" type="presParOf" srcId="{72A978F6-485C-4862-AF90-D140125A5136}" destId="{C81445D7-30EB-4D78-A927-E086D2EB1ED7}" srcOrd="1" destOrd="0" presId="urn:microsoft.com/office/officeart/2008/layout/LinedList"/>
    <dgm:cxn modelId="{4B4DC09A-E59F-4B46-9C54-44E3F493354A}" type="presParOf" srcId="{86FC6125-38E9-4C3B-92F8-AE38494D81DA}" destId="{6DD3D0F0-96D3-4372-9B6C-80AA2FAEE838}" srcOrd="2" destOrd="0" presId="urn:microsoft.com/office/officeart/2008/layout/LinedList"/>
    <dgm:cxn modelId="{699416CA-0D06-458F-94B7-783EC210D976}" type="presParOf" srcId="{86FC6125-38E9-4C3B-92F8-AE38494D81DA}" destId="{74FCCDD1-B185-4AB8-BFD6-33D7798C0BC7}" srcOrd="3" destOrd="0" presId="urn:microsoft.com/office/officeart/2008/layout/LinedList"/>
    <dgm:cxn modelId="{92096DDA-D846-4C30-B1F8-1AF5B9D0548A}" type="presParOf" srcId="{74FCCDD1-B185-4AB8-BFD6-33D7798C0BC7}" destId="{B8853BA6-C191-4DF4-BDD7-670D4DE5219A}" srcOrd="0" destOrd="0" presId="urn:microsoft.com/office/officeart/2008/layout/LinedList"/>
    <dgm:cxn modelId="{1A09A1AF-A253-485C-9473-E134811B1F68}" type="presParOf" srcId="{74FCCDD1-B185-4AB8-BFD6-33D7798C0BC7}" destId="{09BDCF20-0300-48B5-8DB2-0CA09B33C90D}" srcOrd="1" destOrd="0" presId="urn:microsoft.com/office/officeart/2008/layout/LinedList"/>
    <dgm:cxn modelId="{3FF63134-9FB6-44C6-AD87-488C21C8C114}" type="presParOf" srcId="{86FC6125-38E9-4C3B-92F8-AE38494D81DA}" destId="{24FC6351-E852-438F-8D7B-DADD6A3586FD}" srcOrd="4" destOrd="0" presId="urn:microsoft.com/office/officeart/2008/layout/LinedList"/>
    <dgm:cxn modelId="{4EC09F37-3873-4B1C-A82A-6F743263B9DE}" type="presParOf" srcId="{86FC6125-38E9-4C3B-92F8-AE38494D81DA}" destId="{09B49ED0-DDD9-470F-A03F-55D9A18D1101}" srcOrd="5" destOrd="0" presId="urn:microsoft.com/office/officeart/2008/layout/LinedList"/>
    <dgm:cxn modelId="{A26D8E81-E90B-4A1E-9A8E-FC53157E4772}" type="presParOf" srcId="{09B49ED0-DDD9-470F-A03F-55D9A18D1101}" destId="{D7D190E0-DAB3-4075-8B19-4209F99FA25D}" srcOrd="0" destOrd="0" presId="urn:microsoft.com/office/officeart/2008/layout/LinedList"/>
    <dgm:cxn modelId="{C05EFED8-3EDE-40E9-AAFC-0652CD4A9AD3}" type="presParOf" srcId="{09B49ED0-DDD9-470F-A03F-55D9A18D1101}" destId="{59B1746E-6A53-41BC-A769-9B33DFF1C9C1}" srcOrd="1" destOrd="0" presId="urn:microsoft.com/office/officeart/2008/layout/LinedList"/>
    <dgm:cxn modelId="{066DFFA6-1CF8-4407-8E2A-D9317D1FF523}" type="presParOf" srcId="{86FC6125-38E9-4C3B-92F8-AE38494D81DA}" destId="{A9E3A92F-3363-41E8-B636-A7ED9B3B76CC}" srcOrd="6" destOrd="0" presId="urn:microsoft.com/office/officeart/2008/layout/LinedList"/>
    <dgm:cxn modelId="{9978B129-CEE5-47C1-8443-ABA118E41213}" type="presParOf" srcId="{86FC6125-38E9-4C3B-92F8-AE38494D81DA}" destId="{8D474825-882C-486C-BF0B-F635FC30B4A1}" srcOrd="7" destOrd="0" presId="urn:microsoft.com/office/officeart/2008/layout/LinedList"/>
    <dgm:cxn modelId="{CDA9E5B3-FB3D-473C-8683-EFE7264D4603}" type="presParOf" srcId="{8D474825-882C-486C-BF0B-F635FC30B4A1}" destId="{E9549E6E-5976-41C6-86D0-821C311F7405}" srcOrd="0" destOrd="0" presId="urn:microsoft.com/office/officeart/2008/layout/LinedList"/>
    <dgm:cxn modelId="{79D645C0-9659-4D24-8F7A-B79916FC3514}" type="presParOf" srcId="{8D474825-882C-486C-BF0B-F635FC30B4A1}" destId="{AACCAC75-3B66-4E1B-8B9E-ED39806C73D9}" srcOrd="1" destOrd="0" presId="urn:microsoft.com/office/officeart/2008/layout/LinedList"/>
    <dgm:cxn modelId="{0E8E3D8F-4F4C-4A79-859E-33CC6EE69B8F}" type="presParOf" srcId="{86FC6125-38E9-4C3B-92F8-AE38494D81DA}" destId="{C76B12EB-C3A9-445D-8132-B2A95BC22E02}" srcOrd="8" destOrd="0" presId="urn:microsoft.com/office/officeart/2008/layout/LinedList"/>
    <dgm:cxn modelId="{DE550807-6B0F-4F03-8BE3-E13915F773DC}" type="presParOf" srcId="{86FC6125-38E9-4C3B-92F8-AE38494D81DA}" destId="{ED588AE4-7743-41E0-934E-0AC77D1EFDA6}" srcOrd="9" destOrd="0" presId="urn:microsoft.com/office/officeart/2008/layout/LinedList"/>
    <dgm:cxn modelId="{0D054C50-632C-495E-94DB-57A116837649}" type="presParOf" srcId="{ED588AE4-7743-41E0-934E-0AC77D1EFDA6}" destId="{9338F678-8853-4255-9589-687FE0CC2680}" srcOrd="0" destOrd="0" presId="urn:microsoft.com/office/officeart/2008/layout/LinedList"/>
    <dgm:cxn modelId="{19929957-3D02-4FF7-BD9F-A9EA9A778E59}" type="presParOf" srcId="{ED588AE4-7743-41E0-934E-0AC77D1EFDA6}" destId="{04D8CF4F-68CB-4C48-AD4D-2275CFD2A6B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B857D90-4109-4120-9893-F37FCB74939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C4F067AD-0FCC-43A5-9A9A-0954AA7E0B85}">
      <dgm:prSet/>
      <dgm:spPr/>
      <dgm:t>
        <a:bodyPr/>
        <a:lstStyle/>
        <a:p>
          <a:r>
            <a:rPr lang="en-GB"/>
            <a:t>Trends in Contemporary Literature </a:t>
          </a:r>
          <a:endParaRPr lang="en-US"/>
        </a:p>
      </dgm:t>
    </dgm:pt>
    <dgm:pt modelId="{84917855-BEBA-4DF8-8BF5-DFE896720FE8}" type="parTrans" cxnId="{537090E8-2741-4CAD-B26C-23096A8C263B}">
      <dgm:prSet/>
      <dgm:spPr/>
      <dgm:t>
        <a:bodyPr/>
        <a:lstStyle/>
        <a:p>
          <a:endParaRPr lang="en-US"/>
        </a:p>
      </dgm:t>
    </dgm:pt>
    <dgm:pt modelId="{379B82E3-6C71-4F34-BBC4-5AC110F50B95}" type="sibTrans" cxnId="{537090E8-2741-4CAD-B26C-23096A8C263B}">
      <dgm:prSet/>
      <dgm:spPr/>
      <dgm:t>
        <a:bodyPr/>
        <a:lstStyle/>
        <a:p>
          <a:endParaRPr lang="en-US"/>
        </a:p>
      </dgm:t>
    </dgm:pt>
    <dgm:pt modelId="{3EB1A5C3-3DA8-4BA6-87A5-5B82C27608CC}">
      <dgm:prSet/>
      <dgm:spPr/>
      <dgm:t>
        <a:bodyPr/>
        <a:lstStyle/>
        <a:p>
          <a:r>
            <a:rPr lang="en-GB"/>
            <a:t>Evidence for or against particular established facts</a:t>
          </a:r>
          <a:endParaRPr lang="en-US"/>
        </a:p>
      </dgm:t>
    </dgm:pt>
    <dgm:pt modelId="{1AA9E90F-3FB1-4BB6-9D47-FBF49BACBEE6}" type="parTrans" cxnId="{850F61D1-25CA-4A1F-BE54-CB4695ABBBAA}">
      <dgm:prSet/>
      <dgm:spPr/>
      <dgm:t>
        <a:bodyPr/>
        <a:lstStyle/>
        <a:p>
          <a:endParaRPr lang="en-US"/>
        </a:p>
      </dgm:t>
    </dgm:pt>
    <dgm:pt modelId="{798E90A3-18E7-4A92-9A05-959DA49FE3BD}" type="sibTrans" cxnId="{850F61D1-25CA-4A1F-BE54-CB4695ABBBAA}">
      <dgm:prSet/>
      <dgm:spPr/>
      <dgm:t>
        <a:bodyPr/>
        <a:lstStyle/>
        <a:p>
          <a:endParaRPr lang="en-US"/>
        </a:p>
      </dgm:t>
    </dgm:pt>
    <dgm:pt modelId="{B46D8622-E2B3-4847-9546-9919EF7D9BD0}">
      <dgm:prSet/>
      <dgm:spPr/>
      <dgm:t>
        <a:bodyPr/>
        <a:lstStyle/>
        <a:p>
          <a:r>
            <a:rPr lang="en-GB"/>
            <a:t>Resurgence in popularity </a:t>
          </a:r>
          <a:endParaRPr lang="en-US"/>
        </a:p>
      </dgm:t>
    </dgm:pt>
    <dgm:pt modelId="{A8C3FF33-6DDE-4D62-A54E-DC9E4DE995EF}" type="parTrans" cxnId="{98272189-28A6-41C4-9290-53D41DB1D930}">
      <dgm:prSet/>
      <dgm:spPr/>
      <dgm:t>
        <a:bodyPr/>
        <a:lstStyle/>
        <a:p>
          <a:endParaRPr lang="en-US"/>
        </a:p>
      </dgm:t>
    </dgm:pt>
    <dgm:pt modelId="{DA17CBF2-13ED-49BB-935D-121D8384CFD0}" type="sibTrans" cxnId="{98272189-28A6-41C4-9290-53D41DB1D930}">
      <dgm:prSet/>
      <dgm:spPr/>
      <dgm:t>
        <a:bodyPr/>
        <a:lstStyle/>
        <a:p>
          <a:endParaRPr lang="en-US"/>
        </a:p>
      </dgm:t>
    </dgm:pt>
    <dgm:pt modelId="{26F86629-E554-4FD3-85C6-CC41588E236A}">
      <dgm:prSet/>
      <dgm:spPr/>
      <dgm:t>
        <a:bodyPr/>
        <a:lstStyle/>
        <a:p>
          <a:r>
            <a:rPr lang="en-GB"/>
            <a:t>Popular Technology in other areas</a:t>
          </a:r>
          <a:endParaRPr lang="en-US"/>
        </a:p>
      </dgm:t>
    </dgm:pt>
    <dgm:pt modelId="{B9F13D62-2486-467B-8252-05E760818128}" type="parTrans" cxnId="{ECA5B64D-458E-46F2-9F76-F6D5C035FAE0}">
      <dgm:prSet/>
      <dgm:spPr/>
      <dgm:t>
        <a:bodyPr/>
        <a:lstStyle/>
        <a:p>
          <a:endParaRPr lang="en-US"/>
        </a:p>
      </dgm:t>
    </dgm:pt>
    <dgm:pt modelId="{7880DB5C-9F0C-4FC2-9F25-A0F3F829CC68}" type="sibTrans" cxnId="{ECA5B64D-458E-46F2-9F76-F6D5C035FAE0}">
      <dgm:prSet/>
      <dgm:spPr/>
      <dgm:t>
        <a:bodyPr/>
        <a:lstStyle/>
        <a:p>
          <a:endParaRPr lang="en-US"/>
        </a:p>
      </dgm:t>
    </dgm:pt>
    <dgm:pt modelId="{CD2592DB-6862-4187-B4FA-674D1F716589}" type="pres">
      <dgm:prSet presAssocID="{2B857D90-4109-4120-9893-F37FCB74939F}" presName="root" presStyleCnt="0">
        <dgm:presLayoutVars>
          <dgm:dir/>
          <dgm:resizeHandles val="exact"/>
        </dgm:presLayoutVars>
      </dgm:prSet>
      <dgm:spPr/>
    </dgm:pt>
    <dgm:pt modelId="{184F842E-D33C-48D5-9686-CA8A1BA069D7}" type="pres">
      <dgm:prSet presAssocID="{C4F067AD-0FCC-43A5-9A9A-0954AA7E0B85}" presName="compNode" presStyleCnt="0"/>
      <dgm:spPr/>
    </dgm:pt>
    <dgm:pt modelId="{7CDD1FF4-D87F-4EC2-B3DB-E98730D3F23D}" type="pres">
      <dgm:prSet presAssocID="{C4F067AD-0FCC-43A5-9A9A-0954AA7E0B8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C9D6488-A1DD-4D99-AB34-0E0861D5A3C6}" type="pres">
      <dgm:prSet presAssocID="{C4F067AD-0FCC-43A5-9A9A-0954AA7E0B85}" presName="spaceRect" presStyleCnt="0"/>
      <dgm:spPr/>
    </dgm:pt>
    <dgm:pt modelId="{A645259F-63D8-4ED1-BB82-BC85A6EBCDA7}" type="pres">
      <dgm:prSet presAssocID="{C4F067AD-0FCC-43A5-9A9A-0954AA7E0B85}" presName="textRect" presStyleLbl="revTx" presStyleIdx="0" presStyleCnt="4">
        <dgm:presLayoutVars>
          <dgm:chMax val="1"/>
          <dgm:chPref val="1"/>
        </dgm:presLayoutVars>
      </dgm:prSet>
      <dgm:spPr/>
    </dgm:pt>
    <dgm:pt modelId="{D6FF083C-96D2-4567-B327-3CF8DA444E29}" type="pres">
      <dgm:prSet presAssocID="{379B82E3-6C71-4F34-BBC4-5AC110F50B95}" presName="sibTrans" presStyleCnt="0"/>
      <dgm:spPr/>
    </dgm:pt>
    <dgm:pt modelId="{0D8EFE89-E69C-4024-803D-3ACD0AA406DF}" type="pres">
      <dgm:prSet presAssocID="{3EB1A5C3-3DA8-4BA6-87A5-5B82C27608CC}" presName="compNode" presStyleCnt="0"/>
      <dgm:spPr/>
    </dgm:pt>
    <dgm:pt modelId="{A93635EB-8143-4E42-909D-0A55916FAB6C}" type="pres">
      <dgm:prSet presAssocID="{3EB1A5C3-3DA8-4BA6-87A5-5B82C27608C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175C0B6-38B3-40B4-BC12-D1CB3811BD5F}" type="pres">
      <dgm:prSet presAssocID="{3EB1A5C3-3DA8-4BA6-87A5-5B82C27608CC}" presName="spaceRect" presStyleCnt="0"/>
      <dgm:spPr/>
    </dgm:pt>
    <dgm:pt modelId="{26021101-2E4F-4143-B29E-6753629DB9F5}" type="pres">
      <dgm:prSet presAssocID="{3EB1A5C3-3DA8-4BA6-87A5-5B82C27608CC}" presName="textRect" presStyleLbl="revTx" presStyleIdx="1" presStyleCnt="4">
        <dgm:presLayoutVars>
          <dgm:chMax val="1"/>
          <dgm:chPref val="1"/>
        </dgm:presLayoutVars>
      </dgm:prSet>
      <dgm:spPr/>
    </dgm:pt>
    <dgm:pt modelId="{A9131ABF-EA78-4F45-9BD8-D585ED10169B}" type="pres">
      <dgm:prSet presAssocID="{798E90A3-18E7-4A92-9A05-959DA49FE3BD}" presName="sibTrans" presStyleCnt="0"/>
      <dgm:spPr/>
    </dgm:pt>
    <dgm:pt modelId="{8FC38B92-E926-476C-A7B1-A64FC199193C}" type="pres">
      <dgm:prSet presAssocID="{B46D8622-E2B3-4847-9546-9919EF7D9BD0}" presName="compNode" presStyleCnt="0"/>
      <dgm:spPr/>
    </dgm:pt>
    <dgm:pt modelId="{BB0DB76E-91C4-4B68-AEB5-D2AA60B6F49E}" type="pres">
      <dgm:prSet presAssocID="{B46D8622-E2B3-4847-9546-9919EF7D9BD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183A254-04F3-45A3-B3C9-BCD0B1B21EF6}" type="pres">
      <dgm:prSet presAssocID="{B46D8622-E2B3-4847-9546-9919EF7D9BD0}" presName="spaceRect" presStyleCnt="0"/>
      <dgm:spPr/>
    </dgm:pt>
    <dgm:pt modelId="{4492FD2D-152C-440F-BE3D-E28436CF15A1}" type="pres">
      <dgm:prSet presAssocID="{B46D8622-E2B3-4847-9546-9919EF7D9BD0}" presName="textRect" presStyleLbl="revTx" presStyleIdx="2" presStyleCnt="4">
        <dgm:presLayoutVars>
          <dgm:chMax val="1"/>
          <dgm:chPref val="1"/>
        </dgm:presLayoutVars>
      </dgm:prSet>
      <dgm:spPr/>
    </dgm:pt>
    <dgm:pt modelId="{72EFECC8-E8E6-4E52-A1AC-C8971EF0A144}" type="pres">
      <dgm:prSet presAssocID="{DA17CBF2-13ED-49BB-935D-121D8384CFD0}" presName="sibTrans" presStyleCnt="0"/>
      <dgm:spPr/>
    </dgm:pt>
    <dgm:pt modelId="{649BC587-5DA7-4B1C-91E4-725625F15439}" type="pres">
      <dgm:prSet presAssocID="{26F86629-E554-4FD3-85C6-CC41588E236A}" presName="compNode" presStyleCnt="0"/>
      <dgm:spPr/>
    </dgm:pt>
    <dgm:pt modelId="{BB0E7080-6C8D-452D-B30D-D7080299BB75}" type="pres">
      <dgm:prSet presAssocID="{26F86629-E554-4FD3-85C6-CC41588E236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B2F56304-A921-45EC-B820-F2D53B0C3BE1}" type="pres">
      <dgm:prSet presAssocID="{26F86629-E554-4FD3-85C6-CC41588E236A}" presName="spaceRect" presStyleCnt="0"/>
      <dgm:spPr/>
    </dgm:pt>
    <dgm:pt modelId="{D74B7398-9A00-405F-BE1E-11F2DF11B5EA}" type="pres">
      <dgm:prSet presAssocID="{26F86629-E554-4FD3-85C6-CC41588E236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520F111-C7AF-417B-831A-75B705B6CBCE}" type="presOf" srcId="{26F86629-E554-4FD3-85C6-CC41588E236A}" destId="{D74B7398-9A00-405F-BE1E-11F2DF11B5EA}" srcOrd="0" destOrd="0" presId="urn:microsoft.com/office/officeart/2018/2/layout/IconLabelList"/>
    <dgm:cxn modelId="{50FD3E19-4A00-4D4B-95AF-58FE5C24B2C2}" type="presOf" srcId="{C4F067AD-0FCC-43A5-9A9A-0954AA7E0B85}" destId="{A645259F-63D8-4ED1-BB82-BC85A6EBCDA7}" srcOrd="0" destOrd="0" presId="urn:microsoft.com/office/officeart/2018/2/layout/IconLabelList"/>
    <dgm:cxn modelId="{6B984366-D325-4AA8-922F-7E0397C33DE8}" type="presOf" srcId="{B46D8622-E2B3-4847-9546-9919EF7D9BD0}" destId="{4492FD2D-152C-440F-BE3D-E28436CF15A1}" srcOrd="0" destOrd="0" presId="urn:microsoft.com/office/officeart/2018/2/layout/IconLabelList"/>
    <dgm:cxn modelId="{ECA5B64D-458E-46F2-9F76-F6D5C035FAE0}" srcId="{2B857D90-4109-4120-9893-F37FCB74939F}" destId="{26F86629-E554-4FD3-85C6-CC41588E236A}" srcOrd="3" destOrd="0" parTransId="{B9F13D62-2486-467B-8252-05E760818128}" sibTransId="{7880DB5C-9F0C-4FC2-9F25-A0F3F829CC68}"/>
    <dgm:cxn modelId="{98272189-28A6-41C4-9290-53D41DB1D930}" srcId="{2B857D90-4109-4120-9893-F37FCB74939F}" destId="{B46D8622-E2B3-4847-9546-9919EF7D9BD0}" srcOrd="2" destOrd="0" parTransId="{A8C3FF33-6DDE-4D62-A54E-DC9E4DE995EF}" sibTransId="{DA17CBF2-13ED-49BB-935D-121D8384CFD0}"/>
    <dgm:cxn modelId="{0841CBD0-AF0C-4CA5-9EBA-02578AD243CD}" type="presOf" srcId="{2B857D90-4109-4120-9893-F37FCB74939F}" destId="{CD2592DB-6862-4187-B4FA-674D1F716589}" srcOrd="0" destOrd="0" presId="urn:microsoft.com/office/officeart/2018/2/layout/IconLabelList"/>
    <dgm:cxn modelId="{850F61D1-25CA-4A1F-BE54-CB4695ABBBAA}" srcId="{2B857D90-4109-4120-9893-F37FCB74939F}" destId="{3EB1A5C3-3DA8-4BA6-87A5-5B82C27608CC}" srcOrd="1" destOrd="0" parTransId="{1AA9E90F-3FB1-4BB6-9D47-FBF49BACBEE6}" sibTransId="{798E90A3-18E7-4A92-9A05-959DA49FE3BD}"/>
    <dgm:cxn modelId="{537090E8-2741-4CAD-B26C-23096A8C263B}" srcId="{2B857D90-4109-4120-9893-F37FCB74939F}" destId="{C4F067AD-0FCC-43A5-9A9A-0954AA7E0B85}" srcOrd="0" destOrd="0" parTransId="{84917855-BEBA-4DF8-8BF5-DFE896720FE8}" sibTransId="{379B82E3-6C71-4F34-BBC4-5AC110F50B95}"/>
    <dgm:cxn modelId="{A0D2C0FE-E7EA-408E-A7B6-76BB90C796F0}" type="presOf" srcId="{3EB1A5C3-3DA8-4BA6-87A5-5B82C27608CC}" destId="{26021101-2E4F-4143-B29E-6753629DB9F5}" srcOrd="0" destOrd="0" presId="urn:microsoft.com/office/officeart/2018/2/layout/IconLabelList"/>
    <dgm:cxn modelId="{D089500A-CE69-4E2B-BC06-DEDC9154BCF8}" type="presParOf" srcId="{CD2592DB-6862-4187-B4FA-674D1F716589}" destId="{184F842E-D33C-48D5-9686-CA8A1BA069D7}" srcOrd="0" destOrd="0" presId="urn:microsoft.com/office/officeart/2018/2/layout/IconLabelList"/>
    <dgm:cxn modelId="{690261EE-43AF-4E2C-B31B-4E970AEEAE41}" type="presParOf" srcId="{184F842E-D33C-48D5-9686-CA8A1BA069D7}" destId="{7CDD1FF4-D87F-4EC2-B3DB-E98730D3F23D}" srcOrd="0" destOrd="0" presId="urn:microsoft.com/office/officeart/2018/2/layout/IconLabelList"/>
    <dgm:cxn modelId="{8113E69C-936C-4BDE-8D81-C6B657D508D5}" type="presParOf" srcId="{184F842E-D33C-48D5-9686-CA8A1BA069D7}" destId="{7C9D6488-A1DD-4D99-AB34-0E0861D5A3C6}" srcOrd="1" destOrd="0" presId="urn:microsoft.com/office/officeart/2018/2/layout/IconLabelList"/>
    <dgm:cxn modelId="{F9DEF81E-702B-48DE-8810-0C8CFFE9DC80}" type="presParOf" srcId="{184F842E-D33C-48D5-9686-CA8A1BA069D7}" destId="{A645259F-63D8-4ED1-BB82-BC85A6EBCDA7}" srcOrd="2" destOrd="0" presId="urn:microsoft.com/office/officeart/2018/2/layout/IconLabelList"/>
    <dgm:cxn modelId="{C4F035C0-BAA7-4FDA-BC5A-C101E6A5D8CD}" type="presParOf" srcId="{CD2592DB-6862-4187-B4FA-674D1F716589}" destId="{D6FF083C-96D2-4567-B327-3CF8DA444E29}" srcOrd="1" destOrd="0" presId="urn:microsoft.com/office/officeart/2018/2/layout/IconLabelList"/>
    <dgm:cxn modelId="{C499482E-54A4-4DD3-974C-76D0953BF500}" type="presParOf" srcId="{CD2592DB-6862-4187-B4FA-674D1F716589}" destId="{0D8EFE89-E69C-4024-803D-3ACD0AA406DF}" srcOrd="2" destOrd="0" presId="urn:microsoft.com/office/officeart/2018/2/layout/IconLabelList"/>
    <dgm:cxn modelId="{0C02DBFF-E70C-4DA4-9E8D-BD46E2D401A2}" type="presParOf" srcId="{0D8EFE89-E69C-4024-803D-3ACD0AA406DF}" destId="{A93635EB-8143-4E42-909D-0A55916FAB6C}" srcOrd="0" destOrd="0" presId="urn:microsoft.com/office/officeart/2018/2/layout/IconLabelList"/>
    <dgm:cxn modelId="{F8E62084-2F6E-464F-887F-8E9572A3D3F8}" type="presParOf" srcId="{0D8EFE89-E69C-4024-803D-3ACD0AA406DF}" destId="{D175C0B6-38B3-40B4-BC12-D1CB3811BD5F}" srcOrd="1" destOrd="0" presId="urn:microsoft.com/office/officeart/2018/2/layout/IconLabelList"/>
    <dgm:cxn modelId="{45E38110-E885-497A-94DD-E9CB5D5EF701}" type="presParOf" srcId="{0D8EFE89-E69C-4024-803D-3ACD0AA406DF}" destId="{26021101-2E4F-4143-B29E-6753629DB9F5}" srcOrd="2" destOrd="0" presId="urn:microsoft.com/office/officeart/2018/2/layout/IconLabelList"/>
    <dgm:cxn modelId="{64128C31-C653-4BC9-BC3A-727D265597E7}" type="presParOf" srcId="{CD2592DB-6862-4187-B4FA-674D1F716589}" destId="{A9131ABF-EA78-4F45-9BD8-D585ED10169B}" srcOrd="3" destOrd="0" presId="urn:microsoft.com/office/officeart/2018/2/layout/IconLabelList"/>
    <dgm:cxn modelId="{B1940D84-E7EB-4787-8688-CA5126CFD5B9}" type="presParOf" srcId="{CD2592DB-6862-4187-B4FA-674D1F716589}" destId="{8FC38B92-E926-476C-A7B1-A64FC199193C}" srcOrd="4" destOrd="0" presId="urn:microsoft.com/office/officeart/2018/2/layout/IconLabelList"/>
    <dgm:cxn modelId="{F0259C26-477A-40C0-ADFB-199219D43606}" type="presParOf" srcId="{8FC38B92-E926-476C-A7B1-A64FC199193C}" destId="{BB0DB76E-91C4-4B68-AEB5-D2AA60B6F49E}" srcOrd="0" destOrd="0" presId="urn:microsoft.com/office/officeart/2018/2/layout/IconLabelList"/>
    <dgm:cxn modelId="{6FAEBC04-DA4F-42E3-B06D-1D8ABC33A2B2}" type="presParOf" srcId="{8FC38B92-E926-476C-A7B1-A64FC199193C}" destId="{7183A254-04F3-45A3-B3C9-BCD0B1B21EF6}" srcOrd="1" destOrd="0" presId="urn:microsoft.com/office/officeart/2018/2/layout/IconLabelList"/>
    <dgm:cxn modelId="{FF3A9E45-530E-437E-920D-B0D467A751B2}" type="presParOf" srcId="{8FC38B92-E926-476C-A7B1-A64FC199193C}" destId="{4492FD2D-152C-440F-BE3D-E28436CF15A1}" srcOrd="2" destOrd="0" presId="urn:microsoft.com/office/officeart/2018/2/layout/IconLabelList"/>
    <dgm:cxn modelId="{08B36E8E-63C2-4DCE-9AB7-7982212971FE}" type="presParOf" srcId="{CD2592DB-6862-4187-B4FA-674D1F716589}" destId="{72EFECC8-E8E6-4E52-A1AC-C8971EF0A144}" srcOrd="5" destOrd="0" presId="urn:microsoft.com/office/officeart/2018/2/layout/IconLabelList"/>
    <dgm:cxn modelId="{CB718569-4D46-4F96-A427-46EB24868256}" type="presParOf" srcId="{CD2592DB-6862-4187-B4FA-674D1F716589}" destId="{649BC587-5DA7-4B1C-91E4-725625F15439}" srcOrd="6" destOrd="0" presId="urn:microsoft.com/office/officeart/2018/2/layout/IconLabelList"/>
    <dgm:cxn modelId="{8BF31D8E-6B2D-4B6E-AD85-D3D07A5E68B4}" type="presParOf" srcId="{649BC587-5DA7-4B1C-91E4-725625F15439}" destId="{BB0E7080-6C8D-452D-B30D-D7080299BB75}" srcOrd="0" destOrd="0" presId="urn:microsoft.com/office/officeart/2018/2/layout/IconLabelList"/>
    <dgm:cxn modelId="{CE33F5C4-AD31-4D6C-8E6E-7EAD58696EFF}" type="presParOf" srcId="{649BC587-5DA7-4B1C-91E4-725625F15439}" destId="{B2F56304-A921-45EC-B820-F2D53B0C3BE1}" srcOrd="1" destOrd="0" presId="urn:microsoft.com/office/officeart/2018/2/layout/IconLabelList"/>
    <dgm:cxn modelId="{771FBA12-4919-4D5E-8EAE-EFB55E14ED47}" type="presParOf" srcId="{649BC587-5DA7-4B1C-91E4-725625F15439}" destId="{D74B7398-9A00-405F-BE1E-11F2DF11B5E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2E2B05C-5356-49E0-8806-89D0422B6D7D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9760560-85EB-4F8C-BC10-053D8F758AD6}">
      <dgm:prSet/>
      <dgm:spPr/>
      <dgm:t>
        <a:bodyPr/>
        <a:lstStyle/>
        <a:p>
          <a:r>
            <a:rPr lang="en-GB"/>
            <a:t>What are you looking for?</a:t>
          </a:r>
          <a:endParaRPr lang="en-US"/>
        </a:p>
      </dgm:t>
    </dgm:pt>
    <dgm:pt modelId="{E9684E25-456D-4B91-91A3-7FB0ED323D85}" type="parTrans" cxnId="{68231AB0-DD68-4D94-AD61-B28546CDADB5}">
      <dgm:prSet/>
      <dgm:spPr/>
      <dgm:t>
        <a:bodyPr/>
        <a:lstStyle/>
        <a:p>
          <a:endParaRPr lang="en-US"/>
        </a:p>
      </dgm:t>
    </dgm:pt>
    <dgm:pt modelId="{21F2596C-8B93-4822-861D-28C25C84B126}" type="sibTrans" cxnId="{68231AB0-DD68-4D94-AD61-B28546CDADB5}">
      <dgm:prSet/>
      <dgm:spPr/>
      <dgm:t>
        <a:bodyPr/>
        <a:lstStyle/>
        <a:p>
          <a:endParaRPr lang="en-US"/>
        </a:p>
      </dgm:t>
    </dgm:pt>
    <dgm:pt modelId="{9D32E1E9-8933-4024-9C1C-9A58B22FEE09}">
      <dgm:prSet/>
      <dgm:spPr/>
      <dgm:t>
        <a:bodyPr/>
        <a:lstStyle/>
        <a:p>
          <a:r>
            <a:rPr lang="en-GB"/>
            <a:t>Let it Snowball</a:t>
          </a:r>
          <a:endParaRPr lang="en-US"/>
        </a:p>
      </dgm:t>
    </dgm:pt>
    <dgm:pt modelId="{82F65445-7AAC-4E9F-A405-2E0D457C7D25}" type="parTrans" cxnId="{E175BF64-DC98-4078-BADF-597AF589F714}">
      <dgm:prSet/>
      <dgm:spPr/>
      <dgm:t>
        <a:bodyPr/>
        <a:lstStyle/>
        <a:p>
          <a:endParaRPr lang="en-US"/>
        </a:p>
      </dgm:t>
    </dgm:pt>
    <dgm:pt modelId="{D52E717E-0977-4429-AC80-1407C7DDC51B}" type="sibTrans" cxnId="{E175BF64-DC98-4078-BADF-597AF589F714}">
      <dgm:prSet/>
      <dgm:spPr/>
      <dgm:t>
        <a:bodyPr/>
        <a:lstStyle/>
        <a:p>
          <a:endParaRPr lang="en-US"/>
        </a:p>
      </dgm:t>
    </dgm:pt>
    <dgm:pt modelId="{DB949220-0034-4A27-9BD5-484371152751}">
      <dgm:prSet/>
      <dgm:spPr/>
      <dgm:t>
        <a:bodyPr/>
        <a:lstStyle/>
        <a:p>
          <a:r>
            <a:rPr lang="en-GB"/>
            <a:t>Guide Direction</a:t>
          </a:r>
          <a:endParaRPr lang="en-US"/>
        </a:p>
      </dgm:t>
    </dgm:pt>
    <dgm:pt modelId="{5D52C0B2-6838-4723-91A9-EA4481146684}" type="parTrans" cxnId="{2DA3A9AA-A8FA-422A-94E6-5C6979DE8110}">
      <dgm:prSet/>
      <dgm:spPr/>
      <dgm:t>
        <a:bodyPr/>
        <a:lstStyle/>
        <a:p>
          <a:endParaRPr lang="en-US"/>
        </a:p>
      </dgm:t>
    </dgm:pt>
    <dgm:pt modelId="{32BFBB05-9833-4661-9F59-E0D25E9A2589}" type="sibTrans" cxnId="{2DA3A9AA-A8FA-422A-94E6-5C6979DE8110}">
      <dgm:prSet/>
      <dgm:spPr/>
      <dgm:t>
        <a:bodyPr/>
        <a:lstStyle/>
        <a:p>
          <a:endParaRPr lang="en-US"/>
        </a:p>
      </dgm:t>
    </dgm:pt>
    <dgm:pt modelId="{BC750CD8-E9CD-4DEA-A658-AF32B425C67B}">
      <dgm:prSet/>
      <dgm:spPr/>
      <dgm:t>
        <a:bodyPr/>
        <a:lstStyle/>
        <a:p>
          <a:r>
            <a:rPr lang="en-GB"/>
            <a:t>Where are you looking?</a:t>
          </a:r>
          <a:endParaRPr lang="en-US"/>
        </a:p>
      </dgm:t>
    </dgm:pt>
    <dgm:pt modelId="{A4AC694C-72E0-48A1-A4B2-BDAC942504D1}" type="parTrans" cxnId="{C8D158D7-E2FD-411E-A4C0-F5515535C123}">
      <dgm:prSet/>
      <dgm:spPr/>
      <dgm:t>
        <a:bodyPr/>
        <a:lstStyle/>
        <a:p>
          <a:endParaRPr lang="en-US"/>
        </a:p>
      </dgm:t>
    </dgm:pt>
    <dgm:pt modelId="{6B144770-0699-4CF6-BFF2-6B07A4D336F3}" type="sibTrans" cxnId="{C8D158D7-E2FD-411E-A4C0-F5515535C123}">
      <dgm:prSet/>
      <dgm:spPr/>
      <dgm:t>
        <a:bodyPr/>
        <a:lstStyle/>
        <a:p>
          <a:endParaRPr lang="en-US"/>
        </a:p>
      </dgm:t>
    </dgm:pt>
    <dgm:pt modelId="{491D236B-3FC8-4BF0-9E99-121BC0A94321}">
      <dgm:prSet/>
      <dgm:spPr/>
      <dgm:t>
        <a:bodyPr/>
        <a:lstStyle/>
        <a:p>
          <a:r>
            <a:rPr lang="en-GB"/>
            <a:t>Papers</a:t>
          </a:r>
          <a:endParaRPr lang="en-US"/>
        </a:p>
      </dgm:t>
    </dgm:pt>
    <dgm:pt modelId="{C443261D-3D42-404D-BD83-05E7F33C549B}" type="parTrans" cxnId="{802905BA-886C-43E2-A9A8-51D1B7D2C4C0}">
      <dgm:prSet/>
      <dgm:spPr/>
      <dgm:t>
        <a:bodyPr/>
        <a:lstStyle/>
        <a:p>
          <a:endParaRPr lang="en-US"/>
        </a:p>
      </dgm:t>
    </dgm:pt>
    <dgm:pt modelId="{AC8BE6B5-9792-43CD-9CD7-7E2D55DF8EF6}" type="sibTrans" cxnId="{802905BA-886C-43E2-A9A8-51D1B7D2C4C0}">
      <dgm:prSet/>
      <dgm:spPr/>
      <dgm:t>
        <a:bodyPr/>
        <a:lstStyle/>
        <a:p>
          <a:endParaRPr lang="en-US"/>
        </a:p>
      </dgm:t>
    </dgm:pt>
    <dgm:pt modelId="{3E68B1F0-0546-48F4-9A7C-4762F379691A}">
      <dgm:prSet/>
      <dgm:spPr/>
      <dgm:t>
        <a:bodyPr/>
        <a:lstStyle/>
        <a:p>
          <a:r>
            <a:rPr lang="en-GB"/>
            <a:t>Search databases</a:t>
          </a:r>
          <a:endParaRPr lang="en-US"/>
        </a:p>
      </dgm:t>
    </dgm:pt>
    <dgm:pt modelId="{47B9E886-BF61-408D-A24F-CE95DFB1BC3B}" type="parTrans" cxnId="{9E8400A3-290D-442C-852A-A7D1B89BEB43}">
      <dgm:prSet/>
      <dgm:spPr/>
      <dgm:t>
        <a:bodyPr/>
        <a:lstStyle/>
        <a:p>
          <a:endParaRPr lang="en-US"/>
        </a:p>
      </dgm:t>
    </dgm:pt>
    <dgm:pt modelId="{C90D8523-D853-41E8-A61F-A32BA32BA2D5}" type="sibTrans" cxnId="{9E8400A3-290D-442C-852A-A7D1B89BEB43}">
      <dgm:prSet/>
      <dgm:spPr/>
      <dgm:t>
        <a:bodyPr/>
        <a:lstStyle/>
        <a:p>
          <a:endParaRPr lang="en-US"/>
        </a:p>
      </dgm:t>
    </dgm:pt>
    <dgm:pt modelId="{06B371CB-2159-4EAA-97E9-CB005CA0618D}" type="pres">
      <dgm:prSet presAssocID="{22E2B05C-5356-49E0-8806-89D0422B6D7D}" presName="Name0" presStyleCnt="0">
        <dgm:presLayoutVars>
          <dgm:dir/>
          <dgm:animLvl val="lvl"/>
          <dgm:resizeHandles val="exact"/>
        </dgm:presLayoutVars>
      </dgm:prSet>
      <dgm:spPr/>
    </dgm:pt>
    <dgm:pt modelId="{8B8D32E6-EE63-4916-8150-4D170511ADF7}" type="pres">
      <dgm:prSet presAssocID="{49760560-85EB-4F8C-BC10-053D8F758AD6}" presName="linNode" presStyleCnt="0"/>
      <dgm:spPr/>
    </dgm:pt>
    <dgm:pt modelId="{AAC44A1A-C1FA-4062-A0F1-E98012135BAE}" type="pres">
      <dgm:prSet presAssocID="{49760560-85EB-4F8C-BC10-053D8F758AD6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E7BAC984-C216-48AF-936B-20B58C6F1B94}" type="pres">
      <dgm:prSet presAssocID="{49760560-85EB-4F8C-BC10-053D8F758AD6}" presName="descendantText" presStyleLbl="alignAccFollowNode1" presStyleIdx="0" presStyleCnt="2">
        <dgm:presLayoutVars>
          <dgm:bulletEnabled val="1"/>
        </dgm:presLayoutVars>
      </dgm:prSet>
      <dgm:spPr/>
    </dgm:pt>
    <dgm:pt modelId="{680BB1EE-BF08-48D5-8898-AD14863144D9}" type="pres">
      <dgm:prSet presAssocID="{21F2596C-8B93-4822-861D-28C25C84B126}" presName="sp" presStyleCnt="0"/>
      <dgm:spPr/>
    </dgm:pt>
    <dgm:pt modelId="{58759111-0065-4D14-8C0F-51FD9B47106B}" type="pres">
      <dgm:prSet presAssocID="{BC750CD8-E9CD-4DEA-A658-AF32B425C67B}" presName="linNode" presStyleCnt="0"/>
      <dgm:spPr/>
    </dgm:pt>
    <dgm:pt modelId="{0957BB2C-0454-4A5D-A52B-0E7B76FF87BA}" type="pres">
      <dgm:prSet presAssocID="{BC750CD8-E9CD-4DEA-A658-AF32B425C67B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7CCF25DC-7057-4520-A475-6325795EF3A9}" type="pres">
      <dgm:prSet presAssocID="{BC750CD8-E9CD-4DEA-A658-AF32B425C67B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73AC1914-D9DD-4D5D-AB8F-D92E1EBF0B21}" type="presOf" srcId="{9D32E1E9-8933-4024-9C1C-9A58B22FEE09}" destId="{E7BAC984-C216-48AF-936B-20B58C6F1B94}" srcOrd="0" destOrd="0" presId="urn:microsoft.com/office/officeart/2005/8/layout/vList5"/>
    <dgm:cxn modelId="{B96CEF34-5734-4FD1-A9EC-5D331041F5FC}" type="presOf" srcId="{49760560-85EB-4F8C-BC10-053D8F758AD6}" destId="{AAC44A1A-C1FA-4062-A0F1-E98012135BAE}" srcOrd="0" destOrd="0" presId="urn:microsoft.com/office/officeart/2005/8/layout/vList5"/>
    <dgm:cxn modelId="{4461283B-7F2D-4906-B51E-52D28866B546}" type="presOf" srcId="{DB949220-0034-4A27-9BD5-484371152751}" destId="{E7BAC984-C216-48AF-936B-20B58C6F1B94}" srcOrd="0" destOrd="1" presId="urn:microsoft.com/office/officeart/2005/8/layout/vList5"/>
    <dgm:cxn modelId="{E175BF64-DC98-4078-BADF-597AF589F714}" srcId="{49760560-85EB-4F8C-BC10-053D8F758AD6}" destId="{9D32E1E9-8933-4024-9C1C-9A58B22FEE09}" srcOrd="0" destOrd="0" parTransId="{82F65445-7AAC-4E9F-A405-2E0D457C7D25}" sibTransId="{D52E717E-0977-4429-AC80-1407C7DDC51B}"/>
    <dgm:cxn modelId="{9E8400A3-290D-442C-852A-A7D1B89BEB43}" srcId="{BC750CD8-E9CD-4DEA-A658-AF32B425C67B}" destId="{3E68B1F0-0546-48F4-9A7C-4762F379691A}" srcOrd="1" destOrd="0" parTransId="{47B9E886-BF61-408D-A24F-CE95DFB1BC3B}" sibTransId="{C90D8523-D853-41E8-A61F-A32BA32BA2D5}"/>
    <dgm:cxn modelId="{49AC19A9-90DC-4054-8A9E-64D3595086B7}" type="presOf" srcId="{3E68B1F0-0546-48F4-9A7C-4762F379691A}" destId="{7CCF25DC-7057-4520-A475-6325795EF3A9}" srcOrd="0" destOrd="1" presId="urn:microsoft.com/office/officeart/2005/8/layout/vList5"/>
    <dgm:cxn modelId="{2DA3A9AA-A8FA-422A-94E6-5C6979DE8110}" srcId="{49760560-85EB-4F8C-BC10-053D8F758AD6}" destId="{DB949220-0034-4A27-9BD5-484371152751}" srcOrd="1" destOrd="0" parTransId="{5D52C0B2-6838-4723-91A9-EA4481146684}" sibTransId="{32BFBB05-9833-4661-9F59-E0D25E9A2589}"/>
    <dgm:cxn modelId="{68231AB0-DD68-4D94-AD61-B28546CDADB5}" srcId="{22E2B05C-5356-49E0-8806-89D0422B6D7D}" destId="{49760560-85EB-4F8C-BC10-053D8F758AD6}" srcOrd="0" destOrd="0" parTransId="{E9684E25-456D-4B91-91A3-7FB0ED323D85}" sibTransId="{21F2596C-8B93-4822-861D-28C25C84B126}"/>
    <dgm:cxn modelId="{802905BA-886C-43E2-A9A8-51D1B7D2C4C0}" srcId="{BC750CD8-E9CD-4DEA-A658-AF32B425C67B}" destId="{491D236B-3FC8-4BF0-9E99-121BC0A94321}" srcOrd="0" destOrd="0" parTransId="{C443261D-3D42-404D-BD83-05E7F33C549B}" sibTransId="{AC8BE6B5-9792-43CD-9CD7-7E2D55DF8EF6}"/>
    <dgm:cxn modelId="{3FE7A7D2-9DE7-4415-B09F-E63B1246837C}" type="presOf" srcId="{BC750CD8-E9CD-4DEA-A658-AF32B425C67B}" destId="{0957BB2C-0454-4A5D-A52B-0E7B76FF87BA}" srcOrd="0" destOrd="0" presId="urn:microsoft.com/office/officeart/2005/8/layout/vList5"/>
    <dgm:cxn modelId="{C8D158D7-E2FD-411E-A4C0-F5515535C123}" srcId="{22E2B05C-5356-49E0-8806-89D0422B6D7D}" destId="{BC750CD8-E9CD-4DEA-A658-AF32B425C67B}" srcOrd="1" destOrd="0" parTransId="{A4AC694C-72E0-48A1-A4B2-BDAC942504D1}" sibTransId="{6B144770-0699-4CF6-BFF2-6B07A4D336F3}"/>
    <dgm:cxn modelId="{B11152F2-2033-42DB-9513-60140C9020B8}" type="presOf" srcId="{22E2B05C-5356-49E0-8806-89D0422B6D7D}" destId="{06B371CB-2159-4EAA-97E9-CB005CA0618D}" srcOrd="0" destOrd="0" presId="urn:microsoft.com/office/officeart/2005/8/layout/vList5"/>
    <dgm:cxn modelId="{B80076F4-8CE7-4E8D-B861-F54379D7BD87}" type="presOf" srcId="{491D236B-3FC8-4BF0-9E99-121BC0A94321}" destId="{7CCF25DC-7057-4520-A475-6325795EF3A9}" srcOrd="0" destOrd="0" presId="urn:microsoft.com/office/officeart/2005/8/layout/vList5"/>
    <dgm:cxn modelId="{C56486A5-59EC-41F7-95A6-EAA6A0B6BF30}" type="presParOf" srcId="{06B371CB-2159-4EAA-97E9-CB005CA0618D}" destId="{8B8D32E6-EE63-4916-8150-4D170511ADF7}" srcOrd="0" destOrd="0" presId="urn:microsoft.com/office/officeart/2005/8/layout/vList5"/>
    <dgm:cxn modelId="{21688CA2-2841-4ED9-93C5-E614E01BA9EB}" type="presParOf" srcId="{8B8D32E6-EE63-4916-8150-4D170511ADF7}" destId="{AAC44A1A-C1FA-4062-A0F1-E98012135BAE}" srcOrd="0" destOrd="0" presId="urn:microsoft.com/office/officeart/2005/8/layout/vList5"/>
    <dgm:cxn modelId="{BDE73305-4151-4CE7-86C8-5FE7B72AA4A8}" type="presParOf" srcId="{8B8D32E6-EE63-4916-8150-4D170511ADF7}" destId="{E7BAC984-C216-48AF-936B-20B58C6F1B94}" srcOrd="1" destOrd="0" presId="urn:microsoft.com/office/officeart/2005/8/layout/vList5"/>
    <dgm:cxn modelId="{1FA738A6-23C9-471C-9741-07DEDE63CE0A}" type="presParOf" srcId="{06B371CB-2159-4EAA-97E9-CB005CA0618D}" destId="{680BB1EE-BF08-48D5-8898-AD14863144D9}" srcOrd="1" destOrd="0" presId="urn:microsoft.com/office/officeart/2005/8/layout/vList5"/>
    <dgm:cxn modelId="{A36B03B5-AE3E-4065-8FBD-A008C6566AEF}" type="presParOf" srcId="{06B371CB-2159-4EAA-97E9-CB005CA0618D}" destId="{58759111-0065-4D14-8C0F-51FD9B47106B}" srcOrd="2" destOrd="0" presId="urn:microsoft.com/office/officeart/2005/8/layout/vList5"/>
    <dgm:cxn modelId="{A9151B7F-7448-4F43-9365-5453FE32C7C2}" type="presParOf" srcId="{58759111-0065-4D14-8C0F-51FD9B47106B}" destId="{0957BB2C-0454-4A5D-A52B-0E7B76FF87BA}" srcOrd="0" destOrd="0" presId="urn:microsoft.com/office/officeart/2005/8/layout/vList5"/>
    <dgm:cxn modelId="{FBBBDA5B-3C9C-4D54-BF51-0DBACA6B2250}" type="presParOf" srcId="{58759111-0065-4D14-8C0F-51FD9B47106B}" destId="{7CCF25DC-7057-4520-A475-6325795EF3A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1FCB7AC-2A2E-4000-9BA7-EA80B95A3D8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4BE54BF-AF41-4451-9ACB-982D7CF13AA7}">
      <dgm:prSet/>
      <dgm:spPr/>
      <dgm:t>
        <a:bodyPr/>
        <a:lstStyle/>
        <a:p>
          <a:r>
            <a:rPr lang="en-GB"/>
            <a:t>How can we maintain integrity?</a:t>
          </a:r>
          <a:endParaRPr lang="en-US"/>
        </a:p>
      </dgm:t>
    </dgm:pt>
    <dgm:pt modelId="{6C2613B1-D991-46AE-A65F-9843712CD605}" type="parTrans" cxnId="{343B5E1B-BA1A-4966-B1B2-D711960C8ACB}">
      <dgm:prSet/>
      <dgm:spPr/>
      <dgm:t>
        <a:bodyPr/>
        <a:lstStyle/>
        <a:p>
          <a:endParaRPr lang="en-US"/>
        </a:p>
      </dgm:t>
    </dgm:pt>
    <dgm:pt modelId="{63CAD2A3-8BE4-4829-8AE6-C1344A2D5E1D}" type="sibTrans" cxnId="{343B5E1B-BA1A-4966-B1B2-D711960C8ACB}">
      <dgm:prSet/>
      <dgm:spPr/>
      <dgm:t>
        <a:bodyPr/>
        <a:lstStyle/>
        <a:p>
          <a:endParaRPr lang="en-US"/>
        </a:p>
      </dgm:t>
    </dgm:pt>
    <dgm:pt modelId="{F8F04720-E788-423B-AB16-97112CC35354}">
      <dgm:prSet/>
      <dgm:spPr/>
      <dgm:t>
        <a:bodyPr/>
        <a:lstStyle/>
        <a:p>
          <a:r>
            <a:rPr lang="en-GB"/>
            <a:t>Referencing</a:t>
          </a:r>
          <a:endParaRPr lang="en-US"/>
        </a:p>
      </dgm:t>
    </dgm:pt>
    <dgm:pt modelId="{F0D23B8F-79CC-4066-85EB-55699E0FF4E5}" type="parTrans" cxnId="{E17AB801-07F6-4895-AA78-305EF64DED8C}">
      <dgm:prSet/>
      <dgm:spPr/>
      <dgm:t>
        <a:bodyPr/>
        <a:lstStyle/>
        <a:p>
          <a:endParaRPr lang="en-US"/>
        </a:p>
      </dgm:t>
    </dgm:pt>
    <dgm:pt modelId="{E2F5E130-439F-4513-94A4-DA910ACE407A}" type="sibTrans" cxnId="{E17AB801-07F6-4895-AA78-305EF64DED8C}">
      <dgm:prSet/>
      <dgm:spPr/>
      <dgm:t>
        <a:bodyPr/>
        <a:lstStyle/>
        <a:p>
          <a:endParaRPr lang="en-US"/>
        </a:p>
      </dgm:t>
    </dgm:pt>
    <dgm:pt modelId="{E7A54F5C-3170-4333-B01B-31C659A39FB0}">
      <dgm:prSet/>
      <dgm:spPr/>
      <dgm:t>
        <a:bodyPr/>
        <a:lstStyle/>
        <a:p>
          <a:r>
            <a:rPr lang="en-GB"/>
            <a:t>Misinterpretation</a:t>
          </a:r>
          <a:endParaRPr lang="en-US"/>
        </a:p>
      </dgm:t>
    </dgm:pt>
    <dgm:pt modelId="{EF728979-17A0-4B92-9DB1-558D7BDC1903}" type="parTrans" cxnId="{FA2F7612-722A-458A-8918-DB948BFCEFB9}">
      <dgm:prSet/>
      <dgm:spPr/>
      <dgm:t>
        <a:bodyPr/>
        <a:lstStyle/>
        <a:p>
          <a:endParaRPr lang="en-US"/>
        </a:p>
      </dgm:t>
    </dgm:pt>
    <dgm:pt modelId="{0989C753-0454-4383-9B1C-AF01C494E1B4}" type="sibTrans" cxnId="{FA2F7612-722A-458A-8918-DB948BFCEFB9}">
      <dgm:prSet/>
      <dgm:spPr/>
      <dgm:t>
        <a:bodyPr/>
        <a:lstStyle/>
        <a:p>
          <a:endParaRPr lang="en-US"/>
        </a:p>
      </dgm:t>
    </dgm:pt>
    <dgm:pt modelId="{1F8B5C33-3CB7-4552-BF73-C5393A9D2423}">
      <dgm:prSet/>
      <dgm:spPr/>
      <dgm:t>
        <a:bodyPr/>
        <a:lstStyle/>
        <a:p>
          <a:r>
            <a:rPr lang="en-GB"/>
            <a:t>Reputable sources</a:t>
          </a:r>
          <a:endParaRPr lang="en-US"/>
        </a:p>
      </dgm:t>
    </dgm:pt>
    <dgm:pt modelId="{D1E66B3C-D953-4F30-8364-2D6198822FB6}" type="parTrans" cxnId="{924C589D-7A5A-4F87-B836-B93294529A54}">
      <dgm:prSet/>
      <dgm:spPr/>
      <dgm:t>
        <a:bodyPr/>
        <a:lstStyle/>
        <a:p>
          <a:endParaRPr lang="en-US"/>
        </a:p>
      </dgm:t>
    </dgm:pt>
    <dgm:pt modelId="{A7615310-4F8F-4B2A-8839-BAF087E626BB}" type="sibTrans" cxnId="{924C589D-7A5A-4F87-B836-B93294529A54}">
      <dgm:prSet/>
      <dgm:spPr/>
      <dgm:t>
        <a:bodyPr/>
        <a:lstStyle/>
        <a:p>
          <a:endParaRPr lang="en-US"/>
        </a:p>
      </dgm:t>
    </dgm:pt>
    <dgm:pt modelId="{20515A7F-7C5D-4A11-8B3D-F79F6AB671CA}" type="pres">
      <dgm:prSet presAssocID="{91FCB7AC-2A2E-4000-9BA7-EA80B95A3D80}" presName="outerComposite" presStyleCnt="0">
        <dgm:presLayoutVars>
          <dgm:chMax val="5"/>
          <dgm:dir/>
          <dgm:resizeHandles val="exact"/>
        </dgm:presLayoutVars>
      </dgm:prSet>
      <dgm:spPr/>
    </dgm:pt>
    <dgm:pt modelId="{6400CC68-5091-4B59-87B1-9E61C4CC68BA}" type="pres">
      <dgm:prSet presAssocID="{91FCB7AC-2A2E-4000-9BA7-EA80B95A3D80}" presName="dummyMaxCanvas" presStyleCnt="0">
        <dgm:presLayoutVars/>
      </dgm:prSet>
      <dgm:spPr/>
    </dgm:pt>
    <dgm:pt modelId="{24010696-B512-44E3-BCE4-2C399C3FA089}" type="pres">
      <dgm:prSet presAssocID="{91FCB7AC-2A2E-4000-9BA7-EA80B95A3D80}" presName="FourNodes_1" presStyleLbl="node1" presStyleIdx="0" presStyleCnt="4">
        <dgm:presLayoutVars>
          <dgm:bulletEnabled val="1"/>
        </dgm:presLayoutVars>
      </dgm:prSet>
      <dgm:spPr/>
    </dgm:pt>
    <dgm:pt modelId="{4CAA4D19-39B4-41DD-922F-CBD4C520645C}" type="pres">
      <dgm:prSet presAssocID="{91FCB7AC-2A2E-4000-9BA7-EA80B95A3D80}" presName="FourNodes_2" presStyleLbl="node1" presStyleIdx="1" presStyleCnt="4">
        <dgm:presLayoutVars>
          <dgm:bulletEnabled val="1"/>
        </dgm:presLayoutVars>
      </dgm:prSet>
      <dgm:spPr/>
    </dgm:pt>
    <dgm:pt modelId="{59821A7B-A39B-4E02-9BA2-11D82FDD22B5}" type="pres">
      <dgm:prSet presAssocID="{91FCB7AC-2A2E-4000-9BA7-EA80B95A3D80}" presName="FourNodes_3" presStyleLbl="node1" presStyleIdx="2" presStyleCnt="4">
        <dgm:presLayoutVars>
          <dgm:bulletEnabled val="1"/>
        </dgm:presLayoutVars>
      </dgm:prSet>
      <dgm:spPr/>
    </dgm:pt>
    <dgm:pt modelId="{AAE35588-1B66-4812-A8EE-40209584AFB4}" type="pres">
      <dgm:prSet presAssocID="{91FCB7AC-2A2E-4000-9BA7-EA80B95A3D80}" presName="FourNodes_4" presStyleLbl="node1" presStyleIdx="3" presStyleCnt="4">
        <dgm:presLayoutVars>
          <dgm:bulletEnabled val="1"/>
        </dgm:presLayoutVars>
      </dgm:prSet>
      <dgm:spPr/>
    </dgm:pt>
    <dgm:pt modelId="{D05F2EBA-9714-49E8-9AE4-7EDF62142935}" type="pres">
      <dgm:prSet presAssocID="{91FCB7AC-2A2E-4000-9BA7-EA80B95A3D80}" presName="FourConn_1-2" presStyleLbl="fgAccFollowNode1" presStyleIdx="0" presStyleCnt="3">
        <dgm:presLayoutVars>
          <dgm:bulletEnabled val="1"/>
        </dgm:presLayoutVars>
      </dgm:prSet>
      <dgm:spPr/>
    </dgm:pt>
    <dgm:pt modelId="{6B5560A9-6B12-4108-9F63-6AC14EE635FC}" type="pres">
      <dgm:prSet presAssocID="{91FCB7AC-2A2E-4000-9BA7-EA80B95A3D80}" presName="FourConn_2-3" presStyleLbl="fgAccFollowNode1" presStyleIdx="1" presStyleCnt="3">
        <dgm:presLayoutVars>
          <dgm:bulletEnabled val="1"/>
        </dgm:presLayoutVars>
      </dgm:prSet>
      <dgm:spPr/>
    </dgm:pt>
    <dgm:pt modelId="{511C73BA-3AA6-4E6F-A539-376A28B4B482}" type="pres">
      <dgm:prSet presAssocID="{91FCB7AC-2A2E-4000-9BA7-EA80B95A3D80}" presName="FourConn_3-4" presStyleLbl="fgAccFollowNode1" presStyleIdx="2" presStyleCnt="3">
        <dgm:presLayoutVars>
          <dgm:bulletEnabled val="1"/>
        </dgm:presLayoutVars>
      </dgm:prSet>
      <dgm:spPr/>
    </dgm:pt>
    <dgm:pt modelId="{74BD4CFE-F616-47FC-9FD5-6FA2ABEC1648}" type="pres">
      <dgm:prSet presAssocID="{91FCB7AC-2A2E-4000-9BA7-EA80B95A3D80}" presName="FourNodes_1_text" presStyleLbl="node1" presStyleIdx="3" presStyleCnt="4">
        <dgm:presLayoutVars>
          <dgm:bulletEnabled val="1"/>
        </dgm:presLayoutVars>
      </dgm:prSet>
      <dgm:spPr/>
    </dgm:pt>
    <dgm:pt modelId="{DFA4FBFE-0971-4933-9B94-448B496A2228}" type="pres">
      <dgm:prSet presAssocID="{91FCB7AC-2A2E-4000-9BA7-EA80B95A3D80}" presName="FourNodes_2_text" presStyleLbl="node1" presStyleIdx="3" presStyleCnt="4">
        <dgm:presLayoutVars>
          <dgm:bulletEnabled val="1"/>
        </dgm:presLayoutVars>
      </dgm:prSet>
      <dgm:spPr/>
    </dgm:pt>
    <dgm:pt modelId="{586FEAB4-06C0-45A8-8580-817CD162C5D8}" type="pres">
      <dgm:prSet presAssocID="{91FCB7AC-2A2E-4000-9BA7-EA80B95A3D80}" presName="FourNodes_3_text" presStyleLbl="node1" presStyleIdx="3" presStyleCnt="4">
        <dgm:presLayoutVars>
          <dgm:bulletEnabled val="1"/>
        </dgm:presLayoutVars>
      </dgm:prSet>
      <dgm:spPr/>
    </dgm:pt>
    <dgm:pt modelId="{EB30E7C6-0488-4723-B2C2-4D54B370EE35}" type="pres">
      <dgm:prSet presAssocID="{91FCB7AC-2A2E-4000-9BA7-EA80B95A3D8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17AB801-07F6-4895-AA78-305EF64DED8C}" srcId="{91FCB7AC-2A2E-4000-9BA7-EA80B95A3D80}" destId="{F8F04720-E788-423B-AB16-97112CC35354}" srcOrd="1" destOrd="0" parTransId="{F0D23B8F-79CC-4066-85EB-55699E0FF4E5}" sibTransId="{E2F5E130-439F-4513-94A4-DA910ACE407A}"/>
    <dgm:cxn modelId="{13A1FE06-FF5D-4088-BCE2-E7005BDC0513}" type="presOf" srcId="{E7A54F5C-3170-4333-B01B-31C659A39FB0}" destId="{59821A7B-A39B-4E02-9BA2-11D82FDD22B5}" srcOrd="0" destOrd="0" presId="urn:microsoft.com/office/officeart/2005/8/layout/vProcess5"/>
    <dgm:cxn modelId="{4B24520B-4307-487D-85DE-6D591CF69475}" type="presOf" srcId="{F8F04720-E788-423B-AB16-97112CC35354}" destId="{4CAA4D19-39B4-41DD-922F-CBD4C520645C}" srcOrd="0" destOrd="0" presId="urn:microsoft.com/office/officeart/2005/8/layout/vProcess5"/>
    <dgm:cxn modelId="{FA2F7612-722A-458A-8918-DB948BFCEFB9}" srcId="{91FCB7AC-2A2E-4000-9BA7-EA80B95A3D80}" destId="{E7A54F5C-3170-4333-B01B-31C659A39FB0}" srcOrd="2" destOrd="0" parTransId="{EF728979-17A0-4B92-9DB1-558D7BDC1903}" sibTransId="{0989C753-0454-4383-9B1C-AF01C494E1B4}"/>
    <dgm:cxn modelId="{343B5E1B-BA1A-4966-B1B2-D711960C8ACB}" srcId="{91FCB7AC-2A2E-4000-9BA7-EA80B95A3D80}" destId="{14BE54BF-AF41-4451-9ACB-982D7CF13AA7}" srcOrd="0" destOrd="0" parTransId="{6C2613B1-D991-46AE-A65F-9843712CD605}" sibTransId="{63CAD2A3-8BE4-4829-8AE6-C1344A2D5E1D}"/>
    <dgm:cxn modelId="{21C0491D-FBD8-47C7-B894-CD6F3E30DB74}" type="presOf" srcId="{1F8B5C33-3CB7-4552-BF73-C5393A9D2423}" destId="{EB30E7C6-0488-4723-B2C2-4D54B370EE35}" srcOrd="1" destOrd="0" presId="urn:microsoft.com/office/officeart/2005/8/layout/vProcess5"/>
    <dgm:cxn modelId="{5A9BA321-60F1-4FCE-AEF4-DE3F4CC74F83}" type="presOf" srcId="{63CAD2A3-8BE4-4829-8AE6-C1344A2D5E1D}" destId="{D05F2EBA-9714-49E8-9AE4-7EDF62142935}" srcOrd="0" destOrd="0" presId="urn:microsoft.com/office/officeart/2005/8/layout/vProcess5"/>
    <dgm:cxn modelId="{E977324B-C69D-4A5E-8CE5-40356E41CC44}" type="presOf" srcId="{91FCB7AC-2A2E-4000-9BA7-EA80B95A3D80}" destId="{20515A7F-7C5D-4A11-8B3D-F79F6AB671CA}" srcOrd="0" destOrd="0" presId="urn:microsoft.com/office/officeart/2005/8/layout/vProcess5"/>
    <dgm:cxn modelId="{1B65D852-4050-421C-BF08-051CE88F939A}" type="presOf" srcId="{14BE54BF-AF41-4451-9ACB-982D7CF13AA7}" destId="{74BD4CFE-F616-47FC-9FD5-6FA2ABEC1648}" srcOrd="1" destOrd="0" presId="urn:microsoft.com/office/officeart/2005/8/layout/vProcess5"/>
    <dgm:cxn modelId="{BFAF2E73-34A3-4554-888E-6E487E5BC038}" type="presOf" srcId="{E7A54F5C-3170-4333-B01B-31C659A39FB0}" destId="{586FEAB4-06C0-45A8-8580-817CD162C5D8}" srcOrd="1" destOrd="0" presId="urn:microsoft.com/office/officeart/2005/8/layout/vProcess5"/>
    <dgm:cxn modelId="{6C200088-7EDF-43D2-89E6-EF130B8C8C93}" type="presOf" srcId="{14BE54BF-AF41-4451-9ACB-982D7CF13AA7}" destId="{24010696-B512-44E3-BCE4-2C399C3FA089}" srcOrd="0" destOrd="0" presId="urn:microsoft.com/office/officeart/2005/8/layout/vProcess5"/>
    <dgm:cxn modelId="{924C589D-7A5A-4F87-B836-B93294529A54}" srcId="{91FCB7AC-2A2E-4000-9BA7-EA80B95A3D80}" destId="{1F8B5C33-3CB7-4552-BF73-C5393A9D2423}" srcOrd="3" destOrd="0" parTransId="{D1E66B3C-D953-4F30-8364-2D6198822FB6}" sibTransId="{A7615310-4F8F-4B2A-8839-BAF087E626BB}"/>
    <dgm:cxn modelId="{5B3200A4-6269-448E-BFAD-7D33316E9758}" type="presOf" srcId="{1F8B5C33-3CB7-4552-BF73-C5393A9D2423}" destId="{AAE35588-1B66-4812-A8EE-40209584AFB4}" srcOrd="0" destOrd="0" presId="urn:microsoft.com/office/officeart/2005/8/layout/vProcess5"/>
    <dgm:cxn modelId="{25E619B2-8193-4857-B7A0-5D55AB930942}" type="presOf" srcId="{E2F5E130-439F-4513-94A4-DA910ACE407A}" destId="{6B5560A9-6B12-4108-9F63-6AC14EE635FC}" srcOrd="0" destOrd="0" presId="urn:microsoft.com/office/officeart/2005/8/layout/vProcess5"/>
    <dgm:cxn modelId="{E8651AB9-DF89-4511-AE7A-46463AE83A60}" type="presOf" srcId="{F8F04720-E788-423B-AB16-97112CC35354}" destId="{DFA4FBFE-0971-4933-9B94-448B496A2228}" srcOrd="1" destOrd="0" presId="urn:microsoft.com/office/officeart/2005/8/layout/vProcess5"/>
    <dgm:cxn modelId="{BBC6C9D2-8564-40FE-89D6-2C69B364CBAF}" type="presOf" srcId="{0989C753-0454-4383-9B1C-AF01C494E1B4}" destId="{511C73BA-3AA6-4E6F-A539-376A28B4B482}" srcOrd="0" destOrd="0" presId="urn:microsoft.com/office/officeart/2005/8/layout/vProcess5"/>
    <dgm:cxn modelId="{1A8D1F65-32C7-4E39-8EF2-7AD318DB5EAA}" type="presParOf" srcId="{20515A7F-7C5D-4A11-8B3D-F79F6AB671CA}" destId="{6400CC68-5091-4B59-87B1-9E61C4CC68BA}" srcOrd="0" destOrd="0" presId="urn:microsoft.com/office/officeart/2005/8/layout/vProcess5"/>
    <dgm:cxn modelId="{956D38E8-A153-4C75-976A-AD8E8EA4904C}" type="presParOf" srcId="{20515A7F-7C5D-4A11-8B3D-F79F6AB671CA}" destId="{24010696-B512-44E3-BCE4-2C399C3FA089}" srcOrd="1" destOrd="0" presId="urn:microsoft.com/office/officeart/2005/8/layout/vProcess5"/>
    <dgm:cxn modelId="{27774EFA-2B57-403D-85F0-25ADC488D674}" type="presParOf" srcId="{20515A7F-7C5D-4A11-8B3D-F79F6AB671CA}" destId="{4CAA4D19-39B4-41DD-922F-CBD4C520645C}" srcOrd="2" destOrd="0" presId="urn:microsoft.com/office/officeart/2005/8/layout/vProcess5"/>
    <dgm:cxn modelId="{3BDED535-0FDC-4B56-87FA-C609861FABED}" type="presParOf" srcId="{20515A7F-7C5D-4A11-8B3D-F79F6AB671CA}" destId="{59821A7B-A39B-4E02-9BA2-11D82FDD22B5}" srcOrd="3" destOrd="0" presId="urn:microsoft.com/office/officeart/2005/8/layout/vProcess5"/>
    <dgm:cxn modelId="{D16B7CD9-A431-4710-AC4D-A7151BCE8812}" type="presParOf" srcId="{20515A7F-7C5D-4A11-8B3D-F79F6AB671CA}" destId="{AAE35588-1B66-4812-A8EE-40209584AFB4}" srcOrd="4" destOrd="0" presId="urn:microsoft.com/office/officeart/2005/8/layout/vProcess5"/>
    <dgm:cxn modelId="{40ACE530-0E9B-4542-9756-F86A5C5AFF18}" type="presParOf" srcId="{20515A7F-7C5D-4A11-8B3D-F79F6AB671CA}" destId="{D05F2EBA-9714-49E8-9AE4-7EDF62142935}" srcOrd="5" destOrd="0" presId="urn:microsoft.com/office/officeart/2005/8/layout/vProcess5"/>
    <dgm:cxn modelId="{30BFD6B5-EEFC-49B5-A12F-0D9FA1915434}" type="presParOf" srcId="{20515A7F-7C5D-4A11-8B3D-F79F6AB671CA}" destId="{6B5560A9-6B12-4108-9F63-6AC14EE635FC}" srcOrd="6" destOrd="0" presId="urn:microsoft.com/office/officeart/2005/8/layout/vProcess5"/>
    <dgm:cxn modelId="{30BCEC53-6F0A-4249-B58B-9C1A9370D5BA}" type="presParOf" srcId="{20515A7F-7C5D-4A11-8B3D-F79F6AB671CA}" destId="{511C73BA-3AA6-4E6F-A539-376A28B4B482}" srcOrd="7" destOrd="0" presId="urn:microsoft.com/office/officeart/2005/8/layout/vProcess5"/>
    <dgm:cxn modelId="{114ECBA4-654E-44CD-B64A-A9948D102C70}" type="presParOf" srcId="{20515A7F-7C5D-4A11-8B3D-F79F6AB671CA}" destId="{74BD4CFE-F616-47FC-9FD5-6FA2ABEC1648}" srcOrd="8" destOrd="0" presId="urn:microsoft.com/office/officeart/2005/8/layout/vProcess5"/>
    <dgm:cxn modelId="{92D21388-4AD7-457B-9A8C-52A2996D070F}" type="presParOf" srcId="{20515A7F-7C5D-4A11-8B3D-F79F6AB671CA}" destId="{DFA4FBFE-0971-4933-9B94-448B496A2228}" srcOrd="9" destOrd="0" presId="urn:microsoft.com/office/officeart/2005/8/layout/vProcess5"/>
    <dgm:cxn modelId="{6BE319A6-1D56-4B4D-B4F2-D4474551D428}" type="presParOf" srcId="{20515A7F-7C5D-4A11-8B3D-F79F6AB671CA}" destId="{586FEAB4-06C0-45A8-8580-817CD162C5D8}" srcOrd="10" destOrd="0" presId="urn:microsoft.com/office/officeart/2005/8/layout/vProcess5"/>
    <dgm:cxn modelId="{2DEADBED-1F9E-4AF6-B0FD-DB63E459DB7D}" type="presParOf" srcId="{20515A7F-7C5D-4A11-8B3D-F79F6AB671CA}" destId="{EB30E7C6-0488-4723-B2C2-4D54B370EE3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A554A6-B0F8-41D2-BE58-D2FE2B95A40C}">
      <dsp:nvSpPr>
        <dsp:cNvPr id="0" name=""/>
        <dsp:cNvSpPr/>
      </dsp:nvSpPr>
      <dsp:spPr>
        <a:xfrm>
          <a:off x="1333" y="630795"/>
          <a:ext cx="4855627" cy="24278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60960" rIns="91440" bIns="6096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Are we comfortable with referencing?</a:t>
          </a:r>
          <a:endParaRPr lang="en-US" sz="4800" kern="1200"/>
        </a:p>
      </dsp:txBody>
      <dsp:txXfrm>
        <a:off x="72441" y="701903"/>
        <a:ext cx="4713411" cy="2285597"/>
      </dsp:txXfrm>
    </dsp:sp>
    <dsp:sp modelId="{4B2D4518-8E57-48EE-8C19-521741AFCFF0}">
      <dsp:nvSpPr>
        <dsp:cNvPr id="0" name=""/>
        <dsp:cNvSpPr/>
      </dsp:nvSpPr>
      <dsp:spPr>
        <a:xfrm>
          <a:off x="6070867" y="630795"/>
          <a:ext cx="4855627" cy="24278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60960" rIns="91440" bIns="6096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Are we able to reference?</a:t>
          </a:r>
          <a:endParaRPr lang="en-US" sz="4800" kern="1200"/>
        </a:p>
      </dsp:txBody>
      <dsp:txXfrm>
        <a:off x="6141975" y="701903"/>
        <a:ext cx="4713411" cy="228559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0B9D6C-4D8B-45DE-BBC9-3AF4F9CD511D}">
      <dsp:nvSpPr>
        <dsp:cNvPr id="0" name=""/>
        <dsp:cNvSpPr/>
      </dsp:nvSpPr>
      <dsp:spPr>
        <a:xfrm>
          <a:off x="0" y="655570"/>
          <a:ext cx="6666833" cy="1317566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Largest piece of work in the MSc </a:t>
          </a:r>
          <a:endParaRPr lang="en-US" sz="3300" kern="1200"/>
        </a:p>
      </dsp:txBody>
      <dsp:txXfrm>
        <a:off x="64318" y="719888"/>
        <a:ext cx="6538197" cy="1188930"/>
      </dsp:txXfrm>
    </dsp:sp>
    <dsp:sp modelId="{C8C92DE5-E0CD-411C-9711-B654E008C0BF}">
      <dsp:nvSpPr>
        <dsp:cNvPr id="0" name=""/>
        <dsp:cNvSpPr/>
      </dsp:nvSpPr>
      <dsp:spPr>
        <a:xfrm>
          <a:off x="0" y="2068176"/>
          <a:ext cx="6666833" cy="1317566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Can be as much as 33% of your overall grade</a:t>
          </a:r>
          <a:endParaRPr lang="en-US" sz="3300" kern="1200"/>
        </a:p>
      </dsp:txBody>
      <dsp:txXfrm>
        <a:off x="64318" y="2132494"/>
        <a:ext cx="6538197" cy="1188930"/>
      </dsp:txXfrm>
    </dsp:sp>
    <dsp:sp modelId="{4B10923B-5197-479A-91CC-A22141D590B3}">
      <dsp:nvSpPr>
        <dsp:cNvPr id="0" name=""/>
        <dsp:cNvSpPr/>
      </dsp:nvSpPr>
      <dsp:spPr>
        <a:xfrm>
          <a:off x="0" y="3480783"/>
          <a:ext cx="6666833" cy="1317566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Of which you are expected to do a literature review and a discussion.</a:t>
          </a:r>
          <a:endParaRPr lang="en-US" sz="3300" kern="1200"/>
        </a:p>
      </dsp:txBody>
      <dsp:txXfrm>
        <a:off x="64318" y="3545101"/>
        <a:ext cx="6538197" cy="11889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5EAF49-B75D-4D38-9277-5B6C19DB6E33}">
      <dsp:nvSpPr>
        <dsp:cNvPr id="0" name=""/>
        <dsp:cNvSpPr/>
      </dsp:nvSpPr>
      <dsp:spPr>
        <a:xfrm>
          <a:off x="3201" y="193789"/>
          <a:ext cx="2539866" cy="15239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Abstract</a:t>
          </a:r>
          <a:endParaRPr lang="en-US" sz="3300" kern="1200"/>
        </a:p>
      </dsp:txBody>
      <dsp:txXfrm>
        <a:off x="3201" y="193789"/>
        <a:ext cx="2539866" cy="1523919"/>
      </dsp:txXfrm>
    </dsp:sp>
    <dsp:sp modelId="{43FBC7FF-A967-444D-9F43-C4D28CA2E8FB}">
      <dsp:nvSpPr>
        <dsp:cNvPr id="0" name=""/>
        <dsp:cNvSpPr/>
      </dsp:nvSpPr>
      <dsp:spPr>
        <a:xfrm>
          <a:off x="2797054" y="193789"/>
          <a:ext cx="2539866" cy="1523919"/>
        </a:xfrm>
        <a:prstGeom prst="rect">
          <a:avLst/>
        </a:prstGeom>
        <a:solidFill>
          <a:schemeClr val="accent2">
            <a:hueOff val="920516"/>
            <a:satOff val="-2642"/>
            <a:lumOff val="-423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Introduction</a:t>
          </a:r>
          <a:endParaRPr lang="en-US" sz="3300" kern="1200"/>
        </a:p>
      </dsp:txBody>
      <dsp:txXfrm>
        <a:off x="2797054" y="193789"/>
        <a:ext cx="2539866" cy="1523919"/>
      </dsp:txXfrm>
    </dsp:sp>
    <dsp:sp modelId="{40F1D3D0-53F3-47B1-8BA5-7DE6A060FABF}">
      <dsp:nvSpPr>
        <dsp:cNvPr id="0" name=""/>
        <dsp:cNvSpPr/>
      </dsp:nvSpPr>
      <dsp:spPr>
        <a:xfrm>
          <a:off x="5590907" y="193789"/>
          <a:ext cx="2539866" cy="1523919"/>
        </a:xfrm>
        <a:prstGeom prst="rect">
          <a:avLst/>
        </a:prstGeom>
        <a:solidFill>
          <a:schemeClr val="accent2">
            <a:hueOff val="1841033"/>
            <a:satOff val="-5284"/>
            <a:lumOff val="-84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Literature Review</a:t>
          </a:r>
          <a:endParaRPr lang="en-US" sz="3300" kern="1200"/>
        </a:p>
      </dsp:txBody>
      <dsp:txXfrm>
        <a:off x="5590907" y="193789"/>
        <a:ext cx="2539866" cy="1523919"/>
      </dsp:txXfrm>
    </dsp:sp>
    <dsp:sp modelId="{E009CD20-334E-4D87-987B-6AE6C2052203}">
      <dsp:nvSpPr>
        <dsp:cNvPr id="0" name=""/>
        <dsp:cNvSpPr/>
      </dsp:nvSpPr>
      <dsp:spPr>
        <a:xfrm>
          <a:off x="8384760" y="193789"/>
          <a:ext cx="2539866" cy="1523919"/>
        </a:xfrm>
        <a:prstGeom prst="rect">
          <a:avLst/>
        </a:prstGeom>
        <a:solidFill>
          <a:schemeClr val="accent2">
            <a:hueOff val="2761549"/>
            <a:satOff val="-7926"/>
            <a:lumOff val="-1269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Aims/ Objectives </a:t>
          </a:r>
          <a:endParaRPr lang="en-US" sz="3300" kern="1200"/>
        </a:p>
      </dsp:txBody>
      <dsp:txXfrm>
        <a:off x="8384760" y="193789"/>
        <a:ext cx="2539866" cy="1523919"/>
      </dsp:txXfrm>
    </dsp:sp>
    <dsp:sp modelId="{CA55FB7F-3103-4654-BC18-EB7A61DCBBD7}">
      <dsp:nvSpPr>
        <dsp:cNvPr id="0" name=""/>
        <dsp:cNvSpPr/>
      </dsp:nvSpPr>
      <dsp:spPr>
        <a:xfrm>
          <a:off x="3201" y="1971695"/>
          <a:ext cx="2539866" cy="1523919"/>
        </a:xfrm>
        <a:prstGeom prst="rect">
          <a:avLst/>
        </a:prstGeom>
        <a:solidFill>
          <a:schemeClr val="accent2">
            <a:hueOff val="3682065"/>
            <a:satOff val="-10567"/>
            <a:lumOff val="-169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Method</a:t>
          </a:r>
          <a:endParaRPr lang="en-US" sz="3300" kern="1200"/>
        </a:p>
      </dsp:txBody>
      <dsp:txXfrm>
        <a:off x="3201" y="1971695"/>
        <a:ext cx="2539866" cy="1523919"/>
      </dsp:txXfrm>
    </dsp:sp>
    <dsp:sp modelId="{9415AAE6-B3A5-4EB8-8548-7E8F2DD382C2}">
      <dsp:nvSpPr>
        <dsp:cNvPr id="0" name=""/>
        <dsp:cNvSpPr/>
      </dsp:nvSpPr>
      <dsp:spPr>
        <a:xfrm>
          <a:off x="2797054" y="1971695"/>
          <a:ext cx="2539866" cy="1523919"/>
        </a:xfrm>
        <a:prstGeom prst="rect">
          <a:avLst/>
        </a:prstGeom>
        <a:solidFill>
          <a:schemeClr val="accent2">
            <a:hueOff val="4602581"/>
            <a:satOff val="-13209"/>
            <a:lumOff val="-2114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Results</a:t>
          </a:r>
          <a:endParaRPr lang="en-US" sz="3300" kern="1200"/>
        </a:p>
      </dsp:txBody>
      <dsp:txXfrm>
        <a:off x="2797054" y="1971695"/>
        <a:ext cx="2539866" cy="1523919"/>
      </dsp:txXfrm>
    </dsp:sp>
    <dsp:sp modelId="{BE722F47-2DEE-4CB9-8A08-8D2CFDA3DD39}">
      <dsp:nvSpPr>
        <dsp:cNvPr id="0" name=""/>
        <dsp:cNvSpPr/>
      </dsp:nvSpPr>
      <dsp:spPr>
        <a:xfrm>
          <a:off x="5590907" y="1971695"/>
          <a:ext cx="2539866" cy="1523919"/>
        </a:xfrm>
        <a:prstGeom prst="rect">
          <a:avLst/>
        </a:prstGeom>
        <a:solidFill>
          <a:schemeClr val="accent2">
            <a:hueOff val="5523098"/>
            <a:satOff val="-15851"/>
            <a:lumOff val="-2537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Discussion</a:t>
          </a:r>
          <a:endParaRPr lang="en-US" sz="3300" kern="1200"/>
        </a:p>
      </dsp:txBody>
      <dsp:txXfrm>
        <a:off x="5590907" y="1971695"/>
        <a:ext cx="2539866" cy="1523919"/>
      </dsp:txXfrm>
    </dsp:sp>
    <dsp:sp modelId="{C7EA0D86-B81A-40AA-89D7-69F1ED72B987}">
      <dsp:nvSpPr>
        <dsp:cNvPr id="0" name=""/>
        <dsp:cNvSpPr/>
      </dsp:nvSpPr>
      <dsp:spPr>
        <a:xfrm>
          <a:off x="8384760" y="1971695"/>
          <a:ext cx="2539866" cy="1523919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Conclusion</a:t>
          </a:r>
          <a:endParaRPr lang="en-US" sz="3300" kern="1200"/>
        </a:p>
      </dsp:txBody>
      <dsp:txXfrm>
        <a:off x="8384760" y="1971695"/>
        <a:ext cx="2539866" cy="15239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72DB68-566A-43B9-9BDB-92BF62A32959}">
      <dsp:nvSpPr>
        <dsp:cNvPr id="0" name=""/>
        <dsp:cNvSpPr/>
      </dsp:nvSpPr>
      <dsp:spPr>
        <a:xfrm>
          <a:off x="1910158" y="1846"/>
          <a:ext cx="7052278" cy="88812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 comprehensive written understanding of the collective knowledge of your research area. </a:t>
          </a:r>
          <a:endParaRPr lang="en-US" sz="2500" kern="1200" dirty="0"/>
        </a:p>
      </dsp:txBody>
      <dsp:txXfrm>
        <a:off x="1953513" y="45201"/>
        <a:ext cx="6965568" cy="801413"/>
      </dsp:txXfrm>
    </dsp:sp>
    <dsp:sp modelId="{35C8E638-D810-4B31-85BA-925D26D679AE}">
      <dsp:nvSpPr>
        <dsp:cNvPr id="0" name=""/>
        <dsp:cNvSpPr/>
      </dsp:nvSpPr>
      <dsp:spPr>
        <a:xfrm>
          <a:off x="1910158" y="934376"/>
          <a:ext cx="7088157" cy="888123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Peer reviewed </a:t>
          </a:r>
          <a:endParaRPr lang="en-US" sz="2500" kern="1200"/>
        </a:p>
      </dsp:txBody>
      <dsp:txXfrm>
        <a:off x="1953513" y="977731"/>
        <a:ext cx="7001447" cy="801413"/>
      </dsp:txXfrm>
    </dsp:sp>
    <dsp:sp modelId="{0FC5513A-B32B-4D49-864E-17FA3953F913}">
      <dsp:nvSpPr>
        <dsp:cNvPr id="0" name=""/>
        <dsp:cNvSpPr/>
      </dsp:nvSpPr>
      <dsp:spPr>
        <a:xfrm>
          <a:off x="1910158" y="1866905"/>
          <a:ext cx="7103853" cy="888123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Starts broad and narrows into your research</a:t>
          </a:r>
          <a:endParaRPr lang="en-US" sz="2500" kern="1200" dirty="0"/>
        </a:p>
      </dsp:txBody>
      <dsp:txXfrm>
        <a:off x="1953513" y="1910260"/>
        <a:ext cx="7017143" cy="801413"/>
      </dsp:txXfrm>
    </dsp:sp>
    <dsp:sp modelId="{3D64BF67-56DC-4DB6-8226-04AE2CEF17F2}">
      <dsp:nvSpPr>
        <dsp:cNvPr id="0" name=""/>
        <dsp:cNvSpPr/>
      </dsp:nvSpPr>
      <dsp:spPr>
        <a:xfrm>
          <a:off x="1910158" y="2799435"/>
          <a:ext cx="7107512" cy="888123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Positions your research in its relevant area </a:t>
          </a:r>
          <a:endParaRPr lang="en-US" sz="2500" kern="1200" dirty="0"/>
        </a:p>
      </dsp:txBody>
      <dsp:txXfrm>
        <a:off x="1953513" y="2842790"/>
        <a:ext cx="7020802" cy="80141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6D4FAC-27CE-4C03-B2B5-0BB0C7383ECA}">
      <dsp:nvSpPr>
        <dsp:cNvPr id="0" name=""/>
        <dsp:cNvSpPr/>
      </dsp:nvSpPr>
      <dsp:spPr>
        <a:xfrm>
          <a:off x="1107126" y="337597"/>
          <a:ext cx="4581292" cy="4581292"/>
        </a:xfrm>
        <a:prstGeom prst="pie">
          <a:avLst>
            <a:gd name="adj1" fmla="val 16200000"/>
            <a:gd name="adj2" fmla="val 2052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Just a Summary</a:t>
          </a:r>
          <a:endParaRPr lang="en-US" sz="1800" kern="1200"/>
        </a:p>
      </dsp:txBody>
      <dsp:txXfrm>
        <a:off x="3497034" y="1107691"/>
        <a:ext cx="1472558" cy="981705"/>
      </dsp:txXfrm>
    </dsp:sp>
    <dsp:sp modelId="{1B412DA1-6119-4A72-9F53-3B66EEDFB607}">
      <dsp:nvSpPr>
        <dsp:cNvPr id="0" name=""/>
        <dsp:cNvSpPr/>
      </dsp:nvSpPr>
      <dsp:spPr>
        <a:xfrm>
          <a:off x="1146394" y="459765"/>
          <a:ext cx="4581292" cy="4581292"/>
        </a:xfrm>
        <a:prstGeom prst="pie">
          <a:avLst>
            <a:gd name="adj1" fmla="val 20520000"/>
            <a:gd name="adj2" fmla="val 324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Only done at the Start</a:t>
          </a:r>
          <a:endParaRPr lang="en-US" sz="1800" kern="1200"/>
        </a:p>
      </dsp:txBody>
      <dsp:txXfrm>
        <a:off x="4096965" y="2552979"/>
        <a:ext cx="1363480" cy="1090784"/>
      </dsp:txXfrm>
    </dsp:sp>
    <dsp:sp modelId="{86084D1A-050C-4BE2-B2D9-4D0A798833FC}">
      <dsp:nvSpPr>
        <dsp:cNvPr id="0" name=""/>
        <dsp:cNvSpPr/>
      </dsp:nvSpPr>
      <dsp:spPr>
        <a:xfrm>
          <a:off x="1042770" y="535029"/>
          <a:ext cx="4581292" cy="4581292"/>
        </a:xfrm>
        <a:prstGeom prst="pie">
          <a:avLst>
            <a:gd name="adj1" fmla="val 3240000"/>
            <a:gd name="adj2" fmla="val 756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Should include Everything Ever Written</a:t>
          </a:r>
          <a:endParaRPr lang="en-US" sz="1800" kern="1200"/>
        </a:p>
      </dsp:txBody>
      <dsp:txXfrm>
        <a:off x="2678946" y="3752842"/>
        <a:ext cx="1308940" cy="1199862"/>
      </dsp:txXfrm>
    </dsp:sp>
    <dsp:sp modelId="{E83A808F-02A7-4E82-91D1-F4BC7DFE612E}">
      <dsp:nvSpPr>
        <dsp:cNvPr id="0" name=""/>
        <dsp:cNvSpPr/>
      </dsp:nvSpPr>
      <dsp:spPr>
        <a:xfrm>
          <a:off x="939145" y="459765"/>
          <a:ext cx="4581292" cy="4581292"/>
        </a:xfrm>
        <a:prstGeom prst="pie">
          <a:avLst>
            <a:gd name="adj1" fmla="val 7560000"/>
            <a:gd name="adj2" fmla="val 1188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Finding Consensus</a:t>
          </a:r>
          <a:endParaRPr lang="en-US" sz="1800" kern="1200"/>
        </a:p>
      </dsp:txBody>
      <dsp:txXfrm>
        <a:off x="1206387" y="2552979"/>
        <a:ext cx="1363480" cy="1090784"/>
      </dsp:txXfrm>
    </dsp:sp>
    <dsp:sp modelId="{46F502BE-21E8-4A4A-BB3A-BF451D9F1A64}">
      <dsp:nvSpPr>
        <dsp:cNvPr id="0" name=""/>
        <dsp:cNvSpPr/>
      </dsp:nvSpPr>
      <dsp:spPr>
        <a:xfrm>
          <a:off x="978413" y="337597"/>
          <a:ext cx="4581292" cy="4581292"/>
        </a:xfrm>
        <a:prstGeom prst="pie">
          <a:avLst>
            <a:gd name="adj1" fmla="val 1188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Separate from Discussion section</a:t>
          </a:r>
          <a:endParaRPr lang="en-US" sz="1800" kern="1200"/>
        </a:p>
      </dsp:txBody>
      <dsp:txXfrm>
        <a:off x="1697240" y="1107691"/>
        <a:ext cx="1472558" cy="981705"/>
      </dsp:txXfrm>
    </dsp:sp>
    <dsp:sp modelId="{B82908C7-9459-4748-A24F-9231E69DB09D}">
      <dsp:nvSpPr>
        <dsp:cNvPr id="0" name=""/>
        <dsp:cNvSpPr/>
      </dsp:nvSpPr>
      <dsp:spPr>
        <a:xfrm>
          <a:off x="823306" y="53993"/>
          <a:ext cx="5148500" cy="5148500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59252A-108E-4D84-B170-CA493F49A7DF}">
      <dsp:nvSpPr>
        <dsp:cNvPr id="0" name=""/>
        <dsp:cNvSpPr/>
      </dsp:nvSpPr>
      <dsp:spPr>
        <a:xfrm>
          <a:off x="863107" y="176121"/>
          <a:ext cx="5148500" cy="5148500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41847A-102C-4C22-904B-A257F6066ECE}">
      <dsp:nvSpPr>
        <dsp:cNvPr id="0" name=""/>
        <dsp:cNvSpPr/>
      </dsp:nvSpPr>
      <dsp:spPr>
        <a:xfrm>
          <a:off x="759166" y="251615"/>
          <a:ext cx="5148500" cy="5148500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2E3300A-FCAE-4DBC-BBC8-06D5A2E35219}">
      <dsp:nvSpPr>
        <dsp:cNvPr id="0" name=""/>
        <dsp:cNvSpPr/>
      </dsp:nvSpPr>
      <dsp:spPr>
        <a:xfrm>
          <a:off x="655225" y="176121"/>
          <a:ext cx="5148500" cy="5148500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04D380-03E3-41BB-BC74-97934BBB4C4E}">
      <dsp:nvSpPr>
        <dsp:cNvPr id="0" name=""/>
        <dsp:cNvSpPr/>
      </dsp:nvSpPr>
      <dsp:spPr>
        <a:xfrm>
          <a:off x="695025" y="53993"/>
          <a:ext cx="5148500" cy="5148500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61B47B-FFB8-4B77-84B1-1F68B8735044}">
      <dsp:nvSpPr>
        <dsp:cNvPr id="0" name=""/>
        <dsp:cNvSpPr/>
      </dsp:nvSpPr>
      <dsp:spPr>
        <a:xfrm>
          <a:off x="0" y="500"/>
          <a:ext cx="6666833" cy="12530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Novelty</a:t>
          </a:r>
          <a:endParaRPr lang="en-US" sz="5100" kern="1200"/>
        </a:p>
      </dsp:txBody>
      <dsp:txXfrm>
        <a:off x="61170" y="61670"/>
        <a:ext cx="6544493" cy="1130730"/>
      </dsp:txXfrm>
    </dsp:sp>
    <dsp:sp modelId="{60CA48C4-757B-4E43-A3A1-7112148A7326}">
      <dsp:nvSpPr>
        <dsp:cNvPr id="0" name=""/>
        <dsp:cNvSpPr/>
      </dsp:nvSpPr>
      <dsp:spPr>
        <a:xfrm>
          <a:off x="0" y="1400450"/>
          <a:ext cx="6666833" cy="125307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Detailed Enough?</a:t>
          </a:r>
          <a:endParaRPr lang="en-US" sz="5100" kern="1200"/>
        </a:p>
      </dsp:txBody>
      <dsp:txXfrm>
        <a:off x="61170" y="1461620"/>
        <a:ext cx="6544493" cy="1130730"/>
      </dsp:txXfrm>
    </dsp:sp>
    <dsp:sp modelId="{46DAF4AE-C4BF-419F-A1F8-DDCD06374461}">
      <dsp:nvSpPr>
        <dsp:cNvPr id="0" name=""/>
        <dsp:cNvSpPr/>
      </dsp:nvSpPr>
      <dsp:spPr>
        <a:xfrm>
          <a:off x="0" y="2800400"/>
          <a:ext cx="6666833" cy="125307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Too Detailed?</a:t>
          </a:r>
          <a:endParaRPr lang="en-US" sz="5100" kern="1200"/>
        </a:p>
      </dsp:txBody>
      <dsp:txXfrm>
        <a:off x="61170" y="2861570"/>
        <a:ext cx="6544493" cy="1130730"/>
      </dsp:txXfrm>
    </dsp:sp>
    <dsp:sp modelId="{69BBCB5A-9FE6-4F6C-8F59-6AFF956A8DB5}">
      <dsp:nvSpPr>
        <dsp:cNvPr id="0" name=""/>
        <dsp:cNvSpPr/>
      </dsp:nvSpPr>
      <dsp:spPr>
        <a:xfrm>
          <a:off x="0" y="4200350"/>
          <a:ext cx="6666833" cy="125307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Relevance?</a:t>
          </a:r>
          <a:endParaRPr lang="en-US" sz="5100" kern="1200"/>
        </a:p>
      </dsp:txBody>
      <dsp:txXfrm>
        <a:off x="61170" y="4261520"/>
        <a:ext cx="6544493" cy="113073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8C6F8D-DB78-4670-87C9-8962D13DFCC5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9D13A1-F9B5-4CC2-B97B-65BD2736445D}">
      <dsp:nvSpPr>
        <dsp:cNvPr id="0" name=""/>
        <dsp:cNvSpPr/>
      </dsp:nvSpPr>
      <dsp:spPr>
        <a:xfrm>
          <a:off x="0" y="665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We all want to produce world-changing research</a:t>
          </a:r>
          <a:endParaRPr lang="en-US" sz="3000" kern="1200"/>
        </a:p>
      </dsp:txBody>
      <dsp:txXfrm>
        <a:off x="0" y="665"/>
        <a:ext cx="6666833" cy="1090517"/>
      </dsp:txXfrm>
    </dsp:sp>
    <dsp:sp modelId="{6DD3D0F0-96D3-4372-9B6C-80AA2FAEE838}">
      <dsp:nvSpPr>
        <dsp:cNvPr id="0" name=""/>
        <dsp:cNvSpPr/>
      </dsp:nvSpPr>
      <dsp:spPr>
        <a:xfrm>
          <a:off x="0" y="1091183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853BA6-C191-4DF4-BDD7-670D4DE5219A}">
      <dsp:nvSpPr>
        <dsp:cNvPr id="0" name=""/>
        <dsp:cNvSpPr/>
      </dsp:nvSpPr>
      <dsp:spPr>
        <a:xfrm>
          <a:off x="0" y="1091183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We all want to find the answers to fundamental problems of our field</a:t>
          </a:r>
          <a:endParaRPr lang="en-US" sz="3000" kern="1200"/>
        </a:p>
      </dsp:txBody>
      <dsp:txXfrm>
        <a:off x="0" y="1091183"/>
        <a:ext cx="6666833" cy="1090517"/>
      </dsp:txXfrm>
    </dsp:sp>
    <dsp:sp modelId="{24FC6351-E852-438F-8D7B-DADD6A3586FD}">
      <dsp:nvSpPr>
        <dsp:cNvPr id="0" name=""/>
        <dsp:cNvSpPr/>
      </dsp:nvSpPr>
      <dsp:spPr>
        <a:xfrm>
          <a:off x="0" y="2181701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7D190E0-DAB3-4075-8B19-4209F99FA25D}">
      <dsp:nvSpPr>
        <dsp:cNvPr id="0" name=""/>
        <dsp:cNvSpPr/>
      </dsp:nvSpPr>
      <dsp:spPr>
        <a:xfrm>
          <a:off x="0" y="2181701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Step by step is key.</a:t>
          </a:r>
          <a:endParaRPr lang="en-US" sz="3000" kern="1200"/>
        </a:p>
      </dsp:txBody>
      <dsp:txXfrm>
        <a:off x="0" y="2181701"/>
        <a:ext cx="6666833" cy="1090517"/>
      </dsp:txXfrm>
    </dsp:sp>
    <dsp:sp modelId="{A9E3A92F-3363-41E8-B636-A7ED9B3B76CC}">
      <dsp:nvSpPr>
        <dsp:cNvPr id="0" name=""/>
        <dsp:cNvSpPr/>
      </dsp:nvSpPr>
      <dsp:spPr>
        <a:xfrm>
          <a:off x="0" y="3272218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549E6E-5976-41C6-86D0-821C311F7405}">
      <dsp:nvSpPr>
        <dsp:cNvPr id="0" name=""/>
        <dsp:cNvSpPr/>
      </dsp:nvSpPr>
      <dsp:spPr>
        <a:xfrm>
          <a:off x="0" y="3272218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Define the scope of the research</a:t>
          </a:r>
          <a:endParaRPr lang="en-US" sz="3000" kern="1200"/>
        </a:p>
      </dsp:txBody>
      <dsp:txXfrm>
        <a:off x="0" y="3272218"/>
        <a:ext cx="6666833" cy="1090517"/>
      </dsp:txXfrm>
    </dsp:sp>
    <dsp:sp modelId="{C76B12EB-C3A9-445D-8132-B2A95BC22E02}">
      <dsp:nvSpPr>
        <dsp:cNvPr id="0" name=""/>
        <dsp:cNvSpPr/>
      </dsp:nvSpPr>
      <dsp:spPr>
        <a:xfrm>
          <a:off x="0" y="4362736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338F678-8853-4255-9589-687FE0CC2680}">
      <dsp:nvSpPr>
        <dsp:cNvPr id="0" name=""/>
        <dsp:cNvSpPr/>
      </dsp:nvSpPr>
      <dsp:spPr>
        <a:xfrm>
          <a:off x="0" y="4362736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Set Boundaries </a:t>
          </a:r>
          <a:endParaRPr lang="en-US" sz="3000" kern="1200"/>
        </a:p>
      </dsp:txBody>
      <dsp:txXfrm>
        <a:off x="0" y="4362736"/>
        <a:ext cx="6666833" cy="109051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DD1FF4-D87F-4EC2-B3DB-E98730D3F23D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45259F-63D8-4ED1-BB82-BC85A6EBCDA7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Trends in Contemporary Literature </a:t>
          </a:r>
          <a:endParaRPr lang="en-US" sz="1700" kern="1200"/>
        </a:p>
      </dsp:txBody>
      <dsp:txXfrm>
        <a:off x="100682" y="2427484"/>
        <a:ext cx="2370489" cy="720000"/>
      </dsp:txXfrm>
    </dsp:sp>
    <dsp:sp modelId="{A93635EB-8143-4E42-909D-0A55916FAB6C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021101-2E4F-4143-B29E-6753629DB9F5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Evidence for or against particular established facts</a:t>
          </a:r>
          <a:endParaRPr lang="en-US" sz="1700" kern="1200"/>
        </a:p>
      </dsp:txBody>
      <dsp:txXfrm>
        <a:off x="2886007" y="2427484"/>
        <a:ext cx="2370489" cy="720000"/>
      </dsp:txXfrm>
    </dsp:sp>
    <dsp:sp modelId="{BB0DB76E-91C4-4B68-AEB5-D2AA60B6F49E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2FD2D-152C-440F-BE3D-E28436CF15A1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Resurgence in popularity </a:t>
          </a:r>
          <a:endParaRPr lang="en-US" sz="1700" kern="1200"/>
        </a:p>
      </dsp:txBody>
      <dsp:txXfrm>
        <a:off x="5671332" y="2427484"/>
        <a:ext cx="2370489" cy="720000"/>
      </dsp:txXfrm>
    </dsp:sp>
    <dsp:sp modelId="{BB0E7080-6C8D-452D-B30D-D7080299BB75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4B7398-9A00-405F-BE1E-11F2DF11B5EA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Popular Technology in other areas</a:t>
          </a:r>
          <a:endParaRPr lang="en-US" sz="1700" kern="1200"/>
        </a:p>
      </dsp:txBody>
      <dsp:txXfrm>
        <a:off x="8456657" y="2427484"/>
        <a:ext cx="2370489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BAC984-C216-48AF-936B-20B58C6F1B94}">
      <dsp:nvSpPr>
        <dsp:cNvPr id="0" name=""/>
        <dsp:cNvSpPr/>
      </dsp:nvSpPr>
      <dsp:spPr>
        <a:xfrm rot="5400000">
          <a:off x="6612835" y="-2474243"/>
          <a:ext cx="1636176" cy="6993810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300" kern="1200"/>
            <a:t>Let it Snowball</a:t>
          </a:r>
          <a:endParaRPr lang="en-US" sz="4300" kern="1200"/>
        </a:p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300" kern="1200"/>
            <a:t>Guide Direction</a:t>
          </a:r>
          <a:endParaRPr lang="en-US" sz="4300" kern="1200"/>
        </a:p>
      </dsp:txBody>
      <dsp:txXfrm rot="-5400000">
        <a:off x="3934018" y="284446"/>
        <a:ext cx="6913938" cy="1476432"/>
      </dsp:txXfrm>
    </dsp:sp>
    <dsp:sp modelId="{AAC44A1A-C1FA-4062-A0F1-E98012135BAE}">
      <dsp:nvSpPr>
        <dsp:cNvPr id="0" name=""/>
        <dsp:cNvSpPr/>
      </dsp:nvSpPr>
      <dsp:spPr>
        <a:xfrm>
          <a:off x="0" y="51"/>
          <a:ext cx="3934018" cy="20452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89535" rIns="179070" bIns="89535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What are you looking for?</a:t>
          </a:r>
          <a:endParaRPr lang="en-US" sz="4700" kern="1200"/>
        </a:p>
      </dsp:txBody>
      <dsp:txXfrm>
        <a:off x="99839" y="99890"/>
        <a:ext cx="3734340" cy="1845542"/>
      </dsp:txXfrm>
    </dsp:sp>
    <dsp:sp modelId="{7CCF25DC-7057-4520-A475-6325795EF3A9}">
      <dsp:nvSpPr>
        <dsp:cNvPr id="0" name=""/>
        <dsp:cNvSpPr/>
      </dsp:nvSpPr>
      <dsp:spPr>
        <a:xfrm rot="5400000">
          <a:off x="6612835" y="-326761"/>
          <a:ext cx="1636176" cy="6993810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830" tIns="81915" rIns="163830" bIns="8191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300" kern="1200"/>
            <a:t>Papers</a:t>
          </a:r>
          <a:endParaRPr lang="en-US" sz="4300" kern="1200"/>
        </a:p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4300" kern="1200"/>
            <a:t>Search databases</a:t>
          </a:r>
          <a:endParaRPr lang="en-US" sz="4300" kern="1200"/>
        </a:p>
      </dsp:txBody>
      <dsp:txXfrm rot="-5400000">
        <a:off x="3934018" y="2431928"/>
        <a:ext cx="6913938" cy="1476432"/>
      </dsp:txXfrm>
    </dsp:sp>
    <dsp:sp modelId="{0957BB2C-0454-4A5D-A52B-0E7B76FF87BA}">
      <dsp:nvSpPr>
        <dsp:cNvPr id="0" name=""/>
        <dsp:cNvSpPr/>
      </dsp:nvSpPr>
      <dsp:spPr>
        <a:xfrm>
          <a:off x="0" y="2147533"/>
          <a:ext cx="3934018" cy="20452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89535" rIns="179070" bIns="89535" numCol="1" spcCol="1270" anchor="ctr" anchorCtr="0">
          <a:noAutofit/>
        </a:bodyPr>
        <a:lstStyle/>
        <a:p>
          <a:pPr marL="0" lvl="0" indent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Where are you looking?</a:t>
          </a:r>
          <a:endParaRPr lang="en-US" sz="4700" kern="1200"/>
        </a:p>
      </dsp:txBody>
      <dsp:txXfrm>
        <a:off x="99839" y="2247372"/>
        <a:ext cx="3734340" cy="184554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010696-B512-44E3-BCE4-2C399C3FA089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How can we maintain integrity?</a:t>
          </a:r>
          <a:endParaRPr lang="en-US" sz="4100" kern="1200"/>
        </a:p>
      </dsp:txBody>
      <dsp:txXfrm>
        <a:off x="28038" y="28038"/>
        <a:ext cx="7298593" cy="901218"/>
      </dsp:txXfrm>
    </dsp:sp>
    <dsp:sp modelId="{4CAA4D19-39B4-41DD-922F-CBD4C520645C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Referencing</a:t>
          </a:r>
          <a:endParaRPr lang="en-US" sz="4100" kern="1200"/>
        </a:p>
      </dsp:txBody>
      <dsp:txXfrm>
        <a:off x="732583" y="1159385"/>
        <a:ext cx="7029617" cy="901218"/>
      </dsp:txXfrm>
    </dsp:sp>
    <dsp:sp modelId="{59821A7B-A39B-4E02-9BA2-11D82FDD22B5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Misinterpretation</a:t>
          </a:r>
          <a:endParaRPr lang="en-US" sz="4100" kern="1200"/>
        </a:p>
      </dsp:txBody>
      <dsp:txXfrm>
        <a:off x="1426612" y="2290733"/>
        <a:ext cx="7040133" cy="901218"/>
      </dsp:txXfrm>
    </dsp:sp>
    <dsp:sp modelId="{AAE35588-1B66-4812-A8EE-40209584AFB4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Reputable sources</a:t>
          </a:r>
          <a:endParaRPr lang="en-US" sz="4100" kern="1200"/>
        </a:p>
      </dsp:txBody>
      <dsp:txXfrm>
        <a:off x="2131157" y="3422081"/>
        <a:ext cx="7029617" cy="901218"/>
      </dsp:txXfrm>
    </dsp:sp>
    <dsp:sp modelId="{D05F2EBA-9714-49E8-9AE4-7EDF62142935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6B5560A9-6B12-4108-9F63-6AC14EE635FC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511C73BA-3AA6-4E6F-A539-376A28B4B482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EEAA1-B965-F5BC-F6F7-E2F7908843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405209-B447-0C45-7321-7608D058E6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4E094A-4C04-3857-D86D-D2F68F8D9F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7AA57-8F58-4F46-83C6-D76B8981526D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1501B6-E6C5-119D-B163-56358065E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C02502-9E22-1690-D6DE-87BF21A37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D5EB3-CA03-423E-B872-AC34034ED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411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5FF3D-163D-90A1-A8EF-926AA03C1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B708C-160F-8885-E7B2-D5CA03A4A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A51861-3C41-BB41-1AC1-1E3607561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7AA57-8F58-4F46-83C6-D76B8981526D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0BA1D-C9AC-E0C8-0D93-E10FD5CE89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3EFB7-B07E-7515-444E-A1DC0AB91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D5EB3-CA03-423E-B872-AC34034ED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0826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D1C67-28BD-4E7F-BE7D-9242943C77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7855B5-7450-4FD4-607B-079BBC3C85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EC15CF-9286-BF71-4BAA-5CAD5F11C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7AA57-8F58-4F46-83C6-D76B8981526D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8E4C7E-D013-7613-CB12-128214133A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8AF61-D292-68B0-7634-BC5D6035B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D5EB3-CA03-423E-B872-AC34034ED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219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C61C6-A8CE-7DC9-86CA-1678EAB90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A408A-DD1E-C037-4C7E-76C0AD8E0C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5A5C1B-396F-489F-C074-BCAE09FFF45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E56AEC-F5F1-191D-9A03-6929875585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7AA57-8F58-4F46-83C6-D76B8981526D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1A896A-3215-3ED2-14F3-0169FC546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F2195B-167C-B170-8E87-F4947F679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D5EB3-CA03-423E-B872-AC34034ED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5376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EE2D4-D46D-8E3A-1C72-7CFF5E17D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C55F84-C7F8-381F-DC5A-2F5EE1F548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E76C8B-6D6B-7ABE-7EF2-69C95BE3C4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3CCE0A-DE4C-19F0-252C-93576C3D1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FEEBAD-F17C-85F5-45A4-96FB6D614B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B543111-FA0D-DC30-7E35-E733B5E9F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7AA57-8F58-4F46-83C6-D76B8981526D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F23852-DE4A-37B7-35D8-F4190C2B5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51B0D17-B256-D891-8082-DA6DA8269D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D5EB3-CA03-423E-B872-AC34034ED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7411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3F7DC-1411-EAA5-7C75-115653E59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40FBB6-0F6D-0179-D46B-545669B54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7AA57-8F58-4F46-83C6-D76B8981526D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43D64A-EF4D-67B6-3852-C3606C5FDA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C54772-3072-12D5-FC44-FBBA75C022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D5EB3-CA03-423E-B872-AC34034ED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803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4140D4-B6CF-D370-5160-953B26256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7AA57-8F58-4F46-83C6-D76B8981526D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544B81-7306-DF53-7EC0-4C21B20A5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41257F-D8B3-28D2-EB8D-E29E91628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D5EB3-CA03-423E-B872-AC34034ED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5572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79A61-9F83-FC98-10E9-AB5AA927A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25F6B-DFAF-FADB-4658-4BC15B89E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655E4E-05C7-A08D-2973-12C15F1B06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D31F1D-F235-4370-DBEE-CEB1777286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7AA57-8F58-4F46-83C6-D76B8981526D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F1AE48-41F4-FE2E-151C-743C2948C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D0E53D-E96E-4954-6DE4-70D10D2C4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D5EB3-CA03-423E-B872-AC34034ED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8904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A5738-1BC5-6313-AD22-624BE0666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08745A-1311-D874-BBB0-44492326A3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FF68CA-F470-80C9-449E-6E6FCB2FF7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D3F251-1A8A-DAFB-DD1D-50E76AFF4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7AA57-8F58-4F46-83C6-D76B8981526D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ACDDC2-70E7-F622-6034-677C6BF0C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A6906-F1DA-5EEA-EBD7-7605A7E292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D5EB3-CA03-423E-B872-AC34034ED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440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48A7B-D06B-B4E6-4032-70D2D9721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B5F688-00BA-EB1C-9477-012CB70554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42404-B40C-0C4F-410D-7E3576EEF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7AA57-8F58-4F46-83C6-D76B8981526D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D00D44-BCF0-DC05-7D1D-2C7E8DB5A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9474D9-E1CC-6C2C-0241-A24B2269D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D5EB3-CA03-423E-B872-AC34034ED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068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8F096E-E911-480E-77F4-603DFE4756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F10200-264A-7C2B-3C57-E13C7D015C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923B4E-7E3A-A159-58C0-F61F7F9CA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D7AA57-8F58-4F46-83C6-D76B8981526D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F5157-2D52-1B0E-0C92-1CE308497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5FCA2-7164-6D7D-5CAB-3C5CFD6A56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D5EB3-CA03-423E-B872-AC34034ED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053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AE337D2-895D-C98A-39AF-92C1256AA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0FF671-2BAD-DC16-F9D0-8610C4814F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A067CB-50A1-2A8D-6398-4EB732F81E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D7AA57-8F58-4F46-83C6-D76B8981526D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9CFEC6-EC24-72AC-46D4-F9ADE5EEE1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BF4AEE-26C2-3BF5-D2A8-830A31E48C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8D5EB3-CA03-423E-B872-AC34034EDB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929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6D63398-EEE4-4E6A-BEF3-E92924A28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023" y="0"/>
            <a:ext cx="12226755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6804B24-17AC-406D-9636-1332F5DF9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03156" y="-2460574"/>
            <a:ext cx="6859919" cy="117772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023" y="-864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8000"/>
                </a:schemeClr>
              </a:gs>
              <a:gs pos="99000">
                <a:srgbClr val="000000">
                  <a:alpha val="46000"/>
                </a:srgb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626703">
            <a:off x="1164940" y="1025588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70DF94D-F28F-435E-AD56-C40FC99AF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2409782"/>
            <a:ext cx="12221732" cy="444325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11000"/>
                </a:srgb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4F952EE-9AAE-4D81-BF98-35DF71334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942096" y="-2872097"/>
            <a:ext cx="6407535" cy="12151737"/>
          </a:xfrm>
          <a:prstGeom prst="rect">
            <a:avLst/>
          </a:prstGeom>
          <a:gradFill>
            <a:gsLst>
              <a:gs pos="1000">
                <a:srgbClr val="000000">
                  <a:alpha val="33000"/>
                </a:srgb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EC9FFF-186D-FDBF-7479-B6C443630D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44454" y="3006586"/>
            <a:ext cx="7284935" cy="2732297"/>
          </a:xfrm>
        </p:spPr>
        <p:txBody>
          <a:bodyPr anchor="t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</a:rPr>
              <a:t>MSc Masterclass </a:t>
            </a:r>
            <a:br>
              <a:rPr lang="en-GB" sz="4800" dirty="0">
                <a:solidFill>
                  <a:srgbClr val="FFFFFF"/>
                </a:solidFill>
              </a:rPr>
            </a:b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>
                <a:solidFill>
                  <a:srgbClr val="FFFFFF"/>
                </a:solidFill>
              </a:rPr>
              <a:t>Mark Broadhead</a:t>
            </a:r>
            <a:br>
              <a:rPr lang="en-GB" sz="4800" dirty="0">
                <a:solidFill>
                  <a:srgbClr val="FFFFFF"/>
                </a:solidFill>
              </a:rPr>
            </a:br>
            <a:r>
              <a:rPr lang="en-GB" sz="4800" dirty="0" err="1">
                <a:solidFill>
                  <a:srgbClr val="FFFFFF"/>
                </a:solidFill>
              </a:rPr>
              <a:t>m.</a:t>
            </a:r>
            <a:r>
              <a:rPr lang="en-GB" sz="4800" err="1">
                <a:solidFill>
                  <a:srgbClr val="FFFFFF"/>
                </a:solidFill>
              </a:rPr>
              <a:t>broadhead</a:t>
            </a:r>
            <a:r>
              <a:rPr lang="en-GB" sz="4800">
                <a:solidFill>
                  <a:srgbClr val="FFFFFF"/>
                </a:solidFill>
              </a:rPr>
              <a:t>@uwtsd.ac.uk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B3D0C8-0BB4-D46B-02B3-E56B80DFF8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4454" y="667911"/>
            <a:ext cx="6755642" cy="1296368"/>
          </a:xfrm>
        </p:spPr>
        <p:txBody>
          <a:bodyPr anchor="b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</a:rPr>
              <a:t>The literature review process</a:t>
            </a:r>
          </a:p>
        </p:txBody>
      </p:sp>
    </p:spTree>
    <p:extLst>
      <p:ext uri="{BB962C8B-B14F-4D97-AF65-F5344CB8AC3E}">
        <p14:creationId xmlns:p14="http://schemas.microsoft.com/office/powerpoint/2010/main" val="9979828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A08F7E-625A-2F43-50DB-F4523F58C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Before we go forward!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8E6A1F-3DED-D2FB-1D28-2F6ABF3C1A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714687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4312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A28772-FE02-B7A8-4562-1D7B22A64E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The Major Project/ Dissertation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95A55F-73CB-AC1F-4A64-0FCB02FD82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645478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520302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B18E6D-55A7-6EF5-2039-C5D9F67F3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The Major Project/ Dissertation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F9C6BD-C8E0-6AB3-2E21-9D3891834FB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004655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0490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Reading a book and drinking coffee on the table">
            <a:extLst>
              <a:ext uri="{FF2B5EF4-FFF2-40B4-BE49-F238E27FC236}">
                <a16:creationId xmlns:a16="http://schemas.microsoft.com/office/drawing/2014/main" id="{C8D6E190-BA44-5939-4B44-E0C2A1C6D4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52" r="9630"/>
          <a:stretch>
            <a:fillRect/>
          </a:stretch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E3A15F5-EDA7-591D-99C3-01C364D0FD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4473" y="2950387"/>
            <a:ext cx="3052293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The Literature Review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1E137D-BEED-B934-3DDF-5C4D164E27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77922" y="743803"/>
            <a:ext cx="2808844" cy="13823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endParaRPr lang="en-US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378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BA2AB7-B03E-214E-70B0-25187120DB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The Literature Review – What is it?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BAA265-DD97-DB65-D9FA-A0F3D113AE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48894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30304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FFE74-93D4-5740-7EFA-9D267F8080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What is the Purpose of the Literature Review?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F4761-DE69-1E3C-9B46-79758E302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Gives the reader enough contemporary knowledge to understand:</a:t>
            </a:r>
          </a:p>
          <a:p>
            <a:pPr lvl="1"/>
            <a:r>
              <a:rPr lang="en-GB" sz="2000"/>
              <a:t>What your research adds to the field</a:t>
            </a:r>
          </a:p>
          <a:p>
            <a:pPr lvl="1"/>
            <a:r>
              <a:rPr lang="en-GB" sz="2000"/>
              <a:t>Understand current gaps/ issues and questions in the field</a:t>
            </a:r>
          </a:p>
          <a:p>
            <a:pPr lvl="1"/>
            <a:r>
              <a:rPr lang="en-GB" sz="2000"/>
              <a:t>Direction of the research </a:t>
            </a:r>
          </a:p>
          <a:p>
            <a:r>
              <a:rPr lang="en-GB" sz="2000"/>
              <a:t>Enables YOU to understand the most up-to-date information available and inform your research appropriately. </a:t>
            </a:r>
          </a:p>
          <a:p>
            <a:r>
              <a:rPr lang="en-GB" sz="2000"/>
              <a:t>Highlights key studies and information in the field </a:t>
            </a:r>
          </a:p>
        </p:txBody>
      </p:sp>
    </p:spTree>
    <p:extLst>
      <p:ext uri="{BB962C8B-B14F-4D97-AF65-F5344CB8AC3E}">
        <p14:creationId xmlns:p14="http://schemas.microsoft.com/office/powerpoint/2010/main" val="35832009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5AC71C-450E-A817-181A-59AABE6800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Common Misconceptions of Literature Reviews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E6D171-AD48-9748-7D3E-1C2AA53F9C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895535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88569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E30439A-8A5B-46EC-8283-9B6B031D4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7"/>
            <a:ext cx="12192001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55521" y="-1720"/>
            <a:ext cx="11750040" cy="6840685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61000"/>
                </a:schemeClr>
              </a:gs>
              <a:gs pos="100000">
                <a:schemeClr val="accent1">
                  <a:alpha val="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6054" y="-1291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274173">
            <a:off x="6059728" y="779270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2A91C73-6A89-0EDF-38D5-8E969F707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865" y="818984"/>
            <a:ext cx="6596245" cy="32685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Planning your Literature Review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314" y="4480038"/>
            <a:ext cx="12179371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F39D6F-0295-1EAD-CFF5-02A5140B76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31874" y="4797188"/>
            <a:ext cx="6051236" cy="1241828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endParaRPr lang="en-US" sz="2400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3947E58-F088-49F1-A3D1-DEA690192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6967085" y="1632660"/>
            <a:ext cx="6857572" cy="3592258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0"/>
                </a:srgb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4222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B4A4076-720A-5E82-C0CF-B1AA82A5A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Defining a Research Question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3F12835E-0637-65EA-161E-D488ADCB0A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032036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56837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982E90-6CAB-5105-CA3A-ACA167D18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Scope and Boundaries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F6367A7-BCF0-59F8-F050-F126FEE55CA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46255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5581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20FDCC-2992-F274-D195-3CBC6378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Identification of Key Concepts/ Keywords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997DC5-067A-DA39-841E-5A64F9B6AA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491325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38577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35B47-BBA2-4881-48C4-82AB713BA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Developing a Search Strategy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017457-91A7-064F-EFEC-2FCB2A721D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454371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1619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FB83D-956C-941E-2942-334ACFD13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Critically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CD35B0-C8B3-9309-7250-64755D34FD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 of your journey from Bachelor to Master is about forming opinion and critically evaluating the work you are reading.</a:t>
            </a:r>
          </a:p>
          <a:p>
            <a:pPr lvl="1"/>
            <a:r>
              <a:rPr lang="en-GB" dirty="0"/>
              <a:t>Finding alternate learned opinion </a:t>
            </a:r>
          </a:p>
          <a:p>
            <a:pPr lvl="1"/>
            <a:r>
              <a:rPr lang="en-GB" dirty="0"/>
              <a:t>Identifying issues in the method</a:t>
            </a:r>
          </a:p>
          <a:p>
            <a:pPr lvl="1"/>
            <a:r>
              <a:rPr lang="en-GB" dirty="0"/>
              <a:t>Understanding what the work means to the greater field</a:t>
            </a:r>
          </a:p>
          <a:p>
            <a:pPr lvl="1"/>
            <a:r>
              <a:rPr lang="en-GB" dirty="0"/>
              <a:t>Identifying trends and assumptions</a:t>
            </a:r>
          </a:p>
          <a:p>
            <a:pPr lvl="1"/>
            <a:r>
              <a:rPr lang="en-GB" dirty="0"/>
              <a:t>Citation Chains</a:t>
            </a:r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7408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FF915-C1A0-5DF4-742A-BEF777391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a 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7D4E1-67D5-3265-BFD8-7FDEB76BF6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Planning the structure</a:t>
            </a:r>
          </a:p>
          <a:p>
            <a:pPr lvl="1"/>
            <a:r>
              <a:rPr lang="en-GB" dirty="0"/>
              <a:t>Start Broad</a:t>
            </a:r>
          </a:p>
          <a:p>
            <a:pPr lvl="1"/>
            <a:r>
              <a:rPr lang="en-GB" dirty="0"/>
              <a:t>Narrow down to your area </a:t>
            </a:r>
          </a:p>
          <a:p>
            <a:endParaRPr lang="en-GB" dirty="0"/>
          </a:p>
          <a:p>
            <a:r>
              <a:rPr lang="en-GB" b="1" i="1" dirty="0"/>
              <a:t>Exercise: Plan the basic structure of a Literature Review for a hobby or interest you have – 20 minutes. </a:t>
            </a:r>
          </a:p>
        </p:txBody>
      </p:sp>
    </p:spTree>
    <p:extLst>
      <p:ext uri="{BB962C8B-B14F-4D97-AF65-F5344CB8AC3E}">
        <p14:creationId xmlns:p14="http://schemas.microsoft.com/office/powerpoint/2010/main" val="22036149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198C0E6-450E-DF73-032A-3A928FF1E1A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500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277631-8AD2-6616-3190-5669C3D4B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Writing of the Review – Maintaining Integrity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11B899-7E84-CB43-3C7E-782FC728EF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976545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15346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C474C6-0285-E974-A0AC-50867D4AC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Writing the Review – Integration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4FA99-6F05-BC6C-A889-44BEA5B643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Don’t </a:t>
            </a:r>
            <a:r>
              <a:rPr lang="en-GB" sz="2400" u="sng" dirty="0"/>
              <a:t>Just</a:t>
            </a:r>
            <a:r>
              <a:rPr lang="en-GB" sz="2400" dirty="0"/>
              <a:t> summarise the work.</a:t>
            </a:r>
          </a:p>
          <a:p>
            <a:pPr lvl="1"/>
            <a:r>
              <a:rPr lang="en-GB" dirty="0"/>
              <a:t>How does the work affect you?</a:t>
            </a:r>
          </a:p>
          <a:p>
            <a:pPr lvl="1"/>
            <a:r>
              <a:rPr lang="en-GB" dirty="0"/>
              <a:t>How does it inform your research?</a:t>
            </a:r>
          </a:p>
          <a:p>
            <a:pPr lvl="2"/>
            <a:r>
              <a:rPr lang="en-GB" sz="2400" dirty="0"/>
              <a:t>Method alteration?</a:t>
            </a:r>
          </a:p>
          <a:p>
            <a:pPr lvl="2"/>
            <a:r>
              <a:rPr lang="en-GB" sz="2400" dirty="0"/>
              <a:t>Provision of context?</a:t>
            </a:r>
          </a:p>
          <a:p>
            <a:pPr lvl="2"/>
            <a:r>
              <a:rPr lang="en-GB" sz="2400" dirty="0"/>
              <a:t>Has your project had to change?</a:t>
            </a:r>
          </a:p>
          <a:p>
            <a:pPr lvl="2"/>
            <a:r>
              <a:rPr lang="en-GB" sz="2400" dirty="0"/>
              <a:t>Do your arguments need further evidence?</a:t>
            </a:r>
          </a:p>
          <a:p>
            <a:pPr lvl="2"/>
            <a:r>
              <a:rPr lang="en-GB" sz="2400" dirty="0"/>
              <a:t>Is there a better way of doing things?</a:t>
            </a:r>
          </a:p>
          <a:p>
            <a:r>
              <a:rPr lang="en-GB" sz="2400" dirty="0"/>
              <a:t>DO NOT USE AI!! </a:t>
            </a:r>
          </a:p>
        </p:txBody>
      </p:sp>
    </p:spTree>
    <p:extLst>
      <p:ext uri="{BB962C8B-B14F-4D97-AF65-F5344CB8AC3E}">
        <p14:creationId xmlns:p14="http://schemas.microsoft.com/office/powerpoint/2010/main" val="29191516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2A1B62-A3D9-378B-6DAD-D11A0FF43C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Writing the Review – Revise, Update,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CC377-B56D-D614-F480-2AD0F681E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As said before the literature review process should be ongoing.</a:t>
            </a:r>
          </a:p>
          <a:p>
            <a:pPr lvl="1"/>
            <a:r>
              <a:rPr lang="en-GB" sz="2000"/>
              <a:t>Other people are doing research</a:t>
            </a:r>
          </a:p>
          <a:p>
            <a:pPr lvl="1"/>
            <a:r>
              <a:rPr lang="en-GB" sz="2000"/>
              <a:t>Other people are better funded and have more time</a:t>
            </a:r>
          </a:p>
          <a:p>
            <a:r>
              <a:rPr lang="en-GB" sz="2000"/>
              <a:t>Consistent checking should not be a huge job unless you have done the review poorly in the first place. </a:t>
            </a:r>
          </a:p>
          <a:p>
            <a:r>
              <a:rPr lang="en-GB" sz="2000"/>
              <a:t>Make sure your project has all of the most novel data available – this will assist with the novelty of your project.</a:t>
            </a:r>
          </a:p>
          <a:p>
            <a:r>
              <a:rPr lang="en-GB" sz="2000"/>
              <a:t>Make sure your project links in with current research and draw parallels where you can!</a:t>
            </a:r>
          </a:p>
        </p:txBody>
      </p:sp>
    </p:spTree>
    <p:extLst>
      <p:ext uri="{BB962C8B-B14F-4D97-AF65-F5344CB8AC3E}">
        <p14:creationId xmlns:p14="http://schemas.microsoft.com/office/powerpoint/2010/main" val="12644580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D63398-EEE4-4E6A-BEF3-E92924A282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023" y="0"/>
            <a:ext cx="12226755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6804B24-17AC-406D-9636-1332F5DF9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03156" y="-2460574"/>
            <a:ext cx="6859919" cy="1177723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023" y="-864"/>
            <a:ext cx="3608179" cy="6858864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8000"/>
                </a:schemeClr>
              </a:gs>
              <a:gs pos="99000">
                <a:srgbClr val="000000">
                  <a:alpha val="46000"/>
                </a:srgb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5626703">
            <a:off x="1164940" y="1025588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9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70DF94D-F28F-435E-AD56-C40FC99AF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2409782"/>
            <a:ext cx="12221732" cy="444325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11000"/>
                </a:srgb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4F952EE-9AAE-4D81-BF98-35DF713340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942096" y="-2872097"/>
            <a:ext cx="6407535" cy="12151737"/>
          </a:xfrm>
          <a:prstGeom prst="rect">
            <a:avLst/>
          </a:prstGeom>
          <a:gradFill>
            <a:gsLst>
              <a:gs pos="1000">
                <a:srgbClr val="000000">
                  <a:alpha val="33000"/>
                </a:srgb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B1A43B7-72F9-9E3D-4EEF-34122A3A6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44454" y="3006586"/>
            <a:ext cx="7284935" cy="2732297"/>
          </a:xfrm>
        </p:spPr>
        <p:txBody>
          <a:bodyPr anchor="t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Questions?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3D683EC-7672-CD45-5E19-9217AC14F2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4454" y="667911"/>
            <a:ext cx="6755642" cy="1296368"/>
          </a:xfrm>
        </p:spPr>
        <p:txBody>
          <a:bodyPr anchor="b">
            <a:normAutofit/>
          </a:bodyPr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8019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279</TotalTime>
  <Words>572</Words>
  <Application>Microsoft Office PowerPoint</Application>
  <PresentationFormat>Widescreen</PresentationFormat>
  <Paragraphs>97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MSc Masterclass   Mark Broadhead m.broadhead@uwtsd.ac.uk</vt:lpstr>
      <vt:lpstr>Before we go forward!</vt:lpstr>
      <vt:lpstr>The Major Project/ Dissertation </vt:lpstr>
      <vt:lpstr>The Major Project/ Dissertation</vt:lpstr>
      <vt:lpstr>The Literature Review</vt:lpstr>
      <vt:lpstr>The Literature Review – What is it?</vt:lpstr>
      <vt:lpstr>What is the Purpose of the Literature Review?</vt:lpstr>
      <vt:lpstr>Common Misconceptions of Literature Reviews</vt:lpstr>
      <vt:lpstr>Planning your Literature Review</vt:lpstr>
      <vt:lpstr>Defining a Research Question</vt:lpstr>
      <vt:lpstr>Scope and Boundaries </vt:lpstr>
      <vt:lpstr>Identification of Key Concepts/ Keywords</vt:lpstr>
      <vt:lpstr>Developing a Search Strategy </vt:lpstr>
      <vt:lpstr>Reading Critically</vt:lpstr>
      <vt:lpstr>Structure a Literature Review</vt:lpstr>
      <vt:lpstr>Writing of the Review – Maintaining Integrity </vt:lpstr>
      <vt:lpstr>Writing the Review – Integration </vt:lpstr>
      <vt:lpstr>Writing the Review – Revise, Update, Link</vt:lpstr>
      <vt:lpstr>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Broadhead</dc:creator>
  <cp:lastModifiedBy>Jenni Steen</cp:lastModifiedBy>
  <cp:revision>2</cp:revision>
  <dcterms:created xsi:type="dcterms:W3CDTF">2025-11-19T09:01:19Z</dcterms:created>
  <dcterms:modified xsi:type="dcterms:W3CDTF">2026-02-13T09:52:15Z</dcterms:modified>
</cp:coreProperties>
</file>