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3"/>
  </p:notesMasterIdLst>
  <p:sldIdLst>
    <p:sldId id="302" r:id="rId2"/>
    <p:sldId id="339" r:id="rId3"/>
    <p:sldId id="282" r:id="rId4"/>
    <p:sldId id="311" r:id="rId5"/>
    <p:sldId id="265" r:id="rId6"/>
    <p:sldId id="259" r:id="rId7"/>
    <p:sldId id="264" r:id="rId8"/>
    <p:sldId id="266" r:id="rId9"/>
    <p:sldId id="286" r:id="rId10"/>
    <p:sldId id="269" r:id="rId11"/>
    <p:sldId id="270" r:id="rId12"/>
    <p:sldId id="267" r:id="rId13"/>
    <p:sldId id="287" r:id="rId14"/>
    <p:sldId id="274" r:id="rId15"/>
    <p:sldId id="276" r:id="rId16"/>
    <p:sldId id="277" r:id="rId17"/>
    <p:sldId id="275" r:id="rId18"/>
    <p:sldId id="289" r:id="rId19"/>
    <p:sldId id="340" r:id="rId20"/>
    <p:sldId id="301" r:id="rId21"/>
    <p:sldId id="288" r:id="rId22"/>
    <p:sldId id="279" r:id="rId23"/>
    <p:sldId id="280" r:id="rId24"/>
    <p:sldId id="292" r:id="rId25"/>
    <p:sldId id="296" r:id="rId26"/>
    <p:sldId id="303" r:id="rId27"/>
    <p:sldId id="291" r:id="rId28"/>
    <p:sldId id="299" r:id="rId29"/>
    <p:sldId id="293" r:id="rId30"/>
    <p:sldId id="294" r:id="rId31"/>
    <p:sldId id="28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AC65E1"/>
    <a:srgbClr val="77E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B2A028-5CD7-4B7A-ADC2-7C2A36F94FBB}" v="73" dt="2026-10-05T15:40:34.7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2" d="100"/>
          <a:sy n="92" d="100"/>
        </p:scale>
        <p:origin x="10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a Ferraraccio" userId="c9694aeb-2f50-401b-8abf-67f8a7106701" providerId="ADAL" clId="{728671C3-614E-440E-8F04-5DA1EFA065FD}"/>
    <pc:docChg chg="undo custSel addSld delSld modSld sldOrd">
      <pc:chgData name="Simona Ferraraccio" userId="c9694aeb-2f50-401b-8abf-67f8a7106701" providerId="ADAL" clId="{728671C3-614E-440E-8F04-5DA1EFA065FD}" dt="2026-10-05T15:40:34.749" v="2026"/>
      <pc:docMkLst>
        <pc:docMk/>
      </pc:docMkLst>
      <pc:sldChg chg="modSp mod">
        <pc:chgData name="Simona Ferraraccio" userId="c9694aeb-2f50-401b-8abf-67f8a7106701" providerId="ADAL" clId="{728671C3-614E-440E-8F04-5DA1EFA065FD}" dt="2026-10-05T14:47:55.129" v="199" actId="1076"/>
        <pc:sldMkLst>
          <pc:docMk/>
          <pc:sldMk cId="363261817" sldId="259"/>
        </pc:sldMkLst>
        <pc:picChg chg="mod">
          <ac:chgData name="Simona Ferraraccio" userId="c9694aeb-2f50-401b-8abf-67f8a7106701" providerId="ADAL" clId="{728671C3-614E-440E-8F04-5DA1EFA065FD}" dt="2026-10-05T14:47:55.129" v="199" actId="1076"/>
          <ac:picMkLst>
            <pc:docMk/>
            <pc:sldMk cId="363261817" sldId="259"/>
            <ac:picMk id="1032" creationId="{54E70440-DE1F-0F39-6812-71B4EF7278DD}"/>
          </ac:picMkLst>
        </pc:picChg>
      </pc:sldChg>
      <pc:sldChg chg="modSp mod">
        <pc:chgData name="Simona Ferraraccio" userId="c9694aeb-2f50-401b-8abf-67f8a7106701" providerId="ADAL" clId="{728671C3-614E-440E-8F04-5DA1EFA065FD}" dt="2026-10-05T14:49:33.144" v="201" actId="20577"/>
        <pc:sldMkLst>
          <pc:docMk/>
          <pc:sldMk cId="3511205942" sldId="264"/>
        </pc:sldMkLst>
        <pc:graphicFrameChg chg="modGraphic">
          <ac:chgData name="Simona Ferraraccio" userId="c9694aeb-2f50-401b-8abf-67f8a7106701" providerId="ADAL" clId="{728671C3-614E-440E-8F04-5DA1EFA065FD}" dt="2026-10-05T14:49:33.144" v="201" actId="20577"/>
          <ac:graphicFrameMkLst>
            <pc:docMk/>
            <pc:sldMk cId="3511205942" sldId="264"/>
            <ac:graphicFrameMk id="21" creationId="{357AF81F-567B-F3F7-F281-FF3EA8C58B9F}"/>
          </ac:graphicFrameMkLst>
        </pc:graphicFrameChg>
      </pc:sldChg>
      <pc:sldChg chg="addSp delSp modSp mod">
        <pc:chgData name="Simona Ferraraccio" userId="c9694aeb-2f50-401b-8abf-67f8a7106701" providerId="ADAL" clId="{728671C3-614E-440E-8F04-5DA1EFA065FD}" dt="2026-10-05T14:56:31.491" v="213" actId="1036"/>
        <pc:sldMkLst>
          <pc:docMk/>
          <pc:sldMk cId="622640899" sldId="267"/>
        </pc:sldMkLst>
        <pc:spChg chg="del mod">
          <ac:chgData name="Simona Ferraraccio" userId="c9694aeb-2f50-401b-8abf-67f8a7106701" providerId="ADAL" clId="{728671C3-614E-440E-8F04-5DA1EFA065FD}" dt="2026-10-05T14:55:35.498" v="203" actId="478"/>
          <ac:spMkLst>
            <pc:docMk/>
            <pc:sldMk cId="622640899" sldId="267"/>
            <ac:spMk id="4" creationId="{1CCC70B6-DF87-2C0F-2534-8BCE7973E879}"/>
          </ac:spMkLst>
        </pc:spChg>
        <pc:spChg chg="add mod">
          <ac:chgData name="Simona Ferraraccio" userId="c9694aeb-2f50-401b-8abf-67f8a7106701" providerId="ADAL" clId="{728671C3-614E-440E-8F04-5DA1EFA065FD}" dt="2026-10-05T14:55:50.483" v="209" actId="1076"/>
          <ac:spMkLst>
            <pc:docMk/>
            <pc:sldMk cId="622640899" sldId="267"/>
            <ac:spMk id="10" creationId="{6B3F10E3-381C-8868-D5ED-72C620A7112D}"/>
          </ac:spMkLst>
        </pc:spChg>
        <pc:picChg chg="mod">
          <ac:chgData name="Simona Ferraraccio" userId="c9694aeb-2f50-401b-8abf-67f8a7106701" providerId="ADAL" clId="{728671C3-614E-440E-8F04-5DA1EFA065FD}" dt="2026-10-05T14:56:31.491" v="213" actId="1036"/>
          <ac:picMkLst>
            <pc:docMk/>
            <pc:sldMk cId="622640899" sldId="267"/>
            <ac:picMk id="7" creationId="{0FF1EBCB-ECE7-535B-B84B-65D77B2072EE}"/>
          </ac:picMkLst>
        </pc:picChg>
      </pc:sldChg>
      <pc:sldChg chg="modSp mod ord">
        <pc:chgData name="Simona Ferraraccio" userId="c9694aeb-2f50-401b-8abf-67f8a7106701" providerId="ADAL" clId="{728671C3-614E-440E-8F04-5DA1EFA065FD}" dt="2026-10-05T14:57:54.372" v="232" actId="1076"/>
        <pc:sldMkLst>
          <pc:docMk/>
          <pc:sldMk cId="928305387" sldId="270"/>
        </pc:sldMkLst>
        <pc:spChg chg="mod">
          <ac:chgData name="Simona Ferraraccio" userId="c9694aeb-2f50-401b-8abf-67f8a7106701" providerId="ADAL" clId="{728671C3-614E-440E-8F04-5DA1EFA065FD}" dt="2026-10-05T14:57:54.372" v="232" actId="1076"/>
          <ac:spMkLst>
            <pc:docMk/>
            <pc:sldMk cId="928305387" sldId="270"/>
            <ac:spMk id="25" creationId="{B8737E1C-4F26-3C34-DCB1-F1C64259A838}"/>
          </ac:spMkLst>
        </pc:spChg>
      </pc:sldChg>
      <pc:sldChg chg="modSp mod">
        <pc:chgData name="Simona Ferraraccio" userId="c9694aeb-2f50-401b-8abf-67f8a7106701" providerId="ADAL" clId="{728671C3-614E-440E-8F04-5DA1EFA065FD}" dt="2026-09-18T12:58:24.678" v="161" actId="1076"/>
        <pc:sldMkLst>
          <pc:docMk/>
          <pc:sldMk cId="2789897023" sldId="276"/>
        </pc:sldMkLst>
        <pc:spChg chg="mod">
          <ac:chgData name="Simona Ferraraccio" userId="c9694aeb-2f50-401b-8abf-67f8a7106701" providerId="ADAL" clId="{728671C3-614E-440E-8F04-5DA1EFA065FD}" dt="2026-09-18T12:58:24.678" v="161" actId="1076"/>
          <ac:spMkLst>
            <pc:docMk/>
            <pc:sldMk cId="2789897023" sldId="276"/>
            <ac:spMk id="8" creationId="{8E09C676-447E-1A8C-D72C-797D119AD37E}"/>
          </ac:spMkLst>
        </pc:spChg>
      </pc:sldChg>
      <pc:sldChg chg="addSp delSp modSp mod">
        <pc:chgData name="Simona Ferraraccio" userId="c9694aeb-2f50-401b-8abf-67f8a7106701" providerId="ADAL" clId="{728671C3-614E-440E-8F04-5DA1EFA065FD}" dt="2026-10-05T15:06:53.623" v="238" actId="478"/>
        <pc:sldMkLst>
          <pc:docMk/>
          <pc:sldMk cId="3251544935" sldId="277"/>
        </pc:sldMkLst>
        <pc:spChg chg="mod">
          <ac:chgData name="Simona Ferraraccio" userId="c9694aeb-2f50-401b-8abf-67f8a7106701" providerId="ADAL" clId="{728671C3-614E-440E-8F04-5DA1EFA065FD}" dt="2026-10-05T15:05:16.199" v="234" actId="14100"/>
          <ac:spMkLst>
            <pc:docMk/>
            <pc:sldMk cId="3251544935" sldId="277"/>
            <ac:spMk id="78" creationId="{4A064E54-3DA9-520E-E864-88F8D40E58C1}"/>
          </ac:spMkLst>
        </pc:spChg>
        <pc:spChg chg="mod">
          <ac:chgData name="Simona Ferraraccio" userId="c9694aeb-2f50-401b-8abf-67f8a7106701" providerId="ADAL" clId="{728671C3-614E-440E-8F04-5DA1EFA065FD}" dt="2026-10-05T15:05:16.199" v="234" actId="14100"/>
          <ac:spMkLst>
            <pc:docMk/>
            <pc:sldMk cId="3251544935" sldId="277"/>
            <ac:spMk id="79" creationId="{2C109F16-5FB6-DF39-17D1-3AC262E4CE8E}"/>
          </ac:spMkLst>
        </pc:spChg>
        <pc:grpChg chg="mod">
          <ac:chgData name="Simona Ferraraccio" userId="c9694aeb-2f50-401b-8abf-67f8a7106701" providerId="ADAL" clId="{728671C3-614E-440E-8F04-5DA1EFA065FD}" dt="2026-10-05T15:05:11.540" v="233" actId="1076"/>
          <ac:grpSpMkLst>
            <pc:docMk/>
            <pc:sldMk cId="3251544935" sldId="277"/>
            <ac:grpSpMk id="75" creationId="{696E984A-BB3C-D70D-2C93-EB3E5A2A65DF}"/>
          </ac:grpSpMkLst>
        </pc:grpChg>
        <pc:grpChg chg="mod">
          <ac:chgData name="Simona Ferraraccio" userId="c9694aeb-2f50-401b-8abf-67f8a7106701" providerId="ADAL" clId="{728671C3-614E-440E-8F04-5DA1EFA065FD}" dt="2026-10-05T15:05:16.199" v="234" actId="14100"/>
          <ac:grpSpMkLst>
            <pc:docMk/>
            <pc:sldMk cId="3251544935" sldId="277"/>
            <ac:grpSpMk id="80" creationId="{97F8E00C-6CD2-8D24-F9C9-30E4442C5E65}"/>
          </ac:grpSpMkLst>
        </pc:grpChg>
        <pc:grpChg chg="mod">
          <ac:chgData name="Simona Ferraraccio" userId="c9694aeb-2f50-401b-8abf-67f8a7106701" providerId="ADAL" clId="{728671C3-614E-440E-8F04-5DA1EFA065FD}" dt="2026-10-05T15:05:16.199" v="234" actId="14100"/>
          <ac:grpSpMkLst>
            <pc:docMk/>
            <pc:sldMk cId="3251544935" sldId="277"/>
            <ac:grpSpMk id="83" creationId="{22E9D0BD-A08B-8CA8-C8D4-AEDFDB4178EA}"/>
          </ac:grpSpMkLst>
        </pc:grpChg>
        <pc:picChg chg="add del mod">
          <ac:chgData name="Simona Ferraraccio" userId="c9694aeb-2f50-401b-8abf-67f8a7106701" providerId="ADAL" clId="{728671C3-614E-440E-8F04-5DA1EFA065FD}" dt="2026-10-05T15:06:53.623" v="238" actId="478"/>
          <ac:picMkLst>
            <pc:docMk/>
            <pc:sldMk cId="3251544935" sldId="277"/>
            <ac:picMk id="11" creationId="{F6C9A87A-3690-48FB-77EE-BA660B8D865F}"/>
          </ac:picMkLst>
        </pc:picChg>
        <pc:picChg chg="mod">
          <ac:chgData name="Simona Ferraraccio" userId="c9694aeb-2f50-401b-8abf-67f8a7106701" providerId="ADAL" clId="{728671C3-614E-440E-8F04-5DA1EFA065FD}" dt="2026-10-05T15:05:16.199" v="234" actId="14100"/>
          <ac:picMkLst>
            <pc:docMk/>
            <pc:sldMk cId="3251544935" sldId="277"/>
            <ac:picMk id="9218" creationId="{082D5B63-A998-1E88-6E50-10BF674D78D6}"/>
          </ac:picMkLst>
        </pc:picChg>
        <pc:cxnChg chg="del">
          <ac:chgData name="Simona Ferraraccio" userId="c9694aeb-2f50-401b-8abf-67f8a7106701" providerId="ADAL" clId="{728671C3-614E-440E-8F04-5DA1EFA065FD}" dt="2026-10-05T15:05:24.220" v="235" actId="478"/>
          <ac:cxnSpMkLst>
            <pc:docMk/>
            <pc:sldMk cId="3251544935" sldId="277"/>
            <ac:cxnSpMk id="74" creationId="{F38763CF-11F5-54C0-6649-688BA1E28E4D}"/>
          </ac:cxnSpMkLst>
        </pc:cxnChg>
      </pc:sldChg>
      <pc:sldChg chg="modSp mod">
        <pc:chgData name="Simona Ferraraccio" userId="c9694aeb-2f50-401b-8abf-67f8a7106701" providerId="ADAL" clId="{728671C3-614E-440E-8F04-5DA1EFA065FD}" dt="2026-10-05T15:40:00.474" v="2025" actId="1036"/>
        <pc:sldMkLst>
          <pc:docMk/>
          <pc:sldMk cId="1546912424" sldId="279"/>
        </pc:sldMkLst>
        <pc:picChg chg="mod">
          <ac:chgData name="Simona Ferraraccio" userId="c9694aeb-2f50-401b-8abf-67f8a7106701" providerId="ADAL" clId="{728671C3-614E-440E-8F04-5DA1EFA065FD}" dt="2026-10-05T15:40:00.474" v="2025" actId="1036"/>
          <ac:picMkLst>
            <pc:docMk/>
            <pc:sldMk cId="1546912424" sldId="279"/>
            <ac:picMk id="4" creationId="{BBC312A0-A0A5-E02F-9297-33B0EB1A196F}"/>
          </ac:picMkLst>
        </pc:picChg>
      </pc:sldChg>
      <pc:sldChg chg="modSp mod">
        <pc:chgData name="Simona Ferraraccio" userId="c9694aeb-2f50-401b-8abf-67f8a7106701" providerId="ADAL" clId="{728671C3-614E-440E-8F04-5DA1EFA065FD}" dt="2026-10-05T15:20:30.210" v="491" actId="1076"/>
        <pc:sldMkLst>
          <pc:docMk/>
          <pc:sldMk cId="1489368934" sldId="283"/>
        </pc:sldMkLst>
        <pc:spChg chg="mod">
          <ac:chgData name="Simona Ferraraccio" userId="c9694aeb-2f50-401b-8abf-67f8a7106701" providerId="ADAL" clId="{728671C3-614E-440E-8F04-5DA1EFA065FD}" dt="2026-10-05T15:20:30.210" v="491" actId="1076"/>
          <ac:spMkLst>
            <pc:docMk/>
            <pc:sldMk cId="1489368934" sldId="283"/>
            <ac:spMk id="10" creationId="{DB5380D6-6B61-87AA-FD29-EC747DE3F17B}"/>
          </ac:spMkLst>
        </pc:spChg>
      </pc:sldChg>
      <pc:sldChg chg="modSp mod">
        <pc:chgData name="Simona Ferraraccio" userId="c9694aeb-2f50-401b-8abf-67f8a7106701" providerId="ADAL" clId="{728671C3-614E-440E-8F04-5DA1EFA065FD}" dt="2026-10-05T14:56:47.503" v="227" actId="1036"/>
        <pc:sldMkLst>
          <pc:docMk/>
          <pc:sldMk cId="4102407160" sldId="286"/>
        </pc:sldMkLst>
        <pc:spChg chg="mod">
          <ac:chgData name="Simona Ferraraccio" userId="c9694aeb-2f50-401b-8abf-67f8a7106701" providerId="ADAL" clId="{728671C3-614E-440E-8F04-5DA1EFA065FD}" dt="2026-10-05T14:56:47.503" v="227" actId="1036"/>
          <ac:spMkLst>
            <pc:docMk/>
            <pc:sldMk cId="4102407160" sldId="286"/>
            <ac:spMk id="15" creationId="{74E429FD-410F-C2B0-F77D-BE79357C6E27}"/>
          </ac:spMkLst>
        </pc:spChg>
        <pc:spChg chg="mod">
          <ac:chgData name="Simona Ferraraccio" userId="c9694aeb-2f50-401b-8abf-67f8a7106701" providerId="ADAL" clId="{728671C3-614E-440E-8F04-5DA1EFA065FD}" dt="2026-10-05T14:56:47.503" v="227" actId="1036"/>
          <ac:spMkLst>
            <pc:docMk/>
            <pc:sldMk cId="4102407160" sldId="286"/>
            <ac:spMk id="31" creationId="{06108967-9731-6F29-7807-31C857DC88AB}"/>
          </ac:spMkLst>
        </pc:spChg>
        <pc:spChg chg="mod">
          <ac:chgData name="Simona Ferraraccio" userId="c9694aeb-2f50-401b-8abf-67f8a7106701" providerId="ADAL" clId="{728671C3-614E-440E-8F04-5DA1EFA065FD}" dt="2026-10-05T14:56:47.503" v="227" actId="1036"/>
          <ac:spMkLst>
            <pc:docMk/>
            <pc:sldMk cId="4102407160" sldId="286"/>
            <ac:spMk id="32" creationId="{A8F5ED8E-2747-8988-FD88-C7AFEA27BE7A}"/>
          </ac:spMkLst>
        </pc:spChg>
        <pc:spChg chg="mod">
          <ac:chgData name="Simona Ferraraccio" userId="c9694aeb-2f50-401b-8abf-67f8a7106701" providerId="ADAL" clId="{728671C3-614E-440E-8F04-5DA1EFA065FD}" dt="2026-10-05T14:56:47.503" v="227" actId="1036"/>
          <ac:spMkLst>
            <pc:docMk/>
            <pc:sldMk cId="4102407160" sldId="286"/>
            <ac:spMk id="33" creationId="{5ED41DAA-7D2E-CB36-77E5-C77EC6A7384D}"/>
          </ac:spMkLst>
        </pc:spChg>
        <pc:spChg chg="mod">
          <ac:chgData name="Simona Ferraraccio" userId="c9694aeb-2f50-401b-8abf-67f8a7106701" providerId="ADAL" clId="{728671C3-614E-440E-8F04-5DA1EFA065FD}" dt="2026-10-05T14:56:47.503" v="227" actId="1036"/>
          <ac:spMkLst>
            <pc:docMk/>
            <pc:sldMk cId="4102407160" sldId="286"/>
            <ac:spMk id="34" creationId="{241C1534-5CD2-4921-5E5C-AC81DDF1E6E5}"/>
          </ac:spMkLst>
        </pc:spChg>
        <pc:spChg chg="mod">
          <ac:chgData name="Simona Ferraraccio" userId="c9694aeb-2f50-401b-8abf-67f8a7106701" providerId="ADAL" clId="{728671C3-614E-440E-8F04-5DA1EFA065FD}" dt="2026-10-05T14:56:47.503" v="227" actId="1036"/>
          <ac:spMkLst>
            <pc:docMk/>
            <pc:sldMk cId="4102407160" sldId="286"/>
            <ac:spMk id="35" creationId="{11B39AFD-DF59-31C5-1CA1-0392AA3D01A1}"/>
          </ac:spMkLst>
        </pc:spChg>
        <pc:spChg chg="mod">
          <ac:chgData name="Simona Ferraraccio" userId="c9694aeb-2f50-401b-8abf-67f8a7106701" providerId="ADAL" clId="{728671C3-614E-440E-8F04-5DA1EFA065FD}" dt="2026-10-05T14:56:47.503" v="227" actId="1036"/>
          <ac:spMkLst>
            <pc:docMk/>
            <pc:sldMk cId="4102407160" sldId="286"/>
            <ac:spMk id="53" creationId="{06F10C8F-B80C-7F5D-3738-7DF1C81B6771}"/>
          </ac:spMkLst>
        </pc:spChg>
        <pc:spChg chg="mod">
          <ac:chgData name="Simona Ferraraccio" userId="c9694aeb-2f50-401b-8abf-67f8a7106701" providerId="ADAL" clId="{728671C3-614E-440E-8F04-5DA1EFA065FD}" dt="2026-10-05T14:56:47.503" v="227" actId="1036"/>
          <ac:spMkLst>
            <pc:docMk/>
            <pc:sldMk cId="4102407160" sldId="286"/>
            <ac:spMk id="54" creationId="{E810F4C2-76F2-F16B-62E0-4200560B5EFF}"/>
          </ac:spMkLst>
        </pc:spChg>
        <pc:picChg chg="mod">
          <ac:chgData name="Simona Ferraraccio" userId="c9694aeb-2f50-401b-8abf-67f8a7106701" providerId="ADAL" clId="{728671C3-614E-440E-8F04-5DA1EFA065FD}" dt="2026-10-05T14:56:40.051" v="214" actId="1076"/>
          <ac:picMkLst>
            <pc:docMk/>
            <pc:sldMk cId="4102407160" sldId="286"/>
            <ac:picMk id="6" creationId="{A2388106-20FE-91E0-3A52-58E10736DA04}"/>
          </ac:picMkLst>
        </pc:picChg>
        <pc:picChg chg="mod">
          <ac:chgData name="Simona Ferraraccio" userId="c9694aeb-2f50-401b-8abf-67f8a7106701" providerId="ADAL" clId="{728671C3-614E-440E-8F04-5DA1EFA065FD}" dt="2026-10-05T14:56:47.503" v="227" actId="1036"/>
          <ac:picMkLst>
            <pc:docMk/>
            <pc:sldMk cId="4102407160" sldId="286"/>
            <ac:picMk id="6148" creationId="{C0CC6A97-D6A6-666D-5612-FB52839DD7FC}"/>
          </ac:picMkLst>
        </pc:picChg>
        <pc:picChg chg="mod">
          <ac:chgData name="Simona Ferraraccio" userId="c9694aeb-2f50-401b-8abf-67f8a7106701" providerId="ADAL" clId="{728671C3-614E-440E-8F04-5DA1EFA065FD}" dt="2026-10-05T14:56:47.503" v="227" actId="1036"/>
          <ac:picMkLst>
            <pc:docMk/>
            <pc:sldMk cId="4102407160" sldId="286"/>
            <ac:picMk id="6150" creationId="{20F74400-39DA-C2E1-42EC-027917DB765E}"/>
          </ac:picMkLst>
        </pc:picChg>
      </pc:sldChg>
      <pc:sldChg chg="modSp mod">
        <pc:chgData name="Simona Ferraraccio" userId="c9694aeb-2f50-401b-8abf-67f8a7106701" providerId="ADAL" clId="{728671C3-614E-440E-8F04-5DA1EFA065FD}" dt="2026-10-05T15:39:03.654" v="2021" actId="1076"/>
        <pc:sldMkLst>
          <pc:docMk/>
          <pc:sldMk cId="342155399" sldId="288"/>
        </pc:sldMkLst>
        <pc:picChg chg="mod">
          <ac:chgData name="Simona Ferraraccio" userId="c9694aeb-2f50-401b-8abf-67f8a7106701" providerId="ADAL" clId="{728671C3-614E-440E-8F04-5DA1EFA065FD}" dt="2026-10-05T15:39:03.654" v="2021" actId="1076"/>
          <ac:picMkLst>
            <pc:docMk/>
            <pc:sldMk cId="342155399" sldId="288"/>
            <ac:picMk id="4" creationId="{F61AAAAF-108A-0A11-C5DE-B4547597F7DC}"/>
          </ac:picMkLst>
        </pc:picChg>
      </pc:sldChg>
      <pc:sldChg chg="addSp delSp modSp mod">
        <pc:chgData name="Simona Ferraraccio" userId="c9694aeb-2f50-401b-8abf-67f8a7106701" providerId="ADAL" clId="{728671C3-614E-440E-8F04-5DA1EFA065FD}" dt="2026-10-05T15:37:43.399" v="2019" actId="14100"/>
        <pc:sldMkLst>
          <pc:docMk/>
          <pc:sldMk cId="4213141804" sldId="289"/>
        </pc:sldMkLst>
        <pc:spChg chg="mod">
          <ac:chgData name="Simona Ferraraccio" userId="c9694aeb-2f50-401b-8abf-67f8a7106701" providerId="ADAL" clId="{728671C3-614E-440E-8F04-5DA1EFA065FD}" dt="2026-10-05T15:30:50.511" v="1224" actId="1076"/>
          <ac:spMkLst>
            <pc:docMk/>
            <pc:sldMk cId="4213141804" sldId="289"/>
            <ac:spMk id="2" creationId="{32E3087A-F76A-8228-A208-EE809788DFF4}"/>
          </ac:spMkLst>
        </pc:spChg>
        <pc:spChg chg="del mod topLvl">
          <ac:chgData name="Simona Ferraraccio" userId="c9694aeb-2f50-401b-8abf-67f8a7106701" providerId="ADAL" clId="{728671C3-614E-440E-8F04-5DA1EFA065FD}" dt="2026-10-05T15:24:37.641" v="525" actId="21"/>
          <ac:spMkLst>
            <pc:docMk/>
            <pc:sldMk cId="4213141804" sldId="289"/>
            <ac:spMk id="6" creationId="{B853FF16-6EA7-E50A-B4BA-6466A459A8B3}"/>
          </ac:spMkLst>
        </pc:spChg>
        <pc:spChg chg="mod">
          <ac:chgData name="Simona Ferraraccio" userId="c9694aeb-2f50-401b-8abf-67f8a7106701" providerId="ADAL" clId="{728671C3-614E-440E-8F04-5DA1EFA065FD}" dt="2026-10-05T15:30:53.244" v="1225" actId="1076"/>
          <ac:spMkLst>
            <pc:docMk/>
            <pc:sldMk cId="4213141804" sldId="289"/>
            <ac:spMk id="10" creationId="{C2431472-D586-4B50-DF36-D6521642742E}"/>
          </ac:spMkLst>
        </pc:spChg>
        <pc:spChg chg="add mod">
          <ac:chgData name="Simona Ferraraccio" userId="c9694aeb-2f50-401b-8abf-67f8a7106701" providerId="ADAL" clId="{728671C3-614E-440E-8F04-5DA1EFA065FD}" dt="2026-10-05T15:24:50.262" v="542" actId="1076"/>
          <ac:spMkLst>
            <pc:docMk/>
            <pc:sldMk cId="4213141804" sldId="289"/>
            <ac:spMk id="12" creationId="{EF1BDDB1-EDD8-882B-3AE8-82D0B19832C0}"/>
          </ac:spMkLst>
        </pc:spChg>
        <pc:spChg chg="add mod">
          <ac:chgData name="Simona Ferraraccio" userId="c9694aeb-2f50-401b-8abf-67f8a7106701" providerId="ADAL" clId="{728671C3-614E-440E-8F04-5DA1EFA065FD}" dt="2026-10-05T15:36:31.171" v="1782" actId="1076"/>
          <ac:spMkLst>
            <pc:docMk/>
            <pc:sldMk cId="4213141804" sldId="289"/>
            <ac:spMk id="13" creationId="{1A5C5068-33B1-509F-494D-0AF126F01112}"/>
          </ac:spMkLst>
        </pc:spChg>
        <pc:spChg chg="add mod">
          <ac:chgData name="Simona Ferraraccio" userId="c9694aeb-2f50-401b-8abf-67f8a7106701" providerId="ADAL" clId="{728671C3-614E-440E-8F04-5DA1EFA065FD}" dt="2026-10-05T15:29:08.334" v="1031" actId="1076"/>
          <ac:spMkLst>
            <pc:docMk/>
            <pc:sldMk cId="4213141804" sldId="289"/>
            <ac:spMk id="15" creationId="{0633318B-2C51-1EB8-4AE1-9CBF1DCAB1F1}"/>
          </ac:spMkLst>
        </pc:spChg>
        <pc:spChg chg="add mod">
          <ac:chgData name="Simona Ferraraccio" userId="c9694aeb-2f50-401b-8abf-67f8a7106701" providerId="ADAL" clId="{728671C3-614E-440E-8F04-5DA1EFA065FD}" dt="2026-10-05T15:33:58.320" v="1564" actId="1076"/>
          <ac:spMkLst>
            <pc:docMk/>
            <pc:sldMk cId="4213141804" sldId="289"/>
            <ac:spMk id="23" creationId="{C37C485F-69FE-514E-F666-41D290F39294}"/>
          </ac:spMkLst>
        </pc:spChg>
        <pc:spChg chg="add mod">
          <ac:chgData name="Simona Ferraraccio" userId="c9694aeb-2f50-401b-8abf-67f8a7106701" providerId="ADAL" clId="{728671C3-614E-440E-8F04-5DA1EFA065FD}" dt="2026-10-05T15:36:34.987" v="1783" actId="1076"/>
          <ac:spMkLst>
            <pc:docMk/>
            <pc:sldMk cId="4213141804" sldId="289"/>
            <ac:spMk id="25" creationId="{87FBF7D6-B5AB-C333-F173-38033FD97A8C}"/>
          </ac:spMkLst>
        </pc:spChg>
        <pc:spChg chg="add mod">
          <ac:chgData name="Simona Ferraraccio" userId="c9694aeb-2f50-401b-8abf-67f8a7106701" providerId="ADAL" clId="{728671C3-614E-440E-8F04-5DA1EFA065FD}" dt="2026-10-05T15:35:55.971" v="1775" actId="1076"/>
          <ac:spMkLst>
            <pc:docMk/>
            <pc:sldMk cId="4213141804" sldId="289"/>
            <ac:spMk id="27" creationId="{130DFEFD-09DC-2519-2EAA-973D73B855BE}"/>
          </ac:spMkLst>
        </pc:spChg>
        <pc:spChg chg="add mod">
          <ac:chgData name="Simona Ferraraccio" userId="c9694aeb-2f50-401b-8abf-67f8a7106701" providerId="ADAL" clId="{728671C3-614E-440E-8F04-5DA1EFA065FD}" dt="2026-10-05T15:37:43.399" v="2019" actId="14100"/>
          <ac:spMkLst>
            <pc:docMk/>
            <pc:sldMk cId="4213141804" sldId="289"/>
            <ac:spMk id="53" creationId="{84535910-2F33-AA54-EC82-5241057BF645}"/>
          </ac:spMkLst>
        </pc:spChg>
        <pc:grpChg chg="del mod">
          <ac:chgData name="Simona Ferraraccio" userId="c9694aeb-2f50-401b-8abf-67f8a7106701" providerId="ADAL" clId="{728671C3-614E-440E-8F04-5DA1EFA065FD}" dt="2026-10-05T15:24:37.641" v="525" actId="21"/>
          <ac:grpSpMkLst>
            <pc:docMk/>
            <pc:sldMk cId="4213141804" sldId="289"/>
            <ac:grpSpMk id="7" creationId="{BDED16A8-4F8B-F11A-2604-40ECD36E9168}"/>
          </ac:grpSpMkLst>
        </pc:grpChg>
        <pc:grpChg chg="del">
          <ac:chgData name="Simona Ferraraccio" userId="c9694aeb-2f50-401b-8abf-67f8a7106701" providerId="ADAL" clId="{728671C3-614E-440E-8F04-5DA1EFA065FD}" dt="2026-10-05T15:24:26.276" v="522" actId="478"/>
          <ac:grpSpMkLst>
            <pc:docMk/>
            <pc:sldMk cId="4213141804" sldId="289"/>
            <ac:grpSpMk id="55" creationId="{4693A7B4-B280-7EF4-19DC-B37A5EE936A2}"/>
          </ac:grpSpMkLst>
        </pc:grpChg>
        <pc:picChg chg="mod">
          <ac:chgData name="Simona Ferraraccio" userId="c9694aeb-2f50-401b-8abf-67f8a7106701" providerId="ADAL" clId="{728671C3-614E-440E-8F04-5DA1EFA065FD}" dt="2026-10-05T15:29:33.987" v="1036" actId="1076"/>
          <ac:picMkLst>
            <pc:docMk/>
            <pc:sldMk cId="4213141804" sldId="289"/>
            <ac:picMk id="9" creationId="{588EEF22-1108-3236-EEA8-A26F4C378600}"/>
          </ac:picMkLst>
        </pc:picChg>
        <pc:picChg chg="mod topLvl">
          <ac:chgData name="Simona Ferraraccio" userId="c9694aeb-2f50-401b-8abf-67f8a7106701" providerId="ADAL" clId="{728671C3-614E-440E-8F04-5DA1EFA065FD}" dt="2026-10-05T15:33:21.348" v="1559" actId="1076"/>
          <ac:picMkLst>
            <pc:docMk/>
            <pc:sldMk cId="4213141804" sldId="289"/>
            <ac:picMk id="11266" creationId="{9C2CFD26-9C60-5ACE-C70C-148B069DB6B8}"/>
          </ac:picMkLst>
        </pc:picChg>
        <pc:cxnChg chg="add mod">
          <ac:chgData name="Simona Ferraraccio" userId="c9694aeb-2f50-401b-8abf-67f8a7106701" providerId="ADAL" clId="{728671C3-614E-440E-8F04-5DA1EFA065FD}" dt="2026-10-05T15:33:17.352" v="1557" actId="14100"/>
          <ac:cxnSpMkLst>
            <pc:docMk/>
            <pc:sldMk cId="4213141804" sldId="289"/>
            <ac:cxnSpMk id="17" creationId="{84F2887D-1028-3B4F-300E-8315CE024A00}"/>
          </ac:cxnSpMkLst>
        </pc:cxnChg>
        <pc:cxnChg chg="add mod">
          <ac:chgData name="Simona Ferraraccio" userId="c9694aeb-2f50-401b-8abf-67f8a7106701" providerId="ADAL" clId="{728671C3-614E-440E-8F04-5DA1EFA065FD}" dt="2026-10-05T15:33:21.348" v="1559" actId="1076"/>
          <ac:cxnSpMkLst>
            <pc:docMk/>
            <pc:sldMk cId="4213141804" sldId="289"/>
            <ac:cxnSpMk id="19" creationId="{44F4125B-4126-652E-F453-42CF372D6CDC}"/>
          </ac:cxnSpMkLst>
        </pc:cxnChg>
        <pc:cxnChg chg="add mod">
          <ac:chgData name="Simona Ferraraccio" userId="c9694aeb-2f50-401b-8abf-67f8a7106701" providerId="ADAL" clId="{728671C3-614E-440E-8F04-5DA1EFA065FD}" dt="2026-10-05T15:36:05.796" v="1778" actId="14100"/>
          <ac:cxnSpMkLst>
            <pc:docMk/>
            <pc:sldMk cId="4213141804" sldId="289"/>
            <ac:cxnSpMk id="33" creationId="{9F273351-423C-CBBA-BA7B-7F88D1494B54}"/>
          </ac:cxnSpMkLst>
        </pc:cxnChg>
        <pc:cxnChg chg="add mod">
          <ac:chgData name="Simona Ferraraccio" userId="c9694aeb-2f50-401b-8abf-67f8a7106701" providerId="ADAL" clId="{728671C3-614E-440E-8F04-5DA1EFA065FD}" dt="2026-10-05T15:36:14.479" v="1781" actId="14100"/>
          <ac:cxnSpMkLst>
            <pc:docMk/>
            <pc:sldMk cId="4213141804" sldId="289"/>
            <ac:cxnSpMk id="43" creationId="{156E8BD3-0ABB-6224-2888-98747685203E}"/>
          </ac:cxnSpMkLst>
        </pc:cxnChg>
      </pc:sldChg>
      <pc:sldChg chg="del">
        <pc:chgData name="Simona Ferraraccio" userId="c9694aeb-2f50-401b-8abf-67f8a7106701" providerId="ADAL" clId="{728671C3-614E-440E-8F04-5DA1EFA065FD}" dt="2026-10-05T15:07:11.579" v="239" actId="47"/>
        <pc:sldMkLst>
          <pc:docMk/>
          <pc:sldMk cId="4026257987" sldId="290"/>
        </pc:sldMkLst>
      </pc:sldChg>
      <pc:sldChg chg="modSp">
        <pc:chgData name="Simona Ferraraccio" userId="c9694aeb-2f50-401b-8abf-67f8a7106701" providerId="ADAL" clId="{728671C3-614E-440E-8F04-5DA1EFA065FD}" dt="2026-10-05T15:40:34.749" v="2026"/>
        <pc:sldMkLst>
          <pc:docMk/>
          <pc:sldMk cId="2167369381" sldId="292"/>
        </pc:sldMkLst>
        <pc:graphicFrameChg chg="mod">
          <ac:chgData name="Simona Ferraraccio" userId="c9694aeb-2f50-401b-8abf-67f8a7106701" providerId="ADAL" clId="{728671C3-614E-440E-8F04-5DA1EFA065FD}" dt="2026-10-05T15:40:34.749" v="2026"/>
          <ac:graphicFrameMkLst>
            <pc:docMk/>
            <pc:sldMk cId="2167369381" sldId="292"/>
            <ac:graphicFrameMk id="6" creationId="{D68840A5-35F3-4A3C-5693-998C457779C3}"/>
          </ac:graphicFrameMkLst>
        </pc:graphicFrameChg>
      </pc:sldChg>
      <pc:sldChg chg="addSp modSp add mod modAnim">
        <pc:chgData name="Simona Ferraraccio" userId="c9694aeb-2f50-401b-8abf-67f8a7106701" providerId="ADAL" clId="{728671C3-614E-440E-8F04-5DA1EFA065FD}" dt="2026-10-05T14:47:06.373" v="198"/>
        <pc:sldMkLst>
          <pc:docMk/>
          <pc:sldMk cId="1606761276" sldId="311"/>
        </pc:sldMkLst>
        <pc:spChg chg="mod">
          <ac:chgData name="Simona Ferraraccio" userId="c9694aeb-2f50-401b-8abf-67f8a7106701" providerId="ADAL" clId="{728671C3-614E-440E-8F04-5DA1EFA065FD}" dt="2026-10-05T14:46:50.832" v="190" actId="21"/>
          <ac:spMkLst>
            <pc:docMk/>
            <pc:sldMk cId="1606761276" sldId="311"/>
            <ac:spMk id="5" creationId="{8C88E54C-CE2A-1D8B-3CAD-7156777F049D}"/>
          </ac:spMkLst>
        </pc:spChg>
        <pc:spChg chg="mod">
          <ac:chgData name="Simona Ferraraccio" userId="c9694aeb-2f50-401b-8abf-67f8a7106701" providerId="ADAL" clId="{728671C3-614E-440E-8F04-5DA1EFA065FD}" dt="2026-10-05T14:46:31.501" v="188" actId="20577"/>
          <ac:spMkLst>
            <pc:docMk/>
            <pc:sldMk cId="1606761276" sldId="311"/>
            <ac:spMk id="6" creationId="{F7A0B712-6431-EB0B-6168-8EF073D0772B}"/>
          </ac:spMkLst>
        </pc:spChg>
        <pc:spChg chg="add mod">
          <ac:chgData name="Simona Ferraraccio" userId="c9694aeb-2f50-401b-8abf-67f8a7106701" providerId="ADAL" clId="{728671C3-614E-440E-8F04-5DA1EFA065FD}" dt="2026-10-05T14:47:02.703" v="197" actId="20577"/>
          <ac:spMkLst>
            <pc:docMk/>
            <pc:sldMk cId="1606761276" sldId="311"/>
            <ac:spMk id="9" creationId="{927E6740-F384-C833-4FF4-F4D32526CF0B}"/>
          </ac:spMkLst>
        </pc:spChg>
      </pc:sldChg>
      <pc:sldChg chg="addSp delSp modSp new mod">
        <pc:chgData name="Simona Ferraraccio" userId="c9694aeb-2f50-401b-8abf-67f8a7106701" providerId="ADAL" clId="{728671C3-614E-440E-8F04-5DA1EFA065FD}" dt="2026-10-05T15:21:20.391" v="521" actId="207"/>
        <pc:sldMkLst>
          <pc:docMk/>
          <pc:sldMk cId="3102218884" sldId="340"/>
        </pc:sldMkLst>
        <pc:spChg chg="add del mod">
          <ac:chgData name="Simona Ferraraccio" userId="c9694aeb-2f50-401b-8abf-67f8a7106701" providerId="ADAL" clId="{728671C3-614E-440E-8F04-5DA1EFA065FD}" dt="2026-10-05T15:09:14.429" v="251"/>
          <ac:spMkLst>
            <pc:docMk/>
            <pc:sldMk cId="3102218884" sldId="340"/>
            <ac:spMk id="6" creationId="{AE681BB3-C19F-EFDE-A0B6-5FDA1CFB7AE2}"/>
          </ac:spMkLst>
        </pc:spChg>
        <pc:spChg chg="add mod">
          <ac:chgData name="Simona Ferraraccio" userId="c9694aeb-2f50-401b-8abf-67f8a7106701" providerId="ADAL" clId="{728671C3-614E-440E-8F04-5DA1EFA065FD}" dt="2026-10-05T15:09:38.109" v="299" actId="1037"/>
          <ac:spMkLst>
            <pc:docMk/>
            <pc:sldMk cId="3102218884" sldId="340"/>
            <ac:spMk id="7" creationId="{6E9D32D1-8ED4-1864-F696-6FD2B402CA8C}"/>
          </ac:spMkLst>
        </pc:spChg>
        <pc:spChg chg="add mod">
          <ac:chgData name="Simona Ferraraccio" userId="c9694aeb-2f50-401b-8abf-67f8a7106701" providerId="ADAL" clId="{728671C3-614E-440E-8F04-5DA1EFA065FD}" dt="2026-10-05T15:10:36.029" v="330" actId="1076"/>
          <ac:spMkLst>
            <pc:docMk/>
            <pc:sldMk cId="3102218884" sldId="340"/>
            <ac:spMk id="9" creationId="{76CD5072-B1D8-0AAD-7A42-44C3D009F3A2}"/>
          </ac:spMkLst>
        </pc:spChg>
        <pc:spChg chg="add mod">
          <ac:chgData name="Simona Ferraraccio" userId="c9694aeb-2f50-401b-8abf-67f8a7106701" providerId="ADAL" clId="{728671C3-614E-440E-8F04-5DA1EFA065FD}" dt="2026-10-05T15:19:27.672" v="465" actId="20577"/>
          <ac:spMkLst>
            <pc:docMk/>
            <pc:sldMk cId="3102218884" sldId="340"/>
            <ac:spMk id="13" creationId="{A2B2CBFA-7A33-BA78-D40A-C153DBEE372C}"/>
          </ac:spMkLst>
        </pc:spChg>
        <pc:spChg chg="add mod">
          <ac:chgData name="Simona Ferraraccio" userId="c9694aeb-2f50-401b-8abf-67f8a7106701" providerId="ADAL" clId="{728671C3-614E-440E-8F04-5DA1EFA065FD}" dt="2026-10-05T15:20:00.987" v="487" actId="1076"/>
          <ac:spMkLst>
            <pc:docMk/>
            <pc:sldMk cId="3102218884" sldId="340"/>
            <ac:spMk id="15" creationId="{87025F39-BD37-2463-4FC7-A8D7FE8D8BE5}"/>
          </ac:spMkLst>
        </pc:spChg>
        <pc:spChg chg="add mod">
          <ac:chgData name="Simona Ferraraccio" userId="c9694aeb-2f50-401b-8abf-67f8a7106701" providerId="ADAL" clId="{728671C3-614E-440E-8F04-5DA1EFA065FD}" dt="2026-10-05T15:21:20.391" v="521" actId="207"/>
          <ac:spMkLst>
            <pc:docMk/>
            <pc:sldMk cId="3102218884" sldId="340"/>
            <ac:spMk id="16" creationId="{0610F4D8-6FE1-A084-F748-656CBC8016CE}"/>
          </ac:spMkLst>
        </pc:spChg>
        <pc:picChg chg="add del mod">
          <ac:chgData name="Simona Ferraraccio" userId="c9694aeb-2f50-401b-8abf-67f8a7106701" providerId="ADAL" clId="{728671C3-614E-440E-8F04-5DA1EFA065FD}" dt="2026-10-05T15:10:18.743" v="304" actId="478"/>
          <ac:picMkLst>
            <pc:docMk/>
            <pc:sldMk cId="3102218884" sldId="340"/>
            <ac:picMk id="5" creationId="{B043C44E-AA01-3136-C1D3-B324B9E1A064}"/>
          </ac:picMkLst>
        </pc:picChg>
        <pc:picChg chg="add mod">
          <ac:chgData name="Simona Ferraraccio" userId="c9694aeb-2f50-401b-8abf-67f8a7106701" providerId="ADAL" clId="{728671C3-614E-440E-8F04-5DA1EFA065FD}" dt="2026-10-05T15:10:21.695" v="305" actId="1076"/>
          <ac:picMkLst>
            <pc:docMk/>
            <pc:sldMk cId="3102218884" sldId="340"/>
            <ac:picMk id="8" creationId="{728AA11C-AED3-4825-7910-A2C763104934}"/>
          </ac:picMkLst>
        </pc:picChg>
        <pc:picChg chg="add mod">
          <ac:chgData name="Simona Ferraraccio" userId="c9694aeb-2f50-401b-8abf-67f8a7106701" providerId="ADAL" clId="{728671C3-614E-440E-8F04-5DA1EFA065FD}" dt="2026-10-05T15:19:00.182" v="382" actId="1076"/>
          <ac:picMkLst>
            <pc:docMk/>
            <pc:sldMk cId="3102218884" sldId="340"/>
            <ac:picMk id="11" creationId="{306274F1-5B2A-D895-1652-736D2D92555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1">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CC9743-305D-4B21-ADC9-9C45B9698F8E}" type="doc">
      <dgm:prSet loTypeId="urn:microsoft.com/office/officeart/2005/8/layout/chevron1" loCatId="process" qsTypeId="urn:microsoft.com/office/officeart/2005/8/quickstyle/simple1#1" qsCatId="simple" csTypeId="urn:microsoft.com/office/officeart/2005/8/colors/accent1_5#1" csCatId="accent1" phldr="1"/>
      <dgm:spPr/>
      <dgm:t>
        <a:bodyPr/>
        <a:lstStyle/>
        <a:p>
          <a:endParaRPr lang="en-GB"/>
        </a:p>
      </dgm:t>
    </dgm:pt>
    <dgm:pt modelId="{8412AD60-4BE9-492E-BA12-3C07ECBC1364}">
      <dgm:prSet phldrT="[Text]" custT="1"/>
      <dgm:spPr/>
      <dgm:t>
        <a:bodyPr/>
        <a:lstStyle/>
        <a:p>
          <a:r>
            <a:rPr lang="en-GB" sz="1600"/>
            <a:t>WEEK 1</a:t>
          </a:r>
        </a:p>
      </dgm:t>
    </dgm:pt>
    <dgm:pt modelId="{BFF04887-C451-4B5B-BA58-C30DA0449260}" type="parTrans" cxnId="{69C6DC12-5566-445D-BE44-61C87ADCDAAE}">
      <dgm:prSet/>
      <dgm:spPr/>
      <dgm:t>
        <a:bodyPr/>
        <a:lstStyle/>
        <a:p>
          <a:endParaRPr lang="en-GB"/>
        </a:p>
      </dgm:t>
    </dgm:pt>
    <dgm:pt modelId="{7EEAC42E-971B-4B60-942B-F21F996CFF8B}" type="sibTrans" cxnId="{69C6DC12-5566-445D-BE44-61C87ADCDAAE}">
      <dgm:prSet/>
      <dgm:spPr/>
      <dgm:t>
        <a:bodyPr/>
        <a:lstStyle/>
        <a:p>
          <a:endParaRPr lang="en-GB"/>
        </a:p>
      </dgm:t>
    </dgm:pt>
    <dgm:pt modelId="{81AC69AF-6685-4227-9B83-2FC21DD8C8EA}">
      <dgm:prSet phldrT="[Text]" custT="1"/>
      <dgm:spPr/>
      <dgm:t>
        <a:bodyPr/>
        <a:lstStyle/>
        <a:p>
          <a:r>
            <a:rPr lang="en-GB" sz="1600"/>
            <a:t>WEEK 2</a:t>
          </a:r>
        </a:p>
      </dgm:t>
    </dgm:pt>
    <dgm:pt modelId="{E5807A3C-FD0B-4880-BB01-DE7CCA6F2752}" type="parTrans" cxnId="{7013D3A3-C73F-4BE5-843F-5D475F94D549}">
      <dgm:prSet/>
      <dgm:spPr/>
      <dgm:t>
        <a:bodyPr/>
        <a:lstStyle/>
        <a:p>
          <a:endParaRPr lang="en-GB"/>
        </a:p>
      </dgm:t>
    </dgm:pt>
    <dgm:pt modelId="{885CF119-D490-4D77-AB86-BDB4C8465263}" type="sibTrans" cxnId="{7013D3A3-C73F-4BE5-843F-5D475F94D549}">
      <dgm:prSet/>
      <dgm:spPr/>
      <dgm:t>
        <a:bodyPr/>
        <a:lstStyle/>
        <a:p>
          <a:endParaRPr lang="en-GB"/>
        </a:p>
      </dgm:t>
    </dgm:pt>
    <dgm:pt modelId="{0B71A537-D638-4641-850B-FA68922D1B18}">
      <dgm:prSet phldrT="[Text]" custT="1"/>
      <dgm:spPr/>
      <dgm:t>
        <a:bodyPr/>
        <a:lstStyle/>
        <a:p>
          <a:r>
            <a:rPr lang="en-GB" sz="1600"/>
            <a:t>WEEK 3</a:t>
          </a:r>
        </a:p>
      </dgm:t>
    </dgm:pt>
    <dgm:pt modelId="{246EF22E-FE38-4B05-B023-AB4E3FD6AE31}" type="parTrans" cxnId="{D52FD005-80BD-4D6B-8FCD-7607A70B233A}">
      <dgm:prSet/>
      <dgm:spPr/>
      <dgm:t>
        <a:bodyPr/>
        <a:lstStyle/>
        <a:p>
          <a:endParaRPr lang="en-GB"/>
        </a:p>
      </dgm:t>
    </dgm:pt>
    <dgm:pt modelId="{CCEA4A47-23D2-4521-B2D2-18E4760C555A}" type="sibTrans" cxnId="{D52FD005-80BD-4D6B-8FCD-7607A70B233A}">
      <dgm:prSet/>
      <dgm:spPr/>
      <dgm:t>
        <a:bodyPr/>
        <a:lstStyle/>
        <a:p>
          <a:endParaRPr lang="en-GB"/>
        </a:p>
      </dgm:t>
    </dgm:pt>
    <dgm:pt modelId="{9FAB7071-B6B7-452C-8866-FED2A744818F}">
      <dgm:prSet custT="1"/>
      <dgm:spPr/>
      <dgm:t>
        <a:bodyPr/>
        <a:lstStyle/>
        <a:p>
          <a:r>
            <a:rPr lang="en-GB" sz="1400"/>
            <a:t>WEEK 4</a:t>
          </a:r>
        </a:p>
      </dgm:t>
    </dgm:pt>
    <dgm:pt modelId="{23E8CCB2-4343-4A40-868D-264107BCDC43}" type="parTrans" cxnId="{9CC358D6-AB64-4F73-B307-6AD262530EF0}">
      <dgm:prSet/>
      <dgm:spPr/>
      <dgm:t>
        <a:bodyPr/>
        <a:lstStyle/>
        <a:p>
          <a:endParaRPr lang="en-GB"/>
        </a:p>
      </dgm:t>
    </dgm:pt>
    <dgm:pt modelId="{24DDF9F4-EB08-41CF-8E7D-45AAEDB89F2E}" type="sibTrans" cxnId="{9CC358D6-AB64-4F73-B307-6AD262530EF0}">
      <dgm:prSet/>
      <dgm:spPr/>
      <dgm:t>
        <a:bodyPr/>
        <a:lstStyle/>
        <a:p>
          <a:endParaRPr lang="en-GB"/>
        </a:p>
      </dgm:t>
    </dgm:pt>
    <dgm:pt modelId="{F5792DB4-0C34-4A11-B1F6-4782AD2271D0}">
      <dgm:prSet custT="1"/>
      <dgm:spPr/>
      <dgm:t>
        <a:bodyPr/>
        <a:lstStyle/>
        <a:p>
          <a:r>
            <a:rPr lang="en-GB" sz="1600"/>
            <a:t>WEEK 5</a:t>
          </a:r>
        </a:p>
      </dgm:t>
    </dgm:pt>
    <dgm:pt modelId="{8B699E06-96AC-4791-AE02-E36DD4311270}" type="parTrans" cxnId="{A0881889-387D-4CBA-9C88-A7C1465F599C}">
      <dgm:prSet/>
      <dgm:spPr/>
      <dgm:t>
        <a:bodyPr/>
        <a:lstStyle/>
        <a:p>
          <a:endParaRPr lang="en-GB"/>
        </a:p>
      </dgm:t>
    </dgm:pt>
    <dgm:pt modelId="{8AACC8FB-F770-44E4-90A3-E955572F50A5}" type="sibTrans" cxnId="{A0881889-387D-4CBA-9C88-A7C1465F599C}">
      <dgm:prSet/>
      <dgm:spPr/>
      <dgm:t>
        <a:bodyPr/>
        <a:lstStyle/>
        <a:p>
          <a:endParaRPr lang="en-GB"/>
        </a:p>
      </dgm:t>
    </dgm:pt>
    <dgm:pt modelId="{6D6BE85B-CC47-421E-8D24-D3F7F17B464E}">
      <dgm:prSet custT="1"/>
      <dgm:spPr/>
      <dgm:t>
        <a:bodyPr/>
        <a:lstStyle/>
        <a:p>
          <a:r>
            <a:rPr lang="en-GB" sz="1600"/>
            <a:t>WEEK 6</a:t>
          </a:r>
        </a:p>
      </dgm:t>
    </dgm:pt>
    <dgm:pt modelId="{B64B35E0-1650-43E3-B65A-845659BF4825}" type="parTrans" cxnId="{705F4A1F-EF20-44EF-91B9-9C933C71BE28}">
      <dgm:prSet/>
      <dgm:spPr/>
      <dgm:t>
        <a:bodyPr/>
        <a:lstStyle/>
        <a:p>
          <a:endParaRPr lang="en-GB"/>
        </a:p>
      </dgm:t>
    </dgm:pt>
    <dgm:pt modelId="{195149E8-079C-485C-86F4-D5F60ABF875E}" type="sibTrans" cxnId="{705F4A1F-EF20-44EF-91B9-9C933C71BE28}">
      <dgm:prSet/>
      <dgm:spPr/>
      <dgm:t>
        <a:bodyPr/>
        <a:lstStyle/>
        <a:p>
          <a:endParaRPr lang="en-GB"/>
        </a:p>
      </dgm:t>
    </dgm:pt>
    <dgm:pt modelId="{2FC48C6D-F674-42F9-A5C7-74BFEA10D76C}">
      <dgm:prSet custT="1"/>
      <dgm:spPr/>
      <dgm:t>
        <a:bodyPr/>
        <a:lstStyle/>
        <a:p>
          <a:r>
            <a:rPr lang="en-GB" sz="1600"/>
            <a:t>WEEK 7</a:t>
          </a:r>
        </a:p>
      </dgm:t>
    </dgm:pt>
    <dgm:pt modelId="{BEE9161A-E027-438B-BD28-0DBC43CA50F9}" type="parTrans" cxnId="{B41FD8F0-C79C-4166-95F4-C5B03115A18D}">
      <dgm:prSet/>
      <dgm:spPr/>
      <dgm:t>
        <a:bodyPr/>
        <a:lstStyle/>
        <a:p>
          <a:endParaRPr lang="en-GB"/>
        </a:p>
      </dgm:t>
    </dgm:pt>
    <dgm:pt modelId="{FAC94B64-E3EB-4C2E-BC9F-C689FA75B683}" type="sibTrans" cxnId="{B41FD8F0-C79C-4166-95F4-C5B03115A18D}">
      <dgm:prSet/>
      <dgm:spPr/>
      <dgm:t>
        <a:bodyPr/>
        <a:lstStyle/>
        <a:p>
          <a:endParaRPr lang="en-GB"/>
        </a:p>
      </dgm:t>
    </dgm:pt>
    <dgm:pt modelId="{67BE3CDD-AAC4-41BD-AF1C-E5DF8CB819C2}">
      <dgm:prSet custT="1"/>
      <dgm:spPr/>
      <dgm:t>
        <a:bodyPr/>
        <a:lstStyle/>
        <a:p>
          <a:r>
            <a:rPr lang="en-GB" sz="1600"/>
            <a:t>WEEK 8</a:t>
          </a:r>
        </a:p>
      </dgm:t>
    </dgm:pt>
    <dgm:pt modelId="{D73DDDF3-8D55-4F54-9BE7-3144AF1CE08D}" type="parTrans" cxnId="{039B9ED5-6893-419C-B14C-DB50ACA2EDC0}">
      <dgm:prSet/>
      <dgm:spPr/>
      <dgm:t>
        <a:bodyPr/>
        <a:lstStyle/>
        <a:p>
          <a:endParaRPr lang="en-GB"/>
        </a:p>
      </dgm:t>
    </dgm:pt>
    <dgm:pt modelId="{67D13E66-D805-41F7-A96D-B1834A9A150B}" type="sibTrans" cxnId="{039B9ED5-6893-419C-B14C-DB50ACA2EDC0}">
      <dgm:prSet/>
      <dgm:spPr/>
      <dgm:t>
        <a:bodyPr/>
        <a:lstStyle/>
        <a:p>
          <a:endParaRPr lang="en-GB"/>
        </a:p>
      </dgm:t>
    </dgm:pt>
    <dgm:pt modelId="{3DCB3303-EE03-4DC3-83E2-66B1A3E62456}">
      <dgm:prSet custT="1"/>
      <dgm:spPr/>
      <dgm:t>
        <a:bodyPr/>
        <a:lstStyle/>
        <a:p>
          <a:r>
            <a:rPr lang="en-GB" sz="1600"/>
            <a:t>WEEK 9</a:t>
          </a:r>
        </a:p>
      </dgm:t>
    </dgm:pt>
    <dgm:pt modelId="{92F135EE-E610-401F-9A77-9898F37606E9}" type="parTrans" cxnId="{5D28A04F-199C-48DE-9CD9-462EB2472983}">
      <dgm:prSet/>
      <dgm:spPr/>
      <dgm:t>
        <a:bodyPr/>
        <a:lstStyle/>
        <a:p>
          <a:endParaRPr lang="en-GB"/>
        </a:p>
      </dgm:t>
    </dgm:pt>
    <dgm:pt modelId="{5474B845-2CF8-4AD6-99F9-EAF8B4A253A1}" type="sibTrans" cxnId="{5D28A04F-199C-48DE-9CD9-462EB2472983}">
      <dgm:prSet/>
      <dgm:spPr/>
      <dgm:t>
        <a:bodyPr/>
        <a:lstStyle/>
        <a:p>
          <a:endParaRPr lang="en-GB"/>
        </a:p>
      </dgm:t>
    </dgm:pt>
    <dgm:pt modelId="{3082C610-8D9A-4D90-9515-5F6CFCCCCECE}">
      <dgm:prSet custT="1"/>
      <dgm:spPr/>
      <dgm:t>
        <a:bodyPr/>
        <a:lstStyle/>
        <a:p>
          <a:r>
            <a:rPr lang="en-GB" sz="1400"/>
            <a:t>WEEK 10</a:t>
          </a:r>
        </a:p>
      </dgm:t>
    </dgm:pt>
    <dgm:pt modelId="{73CAB0FD-4DA9-4C57-B5E4-D86C2323541E}" type="parTrans" cxnId="{8454F936-E639-4A49-833B-A71E027455EC}">
      <dgm:prSet/>
      <dgm:spPr/>
      <dgm:t>
        <a:bodyPr/>
        <a:lstStyle/>
        <a:p>
          <a:endParaRPr lang="en-GB"/>
        </a:p>
      </dgm:t>
    </dgm:pt>
    <dgm:pt modelId="{6A595436-C9A8-4E4E-830A-98A08F9B7770}" type="sibTrans" cxnId="{8454F936-E639-4A49-833B-A71E027455EC}">
      <dgm:prSet/>
      <dgm:spPr/>
      <dgm:t>
        <a:bodyPr/>
        <a:lstStyle/>
        <a:p>
          <a:endParaRPr lang="en-GB"/>
        </a:p>
      </dgm:t>
    </dgm:pt>
    <dgm:pt modelId="{32BF3915-7677-4F93-980F-B15260F0A194}" type="pres">
      <dgm:prSet presAssocID="{70CC9743-305D-4B21-ADC9-9C45B9698F8E}" presName="Name0" presStyleCnt="0">
        <dgm:presLayoutVars>
          <dgm:dir/>
          <dgm:animLvl val="lvl"/>
          <dgm:resizeHandles val="exact"/>
        </dgm:presLayoutVars>
      </dgm:prSet>
      <dgm:spPr/>
    </dgm:pt>
    <dgm:pt modelId="{E8BB49AC-59D8-40C9-8595-B0F991D9C109}" type="pres">
      <dgm:prSet presAssocID="{8412AD60-4BE9-492E-BA12-3C07ECBC1364}" presName="parTxOnly" presStyleLbl="node1" presStyleIdx="0" presStyleCnt="10">
        <dgm:presLayoutVars>
          <dgm:chMax val="0"/>
          <dgm:chPref val="0"/>
          <dgm:bulletEnabled val="1"/>
        </dgm:presLayoutVars>
      </dgm:prSet>
      <dgm:spPr/>
    </dgm:pt>
    <dgm:pt modelId="{E4C53D35-F029-4881-BAF5-84852A1AACD4}" type="pres">
      <dgm:prSet presAssocID="{7EEAC42E-971B-4B60-942B-F21F996CFF8B}" presName="parTxOnlySpace" presStyleCnt="0"/>
      <dgm:spPr/>
    </dgm:pt>
    <dgm:pt modelId="{0F4055E7-D0E2-4C2D-86C3-901DC06725E0}" type="pres">
      <dgm:prSet presAssocID="{81AC69AF-6685-4227-9B83-2FC21DD8C8EA}" presName="parTxOnly" presStyleLbl="node1" presStyleIdx="1" presStyleCnt="10">
        <dgm:presLayoutVars>
          <dgm:chMax val="0"/>
          <dgm:chPref val="0"/>
          <dgm:bulletEnabled val="1"/>
        </dgm:presLayoutVars>
      </dgm:prSet>
      <dgm:spPr/>
    </dgm:pt>
    <dgm:pt modelId="{48A3B7A4-0D7E-4E23-B3D6-708D31E6E059}" type="pres">
      <dgm:prSet presAssocID="{885CF119-D490-4D77-AB86-BDB4C8465263}" presName="parTxOnlySpace" presStyleCnt="0"/>
      <dgm:spPr/>
    </dgm:pt>
    <dgm:pt modelId="{251F6170-1F8F-49CB-BD37-C4D2D741D203}" type="pres">
      <dgm:prSet presAssocID="{0B71A537-D638-4641-850B-FA68922D1B18}" presName="parTxOnly" presStyleLbl="node1" presStyleIdx="2" presStyleCnt="10">
        <dgm:presLayoutVars>
          <dgm:chMax val="0"/>
          <dgm:chPref val="0"/>
          <dgm:bulletEnabled val="1"/>
        </dgm:presLayoutVars>
      </dgm:prSet>
      <dgm:spPr/>
    </dgm:pt>
    <dgm:pt modelId="{77E9707D-679F-42F8-B73F-393333CE6624}" type="pres">
      <dgm:prSet presAssocID="{CCEA4A47-23D2-4521-B2D2-18E4760C555A}" presName="parTxOnlySpace" presStyleCnt="0"/>
      <dgm:spPr/>
    </dgm:pt>
    <dgm:pt modelId="{F8745ABD-1B65-47DA-BF6D-9B8128C8AF28}" type="pres">
      <dgm:prSet presAssocID="{9FAB7071-B6B7-452C-8866-FED2A744818F}" presName="parTxOnly" presStyleLbl="node1" presStyleIdx="3" presStyleCnt="10">
        <dgm:presLayoutVars>
          <dgm:chMax val="0"/>
          <dgm:chPref val="0"/>
          <dgm:bulletEnabled val="1"/>
        </dgm:presLayoutVars>
      </dgm:prSet>
      <dgm:spPr/>
    </dgm:pt>
    <dgm:pt modelId="{3979D648-E268-448A-BE5B-D6A144423649}" type="pres">
      <dgm:prSet presAssocID="{24DDF9F4-EB08-41CF-8E7D-45AAEDB89F2E}" presName="parTxOnlySpace" presStyleCnt="0"/>
      <dgm:spPr/>
    </dgm:pt>
    <dgm:pt modelId="{BB35BDDC-A2BE-4333-AEE6-5A09060E10E3}" type="pres">
      <dgm:prSet presAssocID="{F5792DB4-0C34-4A11-B1F6-4782AD2271D0}" presName="parTxOnly" presStyleLbl="node1" presStyleIdx="4" presStyleCnt="10">
        <dgm:presLayoutVars>
          <dgm:chMax val="0"/>
          <dgm:chPref val="0"/>
          <dgm:bulletEnabled val="1"/>
        </dgm:presLayoutVars>
      </dgm:prSet>
      <dgm:spPr/>
    </dgm:pt>
    <dgm:pt modelId="{99BFCF1A-3B09-4FBD-80D9-9011276DBA6B}" type="pres">
      <dgm:prSet presAssocID="{8AACC8FB-F770-44E4-90A3-E955572F50A5}" presName="parTxOnlySpace" presStyleCnt="0"/>
      <dgm:spPr/>
    </dgm:pt>
    <dgm:pt modelId="{09189CF8-81AC-4C17-A995-80D320572844}" type="pres">
      <dgm:prSet presAssocID="{6D6BE85B-CC47-421E-8D24-D3F7F17B464E}" presName="parTxOnly" presStyleLbl="node1" presStyleIdx="5" presStyleCnt="10">
        <dgm:presLayoutVars>
          <dgm:chMax val="0"/>
          <dgm:chPref val="0"/>
          <dgm:bulletEnabled val="1"/>
        </dgm:presLayoutVars>
      </dgm:prSet>
      <dgm:spPr/>
    </dgm:pt>
    <dgm:pt modelId="{4EE14290-77FF-42E8-97F2-E30B64334A85}" type="pres">
      <dgm:prSet presAssocID="{195149E8-079C-485C-86F4-D5F60ABF875E}" presName="parTxOnlySpace" presStyleCnt="0"/>
      <dgm:spPr/>
    </dgm:pt>
    <dgm:pt modelId="{0AB321DB-7AB8-4A6E-BFB3-BFF77C43A56F}" type="pres">
      <dgm:prSet presAssocID="{2FC48C6D-F674-42F9-A5C7-74BFEA10D76C}" presName="parTxOnly" presStyleLbl="node1" presStyleIdx="6" presStyleCnt="10">
        <dgm:presLayoutVars>
          <dgm:chMax val="0"/>
          <dgm:chPref val="0"/>
          <dgm:bulletEnabled val="1"/>
        </dgm:presLayoutVars>
      </dgm:prSet>
      <dgm:spPr/>
    </dgm:pt>
    <dgm:pt modelId="{D43CE92E-1EE6-42DC-9874-738E9D6355A6}" type="pres">
      <dgm:prSet presAssocID="{FAC94B64-E3EB-4C2E-BC9F-C689FA75B683}" presName="parTxOnlySpace" presStyleCnt="0"/>
      <dgm:spPr/>
    </dgm:pt>
    <dgm:pt modelId="{CC066865-C4FC-41C9-A1C3-0EFA9A279B40}" type="pres">
      <dgm:prSet presAssocID="{67BE3CDD-AAC4-41BD-AF1C-E5DF8CB819C2}" presName="parTxOnly" presStyleLbl="node1" presStyleIdx="7" presStyleCnt="10">
        <dgm:presLayoutVars>
          <dgm:chMax val="0"/>
          <dgm:chPref val="0"/>
          <dgm:bulletEnabled val="1"/>
        </dgm:presLayoutVars>
      </dgm:prSet>
      <dgm:spPr/>
    </dgm:pt>
    <dgm:pt modelId="{04F7875C-1B97-481A-9134-EE4DE576A0B6}" type="pres">
      <dgm:prSet presAssocID="{67D13E66-D805-41F7-A96D-B1834A9A150B}" presName="parTxOnlySpace" presStyleCnt="0"/>
      <dgm:spPr/>
    </dgm:pt>
    <dgm:pt modelId="{27F7C80E-955F-4086-939A-77CDAFF767A5}" type="pres">
      <dgm:prSet presAssocID="{3DCB3303-EE03-4DC3-83E2-66B1A3E62456}" presName="parTxOnly" presStyleLbl="node1" presStyleIdx="8" presStyleCnt="10">
        <dgm:presLayoutVars>
          <dgm:chMax val="0"/>
          <dgm:chPref val="0"/>
          <dgm:bulletEnabled val="1"/>
        </dgm:presLayoutVars>
      </dgm:prSet>
      <dgm:spPr/>
    </dgm:pt>
    <dgm:pt modelId="{796245F2-0108-45C7-B319-CF468D58BF50}" type="pres">
      <dgm:prSet presAssocID="{5474B845-2CF8-4AD6-99F9-EAF8B4A253A1}" presName="parTxOnlySpace" presStyleCnt="0"/>
      <dgm:spPr/>
    </dgm:pt>
    <dgm:pt modelId="{30E8EC46-464A-49B7-BF08-783E2043D863}" type="pres">
      <dgm:prSet presAssocID="{3082C610-8D9A-4D90-9515-5F6CFCCCCECE}" presName="parTxOnly" presStyleLbl="node1" presStyleIdx="9" presStyleCnt="10">
        <dgm:presLayoutVars>
          <dgm:chMax val="0"/>
          <dgm:chPref val="0"/>
          <dgm:bulletEnabled val="1"/>
        </dgm:presLayoutVars>
      </dgm:prSet>
      <dgm:spPr/>
    </dgm:pt>
  </dgm:ptLst>
  <dgm:cxnLst>
    <dgm:cxn modelId="{D52FD005-80BD-4D6B-8FCD-7607A70B233A}" srcId="{70CC9743-305D-4B21-ADC9-9C45B9698F8E}" destId="{0B71A537-D638-4641-850B-FA68922D1B18}" srcOrd="2" destOrd="0" parTransId="{246EF22E-FE38-4B05-B023-AB4E3FD6AE31}" sibTransId="{CCEA4A47-23D2-4521-B2D2-18E4760C555A}"/>
    <dgm:cxn modelId="{69C6DC12-5566-445D-BE44-61C87ADCDAAE}" srcId="{70CC9743-305D-4B21-ADC9-9C45B9698F8E}" destId="{8412AD60-4BE9-492E-BA12-3C07ECBC1364}" srcOrd="0" destOrd="0" parTransId="{BFF04887-C451-4B5B-BA58-C30DA0449260}" sibTransId="{7EEAC42E-971B-4B60-942B-F21F996CFF8B}"/>
    <dgm:cxn modelId="{705F4A1F-EF20-44EF-91B9-9C933C71BE28}" srcId="{70CC9743-305D-4B21-ADC9-9C45B9698F8E}" destId="{6D6BE85B-CC47-421E-8D24-D3F7F17B464E}" srcOrd="5" destOrd="0" parTransId="{B64B35E0-1650-43E3-B65A-845659BF4825}" sibTransId="{195149E8-079C-485C-86F4-D5F60ABF875E}"/>
    <dgm:cxn modelId="{8454F936-E639-4A49-833B-A71E027455EC}" srcId="{70CC9743-305D-4B21-ADC9-9C45B9698F8E}" destId="{3082C610-8D9A-4D90-9515-5F6CFCCCCECE}" srcOrd="9" destOrd="0" parTransId="{73CAB0FD-4DA9-4C57-B5E4-D86C2323541E}" sibTransId="{6A595436-C9A8-4E4E-830A-98A08F9B7770}"/>
    <dgm:cxn modelId="{56D6786D-2B30-46DC-A83A-E193E710957B}" type="presOf" srcId="{6D6BE85B-CC47-421E-8D24-D3F7F17B464E}" destId="{09189CF8-81AC-4C17-A995-80D320572844}" srcOrd="0" destOrd="0" presId="urn:microsoft.com/office/officeart/2005/8/layout/chevron1"/>
    <dgm:cxn modelId="{1776816D-B9AD-4FED-8F2C-A16FA73C61A3}" type="presOf" srcId="{67BE3CDD-AAC4-41BD-AF1C-E5DF8CB819C2}" destId="{CC066865-C4FC-41C9-A1C3-0EFA9A279B40}" srcOrd="0" destOrd="0" presId="urn:microsoft.com/office/officeart/2005/8/layout/chevron1"/>
    <dgm:cxn modelId="{FDB2314E-F85B-4F93-ADB6-FAF3C3CF1474}" type="presOf" srcId="{81AC69AF-6685-4227-9B83-2FC21DD8C8EA}" destId="{0F4055E7-D0E2-4C2D-86C3-901DC06725E0}" srcOrd="0" destOrd="0" presId="urn:microsoft.com/office/officeart/2005/8/layout/chevron1"/>
    <dgm:cxn modelId="{5D28A04F-199C-48DE-9CD9-462EB2472983}" srcId="{70CC9743-305D-4B21-ADC9-9C45B9698F8E}" destId="{3DCB3303-EE03-4DC3-83E2-66B1A3E62456}" srcOrd="8" destOrd="0" parTransId="{92F135EE-E610-401F-9A77-9898F37606E9}" sibTransId="{5474B845-2CF8-4AD6-99F9-EAF8B4A253A1}"/>
    <dgm:cxn modelId="{A9D65655-6EE9-4458-919D-CD009CF33B21}" type="presOf" srcId="{3DCB3303-EE03-4DC3-83E2-66B1A3E62456}" destId="{27F7C80E-955F-4086-939A-77CDAFF767A5}" srcOrd="0" destOrd="0" presId="urn:microsoft.com/office/officeart/2005/8/layout/chevron1"/>
    <dgm:cxn modelId="{BDB2315A-AC26-4F59-A283-9473497E4511}" type="presOf" srcId="{70CC9743-305D-4B21-ADC9-9C45B9698F8E}" destId="{32BF3915-7677-4F93-980F-B15260F0A194}" srcOrd="0" destOrd="0" presId="urn:microsoft.com/office/officeart/2005/8/layout/chevron1"/>
    <dgm:cxn modelId="{8118DD81-C4AB-46C4-9484-CED6FFA64C33}" type="presOf" srcId="{9FAB7071-B6B7-452C-8866-FED2A744818F}" destId="{F8745ABD-1B65-47DA-BF6D-9B8128C8AF28}" srcOrd="0" destOrd="0" presId="urn:microsoft.com/office/officeart/2005/8/layout/chevron1"/>
    <dgm:cxn modelId="{A0881889-387D-4CBA-9C88-A7C1465F599C}" srcId="{70CC9743-305D-4B21-ADC9-9C45B9698F8E}" destId="{F5792DB4-0C34-4A11-B1F6-4782AD2271D0}" srcOrd="4" destOrd="0" parTransId="{8B699E06-96AC-4791-AE02-E36DD4311270}" sibTransId="{8AACC8FB-F770-44E4-90A3-E955572F50A5}"/>
    <dgm:cxn modelId="{7013D3A3-C73F-4BE5-843F-5D475F94D549}" srcId="{70CC9743-305D-4B21-ADC9-9C45B9698F8E}" destId="{81AC69AF-6685-4227-9B83-2FC21DD8C8EA}" srcOrd="1" destOrd="0" parTransId="{E5807A3C-FD0B-4880-BB01-DE7CCA6F2752}" sibTransId="{885CF119-D490-4D77-AB86-BDB4C8465263}"/>
    <dgm:cxn modelId="{9E92A0A4-2179-4D8F-A263-E936AFEE2881}" type="presOf" srcId="{0B71A537-D638-4641-850B-FA68922D1B18}" destId="{251F6170-1F8F-49CB-BD37-C4D2D741D203}" srcOrd="0" destOrd="0" presId="urn:microsoft.com/office/officeart/2005/8/layout/chevron1"/>
    <dgm:cxn modelId="{C8668DB0-E906-4374-B7B6-3E3062491AC9}" type="presOf" srcId="{F5792DB4-0C34-4A11-B1F6-4782AD2271D0}" destId="{BB35BDDC-A2BE-4333-AEE6-5A09060E10E3}" srcOrd="0" destOrd="0" presId="urn:microsoft.com/office/officeart/2005/8/layout/chevron1"/>
    <dgm:cxn modelId="{3E2713B6-EB04-4D19-9131-E93DC8F13CC9}" type="presOf" srcId="{3082C610-8D9A-4D90-9515-5F6CFCCCCECE}" destId="{30E8EC46-464A-49B7-BF08-783E2043D863}" srcOrd="0" destOrd="0" presId="urn:microsoft.com/office/officeart/2005/8/layout/chevron1"/>
    <dgm:cxn modelId="{A9B8DED2-D487-4E56-B251-CCF79B44A7B8}" type="presOf" srcId="{2FC48C6D-F674-42F9-A5C7-74BFEA10D76C}" destId="{0AB321DB-7AB8-4A6E-BFB3-BFF77C43A56F}" srcOrd="0" destOrd="0" presId="urn:microsoft.com/office/officeart/2005/8/layout/chevron1"/>
    <dgm:cxn modelId="{039B9ED5-6893-419C-B14C-DB50ACA2EDC0}" srcId="{70CC9743-305D-4B21-ADC9-9C45B9698F8E}" destId="{67BE3CDD-AAC4-41BD-AF1C-E5DF8CB819C2}" srcOrd="7" destOrd="0" parTransId="{D73DDDF3-8D55-4F54-9BE7-3144AF1CE08D}" sibTransId="{67D13E66-D805-41F7-A96D-B1834A9A150B}"/>
    <dgm:cxn modelId="{9CC358D6-AB64-4F73-B307-6AD262530EF0}" srcId="{70CC9743-305D-4B21-ADC9-9C45B9698F8E}" destId="{9FAB7071-B6B7-452C-8866-FED2A744818F}" srcOrd="3" destOrd="0" parTransId="{23E8CCB2-4343-4A40-868D-264107BCDC43}" sibTransId="{24DDF9F4-EB08-41CF-8E7D-45AAEDB89F2E}"/>
    <dgm:cxn modelId="{885F10E0-3745-490B-90B3-DC55661B6D1A}" type="presOf" srcId="{8412AD60-4BE9-492E-BA12-3C07ECBC1364}" destId="{E8BB49AC-59D8-40C9-8595-B0F991D9C109}" srcOrd="0" destOrd="0" presId="urn:microsoft.com/office/officeart/2005/8/layout/chevron1"/>
    <dgm:cxn modelId="{B41FD8F0-C79C-4166-95F4-C5B03115A18D}" srcId="{70CC9743-305D-4B21-ADC9-9C45B9698F8E}" destId="{2FC48C6D-F674-42F9-A5C7-74BFEA10D76C}" srcOrd="6" destOrd="0" parTransId="{BEE9161A-E027-438B-BD28-0DBC43CA50F9}" sibTransId="{FAC94B64-E3EB-4C2E-BC9F-C689FA75B683}"/>
    <dgm:cxn modelId="{E75E03D9-978C-4281-928C-0CB477DC106E}" type="presParOf" srcId="{32BF3915-7677-4F93-980F-B15260F0A194}" destId="{E8BB49AC-59D8-40C9-8595-B0F991D9C109}" srcOrd="0" destOrd="0" presId="urn:microsoft.com/office/officeart/2005/8/layout/chevron1"/>
    <dgm:cxn modelId="{5715D7F2-2B62-4FE0-9FDA-F0C802B2D188}" type="presParOf" srcId="{32BF3915-7677-4F93-980F-B15260F0A194}" destId="{E4C53D35-F029-4881-BAF5-84852A1AACD4}" srcOrd="1" destOrd="0" presId="urn:microsoft.com/office/officeart/2005/8/layout/chevron1"/>
    <dgm:cxn modelId="{A9DB9292-14B0-43B7-83F7-8A757A00565C}" type="presParOf" srcId="{32BF3915-7677-4F93-980F-B15260F0A194}" destId="{0F4055E7-D0E2-4C2D-86C3-901DC06725E0}" srcOrd="2" destOrd="0" presId="urn:microsoft.com/office/officeart/2005/8/layout/chevron1"/>
    <dgm:cxn modelId="{F82FC22E-45F1-4CED-8144-A8B44108BDDC}" type="presParOf" srcId="{32BF3915-7677-4F93-980F-B15260F0A194}" destId="{48A3B7A4-0D7E-4E23-B3D6-708D31E6E059}" srcOrd="3" destOrd="0" presId="urn:microsoft.com/office/officeart/2005/8/layout/chevron1"/>
    <dgm:cxn modelId="{C875D8C0-82B5-4A2B-83C8-9D216407C163}" type="presParOf" srcId="{32BF3915-7677-4F93-980F-B15260F0A194}" destId="{251F6170-1F8F-49CB-BD37-C4D2D741D203}" srcOrd="4" destOrd="0" presId="urn:microsoft.com/office/officeart/2005/8/layout/chevron1"/>
    <dgm:cxn modelId="{3FBA6230-6A39-4E35-B48A-585CB2F821F6}" type="presParOf" srcId="{32BF3915-7677-4F93-980F-B15260F0A194}" destId="{77E9707D-679F-42F8-B73F-393333CE6624}" srcOrd="5" destOrd="0" presId="urn:microsoft.com/office/officeart/2005/8/layout/chevron1"/>
    <dgm:cxn modelId="{C24B2729-CBC5-4F18-BCAE-85C41D0E5878}" type="presParOf" srcId="{32BF3915-7677-4F93-980F-B15260F0A194}" destId="{F8745ABD-1B65-47DA-BF6D-9B8128C8AF28}" srcOrd="6" destOrd="0" presId="urn:microsoft.com/office/officeart/2005/8/layout/chevron1"/>
    <dgm:cxn modelId="{F6DC5711-33D4-4053-A1CD-FAA193A1F894}" type="presParOf" srcId="{32BF3915-7677-4F93-980F-B15260F0A194}" destId="{3979D648-E268-448A-BE5B-D6A144423649}" srcOrd="7" destOrd="0" presId="urn:microsoft.com/office/officeart/2005/8/layout/chevron1"/>
    <dgm:cxn modelId="{C0715C0E-E84A-4B62-B0DC-4B016CDB2B5F}" type="presParOf" srcId="{32BF3915-7677-4F93-980F-B15260F0A194}" destId="{BB35BDDC-A2BE-4333-AEE6-5A09060E10E3}" srcOrd="8" destOrd="0" presId="urn:microsoft.com/office/officeart/2005/8/layout/chevron1"/>
    <dgm:cxn modelId="{64DDC3F8-3A84-456F-A590-72809B73DA5F}" type="presParOf" srcId="{32BF3915-7677-4F93-980F-B15260F0A194}" destId="{99BFCF1A-3B09-4FBD-80D9-9011276DBA6B}" srcOrd="9" destOrd="0" presId="urn:microsoft.com/office/officeart/2005/8/layout/chevron1"/>
    <dgm:cxn modelId="{9FDB3AAD-9F86-42B7-ACD3-73BF09553138}" type="presParOf" srcId="{32BF3915-7677-4F93-980F-B15260F0A194}" destId="{09189CF8-81AC-4C17-A995-80D320572844}" srcOrd="10" destOrd="0" presId="urn:microsoft.com/office/officeart/2005/8/layout/chevron1"/>
    <dgm:cxn modelId="{CFA74D2F-ADB5-41AF-8942-3DDC0D95C5D2}" type="presParOf" srcId="{32BF3915-7677-4F93-980F-B15260F0A194}" destId="{4EE14290-77FF-42E8-97F2-E30B64334A85}" srcOrd="11" destOrd="0" presId="urn:microsoft.com/office/officeart/2005/8/layout/chevron1"/>
    <dgm:cxn modelId="{F337307E-5FAF-4666-A8FE-575B6BA39951}" type="presParOf" srcId="{32BF3915-7677-4F93-980F-B15260F0A194}" destId="{0AB321DB-7AB8-4A6E-BFB3-BFF77C43A56F}" srcOrd="12" destOrd="0" presId="urn:microsoft.com/office/officeart/2005/8/layout/chevron1"/>
    <dgm:cxn modelId="{91F36858-E36B-4D55-9713-C7BB5437D143}" type="presParOf" srcId="{32BF3915-7677-4F93-980F-B15260F0A194}" destId="{D43CE92E-1EE6-42DC-9874-738E9D6355A6}" srcOrd="13" destOrd="0" presId="urn:microsoft.com/office/officeart/2005/8/layout/chevron1"/>
    <dgm:cxn modelId="{C2876C24-94E9-4AF1-82CA-2B50FA613925}" type="presParOf" srcId="{32BF3915-7677-4F93-980F-B15260F0A194}" destId="{CC066865-C4FC-41C9-A1C3-0EFA9A279B40}" srcOrd="14" destOrd="0" presId="urn:microsoft.com/office/officeart/2005/8/layout/chevron1"/>
    <dgm:cxn modelId="{F0A5DBEC-532E-43A2-836A-1E9BC5663FAA}" type="presParOf" srcId="{32BF3915-7677-4F93-980F-B15260F0A194}" destId="{04F7875C-1B97-481A-9134-EE4DE576A0B6}" srcOrd="15" destOrd="0" presId="urn:microsoft.com/office/officeart/2005/8/layout/chevron1"/>
    <dgm:cxn modelId="{12577D2B-6DF5-4E0E-A380-0AFFABD86DC0}" type="presParOf" srcId="{32BF3915-7677-4F93-980F-B15260F0A194}" destId="{27F7C80E-955F-4086-939A-77CDAFF767A5}" srcOrd="16" destOrd="0" presId="urn:microsoft.com/office/officeart/2005/8/layout/chevron1"/>
    <dgm:cxn modelId="{10C5811B-15CA-40E5-B47B-2DB3E3557F7B}" type="presParOf" srcId="{32BF3915-7677-4F93-980F-B15260F0A194}" destId="{796245F2-0108-45C7-B319-CF468D58BF50}" srcOrd="17" destOrd="0" presId="urn:microsoft.com/office/officeart/2005/8/layout/chevron1"/>
    <dgm:cxn modelId="{44013840-E126-441D-90DB-D203E98B04A4}" type="presParOf" srcId="{32BF3915-7677-4F93-980F-B15260F0A194}" destId="{30E8EC46-464A-49B7-BF08-783E2043D863}" srcOrd="1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063C75-EBA8-457C-9583-A300FC3AFEE2}" type="doc">
      <dgm:prSet loTypeId="urn:microsoft.com/office/officeart/2011/layout/TabList" loCatId="list" qsTypeId="urn:microsoft.com/office/officeart/2005/8/quickstyle/simple3#1" qsCatId="simple" csTypeId="urn:microsoft.com/office/officeart/2005/8/colors/colorful1#1" csCatId="colorful" phldr="1"/>
      <dgm:spPr/>
      <dgm:t>
        <a:bodyPr/>
        <a:lstStyle/>
        <a:p>
          <a:endParaRPr lang="en-GB"/>
        </a:p>
      </dgm:t>
    </dgm:pt>
    <dgm:pt modelId="{A8BF42B7-677B-48DD-BEAD-AB85B3FC493F}">
      <dgm:prSet phldrT="[Text]" custT="1"/>
      <dgm:spPr/>
      <dgm:t>
        <a:bodyPr/>
        <a:lstStyle/>
        <a:p>
          <a:r>
            <a:rPr lang="en-GB" sz="2800" b="1" dirty="0"/>
            <a:t>Competitivity</a:t>
          </a:r>
          <a:endParaRPr lang="en-GB" sz="3400" b="1" dirty="0"/>
        </a:p>
      </dgm:t>
    </dgm:pt>
    <dgm:pt modelId="{4969D1DD-935F-4C74-8EBD-2230545DCF99}" type="parTrans" cxnId="{1B693CB7-A64B-4316-B269-1D99F48F2EF7}">
      <dgm:prSet/>
      <dgm:spPr/>
      <dgm:t>
        <a:bodyPr/>
        <a:lstStyle/>
        <a:p>
          <a:endParaRPr lang="en-GB"/>
        </a:p>
      </dgm:t>
    </dgm:pt>
    <dgm:pt modelId="{11E09414-D7BD-4C87-8ED4-E53104D14F88}" type="sibTrans" cxnId="{1B693CB7-A64B-4316-B269-1D99F48F2EF7}">
      <dgm:prSet/>
      <dgm:spPr/>
      <dgm:t>
        <a:bodyPr/>
        <a:lstStyle/>
        <a:p>
          <a:endParaRPr lang="en-GB"/>
        </a:p>
      </dgm:t>
    </dgm:pt>
    <dgm:pt modelId="{950EA9C1-850C-4A20-89EC-E65B07CAD4CD}">
      <dgm:prSet phldrT="[Text]" custT="1"/>
      <dgm:spPr/>
      <dgm:t>
        <a:bodyPr/>
        <a:lstStyle/>
        <a:p>
          <a:pPr>
            <a:buFont typeface="+mj-lt"/>
            <a:buAutoNum type="arabicPeriod"/>
          </a:pPr>
          <a:r>
            <a:rPr lang="en-GB" sz="1800" b="0" i="0" dirty="0"/>
            <a:t>Digital transformation is responsible for optimizing the internal processes of a company, making them more efficient.</a:t>
          </a:r>
          <a:endParaRPr lang="en-GB" sz="1800" dirty="0"/>
        </a:p>
      </dgm:t>
    </dgm:pt>
    <dgm:pt modelId="{04AE1E56-59AB-453B-AEC8-81F2EA2278BD}" type="parTrans" cxnId="{FA79878C-5DB1-484E-8E68-B6233D73939F}">
      <dgm:prSet/>
      <dgm:spPr/>
      <dgm:t>
        <a:bodyPr/>
        <a:lstStyle/>
        <a:p>
          <a:endParaRPr lang="en-GB"/>
        </a:p>
      </dgm:t>
    </dgm:pt>
    <dgm:pt modelId="{AC1C3207-59A6-48C0-8EAD-4C14707C0049}" type="sibTrans" cxnId="{FA79878C-5DB1-484E-8E68-B6233D73939F}">
      <dgm:prSet/>
      <dgm:spPr/>
      <dgm:t>
        <a:bodyPr/>
        <a:lstStyle/>
        <a:p>
          <a:endParaRPr lang="en-GB"/>
        </a:p>
      </dgm:t>
    </dgm:pt>
    <dgm:pt modelId="{31050C87-E898-4001-9278-3034579D138B}">
      <dgm:prSet phldrT="[Text]" custT="1"/>
      <dgm:spPr/>
      <dgm:t>
        <a:bodyPr/>
        <a:lstStyle/>
        <a:p>
          <a:r>
            <a:rPr lang="en-GB" sz="1400" dirty="0"/>
            <a:t>Market change and emerging trends</a:t>
          </a:r>
        </a:p>
      </dgm:t>
    </dgm:pt>
    <dgm:pt modelId="{2B0CBAE9-3AFE-4F75-8ED4-7AFAF44F366D}" type="parTrans" cxnId="{507FB162-988F-4D94-8A5E-0A03827B6961}">
      <dgm:prSet/>
      <dgm:spPr/>
      <dgm:t>
        <a:bodyPr/>
        <a:lstStyle/>
        <a:p>
          <a:endParaRPr lang="en-GB"/>
        </a:p>
      </dgm:t>
    </dgm:pt>
    <dgm:pt modelId="{2BD280B0-FD0F-453F-B672-011630E45334}" type="sibTrans" cxnId="{507FB162-988F-4D94-8A5E-0A03827B6961}">
      <dgm:prSet/>
      <dgm:spPr/>
      <dgm:t>
        <a:bodyPr/>
        <a:lstStyle/>
        <a:p>
          <a:endParaRPr lang="en-GB"/>
        </a:p>
      </dgm:t>
    </dgm:pt>
    <dgm:pt modelId="{5C5617D2-6D25-4FE4-8E3D-B89BE4F79ABC}">
      <dgm:prSet phldrT="[Text]" custT="1"/>
      <dgm:spPr/>
      <dgm:t>
        <a:bodyPr/>
        <a:lstStyle/>
        <a:p>
          <a:r>
            <a:rPr lang="en-GB" sz="2800" b="1" dirty="0"/>
            <a:t>People</a:t>
          </a:r>
          <a:endParaRPr lang="en-GB" sz="3300" b="1" dirty="0"/>
        </a:p>
      </dgm:t>
    </dgm:pt>
    <dgm:pt modelId="{E7778EB6-C7E2-4EE4-B6FB-2A82E12419EF}" type="parTrans" cxnId="{0CB6F28B-A4AC-4E18-81A4-4587A22797B6}">
      <dgm:prSet/>
      <dgm:spPr/>
      <dgm:t>
        <a:bodyPr/>
        <a:lstStyle/>
        <a:p>
          <a:endParaRPr lang="en-GB"/>
        </a:p>
      </dgm:t>
    </dgm:pt>
    <dgm:pt modelId="{7206D16B-9368-4F76-BFF2-F7F9F3E99D44}" type="sibTrans" cxnId="{0CB6F28B-A4AC-4E18-81A4-4587A22797B6}">
      <dgm:prSet/>
      <dgm:spPr/>
      <dgm:t>
        <a:bodyPr/>
        <a:lstStyle/>
        <a:p>
          <a:endParaRPr lang="en-GB"/>
        </a:p>
      </dgm:t>
    </dgm:pt>
    <dgm:pt modelId="{E5234AC2-F5CA-4A38-9E82-CD8BE75457CA}">
      <dgm:prSet phldrT="[Text]" custT="1"/>
      <dgm:spPr/>
      <dgm:t>
        <a:bodyPr/>
        <a:lstStyle/>
        <a:p>
          <a:pPr>
            <a:buFont typeface="+mj-lt"/>
            <a:buAutoNum type="arabicPeriod"/>
          </a:pPr>
          <a:r>
            <a:rPr lang="en-GB" sz="1800" b="0" i="0" dirty="0"/>
            <a:t>Digital transformation empowers employees of a company and the consumers at the same time. </a:t>
          </a:r>
          <a:endParaRPr lang="en-GB" sz="1800" dirty="0"/>
        </a:p>
      </dgm:t>
    </dgm:pt>
    <dgm:pt modelId="{85EF5D7B-60DF-48ED-BFD8-250141A0D803}" type="parTrans" cxnId="{6D786BEE-0BCA-439C-8245-1C980878D64A}">
      <dgm:prSet/>
      <dgm:spPr/>
      <dgm:t>
        <a:bodyPr/>
        <a:lstStyle/>
        <a:p>
          <a:endParaRPr lang="en-GB"/>
        </a:p>
      </dgm:t>
    </dgm:pt>
    <dgm:pt modelId="{CDEE72EB-8EFB-447F-9DF3-7072B2166949}" type="sibTrans" cxnId="{6D786BEE-0BCA-439C-8245-1C980878D64A}">
      <dgm:prSet/>
      <dgm:spPr/>
      <dgm:t>
        <a:bodyPr/>
        <a:lstStyle/>
        <a:p>
          <a:endParaRPr lang="en-GB"/>
        </a:p>
      </dgm:t>
    </dgm:pt>
    <dgm:pt modelId="{B2D24445-3C1A-48F7-8862-7819500520A5}">
      <dgm:prSet phldrT="[Text]" custT="1"/>
      <dgm:spPr/>
      <dgm:t>
        <a:bodyPr/>
        <a:lstStyle/>
        <a:p>
          <a:r>
            <a:rPr lang="en-GB" sz="2800" b="1" dirty="0"/>
            <a:t>Innovation</a:t>
          </a:r>
          <a:endParaRPr lang="en-GB" sz="3300" b="1" dirty="0"/>
        </a:p>
      </dgm:t>
    </dgm:pt>
    <dgm:pt modelId="{316503B0-A6C9-4D8E-9223-882F3516646A}" type="parTrans" cxnId="{FDD8F69B-DFCC-492E-9B68-8BC34F416021}">
      <dgm:prSet/>
      <dgm:spPr/>
      <dgm:t>
        <a:bodyPr/>
        <a:lstStyle/>
        <a:p>
          <a:endParaRPr lang="en-GB"/>
        </a:p>
      </dgm:t>
    </dgm:pt>
    <dgm:pt modelId="{23AB554A-4D36-4208-A1C8-3186EBB9F0E4}" type="sibTrans" cxnId="{FDD8F69B-DFCC-492E-9B68-8BC34F416021}">
      <dgm:prSet/>
      <dgm:spPr/>
      <dgm:t>
        <a:bodyPr/>
        <a:lstStyle/>
        <a:p>
          <a:endParaRPr lang="en-GB"/>
        </a:p>
      </dgm:t>
    </dgm:pt>
    <dgm:pt modelId="{01FF3383-B92A-4203-9DE7-D7B1275DBE27}">
      <dgm:prSet phldrT="[Text]" custT="1"/>
      <dgm:spPr/>
      <dgm:t>
        <a:bodyPr/>
        <a:lstStyle/>
        <a:p>
          <a:pPr>
            <a:buFont typeface="+mj-lt"/>
            <a:buAutoNum type="arabicPeriod"/>
          </a:pPr>
          <a:r>
            <a:rPr lang="en-GB" sz="1800" b="0" i="0" dirty="0"/>
            <a:t>Digital transformation is responsible for optimising the internal processes of a company, making them more efficient embracing new technologies.</a:t>
          </a:r>
          <a:endParaRPr lang="en-GB" sz="1800" dirty="0"/>
        </a:p>
      </dgm:t>
    </dgm:pt>
    <dgm:pt modelId="{E064105D-07E8-4EB8-857A-8CCEF1CA78DE}" type="parTrans" cxnId="{9E259AE4-5FFD-4225-9EF9-8856CEC1E82A}">
      <dgm:prSet/>
      <dgm:spPr/>
      <dgm:t>
        <a:bodyPr/>
        <a:lstStyle/>
        <a:p>
          <a:endParaRPr lang="en-GB"/>
        </a:p>
      </dgm:t>
    </dgm:pt>
    <dgm:pt modelId="{3896E4C8-C99D-448D-9408-E03FA13D3DED}" type="sibTrans" cxnId="{9E259AE4-5FFD-4225-9EF9-8856CEC1E82A}">
      <dgm:prSet/>
      <dgm:spPr/>
      <dgm:t>
        <a:bodyPr/>
        <a:lstStyle/>
        <a:p>
          <a:endParaRPr lang="en-GB"/>
        </a:p>
      </dgm:t>
    </dgm:pt>
    <dgm:pt modelId="{D1E92492-8699-45B4-A5BA-45B2F39D0A98}">
      <dgm:prSet phldrT="[Text]" custT="1"/>
      <dgm:spPr/>
      <dgm:t>
        <a:bodyPr/>
        <a:lstStyle/>
        <a:p>
          <a:r>
            <a:rPr lang="en-GB" sz="1400" dirty="0"/>
            <a:t>Digitisation of tasks and processes</a:t>
          </a:r>
        </a:p>
      </dgm:t>
    </dgm:pt>
    <dgm:pt modelId="{264E9BE7-1C00-43CD-8947-27C9FA9C4A9B}" type="parTrans" cxnId="{904B81F1-1E20-45F5-8F81-8BE88CFAD741}">
      <dgm:prSet/>
      <dgm:spPr/>
      <dgm:t>
        <a:bodyPr/>
        <a:lstStyle/>
        <a:p>
          <a:endParaRPr lang="en-GB"/>
        </a:p>
      </dgm:t>
    </dgm:pt>
    <dgm:pt modelId="{E9EAD438-992E-468D-94AA-0395D17C6FDA}" type="sibTrans" cxnId="{904B81F1-1E20-45F5-8F81-8BE88CFAD741}">
      <dgm:prSet/>
      <dgm:spPr/>
      <dgm:t>
        <a:bodyPr/>
        <a:lstStyle/>
        <a:p>
          <a:endParaRPr lang="en-GB"/>
        </a:p>
      </dgm:t>
    </dgm:pt>
    <dgm:pt modelId="{AEB992A1-1B69-42FA-A989-60E5D6D32195}">
      <dgm:prSet phldrT="[Text]" custT="1"/>
      <dgm:spPr/>
      <dgm:t>
        <a:bodyPr/>
        <a:lstStyle/>
        <a:p>
          <a:endParaRPr lang="en-GB" sz="1400" dirty="0"/>
        </a:p>
      </dgm:t>
    </dgm:pt>
    <dgm:pt modelId="{1517DB0F-80FE-47A4-8BBC-E807329DABB6}" type="parTrans" cxnId="{0108B508-7A87-4C3D-925A-925919919708}">
      <dgm:prSet/>
      <dgm:spPr/>
      <dgm:t>
        <a:bodyPr/>
        <a:lstStyle/>
        <a:p>
          <a:endParaRPr lang="en-GB"/>
        </a:p>
      </dgm:t>
    </dgm:pt>
    <dgm:pt modelId="{C28D7BA2-032E-4E8E-8579-3065F09495D3}" type="sibTrans" cxnId="{0108B508-7A87-4C3D-925A-925919919708}">
      <dgm:prSet/>
      <dgm:spPr/>
      <dgm:t>
        <a:bodyPr/>
        <a:lstStyle/>
        <a:p>
          <a:endParaRPr lang="en-GB"/>
        </a:p>
      </dgm:t>
    </dgm:pt>
    <dgm:pt modelId="{6BA68A85-1949-4FE7-B4DF-458175FC2433}">
      <dgm:prSet phldrT="[Text]" custT="1"/>
      <dgm:spPr/>
      <dgm:t>
        <a:bodyPr/>
        <a:lstStyle/>
        <a:p>
          <a:r>
            <a:rPr lang="en-GB" sz="1400" dirty="0"/>
            <a:t>Cultural transformation: employees willing to change their resistance and be ready for the transformation</a:t>
          </a:r>
        </a:p>
      </dgm:t>
    </dgm:pt>
    <dgm:pt modelId="{D5777216-DD3D-4CDB-9E98-C75205C4F70E}" type="parTrans" cxnId="{D8C715FA-2A7F-4412-88A5-3E90AC669C84}">
      <dgm:prSet/>
      <dgm:spPr/>
      <dgm:t>
        <a:bodyPr/>
        <a:lstStyle/>
        <a:p>
          <a:endParaRPr lang="en-GB"/>
        </a:p>
      </dgm:t>
    </dgm:pt>
    <dgm:pt modelId="{7E8E2714-044E-4462-B0DA-057ED4EA032F}" type="sibTrans" cxnId="{D8C715FA-2A7F-4412-88A5-3E90AC669C84}">
      <dgm:prSet/>
      <dgm:spPr/>
      <dgm:t>
        <a:bodyPr/>
        <a:lstStyle/>
        <a:p>
          <a:endParaRPr lang="en-GB"/>
        </a:p>
      </dgm:t>
    </dgm:pt>
    <dgm:pt modelId="{E0E474A1-3B58-4B6D-B8A1-EE5D283390DC}">
      <dgm:prSet phldrT="[Text]" custT="1"/>
      <dgm:spPr/>
      <dgm:t>
        <a:bodyPr/>
        <a:lstStyle/>
        <a:p>
          <a:r>
            <a:rPr lang="en-GB" sz="1400" dirty="0"/>
            <a:t>Moving towards CUSTOMER-CENTRIC model with the integration of digital platforms for the real-time communication and support. </a:t>
          </a:r>
        </a:p>
      </dgm:t>
    </dgm:pt>
    <dgm:pt modelId="{F52FCC70-1F6B-4273-B9D4-F911D45FA4B2}" type="parTrans" cxnId="{C447DA27-3412-44EE-87FC-72665393EBBA}">
      <dgm:prSet/>
      <dgm:spPr/>
      <dgm:t>
        <a:bodyPr/>
        <a:lstStyle/>
        <a:p>
          <a:endParaRPr lang="en-GB"/>
        </a:p>
      </dgm:t>
    </dgm:pt>
    <dgm:pt modelId="{7517F3F3-6DE7-4069-BEEB-CD97F1FB45D8}" type="sibTrans" cxnId="{C447DA27-3412-44EE-87FC-72665393EBBA}">
      <dgm:prSet/>
      <dgm:spPr/>
      <dgm:t>
        <a:bodyPr/>
        <a:lstStyle/>
        <a:p>
          <a:endParaRPr lang="en-GB"/>
        </a:p>
      </dgm:t>
    </dgm:pt>
    <dgm:pt modelId="{016D6291-6B5F-4577-A063-CEB4BF660998}">
      <dgm:prSet phldrT="[Text]" custT="1"/>
      <dgm:spPr/>
      <dgm:t>
        <a:bodyPr/>
        <a:lstStyle/>
        <a:p>
          <a:endParaRPr lang="en-GB" sz="1400" dirty="0"/>
        </a:p>
      </dgm:t>
    </dgm:pt>
    <dgm:pt modelId="{028E75F6-6577-471A-B9D2-6E0180100BBF}" type="parTrans" cxnId="{0A28C9D2-A919-460E-A7F9-20D328BD01A3}">
      <dgm:prSet/>
      <dgm:spPr/>
      <dgm:t>
        <a:bodyPr/>
        <a:lstStyle/>
        <a:p>
          <a:endParaRPr lang="en-GB"/>
        </a:p>
      </dgm:t>
    </dgm:pt>
    <dgm:pt modelId="{95BB1E78-0627-49D3-889E-1C50A1D5E1CF}" type="sibTrans" cxnId="{0A28C9D2-A919-460E-A7F9-20D328BD01A3}">
      <dgm:prSet/>
      <dgm:spPr/>
      <dgm:t>
        <a:bodyPr/>
        <a:lstStyle/>
        <a:p>
          <a:endParaRPr lang="en-GB"/>
        </a:p>
      </dgm:t>
    </dgm:pt>
    <dgm:pt modelId="{D7EBAE8A-86A1-4E11-9174-5BC14A3523D7}">
      <dgm:prSet phldrT="[Text]" custT="1"/>
      <dgm:spPr/>
      <dgm:t>
        <a:bodyPr/>
        <a:lstStyle/>
        <a:p>
          <a:r>
            <a:rPr lang="en-GB" sz="1400" dirty="0"/>
            <a:t>People-driven approach: user-friendly interfaces and processes </a:t>
          </a:r>
        </a:p>
      </dgm:t>
    </dgm:pt>
    <dgm:pt modelId="{CDE20E09-16D9-4753-8AD2-EF23A3875DF3}" type="parTrans" cxnId="{32F0F10F-08ED-4DA8-B23E-006C68AC0D58}">
      <dgm:prSet/>
      <dgm:spPr/>
      <dgm:t>
        <a:bodyPr/>
        <a:lstStyle/>
        <a:p>
          <a:endParaRPr lang="en-GB"/>
        </a:p>
      </dgm:t>
    </dgm:pt>
    <dgm:pt modelId="{785A0EA1-1CA0-41F7-B91E-9F6784018370}" type="sibTrans" cxnId="{32F0F10F-08ED-4DA8-B23E-006C68AC0D58}">
      <dgm:prSet/>
      <dgm:spPr/>
      <dgm:t>
        <a:bodyPr/>
        <a:lstStyle/>
        <a:p>
          <a:endParaRPr lang="en-GB"/>
        </a:p>
      </dgm:t>
    </dgm:pt>
    <dgm:pt modelId="{412E8A44-587F-468C-B148-567F0AC7799F}">
      <dgm:prSet phldrT="[Text]" custT="1"/>
      <dgm:spPr/>
      <dgm:t>
        <a:bodyPr/>
        <a:lstStyle/>
        <a:p>
          <a:r>
            <a:rPr lang="en-GB" sz="1400" dirty="0"/>
            <a:t>Development of new business models like platform-based business to increase the value of the business</a:t>
          </a:r>
        </a:p>
      </dgm:t>
    </dgm:pt>
    <dgm:pt modelId="{E28AF5A2-A53D-43B6-AC4C-20893D5812EE}" type="parTrans" cxnId="{E2C9EC40-46AE-48F8-846C-A95DAAD66572}">
      <dgm:prSet/>
      <dgm:spPr/>
      <dgm:t>
        <a:bodyPr/>
        <a:lstStyle/>
        <a:p>
          <a:endParaRPr lang="en-GB"/>
        </a:p>
      </dgm:t>
    </dgm:pt>
    <dgm:pt modelId="{8C914CDC-560E-49B4-A340-0125A81C55D1}" type="sibTrans" cxnId="{E2C9EC40-46AE-48F8-846C-A95DAAD66572}">
      <dgm:prSet/>
      <dgm:spPr/>
      <dgm:t>
        <a:bodyPr/>
        <a:lstStyle/>
        <a:p>
          <a:endParaRPr lang="en-GB"/>
        </a:p>
      </dgm:t>
    </dgm:pt>
    <dgm:pt modelId="{AB8BFF75-E60D-4A7A-B046-1A5B7745C229}">
      <dgm:prSet phldrT="[Text]" custT="1"/>
      <dgm:spPr/>
      <dgm:t>
        <a:bodyPr/>
        <a:lstStyle/>
        <a:p>
          <a:r>
            <a:rPr lang="en-GB" sz="1400" dirty="0"/>
            <a:t>Organisational change: protection against digital disruption</a:t>
          </a:r>
        </a:p>
      </dgm:t>
    </dgm:pt>
    <dgm:pt modelId="{AE69222E-8235-4D27-A0CA-A875B9CA17CD}" type="parTrans" cxnId="{AFA96801-2B9F-4668-AF54-6A05326F09B8}">
      <dgm:prSet/>
      <dgm:spPr/>
      <dgm:t>
        <a:bodyPr/>
        <a:lstStyle/>
        <a:p>
          <a:endParaRPr lang="en-GB"/>
        </a:p>
      </dgm:t>
    </dgm:pt>
    <dgm:pt modelId="{B9923633-66B2-4041-A99E-1844F9427B73}" type="sibTrans" cxnId="{AFA96801-2B9F-4668-AF54-6A05326F09B8}">
      <dgm:prSet/>
      <dgm:spPr/>
      <dgm:t>
        <a:bodyPr/>
        <a:lstStyle/>
        <a:p>
          <a:endParaRPr lang="en-GB"/>
        </a:p>
      </dgm:t>
    </dgm:pt>
    <dgm:pt modelId="{344A3FC8-A3C9-4920-8D18-87092FE68D01}">
      <dgm:prSet phldrT="[Text]" custT="1"/>
      <dgm:spPr/>
      <dgm:t>
        <a:bodyPr/>
        <a:lstStyle/>
        <a:p>
          <a:r>
            <a:rPr lang="en-GB" sz="1400" dirty="0"/>
            <a:t>Possibility to offer unique products and services based on costumers' preferences and behaviours: using the data-driven approach</a:t>
          </a:r>
        </a:p>
      </dgm:t>
    </dgm:pt>
    <dgm:pt modelId="{EB311657-A387-4A22-80DE-62E348D0C822}" type="parTrans" cxnId="{81249878-6413-4663-98E2-0A13FE6EB791}">
      <dgm:prSet/>
      <dgm:spPr/>
      <dgm:t>
        <a:bodyPr/>
        <a:lstStyle/>
        <a:p>
          <a:endParaRPr lang="en-GB"/>
        </a:p>
      </dgm:t>
    </dgm:pt>
    <dgm:pt modelId="{70A3A83B-CAF0-4F96-A7C7-11A493BD732E}" type="sibTrans" cxnId="{81249878-6413-4663-98E2-0A13FE6EB791}">
      <dgm:prSet/>
      <dgm:spPr/>
      <dgm:t>
        <a:bodyPr/>
        <a:lstStyle/>
        <a:p>
          <a:endParaRPr lang="en-GB"/>
        </a:p>
      </dgm:t>
    </dgm:pt>
    <dgm:pt modelId="{9B963EAE-D1A5-477B-B6B6-5130AFB3261B}">
      <dgm:prSet phldrT="[Text]" custT="1"/>
      <dgm:spPr/>
      <dgm:t>
        <a:bodyPr/>
        <a:lstStyle/>
        <a:p>
          <a:endParaRPr lang="en-GB" sz="1400" dirty="0"/>
        </a:p>
      </dgm:t>
    </dgm:pt>
    <dgm:pt modelId="{87C4B6EA-7DE4-4B7E-A06A-58FCCE5EC23B}" type="parTrans" cxnId="{7C317BBE-A20A-4AD9-877D-FEAB23068D0E}">
      <dgm:prSet/>
      <dgm:spPr/>
      <dgm:t>
        <a:bodyPr/>
        <a:lstStyle/>
        <a:p>
          <a:endParaRPr lang="en-GB"/>
        </a:p>
      </dgm:t>
    </dgm:pt>
    <dgm:pt modelId="{AD360A9A-6838-485C-BD93-9A3880AB065E}" type="sibTrans" cxnId="{7C317BBE-A20A-4AD9-877D-FEAB23068D0E}">
      <dgm:prSet/>
      <dgm:spPr/>
      <dgm:t>
        <a:bodyPr/>
        <a:lstStyle/>
        <a:p>
          <a:endParaRPr lang="en-GB"/>
        </a:p>
      </dgm:t>
    </dgm:pt>
    <dgm:pt modelId="{45942B2E-99F0-4BE2-A691-697FD4EA41AF}">
      <dgm:prSet phldrT="[Text]" custT="1"/>
      <dgm:spPr/>
      <dgm:t>
        <a:bodyPr/>
        <a:lstStyle/>
        <a:p>
          <a:r>
            <a:rPr lang="en-GB" sz="1400" dirty="0"/>
            <a:t>Market expansion with the use of digital platforms: e-commerce</a:t>
          </a:r>
        </a:p>
      </dgm:t>
    </dgm:pt>
    <dgm:pt modelId="{611B7A10-D1FF-4EF0-9F8B-17EEC236F2D7}" type="parTrans" cxnId="{F65E103E-ADA5-4DA2-9D49-DFE3BA6C86D6}">
      <dgm:prSet/>
      <dgm:spPr/>
      <dgm:t>
        <a:bodyPr/>
        <a:lstStyle/>
        <a:p>
          <a:endParaRPr lang="en-GB"/>
        </a:p>
      </dgm:t>
    </dgm:pt>
    <dgm:pt modelId="{2E35BA45-01FE-4435-B75B-D001F08566CF}" type="sibTrans" cxnId="{F65E103E-ADA5-4DA2-9D49-DFE3BA6C86D6}">
      <dgm:prSet/>
      <dgm:spPr/>
      <dgm:t>
        <a:bodyPr/>
        <a:lstStyle/>
        <a:p>
          <a:endParaRPr lang="en-GB"/>
        </a:p>
      </dgm:t>
    </dgm:pt>
    <dgm:pt modelId="{D99F5820-4819-4B4A-8EDE-90B5B61AB4B2}">
      <dgm:prSet phldrT="[Text]" custT="1"/>
      <dgm:spPr/>
      <dgm:t>
        <a:bodyPr/>
        <a:lstStyle/>
        <a:p>
          <a:r>
            <a:rPr lang="en-GB" sz="1400" dirty="0"/>
            <a:t>Improved process and higher operational standards</a:t>
          </a:r>
        </a:p>
      </dgm:t>
    </dgm:pt>
    <dgm:pt modelId="{21DF1837-2ACD-48D5-9FFA-4C63E93EF2F0}" type="parTrans" cxnId="{57E34347-776D-4ED4-928A-E5B5731A93E4}">
      <dgm:prSet/>
      <dgm:spPr/>
      <dgm:t>
        <a:bodyPr/>
        <a:lstStyle/>
        <a:p>
          <a:endParaRPr lang="en-GB"/>
        </a:p>
      </dgm:t>
    </dgm:pt>
    <dgm:pt modelId="{7C3F7F00-8BAE-42F3-AF49-E1D026318EF6}" type="sibTrans" cxnId="{57E34347-776D-4ED4-928A-E5B5731A93E4}">
      <dgm:prSet/>
      <dgm:spPr/>
      <dgm:t>
        <a:bodyPr/>
        <a:lstStyle/>
        <a:p>
          <a:endParaRPr lang="en-GB"/>
        </a:p>
      </dgm:t>
    </dgm:pt>
    <dgm:pt modelId="{BB418E26-D7F4-4E27-9135-85FF012F0AC7}">
      <dgm:prSet phldrT="[Text]" custT="1"/>
      <dgm:spPr/>
      <dgm:t>
        <a:bodyPr/>
        <a:lstStyle/>
        <a:p>
          <a:r>
            <a:rPr lang="en-GB" sz="1400" dirty="0"/>
            <a:t>Digital ECO-SYSTEMS based on the collaboration between customers, partners and stakeholders for the mutual growth and innovation</a:t>
          </a:r>
        </a:p>
      </dgm:t>
    </dgm:pt>
    <dgm:pt modelId="{2C6AF831-762A-4980-814D-B0272F9F5BD9}" type="parTrans" cxnId="{CBC7555B-B86B-4BE5-8F5D-28A0FECE7352}">
      <dgm:prSet/>
      <dgm:spPr/>
      <dgm:t>
        <a:bodyPr/>
        <a:lstStyle/>
        <a:p>
          <a:endParaRPr lang="en-GB"/>
        </a:p>
      </dgm:t>
    </dgm:pt>
    <dgm:pt modelId="{E4712207-3676-46DE-83A6-EC8E1D11D412}" type="sibTrans" cxnId="{CBC7555B-B86B-4BE5-8F5D-28A0FECE7352}">
      <dgm:prSet/>
      <dgm:spPr/>
      <dgm:t>
        <a:bodyPr/>
        <a:lstStyle/>
        <a:p>
          <a:endParaRPr lang="en-GB"/>
        </a:p>
      </dgm:t>
    </dgm:pt>
    <dgm:pt modelId="{A98093B4-4A4C-4E73-86B6-50D0D0A38C14}">
      <dgm:prSet phldrT="[Text]" custT="1"/>
      <dgm:spPr/>
      <dgm:t>
        <a:bodyPr/>
        <a:lstStyle/>
        <a:p>
          <a:endParaRPr lang="en-GB" sz="1400" dirty="0"/>
        </a:p>
      </dgm:t>
    </dgm:pt>
    <dgm:pt modelId="{B72C8C82-ABA1-4D9C-8F63-B7771F10E746}" type="parTrans" cxnId="{55C15410-D72F-446A-ACD3-4D47C28972CA}">
      <dgm:prSet/>
      <dgm:spPr/>
      <dgm:t>
        <a:bodyPr/>
        <a:lstStyle/>
        <a:p>
          <a:endParaRPr lang="en-GB"/>
        </a:p>
      </dgm:t>
    </dgm:pt>
    <dgm:pt modelId="{1131AF46-4226-4BBC-9DC3-2C17299C2C3B}" type="sibTrans" cxnId="{55C15410-D72F-446A-ACD3-4D47C28972CA}">
      <dgm:prSet/>
      <dgm:spPr/>
      <dgm:t>
        <a:bodyPr/>
        <a:lstStyle/>
        <a:p>
          <a:endParaRPr lang="en-GB"/>
        </a:p>
      </dgm:t>
    </dgm:pt>
    <dgm:pt modelId="{D75E637C-B6D5-45CF-B582-ABC6ABA724BC}">
      <dgm:prSet phldrT="[Text]" custT="1"/>
      <dgm:spPr/>
      <dgm:t>
        <a:bodyPr/>
        <a:lstStyle/>
        <a:p>
          <a:r>
            <a:rPr lang="en-GB" sz="1400" dirty="0"/>
            <a:t>Innovation of labs and R&amp;D centres for the development of new solutions</a:t>
          </a:r>
        </a:p>
      </dgm:t>
    </dgm:pt>
    <dgm:pt modelId="{41C644A2-3A46-42C5-9A8E-359FC39DDE09}" type="parTrans" cxnId="{E36FD8C1-0A38-4D14-8CC8-886743A3CDAE}">
      <dgm:prSet/>
      <dgm:spPr/>
      <dgm:t>
        <a:bodyPr/>
        <a:lstStyle/>
        <a:p>
          <a:endParaRPr lang="en-GB"/>
        </a:p>
      </dgm:t>
    </dgm:pt>
    <dgm:pt modelId="{6D087E00-9E60-45D9-B4B1-D1C8B452899E}" type="sibTrans" cxnId="{E36FD8C1-0A38-4D14-8CC8-886743A3CDAE}">
      <dgm:prSet/>
      <dgm:spPr/>
      <dgm:t>
        <a:bodyPr/>
        <a:lstStyle/>
        <a:p>
          <a:endParaRPr lang="en-GB"/>
        </a:p>
      </dgm:t>
    </dgm:pt>
    <dgm:pt modelId="{2C986658-2492-475D-AD9A-7FFA2B9F68D1}">
      <dgm:prSet phldrT="[Text]" custT="1"/>
      <dgm:spPr/>
      <dgm:t>
        <a:bodyPr/>
        <a:lstStyle/>
        <a:p>
          <a:r>
            <a:rPr lang="en-GB" sz="1400" dirty="0"/>
            <a:t>AGILE methodologies: continuous improvement of products and processes based on feedback</a:t>
          </a:r>
        </a:p>
      </dgm:t>
    </dgm:pt>
    <dgm:pt modelId="{9A6B4479-8E5B-41C9-A0E3-FF55598C09E2}" type="parTrans" cxnId="{15C923A5-FA30-4FCF-8B20-008694D38466}">
      <dgm:prSet/>
      <dgm:spPr/>
      <dgm:t>
        <a:bodyPr/>
        <a:lstStyle/>
        <a:p>
          <a:endParaRPr lang="en-GB"/>
        </a:p>
      </dgm:t>
    </dgm:pt>
    <dgm:pt modelId="{7161B4BE-E2C3-4A50-B7FF-AB68C72B25B7}" type="sibTrans" cxnId="{15C923A5-FA30-4FCF-8B20-008694D38466}">
      <dgm:prSet/>
      <dgm:spPr/>
      <dgm:t>
        <a:bodyPr/>
        <a:lstStyle/>
        <a:p>
          <a:endParaRPr lang="en-GB"/>
        </a:p>
      </dgm:t>
    </dgm:pt>
    <dgm:pt modelId="{C706566D-EC65-46A8-B4F0-DD5B358AA6D4}">
      <dgm:prSet phldrT="[Text]" custT="1"/>
      <dgm:spPr/>
      <dgm:t>
        <a:bodyPr/>
        <a:lstStyle/>
        <a:p>
          <a:r>
            <a:rPr lang="en-GB" sz="1400" dirty="0"/>
            <a:t>Faster services, improved efficiency and reduced costs</a:t>
          </a:r>
        </a:p>
      </dgm:t>
    </dgm:pt>
    <dgm:pt modelId="{5E3B4FF1-92AF-43C7-AE19-482A12448D69}" type="parTrans" cxnId="{F92A201A-919C-4274-9117-111E691D1D9B}">
      <dgm:prSet/>
      <dgm:spPr/>
      <dgm:t>
        <a:bodyPr/>
        <a:lstStyle/>
        <a:p>
          <a:endParaRPr lang="en-GB"/>
        </a:p>
      </dgm:t>
    </dgm:pt>
    <dgm:pt modelId="{DA68A0AD-2092-40DF-B7B2-C87CF6A2C54A}" type="sibTrans" cxnId="{F92A201A-919C-4274-9117-111E691D1D9B}">
      <dgm:prSet/>
      <dgm:spPr/>
      <dgm:t>
        <a:bodyPr/>
        <a:lstStyle/>
        <a:p>
          <a:endParaRPr lang="en-GB"/>
        </a:p>
      </dgm:t>
    </dgm:pt>
    <dgm:pt modelId="{27272B43-6830-45F6-9AE4-FA70AB5E955A}">
      <dgm:prSet phldrT="[Text]" custT="1"/>
      <dgm:spPr/>
      <dgm:t>
        <a:bodyPr/>
        <a:lstStyle/>
        <a:p>
          <a:r>
            <a:rPr lang="en-GB" sz="1400" dirty="0"/>
            <a:t>Greater customer interaction and collaboration</a:t>
          </a:r>
        </a:p>
      </dgm:t>
    </dgm:pt>
    <dgm:pt modelId="{C61B60F6-B6A7-4CA2-8BC3-97BC0EDEBE17}" type="parTrans" cxnId="{D3D3BD22-3F4D-41EC-B811-1C57CCC3F58C}">
      <dgm:prSet/>
      <dgm:spPr/>
      <dgm:t>
        <a:bodyPr/>
        <a:lstStyle/>
        <a:p>
          <a:endParaRPr lang="en-GB"/>
        </a:p>
      </dgm:t>
    </dgm:pt>
    <dgm:pt modelId="{2172F7BE-DD19-4D2C-9CAC-2A8E88F109A9}" type="sibTrans" cxnId="{D3D3BD22-3F4D-41EC-B811-1C57CCC3F58C}">
      <dgm:prSet/>
      <dgm:spPr/>
      <dgm:t>
        <a:bodyPr/>
        <a:lstStyle/>
        <a:p>
          <a:endParaRPr lang="en-GB"/>
        </a:p>
      </dgm:t>
    </dgm:pt>
    <dgm:pt modelId="{1A85C67F-3D56-4406-84F6-FEC3EA30C0D0}">
      <dgm:prSet phldrT="[Text]" custT="1"/>
      <dgm:spPr/>
      <dgm:t>
        <a:bodyPr/>
        <a:lstStyle/>
        <a:p>
          <a:r>
            <a:rPr lang="en-GB" sz="1400" b="0" i="0" dirty="0">
              <a:solidFill>
                <a:schemeClr val="tx1">
                  <a:lumMod val="95000"/>
                  <a:lumOff val="5000"/>
                </a:schemeClr>
              </a:solidFill>
            </a:rPr>
            <a:t>Ensure that key decisions, actions, and processes are strongly influenced by data-driven insights, rather than by human intuition</a:t>
          </a:r>
          <a:endParaRPr lang="en-GB" sz="1400" u="sng" dirty="0">
            <a:solidFill>
              <a:schemeClr val="tx1">
                <a:lumMod val="95000"/>
                <a:lumOff val="5000"/>
              </a:schemeClr>
            </a:solidFill>
          </a:endParaRPr>
        </a:p>
      </dgm:t>
    </dgm:pt>
    <dgm:pt modelId="{891486DB-8909-4768-8369-7B3C3BD76234}" type="parTrans" cxnId="{91317CD0-6BDF-4750-9BCD-B476F9A8142C}">
      <dgm:prSet/>
      <dgm:spPr/>
      <dgm:t>
        <a:bodyPr/>
        <a:lstStyle/>
        <a:p>
          <a:endParaRPr lang="en-GB"/>
        </a:p>
      </dgm:t>
    </dgm:pt>
    <dgm:pt modelId="{9FAAB7AF-087D-4D3A-94D2-6FC01F157775}" type="sibTrans" cxnId="{91317CD0-6BDF-4750-9BCD-B476F9A8142C}">
      <dgm:prSet/>
      <dgm:spPr/>
      <dgm:t>
        <a:bodyPr/>
        <a:lstStyle/>
        <a:p>
          <a:endParaRPr lang="en-GB"/>
        </a:p>
      </dgm:t>
    </dgm:pt>
    <dgm:pt modelId="{435FDA30-F092-419F-A18B-6BA78EB7EFF7}">
      <dgm:prSet phldrT="[Text]" custT="1"/>
      <dgm:spPr/>
      <dgm:t>
        <a:bodyPr/>
        <a:lstStyle/>
        <a:p>
          <a:endParaRPr lang="en-GB" sz="1400" dirty="0"/>
        </a:p>
      </dgm:t>
    </dgm:pt>
    <dgm:pt modelId="{B901D627-7772-4FF3-82C7-3EF343E6EAFA}" type="parTrans" cxnId="{8C40CDC4-21BC-44E8-B5B3-5378A073C00B}">
      <dgm:prSet/>
      <dgm:spPr/>
      <dgm:t>
        <a:bodyPr/>
        <a:lstStyle/>
        <a:p>
          <a:endParaRPr lang="en-GB"/>
        </a:p>
      </dgm:t>
    </dgm:pt>
    <dgm:pt modelId="{435DFC18-CCC7-4135-9B40-D031D68F3FF7}" type="sibTrans" cxnId="{8C40CDC4-21BC-44E8-B5B3-5378A073C00B}">
      <dgm:prSet/>
      <dgm:spPr/>
      <dgm:t>
        <a:bodyPr/>
        <a:lstStyle/>
        <a:p>
          <a:endParaRPr lang="en-GB"/>
        </a:p>
      </dgm:t>
    </dgm:pt>
    <dgm:pt modelId="{39A0B9F8-839A-4A1C-BCBC-178ED7C3FA24}" type="pres">
      <dgm:prSet presAssocID="{E9063C75-EBA8-457C-9583-A300FC3AFEE2}" presName="Name0" presStyleCnt="0">
        <dgm:presLayoutVars>
          <dgm:chMax/>
          <dgm:chPref val="3"/>
          <dgm:dir/>
          <dgm:animOne val="branch"/>
          <dgm:animLvl val="lvl"/>
        </dgm:presLayoutVars>
      </dgm:prSet>
      <dgm:spPr/>
    </dgm:pt>
    <dgm:pt modelId="{D7C74C1B-19DA-4EEC-830C-F1034BD45D4D}" type="pres">
      <dgm:prSet presAssocID="{A8BF42B7-677B-48DD-BEAD-AB85B3FC493F}" presName="composite" presStyleCnt="0"/>
      <dgm:spPr/>
    </dgm:pt>
    <dgm:pt modelId="{CDC5C543-7FB6-469B-A1DB-64A805B1AD21}" type="pres">
      <dgm:prSet presAssocID="{A8BF42B7-677B-48DD-BEAD-AB85B3FC493F}" presName="FirstChild" presStyleLbl="revTx" presStyleIdx="0" presStyleCnt="6" custLinFactNeighborY="6604">
        <dgm:presLayoutVars>
          <dgm:chMax val="0"/>
          <dgm:chPref val="0"/>
          <dgm:bulletEnabled val="1"/>
        </dgm:presLayoutVars>
      </dgm:prSet>
      <dgm:spPr/>
    </dgm:pt>
    <dgm:pt modelId="{8F24D6C1-464B-45A1-B50A-66434338AF10}" type="pres">
      <dgm:prSet presAssocID="{A8BF42B7-677B-48DD-BEAD-AB85B3FC493F}" presName="Parent" presStyleLbl="alignNode1" presStyleIdx="0" presStyleCnt="3" custScaleY="74028" custLinFactNeighborY="13208">
        <dgm:presLayoutVars>
          <dgm:chMax val="3"/>
          <dgm:chPref val="3"/>
          <dgm:bulletEnabled val="1"/>
        </dgm:presLayoutVars>
      </dgm:prSet>
      <dgm:spPr/>
    </dgm:pt>
    <dgm:pt modelId="{D50D2579-FDC0-4855-AC7D-30F01AE5FF21}" type="pres">
      <dgm:prSet presAssocID="{A8BF42B7-677B-48DD-BEAD-AB85B3FC493F}" presName="Accent" presStyleLbl="parChTrans1D1" presStyleIdx="0" presStyleCnt="3"/>
      <dgm:spPr/>
    </dgm:pt>
    <dgm:pt modelId="{EC0DBD09-73D1-415D-A6E7-0A8FAB5B6716}" type="pres">
      <dgm:prSet presAssocID="{A8BF42B7-677B-48DD-BEAD-AB85B3FC493F}" presName="Child" presStyleLbl="revTx" presStyleIdx="1" presStyleCnt="6" custLinFactY="5753" custLinFactNeighborY="100000">
        <dgm:presLayoutVars>
          <dgm:chMax val="0"/>
          <dgm:chPref val="0"/>
          <dgm:bulletEnabled val="1"/>
        </dgm:presLayoutVars>
      </dgm:prSet>
      <dgm:spPr/>
    </dgm:pt>
    <dgm:pt modelId="{2C1166C9-3E6C-41C9-8D4F-50AE7788D0C0}" type="pres">
      <dgm:prSet presAssocID="{11E09414-D7BD-4C87-8ED4-E53104D14F88}" presName="sibTrans" presStyleCnt="0"/>
      <dgm:spPr/>
    </dgm:pt>
    <dgm:pt modelId="{BDF923CA-787C-4520-BF51-C1667AFFBDCF}" type="pres">
      <dgm:prSet presAssocID="{5C5617D2-6D25-4FE4-8E3D-B89BE4F79ABC}" presName="composite" presStyleCnt="0"/>
      <dgm:spPr/>
    </dgm:pt>
    <dgm:pt modelId="{5A6996EA-BCE5-4201-8294-5566DBEC5F7A}" type="pres">
      <dgm:prSet presAssocID="{5C5617D2-6D25-4FE4-8E3D-B89BE4F79ABC}" presName="FirstChild" presStyleLbl="revTx" presStyleIdx="2" presStyleCnt="6" custLinFactNeighborY="38879">
        <dgm:presLayoutVars>
          <dgm:chMax val="0"/>
          <dgm:chPref val="0"/>
          <dgm:bulletEnabled val="1"/>
        </dgm:presLayoutVars>
      </dgm:prSet>
      <dgm:spPr/>
    </dgm:pt>
    <dgm:pt modelId="{7A53D591-A4FA-4A3E-8BCA-2116FA131E0D}" type="pres">
      <dgm:prSet presAssocID="{5C5617D2-6D25-4FE4-8E3D-B89BE4F79ABC}" presName="Parent" presStyleLbl="alignNode1" presStyleIdx="1" presStyleCnt="3" custScaleY="74028" custLinFactNeighborY="38881">
        <dgm:presLayoutVars>
          <dgm:chMax val="3"/>
          <dgm:chPref val="3"/>
          <dgm:bulletEnabled val="1"/>
        </dgm:presLayoutVars>
      </dgm:prSet>
      <dgm:spPr/>
    </dgm:pt>
    <dgm:pt modelId="{656A866F-34B3-4F00-82F3-CC88C9E1E13F}" type="pres">
      <dgm:prSet presAssocID="{5C5617D2-6D25-4FE4-8E3D-B89BE4F79ABC}" presName="Accent" presStyleLbl="parChTrans1D1" presStyleIdx="1" presStyleCnt="3" custLinFactY="205625" custLinFactNeighborY="300000"/>
      <dgm:spPr/>
    </dgm:pt>
    <dgm:pt modelId="{37AE6AA1-7AD2-4265-896C-1DA90E0AC0A3}" type="pres">
      <dgm:prSet presAssocID="{5C5617D2-6D25-4FE4-8E3D-B89BE4F79ABC}" presName="Child" presStyleLbl="revTx" presStyleIdx="3" presStyleCnt="6" custLinFactY="11465" custLinFactNeighborY="100000">
        <dgm:presLayoutVars>
          <dgm:chMax val="0"/>
          <dgm:chPref val="0"/>
          <dgm:bulletEnabled val="1"/>
        </dgm:presLayoutVars>
      </dgm:prSet>
      <dgm:spPr/>
    </dgm:pt>
    <dgm:pt modelId="{C78A2D5C-C115-41DA-83AB-96E69FDBC1A4}" type="pres">
      <dgm:prSet presAssocID="{7206D16B-9368-4F76-BFF2-F7F9F3E99D44}" presName="sibTrans" presStyleCnt="0"/>
      <dgm:spPr/>
    </dgm:pt>
    <dgm:pt modelId="{B57C3097-8D37-4587-9347-F9875F0F696C}" type="pres">
      <dgm:prSet presAssocID="{B2D24445-3C1A-48F7-8862-7819500520A5}" presName="composite" presStyleCnt="0"/>
      <dgm:spPr/>
    </dgm:pt>
    <dgm:pt modelId="{8E6C6B00-D665-41C6-828A-204BE451F052}" type="pres">
      <dgm:prSet presAssocID="{B2D24445-3C1A-48F7-8862-7819500520A5}" presName="FirstChild" presStyleLbl="revTx" presStyleIdx="4" presStyleCnt="6" custLinFactNeighborY="8255">
        <dgm:presLayoutVars>
          <dgm:chMax val="0"/>
          <dgm:chPref val="0"/>
          <dgm:bulletEnabled val="1"/>
        </dgm:presLayoutVars>
      </dgm:prSet>
      <dgm:spPr/>
    </dgm:pt>
    <dgm:pt modelId="{CE5F1280-F0F5-4D5D-9397-8B38ABB0DE9C}" type="pres">
      <dgm:prSet presAssocID="{B2D24445-3C1A-48F7-8862-7819500520A5}" presName="Parent" presStyleLbl="alignNode1" presStyleIdx="2" presStyleCnt="3" custScaleY="73977" custLinFactNeighborY="11557">
        <dgm:presLayoutVars>
          <dgm:chMax val="3"/>
          <dgm:chPref val="3"/>
          <dgm:bulletEnabled val="1"/>
        </dgm:presLayoutVars>
      </dgm:prSet>
      <dgm:spPr/>
    </dgm:pt>
    <dgm:pt modelId="{E257F18E-5139-42FB-BC59-FB99AD28CC80}" type="pres">
      <dgm:prSet presAssocID="{B2D24445-3C1A-48F7-8862-7819500520A5}" presName="Accent" presStyleLbl="parChTrans1D1" presStyleIdx="2" presStyleCnt="3"/>
      <dgm:spPr/>
    </dgm:pt>
    <dgm:pt modelId="{BC8E3BEE-4110-4A1B-AB18-AA8E52D3A4A3}" type="pres">
      <dgm:prSet presAssocID="{B2D24445-3C1A-48F7-8862-7819500520A5}" presName="Child" presStyleLbl="revTx" presStyleIdx="5" presStyleCnt="6" custLinFactNeighborY="13318">
        <dgm:presLayoutVars>
          <dgm:chMax val="0"/>
          <dgm:chPref val="0"/>
          <dgm:bulletEnabled val="1"/>
        </dgm:presLayoutVars>
      </dgm:prSet>
      <dgm:spPr/>
    </dgm:pt>
  </dgm:ptLst>
  <dgm:cxnLst>
    <dgm:cxn modelId="{AFA96801-2B9F-4668-AF54-6A05326F09B8}" srcId="{5C5617D2-6D25-4FE4-8E3D-B89BE4F79ABC}" destId="{AB8BFF75-E60D-4A7A-B046-1A5B7745C229}" srcOrd="1" destOrd="0" parTransId="{AE69222E-8235-4D27-A0CA-A875B9CA17CD}" sibTransId="{B9923633-66B2-4041-A99E-1844F9427B73}"/>
    <dgm:cxn modelId="{B017B107-6CF2-44A6-8431-EF6C1108BDF5}" type="presOf" srcId="{1A85C67F-3D56-4406-84F6-FEC3EA30C0D0}" destId="{EC0DBD09-73D1-415D-A6E7-0A8FAB5B6716}" srcOrd="0" destOrd="5" presId="urn:microsoft.com/office/officeart/2011/layout/TabList"/>
    <dgm:cxn modelId="{0108B508-7A87-4C3D-925A-925919919708}" srcId="{B2D24445-3C1A-48F7-8862-7819500520A5}" destId="{AEB992A1-1B69-42FA-A989-60E5D6D32195}" srcOrd="8" destOrd="0" parTransId="{1517DB0F-80FE-47A4-8BBC-E807329DABB6}" sibTransId="{C28D7BA2-032E-4E8E-8579-3065F09495D3}"/>
    <dgm:cxn modelId="{E599210F-9DB5-41D0-8793-0418014C09CC}" type="presOf" srcId="{01FF3383-B92A-4203-9DE7-D7B1275DBE27}" destId="{8E6C6B00-D665-41C6-828A-204BE451F052}" srcOrd="0" destOrd="0" presId="urn:microsoft.com/office/officeart/2011/layout/TabList"/>
    <dgm:cxn modelId="{32F0F10F-08ED-4DA8-B23E-006C68AC0D58}" srcId="{5C5617D2-6D25-4FE4-8E3D-B89BE4F79ABC}" destId="{D7EBAE8A-86A1-4E11-9174-5BC14A3523D7}" srcOrd="4" destOrd="0" parTransId="{CDE20E09-16D9-4753-8AD2-EF23A3875DF3}" sibTransId="{785A0EA1-1CA0-41F7-B91E-9F6784018370}"/>
    <dgm:cxn modelId="{55C15410-D72F-446A-ACD3-4D47C28972CA}" srcId="{B2D24445-3C1A-48F7-8862-7819500520A5}" destId="{A98093B4-4A4C-4E73-86B6-50D0D0A38C14}" srcOrd="6" destOrd="0" parTransId="{B72C8C82-ABA1-4D9C-8F63-B7771F10E746}" sibTransId="{1131AF46-4226-4BBC-9DC3-2C17299C2C3B}"/>
    <dgm:cxn modelId="{DB142A18-0C58-4EA8-B60E-2ED01AB849B3}" type="presOf" srcId="{6BA68A85-1949-4FE7-B4DF-458175FC2433}" destId="{37AE6AA1-7AD2-4265-896C-1DA90E0AC0A3}" srcOrd="0" destOrd="1" presId="urn:microsoft.com/office/officeart/2011/layout/TabList"/>
    <dgm:cxn modelId="{F92A201A-919C-4274-9117-111E691D1D9B}" srcId="{A8BF42B7-677B-48DD-BEAD-AB85B3FC493F}" destId="{C706566D-EC65-46A8-B4F0-DD5B358AA6D4}" srcOrd="5" destOrd="0" parTransId="{5E3B4FF1-92AF-43C7-AE19-482A12448D69}" sibTransId="{DA68A0AD-2092-40DF-B7B2-C87CF6A2C54A}"/>
    <dgm:cxn modelId="{33E4F51E-D459-42AC-9D2B-1FC8126C11CF}" type="presOf" srcId="{D75E637C-B6D5-45CF-B582-ABC6ABA724BC}" destId="{BC8E3BEE-4110-4A1B-AB18-AA8E52D3A4A3}" srcOrd="0" destOrd="3" presId="urn:microsoft.com/office/officeart/2011/layout/TabList"/>
    <dgm:cxn modelId="{D3D3BD22-3F4D-41EC-B811-1C57CCC3F58C}" srcId="{5C5617D2-6D25-4FE4-8E3D-B89BE4F79ABC}" destId="{27272B43-6830-45F6-9AE4-FA70AB5E955A}" srcOrd="5" destOrd="0" parTransId="{C61B60F6-B6A7-4CA2-8BC3-97BC0EDEBE17}" sibTransId="{2172F7BE-DD19-4D2C-9CAC-2A8E88F109A9}"/>
    <dgm:cxn modelId="{C447DA27-3412-44EE-87FC-72665393EBBA}" srcId="{5C5617D2-6D25-4FE4-8E3D-B89BE4F79ABC}" destId="{E0E474A1-3B58-4B6D-B8A1-EE5D283390DC}" srcOrd="3" destOrd="0" parTransId="{F52FCC70-1F6B-4273-B9D4-F911D45FA4B2}" sibTransId="{7517F3F3-6DE7-4069-BEEB-CD97F1FB45D8}"/>
    <dgm:cxn modelId="{77D0052D-6D9E-4989-845B-E5BAF2ABC830}" type="presOf" srcId="{016D6291-6B5F-4577-A063-CEB4BF660998}" destId="{BC8E3BEE-4110-4A1B-AB18-AA8E52D3A4A3}" srcOrd="0" destOrd="6" presId="urn:microsoft.com/office/officeart/2011/layout/TabList"/>
    <dgm:cxn modelId="{7E5B2733-9562-41AF-8818-328C54480551}" type="presOf" srcId="{D7EBAE8A-86A1-4E11-9174-5BC14A3523D7}" destId="{37AE6AA1-7AD2-4265-896C-1DA90E0AC0A3}" srcOrd="0" destOrd="3" presId="urn:microsoft.com/office/officeart/2011/layout/TabList"/>
    <dgm:cxn modelId="{F65E103E-ADA5-4DA2-9D49-DFE3BA6C86D6}" srcId="{A8BF42B7-677B-48DD-BEAD-AB85B3FC493F}" destId="{45942B2E-99F0-4BE2-A691-697FD4EA41AF}" srcOrd="4" destOrd="0" parTransId="{611B7A10-D1FF-4EF0-9F8B-17EEC236F2D7}" sibTransId="{2E35BA45-01FE-4435-B75B-D001F08566CF}"/>
    <dgm:cxn modelId="{E2C9EC40-46AE-48F8-846C-A95DAAD66572}" srcId="{B2D24445-3C1A-48F7-8862-7819500520A5}" destId="{412E8A44-587F-468C-B148-567F0AC7799F}" srcOrd="2" destOrd="0" parTransId="{E28AF5A2-A53D-43B6-AC4C-20893D5812EE}" sibTransId="{8C914CDC-560E-49B4-A340-0125A81C55D1}"/>
    <dgm:cxn modelId="{CBC7555B-B86B-4BE5-8F5D-28A0FECE7352}" srcId="{B2D24445-3C1A-48F7-8862-7819500520A5}" destId="{BB418E26-D7F4-4E27-9135-85FF012F0AC7}" srcOrd="3" destOrd="0" parTransId="{2C6AF831-762A-4980-814D-B0272F9F5BD9}" sibTransId="{E4712207-3676-46DE-83A6-EC8E1D11D412}"/>
    <dgm:cxn modelId="{507FB162-988F-4D94-8A5E-0A03827B6961}" srcId="{A8BF42B7-677B-48DD-BEAD-AB85B3FC493F}" destId="{31050C87-E898-4001-9278-3034579D138B}" srcOrd="1" destOrd="0" parTransId="{2B0CBAE9-3AFE-4F75-8ED4-7AFAF44F366D}" sibTransId="{2BD280B0-FD0F-453F-B672-011630E45334}"/>
    <dgm:cxn modelId="{57E34347-776D-4ED4-928A-E5B5731A93E4}" srcId="{A8BF42B7-677B-48DD-BEAD-AB85B3FC493F}" destId="{D99F5820-4819-4B4A-8EDE-90B5B61AB4B2}" srcOrd="3" destOrd="0" parTransId="{21DF1837-2ACD-48D5-9FFA-4C63E93EF2F0}" sibTransId="{7C3F7F00-8BAE-42F3-AF49-E1D026318EF6}"/>
    <dgm:cxn modelId="{EC20934B-A778-4E5D-882B-4EF7326B9507}" type="presOf" srcId="{D1E92492-8699-45B4-A5BA-45B2F39D0A98}" destId="{BC8E3BEE-4110-4A1B-AB18-AA8E52D3A4A3}" srcOrd="0" destOrd="0" presId="urn:microsoft.com/office/officeart/2011/layout/TabList"/>
    <dgm:cxn modelId="{01FC0471-74EE-425F-9C81-2931D1B9CE0B}" type="presOf" srcId="{E0E474A1-3B58-4B6D-B8A1-EE5D283390DC}" destId="{37AE6AA1-7AD2-4265-896C-1DA90E0AC0A3}" srcOrd="0" destOrd="2" presId="urn:microsoft.com/office/officeart/2011/layout/TabList"/>
    <dgm:cxn modelId="{A1333D56-E858-4854-AFF4-CD04F54786C8}" type="presOf" srcId="{45942B2E-99F0-4BE2-A691-697FD4EA41AF}" destId="{EC0DBD09-73D1-415D-A6E7-0A8FAB5B6716}" srcOrd="0" destOrd="3" presId="urn:microsoft.com/office/officeart/2011/layout/TabList"/>
    <dgm:cxn modelId="{B9D3E557-6D7A-4B7F-A9D2-698B3DE8BD9E}" type="presOf" srcId="{31050C87-E898-4001-9278-3034579D138B}" destId="{EC0DBD09-73D1-415D-A6E7-0A8FAB5B6716}" srcOrd="0" destOrd="0" presId="urn:microsoft.com/office/officeart/2011/layout/TabList"/>
    <dgm:cxn modelId="{81249878-6413-4663-98E2-0A13FE6EB791}" srcId="{A8BF42B7-677B-48DD-BEAD-AB85B3FC493F}" destId="{344A3FC8-A3C9-4920-8D18-87092FE68D01}" srcOrd="2" destOrd="0" parTransId="{EB311657-A387-4A22-80DE-62E348D0C822}" sibTransId="{70A3A83B-CAF0-4F96-A7C7-11A493BD732E}"/>
    <dgm:cxn modelId="{D0E2457B-BE8F-49F7-AF38-68E30F3D3552}" type="presOf" srcId="{344A3FC8-A3C9-4920-8D18-87092FE68D01}" destId="{EC0DBD09-73D1-415D-A6E7-0A8FAB5B6716}" srcOrd="0" destOrd="1" presId="urn:microsoft.com/office/officeart/2011/layout/TabList"/>
    <dgm:cxn modelId="{6ED8EE7B-8FE5-4DB0-A006-8DD533D4E7C4}" type="presOf" srcId="{E9063C75-EBA8-457C-9583-A300FC3AFEE2}" destId="{39A0B9F8-839A-4A1C-BCBC-178ED7C3FA24}" srcOrd="0" destOrd="0" presId="urn:microsoft.com/office/officeart/2011/layout/TabList"/>
    <dgm:cxn modelId="{368BC37D-2ABE-4979-83E1-999E786F37CA}" type="presOf" srcId="{AEB992A1-1B69-42FA-A989-60E5D6D32195}" destId="{BC8E3BEE-4110-4A1B-AB18-AA8E52D3A4A3}" srcOrd="0" destOrd="7" presId="urn:microsoft.com/office/officeart/2011/layout/TabList"/>
    <dgm:cxn modelId="{544F5587-09DD-489F-96CE-9D88AAEE7495}" type="presOf" srcId="{5C5617D2-6D25-4FE4-8E3D-B89BE4F79ABC}" destId="{7A53D591-A4FA-4A3E-8BCA-2116FA131E0D}" srcOrd="0" destOrd="0" presId="urn:microsoft.com/office/officeart/2011/layout/TabList"/>
    <dgm:cxn modelId="{92ACB987-1D41-400F-A698-C530A7F26657}" type="presOf" srcId="{A8BF42B7-677B-48DD-BEAD-AB85B3FC493F}" destId="{8F24D6C1-464B-45A1-B50A-66434338AF10}" srcOrd="0" destOrd="0" presId="urn:microsoft.com/office/officeart/2011/layout/TabList"/>
    <dgm:cxn modelId="{0CB6F28B-A4AC-4E18-81A4-4587A22797B6}" srcId="{E9063C75-EBA8-457C-9583-A300FC3AFEE2}" destId="{5C5617D2-6D25-4FE4-8E3D-B89BE4F79ABC}" srcOrd="1" destOrd="0" parTransId="{E7778EB6-C7E2-4EE4-B6FB-2A82E12419EF}" sibTransId="{7206D16B-9368-4F76-BFF2-F7F9F3E99D44}"/>
    <dgm:cxn modelId="{FA79878C-5DB1-484E-8E68-B6233D73939F}" srcId="{A8BF42B7-677B-48DD-BEAD-AB85B3FC493F}" destId="{950EA9C1-850C-4A20-89EC-E65B07CAD4CD}" srcOrd="0" destOrd="0" parTransId="{04AE1E56-59AB-453B-AEC8-81F2EA2278BD}" sibTransId="{AC1C3207-59A6-48C0-8EAD-4C14707C0049}"/>
    <dgm:cxn modelId="{FDD8F69B-DFCC-492E-9B68-8BC34F416021}" srcId="{E9063C75-EBA8-457C-9583-A300FC3AFEE2}" destId="{B2D24445-3C1A-48F7-8862-7819500520A5}" srcOrd="2" destOrd="0" parTransId="{316503B0-A6C9-4D8E-9223-882F3516646A}" sibTransId="{23AB554A-4D36-4208-A1C8-3186EBB9F0E4}"/>
    <dgm:cxn modelId="{452C7FA0-3CA8-4B5A-897C-6895822A5128}" type="presOf" srcId="{2C986658-2492-475D-AD9A-7FFA2B9F68D1}" destId="{BC8E3BEE-4110-4A1B-AB18-AA8E52D3A4A3}" srcOrd="0" destOrd="4" presId="urn:microsoft.com/office/officeart/2011/layout/TabList"/>
    <dgm:cxn modelId="{D9D557A4-E490-4AF0-9E3E-4EBDB1325383}" type="presOf" srcId="{950EA9C1-850C-4A20-89EC-E65B07CAD4CD}" destId="{CDC5C543-7FB6-469B-A1DB-64A805B1AD21}" srcOrd="0" destOrd="0" presId="urn:microsoft.com/office/officeart/2011/layout/TabList"/>
    <dgm:cxn modelId="{15C923A5-FA30-4FCF-8B20-008694D38466}" srcId="{B2D24445-3C1A-48F7-8862-7819500520A5}" destId="{2C986658-2492-475D-AD9A-7FFA2B9F68D1}" srcOrd="5" destOrd="0" parTransId="{9A6B4479-8E5B-41C9-A0E3-FF55598C09E2}" sibTransId="{7161B4BE-E2C3-4A50-B7FF-AB68C72B25B7}"/>
    <dgm:cxn modelId="{902BF9B2-9C92-4FAE-B68B-BEC7C647CE73}" type="presOf" srcId="{B2D24445-3C1A-48F7-8862-7819500520A5}" destId="{CE5F1280-F0F5-4D5D-9397-8B38ABB0DE9C}" srcOrd="0" destOrd="0" presId="urn:microsoft.com/office/officeart/2011/layout/TabList"/>
    <dgm:cxn modelId="{CCFB25B3-17E9-480B-914C-3299D13FCE8D}" type="presOf" srcId="{BB418E26-D7F4-4E27-9135-85FF012F0AC7}" destId="{BC8E3BEE-4110-4A1B-AB18-AA8E52D3A4A3}" srcOrd="0" destOrd="2" presId="urn:microsoft.com/office/officeart/2011/layout/TabList"/>
    <dgm:cxn modelId="{FE849CB5-B633-4AF0-A292-1572D427138A}" type="presOf" srcId="{27272B43-6830-45F6-9AE4-FA70AB5E955A}" destId="{37AE6AA1-7AD2-4265-896C-1DA90E0AC0A3}" srcOrd="0" destOrd="4" presId="urn:microsoft.com/office/officeart/2011/layout/TabList"/>
    <dgm:cxn modelId="{1B693CB7-A64B-4316-B269-1D99F48F2EF7}" srcId="{E9063C75-EBA8-457C-9583-A300FC3AFEE2}" destId="{A8BF42B7-677B-48DD-BEAD-AB85B3FC493F}" srcOrd="0" destOrd="0" parTransId="{4969D1DD-935F-4C74-8EBD-2230545DCF99}" sibTransId="{11E09414-D7BD-4C87-8ED4-E53104D14F88}"/>
    <dgm:cxn modelId="{8D5600BC-AB46-4893-805F-387ED578CC17}" type="presOf" srcId="{412E8A44-587F-468C-B148-567F0AC7799F}" destId="{BC8E3BEE-4110-4A1B-AB18-AA8E52D3A4A3}" srcOrd="0" destOrd="1" presId="urn:microsoft.com/office/officeart/2011/layout/TabList"/>
    <dgm:cxn modelId="{7C317BBE-A20A-4AD9-877D-FEAB23068D0E}" srcId="{A8BF42B7-677B-48DD-BEAD-AB85B3FC493F}" destId="{9B963EAE-D1A5-477B-B6B6-5130AFB3261B}" srcOrd="8" destOrd="0" parTransId="{87C4B6EA-7DE4-4B7E-A06A-58FCCE5EC23B}" sibTransId="{AD360A9A-6838-485C-BD93-9A3880AB065E}"/>
    <dgm:cxn modelId="{E36FD8C1-0A38-4D14-8CC8-886743A3CDAE}" srcId="{B2D24445-3C1A-48F7-8862-7819500520A5}" destId="{D75E637C-B6D5-45CF-B582-ABC6ABA724BC}" srcOrd="4" destOrd="0" parTransId="{41C644A2-3A46-42C5-9A8E-359FC39DDE09}" sibTransId="{6D087E00-9E60-45D9-B4B1-D1C8B452899E}"/>
    <dgm:cxn modelId="{66B8BCC3-A199-4D73-9162-0203BF74DBE6}" type="presOf" srcId="{D99F5820-4819-4B4A-8EDE-90B5B61AB4B2}" destId="{EC0DBD09-73D1-415D-A6E7-0A8FAB5B6716}" srcOrd="0" destOrd="2" presId="urn:microsoft.com/office/officeart/2011/layout/TabList"/>
    <dgm:cxn modelId="{8C40CDC4-21BC-44E8-B5B3-5378A073C00B}" srcId="{A8BF42B7-677B-48DD-BEAD-AB85B3FC493F}" destId="{435FDA30-F092-419F-A18B-6BA78EB7EFF7}" srcOrd="7" destOrd="0" parTransId="{B901D627-7772-4FF3-82C7-3EF343E6EAFA}" sibTransId="{435DFC18-CCC7-4135-9B40-D031D68F3FF7}"/>
    <dgm:cxn modelId="{E23F75CE-8B8F-45C8-9870-86373C5D0CCF}" type="presOf" srcId="{E5234AC2-F5CA-4A38-9E82-CD8BE75457CA}" destId="{5A6996EA-BCE5-4201-8294-5566DBEC5F7A}" srcOrd="0" destOrd="0" presId="urn:microsoft.com/office/officeart/2011/layout/TabList"/>
    <dgm:cxn modelId="{91317CD0-6BDF-4750-9BCD-B476F9A8142C}" srcId="{A8BF42B7-677B-48DD-BEAD-AB85B3FC493F}" destId="{1A85C67F-3D56-4406-84F6-FEC3EA30C0D0}" srcOrd="6" destOrd="0" parTransId="{891486DB-8909-4768-8369-7B3C3BD76234}" sibTransId="{9FAAB7AF-087D-4D3A-94D2-6FC01F157775}"/>
    <dgm:cxn modelId="{0A28C9D2-A919-460E-A7F9-20D328BD01A3}" srcId="{B2D24445-3C1A-48F7-8862-7819500520A5}" destId="{016D6291-6B5F-4577-A063-CEB4BF660998}" srcOrd="7" destOrd="0" parTransId="{028E75F6-6577-471A-B9D2-6E0180100BBF}" sibTransId="{95BB1E78-0627-49D3-889E-1C50A1D5E1CF}"/>
    <dgm:cxn modelId="{150925D7-D2CB-4B80-B321-D5DE630DEA4F}" type="presOf" srcId="{A98093B4-4A4C-4E73-86B6-50D0D0A38C14}" destId="{BC8E3BEE-4110-4A1B-AB18-AA8E52D3A4A3}" srcOrd="0" destOrd="5" presId="urn:microsoft.com/office/officeart/2011/layout/TabList"/>
    <dgm:cxn modelId="{9E259AE4-5FFD-4225-9EF9-8856CEC1E82A}" srcId="{B2D24445-3C1A-48F7-8862-7819500520A5}" destId="{01FF3383-B92A-4203-9DE7-D7B1275DBE27}" srcOrd="0" destOrd="0" parTransId="{E064105D-07E8-4EB8-857A-8CCEF1CA78DE}" sibTransId="{3896E4C8-C99D-448D-9408-E03FA13D3DED}"/>
    <dgm:cxn modelId="{6BCBB5E4-4C82-4DED-A1AD-5AFAA6E6137B}" type="presOf" srcId="{AB8BFF75-E60D-4A7A-B046-1A5B7745C229}" destId="{37AE6AA1-7AD2-4265-896C-1DA90E0AC0A3}" srcOrd="0" destOrd="0" presId="urn:microsoft.com/office/officeart/2011/layout/TabList"/>
    <dgm:cxn modelId="{5DFCA4E7-98BB-47E5-81D7-A2062350811E}" type="presOf" srcId="{9B963EAE-D1A5-477B-B6B6-5130AFB3261B}" destId="{EC0DBD09-73D1-415D-A6E7-0A8FAB5B6716}" srcOrd="0" destOrd="7" presId="urn:microsoft.com/office/officeart/2011/layout/TabList"/>
    <dgm:cxn modelId="{E661D4E8-8846-413F-A909-B2A07D52CBA6}" type="presOf" srcId="{C706566D-EC65-46A8-B4F0-DD5B358AA6D4}" destId="{EC0DBD09-73D1-415D-A6E7-0A8FAB5B6716}" srcOrd="0" destOrd="4" presId="urn:microsoft.com/office/officeart/2011/layout/TabList"/>
    <dgm:cxn modelId="{6D786BEE-0BCA-439C-8245-1C980878D64A}" srcId="{5C5617D2-6D25-4FE4-8E3D-B89BE4F79ABC}" destId="{E5234AC2-F5CA-4A38-9E82-CD8BE75457CA}" srcOrd="0" destOrd="0" parTransId="{85EF5D7B-60DF-48ED-BFD8-250141A0D803}" sibTransId="{CDEE72EB-8EFB-447F-9DF3-7072B2166949}"/>
    <dgm:cxn modelId="{904B81F1-1E20-45F5-8F81-8BE88CFAD741}" srcId="{B2D24445-3C1A-48F7-8862-7819500520A5}" destId="{D1E92492-8699-45B4-A5BA-45B2F39D0A98}" srcOrd="1" destOrd="0" parTransId="{264E9BE7-1C00-43CD-8947-27C9FA9C4A9B}" sibTransId="{E9EAD438-992E-468D-94AA-0395D17C6FDA}"/>
    <dgm:cxn modelId="{F51226F8-9F16-4BE3-84E5-D8F667DA4865}" type="presOf" srcId="{435FDA30-F092-419F-A18B-6BA78EB7EFF7}" destId="{EC0DBD09-73D1-415D-A6E7-0A8FAB5B6716}" srcOrd="0" destOrd="6" presId="urn:microsoft.com/office/officeart/2011/layout/TabList"/>
    <dgm:cxn modelId="{D8C715FA-2A7F-4412-88A5-3E90AC669C84}" srcId="{5C5617D2-6D25-4FE4-8E3D-B89BE4F79ABC}" destId="{6BA68A85-1949-4FE7-B4DF-458175FC2433}" srcOrd="2" destOrd="0" parTransId="{D5777216-DD3D-4CDB-9E98-C75205C4F70E}" sibTransId="{7E8E2714-044E-4462-B0DA-057ED4EA032F}"/>
    <dgm:cxn modelId="{0CC8D97F-6932-45DA-9890-CF89808CE031}" type="presParOf" srcId="{39A0B9F8-839A-4A1C-BCBC-178ED7C3FA24}" destId="{D7C74C1B-19DA-4EEC-830C-F1034BD45D4D}" srcOrd="0" destOrd="0" presId="urn:microsoft.com/office/officeart/2011/layout/TabList"/>
    <dgm:cxn modelId="{D3328EAC-827F-48DD-9B76-7CDE2B1C5B8C}" type="presParOf" srcId="{D7C74C1B-19DA-4EEC-830C-F1034BD45D4D}" destId="{CDC5C543-7FB6-469B-A1DB-64A805B1AD21}" srcOrd="0" destOrd="0" presId="urn:microsoft.com/office/officeart/2011/layout/TabList"/>
    <dgm:cxn modelId="{77B5C732-569E-4FC7-AA3F-C0B555E5B92B}" type="presParOf" srcId="{D7C74C1B-19DA-4EEC-830C-F1034BD45D4D}" destId="{8F24D6C1-464B-45A1-B50A-66434338AF10}" srcOrd="1" destOrd="0" presId="urn:microsoft.com/office/officeart/2011/layout/TabList"/>
    <dgm:cxn modelId="{59522B40-FFB7-40DD-9FCD-C0EEDC80550E}" type="presParOf" srcId="{D7C74C1B-19DA-4EEC-830C-F1034BD45D4D}" destId="{D50D2579-FDC0-4855-AC7D-30F01AE5FF21}" srcOrd="2" destOrd="0" presId="urn:microsoft.com/office/officeart/2011/layout/TabList"/>
    <dgm:cxn modelId="{1E706115-036D-4B88-B856-CE94F28A6740}" type="presParOf" srcId="{39A0B9F8-839A-4A1C-BCBC-178ED7C3FA24}" destId="{EC0DBD09-73D1-415D-A6E7-0A8FAB5B6716}" srcOrd="1" destOrd="0" presId="urn:microsoft.com/office/officeart/2011/layout/TabList"/>
    <dgm:cxn modelId="{AD5488BA-040B-4515-B170-4A83DD7AC63E}" type="presParOf" srcId="{39A0B9F8-839A-4A1C-BCBC-178ED7C3FA24}" destId="{2C1166C9-3E6C-41C9-8D4F-50AE7788D0C0}" srcOrd="2" destOrd="0" presId="urn:microsoft.com/office/officeart/2011/layout/TabList"/>
    <dgm:cxn modelId="{85E803EB-CAB1-41F5-87D1-399F13EE01CD}" type="presParOf" srcId="{39A0B9F8-839A-4A1C-BCBC-178ED7C3FA24}" destId="{BDF923CA-787C-4520-BF51-C1667AFFBDCF}" srcOrd="3" destOrd="0" presId="urn:microsoft.com/office/officeart/2011/layout/TabList"/>
    <dgm:cxn modelId="{3CADF0A3-4F7E-420B-B39E-DC64AB3A2427}" type="presParOf" srcId="{BDF923CA-787C-4520-BF51-C1667AFFBDCF}" destId="{5A6996EA-BCE5-4201-8294-5566DBEC5F7A}" srcOrd="0" destOrd="0" presId="urn:microsoft.com/office/officeart/2011/layout/TabList"/>
    <dgm:cxn modelId="{6765EE57-D711-44AF-9304-FE48DC072E61}" type="presParOf" srcId="{BDF923CA-787C-4520-BF51-C1667AFFBDCF}" destId="{7A53D591-A4FA-4A3E-8BCA-2116FA131E0D}" srcOrd="1" destOrd="0" presId="urn:microsoft.com/office/officeart/2011/layout/TabList"/>
    <dgm:cxn modelId="{77EAB46D-9553-4232-B38C-A32D056CD8E8}" type="presParOf" srcId="{BDF923CA-787C-4520-BF51-C1667AFFBDCF}" destId="{656A866F-34B3-4F00-82F3-CC88C9E1E13F}" srcOrd="2" destOrd="0" presId="urn:microsoft.com/office/officeart/2011/layout/TabList"/>
    <dgm:cxn modelId="{ECBB765E-6F33-49B4-A9F9-5F4E24FB52AD}" type="presParOf" srcId="{39A0B9F8-839A-4A1C-BCBC-178ED7C3FA24}" destId="{37AE6AA1-7AD2-4265-896C-1DA90E0AC0A3}" srcOrd="4" destOrd="0" presId="urn:microsoft.com/office/officeart/2011/layout/TabList"/>
    <dgm:cxn modelId="{0202FDA6-65C0-4207-ADE2-517427209732}" type="presParOf" srcId="{39A0B9F8-839A-4A1C-BCBC-178ED7C3FA24}" destId="{C78A2D5C-C115-41DA-83AB-96E69FDBC1A4}" srcOrd="5" destOrd="0" presId="urn:microsoft.com/office/officeart/2011/layout/TabList"/>
    <dgm:cxn modelId="{46A30DA0-BE0A-466F-B8F8-B56DE85B49BF}" type="presParOf" srcId="{39A0B9F8-839A-4A1C-BCBC-178ED7C3FA24}" destId="{B57C3097-8D37-4587-9347-F9875F0F696C}" srcOrd="6" destOrd="0" presId="urn:microsoft.com/office/officeart/2011/layout/TabList"/>
    <dgm:cxn modelId="{5BB80E2E-4848-4C8F-A4E3-E17B6BF0D68B}" type="presParOf" srcId="{B57C3097-8D37-4587-9347-F9875F0F696C}" destId="{8E6C6B00-D665-41C6-828A-204BE451F052}" srcOrd="0" destOrd="0" presId="urn:microsoft.com/office/officeart/2011/layout/TabList"/>
    <dgm:cxn modelId="{2C253CA5-C2E7-48DD-A566-E45808E34D5A}" type="presParOf" srcId="{B57C3097-8D37-4587-9347-F9875F0F696C}" destId="{CE5F1280-F0F5-4D5D-9397-8B38ABB0DE9C}" srcOrd="1" destOrd="0" presId="urn:microsoft.com/office/officeart/2011/layout/TabList"/>
    <dgm:cxn modelId="{B9263098-2A90-423C-8D71-AAD0206F77EE}" type="presParOf" srcId="{B57C3097-8D37-4587-9347-F9875F0F696C}" destId="{E257F18E-5139-42FB-BC59-FB99AD28CC80}" srcOrd="2" destOrd="0" presId="urn:microsoft.com/office/officeart/2011/layout/TabList"/>
    <dgm:cxn modelId="{0903B331-1ECB-4D09-966C-6B38027C59DF}" type="presParOf" srcId="{39A0B9F8-839A-4A1C-BCBC-178ED7C3FA24}" destId="{BC8E3BEE-4110-4A1B-AB18-AA8E52D3A4A3}" srcOrd="7"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83064B-3EE8-463D-8B88-165887E2794C}" type="doc">
      <dgm:prSet loTypeId="urn:microsoft.com/office/officeart/2008/layout/VerticalCurvedList" loCatId="list" qsTypeId="urn:microsoft.com/office/officeart/2005/8/quickstyle/simple3#2" qsCatId="simple" csTypeId="urn:microsoft.com/office/officeart/2005/8/colors/colorful1#2" csCatId="colorful" phldr="1"/>
      <dgm:spPr/>
      <dgm:t>
        <a:bodyPr/>
        <a:lstStyle/>
        <a:p>
          <a:endParaRPr lang="en-GB"/>
        </a:p>
      </dgm:t>
    </dgm:pt>
    <dgm:pt modelId="{7EBECA4E-0B53-41CE-98C7-A0FA748A1E70}">
      <dgm:prSet phldrT="[Text]" custT="1"/>
      <dgm:spPr/>
      <dgm:t>
        <a:bodyPr/>
        <a:lstStyle/>
        <a:p>
          <a:r>
            <a:rPr lang="en-GB" sz="3200" dirty="0"/>
            <a:t> Costumer-centricity</a:t>
          </a:r>
        </a:p>
      </dgm:t>
    </dgm:pt>
    <dgm:pt modelId="{AC638F07-A7A3-4261-ADB3-7A0C00E0A2C3}" type="parTrans" cxnId="{C53EAE34-4C5A-4F8E-ACC3-CD5D16A9AEED}">
      <dgm:prSet/>
      <dgm:spPr/>
      <dgm:t>
        <a:bodyPr/>
        <a:lstStyle/>
        <a:p>
          <a:endParaRPr lang="en-GB"/>
        </a:p>
      </dgm:t>
    </dgm:pt>
    <dgm:pt modelId="{E34A86A1-8B58-420C-947F-C26E7290D3C1}" type="sibTrans" cxnId="{C53EAE34-4C5A-4F8E-ACC3-CD5D16A9AEED}">
      <dgm:prSet/>
      <dgm:spPr/>
      <dgm:t>
        <a:bodyPr/>
        <a:lstStyle/>
        <a:p>
          <a:endParaRPr lang="en-GB"/>
        </a:p>
      </dgm:t>
    </dgm:pt>
    <dgm:pt modelId="{76DA18A5-91F1-42B8-BC6A-E3E83AA2865E}">
      <dgm:prSet phldrT="[Text]" custT="1"/>
      <dgm:spPr/>
      <dgm:t>
        <a:bodyPr/>
        <a:lstStyle/>
        <a:p>
          <a:r>
            <a:rPr lang="en-GB" sz="3200" dirty="0"/>
            <a:t> Technology integration</a:t>
          </a:r>
        </a:p>
      </dgm:t>
    </dgm:pt>
    <dgm:pt modelId="{1A4D1219-9346-417A-9B78-E636888EEF2F}" type="parTrans" cxnId="{AEBC374E-9F70-40B2-9E93-4429FF7DCA89}">
      <dgm:prSet/>
      <dgm:spPr/>
      <dgm:t>
        <a:bodyPr/>
        <a:lstStyle/>
        <a:p>
          <a:endParaRPr lang="en-GB"/>
        </a:p>
      </dgm:t>
    </dgm:pt>
    <dgm:pt modelId="{7C84D524-B60A-46D2-8C2C-796086461975}" type="sibTrans" cxnId="{AEBC374E-9F70-40B2-9E93-4429FF7DCA89}">
      <dgm:prSet/>
      <dgm:spPr/>
      <dgm:t>
        <a:bodyPr/>
        <a:lstStyle/>
        <a:p>
          <a:endParaRPr lang="en-GB"/>
        </a:p>
      </dgm:t>
    </dgm:pt>
    <dgm:pt modelId="{29EDB5AE-BCED-4C8F-B5F8-3FFD66DD1A29}">
      <dgm:prSet phldrT="[Text]" custT="1"/>
      <dgm:spPr/>
      <dgm:t>
        <a:bodyPr/>
        <a:lstStyle/>
        <a:p>
          <a:r>
            <a:rPr lang="en-GB" sz="3200" dirty="0"/>
            <a:t> Agile processes</a:t>
          </a:r>
        </a:p>
      </dgm:t>
    </dgm:pt>
    <dgm:pt modelId="{50FFD828-7C4E-4704-BE75-01D45C3992AE}" type="parTrans" cxnId="{69AE5621-E2BB-4B72-AD09-6EB4D1ED2CD0}">
      <dgm:prSet/>
      <dgm:spPr/>
      <dgm:t>
        <a:bodyPr/>
        <a:lstStyle/>
        <a:p>
          <a:endParaRPr lang="en-GB"/>
        </a:p>
      </dgm:t>
    </dgm:pt>
    <dgm:pt modelId="{C1966F30-E4B3-49DA-A5C7-4542074EC9D5}" type="sibTrans" cxnId="{69AE5621-E2BB-4B72-AD09-6EB4D1ED2CD0}">
      <dgm:prSet/>
      <dgm:spPr/>
      <dgm:t>
        <a:bodyPr/>
        <a:lstStyle/>
        <a:p>
          <a:endParaRPr lang="en-GB"/>
        </a:p>
      </dgm:t>
    </dgm:pt>
    <dgm:pt modelId="{9A7A5E38-4737-480C-8981-724DDF250360}">
      <dgm:prSet custT="1"/>
      <dgm:spPr/>
      <dgm:t>
        <a:bodyPr/>
        <a:lstStyle/>
        <a:p>
          <a:r>
            <a:rPr lang="en-GB" sz="3200" dirty="0"/>
            <a:t> Culture and organisational change</a:t>
          </a:r>
        </a:p>
      </dgm:t>
    </dgm:pt>
    <dgm:pt modelId="{07572132-A756-4634-BF44-BCCABBF15EB1}" type="parTrans" cxnId="{B5B01038-D29B-4E37-9CB2-F37F1E9CBFEB}">
      <dgm:prSet/>
      <dgm:spPr/>
      <dgm:t>
        <a:bodyPr/>
        <a:lstStyle/>
        <a:p>
          <a:endParaRPr lang="en-GB"/>
        </a:p>
      </dgm:t>
    </dgm:pt>
    <dgm:pt modelId="{BFFD0DFE-E400-4A3B-A11C-1DD3AB1AE1FF}" type="sibTrans" cxnId="{B5B01038-D29B-4E37-9CB2-F37F1E9CBFEB}">
      <dgm:prSet/>
      <dgm:spPr/>
      <dgm:t>
        <a:bodyPr/>
        <a:lstStyle/>
        <a:p>
          <a:endParaRPr lang="en-GB"/>
        </a:p>
      </dgm:t>
    </dgm:pt>
    <dgm:pt modelId="{64C9BD70-A5A6-453D-88BD-BA85196EBF06}">
      <dgm:prSet custT="1"/>
      <dgm:spPr/>
      <dgm:t>
        <a:bodyPr/>
        <a:lstStyle/>
        <a:p>
          <a:r>
            <a:rPr lang="en-GB" sz="3200" dirty="0"/>
            <a:t> Data-driven insights</a:t>
          </a:r>
        </a:p>
      </dgm:t>
    </dgm:pt>
    <dgm:pt modelId="{BA88F5FC-A367-4113-92A2-C2D152BC74B3}" type="parTrans" cxnId="{5F038AC0-A351-4995-A34E-43DEE5343D04}">
      <dgm:prSet/>
      <dgm:spPr/>
      <dgm:t>
        <a:bodyPr/>
        <a:lstStyle/>
        <a:p>
          <a:endParaRPr lang="en-GB"/>
        </a:p>
      </dgm:t>
    </dgm:pt>
    <dgm:pt modelId="{CF93F335-92C3-425E-A261-2825BEE86319}" type="sibTrans" cxnId="{5F038AC0-A351-4995-A34E-43DEE5343D04}">
      <dgm:prSet/>
      <dgm:spPr/>
      <dgm:t>
        <a:bodyPr/>
        <a:lstStyle/>
        <a:p>
          <a:endParaRPr lang="en-GB"/>
        </a:p>
      </dgm:t>
    </dgm:pt>
    <dgm:pt modelId="{CE53B4D0-E66E-4521-B4FB-2D8308BB6283}" type="pres">
      <dgm:prSet presAssocID="{0D83064B-3EE8-463D-8B88-165887E2794C}" presName="Name0" presStyleCnt="0">
        <dgm:presLayoutVars>
          <dgm:chMax val="7"/>
          <dgm:chPref val="7"/>
          <dgm:dir/>
        </dgm:presLayoutVars>
      </dgm:prSet>
      <dgm:spPr/>
    </dgm:pt>
    <dgm:pt modelId="{7DD11848-3CB0-45BC-B2CE-495CCA5D31A9}" type="pres">
      <dgm:prSet presAssocID="{0D83064B-3EE8-463D-8B88-165887E2794C}" presName="Name1" presStyleCnt="0"/>
      <dgm:spPr/>
    </dgm:pt>
    <dgm:pt modelId="{944CEF78-0C80-435D-B259-C7E3147DAB1A}" type="pres">
      <dgm:prSet presAssocID="{0D83064B-3EE8-463D-8B88-165887E2794C}" presName="cycle" presStyleCnt="0"/>
      <dgm:spPr/>
    </dgm:pt>
    <dgm:pt modelId="{71F3BEF0-FF6B-4C72-A8A0-F010C6836013}" type="pres">
      <dgm:prSet presAssocID="{0D83064B-3EE8-463D-8B88-165887E2794C}" presName="srcNode" presStyleLbl="node1" presStyleIdx="0" presStyleCnt="5"/>
      <dgm:spPr/>
    </dgm:pt>
    <dgm:pt modelId="{19FA8B7A-BFDB-40B9-9315-C469A2964860}" type="pres">
      <dgm:prSet presAssocID="{0D83064B-3EE8-463D-8B88-165887E2794C}" presName="conn" presStyleLbl="parChTrans1D2" presStyleIdx="0" presStyleCnt="1"/>
      <dgm:spPr/>
    </dgm:pt>
    <dgm:pt modelId="{B429D3AE-C594-4753-84A4-7FABA2522A21}" type="pres">
      <dgm:prSet presAssocID="{0D83064B-3EE8-463D-8B88-165887E2794C}" presName="extraNode" presStyleLbl="node1" presStyleIdx="0" presStyleCnt="5"/>
      <dgm:spPr/>
    </dgm:pt>
    <dgm:pt modelId="{438DCBC9-B61C-43CD-BF1B-0777B6E42B9B}" type="pres">
      <dgm:prSet presAssocID="{0D83064B-3EE8-463D-8B88-165887E2794C}" presName="dstNode" presStyleLbl="node1" presStyleIdx="0" presStyleCnt="5"/>
      <dgm:spPr/>
    </dgm:pt>
    <dgm:pt modelId="{3D87C602-3758-41E4-BBDF-C0472860909E}" type="pres">
      <dgm:prSet presAssocID="{7EBECA4E-0B53-41CE-98C7-A0FA748A1E70}" presName="text_1" presStyleLbl="node1" presStyleIdx="0" presStyleCnt="5">
        <dgm:presLayoutVars>
          <dgm:bulletEnabled val="1"/>
        </dgm:presLayoutVars>
      </dgm:prSet>
      <dgm:spPr/>
    </dgm:pt>
    <dgm:pt modelId="{FA92DA98-3CC4-420F-B74A-924E9CB7CFCF}" type="pres">
      <dgm:prSet presAssocID="{7EBECA4E-0B53-41CE-98C7-A0FA748A1E70}" presName="accent_1" presStyleCnt="0"/>
      <dgm:spPr/>
    </dgm:pt>
    <dgm:pt modelId="{467B9686-940E-4A09-8739-898D1C135416}" type="pres">
      <dgm:prSet presAssocID="{7EBECA4E-0B53-41CE-98C7-A0FA748A1E70}" presName="accentRepeatNode" presStyleLbl="solidFgAcc1" presStyleIdx="0" presStyleCnt="5"/>
      <dgm:spPr/>
    </dgm:pt>
    <dgm:pt modelId="{06EC161F-FBA5-4C86-B36B-4AA45EFCA51E}" type="pres">
      <dgm:prSet presAssocID="{9A7A5E38-4737-480C-8981-724DDF250360}" presName="text_2" presStyleLbl="node1" presStyleIdx="1" presStyleCnt="5">
        <dgm:presLayoutVars>
          <dgm:bulletEnabled val="1"/>
        </dgm:presLayoutVars>
      </dgm:prSet>
      <dgm:spPr/>
    </dgm:pt>
    <dgm:pt modelId="{D57750BC-C29A-44F2-8FEA-439EA50698C2}" type="pres">
      <dgm:prSet presAssocID="{9A7A5E38-4737-480C-8981-724DDF250360}" presName="accent_2" presStyleCnt="0"/>
      <dgm:spPr/>
    </dgm:pt>
    <dgm:pt modelId="{393003E8-7056-4E54-9F52-1648D5226FAC}" type="pres">
      <dgm:prSet presAssocID="{9A7A5E38-4737-480C-8981-724DDF250360}" presName="accentRepeatNode" presStyleLbl="solidFgAcc1" presStyleIdx="1" presStyleCnt="5"/>
      <dgm:spPr/>
    </dgm:pt>
    <dgm:pt modelId="{F0433030-2E9D-43B0-A4A7-0E8226079756}" type="pres">
      <dgm:prSet presAssocID="{64C9BD70-A5A6-453D-88BD-BA85196EBF06}" presName="text_3" presStyleLbl="node1" presStyleIdx="2" presStyleCnt="5">
        <dgm:presLayoutVars>
          <dgm:bulletEnabled val="1"/>
        </dgm:presLayoutVars>
      </dgm:prSet>
      <dgm:spPr/>
    </dgm:pt>
    <dgm:pt modelId="{710CC535-5250-4F47-98DE-1AED7CFC419A}" type="pres">
      <dgm:prSet presAssocID="{64C9BD70-A5A6-453D-88BD-BA85196EBF06}" presName="accent_3" presStyleCnt="0"/>
      <dgm:spPr/>
    </dgm:pt>
    <dgm:pt modelId="{F3CA90BC-2084-4750-8CE7-AB09F1BFA91B}" type="pres">
      <dgm:prSet presAssocID="{64C9BD70-A5A6-453D-88BD-BA85196EBF06}" presName="accentRepeatNode" presStyleLbl="solidFgAcc1" presStyleIdx="2" presStyleCnt="5"/>
      <dgm:spPr/>
    </dgm:pt>
    <dgm:pt modelId="{A33F393C-8BD0-40DF-93E2-3638B23D721A}" type="pres">
      <dgm:prSet presAssocID="{76DA18A5-91F1-42B8-BC6A-E3E83AA2865E}" presName="text_4" presStyleLbl="node1" presStyleIdx="3" presStyleCnt="5">
        <dgm:presLayoutVars>
          <dgm:bulletEnabled val="1"/>
        </dgm:presLayoutVars>
      </dgm:prSet>
      <dgm:spPr/>
    </dgm:pt>
    <dgm:pt modelId="{30858B50-ACB5-450E-9D74-9911421F7BFF}" type="pres">
      <dgm:prSet presAssocID="{76DA18A5-91F1-42B8-BC6A-E3E83AA2865E}" presName="accent_4" presStyleCnt="0"/>
      <dgm:spPr/>
    </dgm:pt>
    <dgm:pt modelId="{A1C59EAA-7C28-4D2B-ABFB-B5731F9F2B91}" type="pres">
      <dgm:prSet presAssocID="{76DA18A5-91F1-42B8-BC6A-E3E83AA2865E}" presName="accentRepeatNode" presStyleLbl="solidFgAcc1" presStyleIdx="3" presStyleCnt="5"/>
      <dgm:spPr/>
    </dgm:pt>
    <dgm:pt modelId="{249B473E-C6CA-4864-8A43-3A090A11B858}" type="pres">
      <dgm:prSet presAssocID="{29EDB5AE-BCED-4C8F-B5F8-3FFD66DD1A29}" presName="text_5" presStyleLbl="node1" presStyleIdx="4" presStyleCnt="5">
        <dgm:presLayoutVars>
          <dgm:bulletEnabled val="1"/>
        </dgm:presLayoutVars>
      </dgm:prSet>
      <dgm:spPr/>
    </dgm:pt>
    <dgm:pt modelId="{84B45AC1-B700-4F82-9B1E-D72A40FE760B}" type="pres">
      <dgm:prSet presAssocID="{29EDB5AE-BCED-4C8F-B5F8-3FFD66DD1A29}" presName="accent_5" presStyleCnt="0"/>
      <dgm:spPr/>
    </dgm:pt>
    <dgm:pt modelId="{5F895D4A-F2FE-490F-9D03-2C78F4D1249D}" type="pres">
      <dgm:prSet presAssocID="{29EDB5AE-BCED-4C8F-B5F8-3FFD66DD1A29}" presName="accentRepeatNode" presStyleLbl="solidFgAcc1" presStyleIdx="4" presStyleCnt="5"/>
      <dgm:spPr/>
    </dgm:pt>
  </dgm:ptLst>
  <dgm:cxnLst>
    <dgm:cxn modelId="{69AE5621-E2BB-4B72-AD09-6EB4D1ED2CD0}" srcId="{0D83064B-3EE8-463D-8B88-165887E2794C}" destId="{29EDB5AE-BCED-4C8F-B5F8-3FFD66DD1A29}" srcOrd="4" destOrd="0" parTransId="{50FFD828-7C4E-4704-BE75-01D45C3992AE}" sibTransId="{C1966F30-E4B3-49DA-A5C7-4542074EC9D5}"/>
    <dgm:cxn modelId="{FFBA752C-2875-4865-ADE4-F093BFBE29BF}" type="presOf" srcId="{64C9BD70-A5A6-453D-88BD-BA85196EBF06}" destId="{F0433030-2E9D-43B0-A4A7-0E8226079756}" srcOrd="0" destOrd="0" presId="urn:microsoft.com/office/officeart/2008/layout/VerticalCurvedList"/>
    <dgm:cxn modelId="{C53EAE34-4C5A-4F8E-ACC3-CD5D16A9AEED}" srcId="{0D83064B-3EE8-463D-8B88-165887E2794C}" destId="{7EBECA4E-0B53-41CE-98C7-A0FA748A1E70}" srcOrd="0" destOrd="0" parTransId="{AC638F07-A7A3-4261-ADB3-7A0C00E0A2C3}" sibTransId="{E34A86A1-8B58-420C-947F-C26E7290D3C1}"/>
    <dgm:cxn modelId="{B5B01038-D29B-4E37-9CB2-F37F1E9CBFEB}" srcId="{0D83064B-3EE8-463D-8B88-165887E2794C}" destId="{9A7A5E38-4737-480C-8981-724DDF250360}" srcOrd="1" destOrd="0" parTransId="{07572132-A756-4634-BF44-BCCABBF15EB1}" sibTransId="{BFFD0DFE-E400-4A3B-A11C-1DD3AB1AE1FF}"/>
    <dgm:cxn modelId="{AEBC374E-9F70-40B2-9E93-4429FF7DCA89}" srcId="{0D83064B-3EE8-463D-8B88-165887E2794C}" destId="{76DA18A5-91F1-42B8-BC6A-E3E83AA2865E}" srcOrd="3" destOrd="0" parTransId="{1A4D1219-9346-417A-9B78-E636888EEF2F}" sibTransId="{7C84D524-B60A-46D2-8C2C-796086461975}"/>
    <dgm:cxn modelId="{EA1D677E-CDCB-4FA2-BD90-DC6749A79634}" type="presOf" srcId="{76DA18A5-91F1-42B8-BC6A-E3E83AA2865E}" destId="{A33F393C-8BD0-40DF-93E2-3638B23D721A}" srcOrd="0" destOrd="0" presId="urn:microsoft.com/office/officeart/2008/layout/VerticalCurvedList"/>
    <dgm:cxn modelId="{E4DB5A99-8E2F-4AA0-8A00-A857A3478600}" type="presOf" srcId="{29EDB5AE-BCED-4C8F-B5F8-3FFD66DD1A29}" destId="{249B473E-C6CA-4864-8A43-3A090A11B858}" srcOrd="0" destOrd="0" presId="urn:microsoft.com/office/officeart/2008/layout/VerticalCurvedList"/>
    <dgm:cxn modelId="{7D9443A3-5A59-4C2F-AC59-EB3F8AC44DB1}" type="presOf" srcId="{E34A86A1-8B58-420C-947F-C26E7290D3C1}" destId="{19FA8B7A-BFDB-40B9-9315-C469A2964860}" srcOrd="0" destOrd="0" presId="urn:microsoft.com/office/officeart/2008/layout/VerticalCurvedList"/>
    <dgm:cxn modelId="{5F038AC0-A351-4995-A34E-43DEE5343D04}" srcId="{0D83064B-3EE8-463D-8B88-165887E2794C}" destId="{64C9BD70-A5A6-453D-88BD-BA85196EBF06}" srcOrd="2" destOrd="0" parTransId="{BA88F5FC-A367-4113-92A2-C2D152BC74B3}" sibTransId="{CF93F335-92C3-425E-A261-2825BEE86319}"/>
    <dgm:cxn modelId="{B66B88D7-5D8A-42F9-B5B7-66FB6EF07549}" type="presOf" srcId="{7EBECA4E-0B53-41CE-98C7-A0FA748A1E70}" destId="{3D87C602-3758-41E4-BBDF-C0472860909E}" srcOrd="0" destOrd="0" presId="urn:microsoft.com/office/officeart/2008/layout/VerticalCurvedList"/>
    <dgm:cxn modelId="{D52305E5-66B5-4599-ABD4-E58A4DD52079}" type="presOf" srcId="{9A7A5E38-4737-480C-8981-724DDF250360}" destId="{06EC161F-FBA5-4C86-B36B-4AA45EFCA51E}" srcOrd="0" destOrd="0" presId="urn:microsoft.com/office/officeart/2008/layout/VerticalCurvedList"/>
    <dgm:cxn modelId="{267F74FE-CBD1-446E-BEC8-617BAD2F81C8}" type="presOf" srcId="{0D83064B-3EE8-463D-8B88-165887E2794C}" destId="{CE53B4D0-E66E-4521-B4FB-2D8308BB6283}" srcOrd="0" destOrd="0" presId="urn:microsoft.com/office/officeart/2008/layout/VerticalCurvedList"/>
    <dgm:cxn modelId="{7EBA514E-919B-4DD0-8319-E63245E118F7}" type="presParOf" srcId="{CE53B4D0-E66E-4521-B4FB-2D8308BB6283}" destId="{7DD11848-3CB0-45BC-B2CE-495CCA5D31A9}" srcOrd="0" destOrd="0" presId="urn:microsoft.com/office/officeart/2008/layout/VerticalCurvedList"/>
    <dgm:cxn modelId="{82313980-6388-4A6F-9F2F-76BC74EAB29E}" type="presParOf" srcId="{7DD11848-3CB0-45BC-B2CE-495CCA5D31A9}" destId="{944CEF78-0C80-435D-B259-C7E3147DAB1A}" srcOrd="0" destOrd="0" presId="urn:microsoft.com/office/officeart/2008/layout/VerticalCurvedList"/>
    <dgm:cxn modelId="{C5AC854C-D5A4-4A94-B4E2-BCC6D84CA309}" type="presParOf" srcId="{944CEF78-0C80-435D-B259-C7E3147DAB1A}" destId="{71F3BEF0-FF6B-4C72-A8A0-F010C6836013}" srcOrd="0" destOrd="0" presId="urn:microsoft.com/office/officeart/2008/layout/VerticalCurvedList"/>
    <dgm:cxn modelId="{311C9CFB-7351-4D32-97BB-093AAD7EE5ED}" type="presParOf" srcId="{944CEF78-0C80-435D-B259-C7E3147DAB1A}" destId="{19FA8B7A-BFDB-40B9-9315-C469A2964860}" srcOrd="1" destOrd="0" presId="urn:microsoft.com/office/officeart/2008/layout/VerticalCurvedList"/>
    <dgm:cxn modelId="{A5658CAA-7FAE-4AF4-A66E-E2025521F57A}" type="presParOf" srcId="{944CEF78-0C80-435D-B259-C7E3147DAB1A}" destId="{B429D3AE-C594-4753-84A4-7FABA2522A21}" srcOrd="2" destOrd="0" presId="urn:microsoft.com/office/officeart/2008/layout/VerticalCurvedList"/>
    <dgm:cxn modelId="{9FE18F9A-BCE0-4AA4-9248-1301EE51F443}" type="presParOf" srcId="{944CEF78-0C80-435D-B259-C7E3147DAB1A}" destId="{438DCBC9-B61C-43CD-BF1B-0777B6E42B9B}" srcOrd="3" destOrd="0" presId="urn:microsoft.com/office/officeart/2008/layout/VerticalCurvedList"/>
    <dgm:cxn modelId="{5B59C5B0-395F-4B9B-8C35-A2EB3B10782B}" type="presParOf" srcId="{7DD11848-3CB0-45BC-B2CE-495CCA5D31A9}" destId="{3D87C602-3758-41E4-BBDF-C0472860909E}" srcOrd="1" destOrd="0" presId="urn:microsoft.com/office/officeart/2008/layout/VerticalCurvedList"/>
    <dgm:cxn modelId="{39CA8275-CDDF-4D03-9E0D-26F60EAFF418}" type="presParOf" srcId="{7DD11848-3CB0-45BC-B2CE-495CCA5D31A9}" destId="{FA92DA98-3CC4-420F-B74A-924E9CB7CFCF}" srcOrd="2" destOrd="0" presId="urn:microsoft.com/office/officeart/2008/layout/VerticalCurvedList"/>
    <dgm:cxn modelId="{F0C33601-BB3F-4F0A-9F1C-50ACF68A7A80}" type="presParOf" srcId="{FA92DA98-3CC4-420F-B74A-924E9CB7CFCF}" destId="{467B9686-940E-4A09-8739-898D1C135416}" srcOrd="0" destOrd="0" presId="urn:microsoft.com/office/officeart/2008/layout/VerticalCurvedList"/>
    <dgm:cxn modelId="{5A771FB1-878B-44A2-80D2-96C6B777E2CD}" type="presParOf" srcId="{7DD11848-3CB0-45BC-B2CE-495CCA5D31A9}" destId="{06EC161F-FBA5-4C86-B36B-4AA45EFCA51E}" srcOrd="3" destOrd="0" presId="urn:microsoft.com/office/officeart/2008/layout/VerticalCurvedList"/>
    <dgm:cxn modelId="{3D1889CA-DC9B-40E9-8908-74109B69FB5E}" type="presParOf" srcId="{7DD11848-3CB0-45BC-B2CE-495CCA5D31A9}" destId="{D57750BC-C29A-44F2-8FEA-439EA50698C2}" srcOrd="4" destOrd="0" presId="urn:microsoft.com/office/officeart/2008/layout/VerticalCurvedList"/>
    <dgm:cxn modelId="{FD53797C-ED7D-4540-980C-3D37484CB519}" type="presParOf" srcId="{D57750BC-C29A-44F2-8FEA-439EA50698C2}" destId="{393003E8-7056-4E54-9F52-1648D5226FAC}" srcOrd="0" destOrd="0" presId="urn:microsoft.com/office/officeart/2008/layout/VerticalCurvedList"/>
    <dgm:cxn modelId="{3027A926-EE6F-4986-9A6B-F3CFA6F4559B}" type="presParOf" srcId="{7DD11848-3CB0-45BC-B2CE-495CCA5D31A9}" destId="{F0433030-2E9D-43B0-A4A7-0E8226079756}" srcOrd="5" destOrd="0" presId="urn:microsoft.com/office/officeart/2008/layout/VerticalCurvedList"/>
    <dgm:cxn modelId="{480B7DFE-2E8D-4027-9A3C-9429AE339C42}" type="presParOf" srcId="{7DD11848-3CB0-45BC-B2CE-495CCA5D31A9}" destId="{710CC535-5250-4F47-98DE-1AED7CFC419A}" srcOrd="6" destOrd="0" presId="urn:microsoft.com/office/officeart/2008/layout/VerticalCurvedList"/>
    <dgm:cxn modelId="{000BF120-D05B-4EB4-88E2-28B6439ED603}" type="presParOf" srcId="{710CC535-5250-4F47-98DE-1AED7CFC419A}" destId="{F3CA90BC-2084-4750-8CE7-AB09F1BFA91B}" srcOrd="0" destOrd="0" presId="urn:microsoft.com/office/officeart/2008/layout/VerticalCurvedList"/>
    <dgm:cxn modelId="{30B346D0-51B3-4E25-8963-6A025BAFB79F}" type="presParOf" srcId="{7DD11848-3CB0-45BC-B2CE-495CCA5D31A9}" destId="{A33F393C-8BD0-40DF-93E2-3638B23D721A}" srcOrd="7" destOrd="0" presId="urn:microsoft.com/office/officeart/2008/layout/VerticalCurvedList"/>
    <dgm:cxn modelId="{4EE3AE64-6A11-4783-B0DF-A24806C58C52}" type="presParOf" srcId="{7DD11848-3CB0-45BC-B2CE-495CCA5D31A9}" destId="{30858B50-ACB5-450E-9D74-9911421F7BFF}" srcOrd="8" destOrd="0" presId="urn:microsoft.com/office/officeart/2008/layout/VerticalCurvedList"/>
    <dgm:cxn modelId="{1A9564E2-2BCC-4B7B-BC7D-7F05EF075A49}" type="presParOf" srcId="{30858B50-ACB5-450E-9D74-9911421F7BFF}" destId="{A1C59EAA-7C28-4D2B-ABFB-B5731F9F2B91}" srcOrd="0" destOrd="0" presId="urn:microsoft.com/office/officeart/2008/layout/VerticalCurvedList"/>
    <dgm:cxn modelId="{BC1B3826-FA20-49B5-83BE-3CA571B7B624}" type="presParOf" srcId="{7DD11848-3CB0-45BC-B2CE-495CCA5D31A9}" destId="{249B473E-C6CA-4864-8A43-3A090A11B858}" srcOrd="9" destOrd="0" presId="urn:microsoft.com/office/officeart/2008/layout/VerticalCurvedList"/>
    <dgm:cxn modelId="{1D6A7293-326D-4C50-845F-216FF0751434}" type="presParOf" srcId="{7DD11848-3CB0-45BC-B2CE-495CCA5D31A9}" destId="{84B45AC1-B700-4F82-9B1E-D72A40FE760B}" srcOrd="10" destOrd="0" presId="urn:microsoft.com/office/officeart/2008/layout/VerticalCurvedList"/>
    <dgm:cxn modelId="{3F9383A0-0DB2-4FE9-AEE2-0B148CB52CAD}" type="presParOf" srcId="{84B45AC1-B700-4F82-9B1E-D72A40FE760B}" destId="{5F895D4A-F2FE-490F-9D03-2C78F4D1249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08DED64A-0767-45D4-A7A7-E34FBDA59766}" type="doc">
      <dgm:prSet loTypeId="urn:microsoft.com/office/officeart/2009/3/layout/StepUpProcess" loCatId="process" qsTypeId="urn:microsoft.com/office/officeart/2005/8/quickstyle/simple3#3" qsCatId="simple" csTypeId="urn:microsoft.com/office/officeart/2005/8/colors/accent0_1#1" csCatId="mainScheme" phldr="1"/>
      <dgm:spPr/>
      <dgm:t>
        <a:bodyPr/>
        <a:lstStyle/>
        <a:p>
          <a:endParaRPr lang="en-GB"/>
        </a:p>
      </dgm:t>
    </dgm:pt>
    <dgm:pt modelId="{833FFBBA-973B-467E-907C-4C23D0376813}">
      <dgm:prSet phldrT="[Text]" custT="1"/>
      <dgm:spPr/>
      <dgm:t>
        <a:bodyPr/>
        <a:lstStyle/>
        <a:p>
          <a:pPr algn="ctr"/>
          <a:r>
            <a:rPr lang="en-GB" sz="1600"/>
            <a:t>Advent of the Internet</a:t>
          </a:r>
        </a:p>
      </dgm:t>
    </dgm:pt>
    <dgm:pt modelId="{10CAEB40-ADDB-4404-BE55-5368B76555B5}" type="parTrans" cxnId="{65DD67DF-D4B7-4851-93DB-2AA97401B44F}">
      <dgm:prSet/>
      <dgm:spPr/>
      <dgm:t>
        <a:bodyPr/>
        <a:lstStyle/>
        <a:p>
          <a:endParaRPr lang="en-GB"/>
        </a:p>
      </dgm:t>
    </dgm:pt>
    <dgm:pt modelId="{35CA5658-7137-45B2-B4C7-8643C1CEA7CB}" type="sibTrans" cxnId="{65DD67DF-D4B7-4851-93DB-2AA97401B44F}">
      <dgm:prSet/>
      <dgm:spPr/>
      <dgm:t>
        <a:bodyPr/>
        <a:lstStyle/>
        <a:p>
          <a:endParaRPr lang="en-GB"/>
        </a:p>
      </dgm:t>
    </dgm:pt>
    <dgm:pt modelId="{E19B3AF3-9EFA-4BE2-B06B-01D93F56EC1A}">
      <dgm:prSet phldrT="[Text]" custT="1"/>
      <dgm:spPr/>
      <dgm:t>
        <a:bodyPr/>
        <a:lstStyle/>
        <a:p>
          <a:pPr algn="ctr"/>
          <a:r>
            <a:rPr lang="en-GB" sz="1600"/>
            <a:t>Introduction of Cloud Computing</a:t>
          </a:r>
        </a:p>
      </dgm:t>
    </dgm:pt>
    <dgm:pt modelId="{62DCADAD-5959-48F6-A18D-40ECC4B86EDC}" type="parTrans" cxnId="{D254DEFD-CDA5-4904-B0C3-95F18AD86099}">
      <dgm:prSet/>
      <dgm:spPr/>
      <dgm:t>
        <a:bodyPr/>
        <a:lstStyle/>
        <a:p>
          <a:endParaRPr lang="en-GB"/>
        </a:p>
      </dgm:t>
    </dgm:pt>
    <dgm:pt modelId="{4BDDDD27-914A-4143-A4D6-860ED6F0478E}" type="sibTrans" cxnId="{D254DEFD-CDA5-4904-B0C3-95F18AD86099}">
      <dgm:prSet/>
      <dgm:spPr/>
      <dgm:t>
        <a:bodyPr/>
        <a:lstStyle/>
        <a:p>
          <a:endParaRPr lang="en-GB"/>
        </a:p>
      </dgm:t>
    </dgm:pt>
    <dgm:pt modelId="{69B407E6-4271-4C7B-B11E-51B604BBE982}">
      <dgm:prSet phldrT="[Text]" custT="1"/>
      <dgm:spPr/>
      <dgm:t>
        <a:bodyPr/>
        <a:lstStyle/>
        <a:p>
          <a:r>
            <a:rPr lang="en-GB" sz="1400"/>
            <a:t>Big Data and Analytics</a:t>
          </a:r>
        </a:p>
        <a:p>
          <a:r>
            <a:rPr lang="en-GB" sz="1400"/>
            <a:t>Adoption of Social     Media</a:t>
          </a:r>
        </a:p>
        <a:p>
          <a:r>
            <a:rPr lang="en-GB" sz="1400"/>
            <a:t>Development of Internet of Things (IoT)</a:t>
          </a:r>
        </a:p>
        <a:p>
          <a:r>
            <a:rPr lang="en-GB" sz="1400"/>
            <a:t>Expansion of Digital Payment Systems</a:t>
          </a:r>
        </a:p>
      </dgm:t>
    </dgm:pt>
    <dgm:pt modelId="{89929CD7-D9C0-440A-9B49-E4D62FB02BF0}" type="parTrans" cxnId="{024ECDBB-D3F1-4D19-BFF3-3B469C8606A8}">
      <dgm:prSet/>
      <dgm:spPr/>
      <dgm:t>
        <a:bodyPr/>
        <a:lstStyle/>
        <a:p>
          <a:endParaRPr lang="en-GB"/>
        </a:p>
      </dgm:t>
    </dgm:pt>
    <dgm:pt modelId="{455134CE-E9A1-41AD-A509-6DE5710B8EC6}" type="sibTrans" cxnId="{024ECDBB-D3F1-4D19-BFF3-3B469C8606A8}">
      <dgm:prSet/>
      <dgm:spPr/>
      <dgm:t>
        <a:bodyPr/>
        <a:lstStyle/>
        <a:p>
          <a:endParaRPr lang="en-GB"/>
        </a:p>
      </dgm:t>
    </dgm:pt>
    <dgm:pt modelId="{642BAC78-E9CF-422C-B9EE-B9C5FAE34905}">
      <dgm:prSet/>
      <dgm:spPr/>
      <dgm:t>
        <a:bodyPr/>
        <a:lstStyle/>
        <a:p>
          <a:endParaRPr lang="en-GB"/>
        </a:p>
      </dgm:t>
    </dgm:pt>
    <dgm:pt modelId="{11911CBB-5EDC-4756-93C6-1E49FECD662A}" type="parTrans" cxnId="{FB9029BA-E2A4-4FE3-B10B-7250A13EDD12}">
      <dgm:prSet/>
      <dgm:spPr/>
      <dgm:t>
        <a:bodyPr/>
        <a:lstStyle/>
        <a:p>
          <a:endParaRPr lang="en-GB"/>
        </a:p>
      </dgm:t>
    </dgm:pt>
    <dgm:pt modelId="{D01387B9-8C4B-4D7F-B9FD-E603B5662588}" type="sibTrans" cxnId="{FB9029BA-E2A4-4FE3-B10B-7250A13EDD12}">
      <dgm:prSet/>
      <dgm:spPr/>
      <dgm:t>
        <a:bodyPr/>
        <a:lstStyle/>
        <a:p>
          <a:endParaRPr lang="en-GB"/>
        </a:p>
      </dgm:t>
    </dgm:pt>
    <dgm:pt modelId="{66E2454C-ED89-4B4D-97AA-D14630CCC201}">
      <dgm:prSet/>
      <dgm:spPr/>
      <dgm:t>
        <a:bodyPr/>
        <a:lstStyle/>
        <a:p>
          <a:endParaRPr lang="en-GB"/>
        </a:p>
      </dgm:t>
    </dgm:pt>
    <dgm:pt modelId="{17812D00-BC6E-489D-B8DD-930D1DF72DB2}" type="parTrans" cxnId="{D85F5D76-5C89-4843-B918-13D416D754E3}">
      <dgm:prSet/>
      <dgm:spPr/>
      <dgm:t>
        <a:bodyPr/>
        <a:lstStyle/>
        <a:p>
          <a:endParaRPr lang="en-GB"/>
        </a:p>
      </dgm:t>
    </dgm:pt>
    <dgm:pt modelId="{8A106E00-5F72-49AA-9C69-8DC9D1B7B9B5}" type="sibTrans" cxnId="{D85F5D76-5C89-4843-B918-13D416D754E3}">
      <dgm:prSet/>
      <dgm:spPr/>
      <dgm:t>
        <a:bodyPr/>
        <a:lstStyle/>
        <a:p>
          <a:endParaRPr lang="en-GB"/>
        </a:p>
      </dgm:t>
    </dgm:pt>
    <dgm:pt modelId="{204518DE-F123-42A4-9766-4955E04F772B}" type="pres">
      <dgm:prSet presAssocID="{08DED64A-0767-45D4-A7A7-E34FBDA59766}" presName="rootnode" presStyleCnt="0">
        <dgm:presLayoutVars>
          <dgm:chMax/>
          <dgm:chPref/>
          <dgm:dir/>
          <dgm:animLvl val="lvl"/>
        </dgm:presLayoutVars>
      </dgm:prSet>
      <dgm:spPr/>
    </dgm:pt>
    <dgm:pt modelId="{CE2A7EBC-ECFE-4335-BCC6-AFB170742C37}" type="pres">
      <dgm:prSet presAssocID="{833FFBBA-973B-467E-907C-4C23D0376813}" presName="composite" presStyleCnt="0"/>
      <dgm:spPr/>
    </dgm:pt>
    <dgm:pt modelId="{92FDB37F-D107-4E8B-8941-AE7504745A1E}" type="pres">
      <dgm:prSet presAssocID="{833FFBBA-973B-467E-907C-4C23D0376813}" presName="LShape" presStyleLbl="alignNode1" presStyleIdx="0" presStyleCnt="9"/>
      <dgm:spPr/>
    </dgm:pt>
    <dgm:pt modelId="{09279CBD-DC02-4B77-9F20-BEEAC9BD35EF}" type="pres">
      <dgm:prSet presAssocID="{833FFBBA-973B-467E-907C-4C23D0376813}" presName="ParentText" presStyleLbl="revTx" presStyleIdx="0" presStyleCnt="5" custScaleX="91279">
        <dgm:presLayoutVars>
          <dgm:chMax val="0"/>
          <dgm:chPref val="0"/>
          <dgm:bulletEnabled val="1"/>
        </dgm:presLayoutVars>
      </dgm:prSet>
      <dgm:spPr/>
    </dgm:pt>
    <dgm:pt modelId="{EC5FD663-A60C-4029-87AB-D67285F3DA6B}" type="pres">
      <dgm:prSet presAssocID="{833FFBBA-973B-467E-907C-4C23D0376813}" presName="Triangle" presStyleLbl="alignNode1" presStyleIdx="1" presStyleCnt="9"/>
      <dgm:spPr/>
    </dgm:pt>
    <dgm:pt modelId="{BA8E5053-74A6-4DFE-8708-54F25970431A}" type="pres">
      <dgm:prSet presAssocID="{35CA5658-7137-45B2-B4C7-8643C1CEA7CB}" presName="sibTrans" presStyleCnt="0"/>
      <dgm:spPr/>
    </dgm:pt>
    <dgm:pt modelId="{82174BB1-C216-455E-AAD3-76E0C80576D6}" type="pres">
      <dgm:prSet presAssocID="{35CA5658-7137-45B2-B4C7-8643C1CEA7CB}" presName="space" presStyleCnt="0"/>
      <dgm:spPr/>
    </dgm:pt>
    <dgm:pt modelId="{08879771-52BB-482A-A332-ED1C27655B65}" type="pres">
      <dgm:prSet presAssocID="{E19B3AF3-9EFA-4BE2-B06B-01D93F56EC1A}" presName="composite" presStyleCnt="0"/>
      <dgm:spPr/>
    </dgm:pt>
    <dgm:pt modelId="{C8F774A8-85B6-4373-B245-10B90DD7A975}" type="pres">
      <dgm:prSet presAssocID="{E19B3AF3-9EFA-4BE2-B06B-01D93F56EC1A}" presName="LShape" presStyleLbl="alignNode1" presStyleIdx="2" presStyleCnt="9"/>
      <dgm:spPr/>
    </dgm:pt>
    <dgm:pt modelId="{8A9F0D53-D5BA-483C-AD47-A40BF46476A0}" type="pres">
      <dgm:prSet presAssocID="{E19B3AF3-9EFA-4BE2-B06B-01D93F56EC1A}" presName="ParentText" presStyleLbl="revTx" presStyleIdx="1" presStyleCnt="5" custScaleX="89796">
        <dgm:presLayoutVars>
          <dgm:chMax val="0"/>
          <dgm:chPref val="0"/>
          <dgm:bulletEnabled val="1"/>
        </dgm:presLayoutVars>
      </dgm:prSet>
      <dgm:spPr/>
    </dgm:pt>
    <dgm:pt modelId="{ECE08920-6D3E-44AA-AF6E-8A802F0DF598}" type="pres">
      <dgm:prSet presAssocID="{E19B3AF3-9EFA-4BE2-B06B-01D93F56EC1A}" presName="Triangle" presStyleLbl="alignNode1" presStyleIdx="3" presStyleCnt="9"/>
      <dgm:spPr/>
    </dgm:pt>
    <dgm:pt modelId="{C27E6DDD-A5BE-4F05-A412-869616382181}" type="pres">
      <dgm:prSet presAssocID="{4BDDDD27-914A-4143-A4D6-860ED6F0478E}" presName="sibTrans" presStyleCnt="0"/>
      <dgm:spPr/>
    </dgm:pt>
    <dgm:pt modelId="{F66B8953-17C5-4443-A1BB-2D9C5D047258}" type="pres">
      <dgm:prSet presAssocID="{4BDDDD27-914A-4143-A4D6-860ED6F0478E}" presName="space" presStyleCnt="0"/>
      <dgm:spPr/>
    </dgm:pt>
    <dgm:pt modelId="{5627F133-A699-4BA2-B4AF-BF23488219C7}" type="pres">
      <dgm:prSet presAssocID="{69B407E6-4271-4C7B-B11E-51B604BBE982}" presName="composite" presStyleCnt="0"/>
      <dgm:spPr/>
    </dgm:pt>
    <dgm:pt modelId="{A67D8BEC-313A-4DBB-8F39-FF49C3B10000}" type="pres">
      <dgm:prSet presAssocID="{69B407E6-4271-4C7B-B11E-51B604BBE982}" presName="LShape" presStyleLbl="alignNode1" presStyleIdx="4" presStyleCnt="9"/>
      <dgm:spPr/>
    </dgm:pt>
    <dgm:pt modelId="{E7277BFF-C60B-48F1-97E7-4C61332EBAA3}" type="pres">
      <dgm:prSet presAssocID="{69B407E6-4271-4C7B-B11E-51B604BBE982}" presName="ParentText" presStyleLbl="revTx" presStyleIdx="2" presStyleCnt="5">
        <dgm:presLayoutVars>
          <dgm:chMax val="0"/>
          <dgm:chPref val="0"/>
          <dgm:bulletEnabled val="1"/>
        </dgm:presLayoutVars>
      </dgm:prSet>
      <dgm:spPr/>
    </dgm:pt>
    <dgm:pt modelId="{3F2A0022-EED7-4067-9806-9B0346D68FCD}" type="pres">
      <dgm:prSet presAssocID="{69B407E6-4271-4C7B-B11E-51B604BBE982}" presName="Triangle" presStyleLbl="alignNode1" presStyleIdx="5" presStyleCnt="9"/>
      <dgm:spPr/>
    </dgm:pt>
    <dgm:pt modelId="{8CEC6912-887C-4DC3-BDE8-2BB9E99D90EB}" type="pres">
      <dgm:prSet presAssocID="{455134CE-E9A1-41AD-A509-6DE5710B8EC6}" presName="sibTrans" presStyleCnt="0"/>
      <dgm:spPr/>
    </dgm:pt>
    <dgm:pt modelId="{6976E5C2-C3D9-44B6-A3B2-AB0BB88F9766}" type="pres">
      <dgm:prSet presAssocID="{455134CE-E9A1-41AD-A509-6DE5710B8EC6}" presName="space" presStyleCnt="0"/>
      <dgm:spPr/>
    </dgm:pt>
    <dgm:pt modelId="{112A8E74-0BDA-4923-9617-D0F717294B50}" type="pres">
      <dgm:prSet presAssocID="{642BAC78-E9CF-422C-B9EE-B9C5FAE34905}" presName="composite" presStyleCnt="0"/>
      <dgm:spPr/>
    </dgm:pt>
    <dgm:pt modelId="{EE1E33FF-BF8A-45BD-A499-5F711D90BABE}" type="pres">
      <dgm:prSet presAssocID="{642BAC78-E9CF-422C-B9EE-B9C5FAE34905}" presName="LShape" presStyleLbl="alignNode1" presStyleIdx="6" presStyleCnt="9"/>
      <dgm:spPr/>
    </dgm:pt>
    <dgm:pt modelId="{D920B2D2-E9F8-4AC4-ABC4-A59BF2887BB2}" type="pres">
      <dgm:prSet presAssocID="{642BAC78-E9CF-422C-B9EE-B9C5FAE34905}" presName="ParentText" presStyleLbl="revTx" presStyleIdx="3" presStyleCnt="5">
        <dgm:presLayoutVars>
          <dgm:chMax val="0"/>
          <dgm:chPref val="0"/>
          <dgm:bulletEnabled val="1"/>
        </dgm:presLayoutVars>
      </dgm:prSet>
      <dgm:spPr/>
    </dgm:pt>
    <dgm:pt modelId="{7AC619DF-FF59-4B81-BB54-A9C114C102E6}" type="pres">
      <dgm:prSet presAssocID="{642BAC78-E9CF-422C-B9EE-B9C5FAE34905}" presName="Triangle" presStyleLbl="alignNode1" presStyleIdx="7" presStyleCnt="9"/>
      <dgm:spPr/>
    </dgm:pt>
    <dgm:pt modelId="{731771D4-5BF3-4537-92FB-5218D9188674}" type="pres">
      <dgm:prSet presAssocID="{D01387B9-8C4B-4D7F-B9FD-E603B5662588}" presName="sibTrans" presStyleCnt="0"/>
      <dgm:spPr/>
    </dgm:pt>
    <dgm:pt modelId="{630F41FE-0070-475A-A950-CD2FE0FB2546}" type="pres">
      <dgm:prSet presAssocID="{D01387B9-8C4B-4D7F-B9FD-E603B5662588}" presName="space" presStyleCnt="0"/>
      <dgm:spPr/>
    </dgm:pt>
    <dgm:pt modelId="{029C2F4E-E7F3-490C-B8B0-6C6D62FC696D}" type="pres">
      <dgm:prSet presAssocID="{66E2454C-ED89-4B4D-97AA-D14630CCC201}" presName="composite" presStyleCnt="0"/>
      <dgm:spPr/>
    </dgm:pt>
    <dgm:pt modelId="{4B280D46-A5B4-4312-A944-2E8C5A1B38E8}" type="pres">
      <dgm:prSet presAssocID="{66E2454C-ED89-4B4D-97AA-D14630CCC201}" presName="LShape" presStyleLbl="alignNode1" presStyleIdx="8" presStyleCnt="9" custLinFactNeighborX="51" custLinFactNeighborY="-37"/>
      <dgm:spPr/>
    </dgm:pt>
    <dgm:pt modelId="{0C0A8D46-1BA4-4FE9-93D4-7A748F45B0BC}" type="pres">
      <dgm:prSet presAssocID="{66E2454C-ED89-4B4D-97AA-D14630CCC201}" presName="ParentText" presStyleLbl="revTx" presStyleIdx="4" presStyleCnt="5">
        <dgm:presLayoutVars>
          <dgm:chMax val="0"/>
          <dgm:chPref val="0"/>
          <dgm:bulletEnabled val="1"/>
        </dgm:presLayoutVars>
      </dgm:prSet>
      <dgm:spPr/>
    </dgm:pt>
  </dgm:ptLst>
  <dgm:cxnLst>
    <dgm:cxn modelId="{57EFE542-947A-48EF-8DF3-D392A0A37CCE}" type="presOf" srcId="{833FFBBA-973B-467E-907C-4C23D0376813}" destId="{09279CBD-DC02-4B77-9F20-BEEAC9BD35EF}" srcOrd="0" destOrd="0" presId="urn:microsoft.com/office/officeart/2009/3/layout/StepUpProcess"/>
    <dgm:cxn modelId="{4EB9DD47-2BA0-4246-9358-7F4F44154021}" type="presOf" srcId="{08DED64A-0767-45D4-A7A7-E34FBDA59766}" destId="{204518DE-F123-42A4-9766-4955E04F772B}" srcOrd="0" destOrd="0" presId="urn:microsoft.com/office/officeart/2009/3/layout/StepUpProcess"/>
    <dgm:cxn modelId="{D85F5D76-5C89-4843-B918-13D416D754E3}" srcId="{08DED64A-0767-45D4-A7A7-E34FBDA59766}" destId="{66E2454C-ED89-4B4D-97AA-D14630CCC201}" srcOrd="4" destOrd="0" parTransId="{17812D00-BC6E-489D-B8DD-930D1DF72DB2}" sibTransId="{8A106E00-5F72-49AA-9C69-8DC9D1B7B9B5}"/>
    <dgm:cxn modelId="{43DB078A-9748-4BBE-AD54-82EF485CEF14}" type="presOf" srcId="{69B407E6-4271-4C7B-B11E-51B604BBE982}" destId="{E7277BFF-C60B-48F1-97E7-4C61332EBAA3}" srcOrd="0" destOrd="0" presId="urn:microsoft.com/office/officeart/2009/3/layout/StepUpProcess"/>
    <dgm:cxn modelId="{FB9029BA-E2A4-4FE3-B10B-7250A13EDD12}" srcId="{08DED64A-0767-45D4-A7A7-E34FBDA59766}" destId="{642BAC78-E9CF-422C-B9EE-B9C5FAE34905}" srcOrd="3" destOrd="0" parTransId="{11911CBB-5EDC-4756-93C6-1E49FECD662A}" sibTransId="{D01387B9-8C4B-4D7F-B9FD-E603B5662588}"/>
    <dgm:cxn modelId="{024ECDBB-D3F1-4D19-BFF3-3B469C8606A8}" srcId="{08DED64A-0767-45D4-A7A7-E34FBDA59766}" destId="{69B407E6-4271-4C7B-B11E-51B604BBE982}" srcOrd="2" destOrd="0" parTransId="{89929CD7-D9C0-440A-9B49-E4D62FB02BF0}" sibTransId="{455134CE-E9A1-41AD-A509-6DE5710B8EC6}"/>
    <dgm:cxn modelId="{65DD67DF-D4B7-4851-93DB-2AA97401B44F}" srcId="{08DED64A-0767-45D4-A7A7-E34FBDA59766}" destId="{833FFBBA-973B-467E-907C-4C23D0376813}" srcOrd="0" destOrd="0" parTransId="{10CAEB40-ADDB-4404-BE55-5368B76555B5}" sibTransId="{35CA5658-7137-45B2-B4C7-8643C1CEA7CB}"/>
    <dgm:cxn modelId="{DBAFACEE-FF19-440E-9CA0-53221C8A5794}" type="presOf" srcId="{E19B3AF3-9EFA-4BE2-B06B-01D93F56EC1A}" destId="{8A9F0D53-D5BA-483C-AD47-A40BF46476A0}" srcOrd="0" destOrd="0" presId="urn:microsoft.com/office/officeart/2009/3/layout/StepUpProcess"/>
    <dgm:cxn modelId="{A5D34AF0-E28B-4645-B6A7-2444F17841E5}" type="presOf" srcId="{66E2454C-ED89-4B4D-97AA-D14630CCC201}" destId="{0C0A8D46-1BA4-4FE9-93D4-7A748F45B0BC}" srcOrd="0" destOrd="0" presId="urn:microsoft.com/office/officeart/2009/3/layout/StepUpProcess"/>
    <dgm:cxn modelId="{67D61CF6-B7B4-437D-9177-9F718A4C2B59}" type="presOf" srcId="{642BAC78-E9CF-422C-B9EE-B9C5FAE34905}" destId="{D920B2D2-E9F8-4AC4-ABC4-A59BF2887BB2}" srcOrd="0" destOrd="0" presId="urn:microsoft.com/office/officeart/2009/3/layout/StepUpProcess"/>
    <dgm:cxn modelId="{D254DEFD-CDA5-4904-B0C3-95F18AD86099}" srcId="{08DED64A-0767-45D4-A7A7-E34FBDA59766}" destId="{E19B3AF3-9EFA-4BE2-B06B-01D93F56EC1A}" srcOrd="1" destOrd="0" parTransId="{62DCADAD-5959-48F6-A18D-40ECC4B86EDC}" sibTransId="{4BDDDD27-914A-4143-A4D6-860ED6F0478E}"/>
    <dgm:cxn modelId="{EFEFF7C6-1005-4E54-99CE-8EC86DE5399C}" type="presParOf" srcId="{204518DE-F123-42A4-9766-4955E04F772B}" destId="{CE2A7EBC-ECFE-4335-BCC6-AFB170742C37}" srcOrd="0" destOrd="0" presId="urn:microsoft.com/office/officeart/2009/3/layout/StepUpProcess"/>
    <dgm:cxn modelId="{3E1B0B55-70D0-4082-8BAB-E49B0410EE32}" type="presParOf" srcId="{CE2A7EBC-ECFE-4335-BCC6-AFB170742C37}" destId="{92FDB37F-D107-4E8B-8941-AE7504745A1E}" srcOrd="0" destOrd="0" presId="urn:microsoft.com/office/officeart/2009/3/layout/StepUpProcess"/>
    <dgm:cxn modelId="{3D969177-AA9C-4AEA-B8D7-F6C701F57EE7}" type="presParOf" srcId="{CE2A7EBC-ECFE-4335-BCC6-AFB170742C37}" destId="{09279CBD-DC02-4B77-9F20-BEEAC9BD35EF}" srcOrd="1" destOrd="0" presId="urn:microsoft.com/office/officeart/2009/3/layout/StepUpProcess"/>
    <dgm:cxn modelId="{FF828B78-BC9E-4E04-A5CB-5CAD7F698AF9}" type="presParOf" srcId="{CE2A7EBC-ECFE-4335-BCC6-AFB170742C37}" destId="{EC5FD663-A60C-4029-87AB-D67285F3DA6B}" srcOrd="2" destOrd="0" presId="urn:microsoft.com/office/officeart/2009/3/layout/StepUpProcess"/>
    <dgm:cxn modelId="{97B5BAE1-77B8-4E0B-973C-F64A08E587A4}" type="presParOf" srcId="{204518DE-F123-42A4-9766-4955E04F772B}" destId="{BA8E5053-74A6-4DFE-8708-54F25970431A}" srcOrd="1" destOrd="0" presId="urn:microsoft.com/office/officeart/2009/3/layout/StepUpProcess"/>
    <dgm:cxn modelId="{5F06D650-21A3-4460-BC3F-8878FFE0DA3E}" type="presParOf" srcId="{BA8E5053-74A6-4DFE-8708-54F25970431A}" destId="{82174BB1-C216-455E-AAD3-76E0C80576D6}" srcOrd="0" destOrd="0" presId="urn:microsoft.com/office/officeart/2009/3/layout/StepUpProcess"/>
    <dgm:cxn modelId="{36D5424B-C2B9-4763-82BC-830249285BD5}" type="presParOf" srcId="{204518DE-F123-42A4-9766-4955E04F772B}" destId="{08879771-52BB-482A-A332-ED1C27655B65}" srcOrd="2" destOrd="0" presId="urn:microsoft.com/office/officeart/2009/3/layout/StepUpProcess"/>
    <dgm:cxn modelId="{5542A50E-5323-4A2A-83DD-EA6F6B3DFAB7}" type="presParOf" srcId="{08879771-52BB-482A-A332-ED1C27655B65}" destId="{C8F774A8-85B6-4373-B245-10B90DD7A975}" srcOrd="0" destOrd="0" presId="urn:microsoft.com/office/officeart/2009/3/layout/StepUpProcess"/>
    <dgm:cxn modelId="{DD7A880C-FC76-43B5-B084-DC8884038E42}" type="presParOf" srcId="{08879771-52BB-482A-A332-ED1C27655B65}" destId="{8A9F0D53-D5BA-483C-AD47-A40BF46476A0}" srcOrd="1" destOrd="0" presId="urn:microsoft.com/office/officeart/2009/3/layout/StepUpProcess"/>
    <dgm:cxn modelId="{C9251424-63C0-4885-80CD-E7569B3EDAA1}" type="presParOf" srcId="{08879771-52BB-482A-A332-ED1C27655B65}" destId="{ECE08920-6D3E-44AA-AF6E-8A802F0DF598}" srcOrd="2" destOrd="0" presId="urn:microsoft.com/office/officeart/2009/3/layout/StepUpProcess"/>
    <dgm:cxn modelId="{5D7F15E5-A541-436A-AE8B-CCAE0355A62F}" type="presParOf" srcId="{204518DE-F123-42A4-9766-4955E04F772B}" destId="{C27E6DDD-A5BE-4F05-A412-869616382181}" srcOrd="3" destOrd="0" presId="urn:microsoft.com/office/officeart/2009/3/layout/StepUpProcess"/>
    <dgm:cxn modelId="{94F619D4-1E63-4702-BB6F-D5CA3081FC37}" type="presParOf" srcId="{C27E6DDD-A5BE-4F05-A412-869616382181}" destId="{F66B8953-17C5-4443-A1BB-2D9C5D047258}" srcOrd="0" destOrd="0" presId="urn:microsoft.com/office/officeart/2009/3/layout/StepUpProcess"/>
    <dgm:cxn modelId="{F629C0E1-E0A2-47E0-8005-569302562301}" type="presParOf" srcId="{204518DE-F123-42A4-9766-4955E04F772B}" destId="{5627F133-A699-4BA2-B4AF-BF23488219C7}" srcOrd="4" destOrd="0" presId="urn:microsoft.com/office/officeart/2009/3/layout/StepUpProcess"/>
    <dgm:cxn modelId="{B97003E0-81C2-4DFB-90F9-F380C398C556}" type="presParOf" srcId="{5627F133-A699-4BA2-B4AF-BF23488219C7}" destId="{A67D8BEC-313A-4DBB-8F39-FF49C3B10000}" srcOrd="0" destOrd="0" presId="urn:microsoft.com/office/officeart/2009/3/layout/StepUpProcess"/>
    <dgm:cxn modelId="{E10F5CA6-565F-4782-A6D2-09A7E7898D6A}" type="presParOf" srcId="{5627F133-A699-4BA2-B4AF-BF23488219C7}" destId="{E7277BFF-C60B-48F1-97E7-4C61332EBAA3}" srcOrd="1" destOrd="0" presId="urn:microsoft.com/office/officeart/2009/3/layout/StepUpProcess"/>
    <dgm:cxn modelId="{137D3061-0C49-4D15-B2FF-1865DD21F1C6}" type="presParOf" srcId="{5627F133-A699-4BA2-B4AF-BF23488219C7}" destId="{3F2A0022-EED7-4067-9806-9B0346D68FCD}" srcOrd="2" destOrd="0" presId="urn:microsoft.com/office/officeart/2009/3/layout/StepUpProcess"/>
    <dgm:cxn modelId="{401E3CBB-5BAD-483E-9704-53BD7B45E592}" type="presParOf" srcId="{204518DE-F123-42A4-9766-4955E04F772B}" destId="{8CEC6912-887C-4DC3-BDE8-2BB9E99D90EB}" srcOrd="5" destOrd="0" presId="urn:microsoft.com/office/officeart/2009/3/layout/StepUpProcess"/>
    <dgm:cxn modelId="{A88993D3-C1FC-4465-A3A7-607F87DE0324}" type="presParOf" srcId="{8CEC6912-887C-4DC3-BDE8-2BB9E99D90EB}" destId="{6976E5C2-C3D9-44B6-A3B2-AB0BB88F9766}" srcOrd="0" destOrd="0" presId="urn:microsoft.com/office/officeart/2009/3/layout/StepUpProcess"/>
    <dgm:cxn modelId="{F638B454-71F9-46F2-9A7F-F5222387FB69}" type="presParOf" srcId="{204518DE-F123-42A4-9766-4955E04F772B}" destId="{112A8E74-0BDA-4923-9617-D0F717294B50}" srcOrd="6" destOrd="0" presId="urn:microsoft.com/office/officeart/2009/3/layout/StepUpProcess"/>
    <dgm:cxn modelId="{D184AA0F-372F-429C-9DCE-5CA8A853EEC1}" type="presParOf" srcId="{112A8E74-0BDA-4923-9617-D0F717294B50}" destId="{EE1E33FF-BF8A-45BD-A499-5F711D90BABE}" srcOrd="0" destOrd="0" presId="urn:microsoft.com/office/officeart/2009/3/layout/StepUpProcess"/>
    <dgm:cxn modelId="{2C302410-C9EE-4725-AB98-9F5A1E136C63}" type="presParOf" srcId="{112A8E74-0BDA-4923-9617-D0F717294B50}" destId="{D920B2D2-E9F8-4AC4-ABC4-A59BF2887BB2}" srcOrd="1" destOrd="0" presId="urn:microsoft.com/office/officeart/2009/3/layout/StepUpProcess"/>
    <dgm:cxn modelId="{7F1352EF-2687-4104-ADA6-A03F2279D958}" type="presParOf" srcId="{112A8E74-0BDA-4923-9617-D0F717294B50}" destId="{7AC619DF-FF59-4B81-BB54-A9C114C102E6}" srcOrd="2" destOrd="0" presId="urn:microsoft.com/office/officeart/2009/3/layout/StepUpProcess"/>
    <dgm:cxn modelId="{FEBFA443-6655-4CE0-9704-501145D0388F}" type="presParOf" srcId="{204518DE-F123-42A4-9766-4955E04F772B}" destId="{731771D4-5BF3-4537-92FB-5218D9188674}" srcOrd="7" destOrd="0" presId="urn:microsoft.com/office/officeart/2009/3/layout/StepUpProcess"/>
    <dgm:cxn modelId="{4C8681A6-7282-405A-A1AB-CCAC653480DD}" type="presParOf" srcId="{731771D4-5BF3-4537-92FB-5218D9188674}" destId="{630F41FE-0070-475A-A950-CD2FE0FB2546}" srcOrd="0" destOrd="0" presId="urn:microsoft.com/office/officeart/2009/3/layout/StepUpProcess"/>
    <dgm:cxn modelId="{3DAEA404-A03E-45A9-86AB-D2B8B58B6CAC}" type="presParOf" srcId="{204518DE-F123-42A4-9766-4955E04F772B}" destId="{029C2F4E-E7F3-490C-B8B0-6C6D62FC696D}" srcOrd="8" destOrd="0" presId="urn:microsoft.com/office/officeart/2009/3/layout/StepUpProcess"/>
    <dgm:cxn modelId="{4B176316-D63F-4823-B236-0BB6454757F4}" type="presParOf" srcId="{029C2F4E-E7F3-490C-B8B0-6C6D62FC696D}" destId="{4B280D46-A5B4-4312-A944-2E8C5A1B38E8}" srcOrd="0" destOrd="0" presId="urn:microsoft.com/office/officeart/2009/3/layout/StepUpProcess"/>
    <dgm:cxn modelId="{5E117614-C5E5-4B3C-9656-009643504E0F}" type="presParOf" srcId="{029C2F4E-E7F3-490C-B8B0-6C6D62FC696D}" destId="{0C0A8D46-1BA4-4FE9-93D4-7A748F45B0BC}"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D4D367-C2FF-4780-A3D3-F54642D20530}" type="doc">
      <dgm:prSet loTypeId="urn:microsoft.com/office/officeart/2005/8/layout/radial1" loCatId="cycle" qsTypeId="urn:microsoft.com/office/officeart/2005/8/quickstyle/simple3#4" qsCatId="simple" csTypeId="urn:microsoft.com/office/officeart/2005/8/colors/colorful2#1" csCatId="colorful" phldr="1"/>
      <dgm:spPr/>
      <dgm:t>
        <a:bodyPr/>
        <a:lstStyle/>
        <a:p>
          <a:endParaRPr lang="en-GB"/>
        </a:p>
      </dgm:t>
    </dgm:pt>
    <dgm:pt modelId="{019593E1-2912-463E-BD1C-BD8DAC7F475D}">
      <dgm:prSet phldrT="[Text]" custT="1"/>
      <dgm:spPr/>
      <dgm:t>
        <a:bodyPr/>
        <a:lstStyle/>
        <a:p>
          <a:r>
            <a:rPr lang="en-GB" sz="1600"/>
            <a:t>e-Health</a:t>
          </a:r>
          <a:endParaRPr lang="en-GB" sz="2200"/>
        </a:p>
      </dgm:t>
    </dgm:pt>
    <dgm:pt modelId="{D550B2D9-F6C6-4CD9-AA8B-390793113CE1}" type="parTrans" cxnId="{140990FB-60EE-485B-B714-4D2B3A903F70}">
      <dgm:prSet/>
      <dgm:spPr/>
      <dgm:t>
        <a:bodyPr/>
        <a:lstStyle/>
        <a:p>
          <a:endParaRPr lang="en-GB"/>
        </a:p>
      </dgm:t>
    </dgm:pt>
    <dgm:pt modelId="{2C17C951-E30B-4E68-9487-5BFBF1B29B03}" type="sibTrans" cxnId="{140990FB-60EE-485B-B714-4D2B3A903F70}">
      <dgm:prSet/>
      <dgm:spPr/>
      <dgm:t>
        <a:bodyPr/>
        <a:lstStyle/>
        <a:p>
          <a:endParaRPr lang="en-GB"/>
        </a:p>
      </dgm:t>
    </dgm:pt>
    <dgm:pt modelId="{562DD2CE-5C92-4C94-9E74-CB9AA69B2C11}">
      <dgm:prSet phldrT="[Text]" custT="1"/>
      <dgm:spPr/>
      <dgm:t>
        <a:bodyPr/>
        <a:lstStyle/>
        <a:p>
          <a:r>
            <a:rPr lang="en-GB" sz="1400"/>
            <a:t>Efficiency</a:t>
          </a:r>
          <a:endParaRPr lang="en-GB" sz="900"/>
        </a:p>
      </dgm:t>
    </dgm:pt>
    <dgm:pt modelId="{682D63FB-DC0C-4980-B4B7-606711E7BA78}" type="parTrans" cxnId="{1D4B78AA-59ED-4E84-AABF-3751F451EFDF}">
      <dgm:prSet/>
      <dgm:spPr/>
      <dgm:t>
        <a:bodyPr/>
        <a:lstStyle/>
        <a:p>
          <a:endParaRPr lang="en-GB"/>
        </a:p>
      </dgm:t>
    </dgm:pt>
    <dgm:pt modelId="{59D99231-FD58-4A42-8923-EEEC7BEA6B72}" type="sibTrans" cxnId="{1D4B78AA-59ED-4E84-AABF-3751F451EFDF}">
      <dgm:prSet/>
      <dgm:spPr/>
      <dgm:t>
        <a:bodyPr/>
        <a:lstStyle/>
        <a:p>
          <a:endParaRPr lang="en-GB"/>
        </a:p>
      </dgm:t>
    </dgm:pt>
    <dgm:pt modelId="{B10F7F77-BA8E-41D3-9997-A32A055E5250}">
      <dgm:prSet phldrT="[Text]" custT="1"/>
      <dgm:spPr/>
      <dgm:t>
        <a:bodyPr/>
        <a:lstStyle/>
        <a:p>
          <a:r>
            <a:rPr lang="en-GB" sz="1400"/>
            <a:t>Enhancing quality</a:t>
          </a:r>
        </a:p>
      </dgm:t>
    </dgm:pt>
    <dgm:pt modelId="{B00C7F6D-6F24-4E5D-9B54-B98F57E18589}" type="parTrans" cxnId="{5F21B83B-E0FD-439F-A37F-58B25EC84874}">
      <dgm:prSet/>
      <dgm:spPr/>
      <dgm:t>
        <a:bodyPr/>
        <a:lstStyle/>
        <a:p>
          <a:endParaRPr lang="en-GB"/>
        </a:p>
      </dgm:t>
    </dgm:pt>
    <dgm:pt modelId="{13A02CDB-61E8-4CCF-85E7-B117B59EF2E1}" type="sibTrans" cxnId="{5F21B83B-E0FD-439F-A37F-58B25EC84874}">
      <dgm:prSet/>
      <dgm:spPr/>
      <dgm:t>
        <a:bodyPr/>
        <a:lstStyle/>
        <a:p>
          <a:endParaRPr lang="en-GB"/>
        </a:p>
      </dgm:t>
    </dgm:pt>
    <dgm:pt modelId="{522004F4-70B9-419A-9E82-57C7261E29C5}">
      <dgm:prSet phldrT="[Text]" custT="1"/>
      <dgm:spPr/>
      <dgm:t>
        <a:bodyPr/>
        <a:lstStyle/>
        <a:p>
          <a:r>
            <a:rPr lang="en-GB" sz="1400"/>
            <a:t>Evidence-based</a:t>
          </a:r>
        </a:p>
      </dgm:t>
    </dgm:pt>
    <dgm:pt modelId="{6F806725-96D4-4576-8255-F39D8CC7A19C}" type="parTrans" cxnId="{F8F1958B-342C-4A0D-84B9-7FF5CE04F792}">
      <dgm:prSet/>
      <dgm:spPr/>
      <dgm:t>
        <a:bodyPr/>
        <a:lstStyle/>
        <a:p>
          <a:endParaRPr lang="en-GB"/>
        </a:p>
      </dgm:t>
    </dgm:pt>
    <dgm:pt modelId="{516C2F71-A58A-4A1B-99FC-6229C9476A49}" type="sibTrans" cxnId="{F8F1958B-342C-4A0D-84B9-7FF5CE04F792}">
      <dgm:prSet/>
      <dgm:spPr/>
      <dgm:t>
        <a:bodyPr/>
        <a:lstStyle/>
        <a:p>
          <a:endParaRPr lang="en-GB"/>
        </a:p>
      </dgm:t>
    </dgm:pt>
    <dgm:pt modelId="{FA43D29F-D350-4012-B0E8-0A204669532F}">
      <dgm:prSet phldrT="[Text]" custT="1"/>
      <dgm:spPr/>
      <dgm:t>
        <a:bodyPr/>
        <a:lstStyle/>
        <a:p>
          <a:r>
            <a:rPr lang="en-GB" sz="900"/>
            <a:t>Encouragement</a:t>
          </a:r>
        </a:p>
      </dgm:t>
    </dgm:pt>
    <dgm:pt modelId="{C977589F-E1A4-419B-80CE-74605D57115F}" type="parTrans" cxnId="{B9AB0DD2-9606-45A4-BCF6-5CBDB2CAC017}">
      <dgm:prSet/>
      <dgm:spPr/>
      <dgm:t>
        <a:bodyPr/>
        <a:lstStyle/>
        <a:p>
          <a:endParaRPr lang="en-GB"/>
        </a:p>
      </dgm:t>
    </dgm:pt>
    <dgm:pt modelId="{7B9C1DF0-4D87-4DD2-A415-3E074B3A6C1B}" type="sibTrans" cxnId="{B9AB0DD2-9606-45A4-BCF6-5CBDB2CAC017}">
      <dgm:prSet/>
      <dgm:spPr/>
      <dgm:t>
        <a:bodyPr/>
        <a:lstStyle/>
        <a:p>
          <a:endParaRPr lang="en-GB"/>
        </a:p>
      </dgm:t>
    </dgm:pt>
    <dgm:pt modelId="{568C384A-7FF2-4AC7-92CB-DEC40F0037E9}">
      <dgm:prSet custT="1"/>
      <dgm:spPr/>
      <dgm:t>
        <a:bodyPr/>
        <a:lstStyle/>
        <a:p>
          <a:r>
            <a:rPr lang="en-GB" sz="1050"/>
            <a:t>Empowerment</a:t>
          </a:r>
          <a:endParaRPr lang="en-GB" sz="900"/>
        </a:p>
      </dgm:t>
    </dgm:pt>
    <dgm:pt modelId="{C812BBB2-4385-4155-901E-20F51E70AE73}" type="parTrans" cxnId="{50054D9C-B721-4B14-8215-252B2D981661}">
      <dgm:prSet/>
      <dgm:spPr/>
      <dgm:t>
        <a:bodyPr/>
        <a:lstStyle/>
        <a:p>
          <a:endParaRPr lang="en-GB"/>
        </a:p>
      </dgm:t>
    </dgm:pt>
    <dgm:pt modelId="{B30E9B63-E6AA-421E-BB71-DA38C363630C}" type="sibTrans" cxnId="{50054D9C-B721-4B14-8215-252B2D981661}">
      <dgm:prSet/>
      <dgm:spPr/>
      <dgm:t>
        <a:bodyPr/>
        <a:lstStyle/>
        <a:p>
          <a:endParaRPr lang="en-GB"/>
        </a:p>
      </dgm:t>
    </dgm:pt>
    <dgm:pt modelId="{03667847-33C9-49C2-93C1-FCD9CAB6005C}">
      <dgm:prSet custT="1"/>
      <dgm:spPr/>
      <dgm:t>
        <a:bodyPr/>
        <a:lstStyle/>
        <a:p>
          <a:r>
            <a:rPr lang="en-GB" sz="1400"/>
            <a:t>Education</a:t>
          </a:r>
          <a:endParaRPr lang="en-GB" sz="800"/>
        </a:p>
      </dgm:t>
    </dgm:pt>
    <dgm:pt modelId="{50128AE2-AEFF-43F1-AD57-B7C7A108A4C6}" type="parTrans" cxnId="{ABF78A99-2A28-415B-9065-FC6647278B4E}">
      <dgm:prSet/>
      <dgm:spPr/>
      <dgm:t>
        <a:bodyPr/>
        <a:lstStyle/>
        <a:p>
          <a:endParaRPr lang="en-GB"/>
        </a:p>
      </dgm:t>
    </dgm:pt>
    <dgm:pt modelId="{FA109C8B-DC78-40E4-A5A8-1A3ABCCF156A}" type="sibTrans" cxnId="{ABF78A99-2A28-415B-9065-FC6647278B4E}">
      <dgm:prSet/>
      <dgm:spPr/>
      <dgm:t>
        <a:bodyPr/>
        <a:lstStyle/>
        <a:p>
          <a:endParaRPr lang="en-GB"/>
        </a:p>
      </dgm:t>
    </dgm:pt>
    <dgm:pt modelId="{F86AE73E-3EDA-4D35-A8BE-3BBA7C0FFEE3}">
      <dgm:prSet custT="1"/>
      <dgm:spPr/>
      <dgm:t>
        <a:bodyPr/>
        <a:lstStyle/>
        <a:p>
          <a:r>
            <a:rPr lang="en-GB" sz="1400"/>
            <a:t>Enabling</a:t>
          </a:r>
          <a:r>
            <a:rPr lang="en-GB" sz="900"/>
            <a:t> </a:t>
          </a:r>
        </a:p>
      </dgm:t>
    </dgm:pt>
    <dgm:pt modelId="{B8BBB05A-39EF-4360-879C-5BB838A75FEB}" type="parTrans" cxnId="{19D9C78F-F8CF-4FDC-940B-50FD51A09364}">
      <dgm:prSet/>
      <dgm:spPr/>
      <dgm:t>
        <a:bodyPr/>
        <a:lstStyle/>
        <a:p>
          <a:endParaRPr lang="en-GB"/>
        </a:p>
      </dgm:t>
    </dgm:pt>
    <dgm:pt modelId="{14F8C07E-E5BD-436A-985C-429C09E487D3}" type="sibTrans" cxnId="{19D9C78F-F8CF-4FDC-940B-50FD51A09364}">
      <dgm:prSet/>
      <dgm:spPr/>
      <dgm:t>
        <a:bodyPr/>
        <a:lstStyle/>
        <a:p>
          <a:endParaRPr lang="en-GB"/>
        </a:p>
      </dgm:t>
    </dgm:pt>
    <dgm:pt modelId="{7E5C5292-A7BD-4A0D-9C82-FF270C24BB73}">
      <dgm:prSet custT="1"/>
      <dgm:spPr/>
      <dgm:t>
        <a:bodyPr/>
        <a:lstStyle/>
        <a:p>
          <a:r>
            <a:rPr lang="en-GB" sz="1400"/>
            <a:t>Extending</a:t>
          </a:r>
          <a:r>
            <a:rPr lang="en-GB" sz="900"/>
            <a:t> </a:t>
          </a:r>
        </a:p>
      </dgm:t>
    </dgm:pt>
    <dgm:pt modelId="{E7F115CB-779B-4C88-A37B-07250CFD28ED}" type="parTrans" cxnId="{FB0B9D55-D09F-465B-89AB-D869CC4BDEBE}">
      <dgm:prSet/>
      <dgm:spPr/>
      <dgm:t>
        <a:bodyPr/>
        <a:lstStyle/>
        <a:p>
          <a:endParaRPr lang="en-GB"/>
        </a:p>
      </dgm:t>
    </dgm:pt>
    <dgm:pt modelId="{B8534528-E062-49F6-A9EE-8D646A625337}" type="sibTrans" cxnId="{FB0B9D55-D09F-465B-89AB-D869CC4BDEBE}">
      <dgm:prSet/>
      <dgm:spPr/>
      <dgm:t>
        <a:bodyPr/>
        <a:lstStyle/>
        <a:p>
          <a:endParaRPr lang="en-GB"/>
        </a:p>
      </dgm:t>
    </dgm:pt>
    <dgm:pt modelId="{937289F7-4E3E-4C30-A7E9-2F95281FA38D}">
      <dgm:prSet custT="1"/>
      <dgm:spPr/>
      <dgm:t>
        <a:bodyPr/>
        <a:lstStyle/>
        <a:p>
          <a:r>
            <a:rPr lang="en-GB" sz="1400"/>
            <a:t>Ethics</a:t>
          </a:r>
          <a:endParaRPr lang="en-GB" sz="900"/>
        </a:p>
      </dgm:t>
    </dgm:pt>
    <dgm:pt modelId="{0ED5A60C-194C-4EB1-B436-2629DC360361}" type="parTrans" cxnId="{CD1319E6-A8CA-4DE3-8C78-D71B4F2BA039}">
      <dgm:prSet/>
      <dgm:spPr/>
      <dgm:t>
        <a:bodyPr/>
        <a:lstStyle/>
        <a:p>
          <a:endParaRPr lang="en-GB"/>
        </a:p>
      </dgm:t>
    </dgm:pt>
    <dgm:pt modelId="{30AA2DEB-935A-45B8-BBFE-B22A3832D4E5}" type="sibTrans" cxnId="{CD1319E6-A8CA-4DE3-8C78-D71B4F2BA039}">
      <dgm:prSet/>
      <dgm:spPr/>
      <dgm:t>
        <a:bodyPr/>
        <a:lstStyle/>
        <a:p>
          <a:endParaRPr lang="en-GB"/>
        </a:p>
      </dgm:t>
    </dgm:pt>
    <dgm:pt modelId="{9672ECAB-D68E-45B5-BC4E-4A5DD2A5CB8A}">
      <dgm:prSet custT="1"/>
      <dgm:spPr/>
      <dgm:t>
        <a:bodyPr/>
        <a:lstStyle/>
        <a:p>
          <a:r>
            <a:rPr lang="en-GB" sz="1400"/>
            <a:t>Equity</a:t>
          </a:r>
          <a:endParaRPr lang="en-GB" sz="900"/>
        </a:p>
      </dgm:t>
    </dgm:pt>
    <dgm:pt modelId="{DCD9F575-B734-4871-8C35-299C04B235F0}" type="sibTrans" cxnId="{18FE26B3-B2CF-48F4-A5F7-DBF5C5DBAE61}">
      <dgm:prSet/>
      <dgm:spPr/>
      <dgm:t>
        <a:bodyPr/>
        <a:lstStyle/>
        <a:p>
          <a:endParaRPr lang="en-GB"/>
        </a:p>
      </dgm:t>
    </dgm:pt>
    <dgm:pt modelId="{3FCBF092-ED4C-4C92-9C47-273D95527B94}" type="parTrans" cxnId="{18FE26B3-B2CF-48F4-A5F7-DBF5C5DBAE61}">
      <dgm:prSet/>
      <dgm:spPr/>
      <dgm:t>
        <a:bodyPr/>
        <a:lstStyle/>
        <a:p>
          <a:endParaRPr lang="en-GB"/>
        </a:p>
      </dgm:t>
    </dgm:pt>
    <dgm:pt modelId="{5DA5951E-0BA8-44B2-B731-6BBC39E7C9FF}" type="pres">
      <dgm:prSet presAssocID="{FFD4D367-C2FF-4780-A3D3-F54642D20530}" presName="cycle" presStyleCnt="0">
        <dgm:presLayoutVars>
          <dgm:chMax val="1"/>
          <dgm:dir/>
          <dgm:animLvl val="ctr"/>
          <dgm:resizeHandles val="exact"/>
        </dgm:presLayoutVars>
      </dgm:prSet>
      <dgm:spPr/>
    </dgm:pt>
    <dgm:pt modelId="{B6F8B5CC-4A25-4EB0-BA56-2AE5405E0DE4}" type="pres">
      <dgm:prSet presAssocID="{019593E1-2912-463E-BD1C-BD8DAC7F475D}" presName="centerShape" presStyleLbl="node0" presStyleIdx="0" presStyleCnt="1" custScaleX="147770" custScaleY="132949"/>
      <dgm:spPr/>
    </dgm:pt>
    <dgm:pt modelId="{07CB680E-D2B6-4E9C-9227-0E964D4B0D19}" type="pres">
      <dgm:prSet presAssocID="{682D63FB-DC0C-4980-B4B7-606711E7BA78}" presName="Name9" presStyleLbl="parChTrans1D2" presStyleIdx="0" presStyleCnt="10"/>
      <dgm:spPr/>
    </dgm:pt>
    <dgm:pt modelId="{76725246-181E-4C1D-93D9-B348C9AE1BD3}" type="pres">
      <dgm:prSet presAssocID="{682D63FB-DC0C-4980-B4B7-606711E7BA78}" presName="connTx" presStyleLbl="parChTrans1D2" presStyleIdx="0" presStyleCnt="10"/>
      <dgm:spPr/>
    </dgm:pt>
    <dgm:pt modelId="{5D14EC5B-6521-45A4-A22F-4BDDD42A9E5A}" type="pres">
      <dgm:prSet presAssocID="{562DD2CE-5C92-4C94-9E74-CB9AA69B2C11}" presName="node" presStyleLbl="node1" presStyleIdx="0" presStyleCnt="10">
        <dgm:presLayoutVars>
          <dgm:bulletEnabled val="1"/>
        </dgm:presLayoutVars>
      </dgm:prSet>
      <dgm:spPr/>
    </dgm:pt>
    <dgm:pt modelId="{FCBB3CBA-C9F3-4510-9083-F9353BC167B1}" type="pres">
      <dgm:prSet presAssocID="{B00C7F6D-6F24-4E5D-9B54-B98F57E18589}" presName="Name9" presStyleLbl="parChTrans1D2" presStyleIdx="1" presStyleCnt="10"/>
      <dgm:spPr/>
    </dgm:pt>
    <dgm:pt modelId="{9B7B7B03-2CD0-4BB3-8B04-B4639287509F}" type="pres">
      <dgm:prSet presAssocID="{B00C7F6D-6F24-4E5D-9B54-B98F57E18589}" presName="connTx" presStyleLbl="parChTrans1D2" presStyleIdx="1" presStyleCnt="10"/>
      <dgm:spPr/>
    </dgm:pt>
    <dgm:pt modelId="{F2C3890D-AB2D-480F-AFBC-A96F67E3D8A9}" type="pres">
      <dgm:prSet presAssocID="{B10F7F77-BA8E-41D3-9997-A32A055E5250}" presName="node" presStyleLbl="node1" presStyleIdx="1" presStyleCnt="10" custScaleX="115278" custScaleY="106667">
        <dgm:presLayoutVars>
          <dgm:bulletEnabled val="1"/>
        </dgm:presLayoutVars>
      </dgm:prSet>
      <dgm:spPr/>
    </dgm:pt>
    <dgm:pt modelId="{AB2FA030-6908-4689-A0DF-4DF6D8193FD1}" type="pres">
      <dgm:prSet presAssocID="{6F806725-96D4-4576-8255-F39D8CC7A19C}" presName="Name9" presStyleLbl="parChTrans1D2" presStyleIdx="2" presStyleCnt="10"/>
      <dgm:spPr/>
    </dgm:pt>
    <dgm:pt modelId="{2177B9FF-9257-48A2-9B11-4463F4EF7713}" type="pres">
      <dgm:prSet presAssocID="{6F806725-96D4-4576-8255-F39D8CC7A19C}" presName="connTx" presStyleLbl="parChTrans1D2" presStyleIdx="2" presStyleCnt="10"/>
      <dgm:spPr/>
    </dgm:pt>
    <dgm:pt modelId="{5AB3270B-723C-4661-9FED-055CD14835E8}" type="pres">
      <dgm:prSet presAssocID="{522004F4-70B9-419A-9E82-57C7261E29C5}" presName="node" presStyleLbl="node1" presStyleIdx="2" presStyleCnt="10">
        <dgm:presLayoutVars>
          <dgm:bulletEnabled val="1"/>
        </dgm:presLayoutVars>
      </dgm:prSet>
      <dgm:spPr/>
    </dgm:pt>
    <dgm:pt modelId="{79F86835-E772-4611-A3DB-4669A1359067}" type="pres">
      <dgm:prSet presAssocID="{C812BBB2-4385-4155-901E-20F51E70AE73}" presName="Name9" presStyleLbl="parChTrans1D2" presStyleIdx="3" presStyleCnt="10"/>
      <dgm:spPr/>
    </dgm:pt>
    <dgm:pt modelId="{7F82E4D3-891E-4488-A951-2F3DA004F93C}" type="pres">
      <dgm:prSet presAssocID="{C812BBB2-4385-4155-901E-20F51E70AE73}" presName="connTx" presStyleLbl="parChTrans1D2" presStyleIdx="3" presStyleCnt="10"/>
      <dgm:spPr/>
    </dgm:pt>
    <dgm:pt modelId="{15F1F105-072F-41B5-8BDA-7F801585291D}" type="pres">
      <dgm:prSet presAssocID="{568C384A-7FF2-4AC7-92CB-DEC40F0037E9}" presName="node" presStyleLbl="node1" presStyleIdx="3" presStyleCnt="10" custScaleX="110837" custScaleY="96369">
        <dgm:presLayoutVars>
          <dgm:bulletEnabled val="1"/>
        </dgm:presLayoutVars>
      </dgm:prSet>
      <dgm:spPr/>
    </dgm:pt>
    <dgm:pt modelId="{2690D00B-F831-4CBA-956D-41651EA00D1D}" type="pres">
      <dgm:prSet presAssocID="{C977589F-E1A4-419B-80CE-74605D57115F}" presName="Name9" presStyleLbl="parChTrans1D2" presStyleIdx="4" presStyleCnt="10"/>
      <dgm:spPr/>
    </dgm:pt>
    <dgm:pt modelId="{82C7DFAB-F2BC-4B97-9447-09645C99E91F}" type="pres">
      <dgm:prSet presAssocID="{C977589F-E1A4-419B-80CE-74605D57115F}" presName="connTx" presStyleLbl="parChTrans1D2" presStyleIdx="4" presStyleCnt="10"/>
      <dgm:spPr/>
    </dgm:pt>
    <dgm:pt modelId="{D17DD0DB-EFCC-4E72-A003-497F336EF65F}" type="pres">
      <dgm:prSet presAssocID="{FA43D29F-D350-4012-B0E8-0A204669532F}" presName="node" presStyleLbl="node1" presStyleIdx="4" presStyleCnt="10" custScaleX="107934" custScaleY="93311">
        <dgm:presLayoutVars>
          <dgm:bulletEnabled val="1"/>
        </dgm:presLayoutVars>
      </dgm:prSet>
      <dgm:spPr/>
    </dgm:pt>
    <dgm:pt modelId="{2EECA9D8-D05D-4E6B-8223-07249A62CB69}" type="pres">
      <dgm:prSet presAssocID="{B8BBB05A-39EF-4360-879C-5BB838A75FEB}" presName="Name9" presStyleLbl="parChTrans1D2" presStyleIdx="5" presStyleCnt="10"/>
      <dgm:spPr/>
    </dgm:pt>
    <dgm:pt modelId="{D834722E-2D02-48E3-9261-E04E82B8E8FB}" type="pres">
      <dgm:prSet presAssocID="{B8BBB05A-39EF-4360-879C-5BB838A75FEB}" presName="connTx" presStyleLbl="parChTrans1D2" presStyleIdx="5" presStyleCnt="10"/>
      <dgm:spPr/>
    </dgm:pt>
    <dgm:pt modelId="{C2D655C6-98F7-48C9-93A0-BB81F9CDE3D2}" type="pres">
      <dgm:prSet presAssocID="{F86AE73E-3EDA-4D35-A8BE-3BBA7C0FFEE3}" presName="node" presStyleLbl="node1" presStyleIdx="5" presStyleCnt="10">
        <dgm:presLayoutVars>
          <dgm:bulletEnabled val="1"/>
        </dgm:presLayoutVars>
      </dgm:prSet>
      <dgm:spPr/>
    </dgm:pt>
    <dgm:pt modelId="{FB103E65-BE35-41BF-8737-5BA34F0873D0}" type="pres">
      <dgm:prSet presAssocID="{50128AE2-AEFF-43F1-AD57-B7C7A108A4C6}" presName="Name9" presStyleLbl="parChTrans1D2" presStyleIdx="6" presStyleCnt="10"/>
      <dgm:spPr/>
    </dgm:pt>
    <dgm:pt modelId="{086F37C2-3BFC-4D50-B7AA-D21EC6843310}" type="pres">
      <dgm:prSet presAssocID="{50128AE2-AEFF-43F1-AD57-B7C7A108A4C6}" presName="connTx" presStyleLbl="parChTrans1D2" presStyleIdx="6" presStyleCnt="10"/>
      <dgm:spPr/>
    </dgm:pt>
    <dgm:pt modelId="{DEC8F18F-9F17-4AC8-BB18-F781369D47D5}" type="pres">
      <dgm:prSet presAssocID="{03667847-33C9-49C2-93C1-FCD9CAB6005C}" presName="node" presStyleLbl="node1" presStyleIdx="6" presStyleCnt="10" custScaleX="110437" custScaleY="106600">
        <dgm:presLayoutVars>
          <dgm:bulletEnabled val="1"/>
        </dgm:presLayoutVars>
      </dgm:prSet>
      <dgm:spPr/>
    </dgm:pt>
    <dgm:pt modelId="{335FE5FA-B1FF-4BE2-A981-2C50E6BCFD83}" type="pres">
      <dgm:prSet presAssocID="{E7F115CB-779B-4C88-A37B-07250CFD28ED}" presName="Name9" presStyleLbl="parChTrans1D2" presStyleIdx="7" presStyleCnt="10"/>
      <dgm:spPr/>
    </dgm:pt>
    <dgm:pt modelId="{9EBC9F00-CA39-49C5-AB9A-068C02A02A43}" type="pres">
      <dgm:prSet presAssocID="{E7F115CB-779B-4C88-A37B-07250CFD28ED}" presName="connTx" presStyleLbl="parChTrans1D2" presStyleIdx="7" presStyleCnt="10"/>
      <dgm:spPr/>
    </dgm:pt>
    <dgm:pt modelId="{AE1CFECC-0D56-4D9B-9025-1F51D4D7B0C6}" type="pres">
      <dgm:prSet presAssocID="{7E5C5292-A7BD-4A0D-9C82-FF270C24BB73}" presName="node" presStyleLbl="node1" presStyleIdx="7" presStyleCnt="10">
        <dgm:presLayoutVars>
          <dgm:bulletEnabled val="1"/>
        </dgm:presLayoutVars>
      </dgm:prSet>
      <dgm:spPr/>
    </dgm:pt>
    <dgm:pt modelId="{EC964FC8-B770-4573-BE8E-1AEA9C500962}" type="pres">
      <dgm:prSet presAssocID="{0ED5A60C-194C-4EB1-B436-2629DC360361}" presName="Name9" presStyleLbl="parChTrans1D2" presStyleIdx="8" presStyleCnt="10"/>
      <dgm:spPr/>
    </dgm:pt>
    <dgm:pt modelId="{43C0EC70-2AA6-453F-95F5-A97CCC6C383F}" type="pres">
      <dgm:prSet presAssocID="{0ED5A60C-194C-4EB1-B436-2629DC360361}" presName="connTx" presStyleLbl="parChTrans1D2" presStyleIdx="8" presStyleCnt="10"/>
      <dgm:spPr/>
    </dgm:pt>
    <dgm:pt modelId="{FCDFCC20-46C1-4732-A8E5-224685713853}" type="pres">
      <dgm:prSet presAssocID="{937289F7-4E3E-4C30-A7E9-2F95281FA38D}" presName="node" presStyleLbl="node1" presStyleIdx="8" presStyleCnt="10">
        <dgm:presLayoutVars>
          <dgm:bulletEnabled val="1"/>
        </dgm:presLayoutVars>
      </dgm:prSet>
      <dgm:spPr/>
    </dgm:pt>
    <dgm:pt modelId="{FB32C2EF-4E7E-41DB-AC5F-5426370653FD}" type="pres">
      <dgm:prSet presAssocID="{3FCBF092-ED4C-4C92-9C47-273D95527B94}" presName="Name9" presStyleLbl="parChTrans1D2" presStyleIdx="9" presStyleCnt="10"/>
      <dgm:spPr/>
    </dgm:pt>
    <dgm:pt modelId="{FF897DA2-5373-4394-BAD5-1A3605CF3D9C}" type="pres">
      <dgm:prSet presAssocID="{3FCBF092-ED4C-4C92-9C47-273D95527B94}" presName="connTx" presStyleLbl="parChTrans1D2" presStyleIdx="9" presStyleCnt="10"/>
      <dgm:spPr/>
    </dgm:pt>
    <dgm:pt modelId="{F3B20B65-D588-4C61-8F79-D4A981449ED5}" type="pres">
      <dgm:prSet presAssocID="{9672ECAB-D68E-45B5-BC4E-4A5DD2A5CB8A}" presName="node" presStyleLbl="node1" presStyleIdx="9" presStyleCnt="10">
        <dgm:presLayoutVars>
          <dgm:bulletEnabled val="1"/>
        </dgm:presLayoutVars>
      </dgm:prSet>
      <dgm:spPr/>
    </dgm:pt>
  </dgm:ptLst>
  <dgm:cxnLst>
    <dgm:cxn modelId="{2D6E6202-7AD7-47B9-8713-709A7521E61E}" type="presOf" srcId="{B8BBB05A-39EF-4360-879C-5BB838A75FEB}" destId="{2EECA9D8-D05D-4E6B-8223-07249A62CB69}" srcOrd="0" destOrd="0" presId="urn:microsoft.com/office/officeart/2005/8/layout/radial1"/>
    <dgm:cxn modelId="{EF446716-59EC-4441-8695-BD486F94B9E6}" type="presOf" srcId="{50128AE2-AEFF-43F1-AD57-B7C7A108A4C6}" destId="{FB103E65-BE35-41BF-8737-5BA34F0873D0}" srcOrd="0" destOrd="0" presId="urn:microsoft.com/office/officeart/2005/8/layout/radial1"/>
    <dgm:cxn modelId="{9C8A2E1A-5C2C-468D-9196-CA93D4F61435}" type="presOf" srcId="{3FCBF092-ED4C-4C92-9C47-273D95527B94}" destId="{FB32C2EF-4E7E-41DB-AC5F-5426370653FD}" srcOrd="0" destOrd="0" presId="urn:microsoft.com/office/officeart/2005/8/layout/radial1"/>
    <dgm:cxn modelId="{D128C31F-DC9D-4641-9E33-756DDDC52B88}" type="presOf" srcId="{0ED5A60C-194C-4EB1-B436-2629DC360361}" destId="{EC964FC8-B770-4573-BE8E-1AEA9C500962}" srcOrd="0" destOrd="0" presId="urn:microsoft.com/office/officeart/2005/8/layout/radial1"/>
    <dgm:cxn modelId="{92AB5E21-8003-4402-971A-E0FC87D02DA2}" type="presOf" srcId="{019593E1-2912-463E-BD1C-BD8DAC7F475D}" destId="{B6F8B5CC-4A25-4EB0-BA56-2AE5405E0DE4}" srcOrd="0" destOrd="0" presId="urn:microsoft.com/office/officeart/2005/8/layout/radial1"/>
    <dgm:cxn modelId="{ACAC9B22-9ED1-4EF2-9E4E-E0B32C7963D0}" type="presOf" srcId="{568C384A-7FF2-4AC7-92CB-DEC40F0037E9}" destId="{15F1F105-072F-41B5-8BDA-7F801585291D}" srcOrd="0" destOrd="0" presId="urn:microsoft.com/office/officeart/2005/8/layout/radial1"/>
    <dgm:cxn modelId="{B0BD0227-A25E-405F-9F4A-8C0BAFC17B11}" type="presOf" srcId="{E7F115CB-779B-4C88-A37B-07250CFD28ED}" destId="{335FE5FA-B1FF-4BE2-A981-2C50E6BCFD83}" srcOrd="0" destOrd="0" presId="urn:microsoft.com/office/officeart/2005/8/layout/radial1"/>
    <dgm:cxn modelId="{8574FE2A-EFCB-4531-94D1-DEFB62F03187}" type="presOf" srcId="{682D63FB-DC0C-4980-B4B7-606711E7BA78}" destId="{76725246-181E-4C1D-93D9-B348C9AE1BD3}" srcOrd="1" destOrd="0" presId="urn:microsoft.com/office/officeart/2005/8/layout/radial1"/>
    <dgm:cxn modelId="{6119972D-BDCC-4E4F-97CA-57819E09EC3B}" type="presOf" srcId="{03667847-33C9-49C2-93C1-FCD9CAB6005C}" destId="{DEC8F18F-9F17-4AC8-BB18-F781369D47D5}" srcOrd="0" destOrd="0" presId="urn:microsoft.com/office/officeart/2005/8/layout/radial1"/>
    <dgm:cxn modelId="{5F21B83B-E0FD-439F-A37F-58B25EC84874}" srcId="{019593E1-2912-463E-BD1C-BD8DAC7F475D}" destId="{B10F7F77-BA8E-41D3-9997-A32A055E5250}" srcOrd="1" destOrd="0" parTransId="{B00C7F6D-6F24-4E5D-9B54-B98F57E18589}" sibTransId="{13A02CDB-61E8-4CCF-85E7-B117B59EF2E1}"/>
    <dgm:cxn modelId="{35C85543-49A9-4A54-9515-D48FCC1ED607}" type="presOf" srcId="{C977589F-E1A4-419B-80CE-74605D57115F}" destId="{2690D00B-F831-4CBA-956D-41651EA00D1D}" srcOrd="0" destOrd="0" presId="urn:microsoft.com/office/officeart/2005/8/layout/radial1"/>
    <dgm:cxn modelId="{76ECFC44-0360-48DC-A523-7E8605025E41}" type="presOf" srcId="{3FCBF092-ED4C-4C92-9C47-273D95527B94}" destId="{FF897DA2-5373-4394-BAD5-1A3605CF3D9C}" srcOrd="1" destOrd="0" presId="urn:microsoft.com/office/officeart/2005/8/layout/radial1"/>
    <dgm:cxn modelId="{6383116B-38A2-4C9F-80B6-4BF587A1AB6E}" type="presOf" srcId="{C977589F-E1A4-419B-80CE-74605D57115F}" destId="{82C7DFAB-F2BC-4B97-9447-09645C99E91F}" srcOrd="1" destOrd="0" presId="urn:microsoft.com/office/officeart/2005/8/layout/radial1"/>
    <dgm:cxn modelId="{E9E56E6E-D95D-46FD-AD03-E88CA54171C0}" type="presOf" srcId="{562DD2CE-5C92-4C94-9E74-CB9AA69B2C11}" destId="{5D14EC5B-6521-45A4-A22F-4BDDD42A9E5A}" srcOrd="0" destOrd="0" presId="urn:microsoft.com/office/officeart/2005/8/layout/radial1"/>
    <dgm:cxn modelId="{C9E76C53-E4B7-4788-A1A1-BB3910196E92}" type="presOf" srcId="{B00C7F6D-6F24-4E5D-9B54-B98F57E18589}" destId="{9B7B7B03-2CD0-4BB3-8B04-B4639287509F}" srcOrd="1" destOrd="0" presId="urn:microsoft.com/office/officeart/2005/8/layout/radial1"/>
    <dgm:cxn modelId="{DAB4C674-9AA6-482E-B34B-761770FBCD98}" type="presOf" srcId="{FFD4D367-C2FF-4780-A3D3-F54642D20530}" destId="{5DA5951E-0BA8-44B2-B731-6BBC39E7C9FF}" srcOrd="0" destOrd="0" presId="urn:microsoft.com/office/officeart/2005/8/layout/radial1"/>
    <dgm:cxn modelId="{0648FE54-4674-4966-8B24-F727CC44BA2D}" type="presOf" srcId="{6F806725-96D4-4576-8255-F39D8CC7A19C}" destId="{2177B9FF-9257-48A2-9B11-4463F4EF7713}" srcOrd="1" destOrd="0" presId="urn:microsoft.com/office/officeart/2005/8/layout/radial1"/>
    <dgm:cxn modelId="{FB0B9D55-D09F-465B-89AB-D869CC4BDEBE}" srcId="{019593E1-2912-463E-BD1C-BD8DAC7F475D}" destId="{7E5C5292-A7BD-4A0D-9C82-FF270C24BB73}" srcOrd="7" destOrd="0" parTransId="{E7F115CB-779B-4C88-A37B-07250CFD28ED}" sibTransId="{B8534528-E062-49F6-A9EE-8D646A625337}"/>
    <dgm:cxn modelId="{F6B50485-032C-402D-BB20-EC0FFE618F54}" type="presOf" srcId="{50128AE2-AEFF-43F1-AD57-B7C7A108A4C6}" destId="{086F37C2-3BFC-4D50-B7AA-D21EC6843310}" srcOrd="1" destOrd="0" presId="urn:microsoft.com/office/officeart/2005/8/layout/radial1"/>
    <dgm:cxn modelId="{F8F1958B-342C-4A0D-84B9-7FF5CE04F792}" srcId="{019593E1-2912-463E-BD1C-BD8DAC7F475D}" destId="{522004F4-70B9-419A-9E82-57C7261E29C5}" srcOrd="2" destOrd="0" parTransId="{6F806725-96D4-4576-8255-F39D8CC7A19C}" sibTransId="{516C2F71-A58A-4A1B-99FC-6229C9476A49}"/>
    <dgm:cxn modelId="{272AD68B-9252-446F-ADB0-D01D335AC531}" type="presOf" srcId="{522004F4-70B9-419A-9E82-57C7261E29C5}" destId="{5AB3270B-723C-4661-9FED-055CD14835E8}" srcOrd="0" destOrd="0" presId="urn:microsoft.com/office/officeart/2005/8/layout/radial1"/>
    <dgm:cxn modelId="{003EA28C-6669-46D4-B69A-0106DB0B98B8}" type="presOf" srcId="{0ED5A60C-194C-4EB1-B436-2629DC360361}" destId="{43C0EC70-2AA6-453F-95F5-A97CCC6C383F}" srcOrd="1" destOrd="0" presId="urn:microsoft.com/office/officeart/2005/8/layout/radial1"/>
    <dgm:cxn modelId="{19D9C78F-F8CF-4FDC-940B-50FD51A09364}" srcId="{019593E1-2912-463E-BD1C-BD8DAC7F475D}" destId="{F86AE73E-3EDA-4D35-A8BE-3BBA7C0FFEE3}" srcOrd="5" destOrd="0" parTransId="{B8BBB05A-39EF-4360-879C-5BB838A75FEB}" sibTransId="{14F8C07E-E5BD-436A-985C-429C09E487D3}"/>
    <dgm:cxn modelId="{ABF78A99-2A28-415B-9065-FC6647278B4E}" srcId="{019593E1-2912-463E-BD1C-BD8DAC7F475D}" destId="{03667847-33C9-49C2-93C1-FCD9CAB6005C}" srcOrd="6" destOrd="0" parTransId="{50128AE2-AEFF-43F1-AD57-B7C7A108A4C6}" sibTransId="{FA109C8B-DC78-40E4-A5A8-1A3ABCCF156A}"/>
    <dgm:cxn modelId="{D885CA9A-AA54-4830-924F-4E1274EF7604}" type="presOf" srcId="{F86AE73E-3EDA-4D35-A8BE-3BBA7C0FFEE3}" destId="{C2D655C6-98F7-48C9-93A0-BB81F9CDE3D2}" srcOrd="0" destOrd="0" presId="urn:microsoft.com/office/officeart/2005/8/layout/radial1"/>
    <dgm:cxn modelId="{50054D9C-B721-4B14-8215-252B2D981661}" srcId="{019593E1-2912-463E-BD1C-BD8DAC7F475D}" destId="{568C384A-7FF2-4AC7-92CB-DEC40F0037E9}" srcOrd="3" destOrd="0" parTransId="{C812BBB2-4385-4155-901E-20F51E70AE73}" sibTransId="{B30E9B63-E6AA-421E-BB71-DA38C363630C}"/>
    <dgm:cxn modelId="{1D4B78AA-59ED-4E84-AABF-3751F451EFDF}" srcId="{019593E1-2912-463E-BD1C-BD8DAC7F475D}" destId="{562DD2CE-5C92-4C94-9E74-CB9AA69B2C11}" srcOrd="0" destOrd="0" parTransId="{682D63FB-DC0C-4980-B4B7-606711E7BA78}" sibTransId="{59D99231-FD58-4A42-8923-EEEC7BEA6B72}"/>
    <dgm:cxn modelId="{AADF15AB-A9C6-471C-A95E-D14828FB94E8}" type="presOf" srcId="{FA43D29F-D350-4012-B0E8-0A204669532F}" destId="{D17DD0DB-EFCC-4E72-A003-497F336EF65F}" srcOrd="0" destOrd="0" presId="urn:microsoft.com/office/officeart/2005/8/layout/radial1"/>
    <dgm:cxn modelId="{18FE26B3-B2CF-48F4-A5F7-DBF5C5DBAE61}" srcId="{019593E1-2912-463E-BD1C-BD8DAC7F475D}" destId="{9672ECAB-D68E-45B5-BC4E-4A5DD2A5CB8A}" srcOrd="9" destOrd="0" parTransId="{3FCBF092-ED4C-4C92-9C47-273D95527B94}" sibTransId="{DCD9F575-B734-4871-8C35-299C04B235F0}"/>
    <dgm:cxn modelId="{3C0858B4-5106-4835-9CB3-0D0AD27A164E}" type="presOf" srcId="{9672ECAB-D68E-45B5-BC4E-4A5DD2A5CB8A}" destId="{F3B20B65-D588-4C61-8F79-D4A981449ED5}" srcOrd="0" destOrd="0" presId="urn:microsoft.com/office/officeart/2005/8/layout/radial1"/>
    <dgm:cxn modelId="{609559C8-B11B-4BA1-88BE-33D64D173528}" type="presOf" srcId="{7E5C5292-A7BD-4A0D-9C82-FF270C24BB73}" destId="{AE1CFECC-0D56-4D9B-9025-1F51D4D7B0C6}" srcOrd="0" destOrd="0" presId="urn:microsoft.com/office/officeart/2005/8/layout/radial1"/>
    <dgm:cxn modelId="{AAA21CCE-B2DF-4569-8511-BA1CF57B593A}" type="presOf" srcId="{937289F7-4E3E-4C30-A7E9-2F95281FA38D}" destId="{FCDFCC20-46C1-4732-A8E5-224685713853}" srcOrd="0" destOrd="0" presId="urn:microsoft.com/office/officeart/2005/8/layout/radial1"/>
    <dgm:cxn modelId="{B9AB0DD2-9606-45A4-BCF6-5CBDB2CAC017}" srcId="{019593E1-2912-463E-BD1C-BD8DAC7F475D}" destId="{FA43D29F-D350-4012-B0E8-0A204669532F}" srcOrd="4" destOrd="0" parTransId="{C977589F-E1A4-419B-80CE-74605D57115F}" sibTransId="{7B9C1DF0-4D87-4DD2-A415-3E074B3A6C1B}"/>
    <dgm:cxn modelId="{590B11D4-3526-4186-88FD-69E128C11E89}" type="presOf" srcId="{B00C7F6D-6F24-4E5D-9B54-B98F57E18589}" destId="{FCBB3CBA-C9F3-4510-9083-F9353BC167B1}" srcOrd="0" destOrd="0" presId="urn:microsoft.com/office/officeart/2005/8/layout/radial1"/>
    <dgm:cxn modelId="{AE9219E1-CD04-47A1-A78A-E9A5B80517F2}" type="presOf" srcId="{E7F115CB-779B-4C88-A37B-07250CFD28ED}" destId="{9EBC9F00-CA39-49C5-AB9A-068C02A02A43}" srcOrd="1" destOrd="0" presId="urn:microsoft.com/office/officeart/2005/8/layout/radial1"/>
    <dgm:cxn modelId="{F28D28E3-A402-4B68-B3D2-E88DA4F1D21B}" type="presOf" srcId="{B10F7F77-BA8E-41D3-9997-A32A055E5250}" destId="{F2C3890D-AB2D-480F-AFBC-A96F67E3D8A9}" srcOrd="0" destOrd="0" presId="urn:microsoft.com/office/officeart/2005/8/layout/radial1"/>
    <dgm:cxn modelId="{BF5C24E5-D0E9-4164-8214-67B3A868C4F6}" type="presOf" srcId="{6F806725-96D4-4576-8255-F39D8CC7A19C}" destId="{AB2FA030-6908-4689-A0DF-4DF6D8193FD1}" srcOrd="0" destOrd="0" presId="urn:microsoft.com/office/officeart/2005/8/layout/radial1"/>
    <dgm:cxn modelId="{CD1319E6-A8CA-4DE3-8C78-D71B4F2BA039}" srcId="{019593E1-2912-463E-BD1C-BD8DAC7F475D}" destId="{937289F7-4E3E-4C30-A7E9-2F95281FA38D}" srcOrd="8" destOrd="0" parTransId="{0ED5A60C-194C-4EB1-B436-2629DC360361}" sibTransId="{30AA2DEB-935A-45B8-BBFE-B22A3832D4E5}"/>
    <dgm:cxn modelId="{D05F27E6-F39F-49D9-8937-C0901E42B39B}" type="presOf" srcId="{682D63FB-DC0C-4980-B4B7-606711E7BA78}" destId="{07CB680E-D2B6-4E9C-9227-0E964D4B0D19}" srcOrd="0" destOrd="0" presId="urn:microsoft.com/office/officeart/2005/8/layout/radial1"/>
    <dgm:cxn modelId="{B83ADFED-319A-41D7-B1B3-05DFD9887DF3}" type="presOf" srcId="{C812BBB2-4385-4155-901E-20F51E70AE73}" destId="{7F82E4D3-891E-4488-A951-2F3DA004F93C}" srcOrd="1" destOrd="0" presId="urn:microsoft.com/office/officeart/2005/8/layout/radial1"/>
    <dgm:cxn modelId="{5926A4F3-E701-4526-AD12-10090B003B8D}" type="presOf" srcId="{B8BBB05A-39EF-4360-879C-5BB838A75FEB}" destId="{D834722E-2D02-48E3-9261-E04E82B8E8FB}" srcOrd="1" destOrd="0" presId="urn:microsoft.com/office/officeart/2005/8/layout/radial1"/>
    <dgm:cxn modelId="{C13020F7-B2F3-4E30-B2B5-5DFAC0001D46}" type="presOf" srcId="{C812BBB2-4385-4155-901E-20F51E70AE73}" destId="{79F86835-E772-4611-A3DB-4669A1359067}" srcOrd="0" destOrd="0" presId="urn:microsoft.com/office/officeart/2005/8/layout/radial1"/>
    <dgm:cxn modelId="{140990FB-60EE-485B-B714-4D2B3A903F70}" srcId="{FFD4D367-C2FF-4780-A3D3-F54642D20530}" destId="{019593E1-2912-463E-BD1C-BD8DAC7F475D}" srcOrd="0" destOrd="0" parTransId="{D550B2D9-F6C6-4CD9-AA8B-390793113CE1}" sibTransId="{2C17C951-E30B-4E68-9487-5BFBF1B29B03}"/>
    <dgm:cxn modelId="{EE4C293C-30D5-44BB-B253-D72E2D7AFC30}" type="presParOf" srcId="{5DA5951E-0BA8-44B2-B731-6BBC39E7C9FF}" destId="{B6F8B5CC-4A25-4EB0-BA56-2AE5405E0DE4}" srcOrd="0" destOrd="0" presId="urn:microsoft.com/office/officeart/2005/8/layout/radial1"/>
    <dgm:cxn modelId="{A1734AF4-0103-48DA-B4FA-27FBF8569687}" type="presParOf" srcId="{5DA5951E-0BA8-44B2-B731-6BBC39E7C9FF}" destId="{07CB680E-D2B6-4E9C-9227-0E964D4B0D19}" srcOrd="1" destOrd="0" presId="urn:microsoft.com/office/officeart/2005/8/layout/radial1"/>
    <dgm:cxn modelId="{5F6E299F-99DC-437B-833D-4EBCC6C3C80D}" type="presParOf" srcId="{07CB680E-D2B6-4E9C-9227-0E964D4B0D19}" destId="{76725246-181E-4C1D-93D9-B348C9AE1BD3}" srcOrd="0" destOrd="0" presId="urn:microsoft.com/office/officeart/2005/8/layout/radial1"/>
    <dgm:cxn modelId="{8E0F515A-F39A-4F7B-8DF6-3FE42F1D2699}" type="presParOf" srcId="{5DA5951E-0BA8-44B2-B731-6BBC39E7C9FF}" destId="{5D14EC5B-6521-45A4-A22F-4BDDD42A9E5A}" srcOrd="2" destOrd="0" presId="urn:microsoft.com/office/officeart/2005/8/layout/radial1"/>
    <dgm:cxn modelId="{EC198B00-3D8A-4895-9569-17F4E4412DAA}" type="presParOf" srcId="{5DA5951E-0BA8-44B2-B731-6BBC39E7C9FF}" destId="{FCBB3CBA-C9F3-4510-9083-F9353BC167B1}" srcOrd="3" destOrd="0" presId="urn:microsoft.com/office/officeart/2005/8/layout/radial1"/>
    <dgm:cxn modelId="{7C9E0D9D-E0F3-48F7-9851-8281823DB971}" type="presParOf" srcId="{FCBB3CBA-C9F3-4510-9083-F9353BC167B1}" destId="{9B7B7B03-2CD0-4BB3-8B04-B4639287509F}" srcOrd="0" destOrd="0" presId="urn:microsoft.com/office/officeart/2005/8/layout/radial1"/>
    <dgm:cxn modelId="{A69CAB2D-3530-473F-B379-6A20D3306A74}" type="presParOf" srcId="{5DA5951E-0BA8-44B2-B731-6BBC39E7C9FF}" destId="{F2C3890D-AB2D-480F-AFBC-A96F67E3D8A9}" srcOrd="4" destOrd="0" presId="urn:microsoft.com/office/officeart/2005/8/layout/radial1"/>
    <dgm:cxn modelId="{BB1B1E39-EA1E-4F6D-90DA-7CFBC3FDB6DE}" type="presParOf" srcId="{5DA5951E-0BA8-44B2-B731-6BBC39E7C9FF}" destId="{AB2FA030-6908-4689-A0DF-4DF6D8193FD1}" srcOrd="5" destOrd="0" presId="urn:microsoft.com/office/officeart/2005/8/layout/radial1"/>
    <dgm:cxn modelId="{4A0F05C1-DEF7-4479-831E-893D3DBFC646}" type="presParOf" srcId="{AB2FA030-6908-4689-A0DF-4DF6D8193FD1}" destId="{2177B9FF-9257-48A2-9B11-4463F4EF7713}" srcOrd="0" destOrd="0" presId="urn:microsoft.com/office/officeart/2005/8/layout/radial1"/>
    <dgm:cxn modelId="{7CDA5B48-1E6F-433A-A406-773676639101}" type="presParOf" srcId="{5DA5951E-0BA8-44B2-B731-6BBC39E7C9FF}" destId="{5AB3270B-723C-4661-9FED-055CD14835E8}" srcOrd="6" destOrd="0" presId="urn:microsoft.com/office/officeart/2005/8/layout/radial1"/>
    <dgm:cxn modelId="{9C1A82E7-CFE0-4A97-9B4F-A624A9B2CB07}" type="presParOf" srcId="{5DA5951E-0BA8-44B2-B731-6BBC39E7C9FF}" destId="{79F86835-E772-4611-A3DB-4669A1359067}" srcOrd="7" destOrd="0" presId="urn:microsoft.com/office/officeart/2005/8/layout/radial1"/>
    <dgm:cxn modelId="{19DD9FC6-1A31-4278-B4F1-02686BA0E48B}" type="presParOf" srcId="{79F86835-E772-4611-A3DB-4669A1359067}" destId="{7F82E4D3-891E-4488-A951-2F3DA004F93C}" srcOrd="0" destOrd="0" presId="urn:microsoft.com/office/officeart/2005/8/layout/radial1"/>
    <dgm:cxn modelId="{6F2BEEAD-F87C-48C0-AC1C-EBE39CE2D4FD}" type="presParOf" srcId="{5DA5951E-0BA8-44B2-B731-6BBC39E7C9FF}" destId="{15F1F105-072F-41B5-8BDA-7F801585291D}" srcOrd="8" destOrd="0" presId="urn:microsoft.com/office/officeart/2005/8/layout/radial1"/>
    <dgm:cxn modelId="{88E20C7C-F43D-4A41-B8A4-6C27403CC8B1}" type="presParOf" srcId="{5DA5951E-0BA8-44B2-B731-6BBC39E7C9FF}" destId="{2690D00B-F831-4CBA-956D-41651EA00D1D}" srcOrd="9" destOrd="0" presId="urn:microsoft.com/office/officeart/2005/8/layout/radial1"/>
    <dgm:cxn modelId="{896D9FAE-C9F5-47F4-813E-2AEA1E80971A}" type="presParOf" srcId="{2690D00B-F831-4CBA-956D-41651EA00D1D}" destId="{82C7DFAB-F2BC-4B97-9447-09645C99E91F}" srcOrd="0" destOrd="0" presId="urn:microsoft.com/office/officeart/2005/8/layout/radial1"/>
    <dgm:cxn modelId="{0D59510C-0949-4505-B1FE-ED9A26265FED}" type="presParOf" srcId="{5DA5951E-0BA8-44B2-B731-6BBC39E7C9FF}" destId="{D17DD0DB-EFCC-4E72-A003-497F336EF65F}" srcOrd="10" destOrd="0" presId="urn:microsoft.com/office/officeart/2005/8/layout/radial1"/>
    <dgm:cxn modelId="{693C32F4-64A0-4BEF-B12D-9B86B42C925C}" type="presParOf" srcId="{5DA5951E-0BA8-44B2-B731-6BBC39E7C9FF}" destId="{2EECA9D8-D05D-4E6B-8223-07249A62CB69}" srcOrd="11" destOrd="0" presId="urn:microsoft.com/office/officeart/2005/8/layout/radial1"/>
    <dgm:cxn modelId="{A492E233-5334-44BF-AD99-858380286164}" type="presParOf" srcId="{2EECA9D8-D05D-4E6B-8223-07249A62CB69}" destId="{D834722E-2D02-48E3-9261-E04E82B8E8FB}" srcOrd="0" destOrd="0" presId="urn:microsoft.com/office/officeart/2005/8/layout/radial1"/>
    <dgm:cxn modelId="{42A57289-141F-491F-845D-1FFA763A14F4}" type="presParOf" srcId="{5DA5951E-0BA8-44B2-B731-6BBC39E7C9FF}" destId="{C2D655C6-98F7-48C9-93A0-BB81F9CDE3D2}" srcOrd="12" destOrd="0" presId="urn:microsoft.com/office/officeart/2005/8/layout/radial1"/>
    <dgm:cxn modelId="{4866BA5D-62C8-4781-948B-A038E90D5B26}" type="presParOf" srcId="{5DA5951E-0BA8-44B2-B731-6BBC39E7C9FF}" destId="{FB103E65-BE35-41BF-8737-5BA34F0873D0}" srcOrd="13" destOrd="0" presId="urn:microsoft.com/office/officeart/2005/8/layout/radial1"/>
    <dgm:cxn modelId="{729E0AD2-1CA0-4CE3-87D9-EF709A96AE61}" type="presParOf" srcId="{FB103E65-BE35-41BF-8737-5BA34F0873D0}" destId="{086F37C2-3BFC-4D50-B7AA-D21EC6843310}" srcOrd="0" destOrd="0" presId="urn:microsoft.com/office/officeart/2005/8/layout/radial1"/>
    <dgm:cxn modelId="{861C1BFC-E0F8-41E4-BB53-2CC72EA3D211}" type="presParOf" srcId="{5DA5951E-0BA8-44B2-B731-6BBC39E7C9FF}" destId="{DEC8F18F-9F17-4AC8-BB18-F781369D47D5}" srcOrd="14" destOrd="0" presId="urn:microsoft.com/office/officeart/2005/8/layout/radial1"/>
    <dgm:cxn modelId="{CC7C0027-936F-4945-A062-C3FEB01E0CD5}" type="presParOf" srcId="{5DA5951E-0BA8-44B2-B731-6BBC39E7C9FF}" destId="{335FE5FA-B1FF-4BE2-A981-2C50E6BCFD83}" srcOrd="15" destOrd="0" presId="urn:microsoft.com/office/officeart/2005/8/layout/radial1"/>
    <dgm:cxn modelId="{5A427B08-AF9D-4BB2-B3DE-907FC0FDD4F2}" type="presParOf" srcId="{335FE5FA-B1FF-4BE2-A981-2C50E6BCFD83}" destId="{9EBC9F00-CA39-49C5-AB9A-068C02A02A43}" srcOrd="0" destOrd="0" presId="urn:microsoft.com/office/officeart/2005/8/layout/radial1"/>
    <dgm:cxn modelId="{C8A0F599-B60E-44CB-9C54-2D2ECE2933BF}" type="presParOf" srcId="{5DA5951E-0BA8-44B2-B731-6BBC39E7C9FF}" destId="{AE1CFECC-0D56-4D9B-9025-1F51D4D7B0C6}" srcOrd="16" destOrd="0" presId="urn:microsoft.com/office/officeart/2005/8/layout/radial1"/>
    <dgm:cxn modelId="{EFB40418-ADB5-42FB-9CDD-60094A6A2E71}" type="presParOf" srcId="{5DA5951E-0BA8-44B2-B731-6BBC39E7C9FF}" destId="{EC964FC8-B770-4573-BE8E-1AEA9C500962}" srcOrd="17" destOrd="0" presId="urn:microsoft.com/office/officeart/2005/8/layout/radial1"/>
    <dgm:cxn modelId="{9C092CAF-7A30-4225-B975-79055893CC8E}" type="presParOf" srcId="{EC964FC8-B770-4573-BE8E-1AEA9C500962}" destId="{43C0EC70-2AA6-453F-95F5-A97CCC6C383F}" srcOrd="0" destOrd="0" presId="urn:microsoft.com/office/officeart/2005/8/layout/radial1"/>
    <dgm:cxn modelId="{047228AD-2010-40C8-9FCC-A12647EA1194}" type="presParOf" srcId="{5DA5951E-0BA8-44B2-B731-6BBC39E7C9FF}" destId="{FCDFCC20-46C1-4732-A8E5-224685713853}" srcOrd="18" destOrd="0" presId="urn:microsoft.com/office/officeart/2005/8/layout/radial1"/>
    <dgm:cxn modelId="{6745AA27-881A-4F84-9467-690B42821BCD}" type="presParOf" srcId="{5DA5951E-0BA8-44B2-B731-6BBC39E7C9FF}" destId="{FB32C2EF-4E7E-41DB-AC5F-5426370653FD}" srcOrd="19" destOrd="0" presId="urn:microsoft.com/office/officeart/2005/8/layout/radial1"/>
    <dgm:cxn modelId="{B2C28889-E9A2-43AD-B3BB-880B8EF6BE4C}" type="presParOf" srcId="{FB32C2EF-4E7E-41DB-AC5F-5426370653FD}" destId="{FF897DA2-5373-4394-BAD5-1A3605CF3D9C}" srcOrd="0" destOrd="0" presId="urn:microsoft.com/office/officeart/2005/8/layout/radial1"/>
    <dgm:cxn modelId="{379C9C80-A5AE-4707-AC47-595B2BD3E07F}" type="presParOf" srcId="{5DA5951E-0BA8-44B2-B731-6BBC39E7C9FF}" destId="{F3B20B65-D588-4C61-8F79-D4A981449ED5}" srcOrd="2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B49AC-59D8-40C9-8595-B0F991D9C109}">
      <dsp:nvSpPr>
        <dsp:cNvPr id="0" name=""/>
        <dsp:cNvSpPr/>
      </dsp:nvSpPr>
      <dsp:spPr>
        <a:xfrm>
          <a:off x="1486" y="2500246"/>
          <a:ext cx="1338132" cy="535252"/>
        </a:xfrm>
        <a:prstGeom prst="chevron">
          <a:avLst/>
        </a:prstGeom>
        <a:solidFill>
          <a:schemeClr val="accent1">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1</a:t>
          </a:r>
        </a:p>
      </dsp:txBody>
      <dsp:txXfrm>
        <a:off x="269112" y="2500246"/>
        <a:ext cx="802880" cy="535252"/>
      </dsp:txXfrm>
    </dsp:sp>
    <dsp:sp modelId="{0F4055E7-D0E2-4C2D-86C3-901DC06725E0}">
      <dsp:nvSpPr>
        <dsp:cNvPr id="0" name=""/>
        <dsp:cNvSpPr/>
      </dsp:nvSpPr>
      <dsp:spPr>
        <a:xfrm>
          <a:off x="1205805" y="2500246"/>
          <a:ext cx="1338132" cy="535252"/>
        </a:xfrm>
        <a:prstGeom prst="chevron">
          <a:avLst/>
        </a:prstGeom>
        <a:solidFill>
          <a:schemeClr val="accent1">
            <a:alpha val="90000"/>
            <a:hueOff val="0"/>
            <a:satOff val="0"/>
            <a:lumOff val="0"/>
            <a:alphaOff val="-4444"/>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2</a:t>
          </a:r>
        </a:p>
      </dsp:txBody>
      <dsp:txXfrm>
        <a:off x="1473431" y="2500246"/>
        <a:ext cx="802880" cy="535252"/>
      </dsp:txXfrm>
    </dsp:sp>
    <dsp:sp modelId="{251F6170-1F8F-49CB-BD37-C4D2D741D203}">
      <dsp:nvSpPr>
        <dsp:cNvPr id="0" name=""/>
        <dsp:cNvSpPr/>
      </dsp:nvSpPr>
      <dsp:spPr>
        <a:xfrm>
          <a:off x="2410124" y="2500246"/>
          <a:ext cx="1338132" cy="535252"/>
        </a:xfrm>
        <a:prstGeom prst="chevron">
          <a:avLst/>
        </a:prstGeom>
        <a:solidFill>
          <a:schemeClr val="accent1">
            <a:alpha val="90000"/>
            <a:hueOff val="0"/>
            <a:satOff val="0"/>
            <a:lumOff val="0"/>
            <a:alphaOff val="-8889"/>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3</a:t>
          </a:r>
        </a:p>
      </dsp:txBody>
      <dsp:txXfrm>
        <a:off x="2677750" y="2500246"/>
        <a:ext cx="802880" cy="535252"/>
      </dsp:txXfrm>
    </dsp:sp>
    <dsp:sp modelId="{F8745ABD-1B65-47DA-BF6D-9B8128C8AF28}">
      <dsp:nvSpPr>
        <dsp:cNvPr id="0" name=""/>
        <dsp:cNvSpPr/>
      </dsp:nvSpPr>
      <dsp:spPr>
        <a:xfrm>
          <a:off x="3614443" y="2500246"/>
          <a:ext cx="1338132" cy="535252"/>
        </a:xfrm>
        <a:prstGeom prst="chevron">
          <a:avLst/>
        </a:prstGeom>
        <a:solidFill>
          <a:schemeClr val="accent1">
            <a:alpha val="90000"/>
            <a:hueOff val="0"/>
            <a:satOff val="0"/>
            <a:lumOff val="0"/>
            <a:alphaOff val="-1333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t>WEEK 4</a:t>
          </a:r>
        </a:p>
      </dsp:txBody>
      <dsp:txXfrm>
        <a:off x="3882069" y="2500246"/>
        <a:ext cx="802880" cy="535252"/>
      </dsp:txXfrm>
    </dsp:sp>
    <dsp:sp modelId="{BB35BDDC-A2BE-4333-AEE6-5A09060E10E3}">
      <dsp:nvSpPr>
        <dsp:cNvPr id="0" name=""/>
        <dsp:cNvSpPr/>
      </dsp:nvSpPr>
      <dsp:spPr>
        <a:xfrm>
          <a:off x="4818762" y="2500246"/>
          <a:ext cx="1338132" cy="535252"/>
        </a:xfrm>
        <a:prstGeom prst="chevron">
          <a:avLst/>
        </a:prstGeom>
        <a:solidFill>
          <a:schemeClr val="accent1">
            <a:alpha val="90000"/>
            <a:hueOff val="0"/>
            <a:satOff val="0"/>
            <a:lumOff val="0"/>
            <a:alphaOff val="-17778"/>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5</a:t>
          </a:r>
        </a:p>
      </dsp:txBody>
      <dsp:txXfrm>
        <a:off x="5086388" y="2500246"/>
        <a:ext cx="802880" cy="535252"/>
      </dsp:txXfrm>
    </dsp:sp>
    <dsp:sp modelId="{09189CF8-81AC-4C17-A995-80D320572844}">
      <dsp:nvSpPr>
        <dsp:cNvPr id="0" name=""/>
        <dsp:cNvSpPr/>
      </dsp:nvSpPr>
      <dsp:spPr>
        <a:xfrm>
          <a:off x="6023081" y="2500246"/>
          <a:ext cx="1338132" cy="535252"/>
        </a:xfrm>
        <a:prstGeom prst="chevron">
          <a:avLst/>
        </a:prstGeom>
        <a:solidFill>
          <a:schemeClr val="accent1">
            <a:alpha val="90000"/>
            <a:hueOff val="0"/>
            <a:satOff val="0"/>
            <a:lumOff val="0"/>
            <a:alphaOff val="-22222"/>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6</a:t>
          </a:r>
        </a:p>
      </dsp:txBody>
      <dsp:txXfrm>
        <a:off x="6290707" y="2500246"/>
        <a:ext cx="802880" cy="535252"/>
      </dsp:txXfrm>
    </dsp:sp>
    <dsp:sp modelId="{0AB321DB-7AB8-4A6E-BFB3-BFF77C43A56F}">
      <dsp:nvSpPr>
        <dsp:cNvPr id="0" name=""/>
        <dsp:cNvSpPr/>
      </dsp:nvSpPr>
      <dsp:spPr>
        <a:xfrm>
          <a:off x="7227400" y="2500246"/>
          <a:ext cx="1338132" cy="535252"/>
        </a:xfrm>
        <a:prstGeom prst="chevron">
          <a:avLst/>
        </a:prstGeom>
        <a:solidFill>
          <a:schemeClr val="accent1">
            <a:alpha val="90000"/>
            <a:hueOff val="0"/>
            <a:satOff val="0"/>
            <a:lumOff val="0"/>
            <a:alphaOff val="-2666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7</a:t>
          </a:r>
        </a:p>
      </dsp:txBody>
      <dsp:txXfrm>
        <a:off x="7495026" y="2500246"/>
        <a:ext cx="802880" cy="535252"/>
      </dsp:txXfrm>
    </dsp:sp>
    <dsp:sp modelId="{CC066865-C4FC-41C9-A1C3-0EFA9A279B40}">
      <dsp:nvSpPr>
        <dsp:cNvPr id="0" name=""/>
        <dsp:cNvSpPr/>
      </dsp:nvSpPr>
      <dsp:spPr>
        <a:xfrm>
          <a:off x="8431719" y="2500246"/>
          <a:ext cx="1338132" cy="535252"/>
        </a:xfrm>
        <a:prstGeom prst="chevron">
          <a:avLst/>
        </a:prstGeom>
        <a:solidFill>
          <a:schemeClr val="accent1">
            <a:alpha val="90000"/>
            <a:hueOff val="0"/>
            <a:satOff val="0"/>
            <a:lumOff val="0"/>
            <a:alphaOff val="-31111"/>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8</a:t>
          </a:r>
        </a:p>
      </dsp:txBody>
      <dsp:txXfrm>
        <a:off x="8699345" y="2500246"/>
        <a:ext cx="802880" cy="535252"/>
      </dsp:txXfrm>
    </dsp:sp>
    <dsp:sp modelId="{27F7C80E-955F-4086-939A-77CDAFF767A5}">
      <dsp:nvSpPr>
        <dsp:cNvPr id="0" name=""/>
        <dsp:cNvSpPr/>
      </dsp:nvSpPr>
      <dsp:spPr>
        <a:xfrm>
          <a:off x="9636038" y="2500246"/>
          <a:ext cx="1338132" cy="535252"/>
        </a:xfrm>
        <a:prstGeom prst="chevron">
          <a:avLst/>
        </a:prstGeom>
        <a:solidFill>
          <a:schemeClr val="accent1">
            <a:alpha val="90000"/>
            <a:hueOff val="0"/>
            <a:satOff val="0"/>
            <a:lumOff val="0"/>
            <a:alphaOff val="-35556"/>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9</a:t>
          </a:r>
        </a:p>
      </dsp:txBody>
      <dsp:txXfrm>
        <a:off x="9903664" y="2500246"/>
        <a:ext cx="802880" cy="535252"/>
      </dsp:txXfrm>
    </dsp:sp>
    <dsp:sp modelId="{30E8EC46-464A-49B7-BF08-783E2043D863}">
      <dsp:nvSpPr>
        <dsp:cNvPr id="0" name=""/>
        <dsp:cNvSpPr/>
      </dsp:nvSpPr>
      <dsp:spPr>
        <a:xfrm>
          <a:off x="10840357" y="2500246"/>
          <a:ext cx="1338132" cy="535252"/>
        </a:xfrm>
        <a:prstGeom prst="chevron">
          <a:avLst/>
        </a:prstGeom>
        <a:solidFill>
          <a:schemeClr val="accent1">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t>WEEK 10</a:t>
          </a:r>
        </a:p>
      </dsp:txBody>
      <dsp:txXfrm>
        <a:off x="11107983" y="2500246"/>
        <a:ext cx="802880" cy="535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7F18E-5139-42FB-BC59-FB99AD28CC80}">
      <dsp:nvSpPr>
        <dsp:cNvPr id="0" name=""/>
        <dsp:cNvSpPr/>
      </dsp:nvSpPr>
      <dsp:spPr>
        <a:xfrm>
          <a:off x="0" y="4627813"/>
          <a:ext cx="12191999" cy="0"/>
        </a:xfrm>
        <a:prstGeom prst="line">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6A866F-34B3-4F00-82F3-CC88C9E1E13F}">
      <dsp:nvSpPr>
        <dsp:cNvPr id="0" name=""/>
        <dsp:cNvSpPr/>
      </dsp:nvSpPr>
      <dsp:spPr>
        <a:xfrm>
          <a:off x="0" y="2822119"/>
          <a:ext cx="12191999" cy="0"/>
        </a:xfrm>
        <a:prstGeom prst="line">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0D2579-FDC0-4855-AC7D-30F01AE5FF21}">
      <dsp:nvSpPr>
        <dsp:cNvPr id="0" name=""/>
        <dsp:cNvSpPr/>
      </dsp:nvSpPr>
      <dsp:spPr>
        <a:xfrm>
          <a:off x="0" y="652374"/>
          <a:ext cx="12191999" cy="0"/>
        </a:xfrm>
        <a:prstGeom prst="line">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C5C543-7FB6-469B-A1DB-64A805B1AD21}">
      <dsp:nvSpPr>
        <dsp:cNvPr id="0" name=""/>
        <dsp:cNvSpPr/>
      </dsp:nvSpPr>
      <dsp:spPr>
        <a:xfrm>
          <a:off x="3169919" y="43762"/>
          <a:ext cx="9022079" cy="651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Font typeface="+mj-lt"/>
            <a:buNone/>
          </a:pPr>
          <a:r>
            <a:rPr lang="en-GB" sz="1800" b="0" i="0" kern="1200" dirty="0"/>
            <a:t>Digital transformation is responsible for optimizing the internal processes of a company, making them more efficient.</a:t>
          </a:r>
          <a:endParaRPr lang="en-GB" sz="1800" kern="1200" dirty="0"/>
        </a:p>
      </dsp:txBody>
      <dsp:txXfrm>
        <a:off x="3169919" y="43762"/>
        <a:ext cx="9022079" cy="651647"/>
      </dsp:txXfrm>
    </dsp:sp>
    <dsp:sp modelId="{8F24D6C1-464B-45A1-B50A-66434338AF10}">
      <dsp:nvSpPr>
        <dsp:cNvPr id="0" name=""/>
        <dsp:cNvSpPr/>
      </dsp:nvSpPr>
      <dsp:spPr>
        <a:xfrm>
          <a:off x="0" y="171419"/>
          <a:ext cx="3169919" cy="482401"/>
        </a:xfrm>
        <a:prstGeom prst="round2SameRect">
          <a:avLst>
            <a:gd name="adj1" fmla="val 16670"/>
            <a:gd name="adj2" fmla="val 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GB" sz="2800" b="1" kern="1200" dirty="0"/>
            <a:t>Competitivity</a:t>
          </a:r>
          <a:endParaRPr lang="en-GB" sz="3400" b="1" kern="1200" dirty="0"/>
        </a:p>
      </dsp:txBody>
      <dsp:txXfrm>
        <a:off x="23553" y="194972"/>
        <a:ext cx="3122813" cy="458848"/>
      </dsp:txXfrm>
    </dsp:sp>
    <dsp:sp modelId="{EC0DBD09-73D1-415D-A6E7-0A8FAB5B6716}">
      <dsp:nvSpPr>
        <dsp:cNvPr id="0" name=""/>
        <dsp:cNvSpPr/>
      </dsp:nvSpPr>
      <dsp:spPr>
        <a:xfrm>
          <a:off x="0" y="759946"/>
          <a:ext cx="12191999" cy="1303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Market change and emerging trends</a:t>
          </a:r>
        </a:p>
        <a:p>
          <a:pPr marL="114300" lvl="1" indent="-114300" algn="l" defTabSz="622300">
            <a:lnSpc>
              <a:spcPct val="90000"/>
            </a:lnSpc>
            <a:spcBef>
              <a:spcPct val="0"/>
            </a:spcBef>
            <a:spcAft>
              <a:spcPct val="15000"/>
            </a:spcAft>
            <a:buChar char="•"/>
          </a:pPr>
          <a:r>
            <a:rPr lang="en-GB" sz="1400" kern="1200" dirty="0"/>
            <a:t>Possibility to offer unique products and services based on costumers' preferences and behaviours: using the data-driven approach</a:t>
          </a:r>
        </a:p>
        <a:p>
          <a:pPr marL="114300" lvl="1" indent="-114300" algn="l" defTabSz="622300">
            <a:lnSpc>
              <a:spcPct val="90000"/>
            </a:lnSpc>
            <a:spcBef>
              <a:spcPct val="0"/>
            </a:spcBef>
            <a:spcAft>
              <a:spcPct val="15000"/>
            </a:spcAft>
            <a:buChar char="•"/>
          </a:pPr>
          <a:r>
            <a:rPr lang="en-GB" sz="1400" kern="1200" dirty="0"/>
            <a:t>Improved process and higher operational standards</a:t>
          </a:r>
        </a:p>
        <a:p>
          <a:pPr marL="114300" lvl="1" indent="-114300" algn="l" defTabSz="622300">
            <a:lnSpc>
              <a:spcPct val="90000"/>
            </a:lnSpc>
            <a:spcBef>
              <a:spcPct val="0"/>
            </a:spcBef>
            <a:spcAft>
              <a:spcPct val="15000"/>
            </a:spcAft>
            <a:buChar char="•"/>
          </a:pPr>
          <a:r>
            <a:rPr lang="en-GB" sz="1400" kern="1200" dirty="0"/>
            <a:t>Market expansion with the use of digital platforms: e-commerce</a:t>
          </a:r>
        </a:p>
        <a:p>
          <a:pPr marL="114300" lvl="1" indent="-114300" algn="l" defTabSz="622300">
            <a:lnSpc>
              <a:spcPct val="90000"/>
            </a:lnSpc>
            <a:spcBef>
              <a:spcPct val="0"/>
            </a:spcBef>
            <a:spcAft>
              <a:spcPct val="15000"/>
            </a:spcAft>
            <a:buChar char="•"/>
          </a:pPr>
          <a:r>
            <a:rPr lang="en-GB" sz="1400" kern="1200" dirty="0"/>
            <a:t>Faster services, improved efficiency and reduced costs</a:t>
          </a:r>
        </a:p>
        <a:p>
          <a:pPr marL="114300" lvl="1" indent="-114300" algn="l" defTabSz="622300">
            <a:lnSpc>
              <a:spcPct val="90000"/>
            </a:lnSpc>
            <a:spcBef>
              <a:spcPct val="0"/>
            </a:spcBef>
            <a:spcAft>
              <a:spcPct val="15000"/>
            </a:spcAft>
            <a:buChar char="•"/>
          </a:pPr>
          <a:r>
            <a:rPr lang="en-GB" sz="1400" b="0" i="0" kern="1200" dirty="0">
              <a:solidFill>
                <a:schemeClr val="tx1">
                  <a:lumMod val="95000"/>
                  <a:lumOff val="5000"/>
                </a:schemeClr>
              </a:solidFill>
            </a:rPr>
            <a:t>Ensure that key decisions, actions, and processes are strongly influenced by data-driven insights, rather than by human intuition</a:t>
          </a:r>
          <a:endParaRPr lang="en-GB" sz="1400" u="sng" kern="1200" dirty="0">
            <a:solidFill>
              <a:schemeClr val="tx1">
                <a:lumMod val="95000"/>
                <a:lumOff val="5000"/>
              </a:schemeClr>
            </a:solidFill>
          </a:endParaRPr>
        </a:p>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GB" sz="1400" kern="1200" dirty="0"/>
        </a:p>
      </dsp:txBody>
      <dsp:txXfrm>
        <a:off x="0" y="759946"/>
        <a:ext cx="12191999" cy="1303489"/>
      </dsp:txXfrm>
    </dsp:sp>
    <dsp:sp modelId="{5A6996EA-BCE5-4201-8294-5566DBEC5F7A}">
      <dsp:nvSpPr>
        <dsp:cNvPr id="0" name=""/>
        <dsp:cNvSpPr/>
      </dsp:nvSpPr>
      <dsp:spPr>
        <a:xfrm>
          <a:off x="3169919" y="2241800"/>
          <a:ext cx="9022079" cy="651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Font typeface="+mj-lt"/>
            <a:buNone/>
          </a:pPr>
          <a:r>
            <a:rPr lang="en-GB" sz="1800" b="0" i="0" kern="1200" dirty="0"/>
            <a:t>Digital transformation empowers employees of a company and the consumers at the same time. </a:t>
          </a:r>
          <a:endParaRPr lang="en-GB" sz="1800" kern="1200" dirty="0"/>
        </a:p>
      </dsp:txBody>
      <dsp:txXfrm>
        <a:off x="3169919" y="2241800"/>
        <a:ext cx="9022079" cy="651647"/>
      </dsp:txXfrm>
    </dsp:sp>
    <dsp:sp modelId="{7A53D591-A4FA-4A3E-8BCA-2116FA131E0D}">
      <dsp:nvSpPr>
        <dsp:cNvPr id="0" name=""/>
        <dsp:cNvSpPr/>
      </dsp:nvSpPr>
      <dsp:spPr>
        <a:xfrm>
          <a:off x="0" y="2326436"/>
          <a:ext cx="3169919" cy="482401"/>
        </a:xfrm>
        <a:prstGeom prst="round2SameRect">
          <a:avLst>
            <a:gd name="adj1" fmla="val 16670"/>
            <a:gd name="adj2" fmla="val 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GB" sz="2800" b="1" kern="1200" dirty="0"/>
            <a:t>People</a:t>
          </a:r>
          <a:endParaRPr lang="en-GB" sz="3300" b="1" kern="1200" dirty="0"/>
        </a:p>
      </dsp:txBody>
      <dsp:txXfrm>
        <a:off x="23553" y="2349989"/>
        <a:ext cx="3122813" cy="458848"/>
      </dsp:txXfrm>
    </dsp:sp>
    <dsp:sp modelId="{37AE6AA1-7AD2-4265-896C-1DA90E0AC0A3}">
      <dsp:nvSpPr>
        <dsp:cNvPr id="0" name=""/>
        <dsp:cNvSpPr/>
      </dsp:nvSpPr>
      <dsp:spPr>
        <a:xfrm>
          <a:off x="0" y="2822121"/>
          <a:ext cx="12191999" cy="1303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Organisational change: protection against digital disruption</a:t>
          </a:r>
        </a:p>
        <a:p>
          <a:pPr marL="114300" lvl="1" indent="-114300" algn="l" defTabSz="622300">
            <a:lnSpc>
              <a:spcPct val="90000"/>
            </a:lnSpc>
            <a:spcBef>
              <a:spcPct val="0"/>
            </a:spcBef>
            <a:spcAft>
              <a:spcPct val="15000"/>
            </a:spcAft>
            <a:buChar char="•"/>
          </a:pPr>
          <a:r>
            <a:rPr lang="en-GB" sz="1400" kern="1200" dirty="0"/>
            <a:t>Cultural transformation: employees willing to change their resistance and be ready for the transformation</a:t>
          </a:r>
        </a:p>
        <a:p>
          <a:pPr marL="114300" lvl="1" indent="-114300" algn="l" defTabSz="622300">
            <a:lnSpc>
              <a:spcPct val="90000"/>
            </a:lnSpc>
            <a:spcBef>
              <a:spcPct val="0"/>
            </a:spcBef>
            <a:spcAft>
              <a:spcPct val="15000"/>
            </a:spcAft>
            <a:buChar char="•"/>
          </a:pPr>
          <a:r>
            <a:rPr lang="en-GB" sz="1400" kern="1200" dirty="0"/>
            <a:t>Moving towards CUSTOMER-CENTRIC model with the integration of digital platforms for the real-time communication and support. </a:t>
          </a:r>
        </a:p>
        <a:p>
          <a:pPr marL="114300" lvl="1" indent="-114300" algn="l" defTabSz="622300">
            <a:lnSpc>
              <a:spcPct val="90000"/>
            </a:lnSpc>
            <a:spcBef>
              <a:spcPct val="0"/>
            </a:spcBef>
            <a:spcAft>
              <a:spcPct val="15000"/>
            </a:spcAft>
            <a:buChar char="•"/>
          </a:pPr>
          <a:r>
            <a:rPr lang="en-GB" sz="1400" kern="1200" dirty="0"/>
            <a:t>People-driven approach: user-friendly interfaces and processes </a:t>
          </a:r>
        </a:p>
        <a:p>
          <a:pPr marL="114300" lvl="1" indent="-114300" algn="l" defTabSz="622300">
            <a:lnSpc>
              <a:spcPct val="90000"/>
            </a:lnSpc>
            <a:spcBef>
              <a:spcPct val="0"/>
            </a:spcBef>
            <a:spcAft>
              <a:spcPct val="15000"/>
            </a:spcAft>
            <a:buChar char="•"/>
          </a:pPr>
          <a:r>
            <a:rPr lang="en-GB" sz="1400" kern="1200" dirty="0"/>
            <a:t>Greater customer interaction and collaboration</a:t>
          </a:r>
        </a:p>
      </dsp:txBody>
      <dsp:txXfrm>
        <a:off x="0" y="2822121"/>
        <a:ext cx="12191999" cy="1303489"/>
      </dsp:txXfrm>
    </dsp:sp>
    <dsp:sp modelId="{8E6C6B00-D665-41C6-828A-204BE451F052}">
      <dsp:nvSpPr>
        <dsp:cNvPr id="0" name=""/>
        <dsp:cNvSpPr/>
      </dsp:nvSpPr>
      <dsp:spPr>
        <a:xfrm>
          <a:off x="3169919" y="4029959"/>
          <a:ext cx="9022079" cy="651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Font typeface="+mj-lt"/>
            <a:buNone/>
          </a:pPr>
          <a:r>
            <a:rPr lang="en-GB" sz="1800" b="0" i="0" kern="1200" dirty="0"/>
            <a:t>Digital transformation is responsible for optimising the internal processes of a company, making them more efficient embracing new technologies.</a:t>
          </a:r>
          <a:endParaRPr lang="en-GB" sz="1800" kern="1200" dirty="0"/>
        </a:p>
      </dsp:txBody>
      <dsp:txXfrm>
        <a:off x="3169919" y="4029959"/>
        <a:ext cx="9022079" cy="651647"/>
      </dsp:txXfrm>
    </dsp:sp>
    <dsp:sp modelId="{CE5F1280-F0F5-4D5D-9397-8B38ABB0DE9C}">
      <dsp:nvSpPr>
        <dsp:cNvPr id="0" name=""/>
        <dsp:cNvSpPr/>
      </dsp:nvSpPr>
      <dsp:spPr>
        <a:xfrm>
          <a:off x="0" y="4136266"/>
          <a:ext cx="3169919" cy="482069"/>
        </a:xfrm>
        <a:prstGeom prst="round2SameRect">
          <a:avLst>
            <a:gd name="adj1" fmla="val 16670"/>
            <a:gd name="adj2" fmla="val 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GB" sz="2800" b="1" kern="1200" dirty="0"/>
            <a:t>Innovation</a:t>
          </a:r>
          <a:endParaRPr lang="en-GB" sz="3300" b="1" kern="1200" dirty="0"/>
        </a:p>
      </dsp:txBody>
      <dsp:txXfrm>
        <a:off x="23537" y="4159803"/>
        <a:ext cx="3122845" cy="458532"/>
      </dsp:txXfrm>
    </dsp:sp>
    <dsp:sp modelId="{BC8E3BEE-4110-4A1B-AB18-AA8E52D3A4A3}">
      <dsp:nvSpPr>
        <dsp:cNvPr id="0" name=""/>
        <dsp:cNvSpPr/>
      </dsp:nvSpPr>
      <dsp:spPr>
        <a:xfrm>
          <a:off x="0" y="4628541"/>
          <a:ext cx="12191999" cy="1303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Digitisation of tasks and processes</a:t>
          </a:r>
        </a:p>
        <a:p>
          <a:pPr marL="114300" lvl="1" indent="-114300" algn="l" defTabSz="622300">
            <a:lnSpc>
              <a:spcPct val="90000"/>
            </a:lnSpc>
            <a:spcBef>
              <a:spcPct val="0"/>
            </a:spcBef>
            <a:spcAft>
              <a:spcPct val="15000"/>
            </a:spcAft>
            <a:buChar char="•"/>
          </a:pPr>
          <a:r>
            <a:rPr lang="en-GB" sz="1400" kern="1200" dirty="0"/>
            <a:t>Development of new business models like platform-based business to increase the value of the business</a:t>
          </a:r>
        </a:p>
        <a:p>
          <a:pPr marL="114300" lvl="1" indent="-114300" algn="l" defTabSz="622300">
            <a:lnSpc>
              <a:spcPct val="90000"/>
            </a:lnSpc>
            <a:spcBef>
              <a:spcPct val="0"/>
            </a:spcBef>
            <a:spcAft>
              <a:spcPct val="15000"/>
            </a:spcAft>
            <a:buChar char="•"/>
          </a:pPr>
          <a:r>
            <a:rPr lang="en-GB" sz="1400" kern="1200" dirty="0"/>
            <a:t>Digital ECO-SYSTEMS based on the collaboration between customers, partners and stakeholders for the mutual growth and innovation</a:t>
          </a:r>
        </a:p>
        <a:p>
          <a:pPr marL="114300" lvl="1" indent="-114300" algn="l" defTabSz="622300">
            <a:lnSpc>
              <a:spcPct val="90000"/>
            </a:lnSpc>
            <a:spcBef>
              <a:spcPct val="0"/>
            </a:spcBef>
            <a:spcAft>
              <a:spcPct val="15000"/>
            </a:spcAft>
            <a:buChar char="•"/>
          </a:pPr>
          <a:r>
            <a:rPr lang="en-GB" sz="1400" kern="1200" dirty="0"/>
            <a:t>Innovation of labs and R&amp;D centres for the development of new solutions</a:t>
          </a:r>
        </a:p>
        <a:p>
          <a:pPr marL="114300" lvl="1" indent="-114300" algn="l" defTabSz="622300">
            <a:lnSpc>
              <a:spcPct val="90000"/>
            </a:lnSpc>
            <a:spcBef>
              <a:spcPct val="0"/>
            </a:spcBef>
            <a:spcAft>
              <a:spcPct val="15000"/>
            </a:spcAft>
            <a:buChar char="•"/>
          </a:pPr>
          <a:r>
            <a:rPr lang="en-GB" sz="1400" kern="1200" dirty="0"/>
            <a:t>AGILE methodologies: continuous improvement of products and processes based on feedback</a:t>
          </a:r>
        </a:p>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GB" sz="1400" kern="1200" dirty="0"/>
        </a:p>
      </dsp:txBody>
      <dsp:txXfrm>
        <a:off x="0" y="4628541"/>
        <a:ext cx="12191999" cy="13034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A8B7A-BFDB-40B9-9315-C469A2964860}">
      <dsp:nvSpPr>
        <dsp:cNvPr id="0" name=""/>
        <dsp:cNvSpPr/>
      </dsp:nvSpPr>
      <dsp:spPr>
        <a:xfrm>
          <a:off x="-6706635" y="-1025533"/>
          <a:ext cx="7982076" cy="7982076"/>
        </a:xfrm>
        <a:prstGeom prst="blockArc">
          <a:avLst>
            <a:gd name="adj1" fmla="val 18900000"/>
            <a:gd name="adj2" fmla="val 2700000"/>
            <a:gd name="adj3" fmla="val 271"/>
          </a:avLst>
        </a:prstGeom>
        <a:noFill/>
        <a:ln w="1905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87C602-3758-41E4-BBDF-C0472860909E}">
      <dsp:nvSpPr>
        <dsp:cNvPr id="0" name=""/>
        <dsp:cNvSpPr/>
      </dsp:nvSpPr>
      <dsp:spPr>
        <a:xfrm>
          <a:off x="557061" y="370569"/>
          <a:ext cx="11475259" cy="741613"/>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88656"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t> Costumer-centricity</a:t>
          </a:r>
        </a:p>
      </dsp:txBody>
      <dsp:txXfrm>
        <a:off x="557061" y="370569"/>
        <a:ext cx="11475259" cy="741613"/>
      </dsp:txXfrm>
    </dsp:sp>
    <dsp:sp modelId="{467B9686-940E-4A09-8739-898D1C135416}">
      <dsp:nvSpPr>
        <dsp:cNvPr id="0" name=""/>
        <dsp:cNvSpPr/>
      </dsp:nvSpPr>
      <dsp:spPr>
        <a:xfrm>
          <a:off x="93552" y="277867"/>
          <a:ext cx="927016" cy="92701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06EC161F-FBA5-4C86-B36B-4AA45EFCA51E}">
      <dsp:nvSpPr>
        <dsp:cNvPr id="0" name=""/>
        <dsp:cNvSpPr/>
      </dsp:nvSpPr>
      <dsp:spPr>
        <a:xfrm>
          <a:off x="1088479" y="1482633"/>
          <a:ext cx="10943841" cy="741613"/>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88656"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t> Culture and organisational change</a:t>
          </a:r>
        </a:p>
      </dsp:txBody>
      <dsp:txXfrm>
        <a:off x="1088479" y="1482633"/>
        <a:ext cx="10943841" cy="741613"/>
      </dsp:txXfrm>
    </dsp:sp>
    <dsp:sp modelId="{393003E8-7056-4E54-9F52-1648D5226FAC}">
      <dsp:nvSpPr>
        <dsp:cNvPr id="0" name=""/>
        <dsp:cNvSpPr/>
      </dsp:nvSpPr>
      <dsp:spPr>
        <a:xfrm>
          <a:off x="624971" y="1389931"/>
          <a:ext cx="927016" cy="92701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0433030-2E9D-43B0-A4A7-0E8226079756}">
      <dsp:nvSpPr>
        <dsp:cNvPr id="0" name=""/>
        <dsp:cNvSpPr/>
      </dsp:nvSpPr>
      <dsp:spPr>
        <a:xfrm>
          <a:off x="1251582" y="2594697"/>
          <a:ext cx="10780738" cy="74161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88656"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t> Data-driven insights</a:t>
          </a:r>
        </a:p>
      </dsp:txBody>
      <dsp:txXfrm>
        <a:off x="1251582" y="2594697"/>
        <a:ext cx="10780738" cy="741613"/>
      </dsp:txXfrm>
    </dsp:sp>
    <dsp:sp modelId="{F3CA90BC-2084-4750-8CE7-AB09F1BFA91B}">
      <dsp:nvSpPr>
        <dsp:cNvPr id="0" name=""/>
        <dsp:cNvSpPr/>
      </dsp:nvSpPr>
      <dsp:spPr>
        <a:xfrm>
          <a:off x="788073" y="2501996"/>
          <a:ext cx="927016" cy="92701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A33F393C-8BD0-40DF-93E2-3638B23D721A}">
      <dsp:nvSpPr>
        <dsp:cNvPr id="0" name=""/>
        <dsp:cNvSpPr/>
      </dsp:nvSpPr>
      <dsp:spPr>
        <a:xfrm>
          <a:off x="1088479" y="3706762"/>
          <a:ext cx="10943841" cy="741613"/>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88656"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t> Technology integration</a:t>
          </a:r>
        </a:p>
      </dsp:txBody>
      <dsp:txXfrm>
        <a:off x="1088479" y="3706762"/>
        <a:ext cx="10943841" cy="741613"/>
      </dsp:txXfrm>
    </dsp:sp>
    <dsp:sp modelId="{A1C59EAA-7C28-4D2B-ABFB-B5731F9F2B91}">
      <dsp:nvSpPr>
        <dsp:cNvPr id="0" name=""/>
        <dsp:cNvSpPr/>
      </dsp:nvSpPr>
      <dsp:spPr>
        <a:xfrm>
          <a:off x="624971" y="3614060"/>
          <a:ext cx="927016" cy="92701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49B473E-C6CA-4864-8A43-3A090A11B858}">
      <dsp:nvSpPr>
        <dsp:cNvPr id="0" name=""/>
        <dsp:cNvSpPr/>
      </dsp:nvSpPr>
      <dsp:spPr>
        <a:xfrm>
          <a:off x="557061" y="4818826"/>
          <a:ext cx="11475259" cy="741613"/>
        </a:xfrm>
        <a:prstGeom prst="rect">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88656"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t> Agile processes</a:t>
          </a:r>
        </a:p>
      </dsp:txBody>
      <dsp:txXfrm>
        <a:off x="557061" y="4818826"/>
        <a:ext cx="11475259" cy="741613"/>
      </dsp:txXfrm>
    </dsp:sp>
    <dsp:sp modelId="{5F895D4A-F2FE-490F-9D03-2C78F4D1249D}">
      <dsp:nvSpPr>
        <dsp:cNvPr id="0" name=""/>
        <dsp:cNvSpPr/>
      </dsp:nvSpPr>
      <dsp:spPr>
        <a:xfrm>
          <a:off x="93552" y="4726124"/>
          <a:ext cx="927016" cy="92701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FDB37F-D107-4E8B-8941-AE7504745A1E}">
      <dsp:nvSpPr>
        <dsp:cNvPr id="0" name=""/>
        <dsp:cNvSpPr/>
      </dsp:nvSpPr>
      <dsp:spPr>
        <a:xfrm rot="5400000">
          <a:off x="436717" y="3218214"/>
          <a:ext cx="1313687" cy="2185945"/>
        </a:xfrm>
        <a:prstGeom prst="corner">
          <a:avLst>
            <a:gd name="adj1" fmla="val 16120"/>
            <a:gd name="adj2" fmla="val 1611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09279CBD-DC02-4B77-9F20-BEEAC9BD35EF}">
      <dsp:nvSpPr>
        <dsp:cNvPr id="0" name=""/>
        <dsp:cNvSpPr/>
      </dsp:nvSpPr>
      <dsp:spPr>
        <a:xfrm>
          <a:off x="303483" y="3871341"/>
          <a:ext cx="1801376" cy="1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a:t>Advent of the Internet</a:t>
          </a:r>
        </a:p>
      </dsp:txBody>
      <dsp:txXfrm>
        <a:off x="303483" y="3871341"/>
        <a:ext cx="1801376" cy="1729874"/>
      </dsp:txXfrm>
    </dsp:sp>
    <dsp:sp modelId="{EC5FD663-A60C-4029-87AB-D67285F3DA6B}">
      <dsp:nvSpPr>
        <dsp:cNvPr id="0" name=""/>
        <dsp:cNvSpPr/>
      </dsp:nvSpPr>
      <dsp:spPr>
        <a:xfrm>
          <a:off x="1818558" y="3057282"/>
          <a:ext cx="372355" cy="372355"/>
        </a:xfrm>
        <a:prstGeom prst="triangle">
          <a:avLst>
            <a:gd name="adj" fmla="val 10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C8F774A8-85B6-4373-B245-10B90DD7A975}">
      <dsp:nvSpPr>
        <dsp:cNvPr id="0" name=""/>
        <dsp:cNvSpPr/>
      </dsp:nvSpPr>
      <dsp:spPr>
        <a:xfrm rot="5400000">
          <a:off x="2852647" y="2620389"/>
          <a:ext cx="1313687" cy="2185945"/>
        </a:xfrm>
        <a:prstGeom prst="corner">
          <a:avLst>
            <a:gd name="adj1" fmla="val 16120"/>
            <a:gd name="adj2" fmla="val 1611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8A9F0D53-D5BA-483C-AD47-A40BF46476A0}">
      <dsp:nvSpPr>
        <dsp:cNvPr id="0" name=""/>
        <dsp:cNvSpPr/>
      </dsp:nvSpPr>
      <dsp:spPr>
        <a:xfrm>
          <a:off x="2734047" y="3273516"/>
          <a:ext cx="1772109" cy="1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a:t>Introduction of Cloud Computing</a:t>
          </a:r>
        </a:p>
      </dsp:txBody>
      <dsp:txXfrm>
        <a:off x="2734047" y="3273516"/>
        <a:ext cx="1772109" cy="1729874"/>
      </dsp:txXfrm>
    </dsp:sp>
    <dsp:sp modelId="{ECE08920-6D3E-44AA-AF6E-8A802F0DF598}">
      <dsp:nvSpPr>
        <dsp:cNvPr id="0" name=""/>
        <dsp:cNvSpPr/>
      </dsp:nvSpPr>
      <dsp:spPr>
        <a:xfrm>
          <a:off x="4234488" y="2459458"/>
          <a:ext cx="372355" cy="372355"/>
        </a:xfrm>
        <a:prstGeom prst="triangle">
          <a:avLst>
            <a:gd name="adj" fmla="val 10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67D8BEC-313A-4DBB-8F39-FF49C3B10000}">
      <dsp:nvSpPr>
        <dsp:cNvPr id="0" name=""/>
        <dsp:cNvSpPr/>
      </dsp:nvSpPr>
      <dsp:spPr>
        <a:xfrm rot="5400000">
          <a:off x="5268577" y="2022565"/>
          <a:ext cx="1313687" cy="2185945"/>
        </a:xfrm>
        <a:prstGeom prst="corner">
          <a:avLst>
            <a:gd name="adj1" fmla="val 16120"/>
            <a:gd name="adj2" fmla="val 1611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7277BFF-C60B-48F1-97E7-4C61332EBAA3}">
      <dsp:nvSpPr>
        <dsp:cNvPr id="0" name=""/>
        <dsp:cNvSpPr/>
      </dsp:nvSpPr>
      <dsp:spPr>
        <a:xfrm>
          <a:off x="5049290" y="2675692"/>
          <a:ext cx="1973484" cy="1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Big Data and Analytics</a:t>
          </a:r>
        </a:p>
        <a:p>
          <a:pPr marL="0" lvl="0" indent="0" algn="l" defTabSz="622300">
            <a:lnSpc>
              <a:spcPct val="90000"/>
            </a:lnSpc>
            <a:spcBef>
              <a:spcPct val="0"/>
            </a:spcBef>
            <a:spcAft>
              <a:spcPct val="35000"/>
            </a:spcAft>
            <a:buNone/>
          </a:pPr>
          <a:r>
            <a:rPr lang="en-GB" sz="1400" kern="1200"/>
            <a:t>Adoption of Social     Media</a:t>
          </a:r>
        </a:p>
        <a:p>
          <a:pPr marL="0" lvl="0" indent="0" algn="l" defTabSz="622300">
            <a:lnSpc>
              <a:spcPct val="90000"/>
            </a:lnSpc>
            <a:spcBef>
              <a:spcPct val="0"/>
            </a:spcBef>
            <a:spcAft>
              <a:spcPct val="35000"/>
            </a:spcAft>
            <a:buNone/>
          </a:pPr>
          <a:r>
            <a:rPr lang="en-GB" sz="1400" kern="1200"/>
            <a:t>Development of Internet of Things (IoT)</a:t>
          </a:r>
        </a:p>
        <a:p>
          <a:pPr marL="0" lvl="0" indent="0" algn="l" defTabSz="622300">
            <a:lnSpc>
              <a:spcPct val="90000"/>
            </a:lnSpc>
            <a:spcBef>
              <a:spcPct val="0"/>
            </a:spcBef>
            <a:spcAft>
              <a:spcPct val="35000"/>
            </a:spcAft>
            <a:buNone/>
          </a:pPr>
          <a:r>
            <a:rPr lang="en-GB" sz="1400" kern="1200"/>
            <a:t>Expansion of Digital Payment Systems</a:t>
          </a:r>
        </a:p>
      </dsp:txBody>
      <dsp:txXfrm>
        <a:off x="5049290" y="2675692"/>
        <a:ext cx="1973484" cy="1729874"/>
      </dsp:txXfrm>
    </dsp:sp>
    <dsp:sp modelId="{3F2A0022-EED7-4067-9806-9B0346D68FCD}">
      <dsp:nvSpPr>
        <dsp:cNvPr id="0" name=""/>
        <dsp:cNvSpPr/>
      </dsp:nvSpPr>
      <dsp:spPr>
        <a:xfrm>
          <a:off x="6650418" y="1861633"/>
          <a:ext cx="372355" cy="372355"/>
        </a:xfrm>
        <a:prstGeom prst="triangle">
          <a:avLst>
            <a:gd name="adj" fmla="val 10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E1E33FF-BF8A-45BD-A499-5F711D90BABE}">
      <dsp:nvSpPr>
        <dsp:cNvPr id="0" name=""/>
        <dsp:cNvSpPr/>
      </dsp:nvSpPr>
      <dsp:spPr>
        <a:xfrm rot="5400000">
          <a:off x="7684507" y="1424741"/>
          <a:ext cx="1313687" cy="2185945"/>
        </a:xfrm>
        <a:prstGeom prst="corner">
          <a:avLst>
            <a:gd name="adj1" fmla="val 16120"/>
            <a:gd name="adj2" fmla="val 1611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D920B2D2-E9F8-4AC4-ABC4-A59BF2887BB2}">
      <dsp:nvSpPr>
        <dsp:cNvPr id="0" name=""/>
        <dsp:cNvSpPr/>
      </dsp:nvSpPr>
      <dsp:spPr>
        <a:xfrm>
          <a:off x="7465220" y="2077868"/>
          <a:ext cx="1973484" cy="1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GB" sz="6500" kern="1200"/>
        </a:p>
      </dsp:txBody>
      <dsp:txXfrm>
        <a:off x="7465220" y="2077868"/>
        <a:ext cx="1973484" cy="1729874"/>
      </dsp:txXfrm>
    </dsp:sp>
    <dsp:sp modelId="{7AC619DF-FF59-4B81-BB54-A9C114C102E6}">
      <dsp:nvSpPr>
        <dsp:cNvPr id="0" name=""/>
        <dsp:cNvSpPr/>
      </dsp:nvSpPr>
      <dsp:spPr>
        <a:xfrm>
          <a:off x="9066348" y="1263809"/>
          <a:ext cx="372355" cy="372355"/>
        </a:xfrm>
        <a:prstGeom prst="triangle">
          <a:avLst>
            <a:gd name="adj" fmla="val 10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B280D46-A5B4-4312-A944-2E8C5A1B38E8}">
      <dsp:nvSpPr>
        <dsp:cNvPr id="0" name=""/>
        <dsp:cNvSpPr/>
      </dsp:nvSpPr>
      <dsp:spPr>
        <a:xfrm rot="5400000">
          <a:off x="10101551" y="826431"/>
          <a:ext cx="1313687" cy="2185945"/>
        </a:xfrm>
        <a:prstGeom prst="corner">
          <a:avLst>
            <a:gd name="adj1" fmla="val 16120"/>
            <a:gd name="adj2" fmla="val 1611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12700" cap="flat" cmpd="sng" algn="ctr">
          <a:solidFill>
            <a:schemeClr val="dk1">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0C0A8D46-1BA4-4FE9-93D4-7A748F45B0BC}">
      <dsp:nvSpPr>
        <dsp:cNvPr id="0" name=""/>
        <dsp:cNvSpPr/>
      </dsp:nvSpPr>
      <dsp:spPr>
        <a:xfrm>
          <a:off x="9881150" y="1480043"/>
          <a:ext cx="1973484" cy="1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GB" sz="6500" kern="1200"/>
        </a:p>
      </dsp:txBody>
      <dsp:txXfrm>
        <a:off x="9881150" y="1480043"/>
        <a:ext cx="1973484" cy="17298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F8B5CC-4A25-4EB0-BA56-2AE5405E0DE4}">
      <dsp:nvSpPr>
        <dsp:cNvPr id="0" name=""/>
        <dsp:cNvSpPr/>
      </dsp:nvSpPr>
      <dsp:spPr>
        <a:xfrm>
          <a:off x="3721812" y="2168673"/>
          <a:ext cx="1631683" cy="1468028"/>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a:t>e-Health</a:t>
          </a:r>
          <a:endParaRPr lang="en-GB" sz="2200" kern="1200"/>
        </a:p>
      </dsp:txBody>
      <dsp:txXfrm>
        <a:off x="3960766" y="2383661"/>
        <a:ext cx="1153775" cy="1038052"/>
      </dsp:txXfrm>
    </dsp:sp>
    <dsp:sp modelId="{07CB680E-D2B6-4E9C-9227-0E964D4B0D19}">
      <dsp:nvSpPr>
        <dsp:cNvPr id="0" name=""/>
        <dsp:cNvSpPr/>
      </dsp:nvSpPr>
      <dsp:spPr>
        <a:xfrm rot="16200000">
          <a:off x="4017382" y="1637522"/>
          <a:ext cx="1040542" cy="21757"/>
        </a:xfrm>
        <a:custGeom>
          <a:avLst/>
          <a:gdLst/>
          <a:ahLst/>
          <a:cxnLst/>
          <a:rect l="0" t="0" r="0" b="0"/>
          <a:pathLst>
            <a:path>
              <a:moveTo>
                <a:pt x="0" y="10878"/>
              </a:moveTo>
              <a:lnTo>
                <a:pt x="104054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11640" y="1622388"/>
        <a:ext cx="52027" cy="52027"/>
      </dsp:txXfrm>
    </dsp:sp>
    <dsp:sp modelId="{5D14EC5B-6521-45A4-A22F-4BDDD42A9E5A}">
      <dsp:nvSpPr>
        <dsp:cNvPr id="0" name=""/>
        <dsp:cNvSpPr/>
      </dsp:nvSpPr>
      <dsp:spPr>
        <a:xfrm>
          <a:off x="3985552" y="23925"/>
          <a:ext cx="1104204" cy="1104204"/>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Efficiency</a:t>
          </a:r>
          <a:endParaRPr lang="en-GB" sz="900" kern="1200"/>
        </a:p>
      </dsp:txBody>
      <dsp:txXfrm>
        <a:off x="4147259" y="185632"/>
        <a:ext cx="780790" cy="780790"/>
      </dsp:txXfrm>
    </dsp:sp>
    <dsp:sp modelId="{FCBB3CBA-C9F3-4510-9083-F9353BC167B1}">
      <dsp:nvSpPr>
        <dsp:cNvPr id="0" name=""/>
        <dsp:cNvSpPr/>
      </dsp:nvSpPr>
      <dsp:spPr>
        <a:xfrm rot="18360000">
          <a:off x="4785535" y="1887824"/>
          <a:ext cx="963112" cy="21757"/>
        </a:xfrm>
        <a:custGeom>
          <a:avLst/>
          <a:gdLst/>
          <a:ahLst/>
          <a:cxnLst/>
          <a:rect l="0" t="0" r="0" b="0"/>
          <a:pathLst>
            <a:path>
              <a:moveTo>
                <a:pt x="0" y="10878"/>
              </a:moveTo>
              <a:lnTo>
                <a:pt x="96311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243013" y="1874625"/>
        <a:ext cx="48155" cy="48155"/>
      </dsp:txXfrm>
    </dsp:sp>
    <dsp:sp modelId="{F2C3890D-AB2D-480F-AFBC-A96F67E3D8A9}">
      <dsp:nvSpPr>
        <dsp:cNvPr id="0" name=""/>
        <dsp:cNvSpPr/>
      </dsp:nvSpPr>
      <dsp:spPr>
        <a:xfrm>
          <a:off x="5268777" y="431469"/>
          <a:ext cx="1272904" cy="1177821"/>
        </a:xfrm>
        <a:prstGeom prst="ellipse">
          <a:avLst/>
        </a:prstGeom>
        <a:gradFill rotWithShape="0">
          <a:gsLst>
            <a:gs pos="0">
              <a:schemeClr val="accent2">
                <a:hueOff val="715957"/>
                <a:satOff val="-2055"/>
                <a:lumOff val="-3290"/>
                <a:alphaOff val="0"/>
                <a:lumMod val="110000"/>
                <a:satMod val="105000"/>
                <a:tint val="67000"/>
              </a:schemeClr>
            </a:gs>
            <a:gs pos="50000">
              <a:schemeClr val="accent2">
                <a:hueOff val="715957"/>
                <a:satOff val="-2055"/>
                <a:lumOff val="-3290"/>
                <a:alphaOff val="0"/>
                <a:lumMod val="105000"/>
                <a:satMod val="103000"/>
                <a:tint val="73000"/>
              </a:schemeClr>
            </a:gs>
            <a:gs pos="100000">
              <a:schemeClr val="accent2">
                <a:hueOff val="715957"/>
                <a:satOff val="-2055"/>
                <a:lumOff val="-329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Enhancing quality</a:t>
          </a:r>
        </a:p>
      </dsp:txBody>
      <dsp:txXfrm>
        <a:off x="5455189" y="603957"/>
        <a:ext cx="900080" cy="832845"/>
      </dsp:txXfrm>
    </dsp:sp>
    <dsp:sp modelId="{AB2FA030-6908-4689-A0DF-4DF6D8193FD1}">
      <dsp:nvSpPr>
        <dsp:cNvPr id="0" name=""/>
        <dsp:cNvSpPr/>
      </dsp:nvSpPr>
      <dsp:spPr>
        <a:xfrm rot="20520000">
          <a:off x="5281307" y="2492963"/>
          <a:ext cx="967732" cy="21757"/>
        </a:xfrm>
        <a:custGeom>
          <a:avLst/>
          <a:gdLst/>
          <a:ahLst/>
          <a:cxnLst/>
          <a:rect l="0" t="0" r="0" b="0"/>
          <a:pathLst>
            <a:path>
              <a:moveTo>
                <a:pt x="0" y="10878"/>
              </a:moveTo>
              <a:lnTo>
                <a:pt x="96773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740980" y="2479648"/>
        <a:ext cx="48386" cy="48386"/>
      </dsp:txXfrm>
    </dsp:sp>
    <dsp:sp modelId="{5AB3270B-723C-4661-9FED-055CD14835E8}">
      <dsp:nvSpPr>
        <dsp:cNvPr id="0" name=""/>
        <dsp:cNvSpPr/>
      </dsp:nvSpPr>
      <dsp:spPr>
        <a:xfrm>
          <a:off x="6198336" y="1631607"/>
          <a:ext cx="1104204" cy="1104204"/>
        </a:xfrm>
        <a:prstGeom prst="ellipse">
          <a:avLst/>
        </a:prstGeom>
        <a:gradFill rotWithShape="0">
          <a:gsLst>
            <a:gs pos="0">
              <a:schemeClr val="accent2">
                <a:hueOff val="1431914"/>
                <a:satOff val="-4110"/>
                <a:lumOff val="-6580"/>
                <a:alphaOff val="0"/>
                <a:lumMod val="110000"/>
                <a:satMod val="105000"/>
                <a:tint val="67000"/>
              </a:schemeClr>
            </a:gs>
            <a:gs pos="50000">
              <a:schemeClr val="accent2">
                <a:hueOff val="1431914"/>
                <a:satOff val="-4110"/>
                <a:lumOff val="-6580"/>
                <a:alphaOff val="0"/>
                <a:lumMod val="105000"/>
                <a:satMod val="103000"/>
                <a:tint val="73000"/>
              </a:schemeClr>
            </a:gs>
            <a:gs pos="100000">
              <a:schemeClr val="accent2">
                <a:hueOff val="1431914"/>
                <a:satOff val="-4110"/>
                <a:lumOff val="-658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Evidence-based</a:t>
          </a:r>
        </a:p>
      </dsp:txBody>
      <dsp:txXfrm>
        <a:off x="6360043" y="1793314"/>
        <a:ext cx="780790" cy="780790"/>
      </dsp:txXfrm>
    </dsp:sp>
    <dsp:sp modelId="{79F86835-E772-4611-A3DB-4669A1359067}">
      <dsp:nvSpPr>
        <dsp:cNvPr id="0" name=""/>
        <dsp:cNvSpPr/>
      </dsp:nvSpPr>
      <dsp:spPr>
        <a:xfrm rot="1080000">
          <a:off x="5282546" y="3282834"/>
          <a:ext cx="917120" cy="21757"/>
        </a:xfrm>
        <a:custGeom>
          <a:avLst/>
          <a:gdLst/>
          <a:ahLst/>
          <a:cxnLst/>
          <a:rect l="0" t="0" r="0" b="0"/>
          <a:pathLst>
            <a:path>
              <a:moveTo>
                <a:pt x="0" y="10878"/>
              </a:moveTo>
              <a:lnTo>
                <a:pt x="917120"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718178" y="3270784"/>
        <a:ext cx="45856" cy="45856"/>
      </dsp:txXfrm>
    </dsp:sp>
    <dsp:sp modelId="{15F1F105-072F-41B5-8BDA-7F801585291D}">
      <dsp:nvSpPr>
        <dsp:cNvPr id="0" name=""/>
        <dsp:cNvSpPr/>
      </dsp:nvSpPr>
      <dsp:spPr>
        <a:xfrm>
          <a:off x="6138505" y="3089609"/>
          <a:ext cx="1223867" cy="1064110"/>
        </a:xfrm>
        <a:prstGeom prst="ellipse">
          <a:avLst/>
        </a:prstGeom>
        <a:gradFill rotWithShape="0">
          <a:gsLst>
            <a:gs pos="0">
              <a:schemeClr val="accent2">
                <a:hueOff val="2147871"/>
                <a:satOff val="-6164"/>
                <a:lumOff val="-9870"/>
                <a:alphaOff val="0"/>
                <a:lumMod val="110000"/>
                <a:satMod val="105000"/>
                <a:tint val="67000"/>
              </a:schemeClr>
            </a:gs>
            <a:gs pos="50000">
              <a:schemeClr val="accent2">
                <a:hueOff val="2147871"/>
                <a:satOff val="-6164"/>
                <a:lumOff val="-9870"/>
                <a:alphaOff val="0"/>
                <a:lumMod val="105000"/>
                <a:satMod val="103000"/>
                <a:tint val="73000"/>
              </a:schemeClr>
            </a:gs>
            <a:gs pos="100000">
              <a:schemeClr val="accent2">
                <a:hueOff val="2147871"/>
                <a:satOff val="-6164"/>
                <a:lumOff val="-987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GB" sz="1050" kern="1200"/>
            <a:t>Empowerment</a:t>
          </a:r>
          <a:endParaRPr lang="en-GB" sz="900" kern="1200"/>
        </a:p>
      </dsp:txBody>
      <dsp:txXfrm>
        <a:off x="6317736" y="3245444"/>
        <a:ext cx="865405" cy="752440"/>
      </dsp:txXfrm>
    </dsp:sp>
    <dsp:sp modelId="{2690D00B-F831-4CBA-956D-41651EA00D1D}">
      <dsp:nvSpPr>
        <dsp:cNvPr id="0" name=""/>
        <dsp:cNvSpPr/>
      </dsp:nvSpPr>
      <dsp:spPr>
        <a:xfrm rot="3240000">
          <a:off x="4772164" y="3922033"/>
          <a:ext cx="1027983" cy="21757"/>
        </a:xfrm>
        <a:custGeom>
          <a:avLst/>
          <a:gdLst/>
          <a:ahLst/>
          <a:cxnLst/>
          <a:rect l="0" t="0" r="0" b="0"/>
          <a:pathLst>
            <a:path>
              <a:moveTo>
                <a:pt x="0" y="10878"/>
              </a:moveTo>
              <a:lnTo>
                <a:pt x="1027983"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260456" y="3907212"/>
        <a:ext cx="51399" cy="51399"/>
      </dsp:txXfrm>
    </dsp:sp>
    <dsp:sp modelId="{D17DD0DB-EFCC-4E72-A003-497F336EF65F}">
      <dsp:nvSpPr>
        <dsp:cNvPr id="0" name=""/>
        <dsp:cNvSpPr/>
      </dsp:nvSpPr>
      <dsp:spPr>
        <a:xfrm>
          <a:off x="5309324" y="4269822"/>
          <a:ext cx="1191812" cy="1030344"/>
        </a:xfrm>
        <a:prstGeom prst="ellipse">
          <a:avLst/>
        </a:prstGeom>
        <a:gradFill rotWithShape="0">
          <a:gsLst>
            <a:gs pos="0">
              <a:schemeClr val="accent2">
                <a:hueOff val="2863828"/>
                <a:satOff val="-8219"/>
                <a:lumOff val="-13160"/>
                <a:alphaOff val="0"/>
                <a:lumMod val="110000"/>
                <a:satMod val="105000"/>
                <a:tint val="67000"/>
              </a:schemeClr>
            </a:gs>
            <a:gs pos="50000">
              <a:schemeClr val="accent2">
                <a:hueOff val="2863828"/>
                <a:satOff val="-8219"/>
                <a:lumOff val="-13160"/>
                <a:alphaOff val="0"/>
                <a:lumMod val="105000"/>
                <a:satMod val="103000"/>
                <a:tint val="73000"/>
              </a:schemeClr>
            </a:gs>
            <a:gs pos="100000">
              <a:schemeClr val="accent2">
                <a:hueOff val="2863828"/>
                <a:satOff val="-8219"/>
                <a:lumOff val="-1316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a:t>Encouragement</a:t>
          </a:r>
        </a:p>
      </dsp:txBody>
      <dsp:txXfrm>
        <a:off x="5483861" y="4420712"/>
        <a:ext cx="842738" cy="728564"/>
      </dsp:txXfrm>
    </dsp:sp>
    <dsp:sp modelId="{2EECA9D8-D05D-4E6B-8223-07249A62CB69}">
      <dsp:nvSpPr>
        <dsp:cNvPr id="0" name=""/>
        <dsp:cNvSpPr/>
      </dsp:nvSpPr>
      <dsp:spPr>
        <a:xfrm rot="5400000">
          <a:off x="4017382" y="4146094"/>
          <a:ext cx="1040542" cy="21757"/>
        </a:xfrm>
        <a:custGeom>
          <a:avLst/>
          <a:gdLst/>
          <a:ahLst/>
          <a:cxnLst/>
          <a:rect l="0" t="0" r="0" b="0"/>
          <a:pathLst>
            <a:path>
              <a:moveTo>
                <a:pt x="0" y="10878"/>
              </a:moveTo>
              <a:lnTo>
                <a:pt x="104054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11640" y="4130959"/>
        <a:ext cx="52027" cy="52027"/>
      </dsp:txXfrm>
    </dsp:sp>
    <dsp:sp modelId="{C2D655C6-98F7-48C9-93A0-BB81F9CDE3D2}">
      <dsp:nvSpPr>
        <dsp:cNvPr id="0" name=""/>
        <dsp:cNvSpPr/>
      </dsp:nvSpPr>
      <dsp:spPr>
        <a:xfrm>
          <a:off x="3985552" y="4677244"/>
          <a:ext cx="1104204" cy="1104204"/>
        </a:xfrm>
        <a:prstGeom prst="ellipse">
          <a:avLst/>
        </a:prstGeom>
        <a:gradFill rotWithShape="0">
          <a:gsLst>
            <a:gs pos="0">
              <a:schemeClr val="accent2">
                <a:hueOff val="3579786"/>
                <a:satOff val="-10274"/>
                <a:lumOff val="-16449"/>
                <a:alphaOff val="0"/>
                <a:lumMod val="110000"/>
                <a:satMod val="105000"/>
                <a:tint val="67000"/>
              </a:schemeClr>
            </a:gs>
            <a:gs pos="50000">
              <a:schemeClr val="accent2">
                <a:hueOff val="3579786"/>
                <a:satOff val="-10274"/>
                <a:lumOff val="-16449"/>
                <a:alphaOff val="0"/>
                <a:lumMod val="105000"/>
                <a:satMod val="103000"/>
                <a:tint val="73000"/>
              </a:schemeClr>
            </a:gs>
            <a:gs pos="100000">
              <a:schemeClr val="accent2">
                <a:hueOff val="3579786"/>
                <a:satOff val="-10274"/>
                <a:lumOff val="-1644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Enabling</a:t>
          </a:r>
          <a:r>
            <a:rPr lang="en-GB" sz="900" kern="1200"/>
            <a:t> </a:t>
          </a:r>
        </a:p>
      </dsp:txBody>
      <dsp:txXfrm>
        <a:off x="4147259" y="4838951"/>
        <a:ext cx="780790" cy="780790"/>
      </dsp:txXfrm>
    </dsp:sp>
    <dsp:sp modelId="{FB103E65-BE35-41BF-8737-5BA34F0873D0}">
      <dsp:nvSpPr>
        <dsp:cNvPr id="0" name=""/>
        <dsp:cNvSpPr/>
      </dsp:nvSpPr>
      <dsp:spPr>
        <a:xfrm rot="7560000">
          <a:off x="3319910" y="3899232"/>
          <a:ext cx="971614" cy="21757"/>
        </a:xfrm>
        <a:custGeom>
          <a:avLst/>
          <a:gdLst/>
          <a:ahLst/>
          <a:cxnLst/>
          <a:rect l="0" t="0" r="0" b="0"/>
          <a:pathLst>
            <a:path>
              <a:moveTo>
                <a:pt x="0" y="10878"/>
              </a:moveTo>
              <a:lnTo>
                <a:pt x="971614"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781428" y="3885820"/>
        <a:ext cx="48580" cy="48580"/>
      </dsp:txXfrm>
    </dsp:sp>
    <dsp:sp modelId="{DEC8F18F-9F17-4AC8-BB18-F781369D47D5}">
      <dsp:nvSpPr>
        <dsp:cNvPr id="0" name=""/>
        <dsp:cNvSpPr/>
      </dsp:nvSpPr>
      <dsp:spPr>
        <a:xfrm>
          <a:off x="2560352" y="4196453"/>
          <a:ext cx="1219450" cy="1177082"/>
        </a:xfrm>
        <a:prstGeom prst="ellipse">
          <a:avLst/>
        </a:prstGeom>
        <a:gradFill rotWithShape="0">
          <a:gsLst>
            <a:gs pos="0">
              <a:schemeClr val="accent2">
                <a:hueOff val="4295743"/>
                <a:satOff val="-12329"/>
                <a:lumOff val="-19739"/>
                <a:alphaOff val="0"/>
                <a:lumMod val="110000"/>
                <a:satMod val="105000"/>
                <a:tint val="67000"/>
              </a:schemeClr>
            </a:gs>
            <a:gs pos="50000">
              <a:schemeClr val="accent2">
                <a:hueOff val="4295743"/>
                <a:satOff val="-12329"/>
                <a:lumOff val="-19739"/>
                <a:alphaOff val="0"/>
                <a:lumMod val="105000"/>
                <a:satMod val="103000"/>
                <a:tint val="73000"/>
              </a:schemeClr>
            </a:gs>
            <a:gs pos="100000">
              <a:schemeClr val="accent2">
                <a:hueOff val="4295743"/>
                <a:satOff val="-12329"/>
                <a:lumOff val="-197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Education</a:t>
          </a:r>
          <a:endParaRPr lang="en-GB" sz="800" kern="1200"/>
        </a:p>
      </dsp:txBody>
      <dsp:txXfrm>
        <a:off x="2738936" y="4368833"/>
        <a:ext cx="862282" cy="832322"/>
      </dsp:txXfrm>
    </dsp:sp>
    <dsp:sp modelId="{335FE5FA-B1FF-4BE2-A981-2C50E6BCFD83}">
      <dsp:nvSpPr>
        <dsp:cNvPr id="0" name=""/>
        <dsp:cNvSpPr/>
      </dsp:nvSpPr>
      <dsp:spPr>
        <a:xfrm rot="9720000">
          <a:off x="2826268" y="3290654"/>
          <a:ext cx="967732" cy="21757"/>
        </a:xfrm>
        <a:custGeom>
          <a:avLst/>
          <a:gdLst/>
          <a:ahLst/>
          <a:cxnLst/>
          <a:rect l="0" t="0" r="0" b="0"/>
          <a:pathLst>
            <a:path>
              <a:moveTo>
                <a:pt x="0" y="10878"/>
              </a:moveTo>
              <a:lnTo>
                <a:pt x="96773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85941" y="3277339"/>
        <a:ext cx="48386" cy="48386"/>
      </dsp:txXfrm>
    </dsp:sp>
    <dsp:sp modelId="{AE1CFECC-0D56-4D9B-9025-1F51D4D7B0C6}">
      <dsp:nvSpPr>
        <dsp:cNvPr id="0" name=""/>
        <dsp:cNvSpPr/>
      </dsp:nvSpPr>
      <dsp:spPr>
        <a:xfrm>
          <a:off x="1772767" y="3069562"/>
          <a:ext cx="1104204" cy="1104204"/>
        </a:xfrm>
        <a:prstGeom prst="ellipse">
          <a:avLst/>
        </a:prstGeom>
        <a:gradFill rotWithShape="0">
          <a:gsLst>
            <a:gs pos="0">
              <a:schemeClr val="accent2">
                <a:hueOff val="5011700"/>
                <a:satOff val="-14383"/>
                <a:lumOff val="-23029"/>
                <a:alphaOff val="0"/>
                <a:lumMod val="110000"/>
                <a:satMod val="105000"/>
                <a:tint val="67000"/>
              </a:schemeClr>
            </a:gs>
            <a:gs pos="50000">
              <a:schemeClr val="accent2">
                <a:hueOff val="5011700"/>
                <a:satOff val="-14383"/>
                <a:lumOff val="-23029"/>
                <a:alphaOff val="0"/>
                <a:lumMod val="105000"/>
                <a:satMod val="103000"/>
                <a:tint val="73000"/>
              </a:schemeClr>
            </a:gs>
            <a:gs pos="100000">
              <a:schemeClr val="accent2">
                <a:hueOff val="5011700"/>
                <a:satOff val="-14383"/>
                <a:lumOff val="-2302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Extending</a:t>
          </a:r>
          <a:r>
            <a:rPr lang="en-GB" sz="900" kern="1200"/>
            <a:t> </a:t>
          </a:r>
        </a:p>
      </dsp:txBody>
      <dsp:txXfrm>
        <a:off x="1934474" y="3231269"/>
        <a:ext cx="780790" cy="780790"/>
      </dsp:txXfrm>
    </dsp:sp>
    <dsp:sp modelId="{EC964FC8-B770-4573-BE8E-1AEA9C500962}">
      <dsp:nvSpPr>
        <dsp:cNvPr id="0" name=""/>
        <dsp:cNvSpPr/>
      </dsp:nvSpPr>
      <dsp:spPr>
        <a:xfrm rot="11880000">
          <a:off x="2826268" y="2492963"/>
          <a:ext cx="967732" cy="21757"/>
        </a:xfrm>
        <a:custGeom>
          <a:avLst/>
          <a:gdLst/>
          <a:ahLst/>
          <a:cxnLst/>
          <a:rect l="0" t="0" r="0" b="0"/>
          <a:pathLst>
            <a:path>
              <a:moveTo>
                <a:pt x="0" y="10878"/>
              </a:moveTo>
              <a:lnTo>
                <a:pt x="967732"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85941" y="2479648"/>
        <a:ext cx="48386" cy="48386"/>
      </dsp:txXfrm>
    </dsp:sp>
    <dsp:sp modelId="{FCDFCC20-46C1-4732-A8E5-224685713853}">
      <dsp:nvSpPr>
        <dsp:cNvPr id="0" name=""/>
        <dsp:cNvSpPr/>
      </dsp:nvSpPr>
      <dsp:spPr>
        <a:xfrm>
          <a:off x="1772767" y="1631607"/>
          <a:ext cx="1104204" cy="1104204"/>
        </a:xfrm>
        <a:prstGeom prst="ellipse">
          <a:avLst/>
        </a:prstGeom>
        <a:gradFill rotWithShape="0">
          <a:gsLst>
            <a:gs pos="0">
              <a:schemeClr val="accent2">
                <a:hueOff val="5727657"/>
                <a:satOff val="-16438"/>
                <a:lumOff val="-26319"/>
                <a:alphaOff val="0"/>
                <a:lumMod val="110000"/>
                <a:satMod val="105000"/>
                <a:tint val="67000"/>
              </a:schemeClr>
            </a:gs>
            <a:gs pos="50000">
              <a:schemeClr val="accent2">
                <a:hueOff val="5727657"/>
                <a:satOff val="-16438"/>
                <a:lumOff val="-26319"/>
                <a:alphaOff val="0"/>
                <a:lumMod val="105000"/>
                <a:satMod val="103000"/>
                <a:tint val="73000"/>
              </a:schemeClr>
            </a:gs>
            <a:gs pos="100000">
              <a:schemeClr val="accent2">
                <a:hueOff val="5727657"/>
                <a:satOff val="-16438"/>
                <a:lumOff val="-2631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Ethics</a:t>
          </a:r>
          <a:endParaRPr lang="en-GB" sz="900" kern="1200"/>
        </a:p>
      </dsp:txBody>
      <dsp:txXfrm>
        <a:off x="1934474" y="1793314"/>
        <a:ext cx="780790" cy="780790"/>
      </dsp:txXfrm>
    </dsp:sp>
    <dsp:sp modelId="{FB32C2EF-4E7E-41DB-AC5F-5426370653FD}">
      <dsp:nvSpPr>
        <dsp:cNvPr id="0" name=""/>
        <dsp:cNvSpPr/>
      </dsp:nvSpPr>
      <dsp:spPr>
        <a:xfrm rot="14040000">
          <a:off x="3285371" y="1866786"/>
          <a:ext cx="1015120" cy="21757"/>
        </a:xfrm>
        <a:custGeom>
          <a:avLst/>
          <a:gdLst/>
          <a:ahLst/>
          <a:cxnLst/>
          <a:rect l="0" t="0" r="0" b="0"/>
          <a:pathLst>
            <a:path>
              <a:moveTo>
                <a:pt x="0" y="10878"/>
              </a:moveTo>
              <a:lnTo>
                <a:pt x="1015120" y="1087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767554" y="1852287"/>
        <a:ext cx="50756" cy="50756"/>
      </dsp:txXfrm>
    </dsp:sp>
    <dsp:sp modelId="{F3B20B65-D588-4C61-8F79-D4A981449ED5}">
      <dsp:nvSpPr>
        <dsp:cNvPr id="0" name=""/>
        <dsp:cNvSpPr/>
      </dsp:nvSpPr>
      <dsp:spPr>
        <a:xfrm>
          <a:off x="2617975" y="468278"/>
          <a:ext cx="1104204" cy="1104204"/>
        </a:xfrm>
        <a:prstGeom prst="ellipse">
          <a:avLst/>
        </a:prstGeom>
        <a:gradFill rotWithShape="0">
          <a:gsLst>
            <a:gs pos="0">
              <a:schemeClr val="accent2">
                <a:hueOff val="6443614"/>
                <a:satOff val="-18493"/>
                <a:lumOff val="-29609"/>
                <a:alphaOff val="0"/>
                <a:lumMod val="110000"/>
                <a:satMod val="105000"/>
                <a:tint val="67000"/>
              </a:schemeClr>
            </a:gs>
            <a:gs pos="50000">
              <a:schemeClr val="accent2">
                <a:hueOff val="6443614"/>
                <a:satOff val="-18493"/>
                <a:lumOff val="-29609"/>
                <a:alphaOff val="0"/>
                <a:lumMod val="105000"/>
                <a:satMod val="103000"/>
                <a:tint val="73000"/>
              </a:schemeClr>
            </a:gs>
            <a:gs pos="100000">
              <a:schemeClr val="accent2">
                <a:hueOff val="6443614"/>
                <a:satOff val="-18493"/>
                <a:lumOff val="-296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Equity</a:t>
          </a:r>
          <a:endParaRPr lang="en-GB" sz="900" kern="1200"/>
        </a:p>
      </dsp:txBody>
      <dsp:txXfrm>
        <a:off x="2779682" y="629985"/>
        <a:ext cx="780790" cy="78079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2">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4">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1E40AC-7959-4978-B747-FE99E94A4E2E}" type="datetimeFigureOut">
              <a:rPr lang="en-GB" smtClean="0"/>
              <a:t>05/10/2026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BC2EFA-96D4-479D-9D57-4EF5447B0780}" type="slidenum">
              <a:rPr lang="en-GB" smtClean="0"/>
              <a:t>‹#›</a:t>
            </a:fld>
            <a:endParaRPr lang="en-GB"/>
          </a:p>
        </p:txBody>
      </p:sp>
    </p:spTree>
    <p:extLst>
      <p:ext uri="{BB962C8B-B14F-4D97-AF65-F5344CB8AC3E}">
        <p14:creationId xmlns:p14="http://schemas.microsoft.com/office/powerpoint/2010/main" val="820046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47A5BAD-311B-415C-8F1E-21E915E5E73B}" type="slidenum">
              <a:rPr lang="en-GB" smtClean="0"/>
              <a:t>3</a:t>
            </a:fld>
            <a:endParaRPr lang="en-GB"/>
          </a:p>
        </p:txBody>
      </p:sp>
    </p:spTree>
    <p:extLst>
      <p:ext uri="{BB962C8B-B14F-4D97-AF65-F5344CB8AC3E}">
        <p14:creationId xmlns:p14="http://schemas.microsoft.com/office/powerpoint/2010/main" val="2872579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7A5BAD-311B-415C-8F1E-21E915E5E73B}" type="slidenum">
              <a:rPr lang="en-GB" smtClean="0"/>
              <a:t>5</a:t>
            </a:fld>
            <a:endParaRPr lang="en-GB"/>
          </a:p>
        </p:txBody>
      </p:sp>
    </p:spTree>
    <p:extLst>
      <p:ext uri="{BB962C8B-B14F-4D97-AF65-F5344CB8AC3E}">
        <p14:creationId xmlns:p14="http://schemas.microsoft.com/office/powerpoint/2010/main" val="1826260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7A5BAD-311B-415C-8F1E-21E915E5E73B}" type="slidenum">
              <a:rPr lang="en-GB" smtClean="0"/>
              <a:t>6</a:t>
            </a:fld>
            <a:endParaRPr lang="en-GB"/>
          </a:p>
        </p:txBody>
      </p:sp>
    </p:spTree>
    <p:extLst>
      <p:ext uri="{BB962C8B-B14F-4D97-AF65-F5344CB8AC3E}">
        <p14:creationId xmlns:p14="http://schemas.microsoft.com/office/powerpoint/2010/main" val="4123970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7A5BAD-311B-415C-8F1E-21E915E5E73B}" type="slidenum">
              <a:rPr lang="en-GB" smtClean="0"/>
              <a:t>7</a:t>
            </a:fld>
            <a:endParaRPr lang="en-GB"/>
          </a:p>
        </p:txBody>
      </p:sp>
    </p:spTree>
    <p:extLst>
      <p:ext uri="{BB962C8B-B14F-4D97-AF65-F5344CB8AC3E}">
        <p14:creationId xmlns:p14="http://schemas.microsoft.com/office/powerpoint/2010/main" val="209628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7A5BAD-311B-415C-8F1E-21E915E5E73B}" type="slidenum">
              <a:rPr lang="en-GB" smtClean="0"/>
              <a:t>8</a:t>
            </a:fld>
            <a:endParaRPr lang="en-GB"/>
          </a:p>
        </p:txBody>
      </p:sp>
    </p:spTree>
    <p:extLst>
      <p:ext uri="{BB962C8B-B14F-4D97-AF65-F5344CB8AC3E}">
        <p14:creationId xmlns:p14="http://schemas.microsoft.com/office/powerpoint/2010/main" val="3573244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47A5BAD-311B-415C-8F1E-21E915E5E73B}" type="slidenum">
              <a:rPr lang="en-GB" smtClean="0"/>
              <a:t>27</a:t>
            </a:fld>
            <a:endParaRPr lang="en-GB"/>
          </a:p>
        </p:txBody>
      </p:sp>
    </p:spTree>
    <p:extLst>
      <p:ext uri="{BB962C8B-B14F-4D97-AF65-F5344CB8AC3E}">
        <p14:creationId xmlns:p14="http://schemas.microsoft.com/office/powerpoint/2010/main" val="1420028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C5B47-D3C2-64FB-16C3-61D364CD11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004C38-7254-8951-E612-E504094A16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ABF645-3E82-182B-E20D-A55FBD5D33D9}"/>
              </a:ext>
            </a:extLst>
          </p:cNvPr>
          <p:cNvSpPr>
            <a:spLocks noGrp="1"/>
          </p:cNvSpPr>
          <p:nvPr>
            <p:ph type="dt" sz="half" idx="10"/>
          </p:nvPr>
        </p:nvSpPr>
        <p:spPr/>
        <p:txBody>
          <a:bodyPr/>
          <a:lstStyle/>
          <a:p>
            <a:r>
              <a:rPr lang="en-GB"/>
              <a:t>BMHP6026</a:t>
            </a:r>
          </a:p>
        </p:txBody>
      </p:sp>
      <p:sp>
        <p:nvSpPr>
          <p:cNvPr id="5" name="Footer Placeholder 4">
            <a:extLst>
              <a:ext uri="{FF2B5EF4-FFF2-40B4-BE49-F238E27FC236}">
                <a16:creationId xmlns:a16="http://schemas.microsoft.com/office/drawing/2014/main" id="{05FDDB80-94AB-AE4D-F9CC-D25A7B389E35}"/>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DF683D3C-3F39-284F-748F-D3A027EDBBDA}"/>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979644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5F9DE-B2E9-9706-836D-032853FE0B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2250DD-2387-D5BD-F943-BC3528030C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79DBEB-3E99-1B90-9184-1AD3D2F68663}"/>
              </a:ext>
            </a:extLst>
          </p:cNvPr>
          <p:cNvSpPr>
            <a:spLocks noGrp="1"/>
          </p:cNvSpPr>
          <p:nvPr>
            <p:ph type="dt" sz="half" idx="10"/>
          </p:nvPr>
        </p:nvSpPr>
        <p:spPr/>
        <p:txBody>
          <a:bodyPr/>
          <a:lstStyle/>
          <a:p>
            <a:r>
              <a:rPr lang="en-GB"/>
              <a:t>BMHP6026</a:t>
            </a:r>
          </a:p>
        </p:txBody>
      </p:sp>
      <p:sp>
        <p:nvSpPr>
          <p:cNvPr id="5" name="Footer Placeholder 4">
            <a:extLst>
              <a:ext uri="{FF2B5EF4-FFF2-40B4-BE49-F238E27FC236}">
                <a16:creationId xmlns:a16="http://schemas.microsoft.com/office/drawing/2014/main" id="{E648C26E-392C-8152-7EBD-960FCA8C860A}"/>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1A22ADA2-FD92-38EE-1A5B-525DABF3A937}"/>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304745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31A9C-A273-C62B-4745-7B329D7D76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E1596D-6FC6-45DF-5FF9-42CA665B51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1E0CFB-C391-FEE1-E253-6635FD9E6456}"/>
              </a:ext>
            </a:extLst>
          </p:cNvPr>
          <p:cNvSpPr>
            <a:spLocks noGrp="1"/>
          </p:cNvSpPr>
          <p:nvPr>
            <p:ph type="dt" sz="half" idx="10"/>
          </p:nvPr>
        </p:nvSpPr>
        <p:spPr/>
        <p:txBody>
          <a:bodyPr/>
          <a:lstStyle/>
          <a:p>
            <a:r>
              <a:rPr lang="en-GB"/>
              <a:t>BMHP6026</a:t>
            </a:r>
          </a:p>
        </p:txBody>
      </p:sp>
      <p:sp>
        <p:nvSpPr>
          <p:cNvPr id="5" name="Footer Placeholder 4">
            <a:extLst>
              <a:ext uri="{FF2B5EF4-FFF2-40B4-BE49-F238E27FC236}">
                <a16:creationId xmlns:a16="http://schemas.microsoft.com/office/drawing/2014/main" id="{E00D2E66-7DB4-2AF9-7C70-5A947D6AFC31}"/>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4CCFC00A-F762-B508-E22F-1533606AE088}"/>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4139911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7F301-D752-4317-5100-724EE87023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9B52CC-8777-00F5-A566-306A4714E3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9A87FE-8A0A-5BD0-1588-1013AE15F9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C6B7FA-66B7-CF8F-B7F8-53F28A933B01}"/>
              </a:ext>
            </a:extLst>
          </p:cNvPr>
          <p:cNvSpPr>
            <a:spLocks noGrp="1"/>
          </p:cNvSpPr>
          <p:nvPr>
            <p:ph type="dt" sz="half" idx="10"/>
          </p:nvPr>
        </p:nvSpPr>
        <p:spPr/>
        <p:txBody>
          <a:bodyPr/>
          <a:lstStyle/>
          <a:p>
            <a:r>
              <a:rPr lang="en-GB"/>
              <a:t>BMHP6026</a:t>
            </a:r>
          </a:p>
        </p:txBody>
      </p:sp>
      <p:sp>
        <p:nvSpPr>
          <p:cNvPr id="6" name="Footer Placeholder 5">
            <a:extLst>
              <a:ext uri="{FF2B5EF4-FFF2-40B4-BE49-F238E27FC236}">
                <a16:creationId xmlns:a16="http://schemas.microsoft.com/office/drawing/2014/main" id="{F1AA0274-09B0-3E19-9D4F-192CF8F35EF3}"/>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FB3C8593-02BC-55F6-44F0-EE6095464677}"/>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2922863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FA327-AADA-D9C6-A194-15B326F84A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F5FE6F-D3E6-5AA9-8397-4325D8A7EE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6B29AC-BD7C-8594-3675-62F0C5CEB8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A650E61-8027-F72C-1EA6-FBA03AEBE6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FAC850-DD0D-D2C0-28DC-7ED01CEDF0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5EA7036-1E07-92A7-E909-F623A93C72F6}"/>
              </a:ext>
            </a:extLst>
          </p:cNvPr>
          <p:cNvSpPr>
            <a:spLocks noGrp="1"/>
          </p:cNvSpPr>
          <p:nvPr>
            <p:ph type="dt" sz="half" idx="10"/>
          </p:nvPr>
        </p:nvSpPr>
        <p:spPr/>
        <p:txBody>
          <a:bodyPr/>
          <a:lstStyle/>
          <a:p>
            <a:r>
              <a:rPr lang="en-GB"/>
              <a:t>BMHP6026</a:t>
            </a:r>
          </a:p>
        </p:txBody>
      </p:sp>
      <p:sp>
        <p:nvSpPr>
          <p:cNvPr id="8" name="Footer Placeholder 7">
            <a:extLst>
              <a:ext uri="{FF2B5EF4-FFF2-40B4-BE49-F238E27FC236}">
                <a16:creationId xmlns:a16="http://schemas.microsoft.com/office/drawing/2014/main" id="{A55F6608-3711-9B4D-0786-86DF7E41FE98}"/>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37B2BB92-C3BD-6BA6-BE8B-6266FBD63497}"/>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2700568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EDBD7-2531-900A-BC0D-324A7937E2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201F5B-8E27-518C-8D91-879644603D03}"/>
              </a:ext>
            </a:extLst>
          </p:cNvPr>
          <p:cNvSpPr>
            <a:spLocks noGrp="1"/>
          </p:cNvSpPr>
          <p:nvPr>
            <p:ph type="dt" sz="half" idx="10"/>
          </p:nvPr>
        </p:nvSpPr>
        <p:spPr/>
        <p:txBody>
          <a:bodyPr/>
          <a:lstStyle/>
          <a:p>
            <a:r>
              <a:rPr lang="en-GB"/>
              <a:t>BMHP6026</a:t>
            </a:r>
          </a:p>
        </p:txBody>
      </p:sp>
      <p:sp>
        <p:nvSpPr>
          <p:cNvPr id="4" name="Footer Placeholder 3">
            <a:extLst>
              <a:ext uri="{FF2B5EF4-FFF2-40B4-BE49-F238E27FC236}">
                <a16:creationId xmlns:a16="http://schemas.microsoft.com/office/drawing/2014/main" id="{D84994F7-2AB2-8605-8C55-2E81E2D940D6}"/>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490FBFE9-D4AB-6F8B-EF7E-E4194DF04927}"/>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291212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F2C4DA-8972-3F87-1AF1-B2E40410A6A5}"/>
              </a:ext>
            </a:extLst>
          </p:cNvPr>
          <p:cNvSpPr>
            <a:spLocks noGrp="1"/>
          </p:cNvSpPr>
          <p:nvPr>
            <p:ph type="dt" sz="half" idx="10"/>
          </p:nvPr>
        </p:nvSpPr>
        <p:spPr/>
        <p:txBody>
          <a:bodyPr/>
          <a:lstStyle/>
          <a:p>
            <a:r>
              <a:rPr lang="en-GB"/>
              <a:t>BMHP6026</a:t>
            </a:r>
          </a:p>
        </p:txBody>
      </p:sp>
      <p:sp>
        <p:nvSpPr>
          <p:cNvPr id="3" name="Footer Placeholder 2">
            <a:extLst>
              <a:ext uri="{FF2B5EF4-FFF2-40B4-BE49-F238E27FC236}">
                <a16:creationId xmlns:a16="http://schemas.microsoft.com/office/drawing/2014/main" id="{9A4F20F1-6902-0D2D-8676-830D37B0D649}"/>
              </a:ext>
            </a:extLst>
          </p:cNvPr>
          <p:cNvSpPr>
            <a:spLocks noGrp="1"/>
          </p:cNvSpPr>
          <p:nvPr>
            <p:ph type="ftr" sz="quarter" idx="11"/>
          </p:nvPr>
        </p:nvSpPr>
        <p:spPr/>
        <p:txBody>
          <a:bodyPr/>
          <a:lstStyle/>
          <a:p>
            <a:r>
              <a:rPr lang="en-GB"/>
              <a:t>Dr Simona Ferraraccio</a:t>
            </a:r>
          </a:p>
        </p:txBody>
      </p:sp>
      <p:sp>
        <p:nvSpPr>
          <p:cNvPr id="4" name="Slide Number Placeholder 3">
            <a:extLst>
              <a:ext uri="{FF2B5EF4-FFF2-40B4-BE49-F238E27FC236}">
                <a16:creationId xmlns:a16="http://schemas.microsoft.com/office/drawing/2014/main" id="{DF26DE25-3A16-F806-A110-8034F71E63D5}"/>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985353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8EB14-A08C-3C09-A2EE-3770F6C3A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9A6E9D-E97E-03CF-5BA6-10E832A5C2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77A5F2-5F97-C5E5-21EC-B6B686C4C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861031-ACDF-9C5E-73A3-E4561CFC9817}"/>
              </a:ext>
            </a:extLst>
          </p:cNvPr>
          <p:cNvSpPr>
            <a:spLocks noGrp="1"/>
          </p:cNvSpPr>
          <p:nvPr>
            <p:ph type="dt" sz="half" idx="10"/>
          </p:nvPr>
        </p:nvSpPr>
        <p:spPr/>
        <p:txBody>
          <a:bodyPr/>
          <a:lstStyle/>
          <a:p>
            <a:r>
              <a:rPr lang="en-GB"/>
              <a:t>BMHP6026</a:t>
            </a:r>
          </a:p>
        </p:txBody>
      </p:sp>
      <p:sp>
        <p:nvSpPr>
          <p:cNvPr id="6" name="Footer Placeholder 5">
            <a:extLst>
              <a:ext uri="{FF2B5EF4-FFF2-40B4-BE49-F238E27FC236}">
                <a16:creationId xmlns:a16="http://schemas.microsoft.com/office/drawing/2014/main" id="{B8E47DE4-CC9A-CFEE-C357-CD3117105832}"/>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66ED32EF-F178-CA65-8731-A53BFDDEA589}"/>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2192910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AC291-EDB0-511E-6CED-94C1ADB184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53A01B6-2AB8-2322-59AE-C5198D1FF0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65B210E-D1F8-D13B-002E-03DEE3F1F0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013281-0979-F056-C09D-83C8ECA1A167}"/>
              </a:ext>
            </a:extLst>
          </p:cNvPr>
          <p:cNvSpPr>
            <a:spLocks noGrp="1"/>
          </p:cNvSpPr>
          <p:nvPr>
            <p:ph type="dt" sz="half" idx="10"/>
          </p:nvPr>
        </p:nvSpPr>
        <p:spPr/>
        <p:txBody>
          <a:bodyPr/>
          <a:lstStyle/>
          <a:p>
            <a:r>
              <a:rPr lang="en-GB"/>
              <a:t>BMHP6026</a:t>
            </a:r>
          </a:p>
        </p:txBody>
      </p:sp>
      <p:sp>
        <p:nvSpPr>
          <p:cNvPr id="6" name="Footer Placeholder 5">
            <a:extLst>
              <a:ext uri="{FF2B5EF4-FFF2-40B4-BE49-F238E27FC236}">
                <a16:creationId xmlns:a16="http://schemas.microsoft.com/office/drawing/2014/main" id="{489452A0-B73D-B005-8F4F-93D5E93D6A29}"/>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D50B884F-B0A5-C349-E453-008FC114C1AE}"/>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1089436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6C944-E8FA-D2FA-FBAC-8396F3326D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2E47CA-927F-A0FA-122D-E5DB4250C3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1CE7FA-4BCF-93C9-5348-B6310D465A1D}"/>
              </a:ext>
            </a:extLst>
          </p:cNvPr>
          <p:cNvSpPr>
            <a:spLocks noGrp="1"/>
          </p:cNvSpPr>
          <p:nvPr>
            <p:ph type="dt" sz="half" idx="10"/>
          </p:nvPr>
        </p:nvSpPr>
        <p:spPr/>
        <p:txBody>
          <a:bodyPr/>
          <a:lstStyle/>
          <a:p>
            <a:r>
              <a:rPr lang="en-GB"/>
              <a:t>BMHP6026</a:t>
            </a:r>
          </a:p>
        </p:txBody>
      </p:sp>
      <p:sp>
        <p:nvSpPr>
          <p:cNvPr id="5" name="Footer Placeholder 4">
            <a:extLst>
              <a:ext uri="{FF2B5EF4-FFF2-40B4-BE49-F238E27FC236}">
                <a16:creationId xmlns:a16="http://schemas.microsoft.com/office/drawing/2014/main" id="{03FF9EF2-E10C-3073-6BD4-4402E8417A01}"/>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3A9390BE-280B-4ECB-A6E2-7BBDA58CA497}"/>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3655609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C58F20-E435-F925-A6D3-363C5C8166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7F50B7-95E5-953A-1B82-0DD3465D4F1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50BE2F-2974-426F-2F45-F273420AFBB3}"/>
              </a:ext>
            </a:extLst>
          </p:cNvPr>
          <p:cNvSpPr>
            <a:spLocks noGrp="1"/>
          </p:cNvSpPr>
          <p:nvPr>
            <p:ph type="dt" sz="half" idx="10"/>
          </p:nvPr>
        </p:nvSpPr>
        <p:spPr/>
        <p:txBody>
          <a:bodyPr/>
          <a:lstStyle/>
          <a:p>
            <a:r>
              <a:rPr lang="en-GB"/>
              <a:t>BMHP6026</a:t>
            </a:r>
          </a:p>
        </p:txBody>
      </p:sp>
      <p:sp>
        <p:nvSpPr>
          <p:cNvPr id="5" name="Footer Placeholder 4">
            <a:extLst>
              <a:ext uri="{FF2B5EF4-FFF2-40B4-BE49-F238E27FC236}">
                <a16:creationId xmlns:a16="http://schemas.microsoft.com/office/drawing/2014/main" id="{3EC28B2F-1FDF-8745-385C-D2CE0C7B7385}"/>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4D3766CB-74F9-6377-02EF-3C152D1FD059}"/>
              </a:ext>
            </a:extLst>
          </p:cNvPr>
          <p:cNvSpPr>
            <a:spLocks noGrp="1"/>
          </p:cNvSpPr>
          <p:nvPr>
            <p:ph type="sldNum" sz="quarter" idx="12"/>
          </p:nvPr>
        </p:nvSpPr>
        <p:spPr/>
        <p:txBody>
          <a:bodyPr/>
          <a:lstStyle/>
          <a:p>
            <a:fld id="{6237E25E-D64F-4BF1-B163-5CD5379E27AC}" type="slidenum">
              <a:rPr lang="en-GB" smtClean="0"/>
              <a:t>‹#›</a:t>
            </a:fld>
            <a:endParaRPr lang="en-GB"/>
          </a:p>
        </p:txBody>
      </p:sp>
    </p:spTree>
    <p:extLst>
      <p:ext uri="{BB962C8B-B14F-4D97-AF65-F5344CB8AC3E}">
        <p14:creationId xmlns:p14="http://schemas.microsoft.com/office/powerpoint/2010/main" val="99861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F0258-005F-A4BA-16A8-68C5E4D21A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CA8092-349D-A00D-E55B-72B2396A2D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E4962D-36EF-CDFE-C616-ACC4BD9FE1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GB"/>
              <a:t>BMHP6026</a:t>
            </a:r>
          </a:p>
        </p:txBody>
      </p:sp>
      <p:sp>
        <p:nvSpPr>
          <p:cNvPr id="5" name="Footer Placeholder 4">
            <a:extLst>
              <a:ext uri="{FF2B5EF4-FFF2-40B4-BE49-F238E27FC236}">
                <a16:creationId xmlns:a16="http://schemas.microsoft.com/office/drawing/2014/main" id="{BAD83059-B326-BF82-3BB0-6132C30FB9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Dr Simona Ferraraccio</a:t>
            </a:r>
          </a:p>
        </p:txBody>
      </p:sp>
      <p:sp>
        <p:nvSpPr>
          <p:cNvPr id="6" name="Slide Number Placeholder 5">
            <a:extLst>
              <a:ext uri="{FF2B5EF4-FFF2-40B4-BE49-F238E27FC236}">
                <a16:creationId xmlns:a16="http://schemas.microsoft.com/office/drawing/2014/main" id="{FC955543-233D-AFB4-B686-78EE65FC02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237E25E-D64F-4BF1-B163-5CD5379E27AC}" type="slidenum">
              <a:rPr lang="en-GB" smtClean="0"/>
              <a:t>‹#›</a:t>
            </a:fld>
            <a:endParaRPr lang="en-GB"/>
          </a:p>
        </p:txBody>
      </p:sp>
    </p:spTree>
    <p:extLst>
      <p:ext uri="{BB962C8B-B14F-4D97-AF65-F5344CB8AC3E}">
        <p14:creationId xmlns:p14="http://schemas.microsoft.com/office/powerpoint/2010/main" val="3434965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ferraraccio@uwtsd.ac.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hyperlink" Target="https://www.flaticon.com/free-icon/done_868379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9.jpeg"/><Relationship Id="rId5" Type="http://schemas.openxmlformats.org/officeDocument/2006/relationships/diagramQuickStyle" Target="../diagrams/quickStyle3.xml"/><Relationship Id="rId10" Type="http://schemas.openxmlformats.org/officeDocument/2006/relationships/image" Target="../media/image8.jpeg"/><Relationship Id="rId4" Type="http://schemas.openxmlformats.org/officeDocument/2006/relationships/diagramLayout" Target="../diagrams/layout3.xml"/><Relationship Id="rId9" Type="http://schemas.openxmlformats.org/officeDocument/2006/relationships/image" Target="../media/image7.jpeg"/></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Layout" Target="../diagrams/layout4.xml"/><Relationship Id="rId7" Type="http://schemas.openxmlformats.org/officeDocument/2006/relationships/image" Target="../media/image11.jpeg"/><Relationship Id="rId12" Type="http://schemas.openxmlformats.org/officeDocument/2006/relationships/image" Target="../media/image1.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11" Type="http://schemas.openxmlformats.org/officeDocument/2006/relationships/image" Target="../media/image15.jpeg"/><Relationship Id="rId5" Type="http://schemas.openxmlformats.org/officeDocument/2006/relationships/diagramColors" Target="../diagrams/colors4.xml"/><Relationship Id="rId10" Type="http://schemas.openxmlformats.org/officeDocument/2006/relationships/image" Target="../media/image14.jpeg"/><Relationship Id="rId4" Type="http://schemas.openxmlformats.org/officeDocument/2006/relationships/diagramQuickStyle" Target="../diagrams/quickStyle4.xml"/><Relationship Id="rId9"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slide" Target="slide31.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pxhere.com/fi/photo/481492" TargetMode="External"/><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Layout" Target="../diagrams/layout5.xml"/><Relationship Id="rId7" Type="http://schemas.openxmlformats.org/officeDocument/2006/relationships/slide" Target="slide31.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hyperlink" Target="https://pxhere.com/fi/photo/481492" TargetMode="External"/><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hyperlink" Target="https://youtu.be/VS1qpKaDgMI?si=kD2uRyMJznGd29xx" TargetMode="External"/><Relationship Id="rId5" Type="http://schemas.openxmlformats.org/officeDocument/2006/relationships/image" Target="../media/image1.png"/><Relationship Id="rId4" Type="http://schemas.openxmlformats.org/officeDocument/2006/relationships/image" Target="../media/image41.jpeg"/></Relationships>
</file>

<file path=ppt/slides/_rels/slide31.xml.rels><?xml version="1.0" encoding="UTF-8" standalone="yes"?>
<Relationships xmlns="http://schemas.openxmlformats.org/package/2006/relationships"><Relationship Id="rId8" Type="http://schemas.openxmlformats.org/officeDocument/2006/relationships/hyperlink" Target="https://research.ebsco.com/c/onvpsy/search/details/odwnu43par?db=aph" TargetMode="External"/><Relationship Id="rId13" Type="http://schemas.openxmlformats.org/officeDocument/2006/relationships/hyperlink" Target="https://www.sciencedirect.com/science/article/pii/S027861251930086X?via%3Dihub" TargetMode="External"/><Relationship Id="rId3" Type="http://schemas.openxmlformats.org/officeDocument/2006/relationships/hyperlink" Target="https://www.deloitte.com/content/dam/Deloitte/ie/Documents/Technology/IE_C_HC_campaign.pdf" TargetMode="External"/><Relationship Id="rId7" Type="http://schemas.openxmlformats.org/officeDocument/2006/relationships/hyperlink" Target="https://doi.org/10.1016/j.jsis.2019.01.003" TargetMode="External"/><Relationship Id="rId12" Type="http://schemas.openxmlformats.org/officeDocument/2006/relationships/hyperlink" Target="https://iiste.org/Journals/index.php/JHMN/article/view/32671" TargetMode="External"/><Relationship Id="rId2" Type="http://schemas.openxmlformats.org/officeDocument/2006/relationships/hyperlink" Target="https://www.forbes.com/sites/jasonbloomberg/2018/04/29/digitization-digitalization-and-digital-transformation-confuse-them-at-your-peril/#2dd1ce842f2c" TargetMode="External"/><Relationship Id="rId1" Type="http://schemas.openxmlformats.org/officeDocument/2006/relationships/slideLayout" Target="../slideLayouts/slideLayout7.xml"/><Relationship Id="rId6" Type="http://schemas.openxmlformats.org/officeDocument/2006/relationships/hyperlink" Target="https://www.oecd.org/en/topics/digital.html" TargetMode="External"/><Relationship Id="rId11" Type="http://schemas.openxmlformats.org/officeDocument/2006/relationships/hyperlink" Target="https://doi.org/10.3390/rs14061335" TargetMode="External"/><Relationship Id="rId5" Type="http://schemas.openxmlformats.org/officeDocument/2006/relationships/hyperlink" Target="https://cambridgeservicealliance.eng.cam.ac.uk/system/files/documents/2017NovPaper_Mariam.pdf" TargetMode="External"/><Relationship Id="rId15" Type="http://schemas.openxmlformats.org/officeDocument/2006/relationships/image" Target="../media/image1.png"/><Relationship Id="rId10" Type="http://schemas.openxmlformats.org/officeDocument/2006/relationships/hyperlink" Target="https://www.mdpi.com/2072-4292/14/6/1335" TargetMode="External"/><Relationship Id="rId4" Type="http://schemas.openxmlformats.org/officeDocument/2006/relationships/hyperlink" Target="https://www.europarl.europa.eu/RegData/etudes/BRIE/2019/633171/EPRS_BRI(2019)633171_EN.pdf" TargetMode="External"/><Relationship Id="rId9" Type="http://schemas.openxmlformats.org/officeDocument/2006/relationships/hyperlink" Target="https://doi.org/10.1038/s41746-024-01073-0" TargetMode="External"/><Relationship Id="rId14" Type="http://schemas.openxmlformats.org/officeDocument/2006/relationships/hyperlink" Target="https://www.mayoclinic.org/medical-professionals/neurology-neurosurgery/news/digital-twins-3d-models-enhance-neurosurgical-care/mac-20587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B7003-3750-1144-F5A0-057DC45DF81C}"/>
              </a:ext>
            </a:extLst>
          </p:cNvPr>
          <p:cNvSpPr>
            <a:spLocks noGrp="1"/>
          </p:cNvSpPr>
          <p:nvPr>
            <p:ph type="ctrTitle"/>
          </p:nvPr>
        </p:nvSpPr>
        <p:spPr>
          <a:xfrm>
            <a:off x="0" y="1032327"/>
            <a:ext cx="12192000" cy="2387600"/>
          </a:xfrm>
        </p:spPr>
        <p:txBody>
          <a:bodyPr>
            <a:normAutofit fontScale="90000"/>
          </a:bodyPr>
          <a:lstStyle/>
          <a:p>
            <a:r>
              <a:rPr lang="en-GB" b="1">
                <a:solidFill>
                  <a:schemeClr val="accent1">
                    <a:lumMod val="50000"/>
                  </a:schemeClr>
                </a:solidFill>
              </a:rPr>
              <a:t>BMHP6026</a:t>
            </a:r>
            <a:r>
              <a:rPr lang="en-GB"/>
              <a:t> </a:t>
            </a:r>
            <a:br>
              <a:rPr lang="en-GB"/>
            </a:br>
            <a:br>
              <a:rPr lang="en-GB"/>
            </a:br>
            <a:r>
              <a:rPr lang="en-GB"/>
              <a:t>       </a:t>
            </a:r>
            <a:r>
              <a:rPr lang="en-GB" sz="3600" b="1">
                <a:solidFill>
                  <a:schemeClr val="accent1">
                    <a:lumMod val="50000"/>
                  </a:schemeClr>
                </a:solidFill>
              </a:rPr>
              <a:t>Digital transformation in the Health and Care Professions</a:t>
            </a:r>
            <a:br>
              <a:rPr lang="en-GB" sz="3600" b="1">
                <a:solidFill>
                  <a:schemeClr val="accent1">
                    <a:lumMod val="50000"/>
                  </a:schemeClr>
                </a:solidFill>
              </a:rPr>
            </a:br>
            <a:r>
              <a:rPr lang="en-GB" sz="3600">
                <a:solidFill>
                  <a:schemeClr val="accent1">
                    <a:lumMod val="50000"/>
                  </a:schemeClr>
                </a:solidFill>
              </a:rPr>
              <a:t>IQ004</a:t>
            </a:r>
            <a:endParaRPr lang="en-GB">
              <a:solidFill>
                <a:schemeClr val="accent1">
                  <a:lumMod val="50000"/>
                </a:schemeClr>
              </a:solidFill>
            </a:endParaRPr>
          </a:p>
        </p:txBody>
      </p:sp>
      <p:sp>
        <p:nvSpPr>
          <p:cNvPr id="3" name="Subtitle 2">
            <a:extLst>
              <a:ext uri="{FF2B5EF4-FFF2-40B4-BE49-F238E27FC236}">
                <a16:creationId xmlns:a16="http://schemas.microsoft.com/office/drawing/2014/main" id="{3C5D6B51-4992-DAED-38FB-CF8EE17146EE}"/>
              </a:ext>
            </a:extLst>
          </p:cNvPr>
          <p:cNvSpPr>
            <a:spLocks noGrp="1"/>
          </p:cNvSpPr>
          <p:nvPr>
            <p:ph type="subTitle" idx="1"/>
          </p:nvPr>
        </p:nvSpPr>
        <p:spPr>
          <a:xfrm>
            <a:off x="1446179" y="3661061"/>
            <a:ext cx="9144000" cy="1655762"/>
          </a:xfrm>
        </p:spPr>
        <p:txBody>
          <a:bodyPr>
            <a:noAutofit/>
          </a:bodyPr>
          <a:lstStyle/>
          <a:p>
            <a:r>
              <a:rPr lang="en-GB" sz="2800" dirty="0"/>
              <a:t>Dr L. Simona Ferraraccio</a:t>
            </a:r>
          </a:p>
          <a:p>
            <a:r>
              <a:rPr lang="en-GB" sz="2800" dirty="0">
                <a:hlinkClick r:id="rId2"/>
              </a:rPr>
              <a:t>s.ferraraccio@uwtsd.ac.uk</a:t>
            </a:r>
            <a:endParaRPr lang="en-GB" sz="2800" dirty="0"/>
          </a:p>
          <a:p>
            <a:endParaRPr lang="en-GB" sz="2800" dirty="0"/>
          </a:p>
          <a:p>
            <a:r>
              <a:rPr lang="en-GB" sz="2800" dirty="0"/>
              <a:t>University of Wales Trinity Saint David</a:t>
            </a:r>
          </a:p>
          <a:p>
            <a:r>
              <a:rPr lang="en-GB" sz="2800" u="sng" dirty="0"/>
              <a:t>Week 2 </a:t>
            </a:r>
            <a:r>
              <a:rPr lang="en-GB" sz="2800" dirty="0"/>
              <a:t>– 06.10.2026</a:t>
            </a:r>
          </a:p>
        </p:txBody>
      </p:sp>
      <p:pic>
        <p:nvPicPr>
          <p:cNvPr id="5" name="Picture 4" descr="A black and yellow logo&#10;&#10;Description automatically generated">
            <a:extLst>
              <a:ext uri="{FF2B5EF4-FFF2-40B4-BE49-F238E27FC236}">
                <a16:creationId xmlns:a16="http://schemas.microsoft.com/office/drawing/2014/main" id="{98F2132F-83EB-F017-B670-C75D9AE956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2607" y="5557957"/>
            <a:ext cx="2340077" cy="1300043"/>
          </a:xfrm>
          <a:prstGeom prst="rect">
            <a:avLst/>
          </a:prstGeom>
        </p:spPr>
      </p:pic>
      <p:pic>
        <p:nvPicPr>
          <p:cNvPr id="6" name="Picture 5" descr="A picture containing outdoor, light, hanging, photo&#10;&#10;Description automatically generated">
            <a:extLst>
              <a:ext uri="{FF2B5EF4-FFF2-40B4-BE49-F238E27FC236}">
                <a16:creationId xmlns:a16="http://schemas.microsoft.com/office/drawing/2014/main" id="{F6CB16FB-62D7-A753-C244-27B32B1A01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8632" y="-9073"/>
            <a:ext cx="2047496" cy="6858000"/>
          </a:xfrm>
          <a:prstGeom prst="rect">
            <a:avLst/>
          </a:prstGeom>
        </p:spPr>
      </p:pic>
      <p:cxnSp>
        <p:nvCxnSpPr>
          <p:cNvPr id="8" name="Straight Connector 7">
            <a:extLst>
              <a:ext uri="{FF2B5EF4-FFF2-40B4-BE49-F238E27FC236}">
                <a16:creationId xmlns:a16="http://schemas.microsoft.com/office/drawing/2014/main" id="{0F911ACF-1566-E166-846D-7F2184FB344C}"/>
              </a:ext>
            </a:extLst>
          </p:cNvPr>
          <p:cNvCxnSpPr>
            <a:cxnSpLocks/>
            <a:stCxn id="6" idx="3"/>
          </p:cNvCxnSpPr>
          <p:nvPr/>
        </p:nvCxnSpPr>
        <p:spPr>
          <a:xfrm flipV="1">
            <a:off x="38632" y="3413224"/>
            <a:ext cx="12153368" cy="6703"/>
          </a:xfrm>
          <a:prstGeom prst="line">
            <a:avLst/>
          </a:prstGeom>
          <a:ln w="12700">
            <a:solidFill>
              <a:schemeClr val="tx2">
                <a:lumMod val="10000"/>
                <a:lumOff val="90000"/>
              </a:schemeClr>
            </a:solidFill>
          </a:ln>
        </p:spPr>
        <p:style>
          <a:lnRef idx="2">
            <a:schemeClr val="accent1"/>
          </a:lnRef>
          <a:fillRef idx="0">
            <a:schemeClr val="accent1"/>
          </a:fillRef>
          <a:effectRef idx="1">
            <a:schemeClr val="accent1"/>
          </a:effectRef>
          <a:fontRef idx="minor">
            <a:schemeClr val="tx1"/>
          </a:fontRef>
        </p:style>
      </p:cxnSp>
      <p:sp>
        <p:nvSpPr>
          <p:cNvPr id="4" name="Date Placeholder 3">
            <a:extLst>
              <a:ext uri="{FF2B5EF4-FFF2-40B4-BE49-F238E27FC236}">
                <a16:creationId xmlns:a16="http://schemas.microsoft.com/office/drawing/2014/main" id="{4869C361-2AAA-2701-0480-0E5CF84D10B2}"/>
              </a:ext>
            </a:extLst>
          </p:cNvPr>
          <p:cNvSpPr>
            <a:spLocks noGrp="1"/>
          </p:cNvSpPr>
          <p:nvPr>
            <p:ph type="dt" sz="half" idx="10"/>
          </p:nvPr>
        </p:nvSpPr>
        <p:spPr/>
        <p:txBody>
          <a:bodyPr/>
          <a:lstStyle/>
          <a:p>
            <a:r>
              <a:rPr lang="en-GB"/>
              <a:t>BMHP6026</a:t>
            </a:r>
          </a:p>
        </p:txBody>
      </p:sp>
      <p:sp>
        <p:nvSpPr>
          <p:cNvPr id="7" name="Footer Placeholder 6">
            <a:extLst>
              <a:ext uri="{FF2B5EF4-FFF2-40B4-BE49-F238E27FC236}">
                <a16:creationId xmlns:a16="http://schemas.microsoft.com/office/drawing/2014/main" id="{96DF5057-D5BE-FB0D-DF68-B8AD23E11EC7}"/>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B33EFAB9-CD18-4A79-8561-044C8E09C5CA}"/>
              </a:ext>
            </a:extLst>
          </p:cNvPr>
          <p:cNvSpPr>
            <a:spLocks noGrp="1"/>
          </p:cNvSpPr>
          <p:nvPr>
            <p:ph type="sldNum" sz="quarter" idx="12"/>
          </p:nvPr>
        </p:nvSpPr>
        <p:spPr/>
        <p:txBody>
          <a:bodyPr/>
          <a:lstStyle/>
          <a:p>
            <a:fld id="{6237E25E-D64F-4BF1-B163-5CD5379E27AC}" type="slidenum">
              <a:rPr lang="en-GB" smtClean="0"/>
              <a:t>1</a:t>
            </a:fld>
            <a:endParaRPr lang="en-GB"/>
          </a:p>
        </p:txBody>
      </p:sp>
    </p:spTree>
    <p:extLst>
      <p:ext uri="{BB962C8B-B14F-4D97-AF65-F5344CB8AC3E}">
        <p14:creationId xmlns:p14="http://schemas.microsoft.com/office/powerpoint/2010/main" val="1801217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E09C081-1E1B-A6D7-AA1D-4E67EF9E1DB3}"/>
              </a:ext>
            </a:extLst>
          </p:cNvPr>
          <p:cNvSpPr>
            <a:spLocks noGrp="1"/>
          </p:cNvSpPr>
          <p:nvPr>
            <p:ph type="dt" sz="half" idx="10"/>
          </p:nvPr>
        </p:nvSpPr>
        <p:spPr/>
        <p:txBody>
          <a:bodyPr/>
          <a:lstStyle/>
          <a:p>
            <a:r>
              <a:rPr lang="en-GB"/>
              <a:t>BMHP6026</a:t>
            </a:r>
          </a:p>
        </p:txBody>
      </p:sp>
      <p:pic>
        <p:nvPicPr>
          <p:cNvPr id="53" name="Picture 52" descr="A picture containing outdoor, light, hanging, photo&#10;&#10;Description automatically generated">
            <a:extLst>
              <a:ext uri="{FF2B5EF4-FFF2-40B4-BE49-F238E27FC236}">
                <a16:creationId xmlns:a16="http://schemas.microsoft.com/office/drawing/2014/main" id="{052B865B-52AF-1B14-D0C8-143B70CE72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flipH="1">
            <a:off x="2916227" y="-2946297"/>
            <a:ext cx="2047496" cy="7893845"/>
          </a:xfrm>
          <a:prstGeom prst="rect">
            <a:avLst/>
          </a:prstGeom>
        </p:spPr>
      </p:pic>
      <p:sp>
        <p:nvSpPr>
          <p:cNvPr id="5" name="Footer Placeholder 4">
            <a:extLst>
              <a:ext uri="{FF2B5EF4-FFF2-40B4-BE49-F238E27FC236}">
                <a16:creationId xmlns:a16="http://schemas.microsoft.com/office/drawing/2014/main" id="{85CC8464-1F8C-F55B-B62D-4792FB132245}"/>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815458F8-6C3E-3161-44A8-F714B7195BDD}"/>
              </a:ext>
            </a:extLst>
          </p:cNvPr>
          <p:cNvSpPr>
            <a:spLocks noGrp="1"/>
          </p:cNvSpPr>
          <p:nvPr>
            <p:ph type="sldNum" sz="quarter" idx="12"/>
          </p:nvPr>
        </p:nvSpPr>
        <p:spPr/>
        <p:txBody>
          <a:bodyPr/>
          <a:lstStyle/>
          <a:p>
            <a:fld id="{1A86BE50-FD7F-4295-8001-4F6FBD21EA22}" type="slidenum">
              <a:rPr lang="en-GB" smtClean="0"/>
              <a:t>2</a:t>
            </a:fld>
            <a:endParaRPr lang="en-GB"/>
          </a:p>
        </p:txBody>
      </p:sp>
      <p:sp>
        <p:nvSpPr>
          <p:cNvPr id="51" name="TextBox 50">
            <a:extLst>
              <a:ext uri="{FF2B5EF4-FFF2-40B4-BE49-F238E27FC236}">
                <a16:creationId xmlns:a16="http://schemas.microsoft.com/office/drawing/2014/main" id="{94D51F16-02EC-E5F4-25A5-E79753691DD6}"/>
              </a:ext>
            </a:extLst>
          </p:cNvPr>
          <p:cNvSpPr txBox="1"/>
          <p:nvPr/>
        </p:nvSpPr>
        <p:spPr>
          <a:xfrm>
            <a:off x="148059" y="362689"/>
            <a:ext cx="7177862" cy="769441"/>
          </a:xfrm>
          <a:prstGeom prst="rect">
            <a:avLst/>
          </a:prstGeom>
          <a:noFill/>
        </p:spPr>
        <p:txBody>
          <a:bodyPr wrap="none" rtlCol="0">
            <a:spAutoFit/>
          </a:bodyPr>
          <a:lstStyle/>
          <a:p>
            <a:r>
              <a:rPr lang="en-GB" sz="4400" b="1" dirty="0"/>
              <a:t>BMHP6026 Scheme of work</a:t>
            </a:r>
          </a:p>
        </p:txBody>
      </p:sp>
      <p:grpSp>
        <p:nvGrpSpPr>
          <p:cNvPr id="8" name="Group 7">
            <a:extLst>
              <a:ext uri="{FF2B5EF4-FFF2-40B4-BE49-F238E27FC236}">
                <a16:creationId xmlns:a16="http://schemas.microsoft.com/office/drawing/2014/main" id="{98547B54-3BA2-C446-D5F7-3BC0E43A76B0}"/>
              </a:ext>
            </a:extLst>
          </p:cNvPr>
          <p:cNvGrpSpPr/>
          <p:nvPr/>
        </p:nvGrpSpPr>
        <p:grpSpPr>
          <a:xfrm>
            <a:off x="0" y="1003167"/>
            <a:ext cx="12179977" cy="5535745"/>
            <a:chOff x="0" y="1003167"/>
            <a:chExt cx="12179977" cy="5535745"/>
          </a:xfrm>
        </p:grpSpPr>
        <p:grpSp>
          <p:nvGrpSpPr>
            <p:cNvPr id="29" name="Group 28">
              <a:extLst>
                <a:ext uri="{FF2B5EF4-FFF2-40B4-BE49-F238E27FC236}">
                  <a16:creationId xmlns:a16="http://schemas.microsoft.com/office/drawing/2014/main" id="{E9A51DBA-929D-E09B-BCAE-FDECB52464F4}"/>
                </a:ext>
              </a:extLst>
            </p:cNvPr>
            <p:cNvGrpSpPr/>
            <p:nvPr/>
          </p:nvGrpSpPr>
          <p:grpSpPr>
            <a:xfrm>
              <a:off x="0" y="1003167"/>
              <a:ext cx="12179977" cy="5535745"/>
              <a:chOff x="12023" y="2535549"/>
              <a:chExt cx="12179977" cy="5535745"/>
            </a:xfrm>
          </p:grpSpPr>
          <p:grpSp>
            <p:nvGrpSpPr>
              <p:cNvPr id="30" name="Group 29">
                <a:extLst>
                  <a:ext uri="{FF2B5EF4-FFF2-40B4-BE49-F238E27FC236}">
                    <a16:creationId xmlns:a16="http://schemas.microsoft.com/office/drawing/2014/main" id="{D5B0FA47-F8CF-1135-5C10-DF4F6FE2FB50}"/>
                  </a:ext>
                </a:extLst>
              </p:cNvPr>
              <p:cNvGrpSpPr/>
              <p:nvPr/>
            </p:nvGrpSpPr>
            <p:grpSpPr>
              <a:xfrm>
                <a:off x="12023" y="2535549"/>
                <a:ext cx="12179977" cy="5535745"/>
                <a:chOff x="6011" y="2826259"/>
                <a:chExt cx="12179977" cy="5535745"/>
              </a:xfrm>
            </p:grpSpPr>
            <p:grpSp>
              <p:nvGrpSpPr>
                <p:cNvPr id="33" name="Group 32">
                  <a:extLst>
                    <a:ext uri="{FF2B5EF4-FFF2-40B4-BE49-F238E27FC236}">
                      <a16:creationId xmlns:a16="http://schemas.microsoft.com/office/drawing/2014/main" id="{F711814E-FB47-0667-8C75-ACEA71932EE6}"/>
                    </a:ext>
                  </a:extLst>
                </p:cNvPr>
                <p:cNvGrpSpPr/>
                <p:nvPr/>
              </p:nvGrpSpPr>
              <p:grpSpPr>
                <a:xfrm>
                  <a:off x="6011" y="2826259"/>
                  <a:ext cx="12179977" cy="5535745"/>
                  <a:chOff x="0" y="2704377"/>
                  <a:chExt cx="12179977" cy="5535745"/>
                </a:xfrm>
              </p:grpSpPr>
              <p:graphicFrame>
                <p:nvGraphicFramePr>
                  <p:cNvPr id="38" name="Diagram 37">
                    <a:extLst>
                      <a:ext uri="{FF2B5EF4-FFF2-40B4-BE49-F238E27FC236}">
                        <a16:creationId xmlns:a16="http://schemas.microsoft.com/office/drawing/2014/main" id="{7B5A75D3-1DB9-BD50-4C3D-697DC0296734}"/>
                      </a:ext>
                    </a:extLst>
                  </p:cNvPr>
                  <p:cNvGraphicFramePr/>
                  <p:nvPr/>
                </p:nvGraphicFramePr>
                <p:xfrm>
                  <a:off x="0" y="2704377"/>
                  <a:ext cx="12179977" cy="55357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9" name="TextBox 10">
                    <a:extLst>
                      <a:ext uri="{FF2B5EF4-FFF2-40B4-BE49-F238E27FC236}">
                        <a16:creationId xmlns:a16="http://schemas.microsoft.com/office/drawing/2014/main" id="{C2201740-A0A4-75B7-89AE-31A729A690B8}"/>
                      </a:ext>
                    </a:extLst>
                  </p:cNvPr>
                  <p:cNvSpPr txBox="1"/>
                  <p:nvPr/>
                </p:nvSpPr>
                <p:spPr>
                  <a:xfrm>
                    <a:off x="31442" y="5885825"/>
                    <a:ext cx="1432168" cy="584775"/>
                  </a:xfrm>
                  <a:prstGeom prst="rect">
                    <a:avLst/>
                  </a:prstGeom>
                  <a:noFill/>
                  <a:ln>
                    <a:solidFill>
                      <a:srgbClr val="C0000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Introduction to the module</a:t>
                    </a:r>
                  </a:p>
                </p:txBody>
              </p:sp>
              <p:cxnSp>
                <p:nvCxnSpPr>
                  <p:cNvPr id="40" name="Straight Connector 39">
                    <a:extLst>
                      <a:ext uri="{FF2B5EF4-FFF2-40B4-BE49-F238E27FC236}">
                        <a16:creationId xmlns:a16="http://schemas.microsoft.com/office/drawing/2014/main" id="{0F077024-5DCA-A873-AA48-3CF00D38570D}"/>
                      </a:ext>
                    </a:extLst>
                  </p:cNvPr>
                  <p:cNvCxnSpPr>
                    <a:cxnSpLocks/>
                  </p:cNvCxnSpPr>
                  <p:nvPr/>
                </p:nvCxnSpPr>
                <p:spPr>
                  <a:xfrm flipH="1" flipV="1">
                    <a:off x="670592" y="5717418"/>
                    <a:ext cx="1112" cy="168407"/>
                  </a:xfrm>
                  <a:prstGeom prst="line">
                    <a:avLst/>
                  </a:prstGeom>
                </p:spPr>
                <p:style>
                  <a:lnRef idx="2">
                    <a:schemeClr val="accent1"/>
                  </a:lnRef>
                  <a:fillRef idx="0">
                    <a:schemeClr val="accent1"/>
                  </a:fillRef>
                  <a:effectRef idx="1">
                    <a:schemeClr val="accent1"/>
                  </a:effectRef>
                  <a:fontRef idx="minor">
                    <a:schemeClr val="tx1"/>
                  </a:fontRef>
                </p:style>
              </p:cxnSp>
              <p:sp>
                <p:nvSpPr>
                  <p:cNvPr id="41" name="TextBox 15">
                    <a:extLst>
                      <a:ext uri="{FF2B5EF4-FFF2-40B4-BE49-F238E27FC236}">
                        <a16:creationId xmlns:a16="http://schemas.microsoft.com/office/drawing/2014/main" id="{826BF74B-385B-497D-967F-14A9F22D9D38}"/>
                      </a:ext>
                    </a:extLst>
                  </p:cNvPr>
                  <p:cNvSpPr txBox="1"/>
                  <p:nvPr/>
                </p:nvSpPr>
                <p:spPr>
                  <a:xfrm>
                    <a:off x="1240668" y="4682307"/>
                    <a:ext cx="1179117" cy="338554"/>
                  </a:xfrm>
                  <a:prstGeom prst="rect">
                    <a:avLst/>
                  </a:prstGeom>
                  <a:noFill/>
                  <a:ln>
                    <a:solidFill>
                      <a:srgbClr val="C0000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What is DT</a:t>
                    </a:r>
                  </a:p>
                </p:txBody>
              </p:sp>
              <p:cxnSp>
                <p:nvCxnSpPr>
                  <p:cNvPr id="42" name="Straight Connector 41">
                    <a:extLst>
                      <a:ext uri="{FF2B5EF4-FFF2-40B4-BE49-F238E27FC236}">
                        <a16:creationId xmlns:a16="http://schemas.microsoft.com/office/drawing/2014/main" id="{4BB5C4C2-8BDB-7E8F-EB25-C54003A4B51C}"/>
                      </a:ext>
                    </a:extLst>
                  </p:cNvPr>
                  <p:cNvCxnSpPr>
                    <a:cxnSpLocks/>
                  </p:cNvCxnSpPr>
                  <p:nvPr/>
                </p:nvCxnSpPr>
                <p:spPr>
                  <a:xfrm flipV="1">
                    <a:off x="1839948" y="5020861"/>
                    <a:ext cx="0" cy="195109"/>
                  </a:xfrm>
                  <a:prstGeom prst="line">
                    <a:avLst/>
                  </a:prstGeom>
                </p:spPr>
                <p:style>
                  <a:lnRef idx="2">
                    <a:schemeClr val="accent1"/>
                  </a:lnRef>
                  <a:fillRef idx="0">
                    <a:schemeClr val="accent1"/>
                  </a:fillRef>
                  <a:effectRef idx="1">
                    <a:schemeClr val="accent1"/>
                  </a:effectRef>
                  <a:fontRef idx="minor">
                    <a:schemeClr val="tx1"/>
                  </a:fontRef>
                </p:style>
              </p:cxnSp>
              <p:sp>
                <p:nvSpPr>
                  <p:cNvPr id="43" name="TextBox 3">
                    <a:extLst>
                      <a:ext uri="{FF2B5EF4-FFF2-40B4-BE49-F238E27FC236}">
                        <a16:creationId xmlns:a16="http://schemas.microsoft.com/office/drawing/2014/main" id="{3B24053F-18C3-96B5-BE46-C59D9307E11E}"/>
                      </a:ext>
                    </a:extLst>
                  </p:cNvPr>
                  <p:cNvSpPr txBox="1"/>
                  <p:nvPr/>
                </p:nvSpPr>
                <p:spPr>
                  <a:xfrm>
                    <a:off x="2387272" y="5884407"/>
                    <a:ext cx="1302027" cy="1077218"/>
                  </a:xfrm>
                  <a:prstGeom prst="rect">
                    <a:avLst/>
                  </a:prstGeom>
                  <a:noFill/>
                  <a:ln>
                    <a:solidFill>
                      <a:srgbClr val="C00000"/>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Impact on workforce and service delivery</a:t>
                    </a:r>
                  </a:p>
                </p:txBody>
              </p:sp>
              <p:cxnSp>
                <p:nvCxnSpPr>
                  <p:cNvPr id="44" name="Straight Connector 43">
                    <a:extLst>
                      <a:ext uri="{FF2B5EF4-FFF2-40B4-BE49-F238E27FC236}">
                        <a16:creationId xmlns:a16="http://schemas.microsoft.com/office/drawing/2014/main" id="{F546E6D1-1A53-30F9-EF5B-6BDE146080CA}"/>
                      </a:ext>
                    </a:extLst>
                  </p:cNvPr>
                  <p:cNvCxnSpPr>
                    <a:cxnSpLocks/>
                  </p:cNvCxnSpPr>
                  <p:nvPr/>
                </p:nvCxnSpPr>
                <p:spPr>
                  <a:xfrm flipH="1" flipV="1">
                    <a:off x="3070040" y="5717418"/>
                    <a:ext cx="1112" cy="168407"/>
                  </a:xfrm>
                  <a:prstGeom prst="line">
                    <a:avLst/>
                  </a:prstGeom>
                </p:spPr>
                <p:style>
                  <a:lnRef idx="2">
                    <a:schemeClr val="accent1"/>
                  </a:lnRef>
                  <a:fillRef idx="0">
                    <a:schemeClr val="accent1"/>
                  </a:fillRef>
                  <a:effectRef idx="1">
                    <a:schemeClr val="accent1"/>
                  </a:effectRef>
                  <a:fontRef idx="minor">
                    <a:schemeClr val="tx1"/>
                  </a:fontRef>
                </p:style>
              </p:cxnSp>
              <p:sp>
                <p:nvSpPr>
                  <p:cNvPr id="45" name="TextBox 1">
                    <a:extLst>
                      <a:ext uri="{FF2B5EF4-FFF2-40B4-BE49-F238E27FC236}">
                        <a16:creationId xmlns:a16="http://schemas.microsoft.com/office/drawing/2014/main" id="{B9390FBB-CD0F-542E-B0B6-21BB86EAC52D}"/>
                      </a:ext>
                    </a:extLst>
                  </p:cNvPr>
                  <p:cNvSpPr txBox="1"/>
                  <p:nvPr/>
                </p:nvSpPr>
                <p:spPr>
                  <a:xfrm>
                    <a:off x="3422053" y="4196448"/>
                    <a:ext cx="1586418" cy="830997"/>
                  </a:xfrm>
                  <a:prstGeom prst="rect">
                    <a:avLst/>
                  </a:prstGeom>
                  <a:noFill/>
                  <a:ln>
                    <a:solidFill>
                      <a:srgbClr val="C00000"/>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Impact on service users and community</a:t>
                    </a:r>
                  </a:p>
                </p:txBody>
              </p:sp>
              <p:cxnSp>
                <p:nvCxnSpPr>
                  <p:cNvPr id="46" name="Straight Connector 45">
                    <a:extLst>
                      <a:ext uri="{FF2B5EF4-FFF2-40B4-BE49-F238E27FC236}">
                        <a16:creationId xmlns:a16="http://schemas.microsoft.com/office/drawing/2014/main" id="{64399AB9-8351-3B3D-C0B7-69219E38E941}"/>
                      </a:ext>
                    </a:extLst>
                  </p:cNvPr>
                  <p:cNvCxnSpPr>
                    <a:cxnSpLocks/>
                  </p:cNvCxnSpPr>
                  <p:nvPr/>
                </p:nvCxnSpPr>
                <p:spPr>
                  <a:xfrm flipH="1" flipV="1">
                    <a:off x="4192242" y="5038283"/>
                    <a:ext cx="1112" cy="168407"/>
                  </a:xfrm>
                  <a:prstGeom prst="line">
                    <a:avLst/>
                  </a:prstGeom>
                </p:spPr>
                <p:style>
                  <a:lnRef idx="2">
                    <a:schemeClr val="accent1"/>
                  </a:lnRef>
                  <a:fillRef idx="0">
                    <a:schemeClr val="accent1"/>
                  </a:fillRef>
                  <a:effectRef idx="1">
                    <a:schemeClr val="accent1"/>
                  </a:effectRef>
                  <a:fontRef idx="minor">
                    <a:schemeClr val="tx1"/>
                  </a:fontRef>
                </p:style>
              </p:cxnSp>
              <p:sp>
                <p:nvSpPr>
                  <p:cNvPr id="47" name="TextBox 28">
                    <a:extLst>
                      <a:ext uri="{FF2B5EF4-FFF2-40B4-BE49-F238E27FC236}">
                        <a16:creationId xmlns:a16="http://schemas.microsoft.com/office/drawing/2014/main" id="{13E7D580-5634-DA2D-6C05-6F4ACB772360}"/>
                      </a:ext>
                    </a:extLst>
                  </p:cNvPr>
                  <p:cNvSpPr txBox="1"/>
                  <p:nvPr/>
                </p:nvSpPr>
                <p:spPr>
                  <a:xfrm>
                    <a:off x="4833857" y="5873897"/>
                    <a:ext cx="1251633" cy="584775"/>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a:t>Reading </a:t>
                    </a:r>
                  </a:p>
                  <a:p>
                    <a:pPr algn="ctr"/>
                    <a:r>
                      <a:rPr lang="en-GB" sz="1600"/>
                      <a:t>Week</a:t>
                    </a:r>
                  </a:p>
                </p:txBody>
              </p:sp>
              <p:cxnSp>
                <p:nvCxnSpPr>
                  <p:cNvPr id="48" name="Straight Connector 47">
                    <a:extLst>
                      <a:ext uri="{FF2B5EF4-FFF2-40B4-BE49-F238E27FC236}">
                        <a16:creationId xmlns:a16="http://schemas.microsoft.com/office/drawing/2014/main" id="{9773C2AF-9DFF-3DE6-071C-8711372064C1}"/>
                      </a:ext>
                    </a:extLst>
                  </p:cNvPr>
                  <p:cNvCxnSpPr>
                    <a:cxnSpLocks/>
                  </p:cNvCxnSpPr>
                  <p:nvPr/>
                </p:nvCxnSpPr>
                <p:spPr>
                  <a:xfrm flipH="1" flipV="1">
                    <a:off x="5489701" y="5707607"/>
                    <a:ext cx="1112" cy="168407"/>
                  </a:xfrm>
                  <a:prstGeom prst="line">
                    <a:avLst/>
                  </a:prstGeom>
                </p:spPr>
                <p:style>
                  <a:lnRef idx="2">
                    <a:schemeClr val="accent1"/>
                  </a:lnRef>
                  <a:fillRef idx="0">
                    <a:schemeClr val="accent1"/>
                  </a:fillRef>
                  <a:effectRef idx="1">
                    <a:schemeClr val="accent1"/>
                  </a:effectRef>
                  <a:fontRef idx="minor">
                    <a:schemeClr val="tx1"/>
                  </a:fontRef>
                </p:style>
              </p:cxnSp>
              <p:sp>
                <p:nvSpPr>
                  <p:cNvPr id="49" name="TextBox 48">
                    <a:extLst>
                      <a:ext uri="{FF2B5EF4-FFF2-40B4-BE49-F238E27FC236}">
                        <a16:creationId xmlns:a16="http://schemas.microsoft.com/office/drawing/2014/main" id="{8433E9C6-6F9A-ECE1-3D37-A091348CA452}"/>
                      </a:ext>
                    </a:extLst>
                  </p:cNvPr>
                  <p:cNvSpPr txBox="1"/>
                  <p:nvPr/>
                </p:nvSpPr>
                <p:spPr>
                  <a:xfrm>
                    <a:off x="7380028" y="5892695"/>
                    <a:ext cx="1122675" cy="584775"/>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Digital Strategy </a:t>
                    </a:r>
                  </a:p>
                </p:txBody>
              </p:sp>
              <p:cxnSp>
                <p:nvCxnSpPr>
                  <p:cNvPr id="50" name="Straight Connector 49">
                    <a:extLst>
                      <a:ext uri="{FF2B5EF4-FFF2-40B4-BE49-F238E27FC236}">
                        <a16:creationId xmlns:a16="http://schemas.microsoft.com/office/drawing/2014/main" id="{CB88C910-450A-F680-CEB3-3386323EA667}"/>
                      </a:ext>
                    </a:extLst>
                  </p:cNvPr>
                  <p:cNvCxnSpPr>
                    <a:cxnSpLocks/>
                  </p:cNvCxnSpPr>
                  <p:nvPr/>
                </p:nvCxnSpPr>
                <p:spPr>
                  <a:xfrm flipH="1" flipV="1">
                    <a:off x="6590575" y="5047563"/>
                    <a:ext cx="1112" cy="168407"/>
                  </a:xfrm>
                  <a:prstGeom prst="line">
                    <a:avLst/>
                  </a:prstGeom>
                </p:spPr>
                <p:style>
                  <a:lnRef idx="2">
                    <a:schemeClr val="accent1"/>
                  </a:lnRef>
                  <a:fillRef idx="0">
                    <a:schemeClr val="accent1"/>
                  </a:fillRef>
                  <a:effectRef idx="1">
                    <a:schemeClr val="accent1"/>
                  </a:effectRef>
                  <a:fontRef idx="minor">
                    <a:schemeClr val="tx1"/>
                  </a:fontRef>
                </p:style>
              </p:cxnSp>
            </p:grpSp>
            <p:sp>
              <p:nvSpPr>
                <p:cNvPr id="34" name="TextBox 33">
                  <a:extLst>
                    <a:ext uri="{FF2B5EF4-FFF2-40B4-BE49-F238E27FC236}">
                      <a16:creationId xmlns:a16="http://schemas.microsoft.com/office/drawing/2014/main" id="{859B71E4-48D8-E9CE-7080-5003CBE621AF}"/>
                    </a:ext>
                  </a:extLst>
                </p:cNvPr>
                <p:cNvSpPr txBox="1"/>
                <p:nvPr/>
              </p:nvSpPr>
              <p:spPr>
                <a:xfrm>
                  <a:off x="5687049" y="4580723"/>
                  <a:ext cx="1817460" cy="584775"/>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Digital innovations in Healthcare </a:t>
                  </a:r>
                </a:p>
              </p:txBody>
            </p:sp>
            <p:cxnSp>
              <p:nvCxnSpPr>
                <p:cNvPr id="35" name="Straight Connector 34">
                  <a:extLst>
                    <a:ext uri="{FF2B5EF4-FFF2-40B4-BE49-F238E27FC236}">
                      <a16:creationId xmlns:a16="http://schemas.microsoft.com/office/drawing/2014/main" id="{7A3D19DD-D89C-8147-ABD7-E440A84DDA3B}"/>
                    </a:ext>
                  </a:extLst>
                </p:cNvPr>
                <p:cNvCxnSpPr>
                  <a:cxnSpLocks/>
                </p:cNvCxnSpPr>
                <p:nvPr/>
              </p:nvCxnSpPr>
              <p:spPr>
                <a:xfrm flipH="1" flipV="1">
                  <a:off x="7895133" y="5844676"/>
                  <a:ext cx="1112" cy="168407"/>
                </a:xfrm>
                <a:prstGeom prst="line">
                  <a:avLst/>
                </a:prstGeom>
              </p:spPr>
              <p:style>
                <a:lnRef idx="2">
                  <a:schemeClr val="accent1"/>
                </a:lnRef>
                <a:fillRef idx="0">
                  <a:schemeClr val="accent1"/>
                </a:fillRef>
                <a:effectRef idx="1">
                  <a:schemeClr val="accent1"/>
                </a:effectRef>
                <a:fontRef idx="minor">
                  <a:schemeClr val="tx1"/>
                </a:fontRef>
              </p:style>
            </p:cxnSp>
            <p:sp>
              <p:nvSpPr>
                <p:cNvPr id="36" name="TextBox 35">
                  <a:extLst>
                    <a:ext uri="{FF2B5EF4-FFF2-40B4-BE49-F238E27FC236}">
                      <a16:creationId xmlns:a16="http://schemas.microsoft.com/office/drawing/2014/main" id="{0955CE13-B08D-F267-AB24-F0FE81F97F77}"/>
                    </a:ext>
                  </a:extLst>
                </p:cNvPr>
                <p:cNvSpPr txBox="1"/>
                <p:nvPr/>
              </p:nvSpPr>
              <p:spPr>
                <a:xfrm>
                  <a:off x="8060517" y="4587515"/>
                  <a:ext cx="1916260" cy="584775"/>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Information governance</a:t>
                  </a:r>
                </a:p>
              </p:txBody>
            </p:sp>
            <p:cxnSp>
              <p:nvCxnSpPr>
                <p:cNvPr id="37" name="Straight Connector 36">
                  <a:extLst>
                    <a:ext uri="{FF2B5EF4-FFF2-40B4-BE49-F238E27FC236}">
                      <a16:creationId xmlns:a16="http://schemas.microsoft.com/office/drawing/2014/main" id="{3BC44F91-7A82-13B0-28C7-1FDB41F8E119}"/>
                    </a:ext>
                  </a:extLst>
                </p:cNvPr>
                <p:cNvCxnSpPr>
                  <a:cxnSpLocks/>
                </p:cNvCxnSpPr>
                <p:nvPr/>
              </p:nvCxnSpPr>
              <p:spPr>
                <a:xfrm flipH="1" flipV="1">
                  <a:off x="9018647" y="5175127"/>
                  <a:ext cx="1112" cy="168407"/>
                </a:xfrm>
                <a:prstGeom prst="line">
                  <a:avLst/>
                </a:prstGeom>
              </p:spPr>
              <p:style>
                <a:lnRef idx="2">
                  <a:schemeClr val="accent1"/>
                </a:lnRef>
                <a:fillRef idx="0">
                  <a:schemeClr val="accent1"/>
                </a:fillRef>
                <a:effectRef idx="1">
                  <a:schemeClr val="accent1"/>
                </a:effectRef>
                <a:fontRef idx="minor">
                  <a:schemeClr val="tx1"/>
                </a:fontRef>
              </p:style>
            </p:cxnSp>
          </p:grpSp>
          <p:sp>
            <p:nvSpPr>
              <p:cNvPr id="31" name="TextBox 30">
                <a:extLst>
                  <a:ext uri="{FF2B5EF4-FFF2-40B4-BE49-F238E27FC236}">
                    <a16:creationId xmlns:a16="http://schemas.microsoft.com/office/drawing/2014/main" id="{D4B8A433-808D-187B-9AA7-60A1B2370955}"/>
                  </a:ext>
                </a:extLst>
              </p:cNvPr>
              <p:cNvSpPr txBox="1"/>
              <p:nvPr/>
            </p:nvSpPr>
            <p:spPr>
              <a:xfrm>
                <a:off x="10665563" y="4290013"/>
                <a:ext cx="1432168" cy="584775"/>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t>Preparation for VIVA VOCE</a:t>
                </a:r>
              </a:p>
            </p:txBody>
          </p:sp>
          <p:cxnSp>
            <p:nvCxnSpPr>
              <p:cNvPr id="32" name="Straight Connector 31">
                <a:extLst>
                  <a:ext uri="{FF2B5EF4-FFF2-40B4-BE49-F238E27FC236}">
                    <a16:creationId xmlns:a16="http://schemas.microsoft.com/office/drawing/2014/main" id="{FECA6DD3-3C79-6608-C141-5EAFC70A225E}"/>
                  </a:ext>
                </a:extLst>
              </p:cNvPr>
              <p:cNvCxnSpPr>
                <a:cxnSpLocks/>
              </p:cNvCxnSpPr>
              <p:nvPr/>
            </p:nvCxnSpPr>
            <p:spPr>
              <a:xfrm flipH="1" flipV="1">
                <a:off x="10299454" y="5548590"/>
                <a:ext cx="1112" cy="168407"/>
              </a:xfrm>
              <a:prstGeom prst="line">
                <a:avLst/>
              </a:prstGeom>
            </p:spPr>
            <p:style>
              <a:lnRef idx="2">
                <a:schemeClr val="accent1"/>
              </a:lnRef>
              <a:fillRef idx="0">
                <a:schemeClr val="accent1"/>
              </a:fillRef>
              <a:effectRef idx="1">
                <a:schemeClr val="accent1"/>
              </a:effectRef>
              <a:fontRef idx="minor">
                <a:schemeClr val="tx1"/>
              </a:fontRef>
            </p:style>
          </p:cxnSp>
        </p:grpSp>
        <p:pic>
          <p:nvPicPr>
            <p:cNvPr id="3" name="Picture 2">
              <a:extLst>
                <a:ext uri="{FF2B5EF4-FFF2-40B4-BE49-F238E27FC236}">
                  <a16:creationId xmlns:a16="http://schemas.microsoft.com/office/drawing/2014/main" id="{7D0967C9-A14C-B364-FB29-26CA8BAF7724}"/>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285752" y="4475584"/>
              <a:ext cx="440336" cy="440336"/>
            </a:xfrm>
            <a:prstGeom prst="rect">
              <a:avLst/>
            </a:prstGeom>
          </p:spPr>
        </p:pic>
        <p:cxnSp>
          <p:nvCxnSpPr>
            <p:cNvPr id="7" name="Straight Connector 6">
              <a:extLst>
                <a:ext uri="{FF2B5EF4-FFF2-40B4-BE49-F238E27FC236}">
                  <a16:creationId xmlns:a16="http://schemas.microsoft.com/office/drawing/2014/main" id="{2D0FD72C-03F0-B859-9387-603261FC4F74}"/>
                </a:ext>
              </a:extLst>
            </p:cNvPr>
            <p:cNvCxnSpPr>
              <a:cxnSpLocks/>
            </p:cNvCxnSpPr>
            <p:nvPr/>
          </p:nvCxnSpPr>
          <p:spPr>
            <a:xfrm flipH="1" flipV="1">
              <a:off x="11406185" y="3347725"/>
              <a:ext cx="1112" cy="168407"/>
            </a:xfrm>
            <a:prstGeom prst="line">
              <a:avLst/>
            </a:prstGeom>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219505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500C224-A1E4-E606-DC26-8E27C94BADC4}"/>
              </a:ext>
            </a:extLst>
          </p:cNvPr>
          <p:cNvSpPr>
            <a:spLocks noGrp="1"/>
          </p:cNvSpPr>
          <p:nvPr>
            <p:ph type="ftr" sz="quarter" idx="11"/>
          </p:nvPr>
        </p:nvSpPr>
        <p:spPr>
          <a:xfrm>
            <a:off x="4050590" y="6459390"/>
            <a:ext cx="4114800" cy="365125"/>
          </a:xfrm>
        </p:spPr>
        <p:txBody>
          <a:bodyPr/>
          <a:lstStyle/>
          <a:p>
            <a:r>
              <a:rPr lang="en-GB" dirty="0"/>
              <a:t>Dr Simona Ferraraccio</a:t>
            </a:r>
          </a:p>
        </p:txBody>
      </p:sp>
      <p:sp>
        <p:nvSpPr>
          <p:cNvPr id="3" name="Slide Number Placeholder 2">
            <a:extLst>
              <a:ext uri="{FF2B5EF4-FFF2-40B4-BE49-F238E27FC236}">
                <a16:creationId xmlns:a16="http://schemas.microsoft.com/office/drawing/2014/main" id="{3D116BAA-3F9D-C475-1C56-75E0FFEF5F20}"/>
              </a:ext>
            </a:extLst>
          </p:cNvPr>
          <p:cNvSpPr>
            <a:spLocks noGrp="1"/>
          </p:cNvSpPr>
          <p:nvPr>
            <p:ph type="sldNum" sz="quarter" idx="12"/>
          </p:nvPr>
        </p:nvSpPr>
        <p:spPr/>
        <p:txBody>
          <a:bodyPr/>
          <a:lstStyle/>
          <a:p>
            <a:fld id="{1A86BE50-FD7F-4295-8001-4F6FBD21EA22}" type="slidenum">
              <a:rPr lang="en-GB" smtClean="0"/>
              <a:t>3</a:t>
            </a:fld>
            <a:endParaRPr lang="en-GB"/>
          </a:p>
        </p:txBody>
      </p:sp>
      <p:sp>
        <p:nvSpPr>
          <p:cNvPr id="4" name="TextBox 3">
            <a:extLst>
              <a:ext uri="{FF2B5EF4-FFF2-40B4-BE49-F238E27FC236}">
                <a16:creationId xmlns:a16="http://schemas.microsoft.com/office/drawing/2014/main" id="{7BB3C198-CC1E-13EE-590B-4CC9CFB0CB72}"/>
              </a:ext>
            </a:extLst>
          </p:cNvPr>
          <p:cNvSpPr txBox="1"/>
          <p:nvPr/>
        </p:nvSpPr>
        <p:spPr>
          <a:xfrm>
            <a:off x="0" y="0"/>
            <a:ext cx="2674707" cy="461665"/>
          </a:xfrm>
          <a:prstGeom prst="rect">
            <a:avLst/>
          </a:prstGeom>
          <a:noFill/>
        </p:spPr>
        <p:txBody>
          <a:bodyPr wrap="none" rtlCol="0">
            <a:spAutoFit/>
          </a:bodyPr>
          <a:lstStyle/>
          <a:p>
            <a:r>
              <a:rPr lang="en-GB" sz="2400" b="1"/>
              <a:t>Table of contents:</a:t>
            </a:r>
          </a:p>
        </p:txBody>
      </p:sp>
      <p:cxnSp>
        <p:nvCxnSpPr>
          <p:cNvPr id="5" name="Straight Connector 4">
            <a:extLst>
              <a:ext uri="{FF2B5EF4-FFF2-40B4-BE49-F238E27FC236}">
                <a16:creationId xmlns:a16="http://schemas.microsoft.com/office/drawing/2014/main" id="{1D5D73F6-95D3-B13D-8248-200555641B94}"/>
              </a:ext>
            </a:extLst>
          </p:cNvPr>
          <p:cNvCxnSpPr>
            <a:cxnSpLocks/>
          </p:cNvCxnSpPr>
          <p:nvPr/>
        </p:nvCxnSpPr>
        <p:spPr>
          <a:xfrm flipV="1">
            <a:off x="0" y="404882"/>
            <a:ext cx="10272409" cy="27280"/>
          </a:xfrm>
          <a:prstGeom prst="line">
            <a:avLst/>
          </a:prstGeom>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4BFA5537-83FA-F349-EE54-3C31C3E076C5}"/>
              </a:ext>
            </a:extLst>
          </p:cNvPr>
          <p:cNvSpPr txBox="1"/>
          <p:nvPr/>
        </p:nvSpPr>
        <p:spPr>
          <a:xfrm>
            <a:off x="201736" y="476542"/>
            <a:ext cx="10914434" cy="6186309"/>
          </a:xfrm>
          <a:prstGeom prst="rect">
            <a:avLst/>
          </a:prstGeom>
          <a:noFill/>
        </p:spPr>
        <p:txBody>
          <a:bodyPr wrap="square" rtlCol="0">
            <a:spAutoFit/>
          </a:bodyPr>
          <a:lstStyle/>
          <a:p>
            <a:r>
              <a:rPr lang="en-GB" dirty="0"/>
              <a:t> </a:t>
            </a:r>
          </a:p>
          <a:p>
            <a:r>
              <a:rPr lang="en-GB" dirty="0"/>
              <a:t> </a:t>
            </a:r>
          </a:p>
          <a:p>
            <a:pPr marL="342900" indent="-342900">
              <a:buFont typeface="+mj-lt"/>
              <a:buAutoNum type="arabicPeriod"/>
            </a:pPr>
            <a:r>
              <a:rPr lang="en-GB" dirty="0"/>
              <a:t>What is Digital Transformation</a:t>
            </a:r>
          </a:p>
          <a:p>
            <a:pPr marL="342900" indent="-342900">
              <a:buFont typeface="+mj-lt"/>
              <a:buAutoNum type="arabicPeriod"/>
            </a:pPr>
            <a:endParaRPr lang="en-GB" dirty="0"/>
          </a:p>
          <a:p>
            <a:pPr marL="342900" indent="-342900">
              <a:buFont typeface="+mj-lt"/>
              <a:buAutoNum type="arabicPeriod"/>
            </a:pPr>
            <a:r>
              <a:rPr lang="en-GB" dirty="0"/>
              <a:t>Key milestones in digital transformation &amp; INDUSTRY 4.0 </a:t>
            </a:r>
          </a:p>
          <a:p>
            <a:endParaRPr lang="en-GB" b="1" dirty="0"/>
          </a:p>
          <a:p>
            <a:pPr marL="800100" lvl="1" indent="-342900">
              <a:buFont typeface="Arial" panose="020B0604020202020204" pitchFamily="34" charset="0"/>
              <a:buChar char="•"/>
            </a:pPr>
            <a:r>
              <a:rPr lang="en-GB" dirty="0"/>
              <a:t>What is it?</a:t>
            </a:r>
          </a:p>
          <a:p>
            <a:pPr marL="800100" lvl="1" indent="-342900">
              <a:buFont typeface="Arial" panose="020B0604020202020204" pitchFamily="34" charset="0"/>
              <a:buChar char="•"/>
            </a:pPr>
            <a:r>
              <a:rPr lang="en-GB" dirty="0"/>
              <a:t>Industrial revolutions</a:t>
            </a:r>
          </a:p>
          <a:p>
            <a:pPr marL="800100" lvl="1" indent="-342900">
              <a:buFont typeface="Arial" panose="020B0604020202020204" pitchFamily="34" charset="0"/>
              <a:buChar char="•"/>
            </a:pPr>
            <a:r>
              <a:rPr lang="en-GB" b="1" dirty="0"/>
              <a:t>INDUSTRY 4.0 </a:t>
            </a:r>
            <a:r>
              <a:rPr lang="en-GB" dirty="0"/>
              <a:t>and sustainability</a:t>
            </a:r>
          </a:p>
          <a:p>
            <a:pPr marL="800100" lvl="1" indent="-342900">
              <a:buFont typeface="Arial" panose="020B0604020202020204" pitchFamily="34" charset="0"/>
              <a:buChar char="•"/>
            </a:pPr>
            <a:r>
              <a:rPr lang="en-GB" dirty="0"/>
              <a:t>Architecture of INDUSTRY 4.0: design principles and Technology trends</a:t>
            </a:r>
          </a:p>
          <a:p>
            <a:endParaRPr lang="en-GB" dirty="0"/>
          </a:p>
          <a:p>
            <a:r>
              <a:rPr lang="en-GB" dirty="0"/>
              <a:t>        </a:t>
            </a:r>
            <a:endParaRPr lang="en-GB" b="1" dirty="0"/>
          </a:p>
          <a:p>
            <a:r>
              <a:rPr lang="en-GB" dirty="0"/>
              <a:t>2.       Digital transformation in the Healthcare</a:t>
            </a:r>
            <a:r>
              <a:rPr lang="en-GB" b="1" dirty="0"/>
              <a:t>: e-Health &amp; Health 4.0</a:t>
            </a:r>
          </a:p>
          <a:p>
            <a:endParaRPr lang="en-GB" b="1" dirty="0"/>
          </a:p>
          <a:p>
            <a:pPr marL="800100" lvl="1" indent="-342900">
              <a:buFont typeface="Arial" panose="020B0604020202020204" pitchFamily="34" charset="0"/>
              <a:buChar char="•"/>
            </a:pPr>
            <a:r>
              <a:rPr lang="en-GB" dirty="0"/>
              <a:t>Background and Context: evolution of the Healthcare</a:t>
            </a:r>
          </a:p>
          <a:p>
            <a:pPr marL="800100" lvl="1" indent="-342900">
              <a:buFont typeface="Arial" panose="020B0604020202020204" pitchFamily="34" charset="0"/>
              <a:buChar char="•"/>
            </a:pPr>
            <a:r>
              <a:rPr lang="en-GB" dirty="0"/>
              <a:t>Definition of e-Health and the “10 e’s” </a:t>
            </a:r>
          </a:p>
          <a:p>
            <a:pPr marL="800100" lvl="1" indent="-342900">
              <a:buFont typeface="Arial" panose="020B0604020202020204" pitchFamily="34" charset="0"/>
              <a:buChar char="•"/>
            </a:pPr>
            <a:r>
              <a:rPr lang="en-GB" dirty="0"/>
              <a:t>Key technologies </a:t>
            </a:r>
          </a:p>
          <a:p>
            <a:endParaRPr lang="en-GB" dirty="0"/>
          </a:p>
          <a:p>
            <a:r>
              <a:rPr lang="en-GB" dirty="0"/>
              <a:t>3.   Group activity: </a:t>
            </a:r>
            <a:r>
              <a:rPr lang="en-GB" b="1" dirty="0"/>
              <a:t>Digital innovations in the healthcare</a:t>
            </a:r>
          </a:p>
          <a:p>
            <a:pPr lvl="1"/>
            <a:endParaRPr lang="en-GB" dirty="0"/>
          </a:p>
          <a:p>
            <a:pPr marL="800100" lvl="1" indent="-342900">
              <a:buFont typeface="Arial" panose="020B0604020202020204" pitchFamily="34" charset="0"/>
              <a:buChar char="•"/>
            </a:pPr>
            <a:endParaRPr lang="en-GB" dirty="0"/>
          </a:p>
          <a:p>
            <a:pPr marL="800100" lvl="1" indent="-342900">
              <a:buFont typeface="Arial" panose="020B0604020202020204" pitchFamily="34" charset="0"/>
              <a:buChar char="•"/>
            </a:pPr>
            <a:endParaRPr lang="en-GB" dirty="0"/>
          </a:p>
        </p:txBody>
      </p:sp>
      <p:pic>
        <p:nvPicPr>
          <p:cNvPr id="7" name="Picture 6" descr="A picture containing outdoor, light, hanging, photo&#10;&#10;Description automatically generated">
            <a:extLst>
              <a:ext uri="{FF2B5EF4-FFF2-40B4-BE49-F238E27FC236}">
                <a16:creationId xmlns:a16="http://schemas.microsoft.com/office/drawing/2014/main" id="{5E9D7076-08A3-3BF9-606A-0DC77C9A57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215886" y="0"/>
            <a:ext cx="2047496" cy="6858000"/>
          </a:xfrm>
          <a:prstGeom prst="rect">
            <a:avLst/>
          </a:prstGeom>
        </p:spPr>
      </p:pic>
      <p:pic>
        <p:nvPicPr>
          <p:cNvPr id="9" name="Picture 8" descr="A black and yellow logo&#10;&#10;Description automatically generated">
            <a:extLst>
              <a:ext uri="{FF2B5EF4-FFF2-40B4-BE49-F238E27FC236}">
                <a16:creationId xmlns:a16="http://schemas.microsoft.com/office/drawing/2014/main" id="{95F50DFF-4D9B-4A1A-ADBB-A529594D7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5390" y="0"/>
            <a:ext cx="2103704" cy="1168724"/>
          </a:xfrm>
          <a:prstGeom prst="rect">
            <a:avLst/>
          </a:prstGeom>
        </p:spPr>
      </p:pic>
      <p:sp>
        <p:nvSpPr>
          <p:cNvPr id="8" name="Date Placeholder 7">
            <a:extLst>
              <a:ext uri="{FF2B5EF4-FFF2-40B4-BE49-F238E27FC236}">
                <a16:creationId xmlns:a16="http://schemas.microsoft.com/office/drawing/2014/main" id="{9C961E1C-917B-10A7-60B7-AFAB7A75796F}"/>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648808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outdoor, light, hanging, photo&#10;&#10;Description automatically generated">
            <a:extLst>
              <a:ext uri="{FF2B5EF4-FFF2-40B4-BE49-F238E27FC236}">
                <a16:creationId xmlns:a16="http://schemas.microsoft.com/office/drawing/2014/main" id="{A21DBAE6-095C-F72F-A93D-29802E5898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83781" y="0"/>
            <a:ext cx="2047496" cy="6858000"/>
          </a:xfrm>
          <a:prstGeom prst="rect">
            <a:avLst/>
          </a:prstGeom>
        </p:spPr>
      </p:pic>
      <p:sp>
        <p:nvSpPr>
          <p:cNvPr id="2" name="Date Placeholder 1">
            <a:extLst>
              <a:ext uri="{FF2B5EF4-FFF2-40B4-BE49-F238E27FC236}">
                <a16:creationId xmlns:a16="http://schemas.microsoft.com/office/drawing/2014/main" id="{115123E4-4A97-A368-3EC0-0D6F2D7566B1}"/>
              </a:ext>
            </a:extLst>
          </p:cNvPr>
          <p:cNvSpPr>
            <a:spLocks noGrp="1"/>
          </p:cNvSpPr>
          <p:nvPr>
            <p:ph type="dt" sz="half" idx="10"/>
          </p:nvPr>
        </p:nvSpPr>
        <p:spPr/>
        <p:txBody>
          <a:bodyPr/>
          <a:lstStyle/>
          <a:p>
            <a:r>
              <a:rPr lang="en-GB"/>
              <a:t>BMHP6026</a:t>
            </a:r>
          </a:p>
        </p:txBody>
      </p:sp>
      <p:sp>
        <p:nvSpPr>
          <p:cNvPr id="3" name="Footer Placeholder 2">
            <a:extLst>
              <a:ext uri="{FF2B5EF4-FFF2-40B4-BE49-F238E27FC236}">
                <a16:creationId xmlns:a16="http://schemas.microsoft.com/office/drawing/2014/main" id="{985C91F3-E1A1-E5FD-0BFB-0BF559E0C6E9}"/>
              </a:ext>
            </a:extLst>
          </p:cNvPr>
          <p:cNvSpPr>
            <a:spLocks noGrp="1"/>
          </p:cNvSpPr>
          <p:nvPr>
            <p:ph type="ftr" sz="quarter" idx="11"/>
          </p:nvPr>
        </p:nvSpPr>
        <p:spPr/>
        <p:txBody>
          <a:bodyPr/>
          <a:lstStyle/>
          <a:p>
            <a:r>
              <a:rPr lang="en-GB"/>
              <a:t>Dr Simona Ferraraccio</a:t>
            </a:r>
          </a:p>
        </p:txBody>
      </p:sp>
      <p:sp>
        <p:nvSpPr>
          <p:cNvPr id="4" name="Slide Number Placeholder 3">
            <a:extLst>
              <a:ext uri="{FF2B5EF4-FFF2-40B4-BE49-F238E27FC236}">
                <a16:creationId xmlns:a16="http://schemas.microsoft.com/office/drawing/2014/main" id="{792362EB-B136-0ED7-CA0C-5FAC55496187}"/>
              </a:ext>
            </a:extLst>
          </p:cNvPr>
          <p:cNvSpPr>
            <a:spLocks noGrp="1"/>
          </p:cNvSpPr>
          <p:nvPr>
            <p:ph type="sldNum" sz="quarter" idx="12"/>
          </p:nvPr>
        </p:nvSpPr>
        <p:spPr/>
        <p:txBody>
          <a:bodyPr/>
          <a:lstStyle/>
          <a:p>
            <a:fld id="{1A86BE50-FD7F-4295-8001-4F6FBD21EA22}" type="slidenum">
              <a:rPr lang="en-GB" smtClean="0"/>
              <a:t>4</a:t>
            </a:fld>
            <a:endParaRPr lang="en-GB"/>
          </a:p>
        </p:txBody>
      </p:sp>
      <p:sp>
        <p:nvSpPr>
          <p:cNvPr id="5" name="TextBox 4">
            <a:extLst>
              <a:ext uri="{FF2B5EF4-FFF2-40B4-BE49-F238E27FC236}">
                <a16:creationId xmlns:a16="http://schemas.microsoft.com/office/drawing/2014/main" id="{8C88E54C-CE2A-1D8B-3CAD-7156777F049D}"/>
              </a:ext>
            </a:extLst>
          </p:cNvPr>
          <p:cNvSpPr txBox="1"/>
          <p:nvPr/>
        </p:nvSpPr>
        <p:spPr>
          <a:xfrm>
            <a:off x="3497619" y="2200606"/>
            <a:ext cx="8610600" cy="1147045"/>
          </a:xfrm>
          <a:prstGeom prst="rect">
            <a:avLst/>
          </a:prstGeom>
          <a:noFill/>
        </p:spPr>
        <p:txBody>
          <a:bodyPr wrap="square" rtlCol="0">
            <a:spAutoFit/>
          </a:bodyPr>
          <a:lstStyle/>
          <a:p>
            <a:pPr marL="342900" indent="-342900">
              <a:lnSpc>
                <a:spcPct val="150000"/>
              </a:lnSpc>
              <a:buFont typeface="+mj-lt"/>
              <a:buAutoNum type="arabicPeriod"/>
            </a:pPr>
            <a:r>
              <a:rPr lang="en-GB" sz="2400" dirty="0"/>
              <a:t>Without searching on the web, try to define “Digital Transformation” in general terms.</a:t>
            </a:r>
          </a:p>
        </p:txBody>
      </p:sp>
      <p:sp>
        <p:nvSpPr>
          <p:cNvPr id="6" name="TextBox 5">
            <a:extLst>
              <a:ext uri="{FF2B5EF4-FFF2-40B4-BE49-F238E27FC236}">
                <a16:creationId xmlns:a16="http://schemas.microsoft.com/office/drawing/2014/main" id="{F7A0B712-6431-EB0B-6168-8EF073D0772B}"/>
              </a:ext>
            </a:extLst>
          </p:cNvPr>
          <p:cNvSpPr txBox="1"/>
          <p:nvPr/>
        </p:nvSpPr>
        <p:spPr>
          <a:xfrm>
            <a:off x="320616" y="2634516"/>
            <a:ext cx="3082895" cy="1569660"/>
          </a:xfrm>
          <a:prstGeom prst="rect">
            <a:avLst/>
          </a:prstGeom>
          <a:noFill/>
        </p:spPr>
        <p:txBody>
          <a:bodyPr wrap="none" rtlCol="0">
            <a:spAutoFit/>
          </a:bodyPr>
          <a:lstStyle/>
          <a:p>
            <a:r>
              <a:rPr lang="en-GB" sz="4800" b="1" dirty="0"/>
              <a:t>Individual </a:t>
            </a:r>
          </a:p>
          <a:p>
            <a:r>
              <a:rPr lang="en-GB" sz="4800" b="1" dirty="0"/>
              <a:t>Activity </a:t>
            </a:r>
          </a:p>
        </p:txBody>
      </p:sp>
      <p:sp>
        <p:nvSpPr>
          <p:cNvPr id="9" name="TextBox 8">
            <a:extLst>
              <a:ext uri="{FF2B5EF4-FFF2-40B4-BE49-F238E27FC236}">
                <a16:creationId xmlns:a16="http://schemas.microsoft.com/office/drawing/2014/main" id="{927E6740-F384-C833-4FF4-F4D32526CF0B}"/>
              </a:ext>
            </a:extLst>
          </p:cNvPr>
          <p:cNvSpPr txBox="1"/>
          <p:nvPr/>
        </p:nvSpPr>
        <p:spPr>
          <a:xfrm>
            <a:off x="3497619" y="3347651"/>
            <a:ext cx="8472708" cy="1147045"/>
          </a:xfrm>
          <a:prstGeom prst="rect">
            <a:avLst/>
          </a:prstGeom>
          <a:noFill/>
        </p:spPr>
        <p:txBody>
          <a:bodyPr wrap="square">
            <a:spAutoFit/>
          </a:bodyPr>
          <a:lstStyle/>
          <a:p>
            <a:pPr>
              <a:lnSpc>
                <a:spcPct val="150000"/>
              </a:lnSpc>
            </a:pPr>
            <a:r>
              <a:rPr lang="en-GB" sz="2400" dirty="0"/>
              <a:t>2. Search on Google a definition of “Digital transformation”  and report it on Whiteboard with the corresponding citation. </a:t>
            </a:r>
          </a:p>
        </p:txBody>
      </p:sp>
    </p:spTree>
    <p:extLst>
      <p:ext uri="{BB962C8B-B14F-4D97-AF65-F5344CB8AC3E}">
        <p14:creationId xmlns:p14="http://schemas.microsoft.com/office/powerpoint/2010/main" val="1606761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D7D31AF-6B86-95AD-D406-152345816B8C}"/>
              </a:ext>
            </a:extLst>
          </p:cNvPr>
          <p:cNvSpPr>
            <a:spLocks noGrp="1"/>
          </p:cNvSpPr>
          <p:nvPr>
            <p:ph type="ftr" sz="quarter" idx="11"/>
          </p:nvPr>
        </p:nvSpPr>
        <p:spPr>
          <a:xfrm>
            <a:off x="2846613" y="6450100"/>
            <a:ext cx="4114800" cy="365125"/>
          </a:xfrm>
        </p:spPr>
        <p:txBody>
          <a:bodyPr/>
          <a:lstStyle/>
          <a:p>
            <a:r>
              <a:rPr lang="en-GB"/>
              <a:t>Dr Simona Ferraraccio</a:t>
            </a:r>
            <a:endParaRPr lang="en-GB" dirty="0"/>
          </a:p>
        </p:txBody>
      </p:sp>
      <p:sp>
        <p:nvSpPr>
          <p:cNvPr id="3" name="Slide Number Placeholder 2">
            <a:extLst>
              <a:ext uri="{FF2B5EF4-FFF2-40B4-BE49-F238E27FC236}">
                <a16:creationId xmlns:a16="http://schemas.microsoft.com/office/drawing/2014/main" id="{3AD982B8-F71C-0BE9-C19E-2687037BB099}"/>
              </a:ext>
            </a:extLst>
          </p:cNvPr>
          <p:cNvSpPr>
            <a:spLocks noGrp="1"/>
          </p:cNvSpPr>
          <p:nvPr>
            <p:ph type="sldNum" sz="quarter" idx="12"/>
          </p:nvPr>
        </p:nvSpPr>
        <p:spPr>
          <a:xfrm>
            <a:off x="8610600" y="6491046"/>
            <a:ext cx="2743200" cy="365125"/>
          </a:xfrm>
        </p:spPr>
        <p:txBody>
          <a:bodyPr/>
          <a:lstStyle/>
          <a:p>
            <a:fld id="{1A86BE50-FD7F-4295-8001-4F6FBD21EA22}" type="slidenum">
              <a:rPr lang="en-GB" smtClean="0"/>
              <a:t>5</a:t>
            </a:fld>
            <a:endParaRPr lang="en-GB"/>
          </a:p>
        </p:txBody>
      </p:sp>
      <p:sp>
        <p:nvSpPr>
          <p:cNvPr id="5" name="TextBox 4">
            <a:extLst>
              <a:ext uri="{FF2B5EF4-FFF2-40B4-BE49-F238E27FC236}">
                <a16:creationId xmlns:a16="http://schemas.microsoft.com/office/drawing/2014/main" id="{1F82047B-158D-D3D6-529A-FFACF028B162}"/>
              </a:ext>
            </a:extLst>
          </p:cNvPr>
          <p:cNvSpPr txBox="1"/>
          <p:nvPr/>
        </p:nvSpPr>
        <p:spPr>
          <a:xfrm>
            <a:off x="5495816" y="15943"/>
            <a:ext cx="6696184" cy="584775"/>
          </a:xfrm>
          <a:prstGeom prst="rect">
            <a:avLst/>
          </a:prstGeom>
          <a:noFill/>
        </p:spPr>
        <p:txBody>
          <a:bodyPr wrap="square" rtlCol="0">
            <a:spAutoFit/>
          </a:bodyPr>
          <a:lstStyle/>
          <a:p>
            <a:r>
              <a:rPr lang="en-GB" sz="3200" b="1" dirty="0">
                <a:solidFill>
                  <a:schemeClr val="tx2">
                    <a:lumMod val="90000"/>
                    <a:lumOff val="10000"/>
                  </a:schemeClr>
                </a:solidFill>
              </a:rPr>
              <a:t>Digital transformation - Definitions</a:t>
            </a:r>
          </a:p>
        </p:txBody>
      </p:sp>
      <p:sp>
        <p:nvSpPr>
          <p:cNvPr id="8" name="TextBox 7">
            <a:extLst>
              <a:ext uri="{FF2B5EF4-FFF2-40B4-BE49-F238E27FC236}">
                <a16:creationId xmlns:a16="http://schemas.microsoft.com/office/drawing/2014/main" id="{6D09A8C3-D3A7-1297-04EB-B83E331B81E0}"/>
              </a:ext>
            </a:extLst>
          </p:cNvPr>
          <p:cNvSpPr txBox="1"/>
          <p:nvPr/>
        </p:nvSpPr>
        <p:spPr>
          <a:xfrm>
            <a:off x="5981699" y="2236858"/>
            <a:ext cx="6096000" cy="1323439"/>
          </a:xfrm>
          <a:prstGeom prst="rect">
            <a:avLst/>
          </a:prstGeom>
          <a:solidFill>
            <a:schemeClr val="tx2">
              <a:lumMod val="10000"/>
              <a:lumOff val="90000"/>
            </a:schemeClr>
          </a:solidFill>
        </p:spPr>
        <p:txBody>
          <a:bodyPr wrap="square">
            <a:spAutoFit/>
          </a:bodyPr>
          <a:lstStyle/>
          <a:p>
            <a:pPr algn="just"/>
            <a:r>
              <a:rPr lang="en-GB" sz="1600" dirty="0"/>
              <a:t>“Digital transformation is characterized by a fusion of </a:t>
            </a:r>
            <a:r>
              <a:rPr lang="en-GB" sz="1600" b="1" dirty="0"/>
              <a:t>advanced technologies</a:t>
            </a:r>
            <a:r>
              <a:rPr lang="en-GB" sz="1600" dirty="0"/>
              <a:t> and the integration of physical and digital systems, the predominance of innovative business models and new processes, and the creation of smart products and services.” </a:t>
            </a:r>
          </a:p>
          <a:p>
            <a:pPr algn="r"/>
            <a:r>
              <a:rPr lang="en-GB" sz="1600" dirty="0">
                <a:hlinkClick r:id="" action="ppaction://noaction"/>
              </a:rPr>
              <a:t>(European Commission, 2019)</a:t>
            </a:r>
            <a:endParaRPr lang="en-GB" sz="1600" dirty="0"/>
          </a:p>
        </p:txBody>
      </p:sp>
      <p:sp>
        <p:nvSpPr>
          <p:cNvPr id="10" name="TextBox 9">
            <a:extLst>
              <a:ext uri="{FF2B5EF4-FFF2-40B4-BE49-F238E27FC236}">
                <a16:creationId xmlns:a16="http://schemas.microsoft.com/office/drawing/2014/main" id="{94BCC6B2-2CB4-766F-A689-4A695F088CE4}"/>
              </a:ext>
            </a:extLst>
          </p:cNvPr>
          <p:cNvSpPr txBox="1"/>
          <p:nvPr/>
        </p:nvSpPr>
        <p:spPr>
          <a:xfrm>
            <a:off x="104774" y="727645"/>
            <a:ext cx="5693229" cy="1815882"/>
          </a:xfrm>
          <a:prstGeom prst="rect">
            <a:avLst/>
          </a:prstGeom>
          <a:solidFill>
            <a:schemeClr val="tx2">
              <a:lumMod val="10000"/>
              <a:lumOff val="90000"/>
            </a:schemeClr>
          </a:solidFill>
        </p:spPr>
        <p:txBody>
          <a:bodyPr wrap="square">
            <a:spAutoFit/>
          </a:bodyPr>
          <a:lstStyle/>
          <a:p>
            <a:pPr algn="just"/>
            <a:r>
              <a:rPr lang="en-GB" sz="1600" dirty="0"/>
              <a:t> “Digital transformation refers to the economic and societal effects of digitization and digitalization. Digitization is the conversion of </a:t>
            </a:r>
            <a:r>
              <a:rPr lang="en-GB" sz="1600" dirty="0" err="1"/>
              <a:t>analog</a:t>
            </a:r>
            <a:r>
              <a:rPr lang="en-GB" sz="1600" dirty="0"/>
              <a:t> data and processes into a machine-readable format. Digitalization is the use of </a:t>
            </a:r>
            <a:r>
              <a:rPr lang="en-GB" sz="1600" b="1" dirty="0"/>
              <a:t>digital technologies </a:t>
            </a:r>
            <a:r>
              <a:rPr lang="en-GB" sz="1600" dirty="0"/>
              <a:t>and data as well as their interconnection which results in new or changes to existing activities.”</a:t>
            </a:r>
          </a:p>
          <a:p>
            <a:pPr algn="r"/>
            <a:r>
              <a:rPr lang="en-GB" sz="1600" dirty="0">
                <a:hlinkClick r:id="" action="ppaction://noaction"/>
              </a:rPr>
              <a:t>(OECD ,2018)</a:t>
            </a:r>
            <a:endParaRPr lang="en-GB" sz="1600" dirty="0"/>
          </a:p>
        </p:txBody>
      </p:sp>
      <p:sp>
        <p:nvSpPr>
          <p:cNvPr id="12" name="TextBox 11">
            <a:extLst>
              <a:ext uri="{FF2B5EF4-FFF2-40B4-BE49-F238E27FC236}">
                <a16:creationId xmlns:a16="http://schemas.microsoft.com/office/drawing/2014/main" id="{077B79E2-FDA9-27EC-914A-AACE37084BC6}"/>
              </a:ext>
            </a:extLst>
          </p:cNvPr>
          <p:cNvSpPr txBox="1"/>
          <p:nvPr/>
        </p:nvSpPr>
        <p:spPr>
          <a:xfrm>
            <a:off x="5981700" y="3738587"/>
            <a:ext cx="6096000" cy="2800767"/>
          </a:xfrm>
          <a:prstGeom prst="rect">
            <a:avLst/>
          </a:prstGeom>
          <a:solidFill>
            <a:schemeClr val="tx2">
              <a:lumMod val="10000"/>
              <a:lumOff val="90000"/>
            </a:schemeClr>
          </a:solidFill>
        </p:spPr>
        <p:txBody>
          <a:bodyPr wrap="square">
            <a:spAutoFit/>
          </a:bodyPr>
          <a:lstStyle/>
          <a:p>
            <a:pPr algn="just"/>
            <a:r>
              <a:rPr lang="en-GB" sz="1600" dirty="0"/>
              <a:t>[Digital transformation is a] “process through which </a:t>
            </a:r>
            <a:r>
              <a:rPr lang="en-GB" sz="1600" b="1" dirty="0"/>
              <a:t>companies</a:t>
            </a:r>
            <a:r>
              <a:rPr lang="en-GB" sz="1600" dirty="0"/>
              <a:t> converge multiple new </a:t>
            </a:r>
            <a:r>
              <a:rPr lang="en-GB" sz="1600" b="1" dirty="0"/>
              <a:t>digital technologies</a:t>
            </a:r>
            <a:r>
              <a:rPr lang="en-GB" sz="1600" dirty="0"/>
              <a:t>, enhanced with ubiquitous connectivity, with the intention of reaching superior performance and sustained competitive advantage, by transforming multiple business dimensions, including the business model, the customer experience (comprising digitally enabled products and services) and operations (comprising processes and decision-making), and simultaneously impacting people (including skills talent and culture) and networks (including the entire value system).”</a:t>
            </a:r>
          </a:p>
          <a:p>
            <a:pPr algn="r"/>
            <a:r>
              <a:rPr lang="en-GB" sz="1600" dirty="0">
                <a:hlinkClick r:id="" action="ppaction://noaction"/>
              </a:rPr>
              <a:t>(Ismail, Khater and Zaki, 2017)</a:t>
            </a:r>
            <a:endParaRPr lang="en-GB" sz="1600" dirty="0"/>
          </a:p>
        </p:txBody>
      </p:sp>
      <p:pic>
        <p:nvPicPr>
          <p:cNvPr id="23" name="Picture 22" descr="A black and yellow logo&#10;&#10;Description automatically generated">
            <a:extLst>
              <a:ext uri="{FF2B5EF4-FFF2-40B4-BE49-F238E27FC236}">
                <a16:creationId xmlns:a16="http://schemas.microsoft.com/office/drawing/2014/main" id="{2C6BF385-0FC3-822B-4EE6-43144A5DC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92969"/>
            <a:ext cx="1381328" cy="767404"/>
          </a:xfrm>
          <a:prstGeom prst="rect">
            <a:avLst/>
          </a:prstGeom>
        </p:spPr>
      </p:pic>
      <p:sp>
        <p:nvSpPr>
          <p:cNvPr id="14" name="TextBox 13">
            <a:extLst>
              <a:ext uri="{FF2B5EF4-FFF2-40B4-BE49-F238E27FC236}">
                <a16:creationId xmlns:a16="http://schemas.microsoft.com/office/drawing/2014/main" id="{D14196EC-F1E0-1691-8D99-D96439FE466A}"/>
              </a:ext>
            </a:extLst>
          </p:cNvPr>
          <p:cNvSpPr txBox="1"/>
          <p:nvPr/>
        </p:nvSpPr>
        <p:spPr>
          <a:xfrm>
            <a:off x="5981699" y="699070"/>
            <a:ext cx="6096000" cy="1323439"/>
          </a:xfrm>
          <a:prstGeom prst="rect">
            <a:avLst/>
          </a:prstGeom>
          <a:solidFill>
            <a:schemeClr val="tx2">
              <a:lumMod val="10000"/>
              <a:lumOff val="90000"/>
            </a:schemeClr>
          </a:solidFill>
        </p:spPr>
        <p:txBody>
          <a:bodyPr wrap="square">
            <a:spAutoFit/>
          </a:bodyPr>
          <a:lstStyle/>
          <a:p>
            <a:pPr algn="just"/>
            <a:r>
              <a:rPr lang="en-GB" sz="1600" dirty="0"/>
              <a:t>[Digital transformation is] “the application of </a:t>
            </a:r>
            <a:r>
              <a:rPr lang="en-GB" sz="1600" b="1" dirty="0"/>
              <a:t>technology</a:t>
            </a:r>
            <a:r>
              <a:rPr lang="en-GB" sz="1600" dirty="0"/>
              <a:t> to build new business models, </a:t>
            </a:r>
            <a:r>
              <a:rPr lang="en-GB" sz="1600" b="1" dirty="0"/>
              <a:t>processes</a:t>
            </a:r>
            <a:r>
              <a:rPr lang="en-GB" sz="1600" dirty="0"/>
              <a:t>, software and systems that result in more profitable revenue, greater competitive advantage, and higher efficiency.” </a:t>
            </a:r>
          </a:p>
          <a:p>
            <a:pPr algn="r"/>
            <a:r>
              <a:rPr lang="en-GB" sz="1600" dirty="0">
                <a:hlinkClick r:id="" action="ppaction://noaction"/>
              </a:rPr>
              <a:t>(Schwertner, 2017)</a:t>
            </a:r>
            <a:endParaRPr lang="en-GB" sz="1600" dirty="0"/>
          </a:p>
        </p:txBody>
      </p:sp>
      <p:sp>
        <p:nvSpPr>
          <p:cNvPr id="16" name="TextBox 15">
            <a:extLst>
              <a:ext uri="{FF2B5EF4-FFF2-40B4-BE49-F238E27FC236}">
                <a16:creationId xmlns:a16="http://schemas.microsoft.com/office/drawing/2014/main" id="{03036F74-A21F-C9D4-41CD-02689C248AA7}"/>
              </a:ext>
            </a:extLst>
          </p:cNvPr>
          <p:cNvSpPr txBox="1"/>
          <p:nvPr/>
        </p:nvSpPr>
        <p:spPr>
          <a:xfrm>
            <a:off x="104775" y="2804042"/>
            <a:ext cx="5693228" cy="1569660"/>
          </a:xfrm>
          <a:prstGeom prst="rect">
            <a:avLst/>
          </a:prstGeom>
          <a:solidFill>
            <a:schemeClr val="tx2">
              <a:lumMod val="10000"/>
              <a:lumOff val="90000"/>
            </a:schemeClr>
          </a:solidFill>
        </p:spPr>
        <p:txBody>
          <a:bodyPr wrap="square">
            <a:spAutoFit/>
          </a:bodyPr>
          <a:lstStyle/>
          <a:p>
            <a:pPr algn="just"/>
            <a:r>
              <a:rPr lang="en-GB" sz="1600" dirty="0"/>
              <a:t>Digital transformation is the use of </a:t>
            </a:r>
            <a:r>
              <a:rPr lang="en-GB" sz="1600" b="1" dirty="0"/>
              <a:t>technology</a:t>
            </a:r>
            <a:r>
              <a:rPr lang="en-GB" sz="1600" dirty="0"/>
              <a:t> to radically improve the performance or reach of an </a:t>
            </a:r>
            <a:r>
              <a:rPr lang="en-GB" sz="1600" b="1" dirty="0"/>
              <a:t>organisation</a:t>
            </a:r>
            <a:r>
              <a:rPr lang="en-GB" sz="1600" dirty="0"/>
              <a:t>. In a digitally transformed business, digital technologies enable improved processes, engaged talent, and new business models.” </a:t>
            </a:r>
          </a:p>
          <a:p>
            <a:pPr algn="r"/>
            <a:r>
              <a:rPr lang="en-GB" sz="1600" dirty="0">
                <a:hlinkClick r:id="" action="ppaction://noaction"/>
              </a:rPr>
              <a:t>(Deloitte, 2018)</a:t>
            </a:r>
            <a:endParaRPr lang="en-GB" sz="1600" dirty="0"/>
          </a:p>
        </p:txBody>
      </p:sp>
      <p:sp>
        <p:nvSpPr>
          <p:cNvPr id="18" name="TextBox 17">
            <a:extLst>
              <a:ext uri="{FF2B5EF4-FFF2-40B4-BE49-F238E27FC236}">
                <a16:creationId xmlns:a16="http://schemas.microsoft.com/office/drawing/2014/main" id="{AD7C6FD6-8546-37A1-24AE-AFBFADC044F5}"/>
              </a:ext>
            </a:extLst>
          </p:cNvPr>
          <p:cNvSpPr txBox="1"/>
          <p:nvPr/>
        </p:nvSpPr>
        <p:spPr>
          <a:xfrm>
            <a:off x="104774" y="4632509"/>
            <a:ext cx="5693228" cy="1569660"/>
          </a:xfrm>
          <a:prstGeom prst="rect">
            <a:avLst/>
          </a:prstGeom>
          <a:solidFill>
            <a:schemeClr val="tx2">
              <a:lumMod val="10000"/>
              <a:lumOff val="90000"/>
            </a:schemeClr>
          </a:solidFill>
        </p:spPr>
        <p:txBody>
          <a:bodyPr wrap="square">
            <a:spAutoFit/>
          </a:bodyPr>
          <a:lstStyle/>
          <a:p>
            <a:pPr algn="just"/>
            <a:r>
              <a:rPr lang="en-GB" sz="1600" dirty="0"/>
              <a:t>“Digital transformation requires the </a:t>
            </a:r>
            <a:r>
              <a:rPr lang="en-GB" sz="1600" b="1" dirty="0"/>
              <a:t>organisation</a:t>
            </a:r>
            <a:r>
              <a:rPr lang="en-GB" sz="1600" dirty="0"/>
              <a:t> to deal better with change overall, essentially making change a core competency as the enterprise becomes customer-driven end-to-end. Such agility will facilitate ongoing digitalization initiatives but should not be confused with them.” </a:t>
            </a:r>
          </a:p>
          <a:p>
            <a:pPr algn="r"/>
            <a:r>
              <a:rPr lang="en-GB" sz="1600" dirty="0">
                <a:hlinkClick r:id="" action="ppaction://noaction"/>
              </a:rPr>
              <a:t>(Bloomberg, 2018)</a:t>
            </a:r>
            <a:endParaRPr lang="en-GB" sz="1600" dirty="0"/>
          </a:p>
        </p:txBody>
      </p:sp>
      <p:cxnSp>
        <p:nvCxnSpPr>
          <p:cNvPr id="22" name="Straight Connector 21">
            <a:extLst>
              <a:ext uri="{FF2B5EF4-FFF2-40B4-BE49-F238E27FC236}">
                <a16:creationId xmlns:a16="http://schemas.microsoft.com/office/drawing/2014/main" id="{0F5A784C-6CA0-A9A6-E987-315290041C3F}"/>
              </a:ext>
            </a:extLst>
          </p:cNvPr>
          <p:cNvCxnSpPr/>
          <p:nvPr/>
        </p:nvCxnSpPr>
        <p:spPr>
          <a:xfrm>
            <a:off x="0" y="514206"/>
            <a:ext cx="12192000" cy="77775"/>
          </a:xfrm>
          <a:prstGeom prst="line">
            <a:avLst/>
          </a:prstGeom>
        </p:spPr>
        <p:style>
          <a:lnRef idx="2">
            <a:schemeClr val="accent2"/>
          </a:lnRef>
          <a:fillRef idx="0">
            <a:schemeClr val="accent2"/>
          </a:fillRef>
          <a:effectRef idx="1">
            <a:schemeClr val="accent2"/>
          </a:effectRef>
          <a:fontRef idx="minor">
            <a:schemeClr val="tx1"/>
          </a:fontRef>
        </p:style>
      </p:cxnSp>
      <p:pic>
        <p:nvPicPr>
          <p:cNvPr id="20" name="Picture 19" descr="A white background with black dots&#10;&#10;Description automatically generated">
            <a:extLst>
              <a:ext uri="{FF2B5EF4-FFF2-40B4-BE49-F238E27FC236}">
                <a16:creationId xmlns:a16="http://schemas.microsoft.com/office/drawing/2014/main" id="{E792CEC6-6CD7-85BD-645D-E3C09A443EBF}"/>
              </a:ext>
            </a:extLst>
          </p:cNvPr>
          <p:cNvPicPr>
            <a:picLocks noChangeAspect="1"/>
          </p:cNvPicPr>
          <p:nvPr/>
        </p:nvPicPr>
        <p:blipFill rotWithShape="1">
          <a:blip r:embed="rId4">
            <a:extLst>
              <a:ext uri="{28A0092B-C50C-407E-A947-70E740481C1C}">
                <a14:useLocalDpi xmlns:a14="http://schemas.microsoft.com/office/drawing/2010/main" val="0"/>
              </a:ext>
            </a:extLst>
          </a:blip>
          <a:srcRect t="142" r="82490" b="45976"/>
          <a:stretch/>
        </p:blipFill>
        <p:spPr>
          <a:xfrm>
            <a:off x="5031144" y="0"/>
            <a:ext cx="413834" cy="689076"/>
          </a:xfrm>
          <a:prstGeom prst="rect">
            <a:avLst/>
          </a:prstGeom>
        </p:spPr>
      </p:pic>
      <p:sp>
        <p:nvSpPr>
          <p:cNvPr id="4" name="Date Placeholder 3">
            <a:extLst>
              <a:ext uri="{FF2B5EF4-FFF2-40B4-BE49-F238E27FC236}">
                <a16:creationId xmlns:a16="http://schemas.microsoft.com/office/drawing/2014/main" id="{31A6519A-E5B8-A2F5-4433-8FB4C8B6E980}"/>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291191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48B199E-E9B4-6BDB-210A-82A6547DECAA}"/>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C99A7145-540C-C95B-10BC-ABE00FD0926A}"/>
              </a:ext>
            </a:extLst>
          </p:cNvPr>
          <p:cNvSpPr>
            <a:spLocks noGrp="1"/>
          </p:cNvSpPr>
          <p:nvPr>
            <p:ph type="sldNum" sz="quarter" idx="12"/>
          </p:nvPr>
        </p:nvSpPr>
        <p:spPr/>
        <p:txBody>
          <a:bodyPr/>
          <a:lstStyle/>
          <a:p>
            <a:fld id="{1A86BE50-FD7F-4295-8001-4F6FBD21EA22}" type="slidenum">
              <a:rPr lang="en-GB" smtClean="0"/>
              <a:t>6</a:t>
            </a:fld>
            <a:endParaRPr lang="en-GB"/>
          </a:p>
        </p:txBody>
      </p:sp>
      <p:sp>
        <p:nvSpPr>
          <p:cNvPr id="7" name="TextBox 6">
            <a:extLst>
              <a:ext uri="{FF2B5EF4-FFF2-40B4-BE49-F238E27FC236}">
                <a16:creationId xmlns:a16="http://schemas.microsoft.com/office/drawing/2014/main" id="{004BE139-460F-2226-785A-0F80081912A3}"/>
              </a:ext>
            </a:extLst>
          </p:cNvPr>
          <p:cNvSpPr txBox="1"/>
          <p:nvPr/>
        </p:nvSpPr>
        <p:spPr>
          <a:xfrm>
            <a:off x="5618469" y="20034"/>
            <a:ext cx="6573531" cy="400110"/>
          </a:xfrm>
          <a:prstGeom prst="rect">
            <a:avLst/>
          </a:prstGeom>
          <a:noFill/>
        </p:spPr>
        <p:txBody>
          <a:bodyPr wrap="none" rtlCol="0">
            <a:spAutoFit/>
          </a:bodyPr>
          <a:lstStyle/>
          <a:p>
            <a:pPr algn="ctr"/>
            <a:r>
              <a:rPr lang="en-GB" sz="2000" b="1" dirty="0">
                <a:solidFill>
                  <a:schemeClr val="accent1">
                    <a:lumMod val="75000"/>
                  </a:schemeClr>
                </a:solidFill>
              </a:rPr>
              <a:t>What is Digital transformation? – Conceptual definition</a:t>
            </a:r>
          </a:p>
        </p:txBody>
      </p:sp>
      <p:sp>
        <p:nvSpPr>
          <p:cNvPr id="89" name="TextBox 88">
            <a:extLst>
              <a:ext uri="{FF2B5EF4-FFF2-40B4-BE49-F238E27FC236}">
                <a16:creationId xmlns:a16="http://schemas.microsoft.com/office/drawing/2014/main" id="{784F4BD8-5081-BDE7-3EEE-18A5369053D8}"/>
              </a:ext>
            </a:extLst>
          </p:cNvPr>
          <p:cNvSpPr txBox="1"/>
          <p:nvPr/>
        </p:nvSpPr>
        <p:spPr>
          <a:xfrm>
            <a:off x="6239780" y="1605579"/>
            <a:ext cx="1386277" cy="369332"/>
          </a:xfrm>
          <a:prstGeom prst="rect">
            <a:avLst/>
          </a:prstGeom>
          <a:solidFill>
            <a:schemeClr val="accent2">
              <a:lumMod val="40000"/>
              <a:lumOff val="60000"/>
            </a:schemeClr>
          </a:solidFill>
        </p:spPr>
        <p:txBody>
          <a:bodyPr wrap="none" rtlCol="0">
            <a:spAutoFit/>
          </a:bodyPr>
          <a:lstStyle/>
          <a:p>
            <a:r>
              <a:rPr lang="en-GB" dirty="0"/>
              <a:t>Target entity</a:t>
            </a:r>
          </a:p>
        </p:txBody>
      </p:sp>
      <p:sp>
        <p:nvSpPr>
          <p:cNvPr id="20" name="TextBox 19">
            <a:extLst>
              <a:ext uri="{FF2B5EF4-FFF2-40B4-BE49-F238E27FC236}">
                <a16:creationId xmlns:a16="http://schemas.microsoft.com/office/drawing/2014/main" id="{AC8E276F-8E1E-2DE9-A815-F1CDA14B70CB}"/>
              </a:ext>
            </a:extLst>
          </p:cNvPr>
          <p:cNvSpPr txBox="1"/>
          <p:nvPr/>
        </p:nvSpPr>
        <p:spPr>
          <a:xfrm>
            <a:off x="-41856" y="1641007"/>
            <a:ext cx="3175405" cy="369332"/>
          </a:xfrm>
          <a:prstGeom prst="rect">
            <a:avLst/>
          </a:prstGeom>
          <a:noFill/>
        </p:spPr>
        <p:txBody>
          <a:bodyPr wrap="square" rtlCol="0">
            <a:spAutoFit/>
          </a:bodyPr>
          <a:lstStyle/>
          <a:p>
            <a:r>
              <a:rPr lang="en-GB" b="1" dirty="0"/>
              <a:t>Who</a:t>
            </a:r>
            <a:r>
              <a:rPr lang="en-GB" sz="1600" dirty="0"/>
              <a:t> is affected by the DT? </a:t>
            </a:r>
          </a:p>
        </p:txBody>
      </p:sp>
      <p:grpSp>
        <p:nvGrpSpPr>
          <p:cNvPr id="10" name="Group 9">
            <a:extLst>
              <a:ext uri="{FF2B5EF4-FFF2-40B4-BE49-F238E27FC236}">
                <a16:creationId xmlns:a16="http://schemas.microsoft.com/office/drawing/2014/main" id="{ECFBD266-F8B6-A5CF-2A64-5E7A1679FFD8}"/>
              </a:ext>
            </a:extLst>
          </p:cNvPr>
          <p:cNvGrpSpPr/>
          <p:nvPr/>
        </p:nvGrpSpPr>
        <p:grpSpPr>
          <a:xfrm>
            <a:off x="3133549" y="641476"/>
            <a:ext cx="2253116" cy="2325382"/>
            <a:chOff x="3133549" y="641476"/>
            <a:chExt cx="2253116" cy="2325382"/>
          </a:xfrm>
        </p:grpSpPr>
        <p:cxnSp>
          <p:nvCxnSpPr>
            <p:cNvPr id="45" name="Straight Arrow Connector 44">
              <a:extLst>
                <a:ext uri="{FF2B5EF4-FFF2-40B4-BE49-F238E27FC236}">
                  <a16:creationId xmlns:a16="http://schemas.microsoft.com/office/drawing/2014/main" id="{E2138CD8-86B1-4875-588B-211363B895C8}"/>
                </a:ext>
              </a:extLst>
            </p:cNvPr>
            <p:cNvCxnSpPr>
              <a:cxnSpLocks/>
              <a:stCxn id="20" idx="3"/>
              <a:endCxn id="46" idx="1"/>
            </p:cNvCxnSpPr>
            <p:nvPr/>
          </p:nvCxnSpPr>
          <p:spPr>
            <a:xfrm flipV="1">
              <a:off x="3133549" y="1556937"/>
              <a:ext cx="859465" cy="26873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46" name="TextBox 45">
              <a:extLst>
                <a:ext uri="{FF2B5EF4-FFF2-40B4-BE49-F238E27FC236}">
                  <a16:creationId xmlns:a16="http://schemas.microsoft.com/office/drawing/2014/main" id="{25603A74-F3F0-A0A5-74D5-EC4A300E6334}"/>
                </a:ext>
              </a:extLst>
            </p:cNvPr>
            <p:cNvSpPr txBox="1"/>
            <p:nvPr/>
          </p:nvSpPr>
          <p:spPr>
            <a:xfrm>
              <a:off x="3993014" y="1372271"/>
              <a:ext cx="1180388" cy="369332"/>
            </a:xfrm>
            <a:prstGeom prst="rect">
              <a:avLst/>
            </a:prstGeom>
            <a:noFill/>
          </p:spPr>
          <p:txBody>
            <a:bodyPr wrap="none" rtlCol="0">
              <a:spAutoFit/>
            </a:bodyPr>
            <a:lstStyle/>
            <a:p>
              <a:r>
                <a:rPr lang="en-GB" dirty="0"/>
                <a:t>Industries</a:t>
              </a:r>
            </a:p>
          </p:txBody>
        </p:sp>
        <p:cxnSp>
          <p:nvCxnSpPr>
            <p:cNvPr id="48" name="Straight Arrow Connector 47">
              <a:extLst>
                <a:ext uri="{FF2B5EF4-FFF2-40B4-BE49-F238E27FC236}">
                  <a16:creationId xmlns:a16="http://schemas.microsoft.com/office/drawing/2014/main" id="{D2E2552F-49D9-6601-A27B-80B8248AE207}"/>
                </a:ext>
              </a:extLst>
            </p:cNvPr>
            <p:cNvCxnSpPr>
              <a:cxnSpLocks/>
              <a:stCxn id="20" idx="3"/>
              <a:endCxn id="51" idx="1"/>
            </p:cNvCxnSpPr>
            <p:nvPr/>
          </p:nvCxnSpPr>
          <p:spPr>
            <a:xfrm flipV="1">
              <a:off x="3133549" y="1790245"/>
              <a:ext cx="859465" cy="35428"/>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51" name="TextBox 50">
              <a:extLst>
                <a:ext uri="{FF2B5EF4-FFF2-40B4-BE49-F238E27FC236}">
                  <a16:creationId xmlns:a16="http://schemas.microsoft.com/office/drawing/2014/main" id="{7DA075E4-D9F3-200F-AA72-854988A61AC6}"/>
                </a:ext>
              </a:extLst>
            </p:cNvPr>
            <p:cNvSpPr txBox="1"/>
            <p:nvPr/>
          </p:nvSpPr>
          <p:spPr>
            <a:xfrm>
              <a:off x="3993014" y="1605579"/>
              <a:ext cx="1266693" cy="369332"/>
            </a:xfrm>
            <a:prstGeom prst="rect">
              <a:avLst/>
            </a:prstGeom>
            <a:noFill/>
          </p:spPr>
          <p:txBody>
            <a:bodyPr wrap="none" rtlCol="0">
              <a:spAutoFit/>
            </a:bodyPr>
            <a:lstStyle/>
            <a:p>
              <a:r>
                <a:rPr lang="en-GB" dirty="0"/>
                <a:t>Individuals</a:t>
              </a:r>
            </a:p>
          </p:txBody>
        </p:sp>
        <p:sp>
          <p:nvSpPr>
            <p:cNvPr id="53" name="TextBox 52">
              <a:extLst>
                <a:ext uri="{FF2B5EF4-FFF2-40B4-BE49-F238E27FC236}">
                  <a16:creationId xmlns:a16="http://schemas.microsoft.com/office/drawing/2014/main" id="{130DE971-FBB3-69A1-A204-19FC05E18C4A}"/>
                </a:ext>
              </a:extLst>
            </p:cNvPr>
            <p:cNvSpPr txBox="1"/>
            <p:nvPr/>
          </p:nvSpPr>
          <p:spPr>
            <a:xfrm>
              <a:off x="3993014" y="1852575"/>
              <a:ext cx="913392" cy="369332"/>
            </a:xfrm>
            <a:prstGeom prst="rect">
              <a:avLst/>
            </a:prstGeom>
            <a:noFill/>
          </p:spPr>
          <p:txBody>
            <a:bodyPr wrap="none" rtlCol="0">
              <a:spAutoFit/>
            </a:bodyPr>
            <a:lstStyle/>
            <a:p>
              <a:r>
                <a:rPr lang="en-GB" dirty="0"/>
                <a:t>Politics</a:t>
              </a:r>
            </a:p>
          </p:txBody>
        </p:sp>
        <p:cxnSp>
          <p:nvCxnSpPr>
            <p:cNvPr id="54" name="Straight Arrow Connector 53">
              <a:extLst>
                <a:ext uri="{FF2B5EF4-FFF2-40B4-BE49-F238E27FC236}">
                  <a16:creationId xmlns:a16="http://schemas.microsoft.com/office/drawing/2014/main" id="{6401669C-F102-86ED-B170-2502650C8086}"/>
                </a:ext>
              </a:extLst>
            </p:cNvPr>
            <p:cNvCxnSpPr>
              <a:cxnSpLocks/>
              <a:stCxn id="20" idx="3"/>
              <a:endCxn id="53" idx="1"/>
            </p:cNvCxnSpPr>
            <p:nvPr/>
          </p:nvCxnSpPr>
          <p:spPr>
            <a:xfrm>
              <a:off x="3133549" y="1825673"/>
              <a:ext cx="859465" cy="211568"/>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57" name="Straight Arrow Connector 56">
              <a:extLst>
                <a:ext uri="{FF2B5EF4-FFF2-40B4-BE49-F238E27FC236}">
                  <a16:creationId xmlns:a16="http://schemas.microsoft.com/office/drawing/2014/main" id="{5EAC0B57-3EDA-4FA6-B9D1-535DFC8F9E5E}"/>
                </a:ext>
              </a:extLst>
            </p:cNvPr>
            <p:cNvCxnSpPr>
              <a:cxnSpLocks/>
              <a:stCxn id="20" idx="3"/>
              <a:endCxn id="60" idx="1"/>
            </p:cNvCxnSpPr>
            <p:nvPr/>
          </p:nvCxnSpPr>
          <p:spPr>
            <a:xfrm>
              <a:off x="3133549" y="1825673"/>
              <a:ext cx="859465" cy="459413"/>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60" name="TextBox 59">
              <a:extLst>
                <a:ext uri="{FF2B5EF4-FFF2-40B4-BE49-F238E27FC236}">
                  <a16:creationId xmlns:a16="http://schemas.microsoft.com/office/drawing/2014/main" id="{379503B6-E526-B209-EDCA-3E93981CF220}"/>
                </a:ext>
              </a:extLst>
            </p:cNvPr>
            <p:cNvSpPr txBox="1"/>
            <p:nvPr/>
          </p:nvSpPr>
          <p:spPr>
            <a:xfrm>
              <a:off x="3993014" y="2100420"/>
              <a:ext cx="1195968" cy="369332"/>
            </a:xfrm>
            <a:prstGeom prst="rect">
              <a:avLst/>
            </a:prstGeom>
            <a:noFill/>
          </p:spPr>
          <p:txBody>
            <a:bodyPr wrap="none" rtlCol="0">
              <a:spAutoFit/>
            </a:bodyPr>
            <a:lstStyle/>
            <a:p>
              <a:r>
                <a:rPr lang="en-GB" dirty="0"/>
                <a:t>Education</a:t>
              </a:r>
            </a:p>
          </p:txBody>
        </p:sp>
        <p:cxnSp>
          <p:nvCxnSpPr>
            <p:cNvPr id="66" name="Straight Arrow Connector 65">
              <a:extLst>
                <a:ext uri="{FF2B5EF4-FFF2-40B4-BE49-F238E27FC236}">
                  <a16:creationId xmlns:a16="http://schemas.microsoft.com/office/drawing/2014/main" id="{AD15FF84-F123-A9E2-1A8C-8353611C3A2C}"/>
                </a:ext>
              </a:extLst>
            </p:cNvPr>
            <p:cNvCxnSpPr>
              <a:cxnSpLocks/>
              <a:stCxn id="20" idx="3"/>
              <a:endCxn id="72" idx="1"/>
            </p:cNvCxnSpPr>
            <p:nvPr/>
          </p:nvCxnSpPr>
          <p:spPr>
            <a:xfrm flipV="1">
              <a:off x="3133549" y="1319396"/>
              <a:ext cx="859465" cy="50627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72" name="TextBox 71">
              <a:extLst>
                <a:ext uri="{FF2B5EF4-FFF2-40B4-BE49-F238E27FC236}">
                  <a16:creationId xmlns:a16="http://schemas.microsoft.com/office/drawing/2014/main" id="{636B3699-A8CC-9A22-10A4-5575FA99E6D2}"/>
                </a:ext>
              </a:extLst>
            </p:cNvPr>
            <p:cNvSpPr txBox="1"/>
            <p:nvPr/>
          </p:nvSpPr>
          <p:spPr>
            <a:xfrm>
              <a:off x="3993014" y="1134730"/>
              <a:ext cx="1013932" cy="369332"/>
            </a:xfrm>
            <a:prstGeom prst="rect">
              <a:avLst/>
            </a:prstGeom>
            <a:noFill/>
          </p:spPr>
          <p:txBody>
            <a:bodyPr wrap="none" rtlCol="0">
              <a:spAutoFit/>
            </a:bodyPr>
            <a:lstStyle/>
            <a:p>
              <a:r>
                <a:rPr lang="en-GB" dirty="0"/>
                <a:t>Lifestyle</a:t>
              </a:r>
            </a:p>
          </p:txBody>
        </p:sp>
        <p:cxnSp>
          <p:nvCxnSpPr>
            <p:cNvPr id="74" name="Straight Arrow Connector 73">
              <a:extLst>
                <a:ext uri="{FF2B5EF4-FFF2-40B4-BE49-F238E27FC236}">
                  <a16:creationId xmlns:a16="http://schemas.microsoft.com/office/drawing/2014/main" id="{DD2458C1-F3ED-3CCF-01C9-8A0F7F61E5A2}"/>
                </a:ext>
              </a:extLst>
            </p:cNvPr>
            <p:cNvCxnSpPr>
              <a:cxnSpLocks/>
              <a:stCxn id="20" idx="3"/>
              <a:endCxn id="77" idx="1"/>
            </p:cNvCxnSpPr>
            <p:nvPr/>
          </p:nvCxnSpPr>
          <p:spPr>
            <a:xfrm>
              <a:off x="3133549" y="1825673"/>
              <a:ext cx="859465" cy="707258"/>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77" name="TextBox 76">
              <a:extLst>
                <a:ext uri="{FF2B5EF4-FFF2-40B4-BE49-F238E27FC236}">
                  <a16:creationId xmlns:a16="http://schemas.microsoft.com/office/drawing/2014/main" id="{6AEAD4B5-992F-2BFA-5901-07ABCE3E34C2}"/>
                </a:ext>
              </a:extLst>
            </p:cNvPr>
            <p:cNvSpPr txBox="1"/>
            <p:nvPr/>
          </p:nvSpPr>
          <p:spPr>
            <a:xfrm>
              <a:off x="3993014" y="2348265"/>
              <a:ext cx="1134670" cy="369332"/>
            </a:xfrm>
            <a:prstGeom prst="rect">
              <a:avLst/>
            </a:prstGeom>
            <a:noFill/>
          </p:spPr>
          <p:txBody>
            <a:bodyPr wrap="none" rtlCol="0">
              <a:spAutoFit/>
            </a:bodyPr>
            <a:lstStyle/>
            <a:p>
              <a:r>
                <a:rPr lang="en-GB" dirty="0"/>
                <a:t>Networks</a:t>
              </a:r>
            </a:p>
          </p:txBody>
        </p:sp>
        <p:cxnSp>
          <p:nvCxnSpPr>
            <p:cNvPr id="79" name="Straight Arrow Connector 78">
              <a:extLst>
                <a:ext uri="{FF2B5EF4-FFF2-40B4-BE49-F238E27FC236}">
                  <a16:creationId xmlns:a16="http://schemas.microsoft.com/office/drawing/2014/main" id="{838210DF-0D67-77F7-3819-DB59962EC844}"/>
                </a:ext>
              </a:extLst>
            </p:cNvPr>
            <p:cNvCxnSpPr>
              <a:cxnSpLocks/>
              <a:stCxn id="20" idx="3"/>
              <a:endCxn id="82" idx="1"/>
            </p:cNvCxnSpPr>
            <p:nvPr/>
          </p:nvCxnSpPr>
          <p:spPr>
            <a:xfrm flipV="1">
              <a:off x="3133549" y="1080661"/>
              <a:ext cx="859465" cy="745012"/>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82" name="TextBox 81">
              <a:extLst>
                <a:ext uri="{FF2B5EF4-FFF2-40B4-BE49-F238E27FC236}">
                  <a16:creationId xmlns:a16="http://schemas.microsoft.com/office/drawing/2014/main" id="{FD3B48F4-4D1F-2417-0EF2-6AB20370EECD}"/>
                </a:ext>
              </a:extLst>
            </p:cNvPr>
            <p:cNvSpPr txBox="1"/>
            <p:nvPr/>
          </p:nvSpPr>
          <p:spPr>
            <a:xfrm>
              <a:off x="3993014" y="912783"/>
              <a:ext cx="1393651" cy="335756"/>
            </a:xfrm>
            <a:prstGeom prst="rect">
              <a:avLst/>
            </a:prstGeom>
            <a:noFill/>
          </p:spPr>
          <p:txBody>
            <a:bodyPr wrap="none" rtlCol="0">
              <a:spAutoFit/>
            </a:bodyPr>
            <a:lstStyle/>
            <a:p>
              <a:r>
                <a:rPr lang="en-GB" dirty="0"/>
                <a:t>Governance</a:t>
              </a:r>
            </a:p>
          </p:txBody>
        </p:sp>
        <p:cxnSp>
          <p:nvCxnSpPr>
            <p:cNvPr id="85" name="Straight Arrow Connector 84">
              <a:extLst>
                <a:ext uri="{FF2B5EF4-FFF2-40B4-BE49-F238E27FC236}">
                  <a16:creationId xmlns:a16="http://schemas.microsoft.com/office/drawing/2014/main" id="{27937CA5-E90F-4229-7CAF-5DD32D0B99F8}"/>
                </a:ext>
              </a:extLst>
            </p:cNvPr>
            <p:cNvCxnSpPr>
              <a:cxnSpLocks/>
              <a:stCxn id="20" idx="3"/>
              <a:endCxn id="87" idx="1"/>
            </p:cNvCxnSpPr>
            <p:nvPr/>
          </p:nvCxnSpPr>
          <p:spPr>
            <a:xfrm>
              <a:off x="3133549" y="1825673"/>
              <a:ext cx="859465" cy="956519"/>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87" name="TextBox 86">
              <a:extLst>
                <a:ext uri="{FF2B5EF4-FFF2-40B4-BE49-F238E27FC236}">
                  <a16:creationId xmlns:a16="http://schemas.microsoft.com/office/drawing/2014/main" id="{0A76E33E-8F30-4F15-9048-C649CD51955A}"/>
                </a:ext>
              </a:extLst>
            </p:cNvPr>
            <p:cNvSpPr txBox="1"/>
            <p:nvPr/>
          </p:nvSpPr>
          <p:spPr>
            <a:xfrm>
              <a:off x="3993014" y="2597526"/>
              <a:ext cx="1294265" cy="369332"/>
            </a:xfrm>
            <a:prstGeom prst="rect">
              <a:avLst/>
            </a:prstGeom>
            <a:noFill/>
          </p:spPr>
          <p:txBody>
            <a:bodyPr wrap="none" rtlCol="0">
              <a:spAutoFit/>
            </a:bodyPr>
            <a:lstStyle/>
            <a:p>
              <a:r>
                <a:rPr lang="en-GB" dirty="0"/>
                <a:t>Healthcare</a:t>
              </a:r>
            </a:p>
          </p:txBody>
        </p:sp>
        <p:cxnSp>
          <p:nvCxnSpPr>
            <p:cNvPr id="106" name="Straight Arrow Connector 105">
              <a:extLst>
                <a:ext uri="{FF2B5EF4-FFF2-40B4-BE49-F238E27FC236}">
                  <a16:creationId xmlns:a16="http://schemas.microsoft.com/office/drawing/2014/main" id="{6DB7A816-A33A-7901-AF24-7DFE61E3CEBA}"/>
                </a:ext>
              </a:extLst>
            </p:cNvPr>
            <p:cNvCxnSpPr>
              <a:cxnSpLocks/>
              <a:stCxn id="20" idx="3"/>
            </p:cNvCxnSpPr>
            <p:nvPr/>
          </p:nvCxnSpPr>
          <p:spPr>
            <a:xfrm flipV="1">
              <a:off x="3133549" y="841926"/>
              <a:ext cx="859465" cy="98374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10" name="TextBox 109">
              <a:extLst>
                <a:ext uri="{FF2B5EF4-FFF2-40B4-BE49-F238E27FC236}">
                  <a16:creationId xmlns:a16="http://schemas.microsoft.com/office/drawing/2014/main" id="{2FA82829-BBAF-B6ED-E836-CD903E99BD7F}"/>
                </a:ext>
              </a:extLst>
            </p:cNvPr>
            <p:cNvSpPr txBox="1"/>
            <p:nvPr/>
          </p:nvSpPr>
          <p:spPr>
            <a:xfrm>
              <a:off x="3993014" y="641476"/>
              <a:ext cx="1326004" cy="369332"/>
            </a:xfrm>
            <a:prstGeom prst="rect">
              <a:avLst/>
            </a:prstGeom>
            <a:noFill/>
          </p:spPr>
          <p:txBody>
            <a:bodyPr wrap="none" rtlCol="0">
              <a:spAutoFit/>
            </a:bodyPr>
            <a:lstStyle/>
            <a:p>
              <a:r>
                <a:rPr lang="en-GB" dirty="0"/>
                <a:t>Businesses</a:t>
              </a:r>
            </a:p>
          </p:txBody>
        </p:sp>
      </p:grpSp>
      <p:sp>
        <p:nvSpPr>
          <p:cNvPr id="21" name="TextBox 20">
            <a:extLst>
              <a:ext uri="{FF2B5EF4-FFF2-40B4-BE49-F238E27FC236}">
                <a16:creationId xmlns:a16="http://schemas.microsoft.com/office/drawing/2014/main" id="{799D674B-BC53-5A39-14B8-36398923A437}"/>
              </a:ext>
            </a:extLst>
          </p:cNvPr>
          <p:cNvSpPr txBox="1"/>
          <p:nvPr/>
        </p:nvSpPr>
        <p:spPr>
          <a:xfrm>
            <a:off x="-41856" y="3351685"/>
            <a:ext cx="3223954" cy="369332"/>
          </a:xfrm>
          <a:prstGeom prst="rect">
            <a:avLst/>
          </a:prstGeom>
          <a:noFill/>
        </p:spPr>
        <p:txBody>
          <a:bodyPr wrap="square" rtlCol="0">
            <a:spAutoFit/>
          </a:bodyPr>
          <a:lstStyle/>
          <a:p>
            <a:pPr algn="ctr"/>
            <a:r>
              <a:rPr lang="en-GB" b="1" dirty="0"/>
              <a:t>Why</a:t>
            </a:r>
            <a:r>
              <a:rPr lang="en-GB" sz="1600" dirty="0"/>
              <a:t> is the DT affecting the target?</a:t>
            </a:r>
          </a:p>
        </p:txBody>
      </p:sp>
      <p:sp>
        <p:nvSpPr>
          <p:cNvPr id="113" name="TextBox 112">
            <a:extLst>
              <a:ext uri="{FF2B5EF4-FFF2-40B4-BE49-F238E27FC236}">
                <a16:creationId xmlns:a16="http://schemas.microsoft.com/office/drawing/2014/main" id="{688F6AF7-B5CA-F44D-4911-F6DD414B12E3}"/>
              </a:ext>
            </a:extLst>
          </p:cNvPr>
          <p:cNvSpPr txBox="1"/>
          <p:nvPr/>
        </p:nvSpPr>
        <p:spPr>
          <a:xfrm>
            <a:off x="6243119" y="3392585"/>
            <a:ext cx="814647" cy="369332"/>
          </a:xfrm>
          <a:prstGeom prst="rect">
            <a:avLst/>
          </a:prstGeom>
          <a:solidFill>
            <a:schemeClr val="accent2">
              <a:lumMod val="40000"/>
              <a:lumOff val="60000"/>
            </a:schemeClr>
          </a:solidFill>
        </p:spPr>
        <p:txBody>
          <a:bodyPr wrap="none" rtlCol="0">
            <a:spAutoFit/>
          </a:bodyPr>
          <a:lstStyle/>
          <a:p>
            <a:r>
              <a:rPr lang="en-GB" dirty="0"/>
              <a:t>Scope</a:t>
            </a:r>
          </a:p>
        </p:txBody>
      </p:sp>
      <p:grpSp>
        <p:nvGrpSpPr>
          <p:cNvPr id="12" name="Group 11">
            <a:extLst>
              <a:ext uri="{FF2B5EF4-FFF2-40B4-BE49-F238E27FC236}">
                <a16:creationId xmlns:a16="http://schemas.microsoft.com/office/drawing/2014/main" id="{C3733316-B10F-BCD6-D926-D66D5FEBF58E}"/>
              </a:ext>
            </a:extLst>
          </p:cNvPr>
          <p:cNvGrpSpPr/>
          <p:nvPr/>
        </p:nvGrpSpPr>
        <p:grpSpPr>
          <a:xfrm>
            <a:off x="3182098" y="3071350"/>
            <a:ext cx="2122838" cy="939810"/>
            <a:chOff x="3182098" y="3071350"/>
            <a:chExt cx="2122838" cy="939810"/>
          </a:xfrm>
        </p:grpSpPr>
        <p:cxnSp>
          <p:nvCxnSpPr>
            <p:cNvPr id="114" name="Straight Arrow Connector 113">
              <a:extLst>
                <a:ext uri="{FF2B5EF4-FFF2-40B4-BE49-F238E27FC236}">
                  <a16:creationId xmlns:a16="http://schemas.microsoft.com/office/drawing/2014/main" id="{35E51FD5-9088-85C8-9B3C-FA9D54037FAA}"/>
                </a:ext>
              </a:extLst>
            </p:cNvPr>
            <p:cNvCxnSpPr>
              <a:cxnSpLocks/>
              <a:stCxn id="21" idx="3"/>
              <a:endCxn id="119" idx="1"/>
            </p:cNvCxnSpPr>
            <p:nvPr/>
          </p:nvCxnSpPr>
          <p:spPr>
            <a:xfrm flipV="1">
              <a:off x="3182098" y="3256016"/>
              <a:ext cx="869418" cy="280335"/>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18" name="TextBox 117">
              <a:extLst>
                <a:ext uri="{FF2B5EF4-FFF2-40B4-BE49-F238E27FC236}">
                  <a16:creationId xmlns:a16="http://schemas.microsoft.com/office/drawing/2014/main" id="{DA245B04-1280-47FA-97B3-9C12A5430B13}"/>
                </a:ext>
              </a:extLst>
            </p:cNvPr>
            <p:cNvSpPr txBox="1"/>
            <p:nvPr/>
          </p:nvSpPr>
          <p:spPr>
            <a:xfrm>
              <a:off x="4051516" y="3359574"/>
              <a:ext cx="1253420" cy="369332"/>
            </a:xfrm>
            <a:prstGeom prst="rect">
              <a:avLst/>
            </a:prstGeom>
            <a:noFill/>
          </p:spPr>
          <p:txBody>
            <a:bodyPr wrap="none" rtlCol="0">
              <a:spAutoFit/>
            </a:bodyPr>
            <a:lstStyle/>
            <a:p>
              <a:r>
                <a:rPr lang="en-GB" dirty="0"/>
                <a:t>To improve</a:t>
              </a:r>
            </a:p>
          </p:txBody>
        </p:sp>
        <p:sp>
          <p:nvSpPr>
            <p:cNvPr id="119" name="TextBox 118">
              <a:extLst>
                <a:ext uri="{FF2B5EF4-FFF2-40B4-BE49-F238E27FC236}">
                  <a16:creationId xmlns:a16="http://schemas.microsoft.com/office/drawing/2014/main" id="{8AD5E1F0-4668-5316-2A5F-E6B7D636C821}"/>
                </a:ext>
              </a:extLst>
            </p:cNvPr>
            <p:cNvSpPr txBox="1"/>
            <p:nvPr/>
          </p:nvSpPr>
          <p:spPr>
            <a:xfrm>
              <a:off x="4051516" y="3071350"/>
              <a:ext cx="1084784" cy="369332"/>
            </a:xfrm>
            <a:prstGeom prst="rect">
              <a:avLst/>
            </a:prstGeom>
            <a:noFill/>
          </p:spPr>
          <p:txBody>
            <a:bodyPr wrap="none" rtlCol="0">
              <a:spAutoFit/>
            </a:bodyPr>
            <a:lstStyle/>
            <a:p>
              <a:r>
                <a:rPr lang="en-GB" dirty="0"/>
                <a:t>To create</a:t>
              </a:r>
            </a:p>
          </p:txBody>
        </p:sp>
        <p:sp>
          <p:nvSpPr>
            <p:cNvPr id="121" name="TextBox 120">
              <a:extLst>
                <a:ext uri="{FF2B5EF4-FFF2-40B4-BE49-F238E27FC236}">
                  <a16:creationId xmlns:a16="http://schemas.microsoft.com/office/drawing/2014/main" id="{42C161B2-7365-70FF-4FC4-660A2802558F}"/>
                </a:ext>
              </a:extLst>
            </p:cNvPr>
            <p:cNvSpPr txBox="1"/>
            <p:nvPr/>
          </p:nvSpPr>
          <p:spPr>
            <a:xfrm>
              <a:off x="4041563" y="3641828"/>
              <a:ext cx="1134670" cy="369332"/>
            </a:xfrm>
            <a:prstGeom prst="rect">
              <a:avLst/>
            </a:prstGeom>
            <a:noFill/>
          </p:spPr>
          <p:txBody>
            <a:bodyPr wrap="none" rtlCol="0">
              <a:spAutoFit/>
            </a:bodyPr>
            <a:lstStyle/>
            <a:p>
              <a:r>
                <a:rPr lang="en-GB" dirty="0"/>
                <a:t>To modify</a:t>
              </a:r>
            </a:p>
          </p:txBody>
        </p:sp>
        <p:cxnSp>
          <p:nvCxnSpPr>
            <p:cNvPr id="124" name="Straight Arrow Connector 123">
              <a:extLst>
                <a:ext uri="{FF2B5EF4-FFF2-40B4-BE49-F238E27FC236}">
                  <a16:creationId xmlns:a16="http://schemas.microsoft.com/office/drawing/2014/main" id="{2D8C7850-6F22-69D0-1679-C700E7CD6EA1}"/>
                </a:ext>
              </a:extLst>
            </p:cNvPr>
            <p:cNvCxnSpPr>
              <a:cxnSpLocks/>
              <a:stCxn id="21" idx="3"/>
              <a:endCxn id="118" idx="1"/>
            </p:cNvCxnSpPr>
            <p:nvPr/>
          </p:nvCxnSpPr>
          <p:spPr>
            <a:xfrm>
              <a:off x="3182098" y="3536351"/>
              <a:ext cx="869418" cy="7889"/>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27" name="Straight Arrow Connector 126">
              <a:extLst>
                <a:ext uri="{FF2B5EF4-FFF2-40B4-BE49-F238E27FC236}">
                  <a16:creationId xmlns:a16="http://schemas.microsoft.com/office/drawing/2014/main" id="{70CC5627-3DC4-E503-B0BD-34245A5A67DA}"/>
                </a:ext>
              </a:extLst>
            </p:cNvPr>
            <p:cNvCxnSpPr>
              <a:cxnSpLocks/>
              <a:stCxn id="21" idx="3"/>
              <a:endCxn id="121" idx="1"/>
            </p:cNvCxnSpPr>
            <p:nvPr/>
          </p:nvCxnSpPr>
          <p:spPr>
            <a:xfrm>
              <a:off x="3182098" y="3536351"/>
              <a:ext cx="859465" cy="290143"/>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grpSp>
      <p:cxnSp>
        <p:nvCxnSpPr>
          <p:cNvPr id="191" name="Straight Connector 190">
            <a:extLst>
              <a:ext uri="{FF2B5EF4-FFF2-40B4-BE49-F238E27FC236}">
                <a16:creationId xmlns:a16="http://schemas.microsoft.com/office/drawing/2014/main" id="{CC33C069-6319-9AB7-7945-4E088A059552}"/>
              </a:ext>
            </a:extLst>
          </p:cNvPr>
          <p:cNvCxnSpPr>
            <a:cxnSpLocks/>
          </p:cNvCxnSpPr>
          <p:nvPr/>
        </p:nvCxnSpPr>
        <p:spPr>
          <a:xfrm>
            <a:off x="-41856" y="458999"/>
            <a:ext cx="12233856" cy="13200"/>
          </a:xfrm>
          <a:prstGeom prst="line">
            <a:avLst/>
          </a:prstGeom>
        </p:spPr>
        <p:style>
          <a:lnRef idx="2">
            <a:schemeClr val="accent2"/>
          </a:lnRef>
          <a:fillRef idx="0">
            <a:schemeClr val="accent2"/>
          </a:fillRef>
          <a:effectRef idx="1">
            <a:schemeClr val="accent2"/>
          </a:effectRef>
          <a:fontRef idx="minor">
            <a:schemeClr val="tx1"/>
          </a:fontRef>
        </p:style>
      </p:cxnSp>
      <p:sp>
        <p:nvSpPr>
          <p:cNvPr id="22" name="TextBox 21">
            <a:extLst>
              <a:ext uri="{FF2B5EF4-FFF2-40B4-BE49-F238E27FC236}">
                <a16:creationId xmlns:a16="http://schemas.microsoft.com/office/drawing/2014/main" id="{1A6FB1B8-1D01-8470-F1F8-D2AEE90A0163}"/>
              </a:ext>
            </a:extLst>
          </p:cNvPr>
          <p:cNvSpPr txBox="1"/>
          <p:nvPr/>
        </p:nvSpPr>
        <p:spPr>
          <a:xfrm>
            <a:off x="3276" y="4617972"/>
            <a:ext cx="3223954" cy="369332"/>
          </a:xfrm>
          <a:prstGeom prst="rect">
            <a:avLst/>
          </a:prstGeom>
          <a:noFill/>
        </p:spPr>
        <p:txBody>
          <a:bodyPr wrap="square" rtlCol="0">
            <a:spAutoFit/>
          </a:bodyPr>
          <a:lstStyle/>
          <a:p>
            <a:r>
              <a:rPr lang="en-GB" b="1" dirty="0"/>
              <a:t>How</a:t>
            </a:r>
            <a:r>
              <a:rPr lang="en-GB" sz="1600" dirty="0"/>
              <a:t> can the DT affect the target?</a:t>
            </a:r>
          </a:p>
        </p:txBody>
      </p:sp>
      <p:sp>
        <p:nvSpPr>
          <p:cNvPr id="130" name="TextBox 129">
            <a:extLst>
              <a:ext uri="{FF2B5EF4-FFF2-40B4-BE49-F238E27FC236}">
                <a16:creationId xmlns:a16="http://schemas.microsoft.com/office/drawing/2014/main" id="{69FB4C52-9704-5237-AD99-A11FC661EAC8}"/>
              </a:ext>
            </a:extLst>
          </p:cNvPr>
          <p:cNvSpPr txBox="1"/>
          <p:nvPr/>
        </p:nvSpPr>
        <p:spPr>
          <a:xfrm>
            <a:off x="6777994" y="4541917"/>
            <a:ext cx="851515" cy="369332"/>
          </a:xfrm>
          <a:prstGeom prst="rect">
            <a:avLst/>
          </a:prstGeom>
          <a:solidFill>
            <a:schemeClr val="accent2">
              <a:lumMod val="40000"/>
              <a:lumOff val="60000"/>
            </a:schemeClr>
          </a:solidFill>
        </p:spPr>
        <p:txBody>
          <a:bodyPr wrap="none" rtlCol="0">
            <a:spAutoFit/>
          </a:bodyPr>
          <a:lstStyle/>
          <a:p>
            <a:r>
              <a:rPr lang="en-GB" dirty="0"/>
              <a:t>Means</a:t>
            </a:r>
          </a:p>
        </p:txBody>
      </p:sp>
      <p:grpSp>
        <p:nvGrpSpPr>
          <p:cNvPr id="14" name="Group 13">
            <a:extLst>
              <a:ext uri="{FF2B5EF4-FFF2-40B4-BE49-F238E27FC236}">
                <a16:creationId xmlns:a16="http://schemas.microsoft.com/office/drawing/2014/main" id="{7D6A30C6-6E97-94B5-5E42-40DE04F256CE}"/>
              </a:ext>
            </a:extLst>
          </p:cNvPr>
          <p:cNvGrpSpPr/>
          <p:nvPr/>
        </p:nvGrpSpPr>
        <p:grpSpPr>
          <a:xfrm>
            <a:off x="3227230" y="4163145"/>
            <a:ext cx="2785060" cy="1204690"/>
            <a:chOff x="3227230" y="4163145"/>
            <a:chExt cx="2785060" cy="1204690"/>
          </a:xfrm>
        </p:grpSpPr>
        <p:cxnSp>
          <p:nvCxnSpPr>
            <p:cNvPr id="131" name="Straight Arrow Connector 130">
              <a:extLst>
                <a:ext uri="{FF2B5EF4-FFF2-40B4-BE49-F238E27FC236}">
                  <a16:creationId xmlns:a16="http://schemas.microsoft.com/office/drawing/2014/main" id="{F5B0EF3A-B9F6-DADE-A31E-B1809B67B884}"/>
                </a:ext>
              </a:extLst>
            </p:cNvPr>
            <p:cNvCxnSpPr>
              <a:cxnSpLocks/>
              <a:stCxn id="22" idx="3"/>
              <a:endCxn id="133" idx="1"/>
            </p:cNvCxnSpPr>
            <p:nvPr/>
          </p:nvCxnSpPr>
          <p:spPr>
            <a:xfrm flipV="1">
              <a:off x="3227230" y="4347811"/>
              <a:ext cx="817662" cy="4548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33" name="TextBox 132">
              <a:extLst>
                <a:ext uri="{FF2B5EF4-FFF2-40B4-BE49-F238E27FC236}">
                  <a16:creationId xmlns:a16="http://schemas.microsoft.com/office/drawing/2014/main" id="{B39C2E7C-3AC8-7B57-E0E8-4ACB5DC376E5}"/>
                </a:ext>
              </a:extLst>
            </p:cNvPr>
            <p:cNvSpPr txBox="1"/>
            <p:nvPr/>
          </p:nvSpPr>
          <p:spPr>
            <a:xfrm>
              <a:off x="4044892" y="4163145"/>
              <a:ext cx="1967398" cy="369332"/>
            </a:xfrm>
            <a:prstGeom prst="rect">
              <a:avLst/>
            </a:prstGeom>
            <a:noFill/>
          </p:spPr>
          <p:txBody>
            <a:bodyPr wrap="none" rtlCol="0">
              <a:spAutoFit/>
            </a:bodyPr>
            <a:lstStyle/>
            <a:p>
              <a:r>
                <a:rPr lang="en-GB" dirty="0"/>
                <a:t>New technologies</a:t>
              </a:r>
            </a:p>
          </p:txBody>
        </p:sp>
        <p:cxnSp>
          <p:nvCxnSpPr>
            <p:cNvPr id="135" name="Straight Arrow Connector 134">
              <a:extLst>
                <a:ext uri="{FF2B5EF4-FFF2-40B4-BE49-F238E27FC236}">
                  <a16:creationId xmlns:a16="http://schemas.microsoft.com/office/drawing/2014/main" id="{B8153F3B-BE51-85C9-4F55-1FE767F1312B}"/>
                </a:ext>
              </a:extLst>
            </p:cNvPr>
            <p:cNvCxnSpPr>
              <a:cxnSpLocks/>
              <a:stCxn id="22" idx="3"/>
              <a:endCxn id="138" idx="1"/>
            </p:cNvCxnSpPr>
            <p:nvPr/>
          </p:nvCxnSpPr>
          <p:spPr>
            <a:xfrm flipV="1">
              <a:off x="3227230" y="4661476"/>
              <a:ext cx="820867" cy="141162"/>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38" name="TextBox 137">
              <a:extLst>
                <a:ext uri="{FF2B5EF4-FFF2-40B4-BE49-F238E27FC236}">
                  <a16:creationId xmlns:a16="http://schemas.microsoft.com/office/drawing/2014/main" id="{5EBFD550-878C-7624-D16F-1811B8657EB7}"/>
                </a:ext>
              </a:extLst>
            </p:cNvPr>
            <p:cNvSpPr txBox="1"/>
            <p:nvPr/>
          </p:nvSpPr>
          <p:spPr>
            <a:xfrm>
              <a:off x="4048097" y="4476810"/>
              <a:ext cx="1341842" cy="369332"/>
            </a:xfrm>
            <a:prstGeom prst="rect">
              <a:avLst/>
            </a:prstGeom>
            <a:noFill/>
          </p:spPr>
          <p:txBody>
            <a:bodyPr wrap="none" rtlCol="0">
              <a:spAutoFit/>
            </a:bodyPr>
            <a:lstStyle/>
            <a:p>
              <a:r>
                <a:rPr lang="en-GB" dirty="0"/>
                <a:t>Information</a:t>
              </a:r>
            </a:p>
          </p:txBody>
        </p:sp>
        <p:cxnSp>
          <p:nvCxnSpPr>
            <p:cNvPr id="140" name="Straight Arrow Connector 139">
              <a:extLst>
                <a:ext uri="{FF2B5EF4-FFF2-40B4-BE49-F238E27FC236}">
                  <a16:creationId xmlns:a16="http://schemas.microsoft.com/office/drawing/2014/main" id="{FC9F20F3-FCBA-ED9D-E1F3-BC1BC6440299}"/>
                </a:ext>
              </a:extLst>
            </p:cNvPr>
            <p:cNvCxnSpPr>
              <a:cxnSpLocks/>
              <a:stCxn id="22" idx="3"/>
              <a:endCxn id="143" idx="1"/>
            </p:cNvCxnSpPr>
            <p:nvPr/>
          </p:nvCxnSpPr>
          <p:spPr>
            <a:xfrm>
              <a:off x="3227230" y="4802638"/>
              <a:ext cx="817662" cy="10861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43" name="TextBox 142">
              <a:extLst>
                <a:ext uri="{FF2B5EF4-FFF2-40B4-BE49-F238E27FC236}">
                  <a16:creationId xmlns:a16="http://schemas.microsoft.com/office/drawing/2014/main" id="{1DC60884-6B7F-1330-3482-F8C0B3B2EC10}"/>
                </a:ext>
              </a:extLst>
            </p:cNvPr>
            <p:cNvSpPr txBox="1"/>
            <p:nvPr/>
          </p:nvSpPr>
          <p:spPr>
            <a:xfrm>
              <a:off x="4044892" y="4726583"/>
              <a:ext cx="1800301" cy="369332"/>
            </a:xfrm>
            <a:prstGeom prst="rect">
              <a:avLst/>
            </a:prstGeom>
            <a:noFill/>
          </p:spPr>
          <p:txBody>
            <a:bodyPr wrap="none" rtlCol="0">
              <a:spAutoFit/>
            </a:bodyPr>
            <a:lstStyle/>
            <a:p>
              <a:r>
                <a:rPr lang="en-GB" dirty="0"/>
                <a:t>Communication</a:t>
              </a:r>
            </a:p>
          </p:txBody>
        </p:sp>
        <p:cxnSp>
          <p:nvCxnSpPr>
            <p:cNvPr id="144" name="Straight Arrow Connector 143">
              <a:extLst>
                <a:ext uri="{FF2B5EF4-FFF2-40B4-BE49-F238E27FC236}">
                  <a16:creationId xmlns:a16="http://schemas.microsoft.com/office/drawing/2014/main" id="{6D40B8F8-3CBA-488A-2B8F-945EEC72D401}"/>
                </a:ext>
              </a:extLst>
            </p:cNvPr>
            <p:cNvCxnSpPr>
              <a:cxnSpLocks/>
              <a:stCxn id="22" idx="3"/>
              <a:endCxn id="148" idx="1"/>
            </p:cNvCxnSpPr>
            <p:nvPr/>
          </p:nvCxnSpPr>
          <p:spPr>
            <a:xfrm>
              <a:off x="3227230" y="4802638"/>
              <a:ext cx="815990" cy="38053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48" name="TextBox 147">
              <a:extLst>
                <a:ext uri="{FF2B5EF4-FFF2-40B4-BE49-F238E27FC236}">
                  <a16:creationId xmlns:a16="http://schemas.microsoft.com/office/drawing/2014/main" id="{C860D398-475D-6219-96CD-1B0180B74E8E}"/>
                </a:ext>
              </a:extLst>
            </p:cNvPr>
            <p:cNvSpPr txBox="1"/>
            <p:nvPr/>
          </p:nvSpPr>
          <p:spPr>
            <a:xfrm>
              <a:off x="4043220" y="4998503"/>
              <a:ext cx="1436612" cy="369332"/>
            </a:xfrm>
            <a:prstGeom prst="rect">
              <a:avLst/>
            </a:prstGeom>
            <a:noFill/>
          </p:spPr>
          <p:txBody>
            <a:bodyPr wrap="none" rtlCol="0">
              <a:spAutoFit/>
            </a:bodyPr>
            <a:lstStyle/>
            <a:p>
              <a:r>
                <a:rPr lang="en-GB" dirty="0"/>
                <a:t>Connectivity</a:t>
              </a:r>
            </a:p>
          </p:txBody>
        </p:sp>
      </p:grpSp>
      <p:sp>
        <p:nvSpPr>
          <p:cNvPr id="23" name="TextBox 22">
            <a:extLst>
              <a:ext uri="{FF2B5EF4-FFF2-40B4-BE49-F238E27FC236}">
                <a16:creationId xmlns:a16="http://schemas.microsoft.com/office/drawing/2014/main" id="{E6A69F2B-ACC8-11D0-BEA7-9CD2A7B15B18}"/>
              </a:ext>
            </a:extLst>
          </p:cNvPr>
          <p:cNvSpPr txBox="1"/>
          <p:nvPr/>
        </p:nvSpPr>
        <p:spPr>
          <a:xfrm>
            <a:off x="-18842" y="5670533"/>
            <a:ext cx="3175404" cy="369332"/>
          </a:xfrm>
          <a:prstGeom prst="rect">
            <a:avLst/>
          </a:prstGeom>
          <a:noFill/>
        </p:spPr>
        <p:txBody>
          <a:bodyPr wrap="square" rtlCol="0">
            <a:spAutoFit/>
          </a:bodyPr>
          <a:lstStyle/>
          <a:p>
            <a:r>
              <a:rPr lang="en-GB" b="1" dirty="0"/>
              <a:t>What</a:t>
            </a:r>
            <a:r>
              <a:rPr lang="en-GB" sz="1600" dirty="0"/>
              <a:t> is the outcome of the DT?</a:t>
            </a:r>
          </a:p>
        </p:txBody>
      </p:sp>
      <p:sp>
        <p:nvSpPr>
          <p:cNvPr id="150" name="TextBox 149">
            <a:extLst>
              <a:ext uri="{FF2B5EF4-FFF2-40B4-BE49-F238E27FC236}">
                <a16:creationId xmlns:a16="http://schemas.microsoft.com/office/drawing/2014/main" id="{7AD50CAC-ECB6-B4CE-C40F-787F969AA574}"/>
              </a:ext>
            </a:extLst>
          </p:cNvPr>
          <p:cNvSpPr txBox="1"/>
          <p:nvPr/>
        </p:nvSpPr>
        <p:spPr>
          <a:xfrm>
            <a:off x="6503186" y="5659246"/>
            <a:ext cx="1122871" cy="369332"/>
          </a:xfrm>
          <a:prstGeom prst="rect">
            <a:avLst/>
          </a:prstGeom>
          <a:solidFill>
            <a:schemeClr val="accent2">
              <a:lumMod val="40000"/>
              <a:lumOff val="60000"/>
            </a:schemeClr>
          </a:solidFill>
        </p:spPr>
        <p:txBody>
          <a:bodyPr wrap="square" rtlCol="0">
            <a:spAutoFit/>
          </a:bodyPr>
          <a:lstStyle/>
          <a:p>
            <a:r>
              <a:rPr lang="en-GB" dirty="0"/>
              <a:t>Outcome</a:t>
            </a:r>
          </a:p>
        </p:txBody>
      </p:sp>
      <p:cxnSp>
        <p:nvCxnSpPr>
          <p:cNvPr id="151" name="Straight Arrow Connector 150">
            <a:extLst>
              <a:ext uri="{FF2B5EF4-FFF2-40B4-BE49-F238E27FC236}">
                <a16:creationId xmlns:a16="http://schemas.microsoft.com/office/drawing/2014/main" id="{7D2C1409-D216-D68F-40A7-41C34E9E1422}"/>
              </a:ext>
            </a:extLst>
          </p:cNvPr>
          <p:cNvCxnSpPr>
            <a:cxnSpLocks/>
          </p:cNvCxnSpPr>
          <p:nvPr/>
        </p:nvCxnSpPr>
        <p:spPr>
          <a:xfrm>
            <a:off x="3188405" y="5843912"/>
            <a:ext cx="665770" cy="1128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55" name="TextBox 154">
            <a:extLst>
              <a:ext uri="{FF2B5EF4-FFF2-40B4-BE49-F238E27FC236}">
                <a16:creationId xmlns:a16="http://schemas.microsoft.com/office/drawing/2014/main" id="{A4504EED-C795-4CB0-5165-BDE7D0B36E00}"/>
              </a:ext>
            </a:extLst>
          </p:cNvPr>
          <p:cNvSpPr txBox="1"/>
          <p:nvPr/>
        </p:nvSpPr>
        <p:spPr>
          <a:xfrm>
            <a:off x="3952911" y="5649991"/>
            <a:ext cx="2465772" cy="369332"/>
          </a:xfrm>
          <a:prstGeom prst="rect">
            <a:avLst/>
          </a:prstGeom>
          <a:noFill/>
        </p:spPr>
        <p:txBody>
          <a:bodyPr wrap="square" rtlCol="0">
            <a:spAutoFit/>
          </a:bodyPr>
          <a:lstStyle/>
          <a:p>
            <a:r>
              <a:rPr lang="en-GB" dirty="0"/>
              <a:t>Significant changes</a:t>
            </a:r>
          </a:p>
        </p:txBody>
      </p:sp>
      <p:grpSp>
        <p:nvGrpSpPr>
          <p:cNvPr id="19" name="Group 18">
            <a:extLst>
              <a:ext uri="{FF2B5EF4-FFF2-40B4-BE49-F238E27FC236}">
                <a16:creationId xmlns:a16="http://schemas.microsoft.com/office/drawing/2014/main" id="{B56649AC-E1E1-563B-21C9-842EBAAED78A}"/>
              </a:ext>
            </a:extLst>
          </p:cNvPr>
          <p:cNvGrpSpPr/>
          <p:nvPr/>
        </p:nvGrpSpPr>
        <p:grpSpPr>
          <a:xfrm>
            <a:off x="7787909" y="774191"/>
            <a:ext cx="4230490" cy="5435625"/>
            <a:chOff x="7787909" y="774191"/>
            <a:chExt cx="4230490" cy="5435625"/>
          </a:xfrm>
        </p:grpSpPr>
        <p:grpSp>
          <p:nvGrpSpPr>
            <p:cNvPr id="189" name="Group 188">
              <a:extLst>
                <a:ext uri="{FF2B5EF4-FFF2-40B4-BE49-F238E27FC236}">
                  <a16:creationId xmlns:a16="http://schemas.microsoft.com/office/drawing/2014/main" id="{79A24D22-D494-DB77-3D1D-68B87FF33540}"/>
                </a:ext>
              </a:extLst>
            </p:cNvPr>
            <p:cNvGrpSpPr/>
            <p:nvPr/>
          </p:nvGrpSpPr>
          <p:grpSpPr>
            <a:xfrm>
              <a:off x="7787909" y="774191"/>
              <a:ext cx="4230490" cy="5435625"/>
              <a:chOff x="8285811" y="748412"/>
              <a:chExt cx="3624432" cy="5026595"/>
            </a:xfrm>
          </p:grpSpPr>
          <p:pic>
            <p:nvPicPr>
              <p:cNvPr id="1026" name="Picture 2" descr="Note paper with pin, binder clip, push pin, adhesive tape and tack. Blank sheet, sticky note, torn piece of paper and notebook page. Templates for a note message. Vector illustration Note paper with pin, binder clip, push pin, adhesive tape and tack. Blank sheet, sticky note, torn piece of paper and notebook page. Templates for a note message. Vector illustration. Note Pad stock vector">
                <a:extLst>
                  <a:ext uri="{FF2B5EF4-FFF2-40B4-BE49-F238E27FC236}">
                    <a16:creationId xmlns:a16="http://schemas.microsoft.com/office/drawing/2014/main" id="{9C581380-5462-FFA7-0F15-82E516F384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209" t="1991" r="43692" b="50000"/>
              <a:stretch/>
            </p:blipFill>
            <p:spPr bwMode="auto">
              <a:xfrm>
                <a:off x="8285811" y="748412"/>
                <a:ext cx="3624432" cy="5026595"/>
              </a:xfrm>
              <a:prstGeom prst="rect">
                <a:avLst/>
              </a:prstGeom>
              <a:noFill/>
              <a:extLst>
                <a:ext uri="{909E8E84-426E-40DD-AFC4-6F175D3DCCD1}">
                  <a14:hiddenFill xmlns:a14="http://schemas.microsoft.com/office/drawing/2010/main">
                    <a:solidFill>
                      <a:srgbClr val="FFFFFF"/>
                    </a:solidFill>
                  </a14:hiddenFill>
                </a:ext>
              </a:extLst>
            </p:spPr>
          </p:pic>
          <p:sp>
            <p:nvSpPr>
              <p:cNvPr id="183" name="TextBox 182">
                <a:extLst>
                  <a:ext uri="{FF2B5EF4-FFF2-40B4-BE49-F238E27FC236}">
                    <a16:creationId xmlns:a16="http://schemas.microsoft.com/office/drawing/2014/main" id="{F94BA153-FBEB-792E-2195-0E54F5213691}"/>
                  </a:ext>
                </a:extLst>
              </p:cNvPr>
              <p:cNvSpPr txBox="1"/>
              <p:nvPr/>
            </p:nvSpPr>
            <p:spPr>
              <a:xfrm>
                <a:off x="8455174" y="2796940"/>
                <a:ext cx="3219463" cy="2390778"/>
              </a:xfrm>
              <a:prstGeom prst="rect">
                <a:avLst/>
              </a:prstGeom>
              <a:noFill/>
            </p:spPr>
            <p:txBody>
              <a:bodyPr wrap="square" rtlCol="0">
                <a:spAutoFit/>
              </a:bodyPr>
              <a:lstStyle/>
              <a:p>
                <a:pPr algn="just"/>
                <a:r>
                  <a:rPr lang="en-GB" b="1" dirty="0"/>
                  <a:t>Digital transformation </a:t>
                </a:r>
                <a:r>
                  <a:rPr lang="en-GB" dirty="0"/>
                  <a:t>is a process that aims to </a:t>
                </a:r>
                <a:r>
                  <a:rPr lang="en-GB" b="1" dirty="0"/>
                  <a:t>create</a:t>
                </a:r>
                <a:r>
                  <a:rPr lang="en-GB" dirty="0"/>
                  <a:t>, </a:t>
                </a:r>
                <a:r>
                  <a:rPr lang="en-GB" b="1" dirty="0"/>
                  <a:t>modify</a:t>
                </a:r>
                <a:r>
                  <a:rPr lang="en-GB" dirty="0"/>
                  <a:t>, and </a:t>
                </a:r>
                <a:r>
                  <a:rPr lang="en-GB" b="1" dirty="0"/>
                  <a:t>improve</a:t>
                </a:r>
                <a:r>
                  <a:rPr lang="en-GB" dirty="0"/>
                  <a:t> all </a:t>
                </a:r>
                <a:r>
                  <a:rPr lang="en-GB" b="1" dirty="0"/>
                  <a:t>entities</a:t>
                </a:r>
                <a:r>
                  <a:rPr lang="en-GB" dirty="0"/>
                  <a:t> by enabling significant changes through combination of </a:t>
                </a:r>
                <a:r>
                  <a:rPr lang="en-GB" b="1" dirty="0"/>
                  <a:t>information</a:t>
                </a:r>
                <a:r>
                  <a:rPr lang="en-GB" dirty="0"/>
                  <a:t>, </a:t>
                </a:r>
                <a:r>
                  <a:rPr lang="en-GB" b="1" dirty="0"/>
                  <a:t>computing</a:t>
                </a:r>
                <a:r>
                  <a:rPr lang="en-GB" dirty="0"/>
                  <a:t>, </a:t>
                </a:r>
                <a:r>
                  <a:rPr lang="en-GB" b="1" dirty="0"/>
                  <a:t>communication, </a:t>
                </a:r>
                <a:r>
                  <a:rPr lang="en-GB" dirty="0"/>
                  <a:t>and </a:t>
                </a:r>
                <a:r>
                  <a:rPr lang="en-GB" b="1" dirty="0"/>
                  <a:t>connectivity</a:t>
                </a:r>
                <a:r>
                  <a:rPr lang="en-GB" dirty="0"/>
                  <a:t> </a:t>
                </a:r>
                <a:r>
                  <a:rPr lang="en-GB" b="1" dirty="0"/>
                  <a:t>technologies</a:t>
                </a:r>
                <a:r>
                  <a:rPr lang="en-GB" dirty="0"/>
                  <a:t>. </a:t>
                </a:r>
              </a:p>
              <a:p>
                <a:pPr algn="r"/>
                <a:endParaRPr lang="en-GB" dirty="0">
                  <a:hlinkClick r:id="" action="ppaction://noaction"/>
                </a:endParaRPr>
              </a:p>
              <a:p>
                <a:pPr algn="r"/>
                <a:r>
                  <a:rPr lang="en-GB" dirty="0">
                    <a:hlinkClick r:id="" action="ppaction://noaction"/>
                  </a:rPr>
                  <a:t>Vial (2019)</a:t>
                </a:r>
                <a:endParaRPr lang="en-GB" dirty="0"/>
              </a:p>
            </p:txBody>
          </p:sp>
        </p:grpSp>
        <p:sp>
          <p:nvSpPr>
            <p:cNvPr id="190" name="TextBox 189">
              <a:extLst>
                <a:ext uri="{FF2B5EF4-FFF2-40B4-BE49-F238E27FC236}">
                  <a16:creationId xmlns:a16="http://schemas.microsoft.com/office/drawing/2014/main" id="{6DD8ACBE-35A9-EBC1-C391-54AF928E20BE}"/>
                </a:ext>
              </a:extLst>
            </p:cNvPr>
            <p:cNvSpPr txBox="1"/>
            <p:nvPr/>
          </p:nvSpPr>
          <p:spPr>
            <a:xfrm>
              <a:off x="8319725" y="2326298"/>
              <a:ext cx="3324949" cy="461665"/>
            </a:xfrm>
            <a:prstGeom prst="rect">
              <a:avLst/>
            </a:prstGeom>
            <a:noFill/>
          </p:spPr>
          <p:txBody>
            <a:bodyPr wrap="none" rtlCol="0">
              <a:spAutoFit/>
            </a:bodyPr>
            <a:lstStyle/>
            <a:p>
              <a:r>
                <a:rPr lang="en-GB" sz="2400" b="1" u="sng" dirty="0">
                  <a:solidFill>
                    <a:srgbClr val="C00000"/>
                  </a:solidFill>
                </a:rPr>
                <a:t>Conceptual definition:</a:t>
              </a:r>
            </a:p>
          </p:txBody>
        </p:sp>
      </p:grpSp>
      <p:pic>
        <p:nvPicPr>
          <p:cNvPr id="1028" name="Picture 1027" descr="A white background with black dots&#10;&#10;Description automatically generated">
            <a:extLst>
              <a:ext uri="{FF2B5EF4-FFF2-40B4-BE49-F238E27FC236}">
                <a16:creationId xmlns:a16="http://schemas.microsoft.com/office/drawing/2014/main" id="{96147014-E24E-0DA3-121B-4729BB5E98C2}"/>
              </a:ext>
            </a:extLst>
          </p:cNvPr>
          <p:cNvPicPr>
            <a:picLocks noChangeAspect="1"/>
          </p:cNvPicPr>
          <p:nvPr/>
        </p:nvPicPr>
        <p:blipFill rotWithShape="1">
          <a:blip r:embed="rId4">
            <a:extLst>
              <a:ext uri="{28A0092B-C50C-407E-A947-70E740481C1C}">
                <a14:useLocalDpi xmlns:a14="http://schemas.microsoft.com/office/drawing/2010/main" val="0"/>
              </a:ext>
            </a:extLst>
          </a:blip>
          <a:srcRect t="142" r="82490" b="45976"/>
          <a:stretch/>
        </p:blipFill>
        <p:spPr>
          <a:xfrm>
            <a:off x="5280881" y="24553"/>
            <a:ext cx="413834" cy="689076"/>
          </a:xfrm>
          <a:prstGeom prst="rect">
            <a:avLst/>
          </a:prstGeom>
        </p:spPr>
      </p:pic>
      <p:pic>
        <p:nvPicPr>
          <p:cNvPr id="1032" name="Picture 1031" descr="A black and yellow logo&#10;&#10;Description automatically generated">
            <a:extLst>
              <a:ext uri="{FF2B5EF4-FFF2-40B4-BE49-F238E27FC236}">
                <a16:creationId xmlns:a16="http://schemas.microsoft.com/office/drawing/2014/main" id="{54E70440-DE1F-0F39-6812-71B4EF7278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0034"/>
            <a:ext cx="1391054" cy="772807"/>
          </a:xfrm>
          <a:prstGeom prst="rect">
            <a:avLst/>
          </a:prstGeom>
        </p:spPr>
      </p:pic>
      <p:sp>
        <p:nvSpPr>
          <p:cNvPr id="11" name="Arrow: Right 10">
            <a:extLst>
              <a:ext uri="{FF2B5EF4-FFF2-40B4-BE49-F238E27FC236}">
                <a16:creationId xmlns:a16="http://schemas.microsoft.com/office/drawing/2014/main" id="{DF31F93E-D0F0-81C2-CCFE-2EB99A64A226}"/>
              </a:ext>
            </a:extLst>
          </p:cNvPr>
          <p:cNvSpPr/>
          <p:nvPr/>
        </p:nvSpPr>
        <p:spPr>
          <a:xfrm>
            <a:off x="5295411" y="1693978"/>
            <a:ext cx="848539" cy="193333"/>
          </a:xfrm>
          <a:prstGeom prst="rightArrow">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7E37EDD5-4D13-6F58-71B6-953C1BFD4767}"/>
              </a:ext>
            </a:extLst>
          </p:cNvPr>
          <p:cNvSpPr/>
          <p:nvPr/>
        </p:nvSpPr>
        <p:spPr>
          <a:xfrm>
            <a:off x="5295411" y="3503920"/>
            <a:ext cx="848539" cy="193333"/>
          </a:xfrm>
          <a:prstGeom prst="rightArrow">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A2E5E67D-2D12-CA4F-75E5-77A94C6FBB76}"/>
              </a:ext>
            </a:extLst>
          </p:cNvPr>
          <p:cNvSpPr/>
          <p:nvPr/>
        </p:nvSpPr>
        <p:spPr>
          <a:xfrm>
            <a:off x="5827719" y="4629916"/>
            <a:ext cx="848539" cy="193333"/>
          </a:xfrm>
          <a:prstGeom prst="rightArrow">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DB6CFA3E-E155-6A55-3A36-20BD730D0632}"/>
              </a:ext>
            </a:extLst>
          </p:cNvPr>
          <p:cNvSpPr/>
          <p:nvPr/>
        </p:nvSpPr>
        <p:spPr>
          <a:xfrm>
            <a:off x="6062197" y="5760809"/>
            <a:ext cx="409514" cy="193333"/>
          </a:xfrm>
          <a:prstGeom prst="rightArrow">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AB82CFA9-81C7-215C-59B4-6A593431E4A6}"/>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6326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1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childTnLst>
                                </p:cTn>
                              </p:par>
                            </p:childTnLst>
                          </p:cTn>
                        </p:par>
                        <p:par>
                          <p:cTn id="41" fill="hold">
                            <p:stCondLst>
                              <p:cond delay="0"/>
                            </p:stCondLst>
                            <p:childTnLst>
                              <p:par>
                                <p:cTn id="42" presetID="1" presetClass="entr" presetSubtype="0" fill="hold" grpId="0" nodeType="afterEffect">
                                  <p:stCondLst>
                                    <p:cond delay="0"/>
                                  </p:stCondLst>
                                  <p:childTnLst>
                                    <p:set>
                                      <p:cBhvr>
                                        <p:cTn id="43" dur="1" fill="hold">
                                          <p:stCondLst>
                                            <p:cond delay="0"/>
                                          </p:stCondLst>
                                        </p:cTn>
                                        <p:tgtEl>
                                          <p:spTgt spid="130"/>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23"/>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51"/>
                                        </p:tgtEl>
                                        <p:attrNameLst>
                                          <p:attrName>style.visibility</p:attrName>
                                        </p:attrNameLst>
                                      </p:cBhvr>
                                      <p:to>
                                        <p:strVal val="visible"/>
                                      </p:to>
                                    </p:set>
                                  </p:childTnLst>
                                </p:cTn>
                              </p:par>
                              <p:par>
                                <p:cTn id="52" presetID="1" presetClass="entr" presetSubtype="0" fill="hold" grpId="0" nodeType="withEffect">
                                  <p:stCondLst>
                                    <p:cond delay="0"/>
                                  </p:stCondLst>
                                  <p:childTnLst>
                                    <p:set>
                                      <p:cBhvr>
                                        <p:cTn id="53" dur="1" fill="hold">
                                          <p:stCondLst>
                                            <p:cond delay="0"/>
                                          </p:stCondLst>
                                        </p:cTn>
                                        <p:tgtEl>
                                          <p:spTgt spid="155"/>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childTnLst>
                                </p:cTn>
                              </p:par>
                            </p:childTnLst>
                          </p:cTn>
                        </p:par>
                        <p:par>
                          <p:cTn id="58" fill="hold">
                            <p:stCondLst>
                              <p:cond delay="0"/>
                            </p:stCondLst>
                            <p:childTnLst>
                              <p:par>
                                <p:cTn id="59" presetID="1" presetClass="entr" presetSubtype="0" fill="hold" grpId="0" nodeType="afterEffect">
                                  <p:stCondLst>
                                    <p:cond delay="0"/>
                                  </p:stCondLst>
                                  <p:childTnLst>
                                    <p:set>
                                      <p:cBhvr>
                                        <p:cTn id="60" dur="1" fill="hold">
                                          <p:stCondLst>
                                            <p:cond delay="0"/>
                                          </p:stCondLst>
                                        </p:cTn>
                                        <p:tgtEl>
                                          <p:spTgt spid="15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21" grpId="0"/>
      <p:bldP spid="113" grpId="0" animBg="1"/>
      <p:bldP spid="22" grpId="0"/>
      <p:bldP spid="130" grpId="0" animBg="1"/>
      <p:bldP spid="23" grpId="0"/>
      <p:bldP spid="150" grpId="0" animBg="1"/>
      <p:bldP spid="155" grpId="0"/>
      <p:bldP spid="11" grpId="0" animBg="1"/>
      <p:bldP spid="13"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54D824-6454-C80E-ABDD-D8B8DB8F9E93}"/>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3F70E490-B6AA-12E9-112A-03C4EF664956}"/>
              </a:ext>
            </a:extLst>
          </p:cNvPr>
          <p:cNvSpPr>
            <a:spLocks noGrp="1"/>
          </p:cNvSpPr>
          <p:nvPr>
            <p:ph type="sldNum" sz="quarter" idx="12"/>
          </p:nvPr>
        </p:nvSpPr>
        <p:spPr/>
        <p:txBody>
          <a:bodyPr/>
          <a:lstStyle/>
          <a:p>
            <a:fld id="{1A86BE50-FD7F-4295-8001-4F6FBD21EA22}" type="slidenum">
              <a:rPr lang="en-GB" smtClean="0"/>
              <a:t>7</a:t>
            </a:fld>
            <a:endParaRPr lang="en-GB"/>
          </a:p>
        </p:txBody>
      </p:sp>
      <p:sp>
        <p:nvSpPr>
          <p:cNvPr id="16" name="TextBox 15">
            <a:extLst>
              <a:ext uri="{FF2B5EF4-FFF2-40B4-BE49-F238E27FC236}">
                <a16:creationId xmlns:a16="http://schemas.microsoft.com/office/drawing/2014/main" id="{70038912-D84E-DE76-B33C-6E140EFAECA9}"/>
              </a:ext>
            </a:extLst>
          </p:cNvPr>
          <p:cNvSpPr txBox="1"/>
          <p:nvPr/>
        </p:nvSpPr>
        <p:spPr>
          <a:xfrm>
            <a:off x="8495657" y="-106791"/>
            <a:ext cx="3467937" cy="646331"/>
          </a:xfrm>
          <a:prstGeom prst="rect">
            <a:avLst/>
          </a:prstGeom>
          <a:noFill/>
        </p:spPr>
        <p:txBody>
          <a:bodyPr wrap="none" rtlCol="0">
            <a:spAutoFit/>
          </a:bodyPr>
          <a:lstStyle/>
          <a:p>
            <a:pPr algn="ctr"/>
            <a:r>
              <a:rPr lang="en-GB" sz="3600" b="1" dirty="0">
                <a:solidFill>
                  <a:schemeClr val="accent1">
                    <a:lumMod val="75000"/>
                  </a:schemeClr>
                </a:solidFill>
              </a:rPr>
              <a:t>Why it matters?</a:t>
            </a:r>
          </a:p>
        </p:txBody>
      </p:sp>
      <p:cxnSp>
        <p:nvCxnSpPr>
          <p:cNvPr id="17" name="Straight Connector 16">
            <a:extLst>
              <a:ext uri="{FF2B5EF4-FFF2-40B4-BE49-F238E27FC236}">
                <a16:creationId xmlns:a16="http://schemas.microsoft.com/office/drawing/2014/main" id="{0ED4D999-627B-A037-AE8E-F452FD7229EE}"/>
              </a:ext>
            </a:extLst>
          </p:cNvPr>
          <p:cNvCxnSpPr>
            <a:cxnSpLocks/>
          </p:cNvCxnSpPr>
          <p:nvPr/>
        </p:nvCxnSpPr>
        <p:spPr>
          <a:xfrm>
            <a:off x="-41856" y="458999"/>
            <a:ext cx="12233856" cy="13200"/>
          </a:xfrm>
          <a:prstGeom prst="line">
            <a:avLst/>
          </a:prstGeom>
        </p:spPr>
        <p:style>
          <a:lnRef idx="2">
            <a:schemeClr val="accent2"/>
          </a:lnRef>
          <a:fillRef idx="0">
            <a:schemeClr val="accent2"/>
          </a:fillRef>
          <a:effectRef idx="1">
            <a:schemeClr val="accent2"/>
          </a:effectRef>
          <a:fontRef idx="minor">
            <a:schemeClr val="tx1"/>
          </a:fontRef>
        </p:style>
      </p:cxnSp>
      <p:graphicFrame>
        <p:nvGraphicFramePr>
          <p:cNvPr id="21" name="Diagram 20">
            <a:extLst>
              <a:ext uri="{FF2B5EF4-FFF2-40B4-BE49-F238E27FC236}">
                <a16:creationId xmlns:a16="http://schemas.microsoft.com/office/drawing/2014/main" id="{357AF81F-567B-F3F7-F281-FF3EA8C58B9F}"/>
              </a:ext>
            </a:extLst>
          </p:cNvPr>
          <p:cNvGraphicFramePr/>
          <p:nvPr>
            <p:extLst>
              <p:ext uri="{D42A27DB-BD31-4B8C-83A1-F6EECF244321}">
                <p14:modId xmlns:p14="http://schemas.microsoft.com/office/powerpoint/2010/main" val="2870829354"/>
              </p:ext>
            </p:extLst>
          </p:nvPr>
        </p:nvGraphicFramePr>
        <p:xfrm>
          <a:off x="1" y="606881"/>
          <a:ext cx="12191999" cy="59320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A black and yellow logo&#10;&#10;Description automatically generated">
            <a:extLst>
              <a:ext uri="{FF2B5EF4-FFF2-40B4-BE49-F238E27FC236}">
                <a16:creationId xmlns:a16="http://schemas.microsoft.com/office/drawing/2014/main" id="{4D0F1C3E-2DBE-5A7C-15E8-4967B06FA2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2666"/>
            <a:ext cx="1391054" cy="772807"/>
          </a:xfrm>
          <a:prstGeom prst="rect">
            <a:avLst/>
          </a:prstGeom>
        </p:spPr>
      </p:pic>
      <p:sp>
        <p:nvSpPr>
          <p:cNvPr id="5" name="Date Placeholder 4">
            <a:extLst>
              <a:ext uri="{FF2B5EF4-FFF2-40B4-BE49-F238E27FC236}">
                <a16:creationId xmlns:a16="http://schemas.microsoft.com/office/drawing/2014/main" id="{B74F1FC2-18DD-C473-5160-49849FB725F9}"/>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511205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5127F8F-04AC-0ABA-0330-9B54F7171ABB}"/>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0E44DC29-DC06-B0F7-C1C2-26E518712044}"/>
              </a:ext>
            </a:extLst>
          </p:cNvPr>
          <p:cNvSpPr>
            <a:spLocks noGrp="1"/>
          </p:cNvSpPr>
          <p:nvPr>
            <p:ph type="sldNum" sz="quarter" idx="12"/>
          </p:nvPr>
        </p:nvSpPr>
        <p:spPr/>
        <p:txBody>
          <a:bodyPr/>
          <a:lstStyle/>
          <a:p>
            <a:fld id="{1A86BE50-FD7F-4295-8001-4F6FBD21EA22}" type="slidenum">
              <a:rPr lang="en-GB" smtClean="0"/>
              <a:t>8</a:t>
            </a:fld>
            <a:endParaRPr lang="en-GB"/>
          </a:p>
        </p:txBody>
      </p:sp>
      <p:sp>
        <p:nvSpPr>
          <p:cNvPr id="8" name="TextBox 7">
            <a:extLst>
              <a:ext uri="{FF2B5EF4-FFF2-40B4-BE49-F238E27FC236}">
                <a16:creationId xmlns:a16="http://schemas.microsoft.com/office/drawing/2014/main" id="{C427A480-987F-7AD1-6EED-E600702E522E}"/>
              </a:ext>
            </a:extLst>
          </p:cNvPr>
          <p:cNvSpPr txBox="1"/>
          <p:nvPr/>
        </p:nvSpPr>
        <p:spPr>
          <a:xfrm>
            <a:off x="958282" y="-10633"/>
            <a:ext cx="9517373" cy="523220"/>
          </a:xfrm>
          <a:prstGeom prst="rect">
            <a:avLst/>
          </a:prstGeom>
          <a:noFill/>
        </p:spPr>
        <p:txBody>
          <a:bodyPr wrap="square">
            <a:spAutoFit/>
          </a:bodyPr>
          <a:lstStyle/>
          <a:p>
            <a:pPr algn="ctr"/>
            <a:r>
              <a:rPr lang="en-GB" sz="2800" b="1" dirty="0">
                <a:solidFill>
                  <a:schemeClr val="tx2">
                    <a:lumMod val="90000"/>
                    <a:lumOff val="10000"/>
                  </a:schemeClr>
                </a:solidFill>
              </a:rPr>
              <a:t>What are the core elements of digital transformation?</a:t>
            </a:r>
          </a:p>
        </p:txBody>
      </p:sp>
      <p:cxnSp>
        <p:nvCxnSpPr>
          <p:cNvPr id="9" name="Straight Connector 8">
            <a:extLst>
              <a:ext uri="{FF2B5EF4-FFF2-40B4-BE49-F238E27FC236}">
                <a16:creationId xmlns:a16="http://schemas.microsoft.com/office/drawing/2014/main" id="{441E3D27-513B-69DD-0A89-D28A626B0A4D}"/>
              </a:ext>
            </a:extLst>
          </p:cNvPr>
          <p:cNvCxnSpPr>
            <a:cxnSpLocks/>
          </p:cNvCxnSpPr>
          <p:nvPr/>
        </p:nvCxnSpPr>
        <p:spPr>
          <a:xfrm>
            <a:off x="-41856" y="458999"/>
            <a:ext cx="12233856" cy="13200"/>
          </a:xfrm>
          <a:prstGeom prst="line">
            <a:avLst/>
          </a:prstGeom>
        </p:spPr>
        <p:style>
          <a:lnRef idx="2">
            <a:schemeClr val="accent2"/>
          </a:lnRef>
          <a:fillRef idx="0">
            <a:schemeClr val="accent2"/>
          </a:fillRef>
          <a:effectRef idx="1">
            <a:schemeClr val="accent2"/>
          </a:effectRef>
          <a:fontRef idx="minor">
            <a:schemeClr val="tx1"/>
          </a:fontRef>
        </p:style>
      </p:cxnSp>
      <p:grpSp>
        <p:nvGrpSpPr>
          <p:cNvPr id="11" name="Group 10">
            <a:extLst>
              <a:ext uri="{FF2B5EF4-FFF2-40B4-BE49-F238E27FC236}">
                <a16:creationId xmlns:a16="http://schemas.microsoft.com/office/drawing/2014/main" id="{8DF66280-D05F-10FD-1C7F-78541BB78888}"/>
              </a:ext>
            </a:extLst>
          </p:cNvPr>
          <p:cNvGrpSpPr/>
          <p:nvPr/>
        </p:nvGrpSpPr>
        <p:grpSpPr>
          <a:xfrm>
            <a:off x="0" y="629418"/>
            <a:ext cx="12116995" cy="5931009"/>
            <a:chOff x="0" y="629418"/>
            <a:chExt cx="12116995" cy="5931009"/>
          </a:xfrm>
        </p:grpSpPr>
        <p:graphicFrame>
          <p:nvGraphicFramePr>
            <p:cNvPr id="10" name="Diagram 9">
              <a:extLst>
                <a:ext uri="{FF2B5EF4-FFF2-40B4-BE49-F238E27FC236}">
                  <a16:creationId xmlns:a16="http://schemas.microsoft.com/office/drawing/2014/main" id="{3828B509-0D80-D0B5-397C-652A234F7F34}"/>
                </a:ext>
              </a:extLst>
            </p:cNvPr>
            <p:cNvGraphicFramePr/>
            <p:nvPr/>
          </p:nvGraphicFramePr>
          <p:xfrm>
            <a:off x="0" y="629418"/>
            <a:ext cx="12116995" cy="59310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1,198 Customer Centric Stock Vectors and Vector Art ...">
              <a:extLst>
                <a:ext uri="{FF2B5EF4-FFF2-40B4-BE49-F238E27FC236}">
                  <a16:creationId xmlns:a16="http://schemas.microsoft.com/office/drawing/2014/main" id="{1D9BC31D-7C34-4311-8616-41D9DE4EB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717" y="881134"/>
              <a:ext cx="1043790" cy="979244"/>
            </a:xfrm>
            <a:prstGeom prst="flowChartConnector">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5124" name="Picture 4" descr="set of business people icons, such as meeting, team, structure, communication, member, group Icon Symbol stock vector">
              <a:extLst>
                <a:ext uri="{FF2B5EF4-FFF2-40B4-BE49-F238E27FC236}">
                  <a16:creationId xmlns:a16="http://schemas.microsoft.com/office/drawing/2014/main" id="{0FD55148-968A-4E63-A734-1F38769062B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0351" t="7077" r="22943" b="76542"/>
            <a:stretch/>
          </p:blipFill>
          <p:spPr bwMode="auto">
            <a:xfrm>
              <a:off x="596900" y="1959506"/>
              <a:ext cx="1043790" cy="979244"/>
            </a:xfrm>
            <a:prstGeom prst="flowChartConnector">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5126" name="Picture 6" descr="DATA - thin line vector icon set. Pixel perfect. The set contains icons: Big Data, Biometric Data, Analyzing, Diagram, Personal Data, Cloud Computing, Archive, Stock Market Data. DATA - thin line vector icon set. 30 linear icon. Pixel perfect. The set contains icons: Big Data, Biometric Data, Analyzing, Diagram, Personal Data, Network Server, Cloud Computing, Archive, Stock Market Data. Icon Symbol stock vector">
              <a:extLst>
                <a:ext uri="{FF2B5EF4-FFF2-40B4-BE49-F238E27FC236}">
                  <a16:creationId xmlns:a16="http://schemas.microsoft.com/office/drawing/2014/main" id="{85A945E2-AA5F-BC65-6B49-C82A29C0ADC2}"/>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49107" t="20701" r="35673" b="65020"/>
            <a:stretch/>
          </p:blipFill>
          <p:spPr bwMode="auto">
            <a:xfrm>
              <a:off x="752737" y="3074454"/>
              <a:ext cx="1043790" cy="979244"/>
            </a:xfrm>
            <a:prstGeom prst="flowChartConnector">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5128" name="Picture 8" descr="Technology line icons. Vector illustration include icon - computer, monitor, laptop, cellphone, router, fax, scanner outline pictogram for electronic equipment. 64x64 Pixel Perfect, Editable Stroke Technology line icons. Vector illustration include icon - computer, monitor, laptop, cellphone, router, fax, scanner outline pictogram for electronic equipment. 64x64 Pixel Perfect, Editable Stroke. Icon Symbol stock vector">
              <a:extLst>
                <a:ext uri="{FF2B5EF4-FFF2-40B4-BE49-F238E27FC236}">
                  <a16:creationId xmlns:a16="http://schemas.microsoft.com/office/drawing/2014/main" id="{E9A512BA-28C6-C8DF-6615-27C79CCE9F02}"/>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2897" t="19593" r="61333" b="66128"/>
            <a:stretch/>
          </p:blipFill>
          <p:spPr bwMode="auto">
            <a:xfrm>
              <a:off x="586142" y="4221676"/>
              <a:ext cx="1043790" cy="948533"/>
            </a:xfrm>
            <a:prstGeom prst="flowChartConnector">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5130" name="Picture 10" descr="Operation Management Outline Icon Design Operation Management Outline Icon Design. Gear With Arrow Modern Illustration Isolated on White Background With Subtitle Business stock vector">
              <a:extLst>
                <a:ext uri="{FF2B5EF4-FFF2-40B4-BE49-F238E27FC236}">
                  <a16:creationId xmlns:a16="http://schemas.microsoft.com/office/drawing/2014/main" id="{43AB93DA-A97D-FDBD-B6D1-404AD4C40552}"/>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24327" t="16314" r="23281" b="36000"/>
            <a:stretch/>
          </p:blipFill>
          <p:spPr bwMode="auto">
            <a:xfrm>
              <a:off x="75005" y="5303716"/>
              <a:ext cx="1075879" cy="979244"/>
            </a:xfrm>
            <a:prstGeom prst="flowChartConnector">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grpSp>
      <p:pic>
        <p:nvPicPr>
          <p:cNvPr id="4" name="Picture 3" descr="A black and yellow logo&#10;&#10;Description automatically generated">
            <a:extLst>
              <a:ext uri="{FF2B5EF4-FFF2-40B4-BE49-F238E27FC236}">
                <a16:creationId xmlns:a16="http://schemas.microsoft.com/office/drawing/2014/main" id="{47DCD49A-A703-A0A2-F3BB-F037ABB2C66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800946" y="0"/>
            <a:ext cx="1391054" cy="772807"/>
          </a:xfrm>
          <a:prstGeom prst="rect">
            <a:avLst/>
          </a:prstGeom>
        </p:spPr>
      </p:pic>
      <p:sp>
        <p:nvSpPr>
          <p:cNvPr id="5" name="Date Placeholder 4">
            <a:extLst>
              <a:ext uri="{FF2B5EF4-FFF2-40B4-BE49-F238E27FC236}">
                <a16:creationId xmlns:a16="http://schemas.microsoft.com/office/drawing/2014/main" id="{F998FDD3-91D3-357E-87A4-024A28C7408D}"/>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074490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1E494F-9B80-DDF7-86A9-E6AEE09B09A2}"/>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CEDD310F-C976-8C3A-FCF2-62CBDFAFA8A5}"/>
              </a:ext>
            </a:extLst>
          </p:cNvPr>
          <p:cNvSpPr>
            <a:spLocks noGrp="1"/>
          </p:cNvSpPr>
          <p:nvPr>
            <p:ph type="sldNum" sz="quarter" idx="12"/>
          </p:nvPr>
        </p:nvSpPr>
        <p:spPr/>
        <p:txBody>
          <a:bodyPr/>
          <a:lstStyle/>
          <a:p>
            <a:fld id="{1A86BE50-FD7F-4295-8001-4F6FBD21EA22}" type="slidenum">
              <a:rPr lang="en-GB" smtClean="0"/>
              <a:t>9</a:t>
            </a:fld>
            <a:endParaRPr lang="en-GB"/>
          </a:p>
        </p:txBody>
      </p:sp>
      <p:sp>
        <p:nvSpPr>
          <p:cNvPr id="4" name="TextBox 3">
            <a:extLst>
              <a:ext uri="{FF2B5EF4-FFF2-40B4-BE49-F238E27FC236}">
                <a16:creationId xmlns:a16="http://schemas.microsoft.com/office/drawing/2014/main" id="{A7550CB5-E979-1F62-DFE9-0DA33710A0F1}"/>
              </a:ext>
            </a:extLst>
          </p:cNvPr>
          <p:cNvSpPr txBox="1"/>
          <p:nvPr/>
        </p:nvSpPr>
        <p:spPr>
          <a:xfrm>
            <a:off x="-365176" y="198707"/>
            <a:ext cx="7065084" cy="461665"/>
          </a:xfrm>
          <a:prstGeom prst="rect">
            <a:avLst/>
          </a:prstGeom>
          <a:noFill/>
        </p:spPr>
        <p:txBody>
          <a:bodyPr wrap="square">
            <a:spAutoFit/>
          </a:bodyPr>
          <a:lstStyle/>
          <a:p>
            <a:pPr algn="ctr"/>
            <a:r>
              <a:rPr lang="en-GB" sz="2400" b="1">
                <a:solidFill>
                  <a:schemeClr val="tx2">
                    <a:lumMod val="90000"/>
                    <a:lumOff val="10000"/>
                  </a:schemeClr>
                </a:solidFill>
              </a:rPr>
              <a:t>Key milestones in the Digital transformation </a:t>
            </a:r>
          </a:p>
        </p:txBody>
      </p:sp>
      <p:cxnSp>
        <p:nvCxnSpPr>
          <p:cNvPr id="5" name="Straight Connector 4">
            <a:extLst>
              <a:ext uri="{FF2B5EF4-FFF2-40B4-BE49-F238E27FC236}">
                <a16:creationId xmlns:a16="http://schemas.microsoft.com/office/drawing/2014/main" id="{B6C9A8E3-C9FB-2331-78AE-887B1173C759}"/>
              </a:ext>
            </a:extLst>
          </p:cNvPr>
          <p:cNvCxnSpPr>
            <a:cxnSpLocks/>
          </p:cNvCxnSpPr>
          <p:nvPr/>
        </p:nvCxnSpPr>
        <p:spPr>
          <a:xfrm>
            <a:off x="562052" y="657706"/>
            <a:ext cx="5162496" cy="0"/>
          </a:xfrm>
          <a:prstGeom prst="line">
            <a:avLst/>
          </a:prstGeom>
        </p:spPr>
        <p:style>
          <a:lnRef idx="2">
            <a:schemeClr val="accent2"/>
          </a:lnRef>
          <a:fillRef idx="0">
            <a:schemeClr val="accent2"/>
          </a:fillRef>
          <a:effectRef idx="1">
            <a:schemeClr val="accent2"/>
          </a:effectRef>
          <a:fontRef idx="minor">
            <a:schemeClr val="tx1"/>
          </a:fontRef>
        </p:style>
      </p:cxnSp>
      <p:sp>
        <p:nvSpPr>
          <p:cNvPr id="51" name="TextBox 50">
            <a:extLst>
              <a:ext uri="{FF2B5EF4-FFF2-40B4-BE49-F238E27FC236}">
                <a16:creationId xmlns:a16="http://schemas.microsoft.com/office/drawing/2014/main" id="{75946816-B47E-FBD9-240C-369EA70474C1}"/>
              </a:ext>
            </a:extLst>
          </p:cNvPr>
          <p:cNvSpPr txBox="1"/>
          <p:nvPr/>
        </p:nvSpPr>
        <p:spPr>
          <a:xfrm>
            <a:off x="7696711" y="2547174"/>
            <a:ext cx="2285489" cy="523220"/>
          </a:xfrm>
          <a:prstGeom prst="rect">
            <a:avLst/>
          </a:prstGeom>
          <a:noFill/>
        </p:spPr>
        <p:txBody>
          <a:bodyPr wrap="square">
            <a:spAutoFit/>
          </a:bodyPr>
          <a:lstStyle/>
          <a:p>
            <a:r>
              <a:rPr lang="en-GB" sz="1400"/>
              <a:t>Emerging of Artificial Intelligence</a:t>
            </a:r>
          </a:p>
        </p:txBody>
      </p:sp>
      <p:sp>
        <p:nvSpPr>
          <p:cNvPr id="52" name="TextBox 51">
            <a:extLst>
              <a:ext uri="{FF2B5EF4-FFF2-40B4-BE49-F238E27FC236}">
                <a16:creationId xmlns:a16="http://schemas.microsoft.com/office/drawing/2014/main" id="{B08B7A7F-9C2F-F075-B9A5-7250295A27E4}"/>
              </a:ext>
            </a:extLst>
          </p:cNvPr>
          <p:cNvSpPr txBox="1"/>
          <p:nvPr/>
        </p:nvSpPr>
        <p:spPr>
          <a:xfrm>
            <a:off x="10004602" y="1701440"/>
            <a:ext cx="2285489" cy="954107"/>
          </a:xfrm>
          <a:prstGeom prst="rect">
            <a:avLst/>
          </a:prstGeom>
          <a:noFill/>
        </p:spPr>
        <p:txBody>
          <a:bodyPr wrap="square">
            <a:spAutoFit/>
          </a:bodyPr>
          <a:lstStyle/>
          <a:p>
            <a:r>
              <a:rPr lang="en-GB" sz="1400"/>
              <a:t>Shift to Remote Work and Collaboration tools</a:t>
            </a:r>
          </a:p>
          <a:p>
            <a:r>
              <a:rPr lang="en-GB" sz="1400"/>
              <a:t>Advancements in Cybersecurity</a:t>
            </a:r>
          </a:p>
        </p:txBody>
      </p:sp>
      <p:grpSp>
        <p:nvGrpSpPr>
          <p:cNvPr id="55" name="Group 54">
            <a:extLst>
              <a:ext uri="{FF2B5EF4-FFF2-40B4-BE49-F238E27FC236}">
                <a16:creationId xmlns:a16="http://schemas.microsoft.com/office/drawing/2014/main" id="{7488CE7D-BDA0-CE29-0ACD-FFBABAD51DBF}"/>
              </a:ext>
            </a:extLst>
          </p:cNvPr>
          <p:cNvGrpSpPr/>
          <p:nvPr/>
        </p:nvGrpSpPr>
        <p:grpSpPr>
          <a:xfrm>
            <a:off x="190791" y="348288"/>
            <a:ext cx="11927346" cy="6864262"/>
            <a:chOff x="188469" y="1021339"/>
            <a:chExt cx="11927346" cy="6864262"/>
          </a:xfrm>
        </p:grpSpPr>
        <p:graphicFrame>
          <p:nvGraphicFramePr>
            <p:cNvPr id="47" name="Diagram 46">
              <a:extLst>
                <a:ext uri="{FF2B5EF4-FFF2-40B4-BE49-F238E27FC236}">
                  <a16:creationId xmlns:a16="http://schemas.microsoft.com/office/drawing/2014/main" id="{D90F1D47-31E3-5228-735A-6B17B2352111}"/>
                </a:ext>
              </a:extLst>
            </p:cNvPr>
            <p:cNvGraphicFramePr/>
            <p:nvPr/>
          </p:nvGraphicFramePr>
          <p:xfrm>
            <a:off x="188469" y="1021339"/>
            <a:ext cx="11855222" cy="6864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Rectangle: Rounded Corners 14">
              <a:extLst>
                <a:ext uri="{FF2B5EF4-FFF2-40B4-BE49-F238E27FC236}">
                  <a16:creationId xmlns:a16="http://schemas.microsoft.com/office/drawing/2014/main" id="{74E429FD-410F-C2B0-F77D-BE79357C6E27}"/>
                </a:ext>
              </a:extLst>
            </p:cNvPr>
            <p:cNvSpPr/>
            <p:nvPr/>
          </p:nvSpPr>
          <p:spPr>
            <a:xfrm>
              <a:off x="192476" y="4173642"/>
              <a:ext cx="1440000" cy="360000"/>
            </a:xfrm>
            <a:prstGeom prst="roundRect">
              <a:avLst/>
            </a:prstGeom>
            <a:solidFill>
              <a:schemeClr val="bg1">
                <a:lumMod val="7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1990s</a:t>
              </a:r>
            </a:p>
          </p:txBody>
        </p:sp>
        <p:grpSp>
          <p:nvGrpSpPr>
            <p:cNvPr id="42" name="Group 41">
              <a:extLst>
                <a:ext uri="{FF2B5EF4-FFF2-40B4-BE49-F238E27FC236}">
                  <a16:creationId xmlns:a16="http://schemas.microsoft.com/office/drawing/2014/main" id="{82A41B1F-6780-E857-62E5-940C116FED56}"/>
                </a:ext>
              </a:extLst>
            </p:cNvPr>
            <p:cNvGrpSpPr/>
            <p:nvPr/>
          </p:nvGrpSpPr>
          <p:grpSpPr>
            <a:xfrm>
              <a:off x="5152913" y="2372914"/>
              <a:ext cx="3712029" cy="1468295"/>
              <a:chOff x="2539392" y="2600611"/>
              <a:chExt cx="3712029" cy="1468295"/>
            </a:xfrm>
          </p:grpSpPr>
          <p:sp>
            <p:nvSpPr>
              <p:cNvPr id="31" name="Rectangle: Rounded Corners 30">
                <a:extLst>
                  <a:ext uri="{FF2B5EF4-FFF2-40B4-BE49-F238E27FC236}">
                    <a16:creationId xmlns:a16="http://schemas.microsoft.com/office/drawing/2014/main" id="{06108967-9731-6F29-7807-31C857DC88AB}"/>
                  </a:ext>
                </a:extLst>
              </p:cNvPr>
              <p:cNvSpPr/>
              <p:nvPr/>
            </p:nvSpPr>
            <p:spPr>
              <a:xfrm>
                <a:off x="4811421" y="2600611"/>
                <a:ext cx="1440000" cy="360000"/>
              </a:xfrm>
              <a:prstGeom prst="roundRect">
                <a:avLst/>
              </a:prstGeom>
              <a:solidFill>
                <a:schemeClr val="accent2">
                  <a:lumMod val="20000"/>
                  <a:lumOff val="8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2010-2020</a:t>
                </a:r>
              </a:p>
            </p:txBody>
          </p:sp>
          <p:sp>
            <p:nvSpPr>
              <p:cNvPr id="32" name="TextBox 31">
                <a:extLst>
                  <a:ext uri="{FF2B5EF4-FFF2-40B4-BE49-F238E27FC236}">
                    <a16:creationId xmlns:a16="http://schemas.microsoft.com/office/drawing/2014/main" id="{A8F5ED8E-2747-8988-FD88-C7AFEA27BE7A}"/>
                  </a:ext>
                </a:extLst>
              </p:cNvPr>
              <p:cNvSpPr txBox="1"/>
              <p:nvPr/>
            </p:nvSpPr>
            <p:spPr>
              <a:xfrm>
                <a:off x="2539392" y="3761129"/>
                <a:ext cx="184731" cy="307777"/>
              </a:xfrm>
              <a:prstGeom prst="rect">
                <a:avLst/>
              </a:prstGeom>
              <a:noFill/>
            </p:spPr>
            <p:txBody>
              <a:bodyPr wrap="none" rtlCol="0">
                <a:spAutoFit/>
              </a:bodyPr>
              <a:lstStyle/>
              <a:p>
                <a:endParaRPr lang="en-GB" sz="1400"/>
              </a:p>
            </p:txBody>
          </p:sp>
        </p:grpSp>
        <p:grpSp>
          <p:nvGrpSpPr>
            <p:cNvPr id="39" name="Group 38">
              <a:extLst>
                <a:ext uri="{FF2B5EF4-FFF2-40B4-BE49-F238E27FC236}">
                  <a16:creationId xmlns:a16="http://schemas.microsoft.com/office/drawing/2014/main" id="{5269AC38-7ECC-0BFC-2371-88DFDA118210}"/>
                </a:ext>
              </a:extLst>
            </p:cNvPr>
            <p:cNvGrpSpPr/>
            <p:nvPr/>
          </p:nvGrpSpPr>
          <p:grpSpPr>
            <a:xfrm>
              <a:off x="422707" y="1765137"/>
              <a:ext cx="10867647" cy="1412315"/>
              <a:chOff x="224113" y="972651"/>
              <a:chExt cx="10867647" cy="1412315"/>
            </a:xfrm>
          </p:grpSpPr>
          <p:sp>
            <p:nvSpPr>
              <p:cNvPr id="33" name="Rectangle: Rounded Corners 32">
                <a:extLst>
                  <a:ext uri="{FF2B5EF4-FFF2-40B4-BE49-F238E27FC236}">
                    <a16:creationId xmlns:a16="http://schemas.microsoft.com/office/drawing/2014/main" id="{5ED41DAA-7D2E-CB36-77E5-C77EC6A7384D}"/>
                  </a:ext>
                </a:extLst>
              </p:cNvPr>
              <p:cNvSpPr/>
              <p:nvPr/>
            </p:nvSpPr>
            <p:spPr>
              <a:xfrm>
                <a:off x="9651760" y="972651"/>
                <a:ext cx="1440000" cy="360000"/>
              </a:xfrm>
              <a:prstGeom prst="roundRect">
                <a:avLst/>
              </a:prstGeom>
              <a:solidFill>
                <a:schemeClr val="accent6">
                  <a:lumMod val="20000"/>
                  <a:lumOff val="80000"/>
                </a:schemeClr>
              </a:solid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2020s</a:t>
                </a:r>
                <a:endParaRPr lang="en-GB" sz="1400">
                  <a:solidFill>
                    <a:schemeClr val="tx1">
                      <a:lumMod val="95000"/>
                      <a:lumOff val="5000"/>
                    </a:schemeClr>
                  </a:solidFill>
                </a:endParaRPr>
              </a:p>
            </p:txBody>
          </p:sp>
          <p:sp>
            <p:nvSpPr>
              <p:cNvPr id="34" name="TextBox 33">
                <a:extLst>
                  <a:ext uri="{FF2B5EF4-FFF2-40B4-BE49-F238E27FC236}">
                    <a16:creationId xmlns:a16="http://schemas.microsoft.com/office/drawing/2014/main" id="{241C1534-5CD2-4921-5E5C-AC81DDF1E6E5}"/>
                  </a:ext>
                </a:extLst>
              </p:cNvPr>
              <p:cNvSpPr txBox="1"/>
              <p:nvPr/>
            </p:nvSpPr>
            <p:spPr>
              <a:xfrm>
                <a:off x="251070" y="2077189"/>
                <a:ext cx="184731" cy="307777"/>
              </a:xfrm>
              <a:prstGeom prst="rect">
                <a:avLst/>
              </a:prstGeom>
              <a:noFill/>
            </p:spPr>
            <p:txBody>
              <a:bodyPr wrap="none" rtlCol="0">
                <a:spAutoFit/>
              </a:bodyPr>
              <a:lstStyle/>
              <a:p>
                <a:endParaRPr lang="en-GB" sz="1400"/>
              </a:p>
            </p:txBody>
          </p:sp>
          <p:sp>
            <p:nvSpPr>
              <p:cNvPr id="35" name="TextBox 34">
                <a:extLst>
                  <a:ext uri="{FF2B5EF4-FFF2-40B4-BE49-F238E27FC236}">
                    <a16:creationId xmlns:a16="http://schemas.microsoft.com/office/drawing/2014/main" id="{11B39AFD-DF59-31C5-1CA1-0392AA3D01A1}"/>
                  </a:ext>
                </a:extLst>
              </p:cNvPr>
              <p:cNvSpPr txBox="1"/>
              <p:nvPr/>
            </p:nvSpPr>
            <p:spPr>
              <a:xfrm>
                <a:off x="224113" y="1530869"/>
                <a:ext cx="184731" cy="307777"/>
              </a:xfrm>
              <a:prstGeom prst="rect">
                <a:avLst/>
              </a:prstGeom>
              <a:noFill/>
            </p:spPr>
            <p:txBody>
              <a:bodyPr wrap="none" rtlCol="0">
                <a:spAutoFit/>
              </a:bodyPr>
              <a:lstStyle/>
              <a:p>
                <a:endParaRPr lang="en-GB" sz="1400"/>
              </a:p>
            </p:txBody>
          </p:sp>
        </p:grpSp>
        <p:pic>
          <p:nvPicPr>
            <p:cNvPr id="6148" name="Picture 4" descr="Vector Set of Linear Icons Related to Remote Work from Home, Freelance Worker with Laptop, Workspace, Online Job. Mono Line Pictograms and Infographics Design Elements Icon Symbol stock vector">
              <a:extLst>
                <a:ext uri="{FF2B5EF4-FFF2-40B4-BE49-F238E27FC236}">
                  <a16:creationId xmlns:a16="http://schemas.microsoft.com/office/drawing/2014/main" id="{C0CC6A97-D6A6-666D-5612-FB52839DD7F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5896" t="24471" r="53988" b="53795"/>
            <a:stretch/>
          </p:blipFill>
          <p:spPr bwMode="auto">
            <a:xfrm>
              <a:off x="10298271" y="3717282"/>
              <a:ext cx="918223" cy="99206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yber security solid icons. Containing malware, hacker, spyware, data security icons collection. Vector illustration. For website design, logo, app, template, ui, etc. Network Security stock vector">
              <a:extLst>
                <a:ext uri="{FF2B5EF4-FFF2-40B4-BE49-F238E27FC236}">
                  <a16:creationId xmlns:a16="http://schemas.microsoft.com/office/drawing/2014/main" id="{20F74400-39DA-C2E1-42EC-027917DB765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5111" t="60492" r="61450" b="22383"/>
            <a:stretch/>
          </p:blipFill>
          <p:spPr bwMode="auto">
            <a:xfrm>
              <a:off x="11290354" y="3586374"/>
              <a:ext cx="825461" cy="105182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Machine Learning - thin line vector icon set. Pixel perfect. Editable stroke. The set contains icons: Artificial Intelligence, Robot, Computer Language, Big Data, Digital Profile, AI Research, Neural Network. Machine Learning - thin line vector icon set. 20 linear icon. Pixel perfect. Editable outline stroke. The set contains icons: Artificial Intelligence, Robot, Computer Language, Computer Chip, Big Data, Digital Profile, AI Research, Chatbot, Neural Network. Icon Symbol stock vector">
              <a:extLst>
                <a:ext uri="{FF2B5EF4-FFF2-40B4-BE49-F238E27FC236}">
                  <a16:creationId xmlns:a16="http://schemas.microsoft.com/office/drawing/2014/main" id="{754EF246-5770-B88D-0ED4-9D9C30BEF36E}"/>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3308" t="42922" r="43830" b="43179"/>
            <a:stretch/>
          </p:blipFill>
          <p:spPr bwMode="auto">
            <a:xfrm>
              <a:off x="8220173" y="3871155"/>
              <a:ext cx="1206388" cy="1303584"/>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Globe Icons - Line Series - Editable Stroke Globe Icons (Editable Stroke) Icon Symbol stock vector">
              <a:extLst>
                <a:ext uri="{FF2B5EF4-FFF2-40B4-BE49-F238E27FC236}">
                  <a16:creationId xmlns:a16="http://schemas.microsoft.com/office/drawing/2014/main" id="{DE733BB9-1CAB-22E6-2A63-A899CB397C28}"/>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80854" t="21195" r="5464" b="65800"/>
            <a:stretch/>
          </p:blipFill>
          <p:spPr bwMode="auto">
            <a:xfrm>
              <a:off x="912476" y="5508946"/>
              <a:ext cx="991300" cy="848340"/>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Information technology glyph solid icons. Containing computing, server, OS, internet, network, security solid icons collection. Vector illustration. For website design, logo, app, template, ui, etc. Icon Symbol stock vector">
              <a:extLst>
                <a:ext uri="{FF2B5EF4-FFF2-40B4-BE49-F238E27FC236}">
                  <a16:creationId xmlns:a16="http://schemas.microsoft.com/office/drawing/2014/main" id="{D79D215A-4E2B-B287-654B-FCDDD92EF606}"/>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40206" t="42922" r="42463" b="39290"/>
            <a:stretch/>
          </p:blipFill>
          <p:spPr bwMode="auto">
            <a:xfrm>
              <a:off x="6230648" y="5451606"/>
              <a:ext cx="1115790" cy="1145247"/>
            </a:xfrm>
            <a:prstGeom prst="rect">
              <a:avLst/>
            </a:prstGeom>
            <a:noFill/>
            <a:extLst>
              <a:ext uri="{909E8E84-426E-40DD-AFC4-6F175D3DCCD1}">
                <a14:hiddenFill xmlns:a14="http://schemas.microsoft.com/office/drawing/2010/main">
                  <a:solidFill>
                    <a:srgbClr val="FFFFFF"/>
                  </a:solidFill>
                </a14:hiddenFill>
              </a:ext>
            </a:extLst>
          </p:spPr>
        </p:pic>
        <p:sp>
          <p:nvSpPr>
            <p:cNvPr id="53" name="Rectangle: Rounded Corners 52">
              <a:extLst>
                <a:ext uri="{FF2B5EF4-FFF2-40B4-BE49-F238E27FC236}">
                  <a16:creationId xmlns:a16="http://schemas.microsoft.com/office/drawing/2014/main" id="{06F10C8F-B80C-7F5D-3738-7DF1C81B6771}"/>
                </a:ext>
              </a:extLst>
            </p:cNvPr>
            <p:cNvSpPr/>
            <p:nvPr/>
          </p:nvSpPr>
          <p:spPr>
            <a:xfrm>
              <a:off x="2607219" y="3533432"/>
              <a:ext cx="1440000" cy="360000"/>
            </a:xfrm>
            <a:prstGeom prst="roundRect">
              <a:avLst/>
            </a:prstGeom>
            <a:solidFill>
              <a:schemeClr val="accent1">
                <a:lumMod val="20000"/>
                <a:lumOff val="80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2000s</a:t>
              </a:r>
            </a:p>
          </p:txBody>
        </p:sp>
        <p:sp>
          <p:nvSpPr>
            <p:cNvPr id="54" name="Rectangle: Rounded Corners 53">
              <a:extLst>
                <a:ext uri="{FF2B5EF4-FFF2-40B4-BE49-F238E27FC236}">
                  <a16:creationId xmlns:a16="http://schemas.microsoft.com/office/drawing/2014/main" id="{E810F4C2-76F2-F16B-62E0-4200560B5EFF}"/>
                </a:ext>
              </a:extLst>
            </p:cNvPr>
            <p:cNvSpPr/>
            <p:nvPr/>
          </p:nvSpPr>
          <p:spPr>
            <a:xfrm>
              <a:off x="5014235" y="2950897"/>
              <a:ext cx="1440000" cy="360000"/>
            </a:xfrm>
            <a:prstGeom prst="roundRect">
              <a:avLst/>
            </a:prstGeom>
            <a:solidFill>
              <a:schemeClr val="accent5">
                <a:lumMod val="20000"/>
                <a:lumOff val="80000"/>
              </a:schemeClr>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2010s</a:t>
              </a:r>
            </a:p>
          </p:txBody>
        </p:sp>
      </p:grpSp>
      <p:pic>
        <p:nvPicPr>
          <p:cNvPr id="6158" name="Picture 14" descr="Information technology glyph solid icons. Containing computing, server, OS, internet, network, security solid icons collection. Vector illustration. For website design, logo, app, template, ui, etc. Icon Symbol stock vector">
            <a:extLst>
              <a:ext uri="{FF2B5EF4-FFF2-40B4-BE49-F238E27FC236}">
                <a16:creationId xmlns:a16="http://schemas.microsoft.com/office/drawing/2014/main" id="{09BE0C06-78CF-5EC5-B577-BF798F0D9D04}"/>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57997" t="24424" r="24412" b="55955"/>
          <a:stretch/>
        </p:blipFill>
        <p:spPr bwMode="auto">
          <a:xfrm>
            <a:off x="3167366" y="4153347"/>
            <a:ext cx="1206388" cy="1345585"/>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14" descr="Information technology glyph solid icons. Containing computing, server, OS, internet, network, security solid icons collection. Vector illustration. For website design, logo, app, template, ui, etc. Icon Symbol stock vector">
            <a:extLst>
              <a:ext uri="{FF2B5EF4-FFF2-40B4-BE49-F238E27FC236}">
                <a16:creationId xmlns:a16="http://schemas.microsoft.com/office/drawing/2014/main" id="{6D10C75E-0954-943D-7BF9-5519E0422B18}"/>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4796" t="61219" r="59421" b="22086"/>
          <a:stretch/>
        </p:blipFill>
        <p:spPr bwMode="auto">
          <a:xfrm>
            <a:off x="5144979" y="4695427"/>
            <a:ext cx="1087991" cy="11508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black and yellow logo&#10;&#10;Description automatically generated">
            <a:extLst>
              <a:ext uri="{FF2B5EF4-FFF2-40B4-BE49-F238E27FC236}">
                <a16:creationId xmlns:a16="http://schemas.microsoft.com/office/drawing/2014/main" id="{A2388106-20FE-91E0-3A52-58E10736DA0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00946" y="25919"/>
            <a:ext cx="1391054" cy="772807"/>
          </a:xfrm>
          <a:prstGeom prst="rect">
            <a:avLst/>
          </a:prstGeom>
        </p:spPr>
      </p:pic>
      <p:sp>
        <p:nvSpPr>
          <p:cNvPr id="7" name="Date Placeholder 6">
            <a:extLst>
              <a:ext uri="{FF2B5EF4-FFF2-40B4-BE49-F238E27FC236}">
                <a16:creationId xmlns:a16="http://schemas.microsoft.com/office/drawing/2014/main" id="{EC4CCF4A-6043-FC67-FD2B-B26D28D6481A}"/>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41024071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Birth of Industry 4.0 &amp; Smart Manufacturing: A New Industrial Revolution">
            <a:extLst>
              <a:ext uri="{FF2B5EF4-FFF2-40B4-BE49-F238E27FC236}">
                <a16:creationId xmlns:a16="http://schemas.microsoft.com/office/drawing/2014/main" id="{93BCA707-AB66-7352-C625-4DA09B57B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164" r="2596"/>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a:extLst>
              <a:ext uri="{FF2B5EF4-FFF2-40B4-BE49-F238E27FC236}">
                <a16:creationId xmlns:a16="http://schemas.microsoft.com/office/drawing/2014/main" id="{8715332A-A922-4F15-0CBF-9620E4BEE447}"/>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Dr Simona Ferraraccio</a:t>
            </a:r>
          </a:p>
        </p:txBody>
      </p:sp>
      <p:sp>
        <p:nvSpPr>
          <p:cNvPr id="3" name="Slide Number Placeholder 2">
            <a:extLst>
              <a:ext uri="{FF2B5EF4-FFF2-40B4-BE49-F238E27FC236}">
                <a16:creationId xmlns:a16="http://schemas.microsoft.com/office/drawing/2014/main" id="{7D2B2C4B-4693-EBAE-B14A-E708C9D999F2}"/>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a:solidFill>
                  <a:srgbClr val="FFFFFF"/>
                </a:solidFill>
              </a:rPr>
              <a:pPr>
                <a:spcAft>
                  <a:spcPts val="600"/>
                </a:spcAft>
              </a:pPr>
              <a:t>10</a:t>
            </a:fld>
            <a:endParaRPr lang="en-GB">
              <a:solidFill>
                <a:srgbClr val="FFFFFF"/>
              </a:solidFill>
            </a:endParaRPr>
          </a:p>
        </p:txBody>
      </p:sp>
      <p:sp>
        <p:nvSpPr>
          <p:cNvPr id="4" name="Date Placeholder 3">
            <a:extLst>
              <a:ext uri="{FF2B5EF4-FFF2-40B4-BE49-F238E27FC236}">
                <a16:creationId xmlns:a16="http://schemas.microsoft.com/office/drawing/2014/main" id="{FA138719-91E8-0FB2-5035-37206D73ADF2}"/>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486318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22BEE5D-4AE0-9AD0-F5CA-261B93600489}"/>
              </a:ext>
            </a:extLst>
          </p:cNvPr>
          <p:cNvSpPr>
            <a:spLocks noGrp="1"/>
          </p:cNvSpPr>
          <p:nvPr>
            <p:ph type="ftr" sz="quarter" idx="11"/>
          </p:nvPr>
        </p:nvSpPr>
        <p:spPr>
          <a:xfrm>
            <a:off x="4049230" y="6507668"/>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D91761AB-B875-25F3-C4E2-FC78430136D5}"/>
              </a:ext>
            </a:extLst>
          </p:cNvPr>
          <p:cNvSpPr>
            <a:spLocks noGrp="1"/>
          </p:cNvSpPr>
          <p:nvPr>
            <p:ph type="sldNum" sz="quarter" idx="12"/>
          </p:nvPr>
        </p:nvSpPr>
        <p:spPr/>
        <p:txBody>
          <a:bodyPr/>
          <a:lstStyle/>
          <a:p>
            <a:fld id="{1A86BE50-FD7F-4295-8001-4F6FBD21EA22}" type="slidenum">
              <a:rPr lang="en-GB" smtClean="0"/>
              <a:t>11</a:t>
            </a:fld>
            <a:endParaRPr lang="en-GB"/>
          </a:p>
        </p:txBody>
      </p:sp>
      <p:grpSp>
        <p:nvGrpSpPr>
          <p:cNvPr id="29" name="Group 28">
            <a:extLst>
              <a:ext uri="{FF2B5EF4-FFF2-40B4-BE49-F238E27FC236}">
                <a16:creationId xmlns:a16="http://schemas.microsoft.com/office/drawing/2014/main" id="{5A4D5C07-9182-E793-BD1F-02E81303B674}"/>
              </a:ext>
            </a:extLst>
          </p:cNvPr>
          <p:cNvGrpSpPr/>
          <p:nvPr/>
        </p:nvGrpSpPr>
        <p:grpSpPr>
          <a:xfrm>
            <a:off x="21260" y="-4002"/>
            <a:ext cx="12170740" cy="6514240"/>
            <a:chOff x="21260" y="-4002"/>
            <a:chExt cx="12170740" cy="6514240"/>
          </a:xfrm>
        </p:grpSpPr>
        <p:sp>
          <p:nvSpPr>
            <p:cNvPr id="4" name="TextBox 3">
              <a:extLst>
                <a:ext uri="{FF2B5EF4-FFF2-40B4-BE49-F238E27FC236}">
                  <a16:creationId xmlns:a16="http://schemas.microsoft.com/office/drawing/2014/main" id="{95F1E70B-B1E1-A25C-8210-F13DB4991C81}"/>
                </a:ext>
              </a:extLst>
            </p:cNvPr>
            <p:cNvSpPr txBox="1"/>
            <p:nvPr/>
          </p:nvSpPr>
          <p:spPr>
            <a:xfrm>
              <a:off x="1289509" y="-4002"/>
              <a:ext cx="9164432" cy="523220"/>
            </a:xfrm>
            <a:prstGeom prst="rect">
              <a:avLst/>
            </a:prstGeom>
            <a:noFill/>
          </p:spPr>
          <p:txBody>
            <a:bodyPr wrap="none" rtlCol="0">
              <a:spAutoFit/>
            </a:bodyPr>
            <a:lstStyle/>
            <a:p>
              <a:pPr algn="ctr"/>
              <a:r>
                <a:rPr lang="en-GB" sz="2800" b="1">
                  <a:solidFill>
                    <a:srgbClr val="C00000"/>
                  </a:solidFill>
                </a:rPr>
                <a:t>INDUSTRY 4.0 </a:t>
              </a:r>
              <a:r>
                <a:rPr lang="en-GB" sz="2800">
                  <a:solidFill>
                    <a:srgbClr val="C00000"/>
                  </a:solidFill>
                </a:rPr>
                <a:t>: History of the INDUSTRIAL REVOLUTIONS </a:t>
              </a:r>
            </a:p>
          </p:txBody>
        </p:sp>
        <p:sp>
          <p:nvSpPr>
            <p:cNvPr id="5" name="Rectangle 4">
              <a:extLst>
                <a:ext uri="{FF2B5EF4-FFF2-40B4-BE49-F238E27FC236}">
                  <a16:creationId xmlns:a16="http://schemas.microsoft.com/office/drawing/2014/main" id="{DF6D6755-EF13-F767-83DE-BBABCF108738}"/>
                </a:ext>
              </a:extLst>
            </p:cNvPr>
            <p:cNvSpPr/>
            <p:nvPr/>
          </p:nvSpPr>
          <p:spPr>
            <a:xfrm>
              <a:off x="805023" y="895906"/>
              <a:ext cx="2030819" cy="648586"/>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Late 18</a:t>
              </a:r>
              <a:r>
                <a:rPr lang="en-GB" baseline="30000">
                  <a:solidFill>
                    <a:schemeClr val="tx1">
                      <a:lumMod val="95000"/>
                      <a:lumOff val="5000"/>
                    </a:schemeClr>
                  </a:solidFill>
                </a:rPr>
                <a:t>th</a:t>
              </a:r>
              <a:r>
                <a:rPr lang="en-GB">
                  <a:solidFill>
                    <a:schemeClr val="tx1">
                      <a:lumMod val="95000"/>
                      <a:lumOff val="5000"/>
                    </a:schemeClr>
                  </a:solidFill>
                </a:rPr>
                <a:t> Century</a:t>
              </a:r>
            </a:p>
            <a:p>
              <a:pPr algn="ctr"/>
              <a:r>
                <a:rPr lang="en-GB" b="1">
                  <a:solidFill>
                    <a:schemeClr val="tx1">
                      <a:lumMod val="95000"/>
                      <a:lumOff val="5000"/>
                    </a:schemeClr>
                  </a:solidFill>
                </a:rPr>
                <a:t>Industry 1.0</a:t>
              </a:r>
            </a:p>
          </p:txBody>
        </p:sp>
        <p:cxnSp>
          <p:nvCxnSpPr>
            <p:cNvPr id="7" name="Straight Arrow Connector 6">
              <a:extLst>
                <a:ext uri="{FF2B5EF4-FFF2-40B4-BE49-F238E27FC236}">
                  <a16:creationId xmlns:a16="http://schemas.microsoft.com/office/drawing/2014/main" id="{3F4D7712-C378-8452-5DE2-7332D588D3B4}"/>
                </a:ext>
              </a:extLst>
            </p:cNvPr>
            <p:cNvCxnSpPr>
              <a:cxnSpLocks/>
            </p:cNvCxnSpPr>
            <p:nvPr/>
          </p:nvCxnSpPr>
          <p:spPr>
            <a:xfrm>
              <a:off x="233916" y="1637414"/>
              <a:ext cx="11812772" cy="0"/>
            </a:xfrm>
            <a:prstGeom prst="straightConnector1">
              <a:avLst/>
            </a:prstGeom>
            <a:ln w="28575">
              <a:tailEnd type="triangle"/>
            </a:ln>
          </p:spPr>
          <p:style>
            <a:lnRef idx="2">
              <a:schemeClr val="accent1"/>
            </a:lnRef>
            <a:fillRef idx="0">
              <a:schemeClr val="accent1"/>
            </a:fillRef>
            <a:effectRef idx="1">
              <a:schemeClr val="accent1"/>
            </a:effectRef>
            <a:fontRef idx="minor">
              <a:schemeClr val="tx1"/>
            </a:fontRef>
          </p:style>
        </p:cxnSp>
        <p:pic>
          <p:nvPicPr>
            <p:cNvPr id="5122" name="Picture 2" descr="Cruiser Generic Outline Color icon">
              <a:extLst>
                <a:ext uri="{FF2B5EF4-FFF2-40B4-BE49-F238E27FC236}">
                  <a16:creationId xmlns:a16="http://schemas.microsoft.com/office/drawing/2014/main" id="{6E6C96C5-DC52-F13F-3186-78C807284E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320" y="1867572"/>
              <a:ext cx="1345826" cy="13458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F27658E-AB71-8EA8-6E98-6BFED2FCC798}"/>
                </a:ext>
              </a:extLst>
            </p:cNvPr>
            <p:cNvSpPr txBox="1"/>
            <p:nvPr/>
          </p:nvSpPr>
          <p:spPr>
            <a:xfrm>
              <a:off x="639202" y="3914881"/>
              <a:ext cx="2211572" cy="1077218"/>
            </a:xfrm>
            <a:prstGeom prst="rect">
              <a:avLst/>
            </a:prstGeom>
            <a:noFill/>
          </p:spPr>
          <p:txBody>
            <a:bodyPr wrap="square" rtlCol="0">
              <a:spAutoFit/>
            </a:bodyPr>
            <a:lstStyle/>
            <a:p>
              <a:pPr algn="ctr"/>
              <a:r>
                <a:rPr lang="en-GB" sz="1600"/>
                <a:t>Water and steam power replace human and and animal  power with machines.</a:t>
              </a:r>
            </a:p>
          </p:txBody>
        </p:sp>
        <p:sp>
          <p:nvSpPr>
            <p:cNvPr id="9" name="TextBox 8">
              <a:extLst>
                <a:ext uri="{FF2B5EF4-FFF2-40B4-BE49-F238E27FC236}">
                  <a16:creationId xmlns:a16="http://schemas.microsoft.com/office/drawing/2014/main" id="{6CB508FC-0861-D8C3-399B-0126597E20CF}"/>
                </a:ext>
              </a:extLst>
            </p:cNvPr>
            <p:cNvSpPr txBox="1"/>
            <p:nvPr/>
          </p:nvSpPr>
          <p:spPr>
            <a:xfrm>
              <a:off x="559087" y="3333307"/>
              <a:ext cx="2371803" cy="584775"/>
            </a:xfrm>
            <a:prstGeom prst="rect">
              <a:avLst/>
            </a:prstGeom>
            <a:noFill/>
          </p:spPr>
          <p:txBody>
            <a:bodyPr wrap="none" rtlCol="0">
              <a:spAutoFit/>
            </a:bodyPr>
            <a:lstStyle/>
            <a:p>
              <a:pPr algn="ctr"/>
              <a:r>
                <a:rPr lang="en-GB" sz="1600" b="1"/>
                <a:t>1</a:t>
              </a:r>
              <a:r>
                <a:rPr lang="en-GB" sz="1600" b="1" baseline="30000"/>
                <a:t>ST</a:t>
              </a:r>
              <a:r>
                <a:rPr lang="en-GB" sz="1600" b="1"/>
                <a:t> Industrial revolution</a:t>
              </a:r>
            </a:p>
            <a:p>
              <a:pPr algn="ctr"/>
              <a:r>
                <a:rPr lang="en-GB" sz="1600" b="1"/>
                <a:t>WATER AND STEAM </a:t>
              </a:r>
            </a:p>
          </p:txBody>
        </p:sp>
        <p:sp>
          <p:nvSpPr>
            <p:cNvPr id="10" name="TextBox 9">
              <a:extLst>
                <a:ext uri="{FF2B5EF4-FFF2-40B4-BE49-F238E27FC236}">
                  <a16:creationId xmlns:a16="http://schemas.microsoft.com/office/drawing/2014/main" id="{701307D1-F08C-4450-F981-21868F2243B4}"/>
                </a:ext>
              </a:extLst>
            </p:cNvPr>
            <p:cNvSpPr txBox="1"/>
            <p:nvPr/>
          </p:nvSpPr>
          <p:spPr>
            <a:xfrm>
              <a:off x="21260" y="5340687"/>
              <a:ext cx="3094072" cy="1169551"/>
            </a:xfrm>
            <a:prstGeom prst="rect">
              <a:avLst/>
            </a:prstGeom>
            <a:noFill/>
            <a:ln>
              <a:solidFill>
                <a:schemeClr val="tx1"/>
              </a:solidFill>
              <a:prstDash val="dashDot"/>
            </a:ln>
          </p:spPr>
          <p:txBody>
            <a:bodyPr wrap="square" rtlCol="0">
              <a:spAutoFit/>
            </a:bodyPr>
            <a:lstStyle/>
            <a:p>
              <a:pPr marL="285750" indent="-285750">
                <a:buFont typeface="Arial" panose="020B0604020202020204" pitchFamily="34" charset="0"/>
                <a:buChar char="•"/>
              </a:pPr>
              <a:r>
                <a:rPr lang="en-GB" sz="1400"/>
                <a:t>Driven by the discovery of steam and water</a:t>
              </a:r>
            </a:p>
            <a:p>
              <a:pPr marL="285750" indent="-285750">
                <a:buFont typeface="Arial" panose="020B0604020202020204" pitchFamily="34" charset="0"/>
                <a:buChar char="•"/>
              </a:pPr>
              <a:r>
                <a:rPr lang="en-GB" sz="1400"/>
                <a:t>Mechanical production (replace animal and human power)</a:t>
              </a:r>
            </a:p>
            <a:p>
              <a:pPr marL="285750" indent="-285750">
                <a:buFont typeface="Arial" panose="020B0604020202020204" pitchFamily="34" charset="0"/>
                <a:buChar char="•"/>
              </a:pPr>
              <a:r>
                <a:rPr lang="en-GB" sz="1400"/>
                <a:t>Improving manufacturing</a:t>
              </a:r>
            </a:p>
          </p:txBody>
        </p:sp>
        <p:sp>
          <p:nvSpPr>
            <p:cNvPr id="15" name="Rectangle 14">
              <a:extLst>
                <a:ext uri="{FF2B5EF4-FFF2-40B4-BE49-F238E27FC236}">
                  <a16:creationId xmlns:a16="http://schemas.microsoft.com/office/drawing/2014/main" id="{5ABF6499-1237-7293-C0DC-ED96F1C963F5}"/>
                </a:ext>
              </a:extLst>
            </p:cNvPr>
            <p:cNvSpPr/>
            <p:nvPr/>
          </p:nvSpPr>
          <p:spPr>
            <a:xfrm>
              <a:off x="3393045" y="1711843"/>
              <a:ext cx="2371803" cy="3531672"/>
            </a:xfrm>
            <a:prstGeom prst="rect">
              <a:avLst/>
            </a:prstGeom>
            <a:gradFill flip="none" rotWithShape="1">
              <a:gsLst>
                <a:gs pos="0">
                  <a:schemeClr val="accent1">
                    <a:tint val="66000"/>
                    <a:satMod val="160000"/>
                  </a:schemeClr>
                </a:gs>
                <a:gs pos="27000">
                  <a:schemeClr val="accent1">
                    <a:tint val="44500"/>
                    <a:satMod val="160000"/>
                  </a:schemeClr>
                </a:gs>
                <a:gs pos="100000">
                  <a:schemeClr val="accent1">
                    <a:tint val="23500"/>
                    <a:satMod val="160000"/>
                  </a:scheme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5FB7A83-2789-9D41-E2C5-7A035F73181C}"/>
                </a:ext>
              </a:extLst>
            </p:cNvPr>
            <p:cNvSpPr/>
            <p:nvPr/>
          </p:nvSpPr>
          <p:spPr>
            <a:xfrm>
              <a:off x="3538286" y="914400"/>
              <a:ext cx="2030819" cy="648586"/>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Late 19</a:t>
              </a:r>
              <a:r>
                <a:rPr lang="en-GB" baseline="30000">
                  <a:solidFill>
                    <a:schemeClr val="tx1">
                      <a:lumMod val="95000"/>
                      <a:lumOff val="5000"/>
                    </a:schemeClr>
                  </a:solidFill>
                </a:rPr>
                <a:t>th</a:t>
              </a:r>
              <a:r>
                <a:rPr lang="en-GB">
                  <a:solidFill>
                    <a:schemeClr val="tx1">
                      <a:lumMod val="95000"/>
                      <a:lumOff val="5000"/>
                    </a:schemeClr>
                  </a:solidFill>
                </a:rPr>
                <a:t> Century</a:t>
              </a:r>
            </a:p>
            <a:p>
              <a:pPr algn="ctr"/>
              <a:r>
                <a:rPr lang="en-GB" b="1">
                  <a:solidFill>
                    <a:schemeClr val="tx1">
                      <a:lumMod val="95000"/>
                      <a:lumOff val="5000"/>
                    </a:schemeClr>
                  </a:solidFill>
                </a:rPr>
                <a:t>Industry 2.0</a:t>
              </a:r>
            </a:p>
          </p:txBody>
        </p:sp>
        <p:pic>
          <p:nvPicPr>
            <p:cNvPr id="5124" name="Picture 4" descr="Plug Special Flat icon">
              <a:extLst>
                <a:ext uri="{FF2B5EF4-FFF2-40B4-BE49-F238E27FC236}">
                  <a16:creationId xmlns:a16="http://schemas.microsoft.com/office/drawing/2014/main" id="{6AE2A988-DBDA-1AD8-38C5-9E32F0EC58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7334" y="1859876"/>
              <a:ext cx="1345825" cy="134582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E587A36-6F17-7422-3FED-BD99AA5A482F}"/>
                </a:ext>
              </a:extLst>
            </p:cNvPr>
            <p:cNvSpPr txBox="1"/>
            <p:nvPr/>
          </p:nvSpPr>
          <p:spPr>
            <a:xfrm>
              <a:off x="3366283" y="3335301"/>
              <a:ext cx="2382062" cy="584775"/>
            </a:xfrm>
            <a:prstGeom prst="rect">
              <a:avLst/>
            </a:prstGeom>
            <a:noFill/>
          </p:spPr>
          <p:txBody>
            <a:bodyPr wrap="none" rtlCol="0">
              <a:spAutoFit/>
            </a:bodyPr>
            <a:lstStyle/>
            <a:p>
              <a:pPr algn="ctr"/>
              <a:r>
                <a:rPr lang="en-GB" sz="1600" b="1"/>
                <a:t>2</a:t>
              </a:r>
              <a:r>
                <a:rPr lang="en-GB" sz="1600" b="1" baseline="30000"/>
                <a:t>nd</a:t>
              </a:r>
              <a:r>
                <a:rPr lang="en-GB" sz="1600" b="1"/>
                <a:t> Industrial revolution</a:t>
              </a:r>
            </a:p>
            <a:p>
              <a:pPr algn="ctr"/>
              <a:r>
                <a:rPr lang="en-GB" sz="1600" b="1"/>
                <a:t>ELECTRICITY</a:t>
              </a:r>
            </a:p>
          </p:txBody>
        </p:sp>
        <p:sp>
          <p:nvSpPr>
            <p:cNvPr id="13" name="TextBox 12">
              <a:extLst>
                <a:ext uri="{FF2B5EF4-FFF2-40B4-BE49-F238E27FC236}">
                  <a16:creationId xmlns:a16="http://schemas.microsoft.com/office/drawing/2014/main" id="{4F21A877-7780-51ED-8269-FBF9996CE975}"/>
                </a:ext>
              </a:extLst>
            </p:cNvPr>
            <p:cNvSpPr txBox="1"/>
            <p:nvPr/>
          </p:nvSpPr>
          <p:spPr>
            <a:xfrm>
              <a:off x="3447910" y="3920076"/>
              <a:ext cx="2211572" cy="1323439"/>
            </a:xfrm>
            <a:prstGeom prst="rect">
              <a:avLst/>
            </a:prstGeom>
            <a:noFill/>
          </p:spPr>
          <p:txBody>
            <a:bodyPr wrap="square" rtlCol="0">
              <a:spAutoFit/>
            </a:bodyPr>
            <a:lstStyle/>
            <a:p>
              <a:pPr algn="ctr"/>
              <a:r>
                <a:rPr lang="en-GB" sz="1600"/>
                <a:t>Electricity, internal combustion engines, airplanes, telephones, cars, radio, mass production</a:t>
              </a:r>
            </a:p>
          </p:txBody>
        </p:sp>
        <p:sp>
          <p:nvSpPr>
            <p:cNvPr id="14" name="TextBox 13">
              <a:extLst>
                <a:ext uri="{FF2B5EF4-FFF2-40B4-BE49-F238E27FC236}">
                  <a16:creationId xmlns:a16="http://schemas.microsoft.com/office/drawing/2014/main" id="{F4FD29D3-C096-AC48-C221-CF765332689F}"/>
                </a:ext>
              </a:extLst>
            </p:cNvPr>
            <p:cNvSpPr txBox="1"/>
            <p:nvPr/>
          </p:nvSpPr>
          <p:spPr>
            <a:xfrm>
              <a:off x="3216155" y="5338675"/>
              <a:ext cx="2655570" cy="1169551"/>
            </a:xfrm>
            <a:prstGeom prst="rect">
              <a:avLst/>
            </a:prstGeom>
            <a:noFill/>
            <a:ln>
              <a:solidFill>
                <a:schemeClr val="tx1"/>
              </a:solidFill>
              <a:prstDash val="dashDot"/>
            </a:ln>
          </p:spPr>
          <p:txBody>
            <a:bodyPr wrap="square" rtlCol="0">
              <a:spAutoFit/>
            </a:bodyPr>
            <a:lstStyle/>
            <a:p>
              <a:pPr marL="285750" indent="-285750">
                <a:buFont typeface="Arial" panose="020B0604020202020204" pitchFamily="34" charset="0"/>
                <a:buChar char="•"/>
              </a:pPr>
              <a:r>
                <a:rPr lang="en-GB" sz="1400"/>
                <a:t>Application of electrical technology</a:t>
              </a:r>
            </a:p>
            <a:p>
              <a:pPr marL="285750" indent="-285750">
                <a:buFont typeface="Arial" panose="020B0604020202020204" pitchFamily="34" charset="0"/>
                <a:buChar char="•"/>
              </a:pPr>
              <a:r>
                <a:rPr lang="en-GB" sz="1400"/>
                <a:t>Manufacturing plants, processing</a:t>
              </a:r>
            </a:p>
            <a:p>
              <a:pPr marL="285750" indent="-285750">
                <a:buFont typeface="Arial" panose="020B0604020202020204" pitchFamily="34" charset="0"/>
                <a:buChar char="•"/>
              </a:pPr>
              <a:r>
                <a:rPr lang="en-GB" sz="1400"/>
                <a:t>Mass production</a:t>
              </a:r>
            </a:p>
          </p:txBody>
        </p:sp>
        <p:sp>
          <p:nvSpPr>
            <p:cNvPr id="16" name="Rectangle 15">
              <a:extLst>
                <a:ext uri="{FF2B5EF4-FFF2-40B4-BE49-F238E27FC236}">
                  <a16:creationId xmlns:a16="http://schemas.microsoft.com/office/drawing/2014/main" id="{DE68726D-41EC-DA69-49C1-FB11CCA70F6C}"/>
                </a:ext>
              </a:extLst>
            </p:cNvPr>
            <p:cNvSpPr/>
            <p:nvPr/>
          </p:nvSpPr>
          <p:spPr>
            <a:xfrm>
              <a:off x="6373967" y="914400"/>
              <a:ext cx="2030819" cy="648586"/>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lumMod val="95000"/>
                      <a:lumOff val="5000"/>
                    </a:schemeClr>
                  </a:solidFill>
                </a:rPr>
                <a:t>1970-2000</a:t>
              </a:r>
            </a:p>
            <a:p>
              <a:pPr algn="ctr"/>
              <a:r>
                <a:rPr lang="en-GB" b="1">
                  <a:solidFill>
                    <a:schemeClr val="tx1">
                      <a:lumMod val="95000"/>
                      <a:lumOff val="5000"/>
                    </a:schemeClr>
                  </a:solidFill>
                </a:rPr>
                <a:t>Industry 3.0</a:t>
              </a:r>
            </a:p>
          </p:txBody>
        </p:sp>
        <p:pic>
          <p:nvPicPr>
            <p:cNvPr id="5126" name="Picture 6" descr="Mechanical arm Detailed Rounded Lineal color icon">
              <a:extLst>
                <a:ext uri="{FF2B5EF4-FFF2-40B4-BE49-F238E27FC236}">
                  <a16:creationId xmlns:a16="http://schemas.microsoft.com/office/drawing/2014/main" id="{29EEAC2C-FDF4-361A-1C06-C78B85D394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2415" y="1812287"/>
              <a:ext cx="1456397" cy="145639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0E17E4C4-281F-7F5F-B062-01E17E4F936F}"/>
                </a:ext>
              </a:extLst>
            </p:cNvPr>
            <p:cNvSpPr txBox="1"/>
            <p:nvPr/>
          </p:nvSpPr>
          <p:spPr>
            <a:xfrm>
              <a:off x="6234778" y="3335301"/>
              <a:ext cx="2351669" cy="584775"/>
            </a:xfrm>
            <a:prstGeom prst="rect">
              <a:avLst/>
            </a:prstGeom>
            <a:noFill/>
          </p:spPr>
          <p:txBody>
            <a:bodyPr wrap="none" rtlCol="0">
              <a:spAutoFit/>
            </a:bodyPr>
            <a:lstStyle/>
            <a:p>
              <a:pPr algn="ctr"/>
              <a:r>
                <a:rPr lang="en-GB" sz="1600" b="1"/>
                <a:t>3</a:t>
              </a:r>
              <a:r>
                <a:rPr lang="en-GB" sz="1600" b="1" baseline="30000"/>
                <a:t>rd</a:t>
              </a:r>
              <a:r>
                <a:rPr lang="en-GB" sz="1600" b="1"/>
                <a:t> Industrial revolution</a:t>
              </a:r>
            </a:p>
            <a:p>
              <a:pPr algn="ctr"/>
              <a:r>
                <a:rPr lang="en-GB" sz="1600" b="1"/>
                <a:t>AUTOMATION</a:t>
              </a:r>
            </a:p>
          </p:txBody>
        </p:sp>
        <p:sp>
          <p:nvSpPr>
            <p:cNvPr id="18" name="TextBox 17">
              <a:extLst>
                <a:ext uri="{FF2B5EF4-FFF2-40B4-BE49-F238E27FC236}">
                  <a16:creationId xmlns:a16="http://schemas.microsoft.com/office/drawing/2014/main" id="{DC5DD948-756F-BEAA-D3DD-9C5238364DC6}"/>
                </a:ext>
              </a:extLst>
            </p:cNvPr>
            <p:cNvSpPr txBox="1"/>
            <p:nvPr/>
          </p:nvSpPr>
          <p:spPr>
            <a:xfrm>
              <a:off x="6197935" y="4043186"/>
              <a:ext cx="2269582" cy="1077218"/>
            </a:xfrm>
            <a:prstGeom prst="rect">
              <a:avLst/>
            </a:prstGeom>
            <a:noFill/>
          </p:spPr>
          <p:txBody>
            <a:bodyPr wrap="square" rtlCol="0">
              <a:spAutoFit/>
            </a:bodyPr>
            <a:lstStyle/>
            <a:p>
              <a:pPr algn="ctr"/>
              <a:r>
                <a:rPr lang="en-GB" sz="1600"/>
                <a:t>Electronics, the Internet and IT used to further the automation of the mass production</a:t>
              </a:r>
            </a:p>
          </p:txBody>
        </p:sp>
        <p:sp>
          <p:nvSpPr>
            <p:cNvPr id="19" name="TextBox 18">
              <a:extLst>
                <a:ext uri="{FF2B5EF4-FFF2-40B4-BE49-F238E27FC236}">
                  <a16:creationId xmlns:a16="http://schemas.microsoft.com/office/drawing/2014/main" id="{EDCBAEE1-0C11-5EC3-6E1B-D27739FCCF84}"/>
                </a:ext>
              </a:extLst>
            </p:cNvPr>
            <p:cNvSpPr txBox="1"/>
            <p:nvPr/>
          </p:nvSpPr>
          <p:spPr>
            <a:xfrm>
              <a:off x="5950467" y="5338675"/>
              <a:ext cx="2655571" cy="1169551"/>
            </a:xfrm>
            <a:prstGeom prst="rect">
              <a:avLst/>
            </a:prstGeom>
            <a:noFill/>
            <a:ln>
              <a:solidFill>
                <a:schemeClr val="tx1"/>
              </a:solidFill>
              <a:prstDash val="dashDot"/>
            </a:ln>
          </p:spPr>
          <p:txBody>
            <a:bodyPr wrap="square" rtlCol="0">
              <a:spAutoFit/>
            </a:bodyPr>
            <a:lstStyle/>
            <a:p>
              <a:pPr marL="285750" indent="-285750">
                <a:buFont typeface="Arial" panose="020B0604020202020204" pitchFamily="34" charset="0"/>
                <a:buChar char="•"/>
              </a:pPr>
              <a:r>
                <a:rPr lang="en-GB" sz="1400"/>
                <a:t>Computation and data analysis technologies</a:t>
              </a:r>
            </a:p>
            <a:p>
              <a:pPr marL="285750" indent="-285750">
                <a:buFont typeface="Arial" panose="020B0604020202020204" pitchFamily="34" charset="0"/>
                <a:buChar char="•"/>
              </a:pPr>
              <a:r>
                <a:rPr lang="en-GB" sz="1400"/>
                <a:t>Electronics, internet and IT</a:t>
              </a:r>
            </a:p>
            <a:p>
              <a:pPr marL="285750" indent="-285750">
                <a:buFont typeface="Arial" panose="020B0604020202020204" pitchFamily="34" charset="0"/>
                <a:buChar char="•"/>
              </a:pPr>
              <a:r>
                <a:rPr lang="en-GB" sz="1400"/>
                <a:t>Automation and mass production</a:t>
              </a:r>
            </a:p>
          </p:txBody>
        </p:sp>
        <p:sp>
          <p:nvSpPr>
            <p:cNvPr id="24" name="Rectangle 23">
              <a:extLst>
                <a:ext uri="{FF2B5EF4-FFF2-40B4-BE49-F238E27FC236}">
                  <a16:creationId xmlns:a16="http://schemas.microsoft.com/office/drawing/2014/main" id="{68B29991-BADA-3513-A399-BF630C8B6720}"/>
                </a:ext>
              </a:extLst>
            </p:cNvPr>
            <p:cNvSpPr/>
            <p:nvPr/>
          </p:nvSpPr>
          <p:spPr>
            <a:xfrm>
              <a:off x="9016056" y="1699133"/>
              <a:ext cx="2784557" cy="3541347"/>
            </a:xfrm>
            <a:prstGeom prst="rect">
              <a:avLst/>
            </a:prstGeom>
            <a:gradFill flip="none" rotWithShape="1">
              <a:gsLst>
                <a:gs pos="0">
                  <a:srgbClr val="FF9900">
                    <a:tint val="66000"/>
                    <a:satMod val="160000"/>
                  </a:srgbClr>
                </a:gs>
                <a:gs pos="50000">
                  <a:srgbClr val="FF9900">
                    <a:tint val="44500"/>
                    <a:satMod val="160000"/>
                  </a:srgbClr>
                </a:gs>
                <a:gs pos="100000">
                  <a:srgbClr val="FF99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200C79EB-F139-90B6-92A4-A68ABE682E05}"/>
                </a:ext>
              </a:extLst>
            </p:cNvPr>
            <p:cNvSpPr/>
            <p:nvPr/>
          </p:nvSpPr>
          <p:spPr>
            <a:xfrm>
              <a:off x="9356158" y="914400"/>
              <a:ext cx="2030819" cy="648586"/>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bg1"/>
                  </a:solidFill>
                </a:rPr>
                <a:t>2010 onward</a:t>
              </a:r>
            </a:p>
            <a:p>
              <a:pPr algn="ctr"/>
              <a:r>
                <a:rPr lang="en-GB" b="1">
                  <a:solidFill>
                    <a:schemeClr val="bg1"/>
                  </a:solidFill>
                </a:rPr>
                <a:t>Industry 4.0</a:t>
              </a:r>
            </a:p>
          </p:txBody>
        </p:sp>
        <p:pic>
          <p:nvPicPr>
            <p:cNvPr id="5128" name="Picture 8" descr="Control Generic black outline icon">
              <a:extLst>
                <a:ext uri="{FF2B5EF4-FFF2-40B4-BE49-F238E27FC236}">
                  <a16:creationId xmlns:a16="http://schemas.microsoft.com/office/drawing/2014/main" id="{E96ED77D-E78E-4F44-2AB8-AB7972793C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48650" y="1800218"/>
              <a:ext cx="1544301" cy="154430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B53A1799-DB0F-DB76-915E-B8F325C978D6}"/>
                </a:ext>
              </a:extLst>
            </p:cNvPr>
            <p:cNvSpPr txBox="1"/>
            <p:nvPr/>
          </p:nvSpPr>
          <p:spPr>
            <a:xfrm>
              <a:off x="9048949" y="3335300"/>
              <a:ext cx="2743701" cy="584775"/>
            </a:xfrm>
            <a:prstGeom prst="rect">
              <a:avLst/>
            </a:prstGeom>
            <a:noFill/>
          </p:spPr>
          <p:txBody>
            <a:bodyPr wrap="none" rtlCol="0">
              <a:spAutoFit/>
            </a:bodyPr>
            <a:lstStyle/>
            <a:p>
              <a:pPr algn="ctr"/>
              <a:r>
                <a:rPr lang="en-GB" sz="1600" b="1"/>
                <a:t>4</a:t>
              </a:r>
              <a:r>
                <a:rPr lang="en-GB" sz="1600" b="1" baseline="30000"/>
                <a:t>th</a:t>
              </a:r>
              <a:r>
                <a:rPr lang="en-GB" sz="1600" b="1"/>
                <a:t> Industrial revolution</a:t>
              </a:r>
            </a:p>
            <a:p>
              <a:pPr algn="ctr"/>
              <a:r>
                <a:rPr lang="en-GB" sz="1600" b="1"/>
                <a:t>CYBER-PHYSICAL SYSTEMS</a:t>
              </a:r>
            </a:p>
          </p:txBody>
        </p:sp>
        <p:sp>
          <p:nvSpPr>
            <p:cNvPr id="22" name="TextBox 21">
              <a:extLst>
                <a:ext uri="{FF2B5EF4-FFF2-40B4-BE49-F238E27FC236}">
                  <a16:creationId xmlns:a16="http://schemas.microsoft.com/office/drawing/2014/main" id="{D1D0BF2C-8C5D-E10C-1824-289E8532E30C}"/>
                </a:ext>
              </a:extLst>
            </p:cNvPr>
            <p:cNvSpPr txBox="1"/>
            <p:nvPr/>
          </p:nvSpPr>
          <p:spPr>
            <a:xfrm>
              <a:off x="9145608" y="4043186"/>
              <a:ext cx="2550387" cy="1077218"/>
            </a:xfrm>
            <a:prstGeom prst="rect">
              <a:avLst/>
            </a:prstGeom>
            <a:noFill/>
          </p:spPr>
          <p:txBody>
            <a:bodyPr wrap="square" rtlCol="0">
              <a:spAutoFit/>
            </a:bodyPr>
            <a:lstStyle/>
            <a:p>
              <a:pPr algn="ctr"/>
              <a:r>
                <a:rPr lang="en-GB" sz="1600"/>
                <a:t>Smart robotics, lighter materials, manufacturing processes built around 3D printing</a:t>
              </a:r>
            </a:p>
          </p:txBody>
        </p:sp>
        <p:sp>
          <p:nvSpPr>
            <p:cNvPr id="23" name="TextBox 22">
              <a:extLst>
                <a:ext uri="{FF2B5EF4-FFF2-40B4-BE49-F238E27FC236}">
                  <a16:creationId xmlns:a16="http://schemas.microsoft.com/office/drawing/2014/main" id="{C4A51A0B-164E-483E-C558-41FDBC2B359B}"/>
                </a:ext>
              </a:extLst>
            </p:cNvPr>
            <p:cNvSpPr txBox="1"/>
            <p:nvPr/>
          </p:nvSpPr>
          <p:spPr>
            <a:xfrm>
              <a:off x="8684780" y="5338675"/>
              <a:ext cx="3485959" cy="1169551"/>
            </a:xfrm>
            <a:prstGeom prst="rect">
              <a:avLst/>
            </a:prstGeom>
            <a:noFill/>
            <a:ln>
              <a:solidFill>
                <a:schemeClr val="tx1"/>
              </a:solidFill>
              <a:prstDash val="dashDot"/>
            </a:ln>
          </p:spPr>
          <p:txBody>
            <a:bodyPr wrap="square" rtlCol="0">
              <a:spAutoFit/>
            </a:bodyPr>
            <a:lstStyle/>
            <a:p>
              <a:pPr marL="285750" indent="-285750">
                <a:buFont typeface="Arial" panose="020B0604020202020204" pitchFamily="34" charset="0"/>
                <a:buChar char="•"/>
              </a:pPr>
              <a:r>
                <a:rPr lang="en-GB" sz="1400"/>
                <a:t>Together digital, physical and biological systems</a:t>
              </a:r>
            </a:p>
            <a:p>
              <a:pPr marL="285750" indent="-285750">
                <a:buFont typeface="Arial" panose="020B0604020202020204" pitchFamily="34" charset="0"/>
                <a:buChar char="•"/>
              </a:pPr>
              <a:r>
                <a:rPr lang="en-GB" sz="1400"/>
                <a:t>Transformation of connection and communication</a:t>
              </a:r>
            </a:p>
            <a:p>
              <a:pPr marL="285750" indent="-285750">
                <a:buFont typeface="Arial" panose="020B0604020202020204" pitchFamily="34" charset="0"/>
                <a:buChar char="•"/>
              </a:pPr>
              <a:r>
                <a:rPr lang="en-GB" sz="1400"/>
                <a:t>New technologies for manufacturing</a:t>
              </a:r>
            </a:p>
          </p:txBody>
        </p:sp>
        <p:cxnSp>
          <p:nvCxnSpPr>
            <p:cNvPr id="28" name="Straight Connector 27">
              <a:extLst>
                <a:ext uri="{FF2B5EF4-FFF2-40B4-BE49-F238E27FC236}">
                  <a16:creationId xmlns:a16="http://schemas.microsoft.com/office/drawing/2014/main" id="{434828D5-074F-A0FD-5546-B9BCD0329E84}"/>
                </a:ext>
              </a:extLst>
            </p:cNvPr>
            <p:cNvCxnSpPr/>
            <p:nvPr/>
          </p:nvCxnSpPr>
          <p:spPr>
            <a:xfrm flipV="1">
              <a:off x="21260" y="534772"/>
              <a:ext cx="12170740" cy="14969"/>
            </a:xfrm>
            <a:prstGeom prst="line">
              <a:avLst/>
            </a:prstGeom>
          </p:spPr>
          <p:style>
            <a:lnRef idx="2">
              <a:schemeClr val="dk1"/>
            </a:lnRef>
            <a:fillRef idx="0">
              <a:schemeClr val="dk1"/>
            </a:fillRef>
            <a:effectRef idx="1">
              <a:schemeClr val="dk1"/>
            </a:effectRef>
            <a:fontRef idx="minor">
              <a:schemeClr val="tx1"/>
            </a:fontRef>
          </p:style>
        </p:cxnSp>
      </p:grpSp>
      <p:pic>
        <p:nvPicPr>
          <p:cNvPr id="6" name="Picture 5" descr="A black and yellow logo&#10;&#10;Description automatically generated">
            <a:extLst>
              <a:ext uri="{FF2B5EF4-FFF2-40B4-BE49-F238E27FC236}">
                <a16:creationId xmlns:a16="http://schemas.microsoft.com/office/drawing/2014/main" id="{D3C847EB-4686-15C1-4F8C-CFD5191D9A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00946" y="-1675"/>
            <a:ext cx="1391054" cy="772807"/>
          </a:xfrm>
          <a:prstGeom prst="rect">
            <a:avLst/>
          </a:prstGeom>
        </p:spPr>
      </p:pic>
      <p:sp>
        <p:nvSpPr>
          <p:cNvPr id="25" name="Date Placeholder 24">
            <a:extLst>
              <a:ext uri="{FF2B5EF4-FFF2-40B4-BE49-F238E27FC236}">
                <a16:creationId xmlns:a16="http://schemas.microsoft.com/office/drawing/2014/main" id="{B8737E1C-4F26-3C34-DCB1-F1C64259A838}"/>
              </a:ext>
            </a:extLst>
          </p:cNvPr>
          <p:cNvSpPr>
            <a:spLocks noGrp="1"/>
          </p:cNvSpPr>
          <p:nvPr>
            <p:ph type="dt" sz="half" idx="10"/>
          </p:nvPr>
        </p:nvSpPr>
        <p:spPr>
          <a:xfrm>
            <a:off x="623083" y="6568872"/>
            <a:ext cx="2743200" cy="365125"/>
          </a:xfrm>
        </p:spPr>
        <p:txBody>
          <a:bodyPr/>
          <a:lstStyle/>
          <a:p>
            <a:r>
              <a:rPr lang="en-GB"/>
              <a:t>BMHP6026</a:t>
            </a:r>
          </a:p>
        </p:txBody>
      </p:sp>
    </p:spTree>
    <p:extLst>
      <p:ext uri="{BB962C8B-B14F-4D97-AF65-F5344CB8AC3E}">
        <p14:creationId xmlns:p14="http://schemas.microsoft.com/office/powerpoint/2010/main" val="928305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76E427-78FE-8258-42C4-0CFB97C05C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4058" y="611791"/>
            <a:ext cx="7477942" cy="5661716"/>
          </a:xfrm>
          <a:prstGeom prst="rect">
            <a:avLst/>
          </a:prstGeom>
        </p:spPr>
      </p:pic>
      <p:sp>
        <p:nvSpPr>
          <p:cNvPr id="2" name="Footer Placeholder 1">
            <a:extLst>
              <a:ext uri="{FF2B5EF4-FFF2-40B4-BE49-F238E27FC236}">
                <a16:creationId xmlns:a16="http://schemas.microsoft.com/office/drawing/2014/main" id="{7F93CACD-16ED-527B-FAD6-E284433CFD8C}"/>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Dr Simona Ferraraccio</a:t>
            </a:r>
          </a:p>
        </p:txBody>
      </p:sp>
      <p:sp>
        <p:nvSpPr>
          <p:cNvPr id="3" name="Slide Number Placeholder 2">
            <a:extLst>
              <a:ext uri="{FF2B5EF4-FFF2-40B4-BE49-F238E27FC236}">
                <a16:creationId xmlns:a16="http://schemas.microsoft.com/office/drawing/2014/main" id="{83E05B16-26D6-0141-4DE3-1F980F0D4271}"/>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smtClean="0"/>
              <a:pPr>
                <a:spcAft>
                  <a:spcPts val="600"/>
                </a:spcAft>
              </a:pPr>
              <a:t>12</a:t>
            </a:fld>
            <a:endParaRPr lang="en-GB"/>
          </a:p>
        </p:txBody>
      </p:sp>
      <p:sp>
        <p:nvSpPr>
          <p:cNvPr id="6" name="TextBox 5">
            <a:extLst>
              <a:ext uri="{FF2B5EF4-FFF2-40B4-BE49-F238E27FC236}">
                <a16:creationId xmlns:a16="http://schemas.microsoft.com/office/drawing/2014/main" id="{AE21E2E2-28D1-BAD0-313E-0899619F71ED}"/>
              </a:ext>
            </a:extLst>
          </p:cNvPr>
          <p:cNvSpPr txBox="1"/>
          <p:nvPr/>
        </p:nvSpPr>
        <p:spPr>
          <a:xfrm>
            <a:off x="191069" y="54589"/>
            <a:ext cx="3925434" cy="523220"/>
          </a:xfrm>
          <a:prstGeom prst="rect">
            <a:avLst/>
          </a:prstGeom>
          <a:noFill/>
        </p:spPr>
        <p:txBody>
          <a:bodyPr wrap="none" rtlCol="0">
            <a:spAutoFit/>
          </a:bodyPr>
          <a:lstStyle/>
          <a:p>
            <a:r>
              <a:rPr lang="en-GB" sz="2800" b="1">
                <a:solidFill>
                  <a:srgbClr val="C00000"/>
                </a:solidFill>
              </a:rPr>
              <a:t>What is INDUSTRY 4.0?</a:t>
            </a:r>
          </a:p>
        </p:txBody>
      </p:sp>
      <p:cxnSp>
        <p:nvCxnSpPr>
          <p:cNvPr id="11" name="Straight Connector 10">
            <a:extLst>
              <a:ext uri="{FF2B5EF4-FFF2-40B4-BE49-F238E27FC236}">
                <a16:creationId xmlns:a16="http://schemas.microsoft.com/office/drawing/2014/main" id="{25792AB5-3057-120F-2C13-6FEE9C08516D}"/>
              </a:ext>
            </a:extLst>
          </p:cNvPr>
          <p:cNvCxnSpPr>
            <a:cxnSpLocks/>
          </p:cNvCxnSpPr>
          <p:nvPr/>
        </p:nvCxnSpPr>
        <p:spPr>
          <a:xfrm flipV="1">
            <a:off x="0" y="516255"/>
            <a:ext cx="8453029" cy="27295"/>
          </a:xfrm>
          <a:prstGeom prst="line">
            <a:avLst/>
          </a:prstGeom>
          <a:ln w="19050"/>
        </p:spPr>
        <p:style>
          <a:lnRef idx="2">
            <a:schemeClr val="dk1"/>
          </a:lnRef>
          <a:fillRef idx="0">
            <a:schemeClr val="dk1"/>
          </a:fillRef>
          <a:effectRef idx="1">
            <a:schemeClr val="dk1"/>
          </a:effectRef>
          <a:fontRef idx="minor">
            <a:schemeClr val="tx1"/>
          </a:fontRef>
        </p:style>
      </p:cxnSp>
      <p:pic>
        <p:nvPicPr>
          <p:cNvPr id="7" name="Picture 6" descr="A black and yellow logo&#10;&#10;Description automatically generated">
            <a:extLst>
              <a:ext uri="{FF2B5EF4-FFF2-40B4-BE49-F238E27FC236}">
                <a16:creationId xmlns:a16="http://schemas.microsoft.com/office/drawing/2014/main" id="{0FF1EBCB-ECE7-535B-B84B-65D77B207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0946" y="13421"/>
            <a:ext cx="1391054" cy="772807"/>
          </a:xfrm>
          <a:prstGeom prst="rect">
            <a:avLst/>
          </a:prstGeom>
        </p:spPr>
      </p:pic>
      <p:sp>
        <p:nvSpPr>
          <p:cNvPr id="8" name="Date Placeholder 7">
            <a:extLst>
              <a:ext uri="{FF2B5EF4-FFF2-40B4-BE49-F238E27FC236}">
                <a16:creationId xmlns:a16="http://schemas.microsoft.com/office/drawing/2014/main" id="{B33E9187-ACA1-3A95-5A77-1CE376FC1177}"/>
              </a:ext>
            </a:extLst>
          </p:cNvPr>
          <p:cNvSpPr>
            <a:spLocks noGrp="1"/>
          </p:cNvSpPr>
          <p:nvPr>
            <p:ph type="dt" sz="half" idx="10"/>
          </p:nvPr>
        </p:nvSpPr>
        <p:spPr/>
        <p:txBody>
          <a:bodyPr/>
          <a:lstStyle/>
          <a:p>
            <a:r>
              <a:rPr lang="en-GB"/>
              <a:t>BMHP6026</a:t>
            </a:r>
          </a:p>
        </p:txBody>
      </p:sp>
      <p:sp>
        <p:nvSpPr>
          <p:cNvPr id="10" name="TextBox 9">
            <a:extLst>
              <a:ext uri="{FF2B5EF4-FFF2-40B4-BE49-F238E27FC236}">
                <a16:creationId xmlns:a16="http://schemas.microsoft.com/office/drawing/2014/main" id="{6B3F10E3-381C-8868-D5ED-72C620A7112D}"/>
              </a:ext>
            </a:extLst>
          </p:cNvPr>
          <p:cNvSpPr txBox="1"/>
          <p:nvPr/>
        </p:nvSpPr>
        <p:spPr>
          <a:xfrm>
            <a:off x="0" y="2457108"/>
            <a:ext cx="4935682" cy="2246769"/>
          </a:xfrm>
          <a:prstGeom prst="rect">
            <a:avLst/>
          </a:prstGeom>
          <a:noFill/>
        </p:spPr>
        <p:txBody>
          <a:bodyPr wrap="square">
            <a:spAutoFit/>
          </a:bodyPr>
          <a:lstStyle/>
          <a:p>
            <a:pPr algn="ctr"/>
            <a:r>
              <a:rPr lang="en-GB" sz="2000" b="1" dirty="0"/>
              <a:t>INDUSTRY 4.0</a:t>
            </a:r>
          </a:p>
          <a:p>
            <a:pPr algn="ctr"/>
            <a:endParaRPr lang="en-GB" sz="2000" dirty="0"/>
          </a:p>
          <a:p>
            <a:pPr algn="ctr"/>
            <a:r>
              <a:rPr lang="en-GB" sz="2000" dirty="0"/>
              <a:t>Concept related to the 4</a:t>
            </a:r>
            <a:r>
              <a:rPr lang="en-GB" sz="2000" baseline="30000" dirty="0"/>
              <a:t>th</a:t>
            </a:r>
            <a:r>
              <a:rPr lang="en-GB" sz="2000" dirty="0"/>
              <a:t> Industrial revolution associated with the advancements of </a:t>
            </a:r>
            <a:r>
              <a:rPr lang="en-GB" sz="2000" b="1" dirty="0"/>
              <a:t>CYBER-PHYSICAL SYSTEMS</a:t>
            </a:r>
            <a:r>
              <a:rPr lang="en-GB" sz="2000" dirty="0"/>
              <a:t>, </a:t>
            </a:r>
            <a:r>
              <a:rPr lang="en-GB" sz="2000" b="1" dirty="0"/>
              <a:t>automated systems</a:t>
            </a:r>
            <a:r>
              <a:rPr lang="en-GB" sz="2000" dirty="0"/>
              <a:t> and </a:t>
            </a:r>
            <a:r>
              <a:rPr lang="en-GB" sz="2000" b="1" dirty="0"/>
              <a:t>data exchange technology</a:t>
            </a:r>
            <a:r>
              <a:rPr lang="en-GB" sz="2000" dirty="0"/>
              <a:t> with industries. </a:t>
            </a:r>
          </a:p>
        </p:txBody>
      </p:sp>
    </p:spTree>
    <p:extLst>
      <p:ext uri="{BB962C8B-B14F-4D97-AF65-F5344CB8AC3E}">
        <p14:creationId xmlns:p14="http://schemas.microsoft.com/office/powerpoint/2010/main" val="622640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15DB218-AFC6-6912-2601-7709B3925191}"/>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5F3C49B4-F774-2C31-8F09-7AA8B7E14D7F}"/>
              </a:ext>
            </a:extLst>
          </p:cNvPr>
          <p:cNvSpPr>
            <a:spLocks noGrp="1"/>
          </p:cNvSpPr>
          <p:nvPr>
            <p:ph type="sldNum" sz="quarter" idx="12"/>
          </p:nvPr>
        </p:nvSpPr>
        <p:spPr/>
        <p:txBody>
          <a:bodyPr/>
          <a:lstStyle/>
          <a:p>
            <a:fld id="{1A86BE50-FD7F-4295-8001-4F6FBD21EA22}" type="slidenum">
              <a:rPr lang="en-GB" smtClean="0"/>
              <a:t>13</a:t>
            </a:fld>
            <a:endParaRPr lang="en-GB"/>
          </a:p>
        </p:txBody>
      </p:sp>
      <p:sp>
        <p:nvSpPr>
          <p:cNvPr id="4" name="TextBox 3">
            <a:extLst>
              <a:ext uri="{FF2B5EF4-FFF2-40B4-BE49-F238E27FC236}">
                <a16:creationId xmlns:a16="http://schemas.microsoft.com/office/drawing/2014/main" id="{99B111A6-3355-214C-DE9D-9C8C6EA3D03F}"/>
              </a:ext>
            </a:extLst>
          </p:cNvPr>
          <p:cNvSpPr txBox="1"/>
          <p:nvPr/>
        </p:nvSpPr>
        <p:spPr>
          <a:xfrm>
            <a:off x="122830" y="13648"/>
            <a:ext cx="7499554" cy="523220"/>
          </a:xfrm>
          <a:prstGeom prst="rect">
            <a:avLst/>
          </a:prstGeom>
          <a:noFill/>
        </p:spPr>
        <p:txBody>
          <a:bodyPr wrap="none" rtlCol="0">
            <a:spAutoFit/>
          </a:bodyPr>
          <a:lstStyle/>
          <a:p>
            <a:r>
              <a:rPr lang="en-GB" sz="2800" b="1">
                <a:solidFill>
                  <a:srgbClr val="C00000"/>
                </a:solidFill>
              </a:rPr>
              <a:t>INDUSTRY 4.0: Cyber-physical systems (CPS)</a:t>
            </a:r>
          </a:p>
        </p:txBody>
      </p:sp>
      <p:cxnSp>
        <p:nvCxnSpPr>
          <p:cNvPr id="5" name="Straight Connector 4">
            <a:extLst>
              <a:ext uri="{FF2B5EF4-FFF2-40B4-BE49-F238E27FC236}">
                <a16:creationId xmlns:a16="http://schemas.microsoft.com/office/drawing/2014/main" id="{60880D77-0C44-8C31-DE5A-2FA2B0887186}"/>
              </a:ext>
            </a:extLst>
          </p:cNvPr>
          <p:cNvCxnSpPr>
            <a:cxnSpLocks/>
          </p:cNvCxnSpPr>
          <p:nvPr/>
        </p:nvCxnSpPr>
        <p:spPr>
          <a:xfrm>
            <a:off x="0" y="557198"/>
            <a:ext cx="4176215" cy="0"/>
          </a:xfrm>
          <a:prstGeom prst="line">
            <a:avLst/>
          </a:prstGeom>
          <a:ln w="19050"/>
        </p:spPr>
        <p:style>
          <a:lnRef idx="2">
            <a:schemeClr val="dk1"/>
          </a:lnRef>
          <a:fillRef idx="0">
            <a:schemeClr val="dk1"/>
          </a:fillRef>
          <a:effectRef idx="1">
            <a:schemeClr val="dk1"/>
          </a:effectRef>
          <a:fontRef idx="minor">
            <a:schemeClr val="tx1"/>
          </a:fontRef>
        </p:style>
      </p:cxnSp>
      <p:grpSp>
        <p:nvGrpSpPr>
          <p:cNvPr id="15" name="Group 14">
            <a:extLst>
              <a:ext uri="{FF2B5EF4-FFF2-40B4-BE49-F238E27FC236}">
                <a16:creationId xmlns:a16="http://schemas.microsoft.com/office/drawing/2014/main" id="{D2860DDA-27F6-8202-6DAC-87485DE0C9D9}"/>
              </a:ext>
            </a:extLst>
          </p:cNvPr>
          <p:cNvGrpSpPr/>
          <p:nvPr/>
        </p:nvGrpSpPr>
        <p:grpSpPr>
          <a:xfrm>
            <a:off x="122830" y="605454"/>
            <a:ext cx="12069170" cy="5933458"/>
            <a:chOff x="122830" y="605454"/>
            <a:chExt cx="12069170" cy="5933458"/>
          </a:xfrm>
        </p:grpSpPr>
        <p:pic>
          <p:nvPicPr>
            <p:cNvPr id="7170" name="Picture 2" descr="Data Security and Cleantech – The Future of Cyber-Physical Systems |  Cleantech Group">
              <a:extLst>
                <a:ext uri="{FF2B5EF4-FFF2-40B4-BE49-F238E27FC236}">
                  <a16:creationId xmlns:a16="http://schemas.microsoft.com/office/drawing/2014/main" id="{23AFAC19-AA28-8CDF-250B-C51CAECC99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579" t="4981" r="2888"/>
            <a:stretch/>
          </p:blipFill>
          <p:spPr bwMode="auto">
            <a:xfrm>
              <a:off x="3889612" y="605454"/>
              <a:ext cx="8302388" cy="5824274"/>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a:extLst>
                <a:ext uri="{FF2B5EF4-FFF2-40B4-BE49-F238E27FC236}">
                  <a16:creationId xmlns:a16="http://schemas.microsoft.com/office/drawing/2014/main" id="{C9CE4FB4-28B7-587C-F5F0-88448A069D29}"/>
                </a:ext>
              </a:extLst>
            </p:cNvPr>
            <p:cNvGrpSpPr/>
            <p:nvPr/>
          </p:nvGrpSpPr>
          <p:grpSpPr>
            <a:xfrm>
              <a:off x="122830" y="1068186"/>
              <a:ext cx="3923161" cy="5470726"/>
              <a:chOff x="122830" y="1068186"/>
              <a:chExt cx="3923161" cy="5470726"/>
            </a:xfrm>
          </p:grpSpPr>
          <p:sp>
            <p:nvSpPr>
              <p:cNvPr id="8" name="TextBox 7">
                <a:extLst>
                  <a:ext uri="{FF2B5EF4-FFF2-40B4-BE49-F238E27FC236}">
                    <a16:creationId xmlns:a16="http://schemas.microsoft.com/office/drawing/2014/main" id="{1729ED9B-8D0C-6478-4B49-0A490DD280F3}"/>
                  </a:ext>
                </a:extLst>
              </p:cNvPr>
              <p:cNvSpPr txBox="1"/>
              <p:nvPr/>
            </p:nvSpPr>
            <p:spPr>
              <a:xfrm>
                <a:off x="189931" y="1068186"/>
                <a:ext cx="2497540" cy="369332"/>
              </a:xfrm>
              <a:prstGeom prst="rect">
                <a:avLst/>
              </a:prstGeom>
              <a:noFill/>
              <a:ln>
                <a:solidFill>
                  <a:schemeClr val="tx1">
                    <a:lumMod val="50000"/>
                    <a:lumOff val="50000"/>
                  </a:schemeClr>
                </a:solidFill>
              </a:ln>
            </p:spPr>
            <p:txBody>
              <a:bodyPr wrap="square" rtlCol="0">
                <a:spAutoFit/>
              </a:bodyPr>
              <a:lstStyle/>
              <a:p>
                <a:pPr algn="ctr"/>
                <a:r>
                  <a:rPr lang="en-GB" b="1"/>
                  <a:t>MONITOR</a:t>
                </a:r>
              </a:p>
            </p:txBody>
          </p:sp>
          <p:sp>
            <p:nvSpPr>
              <p:cNvPr id="9" name="TextBox 8">
                <a:extLst>
                  <a:ext uri="{FF2B5EF4-FFF2-40B4-BE49-F238E27FC236}">
                    <a16:creationId xmlns:a16="http://schemas.microsoft.com/office/drawing/2014/main" id="{16CBFAFA-75EC-2C7D-F6EE-7AB330DDAABB}"/>
                  </a:ext>
                </a:extLst>
              </p:cNvPr>
              <p:cNvSpPr txBox="1"/>
              <p:nvPr/>
            </p:nvSpPr>
            <p:spPr>
              <a:xfrm>
                <a:off x="189931" y="2665585"/>
                <a:ext cx="2497540" cy="369332"/>
              </a:xfrm>
              <a:prstGeom prst="rect">
                <a:avLst/>
              </a:prstGeom>
              <a:noFill/>
              <a:ln>
                <a:solidFill>
                  <a:schemeClr val="tx1">
                    <a:lumMod val="50000"/>
                    <a:lumOff val="50000"/>
                  </a:schemeClr>
                </a:solidFill>
              </a:ln>
            </p:spPr>
            <p:txBody>
              <a:bodyPr wrap="square" rtlCol="0">
                <a:spAutoFit/>
              </a:bodyPr>
              <a:lstStyle/>
              <a:p>
                <a:pPr algn="ctr"/>
                <a:r>
                  <a:rPr lang="en-GB" b="1"/>
                  <a:t>CONTROL</a:t>
                </a:r>
              </a:p>
            </p:txBody>
          </p:sp>
          <p:sp>
            <p:nvSpPr>
              <p:cNvPr id="10" name="TextBox 9">
                <a:extLst>
                  <a:ext uri="{FF2B5EF4-FFF2-40B4-BE49-F238E27FC236}">
                    <a16:creationId xmlns:a16="http://schemas.microsoft.com/office/drawing/2014/main" id="{A6FDC332-9AC4-E544-0410-7792E0B61EB0}"/>
                  </a:ext>
                </a:extLst>
              </p:cNvPr>
              <p:cNvSpPr txBox="1"/>
              <p:nvPr/>
            </p:nvSpPr>
            <p:spPr>
              <a:xfrm>
                <a:off x="189931" y="4428100"/>
                <a:ext cx="2497540" cy="369332"/>
              </a:xfrm>
              <a:prstGeom prst="rect">
                <a:avLst/>
              </a:prstGeom>
              <a:noFill/>
              <a:ln>
                <a:solidFill>
                  <a:schemeClr val="tx1">
                    <a:lumMod val="50000"/>
                    <a:lumOff val="50000"/>
                  </a:schemeClr>
                </a:solidFill>
              </a:ln>
            </p:spPr>
            <p:txBody>
              <a:bodyPr wrap="square" rtlCol="0">
                <a:spAutoFit/>
              </a:bodyPr>
              <a:lstStyle/>
              <a:p>
                <a:pPr algn="ctr"/>
                <a:r>
                  <a:rPr lang="en-GB" b="1"/>
                  <a:t>OPTIMISE</a:t>
                </a:r>
              </a:p>
            </p:txBody>
          </p:sp>
          <p:sp>
            <p:nvSpPr>
              <p:cNvPr id="11" name="TextBox 10">
                <a:extLst>
                  <a:ext uri="{FF2B5EF4-FFF2-40B4-BE49-F238E27FC236}">
                    <a16:creationId xmlns:a16="http://schemas.microsoft.com/office/drawing/2014/main" id="{B40A981C-4FA2-8EF7-8FC1-94DF80C4EA40}"/>
                  </a:ext>
                </a:extLst>
              </p:cNvPr>
              <p:cNvSpPr txBox="1"/>
              <p:nvPr/>
            </p:nvSpPr>
            <p:spPr>
              <a:xfrm>
                <a:off x="189931" y="1594957"/>
                <a:ext cx="3193576" cy="646331"/>
              </a:xfrm>
              <a:prstGeom prst="rect">
                <a:avLst/>
              </a:prstGeom>
              <a:noFill/>
            </p:spPr>
            <p:txBody>
              <a:bodyPr wrap="square" rtlCol="0">
                <a:spAutoFit/>
              </a:bodyPr>
              <a:lstStyle/>
              <a:p>
                <a:pPr marL="285750" indent="-285750">
                  <a:buFont typeface="Arial" panose="020B0604020202020204" pitchFamily="34" charset="0"/>
                  <a:buChar char="•"/>
                </a:pPr>
                <a:r>
                  <a:rPr lang="en-GB"/>
                  <a:t>Wearable Health devices</a:t>
                </a:r>
              </a:p>
              <a:p>
                <a:pPr marL="285750" indent="-285750">
                  <a:buFont typeface="Arial" panose="020B0604020202020204" pitchFamily="34" charset="0"/>
                  <a:buChar char="•"/>
                </a:pPr>
                <a:endParaRPr lang="en-GB"/>
              </a:p>
            </p:txBody>
          </p:sp>
          <p:sp>
            <p:nvSpPr>
              <p:cNvPr id="12" name="TextBox 11">
                <a:extLst>
                  <a:ext uri="{FF2B5EF4-FFF2-40B4-BE49-F238E27FC236}">
                    <a16:creationId xmlns:a16="http://schemas.microsoft.com/office/drawing/2014/main" id="{D2F24714-1A74-407D-C11A-9014D2C7B0A7}"/>
                  </a:ext>
                </a:extLst>
              </p:cNvPr>
              <p:cNvSpPr txBox="1"/>
              <p:nvPr/>
            </p:nvSpPr>
            <p:spPr>
              <a:xfrm>
                <a:off x="122830" y="5061584"/>
                <a:ext cx="3766782" cy="1477328"/>
              </a:xfrm>
              <a:prstGeom prst="rect">
                <a:avLst/>
              </a:prstGeom>
              <a:noFill/>
            </p:spPr>
            <p:txBody>
              <a:bodyPr wrap="square" rtlCol="0">
                <a:spAutoFit/>
              </a:bodyPr>
              <a:lstStyle/>
              <a:p>
                <a:pPr marL="285750" indent="-285750">
                  <a:buFont typeface="Arial" panose="020B0604020202020204" pitchFamily="34" charset="0"/>
                  <a:buChar char="•"/>
                </a:pPr>
                <a:r>
                  <a:rPr lang="en-GB"/>
                  <a:t>SMART grid</a:t>
                </a:r>
              </a:p>
              <a:p>
                <a:pPr marL="285750" indent="-285750">
                  <a:buFont typeface="Arial" panose="020B0604020202020204" pitchFamily="34" charset="0"/>
                  <a:buChar char="•"/>
                </a:pPr>
                <a:r>
                  <a:rPr lang="en-GB"/>
                  <a:t>SMART buildings</a:t>
                </a:r>
              </a:p>
              <a:p>
                <a:pPr marL="285750" indent="-285750">
                  <a:buFont typeface="Arial" panose="020B0604020202020204" pitchFamily="34" charset="0"/>
                  <a:buChar char="•"/>
                </a:pPr>
                <a:r>
                  <a:rPr lang="en-GB"/>
                  <a:t>SMART manufacturing systems</a:t>
                </a:r>
              </a:p>
              <a:p>
                <a:pPr marL="285750" indent="-285750">
                  <a:buFont typeface="Arial" panose="020B0604020202020204" pitchFamily="34" charset="0"/>
                  <a:buChar char="•"/>
                </a:pPr>
                <a:r>
                  <a:rPr lang="en-GB"/>
                  <a:t>SMART water management</a:t>
                </a:r>
              </a:p>
              <a:p>
                <a:pPr marL="285750" indent="-285750">
                  <a:buFont typeface="Arial" panose="020B0604020202020204" pitchFamily="34" charset="0"/>
                  <a:buChar char="•"/>
                </a:pPr>
                <a:endParaRPr lang="en-GB"/>
              </a:p>
            </p:txBody>
          </p:sp>
          <p:sp>
            <p:nvSpPr>
              <p:cNvPr id="13" name="TextBox 12">
                <a:extLst>
                  <a:ext uri="{FF2B5EF4-FFF2-40B4-BE49-F238E27FC236}">
                    <a16:creationId xmlns:a16="http://schemas.microsoft.com/office/drawing/2014/main" id="{E9BF8675-1DB8-0173-6C40-22DBF7E1C9C3}"/>
                  </a:ext>
                </a:extLst>
              </p:cNvPr>
              <p:cNvSpPr txBox="1"/>
              <p:nvPr/>
            </p:nvSpPr>
            <p:spPr>
              <a:xfrm>
                <a:off x="130222" y="3270782"/>
                <a:ext cx="3915769" cy="646331"/>
              </a:xfrm>
              <a:prstGeom prst="rect">
                <a:avLst/>
              </a:prstGeom>
              <a:noFill/>
            </p:spPr>
            <p:txBody>
              <a:bodyPr wrap="square" rtlCol="0">
                <a:spAutoFit/>
              </a:bodyPr>
              <a:lstStyle/>
              <a:p>
                <a:pPr marL="285750" indent="-285750">
                  <a:buFont typeface="Arial" panose="020B0604020202020204" pitchFamily="34" charset="0"/>
                  <a:buChar char="•"/>
                </a:pPr>
                <a:r>
                  <a:rPr lang="en-GB"/>
                  <a:t>SMART traffic management system</a:t>
                </a:r>
              </a:p>
              <a:p>
                <a:pPr marL="285750" indent="-285750">
                  <a:buFont typeface="Arial" panose="020B0604020202020204" pitchFamily="34" charset="0"/>
                  <a:buChar char="•"/>
                </a:pPr>
                <a:endParaRPr lang="en-GB"/>
              </a:p>
            </p:txBody>
          </p:sp>
        </p:grpSp>
      </p:grpSp>
      <p:pic>
        <p:nvPicPr>
          <p:cNvPr id="6" name="Picture 5" descr="A black and yellow logo&#10;&#10;Description automatically generated">
            <a:extLst>
              <a:ext uri="{FF2B5EF4-FFF2-40B4-BE49-F238E27FC236}">
                <a16:creationId xmlns:a16="http://schemas.microsoft.com/office/drawing/2014/main" id="{355959C6-EC8C-2E7C-9C52-AC89A76212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0946" y="-5539"/>
            <a:ext cx="1391054" cy="772807"/>
          </a:xfrm>
          <a:prstGeom prst="rect">
            <a:avLst/>
          </a:prstGeom>
        </p:spPr>
      </p:pic>
      <p:sp>
        <p:nvSpPr>
          <p:cNvPr id="7" name="Date Placeholder 6">
            <a:extLst>
              <a:ext uri="{FF2B5EF4-FFF2-40B4-BE49-F238E27FC236}">
                <a16:creationId xmlns:a16="http://schemas.microsoft.com/office/drawing/2014/main" id="{5EC774FD-4B5D-A6D0-91E8-2AFC6D03399F}"/>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1842190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96359B3-42D5-6400-225C-DD7183A0CE57}"/>
              </a:ext>
            </a:extLst>
          </p:cNvPr>
          <p:cNvSpPr>
            <a:spLocks noGrp="1"/>
          </p:cNvSpPr>
          <p:nvPr>
            <p:ph type="ftr" sz="quarter" idx="11"/>
          </p:nvPr>
        </p:nvSpPr>
        <p:spPr>
          <a:xfrm>
            <a:off x="2929865" y="6515122"/>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4200D250-6223-423F-7EA7-12A30F998103}"/>
              </a:ext>
            </a:extLst>
          </p:cNvPr>
          <p:cNvSpPr>
            <a:spLocks noGrp="1"/>
          </p:cNvSpPr>
          <p:nvPr>
            <p:ph type="sldNum" sz="quarter" idx="12"/>
          </p:nvPr>
        </p:nvSpPr>
        <p:spPr/>
        <p:txBody>
          <a:bodyPr/>
          <a:lstStyle/>
          <a:p>
            <a:fld id="{1A86BE50-FD7F-4295-8001-4F6FBD21EA22}" type="slidenum">
              <a:rPr lang="en-GB" smtClean="0"/>
              <a:t>14</a:t>
            </a:fld>
            <a:endParaRPr lang="en-GB"/>
          </a:p>
        </p:txBody>
      </p:sp>
      <p:sp>
        <p:nvSpPr>
          <p:cNvPr id="4" name="TextBox 3">
            <a:extLst>
              <a:ext uri="{FF2B5EF4-FFF2-40B4-BE49-F238E27FC236}">
                <a16:creationId xmlns:a16="http://schemas.microsoft.com/office/drawing/2014/main" id="{8F688E18-66CF-ABBF-5861-885C7EAE84E5}"/>
              </a:ext>
            </a:extLst>
          </p:cNvPr>
          <p:cNvSpPr txBox="1"/>
          <p:nvPr/>
        </p:nvSpPr>
        <p:spPr>
          <a:xfrm>
            <a:off x="3418641" y="-12056"/>
            <a:ext cx="4716099" cy="523220"/>
          </a:xfrm>
          <a:prstGeom prst="rect">
            <a:avLst/>
          </a:prstGeom>
          <a:noFill/>
        </p:spPr>
        <p:txBody>
          <a:bodyPr wrap="none" rtlCol="0">
            <a:spAutoFit/>
          </a:bodyPr>
          <a:lstStyle/>
          <a:p>
            <a:pPr algn="ctr"/>
            <a:r>
              <a:rPr lang="en-GB" sz="2800" b="1">
                <a:solidFill>
                  <a:srgbClr val="C00000"/>
                </a:solidFill>
              </a:rPr>
              <a:t>INDUSTRY 4.0: </a:t>
            </a:r>
            <a:r>
              <a:rPr lang="en-GB" sz="2800">
                <a:solidFill>
                  <a:srgbClr val="C00000"/>
                </a:solidFill>
              </a:rPr>
              <a:t>Sustainability</a:t>
            </a:r>
          </a:p>
        </p:txBody>
      </p:sp>
      <p:cxnSp>
        <p:nvCxnSpPr>
          <p:cNvPr id="5" name="Straight Connector 4">
            <a:extLst>
              <a:ext uri="{FF2B5EF4-FFF2-40B4-BE49-F238E27FC236}">
                <a16:creationId xmlns:a16="http://schemas.microsoft.com/office/drawing/2014/main" id="{6C336F29-A882-82D6-CCEE-A2C8B317FEB2}"/>
              </a:ext>
            </a:extLst>
          </p:cNvPr>
          <p:cNvCxnSpPr/>
          <p:nvPr/>
        </p:nvCxnSpPr>
        <p:spPr>
          <a:xfrm flipV="1">
            <a:off x="21260" y="439236"/>
            <a:ext cx="12170740" cy="14969"/>
          </a:xfrm>
          <a:prstGeom prst="line">
            <a:avLst/>
          </a:prstGeom>
        </p:spPr>
        <p:style>
          <a:lnRef idx="2">
            <a:schemeClr val="dk1"/>
          </a:lnRef>
          <a:fillRef idx="0">
            <a:schemeClr val="dk1"/>
          </a:fillRef>
          <a:effectRef idx="1">
            <a:schemeClr val="dk1"/>
          </a:effectRef>
          <a:fontRef idx="minor">
            <a:schemeClr val="tx1"/>
          </a:fontRef>
        </p:style>
      </p:cxnSp>
      <p:grpSp>
        <p:nvGrpSpPr>
          <p:cNvPr id="13" name="Group 12">
            <a:extLst>
              <a:ext uri="{FF2B5EF4-FFF2-40B4-BE49-F238E27FC236}">
                <a16:creationId xmlns:a16="http://schemas.microsoft.com/office/drawing/2014/main" id="{C35AB016-9BF5-8A60-57E1-DF10C520FE90}"/>
              </a:ext>
            </a:extLst>
          </p:cNvPr>
          <p:cNvGrpSpPr/>
          <p:nvPr/>
        </p:nvGrpSpPr>
        <p:grpSpPr>
          <a:xfrm>
            <a:off x="204716" y="788653"/>
            <a:ext cx="12071320" cy="3661625"/>
            <a:chOff x="204716" y="1021095"/>
            <a:chExt cx="12071320" cy="3661625"/>
          </a:xfrm>
        </p:grpSpPr>
        <p:sp>
          <p:nvSpPr>
            <p:cNvPr id="7" name="TextBox 6">
              <a:extLst>
                <a:ext uri="{FF2B5EF4-FFF2-40B4-BE49-F238E27FC236}">
                  <a16:creationId xmlns:a16="http://schemas.microsoft.com/office/drawing/2014/main" id="{79304A77-86E2-FA48-CCFD-93F103F6D1BD}"/>
                </a:ext>
              </a:extLst>
            </p:cNvPr>
            <p:cNvSpPr txBox="1"/>
            <p:nvPr/>
          </p:nvSpPr>
          <p:spPr>
            <a:xfrm>
              <a:off x="529060" y="1030696"/>
              <a:ext cx="3022559" cy="369332"/>
            </a:xfrm>
            <a:prstGeom prst="rect">
              <a:avLst/>
            </a:prstGeom>
            <a:solidFill>
              <a:schemeClr val="accent6">
                <a:lumMod val="20000"/>
                <a:lumOff val="80000"/>
              </a:schemeClr>
            </a:solidFill>
            <a:ln>
              <a:solidFill>
                <a:schemeClr val="accent6">
                  <a:lumMod val="75000"/>
                </a:schemeClr>
              </a:solidFill>
            </a:ln>
          </p:spPr>
          <p:txBody>
            <a:bodyPr wrap="none" rtlCol="0">
              <a:spAutoFit/>
            </a:bodyPr>
            <a:lstStyle/>
            <a:p>
              <a:r>
                <a:rPr lang="en-GB"/>
                <a:t>Environmental Sustainability</a:t>
              </a:r>
            </a:p>
          </p:txBody>
        </p:sp>
        <p:sp>
          <p:nvSpPr>
            <p:cNvPr id="8" name="TextBox 7">
              <a:extLst>
                <a:ext uri="{FF2B5EF4-FFF2-40B4-BE49-F238E27FC236}">
                  <a16:creationId xmlns:a16="http://schemas.microsoft.com/office/drawing/2014/main" id="{ECC36F6C-9EA1-39E8-894D-1076FAFE88C7}"/>
                </a:ext>
              </a:extLst>
            </p:cNvPr>
            <p:cNvSpPr txBox="1"/>
            <p:nvPr/>
          </p:nvSpPr>
          <p:spPr>
            <a:xfrm>
              <a:off x="5136203" y="1030696"/>
              <a:ext cx="2583721" cy="369332"/>
            </a:xfrm>
            <a:prstGeom prst="rect">
              <a:avLst/>
            </a:prstGeom>
            <a:solidFill>
              <a:schemeClr val="accent4">
                <a:lumMod val="20000"/>
                <a:lumOff val="80000"/>
              </a:schemeClr>
            </a:solidFill>
            <a:ln>
              <a:solidFill>
                <a:schemeClr val="accent4">
                  <a:lumMod val="75000"/>
                </a:schemeClr>
              </a:solidFill>
            </a:ln>
          </p:spPr>
          <p:txBody>
            <a:bodyPr wrap="none" rtlCol="0">
              <a:spAutoFit/>
            </a:bodyPr>
            <a:lstStyle/>
            <a:p>
              <a:r>
                <a:rPr lang="en-GB"/>
                <a:t>Economic Sustainability</a:t>
              </a:r>
            </a:p>
          </p:txBody>
        </p:sp>
        <p:sp>
          <p:nvSpPr>
            <p:cNvPr id="9" name="TextBox 8">
              <a:extLst>
                <a:ext uri="{FF2B5EF4-FFF2-40B4-BE49-F238E27FC236}">
                  <a16:creationId xmlns:a16="http://schemas.microsoft.com/office/drawing/2014/main" id="{24844A03-E04C-E990-48E4-153481960859}"/>
                </a:ext>
              </a:extLst>
            </p:cNvPr>
            <p:cNvSpPr txBox="1"/>
            <p:nvPr/>
          </p:nvSpPr>
          <p:spPr>
            <a:xfrm>
              <a:off x="9258479" y="1021095"/>
              <a:ext cx="2195794" cy="369332"/>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a:t>Social Sustainability</a:t>
              </a:r>
            </a:p>
          </p:txBody>
        </p:sp>
        <p:sp>
          <p:nvSpPr>
            <p:cNvPr id="10" name="TextBox 9">
              <a:extLst>
                <a:ext uri="{FF2B5EF4-FFF2-40B4-BE49-F238E27FC236}">
                  <a16:creationId xmlns:a16="http://schemas.microsoft.com/office/drawing/2014/main" id="{7A35E85B-9959-3104-CD0F-E85882BB5BCA}"/>
                </a:ext>
              </a:extLst>
            </p:cNvPr>
            <p:cNvSpPr txBox="1"/>
            <p:nvPr/>
          </p:nvSpPr>
          <p:spPr>
            <a:xfrm>
              <a:off x="204716" y="1543399"/>
              <a:ext cx="3671248" cy="3139321"/>
            </a:xfrm>
            <a:prstGeom prst="rect">
              <a:avLst/>
            </a:prstGeom>
            <a:noFill/>
          </p:spPr>
          <p:txBody>
            <a:bodyPr wrap="square" rtlCol="0">
              <a:spAutoFit/>
            </a:bodyPr>
            <a:lstStyle/>
            <a:p>
              <a:r>
                <a:rPr lang="en-GB"/>
                <a:t>Maintaining the health and stability of our natural ecosystem over the long term. Find the balance between human activities and the natural world:</a:t>
              </a:r>
            </a:p>
            <a:p>
              <a:pPr marL="285750" indent="-285750">
                <a:buFont typeface="Arial" panose="020B0604020202020204" pitchFamily="34" charset="0"/>
                <a:buChar char="•"/>
              </a:pPr>
              <a:r>
                <a:rPr lang="en-GB"/>
                <a:t>Resource Management</a:t>
              </a:r>
            </a:p>
            <a:p>
              <a:pPr marL="285750" indent="-285750">
                <a:buFont typeface="Arial" panose="020B0604020202020204" pitchFamily="34" charset="0"/>
                <a:buChar char="•"/>
              </a:pPr>
              <a:r>
                <a:rPr lang="en-GB"/>
                <a:t>Ecosystem preservation</a:t>
              </a:r>
            </a:p>
            <a:p>
              <a:pPr marL="285750" indent="-285750">
                <a:buFont typeface="Arial" panose="020B0604020202020204" pitchFamily="34" charset="0"/>
                <a:buChar char="•"/>
              </a:pPr>
              <a:r>
                <a:rPr lang="en-GB"/>
                <a:t>Pollution reduction</a:t>
              </a:r>
            </a:p>
            <a:p>
              <a:pPr marL="285750" indent="-285750">
                <a:buFont typeface="Arial" panose="020B0604020202020204" pitchFamily="34" charset="0"/>
                <a:buChar char="•"/>
              </a:pPr>
              <a:r>
                <a:rPr lang="en-GB"/>
                <a:t>Sustainable practices</a:t>
              </a:r>
            </a:p>
            <a:p>
              <a:pPr marL="285750" indent="-285750">
                <a:buFont typeface="Arial" panose="020B0604020202020204" pitchFamily="34" charset="0"/>
                <a:buChar char="•"/>
              </a:pPr>
              <a:r>
                <a:rPr lang="en-GB"/>
                <a:t>Climate change mitigation</a:t>
              </a:r>
            </a:p>
            <a:p>
              <a:pPr marL="285750" indent="-285750">
                <a:buFont typeface="Arial" panose="020B0604020202020204" pitchFamily="34" charset="0"/>
                <a:buChar char="•"/>
              </a:pPr>
              <a:endParaRPr lang="en-GB"/>
            </a:p>
          </p:txBody>
        </p:sp>
        <p:sp>
          <p:nvSpPr>
            <p:cNvPr id="11" name="TextBox 10">
              <a:extLst>
                <a:ext uri="{FF2B5EF4-FFF2-40B4-BE49-F238E27FC236}">
                  <a16:creationId xmlns:a16="http://schemas.microsoft.com/office/drawing/2014/main" id="{1E0DC1F7-4949-FE3A-E26A-CF2195689EE3}"/>
                </a:ext>
              </a:extLst>
            </p:cNvPr>
            <p:cNvSpPr txBox="1"/>
            <p:nvPr/>
          </p:nvSpPr>
          <p:spPr>
            <a:xfrm>
              <a:off x="4795692" y="1549010"/>
              <a:ext cx="3671248" cy="2862322"/>
            </a:xfrm>
            <a:prstGeom prst="rect">
              <a:avLst/>
            </a:prstGeom>
            <a:noFill/>
          </p:spPr>
          <p:txBody>
            <a:bodyPr wrap="square" rtlCol="0">
              <a:spAutoFit/>
            </a:bodyPr>
            <a:lstStyle/>
            <a:p>
              <a:r>
                <a:rPr lang="en-GB"/>
                <a:t>Ability of an ecosystem to ensure the long-term growth while preserving environmental and social resources:</a:t>
              </a:r>
            </a:p>
            <a:p>
              <a:pPr marL="285750" indent="-285750">
                <a:buFont typeface="Arial" panose="020B0604020202020204" pitchFamily="34" charset="0"/>
                <a:buChar char="•"/>
              </a:pPr>
              <a:r>
                <a:rPr lang="en-GB"/>
                <a:t>Long-term viability</a:t>
              </a:r>
            </a:p>
            <a:p>
              <a:pPr marL="285750" indent="-285750">
                <a:buFont typeface="Arial" panose="020B0604020202020204" pitchFamily="34" charset="0"/>
                <a:buChar char="•"/>
              </a:pPr>
              <a:r>
                <a:rPr lang="en-GB"/>
                <a:t>Efficient resources use</a:t>
              </a:r>
            </a:p>
            <a:p>
              <a:pPr marL="285750" indent="-285750">
                <a:buFont typeface="Arial" panose="020B0604020202020204" pitchFamily="34" charset="0"/>
                <a:buChar char="•"/>
              </a:pPr>
              <a:r>
                <a:rPr lang="en-GB"/>
                <a:t>Economic equity</a:t>
              </a:r>
            </a:p>
            <a:p>
              <a:pPr marL="285750" indent="-285750">
                <a:buFont typeface="Arial" panose="020B0604020202020204" pitchFamily="34" charset="0"/>
                <a:buChar char="•"/>
              </a:pPr>
              <a:r>
                <a:rPr lang="en-GB"/>
                <a:t>Innovation and adaptation</a:t>
              </a:r>
            </a:p>
            <a:p>
              <a:pPr marL="285750" indent="-285750">
                <a:buFont typeface="Arial" panose="020B0604020202020204" pitchFamily="34" charset="0"/>
                <a:buChar char="•"/>
              </a:pPr>
              <a:r>
                <a:rPr lang="en-GB"/>
                <a:t>Resilience</a:t>
              </a:r>
            </a:p>
            <a:p>
              <a:pPr marL="285750" indent="-285750">
                <a:buFont typeface="Arial" panose="020B0604020202020204" pitchFamily="34" charset="0"/>
                <a:buChar char="•"/>
              </a:pPr>
              <a:endParaRPr lang="en-GB"/>
            </a:p>
          </p:txBody>
        </p:sp>
        <p:sp>
          <p:nvSpPr>
            <p:cNvPr id="12" name="TextBox 11">
              <a:extLst>
                <a:ext uri="{FF2B5EF4-FFF2-40B4-BE49-F238E27FC236}">
                  <a16:creationId xmlns:a16="http://schemas.microsoft.com/office/drawing/2014/main" id="{A6119B5B-E6E7-4EE6-AA6F-B1FA5835DB36}"/>
                </a:ext>
              </a:extLst>
            </p:cNvPr>
            <p:cNvSpPr txBox="1"/>
            <p:nvPr/>
          </p:nvSpPr>
          <p:spPr>
            <a:xfrm>
              <a:off x="8604788" y="1543398"/>
              <a:ext cx="3671248" cy="3139321"/>
            </a:xfrm>
            <a:prstGeom prst="rect">
              <a:avLst/>
            </a:prstGeom>
            <a:noFill/>
          </p:spPr>
          <p:txBody>
            <a:bodyPr wrap="square" rtlCol="0">
              <a:spAutoFit/>
            </a:bodyPr>
            <a:lstStyle/>
            <a:p>
              <a:r>
                <a:rPr lang="en-GB"/>
                <a:t>Ability of recognising and managing the positive and negative environmental, economic, and technological impact on people:</a:t>
              </a:r>
            </a:p>
            <a:p>
              <a:pPr marL="285750" indent="-285750">
                <a:buFont typeface="Arial" panose="020B0604020202020204" pitchFamily="34" charset="0"/>
                <a:buChar char="•"/>
              </a:pPr>
              <a:r>
                <a:rPr lang="en-GB"/>
                <a:t>Equity and inclusiveness</a:t>
              </a:r>
            </a:p>
            <a:p>
              <a:pPr marL="285750" indent="-285750">
                <a:buFont typeface="Arial" panose="020B0604020202020204" pitchFamily="34" charset="0"/>
                <a:buChar char="•"/>
              </a:pPr>
              <a:r>
                <a:rPr lang="en-GB"/>
                <a:t>Community well-being</a:t>
              </a:r>
            </a:p>
            <a:p>
              <a:pPr marL="285750" indent="-285750">
                <a:buFont typeface="Arial" panose="020B0604020202020204" pitchFamily="34" charset="0"/>
                <a:buChar char="•"/>
              </a:pPr>
              <a:r>
                <a:rPr lang="en-GB"/>
                <a:t>Social stability</a:t>
              </a:r>
            </a:p>
            <a:p>
              <a:pPr marL="285750" indent="-285750">
                <a:buFont typeface="Arial" panose="020B0604020202020204" pitchFamily="34" charset="0"/>
                <a:buChar char="•"/>
              </a:pPr>
              <a:r>
                <a:rPr lang="en-GB"/>
                <a:t>Economic and social opportunities</a:t>
              </a:r>
            </a:p>
            <a:p>
              <a:pPr marL="285750" indent="-285750">
                <a:buFont typeface="Arial" panose="020B0604020202020204" pitchFamily="34" charset="0"/>
                <a:buChar char="•"/>
              </a:pPr>
              <a:r>
                <a:rPr lang="en-GB"/>
                <a:t>Participation and empowerment</a:t>
              </a:r>
            </a:p>
            <a:p>
              <a:pPr marL="285750" indent="-285750">
                <a:buFont typeface="Arial" panose="020B0604020202020204" pitchFamily="34" charset="0"/>
                <a:buChar char="•"/>
              </a:pPr>
              <a:endParaRPr lang="en-GB"/>
            </a:p>
          </p:txBody>
        </p:sp>
      </p:grpSp>
      <p:grpSp>
        <p:nvGrpSpPr>
          <p:cNvPr id="19" name="Group 18">
            <a:extLst>
              <a:ext uri="{FF2B5EF4-FFF2-40B4-BE49-F238E27FC236}">
                <a16:creationId xmlns:a16="http://schemas.microsoft.com/office/drawing/2014/main" id="{17995B88-7E8D-B909-46C5-D74A79AA5E58}"/>
              </a:ext>
            </a:extLst>
          </p:cNvPr>
          <p:cNvGrpSpPr/>
          <p:nvPr/>
        </p:nvGrpSpPr>
        <p:grpSpPr>
          <a:xfrm>
            <a:off x="100210" y="4153710"/>
            <a:ext cx="3671248" cy="2621799"/>
            <a:chOff x="100210" y="4075886"/>
            <a:chExt cx="3671248" cy="2621799"/>
          </a:xfrm>
        </p:grpSpPr>
        <p:sp>
          <p:nvSpPr>
            <p:cNvPr id="14" name="Arrow: Right 13">
              <a:extLst>
                <a:ext uri="{FF2B5EF4-FFF2-40B4-BE49-F238E27FC236}">
                  <a16:creationId xmlns:a16="http://schemas.microsoft.com/office/drawing/2014/main" id="{C942F14D-F9E3-3CA7-FB2D-D5C5C3E0C3A1}"/>
                </a:ext>
              </a:extLst>
            </p:cNvPr>
            <p:cNvSpPr/>
            <p:nvPr/>
          </p:nvSpPr>
          <p:spPr>
            <a:xfrm rot="5400000">
              <a:off x="1645288" y="4182187"/>
              <a:ext cx="439937" cy="227336"/>
            </a:xfrm>
            <a:prstGeom prst="rightArrow">
              <a:avLst>
                <a:gd name="adj1" fmla="val 27778"/>
                <a:gd name="adj2" fmla="val 50000"/>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999F3F7E-1BB3-4EB9-F6DB-FB24B3BBFC70}"/>
                </a:ext>
              </a:extLst>
            </p:cNvPr>
            <p:cNvSpPr txBox="1"/>
            <p:nvPr/>
          </p:nvSpPr>
          <p:spPr>
            <a:xfrm>
              <a:off x="100210" y="4389361"/>
              <a:ext cx="3671248" cy="2308324"/>
            </a:xfrm>
            <a:prstGeom prst="rect">
              <a:avLst/>
            </a:prstGeom>
            <a:noFill/>
          </p:spPr>
          <p:txBody>
            <a:bodyPr wrap="square" rtlCol="0">
              <a:spAutoFit/>
            </a:bodyPr>
            <a:lstStyle/>
            <a:p>
              <a:r>
                <a:rPr lang="en-GB" b="1" u="sng"/>
                <a:t>INDUSTRY 4.0: </a:t>
              </a:r>
            </a:p>
            <a:p>
              <a:pPr marL="285750" indent="-285750">
                <a:buFont typeface="Arial" panose="020B0604020202020204" pitchFamily="34" charset="0"/>
                <a:buChar char="•"/>
              </a:pPr>
              <a:r>
                <a:rPr lang="en-GB"/>
                <a:t>Reduce waste</a:t>
              </a:r>
            </a:p>
            <a:p>
              <a:pPr marL="285750" indent="-285750">
                <a:buFont typeface="Arial" panose="020B0604020202020204" pitchFamily="34" charset="0"/>
                <a:buChar char="•"/>
              </a:pPr>
              <a:r>
                <a:rPr lang="en-GB"/>
                <a:t>Optimise the use of resources</a:t>
              </a:r>
            </a:p>
            <a:p>
              <a:pPr marL="285750" indent="-285750">
                <a:buFont typeface="Arial" panose="020B0604020202020204" pitchFamily="34" charset="0"/>
                <a:buChar char="•"/>
              </a:pPr>
              <a:r>
                <a:rPr lang="en-GB"/>
                <a:t>Low energy consumption</a:t>
              </a:r>
            </a:p>
            <a:p>
              <a:pPr marL="285750" indent="-285750">
                <a:buFont typeface="Arial" panose="020B0604020202020204" pitchFamily="34" charset="0"/>
                <a:buChar char="•"/>
              </a:pPr>
              <a:r>
                <a:rPr lang="en-GB"/>
                <a:t>Enhancement of energy efficiency</a:t>
              </a:r>
            </a:p>
            <a:p>
              <a:pPr marL="285750" indent="-285750">
                <a:buFont typeface="Arial" panose="020B0604020202020204" pitchFamily="34" charset="0"/>
                <a:buChar char="•"/>
              </a:pPr>
              <a:r>
                <a:rPr lang="en-GB"/>
                <a:t>Minimise ecological footprint of industries</a:t>
              </a:r>
            </a:p>
          </p:txBody>
        </p:sp>
      </p:grpSp>
      <p:grpSp>
        <p:nvGrpSpPr>
          <p:cNvPr id="20" name="Group 19">
            <a:extLst>
              <a:ext uri="{FF2B5EF4-FFF2-40B4-BE49-F238E27FC236}">
                <a16:creationId xmlns:a16="http://schemas.microsoft.com/office/drawing/2014/main" id="{6C2AF7F2-4D6C-37C4-9F0B-A582421427F4}"/>
              </a:ext>
            </a:extLst>
          </p:cNvPr>
          <p:cNvGrpSpPr/>
          <p:nvPr/>
        </p:nvGrpSpPr>
        <p:grpSpPr>
          <a:xfrm>
            <a:off x="6747761" y="4153714"/>
            <a:ext cx="3671248" cy="2249213"/>
            <a:chOff x="6203071" y="4169395"/>
            <a:chExt cx="3671248" cy="2249213"/>
          </a:xfrm>
        </p:grpSpPr>
        <p:sp>
          <p:nvSpPr>
            <p:cNvPr id="16" name="TextBox 15">
              <a:extLst>
                <a:ext uri="{FF2B5EF4-FFF2-40B4-BE49-F238E27FC236}">
                  <a16:creationId xmlns:a16="http://schemas.microsoft.com/office/drawing/2014/main" id="{3C64400D-4595-6A8C-A124-2F46EEE56530}"/>
                </a:ext>
              </a:extLst>
            </p:cNvPr>
            <p:cNvSpPr txBox="1"/>
            <p:nvPr/>
          </p:nvSpPr>
          <p:spPr>
            <a:xfrm>
              <a:off x="6203071" y="4664282"/>
              <a:ext cx="3671248" cy="1754326"/>
            </a:xfrm>
            <a:prstGeom prst="rect">
              <a:avLst/>
            </a:prstGeom>
            <a:noFill/>
          </p:spPr>
          <p:txBody>
            <a:bodyPr wrap="square" rtlCol="0">
              <a:spAutoFit/>
            </a:bodyPr>
            <a:lstStyle/>
            <a:p>
              <a:r>
                <a:rPr lang="en-GB" b="1" u="sng"/>
                <a:t>INDUSTRY 4.0: </a:t>
              </a:r>
            </a:p>
            <a:p>
              <a:pPr marL="285750" indent="-285750">
                <a:buFont typeface="Arial" panose="020B0604020202020204" pitchFamily="34" charset="0"/>
                <a:buChar char="•"/>
              </a:pPr>
              <a:r>
                <a:rPr lang="en-GB"/>
                <a:t>Creating countless job opportunity in automation engineering, machine learning, control system, software engineering</a:t>
              </a:r>
            </a:p>
          </p:txBody>
        </p:sp>
        <p:sp>
          <p:nvSpPr>
            <p:cNvPr id="17" name="Arrow: Right 16">
              <a:extLst>
                <a:ext uri="{FF2B5EF4-FFF2-40B4-BE49-F238E27FC236}">
                  <a16:creationId xmlns:a16="http://schemas.microsoft.com/office/drawing/2014/main" id="{C558BABA-11DB-171D-2581-F9C8F9EA9457}"/>
                </a:ext>
              </a:extLst>
            </p:cNvPr>
            <p:cNvSpPr/>
            <p:nvPr/>
          </p:nvSpPr>
          <p:spPr>
            <a:xfrm rot="3355501">
              <a:off x="6628743" y="4275696"/>
              <a:ext cx="439937" cy="227336"/>
            </a:xfrm>
            <a:prstGeom prst="rightArrow">
              <a:avLst>
                <a:gd name="adj1" fmla="val 27778"/>
                <a:gd name="adj2" fmla="val 50000"/>
              </a:avLst>
            </a:prstGeom>
            <a:solidFill>
              <a:schemeClr val="accent1">
                <a:lumMod val="20000"/>
                <a:lumOff val="80000"/>
              </a:schemeClr>
            </a:solidFill>
            <a:ln>
              <a:solidFill>
                <a:schemeClr val="accent1">
                  <a:lumMod val="50000"/>
                </a:schemeClr>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A736FE47-9CF3-EB3A-C64F-231A1A438E5D}"/>
                </a:ext>
              </a:extLst>
            </p:cNvPr>
            <p:cNvSpPr/>
            <p:nvPr/>
          </p:nvSpPr>
          <p:spPr>
            <a:xfrm rot="7325432">
              <a:off x="7605565" y="4277563"/>
              <a:ext cx="439937" cy="227336"/>
            </a:xfrm>
            <a:prstGeom prst="rightArrow">
              <a:avLst>
                <a:gd name="adj1" fmla="val 27778"/>
                <a:gd name="adj2" fmla="val 50000"/>
              </a:avLst>
            </a:prstGeom>
            <a:solidFill>
              <a:schemeClr val="accent2">
                <a:lumMod val="20000"/>
                <a:lumOff val="80000"/>
              </a:schemeClr>
            </a:solidFill>
            <a:ln>
              <a:solidFill>
                <a:schemeClr val="accent2">
                  <a:lumMod val="50000"/>
                </a:schemeClr>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grpSp>
      <p:pic>
        <p:nvPicPr>
          <p:cNvPr id="6" name="Picture 5" descr="A black and yellow logo&#10;&#10;Description automatically generated">
            <a:extLst>
              <a:ext uri="{FF2B5EF4-FFF2-40B4-BE49-F238E27FC236}">
                <a16:creationId xmlns:a16="http://schemas.microsoft.com/office/drawing/2014/main" id="{9E9ED244-843F-9E50-63F5-5517180F15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0946" y="-32960"/>
            <a:ext cx="1391054" cy="772807"/>
          </a:xfrm>
          <a:prstGeom prst="rect">
            <a:avLst/>
          </a:prstGeom>
        </p:spPr>
      </p:pic>
      <p:sp>
        <p:nvSpPr>
          <p:cNvPr id="21" name="Date Placeholder 20">
            <a:extLst>
              <a:ext uri="{FF2B5EF4-FFF2-40B4-BE49-F238E27FC236}">
                <a16:creationId xmlns:a16="http://schemas.microsoft.com/office/drawing/2014/main" id="{EC0ACE6A-CC29-0F52-7C7A-AF69D159A73E}"/>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1665852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DF5D772-BE9F-18C4-9110-563E5BFD3FEA}"/>
              </a:ext>
            </a:extLst>
          </p:cNvPr>
          <p:cNvSpPr>
            <a:spLocks noGrp="1"/>
          </p:cNvSpPr>
          <p:nvPr>
            <p:ph type="ftr" sz="quarter" idx="11"/>
          </p:nvPr>
        </p:nvSpPr>
        <p:spPr>
          <a:xfrm>
            <a:off x="-733425" y="6467749"/>
            <a:ext cx="4114800" cy="365125"/>
          </a:xfrm>
        </p:spPr>
        <p:txBody>
          <a:bodyPr>
            <a:normAutofit/>
          </a:bodyPr>
          <a:lstStyle/>
          <a:p>
            <a:pPr>
              <a:spcAft>
                <a:spcPts val="600"/>
              </a:spcAft>
            </a:pPr>
            <a:r>
              <a:rPr lang="en-GB"/>
              <a:t>Dr Simona Ferraraccio</a:t>
            </a:r>
          </a:p>
        </p:txBody>
      </p:sp>
      <p:sp>
        <p:nvSpPr>
          <p:cNvPr id="3" name="Slide Number Placeholder 2">
            <a:extLst>
              <a:ext uri="{FF2B5EF4-FFF2-40B4-BE49-F238E27FC236}">
                <a16:creationId xmlns:a16="http://schemas.microsoft.com/office/drawing/2014/main" id="{5791ED82-BEE7-6B8E-9C1A-D4D7730FD955}"/>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smtClean="0"/>
              <a:pPr>
                <a:spcAft>
                  <a:spcPts val="600"/>
                </a:spcAft>
              </a:pPr>
              <a:t>15</a:t>
            </a:fld>
            <a:endParaRPr lang="en-GB"/>
          </a:p>
        </p:txBody>
      </p:sp>
      <p:cxnSp>
        <p:nvCxnSpPr>
          <p:cNvPr id="7" name="Straight Connector 6">
            <a:extLst>
              <a:ext uri="{FF2B5EF4-FFF2-40B4-BE49-F238E27FC236}">
                <a16:creationId xmlns:a16="http://schemas.microsoft.com/office/drawing/2014/main" id="{35DF2A2C-8ABC-826D-001B-C0F3B292BCD4}"/>
              </a:ext>
            </a:extLst>
          </p:cNvPr>
          <p:cNvCxnSpPr/>
          <p:nvPr/>
        </p:nvCxnSpPr>
        <p:spPr>
          <a:xfrm flipV="1">
            <a:off x="21260" y="534772"/>
            <a:ext cx="12170740" cy="14969"/>
          </a:xfrm>
          <a:prstGeom prst="line">
            <a:avLst/>
          </a:prstGeom>
        </p:spPr>
        <p:style>
          <a:lnRef idx="2">
            <a:schemeClr val="dk1"/>
          </a:lnRef>
          <a:fillRef idx="0">
            <a:schemeClr val="dk1"/>
          </a:fillRef>
          <a:effectRef idx="1">
            <a:schemeClr val="dk1"/>
          </a:effectRef>
          <a:fontRef idx="minor">
            <a:schemeClr val="tx1"/>
          </a:fontRef>
        </p:style>
      </p:cxnSp>
      <p:pic>
        <p:nvPicPr>
          <p:cNvPr id="5" name="Picture 4" descr="A diagram of various applications&#10;&#10;Description automatically generated with medium confidence">
            <a:extLst>
              <a:ext uri="{FF2B5EF4-FFF2-40B4-BE49-F238E27FC236}">
                <a16:creationId xmlns:a16="http://schemas.microsoft.com/office/drawing/2014/main" id="{0876AF30-D08B-12F0-6F28-499D869438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8810" y="-6734"/>
            <a:ext cx="6901930" cy="6864733"/>
          </a:xfrm>
          <a:prstGeom prst="rect">
            <a:avLst/>
          </a:prstGeom>
        </p:spPr>
      </p:pic>
      <p:sp>
        <p:nvSpPr>
          <p:cNvPr id="6" name="TextBox 5">
            <a:extLst>
              <a:ext uri="{FF2B5EF4-FFF2-40B4-BE49-F238E27FC236}">
                <a16:creationId xmlns:a16="http://schemas.microsoft.com/office/drawing/2014/main" id="{92D2B75E-C475-6F6F-675C-B901EDD69397}"/>
              </a:ext>
            </a:extLst>
          </p:cNvPr>
          <p:cNvSpPr txBox="1"/>
          <p:nvPr/>
        </p:nvSpPr>
        <p:spPr>
          <a:xfrm>
            <a:off x="826765" y="25126"/>
            <a:ext cx="3913380" cy="461665"/>
          </a:xfrm>
          <a:prstGeom prst="rect">
            <a:avLst/>
          </a:prstGeom>
          <a:noFill/>
        </p:spPr>
        <p:txBody>
          <a:bodyPr wrap="none" rtlCol="0">
            <a:spAutoFit/>
          </a:bodyPr>
          <a:lstStyle/>
          <a:p>
            <a:pPr algn="ctr"/>
            <a:r>
              <a:rPr lang="en-GB" sz="2400" b="1">
                <a:solidFill>
                  <a:srgbClr val="C00000"/>
                </a:solidFill>
              </a:rPr>
              <a:t>INDUSTRY 4.0: </a:t>
            </a:r>
            <a:r>
              <a:rPr lang="en-GB" sz="2400">
                <a:solidFill>
                  <a:srgbClr val="C00000"/>
                </a:solidFill>
              </a:rPr>
              <a:t>Architecture</a:t>
            </a:r>
          </a:p>
        </p:txBody>
      </p:sp>
      <p:grpSp>
        <p:nvGrpSpPr>
          <p:cNvPr id="25" name="Group 24">
            <a:extLst>
              <a:ext uri="{FF2B5EF4-FFF2-40B4-BE49-F238E27FC236}">
                <a16:creationId xmlns:a16="http://schemas.microsoft.com/office/drawing/2014/main" id="{C407A18D-45E8-E43A-2E2E-35EB2D173A05}"/>
              </a:ext>
            </a:extLst>
          </p:cNvPr>
          <p:cNvGrpSpPr/>
          <p:nvPr/>
        </p:nvGrpSpPr>
        <p:grpSpPr>
          <a:xfrm>
            <a:off x="0" y="3909228"/>
            <a:ext cx="5773003" cy="2031325"/>
            <a:chOff x="0" y="3909228"/>
            <a:chExt cx="5813946" cy="2031325"/>
          </a:xfrm>
        </p:grpSpPr>
        <p:sp>
          <p:nvSpPr>
            <p:cNvPr id="13" name="TextBox 12">
              <a:extLst>
                <a:ext uri="{FF2B5EF4-FFF2-40B4-BE49-F238E27FC236}">
                  <a16:creationId xmlns:a16="http://schemas.microsoft.com/office/drawing/2014/main" id="{BDB49C38-1DC0-FFA4-2F5B-29D8F7851329}"/>
                </a:ext>
              </a:extLst>
            </p:cNvPr>
            <p:cNvSpPr txBox="1"/>
            <p:nvPr/>
          </p:nvSpPr>
          <p:spPr>
            <a:xfrm>
              <a:off x="0" y="3909228"/>
              <a:ext cx="5813946" cy="2031325"/>
            </a:xfrm>
            <a:prstGeom prst="rect">
              <a:avLst/>
            </a:prstGeom>
            <a:noFill/>
          </p:spPr>
          <p:txBody>
            <a:bodyPr wrap="square">
              <a:spAutoFit/>
            </a:bodyPr>
            <a:lstStyle/>
            <a:p>
              <a:r>
                <a:rPr lang="en-GB" b="1">
                  <a:solidFill>
                    <a:schemeClr val="tx1">
                      <a:lumMod val="95000"/>
                      <a:lumOff val="5000"/>
                    </a:schemeClr>
                  </a:solidFill>
                </a:rPr>
                <a:t>Technological trends: </a:t>
              </a:r>
              <a:r>
                <a:rPr lang="en-GB">
                  <a:solidFill>
                    <a:schemeClr val="tx1">
                      <a:lumMod val="95000"/>
                      <a:lumOff val="5000"/>
                    </a:schemeClr>
                  </a:solidFill>
                </a:rPr>
                <a:t>advanced digital technology innovations enabling the customer-centric approach.</a:t>
              </a:r>
            </a:p>
            <a:p>
              <a:r>
                <a:rPr lang="en-GB">
                  <a:solidFill>
                    <a:schemeClr val="tx1">
                      <a:lumMod val="95000"/>
                      <a:lumOff val="5000"/>
                    </a:schemeClr>
                  </a:solidFill>
                </a:rPr>
                <a:t>	      </a:t>
              </a:r>
            </a:p>
            <a:p>
              <a:r>
                <a:rPr lang="en-GB">
                  <a:solidFill>
                    <a:schemeClr val="tx1">
                      <a:lumMod val="95000"/>
                      <a:lumOff val="5000"/>
                    </a:schemeClr>
                  </a:solidFill>
                </a:rPr>
                <a:t>	       Increase automation</a:t>
              </a:r>
            </a:p>
            <a:p>
              <a:r>
                <a:rPr lang="en-GB">
                  <a:solidFill>
                    <a:schemeClr val="tx1">
                      <a:lumMod val="95000"/>
                      <a:lumOff val="5000"/>
                    </a:schemeClr>
                  </a:solidFill>
                </a:rPr>
                <a:t>	       Predictive maintenance</a:t>
              </a:r>
            </a:p>
            <a:p>
              <a:r>
                <a:rPr lang="en-GB">
                  <a:solidFill>
                    <a:schemeClr val="tx1">
                      <a:lumMod val="95000"/>
                      <a:lumOff val="5000"/>
                    </a:schemeClr>
                  </a:solidFill>
                </a:rPr>
                <a:t>	       Self-optimisation</a:t>
              </a:r>
            </a:p>
            <a:p>
              <a:r>
                <a:rPr lang="en-GB">
                  <a:solidFill>
                    <a:schemeClr val="tx1">
                      <a:lumMod val="95000"/>
                      <a:lumOff val="5000"/>
                    </a:schemeClr>
                  </a:solidFill>
                </a:rPr>
                <a:t>	       Efficiency and responsiveness to customers</a:t>
              </a:r>
            </a:p>
          </p:txBody>
        </p:sp>
        <p:cxnSp>
          <p:nvCxnSpPr>
            <p:cNvPr id="17" name="Straight Arrow Connector 16">
              <a:extLst>
                <a:ext uri="{FF2B5EF4-FFF2-40B4-BE49-F238E27FC236}">
                  <a16:creationId xmlns:a16="http://schemas.microsoft.com/office/drawing/2014/main" id="{6ECA14C8-0252-BA90-FACF-0635C99E2341}"/>
                </a:ext>
              </a:extLst>
            </p:cNvPr>
            <p:cNvCxnSpPr/>
            <p:nvPr/>
          </p:nvCxnSpPr>
          <p:spPr>
            <a:xfrm>
              <a:off x="493590" y="4920368"/>
              <a:ext cx="76427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5C0E5576-1EFF-E792-D157-5155EE62B76C}"/>
                </a:ext>
              </a:extLst>
            </p:cNvPr>
            <p:cNvCxnSpPr/>
            <p:nvPr/>
          </p:nvCxnSpPr>
          <p:spPr>
            <a:xfrm>
              <a:off x="493590" y="5195600"/>
              <a:ext cx="76427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EE08AC52-4778-71C3-35FF-DCDB3BA0718A}"/>
                </a:ext>
              </a:extLst>
            </p:cNvPr>
            <p:cNvCxnSpPr/>
            <p:nvPr/>
          </p:nvCxnSpPr>
          <p:spPr>
            <a:xfrm>
              <a:off x="507238" y="5454904"/>
              <a:ext cx="76427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427C64A7-4561-78EF-827F-BAA11CBF2BB5}"/>
                </a:ext>
              </a:extLst>
            </p:cNvPr>
            <p:cNvCxnSpPr/>
            <p:nvPr/>
          </p:nvCxnSpPr>
          <p:spPr>
            <a:xfrm>
              <a:off x="520886" y="5725586"/>
              <a:ext cx="76427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grpSp>
        <p:nvGrpSpPr>
          <p:cNvPr id="34" name="Group 33">
            <a:extLst>
              <a:ext uri="{FF2B5EF4-FFF2-40B4-BE49-F238E27FC236}">
                <a16:creationId xmlns:a16="http://schemas.microsoft.com/office/drawing/2014/main" id="{E540C39E-8F32-B48A-ABCF-44971B8CCCBF}"/>
              </a:ext>
            </a:extLst>
          </p:cNvPr>
          <p:cNvGrpSpPr/>
          <p:nvPr/>
        </p:nvGrpSpPr>
        <p:grpSpPr>
          <a:xfrm>
            <a:off x="21259" y="1028297"/>
            <a:ext cx="5533379" cy="1754326"/>
            <a:chOff x="21259" y="1028297"/>
            <a:chExt cx="5533379" cy="1754326"/>
          </a:xfrm>
        </p:grpSpPr>
        <p:sp>
          <p:nvSpPr>
            <p:cNvPr id="9" name="TextBox 8">
              <a:extLst>
                <a:ext uri="{FF2B5EF4-FFF2-40B4-BE49-F238E27FC236}">
                  <a16:creationId xmlns:a16="http://schemas.microsoft.com/office/drawing/2014/main" id="{60406046-0044-910C-F718-A6D2821730A7}"/>
                </a:ext>
              </a:extLst>
            </p:cNvPr>
            <p:cNvSpPr txBox="1"/>
            <p:nvPr/>
          </p:nvSpPr>
          <p:spPr>
            <a:xfrm>
              <a:off x="21259" y="1028297"/>
              <a:ext cx="5533379" cy="1754326"/>
            </a:xfrm>
            <a:prstGeom prst="rect">
              <a:avLst/>
            </a:prstGeom>
            <a:noFill/>
          </p:spPr>
          <p:txBody>
            <a:bodyPr wrap="square">
              <a:spAutoFit/>
            </a:bodyPr>
            <a:lstStyle/>
            <a:p>
              <a:r>
                <a:rPr lang="en-GB" b="1">
                  <a:solidFill>
                    <a:schemeClr val="tx1">
                      <a:lumMod val="95000"/>
                      <a:lumOff val="5000"/>
                    </a:schemeClr>
                  </a:solidFill>
                </a:rPr>
                <a:t>Design principles: </a:t>
              </a:r>
              <a:r>
                <a:rPr lang="en-GB">
                  <a:solidFill>
                    <a:schemeClr val="tx1">
                      <a:lumMod val="95000"/>
                      <a:lumOff val="5000"/>
                    </a:schemeClr>
                  </a:solidFill>
                </a:rPr>
                <a:t>“How to do” knowledge for the development of processes and procedures.</a:t>
              </a:r>
            </a:p>
            <a:p>
              <a:endParaRPr lang="en-GB">
                <a:solidFill>
                  <a:schemeClr val="tx1">
                    <a:lumMod val="95000"/>
                    <a:lumOff val="5000"/>
                  </a:schemeClr>
                </a:solidFill>
              </a:endParaRPr>
            </a:p>
            <a:p>
              <a:r>
                <a:rPr lang="en-GB">
                  <a:solidFill>
                    <a:schemeClr val="tx1">
                      <a:lumMod val="95000"/>
                      <a:lumOff val="5000"/>
                    </a:schemeClr>
                  </a:solidFill>
                </a:rPr>
                <a:t> 	      Integrated and dynamic systems</a:t>
              </a:r>
            </a:p>
            <a:p>
              <a:r>
                <a:rPr lang="en-GB" b="1">
                  <a:solidFill>
                    <a:schemeClr val="tx1">
                      <a:lumMod val="95000"/>
                      <a:lumOff val="5000"/>
                    </a:schemeClr>
                  </a:solidFill>
                </a:rPr>
                <a:t>	      </a:t>
              </a:r>
              <a:r>
                <a:rPr lang="en-GB">
                  <a:solidFill>
                    <a:schemeClr val="tx1">
                      <a:lumMod val="95000"/>
                      <a:lumOff val="5000"/>
                    </a:schemeClr>
                  </a:solidFill>
                </a:rPr>
                <a:t>Fusion of physical and virtual worlds</a:t>
              </a:r>
            </a:p>
            <a:p>
              <a:r>
                <a:rPr lang="en-GB" b="1">
                  <a:solidFill>
                    <a:schemeClr val="tx1">
                      <a:lumMod val="95000"/>
                      <a:lumOff val="5000"/>
                    </a:schemeClr>
                  </a:solidFill>
                </a:rPr>
                <a:t>	       Interaction</a:t>
              </a:r>
              <a:r>
                <a:rPr lang="en-GB">
                  <a:solidFill>
                    <a:schemeClr val="tx1">
                      <a:lumMod val="95000"/>
                      <a:lumOff val="5000"/>
                    </a:schemeClr>
                  </a:solidFill>
                </a:rPr>
                <a:t>, </a:t>
              </a:r>
              <a:r>
                <a:rPr lang="en-GB" b="1">
                  <a:solidFill>
                    <a:schemeClr val="tx1">
                      <a:lumMod val="95000"/>
                      <a:lumOff val="5000"/>
                    </a:schemeClr>
                  </a:solidFill>
                </a:rPr>
                <a:t>communication</a:t>
              </a:r>
              <a:r>
                <a:rPr lang="en-GB">
                  <a:solidFill>
                    <a:schemeClr val="tx1">
                      <a:lumMod val="95000"/>
                      <a:lumOff val="5000"/>
                    </a:schemeClr>
                  </a:solidFill>
                </a:rPr>
                <a:t>, </a:t>
              </a:r>
              <a:r>
                <a:rPr lang="en-GB" b="1">
                  <a:solidFill>
                    <a:schemeClr val="tx1">
                      <a:lumMod val="95000"/>
                      <a:lumOff val="5000"/>
                    </a:schemeClr>
                  </a:solidFill>
                </a:rPr>
                <a:t>learning</a:t>
              </a:r>
            </a:p>
          </p:txBody>
        </p:sp>
        <p:cxnSp>
          <p:nvCxnSpPr>
            <p:cNvPr id="27" name="Straight Arrow Connector 26">
              <a:extLst>
                <a:ext uri="{FF2B5EF4-FFF2-40B4-BE49-F238E27FC236}">
                  <a16:creationId xmlns:a16="http://schemas.microsoft.com/office/drawing/2014/main" id="{8170F4C6-DD8A-F5EE-D2CB-3F0BC98438AE}"/>
                </a:ext>
              </a:extLst>
            </p:cNvPr>
            <p:cNvCxnSpPr/>
            <p:nvPr/>
          </p:nvCxnSpPr>
          <p:spPr>
            <a:xfrm>
              <a:off x="517218" y="2029318"/>
              <a:ext cx="758893"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24B1F355-3872-FAB0-572A-316854DED983}"/>
                </a:ext>
              </a:extLst>
            </p:cNvPr>
            <p:cNvCxnSpPr/>
            <p:nvPr/>
          </p:nvCxnSpPr>
          <p:spPr>
            <a:xfrm>
              <a:off x="505842" y="2304550"/>
              <a:ext cx="758893"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BC07A90E-667B-95A7-E0A7-6E3C258A893A}"/>
                </a:ext>
              </a:extLst>
            </p:cNvPr>
            <p:cNvCxnSpPr/>
            <p:nvPr/>
          </p:nvCxnSpPr>
          <p:spPr>
            <a:xfrm>
              <a:off x="521762" y="2579782"/>
              <a:ext cx="758893"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pic>
        <p:nvPicPr>
          <p:cNvPr id="4" name="Picture 3" descr="A black and yellow logo&#10;&#10;Description automatically generated">
            <a:extLst>
              <a:ext uri="{FF2B5EF4-FFF2-40B4-BE49-F238E27FC236}">
                <a16:creationId xmlns:a16="http://schemas.microsoft.com/office/drawing/2014/main" id="{569E8B99-CC36-6BE4-3E1F-2BF09A6B55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0316" y="-6734"/>
            <a:ext cx="1391054" cy="772807"/>
          </a:xfrm>
          <a:prstGeom prst="rect">
            <a:avLst/>
          </a:prstGeom>
        </p:spPr>
      </p:pic>
      <p:sp>
        <p:nvSpPr>
          <p:cNvPr id="8" name="Date Placeholder 7">
            <a:extLst>
              <a:ext uri="{FF2B5EF4-FFF2-40B4-BE49-F238E27FC236}">
                <a16:creationId xmlns:a16="http://schemas.microsoft.com/office/drawing/2014/main" id="{8E09C676-447E-1A8C-D72C-797D119AD37E}"/>
              </a:ext>
            </a:extLst>
          </p:cNvPr>
          <p:cNvSpPr>
            <a:spLocks noGrp="1"/>
          </p:cNvSpPr>
          <p:nvPr>
            <p:ph type="dt" sz="half" idx="10"/>
          </p:nvPr>
        </p:nvSpPr>
        <p:spPr>
          <a:xfrm>
            <a:off x="4231468" y="6467749"/>
            <a:ext cx="2743200" cy="365125"/>
          </a:xfrm>
        </p:spPr>
        <p:txBody>
          <a:bodyPr/>
          <a:lstStyle/>
          <a:p>
            <a:r>
              <a:rPr lang="en-GB" dirty="0"/>
              <a:t>BMHP6026</a:t>
            </a:r>
          </a:p>
        </p:txBody>
      </p:sp>
    </p:spTree>
    <p:extLst>
      <p:ext uri="{BB962C8B-B14F-4D97-AF65-F5344CB8AC3E}">
        <p14:creationId xmlns:p14="http://schemas.microsoft.com/office/powerpoint/2010/main" val="2789897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FDF8440-3C3A-2FA2-B007-ED74E3889373}"/>
              </a:ext>
            </a:extLst>
          </p:cNvPr>
          <p:cNvSpPr>
            <a:spLocks noGrp="1"/>
          </p:cNvSpPr>
          <p:nvPr>
            <p:ph type="ftr" sz="quarter" idx="11"/>
          </p:nvPr>
        </p:nvSpPr>
        <p:spPr>
          <a:xfrm>
            <a:off x="4038600" y="6508110"/>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AEBBA1C3-4289-86BF-357D-1F089DCAC556}"/>
              </a:ext>
            </a:extLst>
          </p:cNvPr>
          <p:cNvSpPr>
            <a:spLocks noGrp="1"/>
          </p:cNvSpPr>
          <p:nvPr>
            <p:ph type="sldNum" sz="quarter" idx="12"/>
          </p:nvPr>
        </p:nvSpPr>
        <p:spPr/>
        <p:txBody>
          <a:bodyPr/>
          <a:lstStyle/>
          <a:p>
            <a:fld id="{1A86BE50-FD7F-4295-8001-4F6FBD21EA22}" type="slidenum">
              <a:rPr lang="en-GB" smtClean="0"/>
              <a:t>16</a:t>
            </a:fld>
            <a:endParaRPr lang="en-GB"/>
          </a:p>
        </p:txBody>
      </p:sp>
      <p:sp>
        <p:nvSpPr>
          <p:cNvPr id="4" name="TextBox 3">
            <a:extLst>
              <a:ext uri="{FF2B5EF4-FFF2-40B4-BE49-F238E27FC236}">
                <a16:creationId xmlns:a16="http://schemas.microsoft.com/office/drawing/2014/main" id="{597A8C08-33CC-979F-E5F3-2026A481D724}"/>
              </a:ext>
            </a:extLst>
          </p:cNvPr>
          <p:cNvSpPr txBox="1"/>
          <p:nvPr/>
        </p:nvSpPr>
        <p:spPr>
          <a:xfrm>
            <a:off x="0" y="19848"/>
            <a:ext cx="5088894" cy="523220"/>
          </a:xfrm>
          <a:prstGeom prst="rect">
            <a:avLst/>
          </a:prstGeom>
          <a:noFill/>
        </p:spPr>
        <p:txBody>
          <a:bodyPr wrap="none" rtlCol="0">
            <a:spAutoFit/>
          </a:bodyPr>
          <a:lstStyle/>
          <a:p>
            <a:pPr algn="ctr"/>
            <a:r>
              <a:rPr lang="en-GB" sz="2800" b="1">
                <a:solidFill>
                  <a:srgbClr val="C00000"/>
                </a:solidFill>
              </a:rPr>
              <a:t>INDUSTRY 4.0: DIGITAL TWINS</a:t>
            </a:r>
            <a:endParaRPr lang="en-GB" sz="2800">
              <a:solidFill>
                <a:srgbClr val="C00000"/>
              </a:solidFill>
            </a:endParaRPr>
          </a:p>
        </p:txBody>
      </p:sp>
      <p:cxnSp>
        <p:nvCxnSpPr>
          <p:cNvPr id="5" name="Straight Connector 4">
            <a:extLst>
              <a:ext uri="{FF2B5EF4-FFF2-40B4-BE49-F238E27FC236}">
                <a16:creationId xmlns:a16="http://schemas.microsoft.com/office/drawing/2014/main" id="{9F18D83A-3AD6-1687-31E3-2C7DCFCCB171}"/>
              </a:ext>
            </a:extLst>
          </p:cNvPr>
          <p:cNvCxnSpPr/>
          <p:nvPr/>
        </p:nvCxnSpPr>
        <p:spPr>
          <a:xfrm flipV="1">
            <a:off x="21260" y="534772"/>
            <a:ext cx="12170740" cy="14969"/>
          </a:xfrm>
          <a:prstGeom prst="line">
            <a:avLst/>
          </a:prstGeom>
        </p:spPr>
        <p:style>
          <a:lnRef idx="2">
            <a:schemeClr val="dk1"/>
          </a:lnRef>
          <a:fillRef idx="0">
            <a:schemeClr val="dk1"/>
          </a:fillRef>
          <a:effectRef idx="1">
            <a:schemeClr val="dk1"/>
          </a:effectRef>
          <a:fontRef idx="minor">
            <a:schemeClr val="tx1"/>
          </a:fontRef>
        </p:style>
      </p:cxnSp>
      <p:grpSp>
        <p:nvGrpSpPr>
          <p:cNvPr id="76" name="Group 75">
            <a:extLst>
              <a:ext uri="{FF2B5EF4-FFF2-40B4-BE49-F238E27FC236}">
                <a16:creationId xmlns:a16="http://schemas.microsoft.com/office/drawing/2014/main" id="{7F007BF7-01F8-CE73-C47C-CF974EB92E7A}"/>
              </a:ext>
            </a:extLst>
          </p:cNvPr>
          <p:cNvGrpSpPr/>
          <p:nvPr/>
        </p:nvGrpSpPr>
        <p:grpSpPr>
          <a:xfrm flipH="1">
            <a:off x="3947477" y="695376"/>
            <a:ext cx="8047965" cy="2272800"/>
            <a:chOff x="204026" y="854299"/>
            <a:chExt cx="8047965" cy="2272800"/>
          </a:xfrm>
        </p:grpSpPr>
        <p:sp>
          <p:nvSpPr>
            <p:cNvPr id="7" name="TextBox 6">
              <a:extLst>
                <a:ext uri="{FF2B5EF4-FFF2-40B4-BE49-F238E27FC236}">
                  <a16:creationId xmlns:a16="http://schemas.microsoft.com/office/drawing/2014/main" id="{82F3A020-18FB-BFB6-EE05-7176FCAABB2D}"/>
                </a:ext>
              </a:extLst>
            </p:cNvPr>
            <p:cNvSpPr txBox="1"/>
            <p:nvPr/>
          </p:nvSpPr>
          <p:spPr>
            <a:xfrm>
              <a:off x="204026" y="1789315"/>
              <a:ext cx="3564822" cy="400110"/>
            </a:xfrm>
            <a:prstGeom prst="rect">
              <a:avLst/>
            </a:prstGeom>
            <a:solidFill>
              <a:schemeClr val="accent2">
                <a:lumMod val="20000"/>
                <a:lumOff val="80000"/>
              </a:schemeClr>
            </a:solidFill>
            <a:ln>
              <a:solidFill>
                <a:srgbClr val="C00000"/>
              </a:solidFill>
            </a:ln>
          </p:spPr>
          <p:txBody>
            <a:bodyPr wrap="none" rtlCol="0">
              <a:spAutoFit/>
            </a:bodyPr>
            <a:lstStyle/>
            <a:p>
              <a:r>
                <a:rPr lang="en-GB" sz="2000" b="1"/>
                <a:t>Social Economic Perspective</a:t>
              </a:r>
            </a:p>
          </p:txBody>
        </p:sp>
        <p:cxnSp>
          <p:nvCxnSpPr>
            <p:cNvPr id="23" name="Straight Arrow Connector 22">
              <a:extLst>
                <a:ext uri="{FF2B5EF4-FFF2-40B4-BE49-F238E27FC236}">
                  <a16:creationId xmlns:a16="http://schemas.microsoft.com/office/drawing/2014/main" id="{502E7466-AB0C-E61E-90BC-00F942FD3C4A}"/>
                </a:ext>
              </a:extLst>
            </p:cNvPr>
            <p:cNvCxnSpPr>
              <a:cxnSpLocks/>
              <a:stCxn id="7" idx="3"/>
              <a:endCxn id="25" idx="1"/>
            </p:cNvCxnSpPr>
            <p:nvPr/>
          </p:nvCxnSpPr>
          <p:spPr>
            <a:xfrm flipV="1">
              <a:off x="3768848" y="1038965"/>
              <a:ext cx="887544" cy="950405"/>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25" name="TextBox 24">
              <a:extLst>
                <a:ext uri="{FF2B5EF4-FFF2-40B4-BE49-F238E27FC236}">
                  <a16:creationId xmlns:a16="http://schemas.microsoft.com/office/drawing/2014/main" id="{96AA61FE-39B4-0C8B-82FA-4A09656C9FC0}"/>
                </a:ext>
              </a:extLst>
            </p:cNvPr>
            <p:cNvSpPr txBox="1"/>
            <p:nvPr/>
          </p:nvSpPr>
          <p:spPr>
            <a:xfrm>
              <a:off x="4656392" y="854299"/>
              <a:ext cx="2876813" cy="369332"/>
            </a:xfrm>
            <a:prstGeom prst="rect">
              <a:avLst/>
            </a:prstGeom>
            <a:noFill/>
          </p:spPr>
          <p:txBody>
            <a:bodyPr wrap="none" rtlCol="0">
              <a:spAutoFit/>
            </a:bodyPr>
            <a:lstStyle/>
            <a:p>
              <a:r>
                <a:rPr lang="en-GB"/>
                <a:t>Short development periods</a:t>
              </a:r>
            </a:p>
          </p:txBody>
        </p:sp>
        <p:cxnSp>
          <p:nvCxnSpPr>
            <p:cNvPr id="27" name="Straight Arrow Connector 26">
              <a:extLst>
                <a:ext uri="{FF2B5EF4-FFF2-40B4-BE49-F238E27FC236}">
                  <a16:creationId xmlns:a16="http://schemas.microsoft.com/office/drawing/2014/main" id="{B34A9344-C19D-DDBB-191C-A8E237CD81B6}"/>
                </a:ext>
              </a:extLst>
            </p:cNvPr>
            <p:cNvCxnSpPr>
              <a:cxnSpLocks/>
              <a:stCxn id="7" idx="3"/>
              <a:endCxn id="33" idx="1"/>
            </p:cNvCxnSpPr>
            <p:nvPr/>
          </p:nvCxnSpPr>
          <p:spPr>
            <a:xfrm flipV="1">
              <a:off x="3768848" y="1538222"/>
              <a:ext cx="1070477" cy="451148"/>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85E78501-48F5-BE45-B4C9-C58B1C5E9B26}"/>
                </a:ext>
              </a:extLst>
            </p:cNvPr>
            <p:cNvSpPr txBox="1"/>
            <p:nvPr/>
          </p:nvSpPr>
          <p:spPr>
            <a:xfrm>
              <a:off x="4839325" y="1353556"/>
              <a:ext cx="3412666" cy="369332"/>
            </a:xfrm>
            <a:prstGeom prst="rect">
              <a:avLst/>
            </a:prstGeom>
            <a:noFill/>
          </p:spPr>
          <p:txBody>
            <a:bodyPr wrap="none" rtlCol="0">
              <a:spAutoFit/>
            </a:bodyPr>
            <a:lstStyle/>
            <a:p>
              <a:r>
                <a:rPr lang="en-GB"/>
                <a:t>Individualisation of the DEMAND</a:t>
              </a:r>
            </a:p>
          </p:txBody>
        </p:sp>
        <p:cxnSp>
          <p:nvCxnSpPr>
            <p:cNvPr id="34" name="Straight Arrow Connector 33">
              <a:extLst>
                <a:ext uri="{FF2B5EF4-FFF2-40B4-BE49-F238E27FC236}">
                  <a16:creationId xmlns:a16="http://schemas.microsoft.com/office/drawing/2014/main" id="{AE12CDC5-CCCB-0429-7EDD-EB4237AA5026}"/>
                </a:ext>
              </a:extLst>
            </p:cNvPr>
            <p:cNvCxnSpPr>
              <a:cxnSpLocks/>
              <a:stCxn id="7" idx="3"/>
              <a:endCxn id="37" idx="1"/>
            </p:cNvCxnSpPr>
            <p:nvPr/>
          </p:nvCxnSpPr>
          <p:spPr>
            <a:xfrm>
              <a:off x="3768848" y="1989370"/>
              <a:ext cx="1003252" cy="8078"/>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37" name="TextBox 36">
              <a:extLst>
                <a:ext uri="{FF2B5EF4-FFF2-40B4-BE49-F238E27FC236}">
                  <a16:creationId xmlns:a16="http://schemas.microsoft.com/office/drawing/2014/main" id="{201CFA5F-CA7B-CAF5-2750-102E1B836E4F}"/>
                </a:ext>
              </a:extLst>
            </p:cNvPr>
            <p:cNvSpPr txBox="1"/>
            <p:nvPr/>
          </p:nvSpPr>
          <p:spPr>
            <a:xfrm>
              <a:off x="4772100" y="1812782"/>
              <a:ext cx="1118961" cy="369332"/>
            </a:xfrm>
            <a:prstGeom prst="rect">
              <a:avLst/>
            </a:prstGeom>
            <a:noFill/>
          </p:spPr>
          <p:txBody>
            <a:bodyPr wrap="none" rtlCol="0">
              <a:spAutoFit/>
            </a:bodyPr>
            <a:lstStyle/>
            <a:p>
              <a:r>
                <a:rPr lang="en-GB"/>
                <a:t>Flexibility</a:t>
              </a:r>
            </a:p>
          </p:txBody>
        </p:sp>
        <p:cxnSp>
          <p:nvCxnSpPr>
            <p:cNvPr id="38" name="Straight Arrow Connector 37">
              <a:extLst>
                <a:ext uri="{FF2B5EF4-FFF2-40B4-BE49-F238E27FC236}">
                  <a16:creationId xmlns:a16="http://schemas.microsoft.com/office/drawing/2014/main" id="{8A5B053B-1A65-7582-F5E1-FC8D1C5280CC}"/>
                </a:ext>
              </a:extLst>
            </p:cNvPr>
            <p:cNvCxnSpPr>
              <a:cxnSpLocks/>
              <a:stCxn id="7" idx="3"/>
              <a:endCxn id="43" idx="1"/>
            </p:cNvCxnSpPr>
            <p:nvPr/>
          </p:nvCxnSpPr>
          <p:spPr>
            <a:xfrm>
              <a:off x="3768848" y="1989370"/>
              <a:ext cx="995943" cy="421208"/>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43" name="TextBox 42">
              <a:extLst>
                <a:ext uri="{FF2B5EF4-FFF2-40B4-BE49-F238E27FC236}">
                  <a16:creationId xmlns:a16="http://schemas.microsoft.com/office/drawing/2014/main" id="{9EA1487F-52B7-6C20-6FFA-AAB7F7536D72}"/>
                </a:ext>
              </a:extLst>
            </p:cNvPr>
            <p:cNvSpPr txBox="1"/>
            <p:nvPr/>
          </p:nvSpPr>
          <p:spPr>
            <a:xfrm>
              <a:off x="4764791" y="2225912"/>
              <a:ext cx="1834861" cy="369332"/>
            </a:xfrm>
            <a:prstGeom prst="rect">
              <a:avLst/>
            </a:prstGeom>
            <a:noFill/>
          </p:spPr>
          <p:txBody>
            <a:bodyPr wrap="none" rtlCol="0">
              <a:spAutoFit/>
            </a:bodyPr>
            <a:lstStyle/>
            <a:p>
              <a:r>
                <a:rPr lang="en-GB"/>
                <a:t>Decentralisation</a:t>
              </a:r>
            </a:p>
          </p:txBody>
        </p:sp>
        <p:cxnSp>
          <p:nvCxnSpPr>
            <p:cNvPr id="44" name="Straight Arrow Connector 43">
              <a:extLst>
                <a:ext uri="{FF2B5EF4-FFF2-40B4-BE49-F238E27FC236}">
                  <a16:creationId xmlns:a16="http://schemas.microsoft.com/office/drawing/2014/main" id="{1E5BD61D-2DF9-4D4C-A030-59D8BCD0DB8A}"/>
                </a:ext>
              </a:extLst>
            </p:cNvPr>
            <p:cNvCxnSpPr>
              <a:cxnSpLocks/>
              <a:stCxn id="7" idx="3"/>
              <a:endCxn id="48" idx="1"/>
            </p:cNvCxnSpPr>
            <p:nvPr/>
          </p:nvCxnSpPr>
          <p:spPr>
            <a:xfrm>
              <a:off x="3768848" y="1989370"/>
              <a:ext cx="723420" cy="953063"/>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4C637CC7-74B7-5B70-FF91-C41F11198461}"/>
                </a:ext>
              </a:extLst>
            </p:cNvPr>
            <p:cNvSpPr txBox="1"/>
            <p:nvPr/>
          </p:nvSpPr>
          <p:spPr>
            <a:xfrm>
              <a:off x="4492268" y="2757767"/>
              <a:ext cx="2436436" cy="369332"/>
            </a:xfrm>
            <a:prstGeom prst="rect">
              <a:avLst/>
            </a:prstGeom>
            <a:noFill/>
          </p:spPr>
          <p:txBody>
            <a:bodyPr wrap="none" rtlCol="0">
              <a:spAutoFit/>
            </a:bodyPr>
            <a:lstStyle/>
            <a:p>
              <a:r>
                <a:rPr lang="en-GB"/>
                <a:t>Efficiency of resources</a:t>
              </a:r>
            </a:p>
          </p:txBody>
        </p:sp>
      </p:grpSp>
      <p:grpSp>
        <p:nvGrpSpPr>
          <p:cNvPr id="75" name="Group 74">
            <a:extLst>
              <a:ext uri="{FF2B5EF4-FFF2-40B4-BE49-F238E27FC236}">
                <a16:creationId xmlns:a16="http://schemas.microsoft.com/office/drawing/2014/main" id="{696E984A-BB3C-D70D-2C93-EB3E5A2A65DF}"/>
              </a:ext>
            </a:extLst>
          </p:cNvPr>
          <p:cNvGrpSpPr/>
          <p:nvPr/>
        </p:nvGrpSpPr>
        <p:grpSpPr>
          <a:xfrm>
            <a:off x="6784262" y="3429000"/>
            <a:ext cx="5193778" cy="1116588"/>
            <a:chOff x="6553358" y="3996836"/>
            <a:chExt cx="5193778" cy="1116588"/>
          </a:xfrm>
        </p:grpSpPr>
        <p:sp>
          <p:nvSpPr>
            <p:cNvPr id="9" name="TextBox 8">
              <a:extLst>
                <a:ext uri="{FF2B5EF4-FFF2-40B4-BE49-F238E27FC236}">
                  <a16:creationId xmlns:a16="http://schemas.microsoft.com/office/drawing/2014/main" id="{94B86C3B-89F0-D77B-1E12-9E5F52B6D453}"/>
                </a:ext>
              </a:extLst>
            </p:cNvPr>
            <p:cNvSpPr txBox="1"/>
            <p:nvPr/>
          </p:nvSpPr>
          <p:spPr>
            <a:xfrm>
              <a:off x="8515930" y="4302457"/>
              <a:ext cx="3231206" cy="400110"/>
            </a:xfrm>
            <a:prstGeom prst="rect">
              <a:avLst/>
            </a:prstGeom>
            <a:solidFill>
              <a:schemeClr val="accent6">
                <a:lumMod val="20000"/>
                <a:lumOff val="80000"/>
              </a:schemeClr>
            </a:solidFill>
            <a:ln>
              <a:solidFill>
                <a:schemeClr val="accent6">
                  <a:lumMod val="75000"/>
                </a:schemeClr>
              </a:solidFill>
            </a:ln>
          </p:spPr>
          <p:txBody>
            <a:bodyPr wrap="none" rtlCol="0">
              <a:spAutoFit/>
            </a:bodyPr>
            <a:lstStyle/>
            <a:p>
              <a:r>
                <a:rPr lang="en-GB" sz="2000" b="1"/>
                <a:t>Technological Perspective</a:t>
              </a:r>
            </a:p>
          </p:txBody>
        </p:sp>
        <p:cxnSp>
          <p:nvCxnSpPr>
            <p:cNvPr id="56" name="Straight Arrow Connector 55">
              <a:extLst>
                <a:ext uri="{FF2B5EF4-FFF2-40B4-BE49-F238E27FC236}">
                  <a16:creationId xmlns:a16="http://schemas.microsoft.com/office/drawing/2014/main" id="{D62B5FED-7EF1-3153-1A41-7791916095A4}"/>
                </a:ext>
              </a:extLst>
            </p:cNvPr>
            <p:cNvCxnSpPr>
              <a:cxnSpLocks/>
              <a:stCxn id="9" idx="1"/>
              <a:endCxn id="57" idx="3"/>
            </p:cNvCxnSpPr>
            <p:nvPr/>
          </p:nvCxnSpPr>
          <p:spPr>
            <a:xfrm flipH="1" flipV="1">
              <a:off x="7905010" y="4181502"/>
              <a:ext cx="610920" cy="321010"/>
            </a:xfrm>
            <a:prstGeom prst="straightConnector1">
              <a:avLst/>
            </a:prstGeom>
            <a:ln>
              <a:solidFill>
                <a:schemeClr val="accent6">
                  <a:lumMod val="75000"/>
                </a:schemeClr>
              </a:solidFill>
              <a:tailEnd type="triangle"/>
            </a:ln>
          </p:spPr>
          <p:style>
            <a:lnRef idx="2">
              <a:schemeClr val="accent6"/>
            </a:lnRef>
            <a:fillRef idx="0">
              <a:schemeClr val="accent6"/>
            </a:fillRef>
            <a:effectRef idx="1">
              <a:schemeClr val="accent6"/>
            </a:effectRef>
            <a:fontRef idx="minor">
              <a:schemeClr val="tx1"/>
            </a:fontRef>
          </p:style>
        </p:cxnSp>
        <p:sp>
          <p:nvSpPr>
            <p:cNvPr id="57" name="TextBox 56">
              <a:extLst>
                <a:ext uri="{FF2B5EF4-FFF2-40B4-BE49-F238E27FC236}">
                  <a16:creationId xmlns:a16="http://schemas.microsoft.com/office/drawing/2014/main" id="{15908D69-460C-B894-A3AE-1D55D383F11A}"/>
                </a:ext>
              </a:extLst>
            </p:cNvPr>
            <p:cNvSpPr txBox="1"/>
            <p:nvPr/>
          </p:nvSpPr>
          <p:spPr>
            <a:xfrm>
              <a:off x="6553358" y="3996836"/>
              <a:ext cx="1351652" cy="369332"/>
            </a:xfrm>
            <a:prstGeom prst="rect">
              <a:avLst/>
            </a:prstGeom>
            <a:noFill/>
          </p:spPr>
          <p:txBody>
            <a:bodyPr wrap="none" rtlCol="0">
              <a:spAutoFit/>
            </a:bodyPr>
            <a:lstStyle/>
            <a:p>
              <a:r>
                <a:rPr lang="en-GB" dirty="0"/>
                <a:t>Automation</a:t>
              </a:r>
            </a:p>
          </p:txBody>
        </p:sp>
        <p:cxnSp>
          <p:nvCxnSpPr>
            <p:cNvPr id="59" name="Straight Arrow Connector 58">
              <a:extLst>
                <a:ext uri="{FF2B5EF4-FFF2-40B4-BE49-F238E27FC236}">
                  <a16:creationId xmlns:a16="http://schemas.microsoft.com/office/drawing/2014/main" id="{3FFA4405-478D-C070-89F9-FDA02EC4E87C}"/>
                </a:ext>
              </a:extLst>
            </p:cNvPr>
            <p:cNvCxnSpPr>
              <a:cxnSpLocks/>
              <a:stCxn id="9" idx="1"/>
              <a:endCxn id="63" idx="3"/>
            </p:cNvCxnSpPr>
            <p:nvPr/>
          </p:nvCxnSpPr>
          <p:spPr>
            <a:xfrm flipH="1">
              <a:off x="7939370" y="4502512"/>
              <a:ext cx="576560" cy="426246"/>
            </a:xfrm>
            <a:prstGeom prst="straightConnector1">
              <a:avLst/>
            </a:prstGeom>
            <a:ln>
              <a:solidFill>
                <a:schemeClr val="accent6">
                  <a:lumMod val="75000"/>
                </a:schemeClr>
              </a:solidFill>
              <a:tailEnd type="triangle"/>
            </a:ln>
          </p:spPr>
          <p:style>
            <a:lnRef idx="2">
              <a:schemeClr val="accent6"/>
            </a:lnRef>
            <a:fillRef idx="0">
              <a:schemeClr val="accent6"/>
            </a:fillRef>
            <a:effectRef idx="1">
              <a:schemeClr val="accent6"/>
            </a:effectRef>
            <a:fontRef idx="minor">
              <a:schemeClr val="tx1"/>
            </a:fontRef>
          </p:style>
        </p:cxnSp>
        <p:sp>
          <p:nvSpPr>
            <p:cNvPr id="63" name="TextBox 62">
              <a:extLst>
                <a:ext uri="{FF2B5EF4-FFF2-40B4-BE49-F238E27FC236}">
                  <a16:creationId xmlns:a16="http://schemas.microsoft.com/office/drawing/2014/main" id="{A98DC62F-55D7-F18F-EA28-A832D4E3620C}"/>
                </a:ext>
              </a:extLst>
            </p:cNvPr>
            <p:cNvSpPr txBox="1"/>
            <p:nvPr/>
          </p:nvSpPr>
          <p:spPr>
            <a:xfrm>
              <a:off x="6628242" y="4744092"/>
              <a:ext cx="1311128" cy="369332"/>
            </a:xfrm>
            <a:prstGeom prst="rect">
              <a:avLst/>
            </a:prstGeom>
            <a:noFill/>
          </p:spPr>
          <p:txBody>
            <a:bodyPr wrap="none" rtlCol="0">
              <a:spAutoFit/>
            </a:bodyPr>
            <a:lstStyle/>
            <a:p>
              <a:r>
                <a:rPr lang="en-GB"/>
                <a:t>Digitisation</a:t>
              </a:r>
            </a:p>
          </p:txBody>
        </p:sp>
      </p:grpSp>
      <p:grpSp>
        <p:nvGrpSpPr>
          <p:cNvPr id="83" name="Group 82">
            <a:extLst>
              <a:ext uri="{FF2B5EF4-FFF2-40B4-BE49-F238E27FC236}">
                <a16:creationId xmlns:a16="http://schemas.microsoft.com/office/drawing/2014/main" id="{22E9D0BD-A08B-8CA8-C8D4-AEDFDB4178EA}"/>
              </a:ext>
            </a:extLst>
          </p:cNvPr>
          <p:cNvGrpSpPr/>
          <p:nvPr/>
        </p:nvGrpSpPr>
        <p:grpSpPr>
          <a:xfrm>
            <a:off x="2276" y="1885167"/>
            <a:ext cx="6306132" cy="4203906"/>
            <a:chOff x="2275" y="1885167"/>
            <a:chExt cx="6874273" cy="4529950"/>
          </a:xfrm>
        </p:grpSpPr>
        <p:pic>
          <p:nvPicPr>
            <p:cNvPr id="9218" name="Picture 2" descr="Digital Twin: What Does This Mean and How is Hitachi Using This Technology?  : Social Innovation : Hitachi">
              <a:extLst>
                <a:ext uri="{FF2B5EF4-FFF2-40B4-BE49-F238E27FC236}">
                  <a16:creationId xmlns:a16="http://schemas.microsoft.com/office/drawing/2014/main" id="{082D5B63-A998-1E88-6E50-10BF674D78D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409" b="4588"/>
            <a:stretch/>
          </p:blipFill>
          <p:spPr bwMode="auto">
            <a:xfrm>
              <a:off x="2275" y="2939384"/>
              <a:ext cx="6874273" cy="3475733"/>
            </a:xfrm>
            <a:prstGeom prst="rect">
              <a:avLst/>
            </a:prstGeom>
            <a:noFill/>
            <a:extLst>
              <a:ext uri="{909E8E84-426E-40DD-AFC4-6F175D3DCCD1}">
                <a14:hiddenFill xmlns:a14="http://schemas.microsoft.com/office/drawing/2010/main">
                  <a:solidFill>
                    <a:srgbClr val="FFFFFF"/>
                  </a:solidFill>
                </a14:hiddenFill>
              </a:ext>
            </a:extLst>
          </p:spPr>
        </p:pic>
        <p:grpSp>
          <p:nvGrpSpPr>
            <p:cNvPr id="80" name="Group 79">
              <a:extLst>
                <a:ext uri="{FF2B5EF4-FFF2-40B4-BE49-F238E27FC236}">
                  <a16:creationId xmlns:a16="http://schemas.microsoft.com/office/drawing/2014/main" id="{97F8E00C-6CD2-8D24-F9C9-30E4442C5E65}"/>
                </a:ext>
              </a:extLst>
            </p:cNvPr>
            <p:cNvGrpSpPr/>
            <p:nvPr/>
          </p:nvGrpSpPr>
          <p:grpSpPr>
            <a:xfrm>
              <a:off x="196558" y="1885167"/>
              <a:ext cx="2617323" cy="1185668"/>
              <a:chOff x="193284" y="3311010"/>
              <a:chExt cx="1911375" cy="803905"/>
            </a:xfrm>
          </p:grpSpPr>
          <p:sp>
            <p:nvSpPr>
              <p:cNvPr id="78" name="TextBox 77">
                <a:extLst>
                  <a:ext uri="{FF2B5EF4-FFF2-40B4-BE49-F238E27FC236}">
                    <a16:creationId xmlns:a16="http://schemas.microsoft.com/office/drawing/2014/main" id="{4A064E54-3DA9-520E-E864-88F8D40E58C1}"/>
                  </a:ext>
                </a:extLst>
              </p:cNvPr>
              <p:cNvSpPr txBox="1"/>
              <p:nvPr/>
            </p:nvSpPr>
            <p:spPr>
              <a:xfrm>
                <a:off x="290626" y="3523628"/>
                <a:ext cx="1781198" cy="354753"/>
              </a:xfrm>
              <a:prstGeom prst="rect">
                <a:avLst/>
              </a:prstGeom>
              <a:noFill/>
            </p:spPr>
            <p:txBody>
              <a:bodyPr wrap="none" rtlCol="0">
                <a:spAutoFit/>
              </a:bodyPr>
              <a:lstStyle/>
              <a:p>
                <a:pPr algn="ctr"/>
                <a:r>
                  <a:rPr lang="en-GB" sz="2800" b="1"/>
                  <a:t>DIGITAL TWIN</a:t>
                </a:r>
              </a:p>
            </p:txBody>
          </p:sp>
          <p:sp>
            <p:nvSpPr>
              <p:cNvPr id="79" name="Oval 78">
                <a:extLst>
                  <a:ext uri="{FF2B5EF4-FFF2-40B4-BE49-F238E27FC236}">
                    <a16:creationId xmlns:a16="http://schemas.microsoft.com/office/drawing/2014/main" id="{2C109F16-5FB6-DF39-17D1-3AC262E4CE8E}"/>
                  </a:ext>
                </a:extLst>
              </p:cNvPr>
              <p:cNvSpPr/>
              <p:nvPr/>
            </p:nvSpPr>
            <p:spPr>
              <a:xfrm>
                <a:off x="193284" y="3311010"/>
                <a:ext cx="1911375" cy="80390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6" name="Picture 5" descr="A black and yellow logo&#10;&#10;Description automatically generated">
            <a:extLst>
              <a:ext uri="{FF2B5EF4-FFF2-40B4-BE49-F238E27FC236}">
                <a16:creationId xmlns:a16="http://schemas.microsoft.com/office/drawing/2014/main" id="{271DD158-2F37-C33E-A583-88677E0E5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3294" y="9728"/>
            <a:ext cx="1391054" cy="772807"/>
          </a:xfrm>
          <a:prstGeom prst="rect">
            <a:avLst/>
          </a:prstGeom>
        </p:spPr>
      </p:pic>
      <p:sp>
        <p:nvSpPr>
          <p:cNvPr id="8" name="Date Placeholder 7">
            <a:extLst>
              <a:ext uri="{FF2B5EF4-FFF2-40B4-BE49-F238E27FC236}">
                <a16:creationId xmlns:a16="http://schemas.microsoft.com/office/drawing/2014/main" id="{34595DBA-73DA-5DCA-6835-F2F48978D433}"/>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251544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AA8104D-3DCA-FAED-3D89-13E98B916DA6}"/>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Dr Simona Ferraraccio</a:t>
            </a:r>
          </a:p>
        </p:txBody>
      </p:sp>
      <p:sp>
        <p:nvSpPr>
          <p:cNvPr id="3" name="Slide Number Placeholder 2">
            <a:extLst>
              <a:ext uri="{FF2B5EF4-FFF2-40B4-BE49-F238E27FC236}">
                <a16:creationId xmlns:a16="http://schemas.microsoft.com/office/drawing/2014/main" id="{95BACDD0-2723-7599-A625-6C6496D10853}"/>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smtClean="0"/>
              <a:pPr>
                <a:spcAft>
                  <a:spcPts val="600"/>
                </a:spcAft>
              </a:pPr>
              <a:t>17</a:t>
            </a:fld>
            <a:endParaRPr lang="en-GB"/>
          </a:p>
        </p:txBody>
      </p:sp>
      <p:cxnSp>
        <p:nvCxnSpPr>
          <p:cNvPr id="13" name="Straight Connector 12">
            <a:extLst>
              <a:ext uri="{FF2B5EF4-FFF2-40B4-BE49-F238E27FC236}">
                <a16:creationId xmlns:a16="http://schemas.microsoft.com/office/drawing/2014/main" id="{1C662EE4-775E-1A20-6669-07DC8D3EE753}"/>
              </a:ext>
            </a:extLst>
          </p:cNvPr>
          <p:cNvCxnSpPr/>
          <p:nvPr/>
        </p:nvCxnSpPr>
        <p:spPr>
          <a:xfrm flipV="1">
            <a:off x="21260" y="534772"/>
            <a:ext cx="12170740" cy="14969"/>
          </a:xfrm>
          <a:prstGeom prst="line">
            <a:avLst/>
          </a:prstGeom>
        </p:spPr>
        <p:style>
          <a:lnRef idx="2">
            <a:schemeClr val="dk1"/>
          </a:lnRef>
          <a:fillRef idx="0">
            <a:schemeClr val="dk1"/>
          </a:fillRef>
          <a:effectRef idx="1">
            <a:schemeClr val="dk1"/>
          </a:effectRef>
          <a:fontRef idx="minor">
            <a:schemeClr val="tx1"/>
          </a:fontRef>
        </p:style>
      </p:cxnSp>
      <p:sp>
        <p:nvSpPr>
          <p:cNvPr id="4" name="TextBox 3">
            <a:extLst>
              <a:ext uri="{FF2B5EF4-FFF2-40B4-BE49-F238E27FC236}">
                <a16:creationId xmlns:a16="http://schemas.microsoft.com/office/drawing/2014/main" id="{FC8C64DC-1095-8D23-6616-6D9D2B05B94C}"/>
              </a:ext>
            </a:extLst>
          </p:cNvPr>
          <p:cNvSpPr txBox="1"/>
          <p:nvPr/>
        </p:nvSpPr>
        <p:spPr>
          <a:xfrm>
            <a:off x="0" y="19848"/>
            <a:ext cx="5088894" cy="523220"/>
          </a:xfrm>
          <a:prstGeom prst="rect">
            <a:avLst/>
          </a:prstGeom>
          <a:noFill/>
        </p:spPr>
        <p:txBody>
          <a:bodyPr wrap="none" rtlCol="0">
            <a:spAutoFit/>
          </a:bodyPr>
          <a:lstStyle/>
          <a:p>
            <a:pPr algn="ctr"/>
            <a:r>
              <a:rPr lang="en-GB" sz="2800" b="1">
                <a:solidFill>
                  <a:srgbClr val="C00000"/>
                </a:solidFill>
              </a:rPr>
              <a:t>INDUSTRY 4.0: DIGITAL TWINS</a:t>
            </a:r>
            <a:endParaRPr lang="en-GB" sz="2800">
              <a:solidFill>
                <a:srgbClr val="C00000"/>
              </a:solidFill>
            </a:endParaRPr>
          </a:p>
        </p:txBody>
      </p:sp>
      <p:grpSp>
        <p:nvGrpSpPr>
          <p:cNvPr id="7" name="Group 6">
            <a:extLst>
              <a:ext uri="{FF2B5EF4-FFF2-40B4-BE49-F238E27FC236}">
                <a16:creationId xmlns:a16="http://schemas.microsoft.com/office/drawing/2014/main" id="{8E503087-6C6F-1F68-D02D-AE40EF005081}"/>
              </a:ext>
            </a:extLst>
          </p:cNvPr>
          <p:cNvGrpSpPr/>
          <p:nvPr/>
        </p:nvGrpSpPr>
        <p:grpSpPr>
          <a:xfrm>
            <a:off x="0" y="1057992"/>
            <a:ext cx="7217923" cy="4707655"/>
            <a:chOff x="0" y="1033746"/>
            <a:chExt cx="8008023" cy="4838599"/>
          </a:xfrm>
        </p:grpSpPr>
        <p:pic>
          <p:nvPicPr>
            <p:cNvPr id="17" name="Picture 16" descr="A pie chart with different colored circles&#10;&#10;Description automatically generated">
              <a:extLst>
                <a:ext uri="{FF2B5EF4-FFF2-40B4-BE49-F238E27FC236}">
                  <a16:creationId xmlns:a16="http://schemas.microsoft.com/office/drawing/2014/main" id="{44CEAC1E-1678-753E-D7CC-3D7D520387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33746"/>
              <a:ext cx="7751892" cy="4838599"/>
            </a:xfrm>
            <a:prstGeom prst="rect">
              <a:avLst/>
            </a:prstGeom>
          </p:spPr>
        </p:pic>
        <p:sp>
          <p:nvSpPr>
            <p:cNvPr id="5" name="TextBox 4">
              <a:hlinkClick r:id="rId3" action="ppaction://hlinksldjump"/>
              <a:extLst>
                <a:ext uri="{FF2B5EF4-FFF2-40B4-BE49-F238E27FC236}">
                  <a16:creationId xmlns:a16="http://schemas.microsoft.com/office/drawing/2014/main" id="{4DB6E3D6-1ADE-C44C-3939-7AF669B3350E}"/>
                </a:ext>
              </a:extLst>
            </p:cNvPr>
            <p:cNvSpPr txBox="1"/>
            <p:nvPr/>
          </p:nvSpPr>
          <p:spPr>
            <a:xfrm>
              <a:off x="5392415" y="5564568"/>
              <a:ext cx="2615608" cy="307777"/>
            </a:xfrm>
            <a:prstGeom prst="rect">
              <a:avLst/>
            </a:prstGeom>
            <a:noFill/>
          </p:spPr>
          <p:txBody>
            <a:bodyPr wrap="square" rtlCol="0">
              <a:spAutoFit/>
            </a:bodyPr>
            <a:lstStyle/>
            <a:p>
              <a:r>
                <a:rPr lang="en-GB" sz="1400" err="1">
                  <a:hlinkClick r:id="rId3" action="ppaction://hlinksldjump"/>
                </a:rPr>
                <a:t>Botin</a:t>
              </a:r>
              <a:r>
                <a:rPr lang="en-GB" sz="1400">
                  <a:hlinkClick r:id="rId3" action="ppaction://hlinksldjump"/>
                </a:rPr>
                <a:t>-Sanabria, (2022)</a:t>
              </a:r>
              <a:endParaRPr lang="en-GB" sz="1400"/>
            </a:p>
          </p:txBody>
        </p:sp>
      </p:grpSp>
      <p:pic>
        <p:nvPicPr>
          <p:cNvPr id="6" name="Picture 5" descr="A black and yellow logo&#10;&#10;Description automatically generated">
            <a:extLst>
              <a:ext uri="{FF2B5EF4-FFF2-40B4-BE49-F238E27FC236}">
                <a16:creationId xmlns:a16="http://schemas.microsoft.com/office/drawing/2014/main" id="{324A6FE6-2E77-B244-0710-137D220FF0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pic>
        <p:nvPicPr>
          <p:cNvPr id="1026" name="Picture 2" descr="Different application fields of digital twin. | Download Scientific Diagram">
            <a:extLst>
              <a:ext uri="{FF2B5EF4-FFF2-40B4-BE49-F238E27FC236}">
                <a16:creationId xmlns:a16="http://schemas.microsoft.com/office/drawing/2014/main" id="{9BCCFF76-190B-9F0A-C888-8C0319C7C7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0037" y="860923"/>
            <a:ext cx="4877406" cy="510179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hlinkClick r:id="rId3" action="ppaction://hlinksldjump"/>
            <a:extLst>
              <a:ext uri="{FF2B5EF4-FFF2-40B4-BE49-F238E27FC236}">
                <a16:creationId xmlns:a16="http://schemas.microsoft.com/office/drawing/2014/main" id="{2F2337FB-087F-6DA8-857D-F08FA64BA0AC}"/>
              </a:ext>
            </a:extLst>
          </p:cNvPr>
          <p:cNvSpPr txBox="1"/>
          <p:nvPr/>
        </p:nvSpPr>
        <p:spPr>
          <a:xfrm>
            <a:off x="10884761" y="5457870"/>
            <a:ext cx="938077" cy="307777"/>
          </a:xfrm>
          <a:prstGeom prst="rect">
            <a:avLst/>
          </a:prstGeom>
          <a:noFill/>
        </p:spPr>
        <p:txBody>
          <a:bodyPr wrap="none" rtlCol="0">
            <a:spAutoFit/>
          </a:bodyPr>
          <a:lstStyle/>
          <a:p>
            <a:r>
              <a:rPr lang="en-GB" sz="1400">
                <a:hlinkClick r:id="rId3" action="ppaction://hlinksldjump"/>
              </a:rPr>
              <a:t>Qi, (2019)</a:t>
            </a:r>
            <a:endParaRPr lang="en-GB" sz="1400"/>
          </a:p>
        </p:txBody>
      </p:sp>
      <p:sp>
        <p:nvSpPr>
          <p:cNvPr id="8" name="Date Placeholder 7">
            <a:extLst>
              <a:ext uri="{FF2B5EF4-FFF2-40B4-BE49-F238E27FC236}">
                <a16:creationId xmlns:a16="http://schemas.microsoft.com/office/drawing/2014/main" id="{8C8F6326-2B5F-F0A7-9556-E1FFA65432DB}"/>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2775898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2E3087A-F76A-8228-A208-EE809788DFF4}"/>
              </a:ext>
            </a:extLst>
          </p:cNvPr>
          <p:cNvSpPr>
            <a:spLocks noGrp="1"/>
          </p:cNvSpPr>
          <p:nvPr>
            <p:ph type="ftr" sz="quarter" idx="11"/>
          </p:nvPr>
        </p:nvSpPr>
        <p:spPr>
          <a:xfrm>
            <a:off x="4049230" y="6501823"/>
            <a:ext cx="4114800" cy="365125"/>
          </a:xfrm>
        </p:spPr>
        <p:txBody>
          <a:bodyPr/>
          <a:lstStyle/>
          <a:p>
            <a:r>
              <a:rPr lang="en-GB" dirty="0"/>
              <a:t>Dr Simona Ferraraccio</a:t>
            </a:r>
          </a:p>
        </p:txBody>
      </p:sp>
      <p:sp>
        <p:nvSpPr>
          <p:cNvPr id="3" name="Slide Number Placeholder 2">
            <a:extLst>
              <a:ext uri="{FF2B5EF4-FFF2-40B4-BE49-F238E27FC236}">
                <a16:creationId xmlns:a16="http://schemas.microsoft.com/office/drawing/2014/main" id="{2216831B-4AF1-46DC-EE6A-48EF1E0D804A}"/>
              </a:ext>
            </a:extLst>
          </p:cNvPr>
          <p:cNvSpPr>
            <a:spLocks noGrp="1"/>
          </p:cNvSpPr>
          <p:nvPr>
            <p:ph type="sldNum" sz="quarter" idx="12"/>
          </p:nvPr>
        </p:nvSpPr>
        <p:spPr/>
        <p:txBody>
          <a:bodyPr/>
          <a:lstStyle/>
          <a:p>
            <a:fld id="{1A86BE50-FD7F-4295-8001-4F6FBD21EA22}" type="slidenum">
              <a:rPr lang="en-GB" smtClean="0"/>
              <a:t>18</a:t>
            </a:fld>
            <a:endParaRPr lang="en-GB"/>
          </a:p>
        </p:txBody>
      </p:sp>
      <p:sp>
        <p:nvSpPr>
          <p:cNvPr id="4" name="TextBox 3">
            <a:extLst>
              <a:ext uri="{FF2B5EF4-FFF2-40B4-BE49-F238E27FC236}">
                <a16:creationId xmlns:a16="http://schemas.microsoft.com/office/drawing/2014/main" id="{B190CD11-6984-832B-5CF9-3262D230C1B3}"/>
              </a:ext>
            </a:extLst>
          </p:cNvPr>
          <p:cNvSpPr txBox="1"/>
          <p:nvPr/>
        </p:nvSpPr>
        <p:spPr>
          <a:xfrm>
            <a:off x="0" y="-74431"/>
            <a:ext cx="7126951" cy="523220"/>
          </a:xfrm>
          <a:prstGeom prst="rect">
            <a:avLst/>
          </a:prstGeom>
          <a:noFill/>
        </p:spPr>
        <p:txBody>
          <a:bodyPr wrap="none" rtlCol="0">
            <a:spAutoFit/>
          </a:bodyPr>
          <a:lstStyle/>
          <a:p>
            <a:pPr algn="ctr"/>
            <a:r>
              <a:rPr lang="en-GB" sz="2800" b="1">
                <a:solidFill>
                  <a:srgbClr val="C00000"/>
                </a:solidFill>
              </a:rPr>
              <a:t>DIGITAL TWINS for the Healthcare Industry</a:t>
            </a:r>
            <a:endParaRPr lang="en-GB" sz="2800">
              <a:solidFill>
                <a:srgbClr val="C00000"/>
              </a:solidFill>
            </a:endParaRPr>
          </a:p>
        </p:txBody>
      </p:sp>
      <p:cxnSp>
        <p:nvCxnSpPr>
          <p:cNvPr id="5" name="Straight Connector 4">
            <a:extLst>
              <a:ext uri="{FF2B5EF4-FFF2-40B4-BE49-F238E27FC236}">
                <a16:creationId xmlns:a16="http://schemas.microsoft.com/office/drawing/2014/main" id="{F96BD945-31B6-DA56-3844-9BA5CDE28E50}"/>
              </a:ext>
            </a:extLst>
          </p:cNvPr>
          <p:cNvCxnSpPr/>
          <p:nvPr/>
        </p:nvCxnSpPr>
        <p:spPr>
          <a:xfrm flipV="1">
            <a:off x="21260" y="417809"/>
            <a:ext cx="12170740" cy="14969"/>
          </a:xfrm>
          <a:prstGeom prst="line">
            <a:avLst/>
          </a:prstGeom>
        </p:spPr>
        <p:style>
          <a:lnRef idx="2">
            <a:schemeClr val="dk1"/>
          </a:lnRef>
          <a:fillRef idx="0">
            <a:schemeClr val="dk1"/>
          </a:fillRef>
          <a:effectRef idx="1">
            <a:schemeClr val="dk1"/>
          </a:effectRef>
          <a:fontRef idx="minor">
            <a:schemeClr val="tx1"/>
          </a:fontRef>
        </p:style>
      </p:cxnSp>
      <p:pic>
        <p:nvPicPr>
          <p:cNvPr id="11266" name="Picture 2" descr="figure 4">
            <a:extLst>
              <a:ext uri="{FF2B5EF4-FFF2-40B4-BE49-F238E27FC236}">
                <a16:creationId xmlns:a16="http://schemas.microsoft.com/office/drawing/2014/main" id="{9C2CFD26-9C60-5ACE-C70C-148B069DB6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0423" y="1157994"/>
            <a:ext cx="4863773" cy="47709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black and yellow logo&#10;&#10;Description automatically generated">
            <a:extLst>
              <a:ext uri="{FF2B5EF4-FFF2-40B4-BE49-F238E27FC236}">
                <a16:creationId xmlns:a16="http://schemas.microsoft.com/office/drawing/2014/main" id="{588EEF22-1108-3236-EEA8-A26F4C3786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919" y="0"/>
            <a:ext cx="1391054" cy="772807"/>
          </a:xfrm>
          <a:prstGeom prst="rect">
            <a:avLst/>
          </a:prstGeom>
        </p:spPr>
      </p:pic>
      <p:sp>
        <p:nvSpPr>
          <p:cNvPr id="10" name="Date Placeholder 9">
            <a:extLst>
              <a:ext uri="{FF2B5EF4-FFF2-40B4-BE49-F238E27FC236}">
                <a16:creationId xmlns:a16="http://schemas.microsoft.com/office/drawing/2014/main" id="{C2431472-D586-4B50-DF36-D6521642742E}"/>
              </a:ext>
            </a:extLst>
          </p:cNvPr>
          <p:cNvSpPr>
            <a:spLocks noGrp="1"/>
          </p:cNvSpPr>
          <p:nvPr>
            <p:ph type="dt" sz="half" idx="10"/>
          </p:nvPr>
        </p:nvSpPr>
        <p:spPr>
          <a:xfrm>
            <a:off x="512857" y="6492875"/>
            <a:ext cx="2743200" cy="365125"/>
          </a:xfrm>
        </p:spPr>
        <p:txBody>
          <a:bodyPr/>
          <a:lstStyle/>
          <a:p>
            <a:r>
              <a:rPr lang="en-GB" dirty="0"/>
              <a:t>BMHP6026</a:t>
            </a:r>
          </a:p>
        </p:txBody>
      </p:sp>
      <p:sp>
        <p:nvSpPr>
          <p:cNvPr id="12" name="TextBox 11">
            <a:extLst>
              <a:ext uri="{FF2B5EF4-FFF2-40B4-BE49-F238E27FC236}">
                <a16:creationId xmlns:a16="http://schemas.microsoft.com/office/drawing/2014/main" id="{EF1BDDB1-EDD8-882B-3AE8-82D0B19832C0}"/>
              </a:ext>
            </a:extLst>
          </p:cNvPr>
          <p:cNvSpPr txBox="1"/>
          <p:nvPr/>
        </p:nvSpPr>
        <p:spPr>
          <a:xfrm>
            <a:off x="10018826" y="6097641"/>
            <a:ext cx="2128147" cy="307777"/>
          </a:xfrm>
          <a:prstGeom prst="rect">
            <a:avLst/>
          </a:prstGeom>
          <a:noFill/>
        </p:spPr>
        <p:txBody>
          <a:bodyPr wrap="none" rtlCol="0">
            <a:spAutoFit/>
          </a:bodyPr>
          <a:lstStyle/>
          <a:p>
            <a:r>
              <a:rPr lang="en-GB" sz="1400" dirty="0">
                <a:hlinkClick r:id="rId4" action="ppaction://hlinksldjump"/>
              </a:rPr>
              <a:t>(</a:t>
            </a:r>
            <a:r>
              <a:rPr lang="en-GB" sz="1400" dirty="0" err="1">
                <a:hlinkClick r:id="rId4" action="ppaction://hlinksldjump"/>
              </a:rPr>
              <a:t>Katsoulakis</a:t>
            </a:r>
            <a:r>
              <a:rPr lang="en-GB" sz="1400" dirty="0">
                <a:hlinkClick r:id="rId4" action="ppaction://hlinksldjump"/>
              </a:rPr>
              <a:t>, </a:t>
            </a:r>
            <a:r>
              <a:rPr lang="en-GB" sz="1400" i="1" dirty="0">
                <a:hlinkClick r:id="rId4" action="ppaction://hlinksldjump"/>
              </a:rPr>
              <a:t>et al., </a:t>
            </a:r>
            <a:r>
              <a:rPr lang="en-GB" sz="1400" dirty="0">
                <a:hlinkClick r:id="rId4" action="ppaction://hlinksldjump"/>
              </a:rPr>
              <a:t>2024)</a:t>
            </a:r>
            <a:endParaRPr lang="en-GB" sz="1400" dirty="0"/>
          </a:p>
        </p:txBody>
      </p:sp>
      <p:sp>
        <p:nvSpPr>
          <p:cNvPr id="13" name="TextBox 12">
            <a:extLst>
              <a:ext uri="{FF2B5EF4-FFF2-40B4-BE49-F238E27FC236}">
                <a16:creationId xmlns:a16="http://schemas.microsoft.com/office/drawing/2014/main" id="{1A5C5068-33B1-509F-494D-0AF126F01112}"/>
              </a:ext>
            </a:extLst>
          </p:cNvPr>
          <p:cNvSpPr txBox="1"/>
          <p:nvPr/>
        </p:nvSpPr>
        <p:spPr>
          <a:xfrm>
            <a:off x="377518" y="2333512"/>
            <a:ext cx="3185957" cy="1200329"/>
          </a:xfrm>
          <a:prstGeom prst="rect">
            <a:avLst/>
          </a:prstGeom>
          <a:solidFill>
            <a:srgbClr val="AC65E1"/>
          </a:solidFill>
        </p:spPr>
        <p:txBody>
          <a:bodyPr wrap="square" rtlCol="0">
            <a:spAutoFit/>
          </a:bodyPr>
          <a:lstStyle/>
          <a:p>
            <a:r>
              <a:rPr lang="en-GB" sz="1200" dirty="0"/>
              <a:t>Detecting bed shortages, creating operating rooms, optimising medical staff schedules. These data are useful to increase efficiency of hospitals and staff performance, decreasing costs, implementing strategies to solve issues related to hospitals. </a:t>
            </a:r>
          </a:p>
        </p:txBody>
      </p:sp>
      <p:sp>
        <p:nvSpPr>
          <p:cNvPr id="15" name="TextBox 14">
            <a:extLst>
              <a:ext uri="{FF2B5EF4-FFF2-40B4-BE49-F238E27FC236}">
                <a16:creationId xmlns:a16="http://schemas.microsoft.com/office/drawing/2014/main" id="{0633318B-2C51-1EB8-4AE1-9CBF1DCAB1F1}"/>
              </a:ext>
            </a:extLst>
          </p:cNvPr>
          <p:cNvSpPr txBox="1"/>
          <p:nvPr/>
        </p:nvSpPr>
        <p:spPr>
          <a:xfrm>
            <a:off x="8961016" y="1743584"/>
            <a:ext cx="3185957" cy="1015663"/>
          </a:xfrm>
          <a:prstGeom prst="rect">
            <a:avLst/>
          </a:prstGeom>
          <a:solidFill>
            <a:schemeClr val="accent2">
              <a:lumMod val="20000"/>
              <a:lumOff val="80000"/>
            </a:schemeClr>
          </a:solidFill>
        </p:spPr>
        <p:txBody>
          <a:bodyPr wrap="square" rtlCol="0">
            <a:spAutoFit/>
          </a:bodyPr>
          <a:lstStyle/>
          <a:p>
            <a:r>
              <a:rPr lang="en-GB" sz="1200" dirty="0"/>
              <a:t>Digital twins are used to test possible treatments and pharmacy products. It speeds up the process and eliminates the possible need for animal or human trials, making drug development easier and safer. </a:t>
            </a:r>
          </a:p>
        </p:txBody>
      </p:sp>
      <p:cxnSp>
        <p:nvCxnSpPr>
          <p:cNvPr id="17" name="Straight Connector 16">
            <a:extLst>
              <a:ext uri="{FF2B5EF4-FFF2-40B4-BE49-F238E27FC236}">
                <a16:creationId xmlns:a16="http://schemas.microsoft.com/office/drawing/2014/main" id="{84F2887D-1028-3B4F-300E-8315CE024A00}"/>
              </a:ext>
            </a:extLst>
          </p:cNvPr>
          <p:cNvCxnSpPr>
            <a:cxnSpLocks/>
            <a:endCxn id="15" idx="1"/>
          </p:cNvCxnSpPr>
          <p:nvPr/>
        </p:nvCxnSpPr>
        <p:spPr>
          <a:xfrm>
            <a:off x="7897091" y="2155309"/>
            <a:ext cx="1063925" cy="96107"/>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a:extLst>
              <a:ext uri="{FF2B5EF4-FFF2-40B4-BE49-F238E27FC236}">
                <a16:creationId xmlns:a16="http://schemas.microsoft.com/office/drawing/2014/main" id="{44F4125B-4126-652E-F453-42CF372D6CDC}"/>
              </a:ext>
            </a:extLst>
          </p:cNvPr>
          <p:cNvCxnSpPr>
            <a:stCxn id="11266" idx="3"/>
            <a:endCxn id="15" idx="1"/>
          </p:cNvCxnSpPr>
          <p:nvPr/>
        </p:nvCxnSpPr>
        <p:spPr>
          <a:xfrm flipV="1">
            <a:off x="8434196" y="2251416"/>
            <a:ext cx="526820" cy="1292060"/>
          </a:xfrm>
          <a:prstGeom prst="line">
            <a:avLst/>
          </a:prstGeom>
        </p:spPr>
        <p:style>
          <a:lnRef idx="2">
            <a:schemeClr val="dk1"/>
          </a:lnRef>
          <a:fillRef idx="0">
            <a:schemeClr val="dk1"/>
          </a:fillRef>
          <a:effectRef idx="1">
            <a:schemeClr val="dk1"/>
          </a:effectRef>
          <a:fontRef idx="minor">
            <a:schemeClr val="tx1"/>
          </a:fontRef>
        </p:style>
      </p:cxnSp>
      <p:sp>
        <p:nvSpPr>
          <p:cNvPr id="23" name="TextBox 22">
            <a:extLst>
              <a:ext uri="{FF2B5EF4-FFF2-40B4-BE49-F238E27FC236}">
                <a16:creationId xmlns:a16="http://schemas.microsoft.com/office/drawing/2014/main" id="{C37C485F-69FE-514E-F666-41D290F39294}"/>
              </a:ext>
            </a:extLst>
          </p:cNvPr>
          <p:cNvSpPr txBox="1"/>
          <p:nvPr/>
        </p:nvSpPr>
        <p:spPr>
          <a:xfrm>
            <a:off x="2309103" y="5523249"/>
            <a:ext cx="3185957" cy="1015663"/>
          </a:xfrm>
          <a:prstGeom prst="rect">
            <a:avLst/>
          </a:prstGeom>
          <a:solidFill>
            <a:srgbClr val="77EDFD"/>
          </a:solidFill>
        </p:spPr>
        <p:txBody>
          <a:bodyPr wrap="square" rtlCol="0">
            <a:spAutoFit/>
          </a:bodyPr>
          <a:lstStyle/>
          <a:p>
            <a:r>
              <a:rPr lang="en-GB" sz="1200" dirty="0"/>
              <a:t>Developers can test operating conditions, check design variations, and foresee malfunctions of medical devices. This approach reduces the risk of product failures and is cost-effective. </a:t>
            </a:r>
          </a:p>
        </p:txBody>
      </p:sp>
      <p:sp>
        <p:nvSpPr>
          <p:cNvPr id="25" name="TextBox 24">
            <a:extLst>
              <a:ext uri="{FF2B5EF4-FFF2-40B4-BE49-F238E27FC236}">
                <a16:creationId xmlns:a16="http://schemas.microsoft.com/office/drawing/2014/main" id="{87FBF7D6-B5AB-C333-F173-38033FD97A8C}"/>
              </a:ext>
            </a:extLst>
          </p:cNvPr>
          <p:cNvSpPr txBox="1"/>
          <p:nvPr/>
        </p:nvSpPr>
        <p:spPr>
          <a:xfrm>
            <a:off x="863273" y="4115675"/>
            <a:ext cx="3185957" cy="1200329"/>
          </a:xfrm>
          <a:prstGeom prst="rect">
            <a:avLst/>
          </a:prstGeom>
          <a:solidFill>
            <a:schemeClr val="tx2">
              <a:lumMod val="10000"/>
              <a:lumOff val="90000"/>
            </a:schemeClr>
          </a:solidFill>
        </p:spPr>
        <p:txBody>
          <a:bodyPr wrap="square" rtlCol="0">
            <a:spAutoFit/>
          </a:bodyPr>
          <a:lstStyle/>
          <a:p>
            <a:r>
              <a:rPr lang="en-GB" sz="1200" dirty="0"/>
              <a:t>With a digital twin of the human body, physicians can discover disorders before the onset of diseases. They can also experiment with which treatment works best and improve patient outcomes. A human being model may also aid with planning surgeries. </a:t>
            </a:r>
          </a:p>
        </p:txBody>
      </p:sp>
      <p:sp>
        <p:nvSpPr>
          <p:cNvPr id="27" name="TextBox 26">
            <a:extLst>
              <a:ext uri="{FF2B5EF4-FFF2-40B4-BE49-F238E27FC236}">
                <a16:creationId xmlns:a16="http://schemas.microsoft.com/office/drawing/2014/main" id="{130DFEFD-09DC-2519-2EAA-973D73B855BE}"/>
              </a:ext>
            </a:extLst>
          </p:cNvPr>
          <p:cNvSpPr txBox="1"/>
          <p:nvPr/>
        </p:nvSpPr>
        <p:spPr>
          <a:xfrm>
            <a:off x="2051859" y="497812"/>
            <a:ext cx="3185957" cy="1015663"/>
          </a:xfrm>
          <a:prstGeom prst="rect">
            <a:avLst/>
          </a:prstGeom>
          <a:solidFill>
            <a:srgbClr val="FF9999"/>
          </a:solidFill>
        </p:spPr>
        <p:txBody>
          <a:bodyPr wrap="square" rtlCol="0">
            <a:spAutoFit/>
          </a:bodyPr>
          <a:lstStyle/>
          <a:p>
            <a:r>
              <a:rPr lang="en-GB" sz="1200" dirty="0"/>
              <a:t>Digital twins technology gathers vital data from EHRs, telemedicine, or patient portals, which helps to track conditions. The physicians use the data to track the reactions of patients to each treatment. </a:t>
            </a:r>
          </a:p>
        </p:txBody>
      </p:sp>
      <p:cxnSp>
        <p:nvCxnSpPr>
          <p:cNvPr id="33" name="Straight Connector 32">
            <a:extLst>
              <a:ext uri="{FF2B5EF4-FFF2-40B4-BE49-F238E27FC236}">
                <a16:creationId xmlns:a16="http://schemas.microsoft.com/office/drawing/2014/main" id="{9F273351-423C-CBBA-BA7B-7F88D1494B54}"/>
              </a:ext>
            </a:extLst>
          </p:cNvPr>
          <p:cNvCxnSpPr>
            <a:cxnSpLocks/>
            <a:endCxn id="11266" idx="0"/>
          </p:cNvCxnSpPr>
          <p:nvPr/>
        </p:nvCxnSpPr>
        <p:spPr>
          <a:xfrm>
            <a:off x="5240118" y="909536"/>
            <a:ext cx="762192" cy="248458"/>
          </a:xfrm>
          <a:prstGeom prst="line">
            <a:avLst/>
          </a:prstGeom>
        </p:spPr>
        <p:style>
          <a:lnRef idx="2">
            <a:schemeClr val="dk1"/>
          </a:lnRef>
          <a:fillRef idx="0">
            <a:schemeClr val="dk1"/>
          </a:fillRef>
          <a:effectRef idx="1">
            <a:schemeClr val="dk1"/>
          </a:effectRef>
          <a:fontRef idx="minor">
            <a:schemeClr val="tx1"/>
          </a:fontRef>
        </p:style>
      </p:cxnSp>
      <p:cxnSp>
        <p:nvCxnSpPr>
          <p:cNvPr id="43" name="Straight Connector 42">
            <a:extLst>
              <a:ext uri="{FF2B5EF4-FFF2-40B4-BE49-F238E27FC236}">
                <a16:creationId xmlns:a16="http://schemas.microsoft.com/office/drawing/2014/main" id="{156E8BD3-0ABB-6224-2888-98747685203E}"/>
              </a:ext>
            </a:extLst>
          </p:cNvPr>
          <p:cNvCxnSpPr>
            <a:cxnSpLocks/>
          </p:cNvCxnSpPr>
          <p:nvPr/>
        </p:nvCxnSpPr>
        <p:spPr>
          <a:xfrm flipH="1" flipV="1">
            <a:off x="3644837" y="1499650"/>
            <a:ext cx="650073" cy="243934"/>
          </a:xfrm>
          <a:prstGeom prst="line">
            <a:avLst/>
          </a:prstGeom>
        </p:spPr>
        <p:style>
          <a:lnRef idx="2">
            <a:schemeClr val="dk1"/>
          </a:lnRef>
          <a:fillRef idx="0">
            <a:schemeClr val="dk1"/>
          </a:fillRef>
          <a:effectRef idx="1">
            <a:schemeClr val="dk1"/>
          </a:effectRef>
          <a:fontRef idx="minor">
            <a:schemeClr val="tx1"/>
          </a:fontRef>
        </p:style>
      </p:cxnSp>
      <p:sp>
        <p:nvSpPr>
          <p:cNvPr id="53" name="TextBox 52">
            <a:extLst>
              <a:ext uri="{FF2B5EF4-FFF2-40B4-BE49-F238E27FC236}">
                <a16:creationId xmlns:a16="http://schemas.microsoft.com/office/drawing/2014/main" id="{84535910-2F33-AA54-EC82-5241057BF645}"/>
              </a:ext>
            </a:extLst>
          </p:cNvPr>
          <p:cNvSpPr txBox="1"/>
          <p:nvPr/>
        </p:nvSpPr>
        <p:spPr>
          <a:xfrm>
            <a:off x="7955389" y="4606585"/>
            <a:ext cx="3838293" cy="830997"/>
          </a:xfrm>
          <a:prstGeom prst="rect">
            <a:avLst/>
          </a:prstGeom>
          <a:solidFill>
            <a:schemeClr val="accent6">
              <a:lumMod val="40000"/>
              <a:lumOff val="60000"/>
            </a:schemeClr>
          </a:solidFill>
        </p:spPr>
        <p:txBody>
          <a:bodyPr wrap="square" rtlCol="0">
            <a:spAutoFit/>
          </a:bodyPr>
          <a:lstStyle/>
          <a:p>
            <a:r>
              <a:rPr lang="en-GB" sz="1200" dirty="0"/>
              <a:t>By using twins technology, researchers can visualise the entire lifecycle of a disease, including factors that affect it. This can transform healthcare approaches and treatment, mainly for complex cases. </a:t>
            </a:r>
          </a:p>
        </p:txBody>
      </p:sp>
    </p:spTree>
    <p:extLst>
      <p:ext uri="{BB962C8B-B14F-4D97-AF65-F5344CB8AC3E}">
        <p14:creationId xmlns:p14="http://schemas.microsoft.com/office/powerpoint/2010/main" val="42131418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FC9746-D6B6-6BBD-2456-9598F3302FB8}"/>
              </a:ext>
            </a:extLst>
          </p:cNvPr>
          <p:cNvSpPr>
            <a:spLocks noGrp="1"/>
          </p:cNvSpPr>
          <p:nvPr>
            <p:ph type="dt" sz="half" idx="10"/>
          </p:nvPr>
        </p:nvSpPr>
        <p:spPr/>
        <p:txBody>
          <a:bodyPr/>
          <a:lstStyle/>
          <a:p>
            <a:r>
              <a:rPr lang="en-GB"/>
              <a:t>BMHP6026</a:t>
            </a:r>
          </a:p>
        </p:txBody>
      </p:sp>
      <p:sp>
        <p:nvSpPr>
          <p:cNvPr id="3" name="Footer Placeholder 2">
            <a:extLst>
              <a:ext uri="{FF2B5EF4-FFF2-40B4-BE49-F238E27FC236}">
                <a16:creationId xmlns:a16="http://schemas.microsoft.com/office/drawing/2014/main" id="{4315CC49-44DC-7CB9-F4A1-206C931122E8}"/>
              </a:ext>
            </a:extLst>
          </p:cNvPr>
          <p:cNvSpPr>
            <a:spLocks noGrp="1"/>
          </p:cNvSpPr>
          <p:nvPr>
            <p:ph type="ftr" sz="quarter" idx="11"/>
          </p:nvPr>
        </p:nvSpPr>
        <p:spPr/>
        <p:txBody>
          <a:bodyPr/>
          <a:lstStyle/>
          <a:p>
            <a:r>
              <a:rPr lang="en-GB"/>
              <a:t>Dr Simona Ferraraccio</a:t>
            </a:r>
          </a:p>
        </p:txBody>
      </p:sp>
      <p:sp>
        <p:nvSpPr>
          <p:cNvPr id="4" name="Slide Number Placeholder 3">
            <a:extLst>
              <a:ext uri="{FF2B5EF4-FFF2-40B4-BE49-F238E27FC236}">
                <a16:creationId xmlns:a16="http://schemas.microsoft.com/office/drawing/2014/main" id="{3F35D10B-FEBF-55C6-9BC1-9FD7896064B9}"/>
              </a:ext>
            </a:extLst>
          </p:cNvPr>
          <p:cNvSpPr>
            <a:spLocks noGrp="1"/>
          </p:cNvSpPr>
          <p:nvPr>
            <p:ph type="sldNum" sz="quarter" idx="12"/>
          </p:nvPr>
        </p:nvSpPr>
        <p:spPr/>
        <p:txBody>
          <a:bodyPr/>
          <a:lstStyle/>
          <a:p>
            <a:fld id="{6237E25E-D64F-4BF1-B163-5CD5379E27AC}" type="slidenum">
              <a:rPr lang="en-GB" smtClean="0"/>
              <a:t>19</a:t>
            </a:fld>
            <a:endParaRPr lang="en-GB"/>
          </a:p>
        </p:txBody>
      </p:sp>
      <p:sp>
        <p:nvSpPr>
          <p:cNvPr id="7" name="TextBox 6">
            <a:extLst>
              <a:ext uri="{FF2B5EF4-FFF2-40B4-BE49-F238E27FC236}">
                <a16:creationId xmlns:a16="http://schemas.microsoft.com/office/drawing/2014/main" id="{6E9D32D1-8ED4-1864-F696-6FD2B402CA8C}"/>
              </a:ext>
            </a:extLst>
          </p:cNvPr>
          <p:cNvSpPr txBox="1"/>
          <p:nvPr/>
        </p:nvSpPr>
        <p:spPr>
          <a:xfrm>
            <a:off x="87814" y="110093"/>
            <a:ext cx="4265207" cy="369332"/>
          </a:xfrm>
          <a:prstGeom prst="rect">
            <a:avLst/>
          </a:prstGeom>
          <a:noFill/>
        </p:spPr>
        <p:txBody>
          <a:bodyPr wrap="none" rtlCol="0">
            <a:spAutoFit/>
          </a:bodyPr>
          <a:lstStyle/>
          <a:p>
            <a:r>
              <a:rPr lang="en-GB" b="1" dirty="0"/>
              <a:t>3D models enhance neurosurgical care</a:t>
            </a:r>
          </a:p>
        </p:txBody>
      </p:sp>
      <p:pic>
        <p:nvPicPr>
          <p:cNvPr id="8" name="Picture 7" descr="Eliminating mental gymnastics">
            <a:extLst>
              <a:ext uri="{FF2B5EF4-FFF2-40B4-BE49-F238E27FC236}">
                <a16:creationId xmlns:a16="http://schemas.microsoft.com/office/drawing/2014/main" id="{728AA11C-AED3-4825-7910-A2C763104934}"/>
              </a:ext>
            </a:extLst>
          </p:cNvPr>
          <p:cNvPicPr>
            <a:picLocks noChangeAspect="1"/>
          </p:cNvPicPr>
          <p:nvPr/>
        </p:nvPicPr>
        <p:blipFill>
          <a:blip r:embed="rId2"/>
          <a:stretch>
            <a:fillRect/>
          </a:stretch>
        </p:blipFill>
        <p:spPr>
          <a:xfrm>
            <a:off x="970151" y="479425"/>
            <a:ext cx="2500532" cy="5143499"/>
          </a:xfrm>
          <a:prstGeom prst="rect">
            <a:avLst/>
          </a:prstGeom>
        </p:spPr>
      </p:pic>
      <p:sp>
        <p:nvSpPr>
          <p:cNvPr id="9" name="TextBox 8">
            <a:extLst>
              <a:ext uri="{FF2B5EF4-FFF2-40B4-BE49-F238E27FC236}">
                <a16:creationId xmlns:a16="http://schemas.microsoft.com/office/drawing/2014/main" id="{76CD5072-B1D8-0AAD-7A42-44C3D009F3A2}"/>
              </a:ext>
            </a:extLst>
          </p:cNvPr>
          <p:cNvSpPr txBox="1"/>
          <p:nvPr/>
        </p:nvSpPr>
        <p:spPr>
          <a:xfrm>
            <a:off x="1394345" y="5622924"/>
            <a:ext cx="2076338" cy="369332"/>
          </a:xfrm>
          <a:prstGeom prst="rect">
            <a:avLst/>
          </a:prstGeom>
          <a:noFill/>
        </p:spPr>
        <p:txBody>
          <a:bodyPr wrap="none" rtlCol="0">
            <a:spAutoFit/>
          </a:bodyPr>
          <a:lstStyle/>
          <a:p>
            <a:r>
              <a:rPr lang="en-GB" dirty="0"/>
              <a:t>(Mayo Clinic, 2025)</a:t>
            </a:r>
          </a:p>
        </p:txBody>
      </p:sp>
      <p:pic>
        <p:nvPicPr>
          <p:cNvPr id="11" name="Picture 10">
            <a:extLst>
              <a:ext uri="{FF2B5EF4-FFF2-40B4-BE49-F238E27FC236}">
                <a16:creationId xmlns:a16="http://schemas.microsoft.com/office/drawing/2014/main" id="{306274F1-5B2A-D895-1652-736D2D925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7755" y="1573577"/>
            <a:ext cx="7536873" cy="4049347"/>
          </a:xfrm>
          <a:prstGeom prst="rect">
            <a:avLst/>
          </a:prstGeom>
        </p:spPr>
      </p:pic>
      <p:sp>
        <p:nvSpPr>
          <p:cNvPr id="13" name="TextBox 12">
            <a:extLst>
              <a:ext uri="{FF2B5EF4-FFF2-40B4-BE49-F238E27FC236}">
                <a16:creationId xmlns:a16="http://schemas.microsoft.com/office/drawing/2014/main" id="{A2B2CBFA-7A33-BA78-D40A-C153DBEE372C}"/>
              </a:ext>
            </a:extLst>
          </p:cNvPr>
          <p:cNvSpPr txBox="1"/>
          <p:nvPr/>
        </p:nvSpPr>
        <p:spPr>
          <a:xfrm>
            <a:off x="4345393" y="1022198"/>
            <a:ext cx="7063024" cy="369332"/>
          </a:xfrm>
          <a:prstGeom prst="rect">
            <a:avLst/>
          </a:prstGeom>
          <a:noFill/>
        </p:spPr>
        <p:txBody>
          <a:bodyPr wrap="none" rtlCol="0">
            <a:spAutoFit/>
          </a:bodyPr>
          <a:lstStyle/>
          <a:p>
            <a:r>
              <a:rPr lang="en-GB" b="1" dirty="0"/>
              <a:t>Stages along the path of clinical digital twins in radiation oncology</a:t>
            </a:r>
          </a:p>
        </p:txBody>
      </p:sp>
      <p:sp>
        <p:nvSpPr>
          <p:cNvPr id="15" name="TextBox 14">
            <a:extLst>
              <a:ext uri="{FF2B5EF4-FFF2-40B4-BE49-F238E27FC236}">
                <a16:creationId xmlns:a16="http://schemas.microsoft.com/office/drawing/2014/main" id="{87025F39-BD37-2463-4FC7-A8D7FE8D8BE5}"/>
              </a:ext>
            </a:extLst>
          </p:cNvPr>
          <p:cNvSpPr txBox="1"/>
          <p:nvPr/>
        </p:nvSpPr>
        <p:spPr>
          <a:xfrm>
            <a:off x="9567849" y="5651136"/>
            <a:ext cx="2516779" cy="369332"/>
          </a:xfrm>
          <a:prstGeom prst="rect">
            <a:avLst/>
          </a:prstGeom>
          <a:noFill/>
        </p:spPr>
        <p:txBody>
          <a:bodyPr wrap="none" rtlCol="0">
            <a:spAutoFit/>
          </a:bodyPr>
          <a:lstStyle/>
          <a:p>
            <a:r>
              <a:rPr lang="en-GB" dirty="0"/>
              <a:t>(</a:t>
            </a:r>
            <a:r>
              <a:rPr lang="en-GB" dirty="0" err="1"/>
              <a:t>Mastroleo</a:t>
            </a:r>
            <a:r>
              <a:rPr lang="en-GB" dirty="0"/>
              <a:t>, </a:t>
            </a:r>
            <a:r>
              <a:rPr lang="en-GB" i="1" dirty="0"/>
              <a:t>et al.,</a:t>
            </a:r>
            <a:r>
              <a:rPr lang="en-GB" dirty="0"/>
              <a:t> 2026)</a:t>
            </a:r>
          </a:p>
        </p:txBody>
      </p:sp>
      <p:sp>
        <p:nvSpPr>
          <p:cNvPr id="16" name="TextBox 15">
            <a:extLst>
              <a:ext uri="{FF2B5EF4-FFF2-40B4-BE49-F238E27FC236}">
                <a16:creationId xmlns:a16="http://schemas.microsoft.com/office/drawing/2014/main" id="{0610F4D8-6FE1-A084-F748-656CBC8016CE}"/>
              </a:ext>
            </a:extLst>
          </p:cNvPr>
          <p:cNvSpPr txBox="1"/>
          <p:nvPr/>
        </p:nvSpPr>
        <p:spPr>
          <a:xfrm>
            <a:off x="9567849" y="196814"/>
            <a:ext cx="2436501" cy="369332"/>
          </a:xfrm>
          <a:prstGeom prst="rect">
            <a:avLst/>
          </a:prstGeom>
          <a:solidFill>
            <a:srgbClr val="FFC000"/>
          </a:solidFill>
          <a:ln>
            <a:solidFill>
              <a:srgbClr val="C00000"/>
            </a:solidFill>
          </a:ln>
        </p:spPr>
        <p:txBody>
          <a:bodyPr wrap="none" rtlCol="0">
            <a:spAutoFit/>
          </a:bodyPr>
          <a:lstStyle/>
          <a:p>
            <a:r>
              <a:rPr lang="en-GB" b="1" dirty="0"/>
              <a:t>Mayo clinic examples</a:t>
            </a:r>
          </a:p>
        </p:txBody>
      </p:sp>
    </p:spTree>
    <p:extLst>
      <p:ext uri="{BB962C8B-B14F-4D97-AF65-F5344CB8AC3E}">
        <p14:creationId xmlns:p14="http://schemas.microsoft.com/office/powerpoint/2010/main" val="3102218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A3CB1-5EE1-176C-501A-2769AF0950E3}"/>
            </a:ext>
          </a:extLst>
        </p:cNvPr>
        <p:cNvGrpSpPr/>
        <p:nvPr/>
      </p:nvGrpSpPr>
      <p:grpSpPr>
        <a:xfrm>
          <a:off x="0" y="0"/>
          <a:ext cx="0" cy="0"/>
          <a:chOff x="0" y="0"/>
          <a:chExt cx="0" cy="0"/>
        </a:xfrm>
      </p:grpSpPr>
      <p:pic>
        <p:nvPicPr>
          <p:cNvPr id="5" name="Picture 4" descr="A green frog doll sitting on a brick surface with a mug and a sign&#10;&#10;AI-generated content may be incorrect.">
            <a:extLst>
              <a:ext uri="{FF2B5EF4-FFF2-40B4-BE49-F238E27FC236}">
                <a16:creationId xmlns:a16="http://schemas.microsoft.com/office/drawing/2014/main" id="{7E52A65D-4940-D232-C348-EAD2DF7FCBB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66397" y="643467"/>
            <a:ext cx="6459206" cy="5571066"/>
          </a:xfrm>
          <a:prstGeom prst="rect">
            <a:avLst/>
          </a:prstGeom>
        </p:spPr>
      </p:pic>
      <p:sp>
        <p:nvSpPr>
          <p:cNvPr id="2" name="Footer Placeholder 1">
            <a:extLst>
              <a:ext uri="{FF2B5EF4-FFF2-40B4-BE49-F238E27FC236}">
                <a16:creationId xmlns:a16="http://schemas.microsoft.com/office/drawing/2014/main" id="{A386D32E-0C00-936B-2230-6409221C3731}"/>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Dr Simona Ferraraccio</a:t>
            </a:r>
          </a:p>
        </p:txBody>
      </p:sp>
      <p:sp>
        <p:nvSpPr>
          <p:cNvPr id="3" name="Slide Number Placeholder 2">
            <a:extLst>
              <a:ext uri="{FF2B5EF4-FFF2-40B4-BE49-F238E27FC236}">
                <a16:creationId xmlns:a16="http://schemas.microsoft.com/office/drawing/2014/main" id="{7DB76FDC-FDC7-D82D-76A9-2E0B03ACE768}"/>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a:solidFill>
                  <a:srgbClr val="FFFFFF"/>
                </a:solidFill>
              </a:rPr>
              <a:pPr>
                <a:spcAft>
                  <a:spcPts val="600"/>
                </a:spcAft>
              </a:pPr>
              <a:t>20</a:t>
            </a:fld>
            <a:endParaRPr lang="en-GB">
              <a:solidFill>
                <a:srgbClr val="FFFFFF"/>
              </a:solidFill>
            </a:endParaRPr>
          </a:p>
        </p:txBody>
      </p:sp>
      <p:sp>
        <p:nvSpPr>
          <p:cNvPr id="6" name="TextBox 5">
            <a:extLst>
              <a:ext uri="{FF2B5EF4-FFF2-40B4-BE49-F238E27FC236}">
                <a16:creationId xmlns:a16="http://schemas.microsoft.com/office/drawing/2014/main" id="{EF1A258E-4D2D-6650-BA43-68D70E04A2AE}"/>
              </a:ext>
            </a:extLst>
          </p:cNvPr>
          <p:cNvSpPr txBox="1"/>
          <p:nvPr/>
        </p:nvSpPr>
        <p:spPr>
          <a:xfrm>
            <a:off x="9532743" y="3269065"/>
            <a:ext cx="1975104" cy="523220"/>
          </a:xfrm>
          <a:prstGeom prst="rect">
            <a:avLst/>
          </a:prstGeom>
          <a:noFill/>
        </p:spPr>
        <p:txBody>
          <a:bodyPr wrap="square" rtlCol="0">
            <a:spAutoFit/>
          </a:bodyPr>
          <a:lstStyle/>
          <a:p>
            <a:pPr algn="ctr"/>
            <a:r>
              <a:rPr lang="en-GB" sz="2800"/>
              <a:t>15 mins</a:t>
            </a:r>
          </a:p>
        </p:txBody>
      </p:sp>
      <p:sp>
        <p:nvSpPr>
          <p:cNvPr id="4" name="Date Placeholder 3">
            <a:extLst>
              <a:ext uri="{FF2B5EF4-FFF2-40B4-BE49-F238E27FC236}">
                <a16:creationId xmlns:a16="http://schemas.microsoft.com/office/drawing/2014/main" id="{08087D28-9BF2-2ECA-9B66-79F32FF2B3A4}"/>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8567026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D36CE98-A646-696A-0591-1FFCF4965450}"/>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1EE0A32F-420A-9170-213B-23086C5C4BF6}"/>
              </a:ext>
            </a:extLst>
          </p:cNvPr>
          <p:cNvSpPr>
            <a:spLocks noGrp="1"/>
          </p:cNvSpPr>
          <p:nvPr>
            <p:ph type="sldNum" sz="quarter" idx="12"/>
          </p:nvPr>
        </p:nvSpPr>
        <p:spPr/>
        <p:txBody>
          <a:bodyPr/>
          <a:lstStyle/>
          <a:p>
            <a:fld id="{1A86BE50-FD7F-4295-8001-4F6FBD21EA22}" type="slidenum">
              <a:rPr lang="en-GB" smtClean="0"/>
              <a:t>21</a:t>
            </a:fld>
            <a:endParaRPr lang="en-GB"/>
          </a:p>
        </p:txBody>
      </p:sp>
      <p:pic>
        <p:nvPicPr>
          <p:cNvPr id="4" name="Picture 3" descr="A black and yellow logo&#10;&#10;Description automatically generated">
            <a:extLst>
              <a:ext uri="{FF2B5EF4-FFF2-40B4-BE49-F238E27FC236}">
                <a16:creationId xmlns:a16="http://schemas.microsoft.com/office/drawing/2014/main" id="{F61AAAAF-108A-0A11-C5DE-B4547597F7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 y="0"/>
            <a:ext cx="1391054" cy="772807"/>
          </a:xfrm>
          <a:prstGeom prst="rect">
            <a:avLst/>
          </a:prstGeom>
        </p:spPr>
      </p:pic>
      <p:sp>
        <p:nvSpPr>
          <p:cNvPr id="6" name="TextBox 5">
            <a:extLst>
              <a:ext uri="{FF2B5EF4-FFF2-40B4-BE49-F238E27FC236}">
                <a16:creationId xmlns:a16="http://schemas.microsoft.com/office/drawing/2014/main" id="{3DB07794-B955-E2F5-1065-8134BD1ACC63}"/>
              </a:ext>
            </a:extLst>
          </p:cNvPr>
          <p:cNvSpPr txBox="1"/>
          <p:nvPr/>
        </p:nvSpPr>
        <p:spPr>
          <a:xfrm>
            <a:off x="2012880" y="-31309"/>
            <a:ext cx="8608190" cy="707886"/>
          </a:xfrm>
          <a:prstGeom prst="rect">
            <a:avLst/>
          </a:prstGeom>
          <a:noFill/>
        </p:spPr>
        <p:txBody>
          <a:bodyPr wrap="none" rtlCol="0">
            <a:spAutoFit/>
          </a:bodyPr>
          <a:lstStyle/>
          <a:p>
            <a:r>
              <a:rPr lang="en-GB" sz="4000" b="1" i="0">
                <a:solidFill>
                  <a:schemeClr val="accent1">
                    <a:lumMod val="75000"/>
                  </a:schemeClr>
                </a:solidFill>
                <a:effectLst/>
                <a:highlight>
                  <a:srgbClr val="FFFFFF"/>
                </a:highlight>
              </a:rPr>
              <a:t>Digital Transformation in Healthcare</a:t>
            </a:r>
            <a:endParaRPr lang="en-GB" sz="4000" b="1">
              <a:solidFill>
                <a:schemeClr val="accent1">
                  <a:lumMod val="75000"/>
                </a:schemeClr>
              </a:solidFill>
            </a:endParaRPr>
          </a:p>
        </p:txBody>
      </p:sp>
      <p:sp>
        <p:nvSpPr>
          <p:cNvPr id="7" name="TextBox 6">
            <a:extLst>
              <a:ext uri="{FF2B5EF4-FFF2-40B4-BE49-F238E27FC236}">
                <a16:creationId xmlns:a16="http://schemas.microsoft.com/office/drawing/2014/main" id="{8579B211-6269-E03F-85FC-E05BD59B5A60}"/>
              </a:ext>
            </a:extLst>
          </p:cNvPr>
          <p:cNvSpPr txBox="1"/>
          <p:nvPr/>
        </p:nvSpPr>
        <p:spPr>
          <a:xfrm>
            <a:off x="1856617" y="906724"/>
            <a:ext cx="8920716" cy="1200329"/>
          </a:xfrm>
          <a:prstGeom prst="rect">
            <a:avLst/>
          </a:prstGeom>
          <a:solidFill>
            <a:schemeClr val="tx2">
              <a:lumMod val="10000"/>
              <a:lumOff val="90000"/>
            </a:schemeClr>
          </a:solidFill>
          <a:ln w="28575">
            <a:solidFill>
              <a:schemeClr val="tx2">
                <a:lumMod val="75000"/>
                <a:lumOff val="25000"/>
              </a:schemeClr>
            </a:solidFill>
          </a:ln>
        </p:spPr>
        <p:txBody>
          <a:bodyPr wrap="square" rtlCol="0">
            <a:spAutoFit/>
          </a:bodyPr>
          <a:lstStyle/>
          <a:p>
            <a:pPr algn="ctr"/>
            <a:r>
              <a:rPr lang="en-GB" sz="2400">
                <a:solidFill>
                  <a:srgbClr val="000000"/>
                </a:solidFill>
                <a:latin typeface="Aptos" panose="020B0004020202020204" pitchFamily="34" charset="0"/>
                <a:ea typeface="DengXian" panose="02010600030101010101" pitchFamily="2" charset="-122"/>
                <a:cs typeface="Arial" panose="020B0604020202020204" pitchFamily="34" charset="0"/>
              </a:rPr>
              <a:t>C</a:t>
            </a:r>
            <a:r>
              <a:rPr lang="en-GB" sz="2400">
                <a:solidFill>
                  <a:srgbClr val="000000"/>
                </a:solidFill>
                <a:effectLst/>
                <a:latin typeface="Aptos" panose="020B0004020202020204" pitchFamily="34" charset="0"/>
                <a:ea typeface="DengXian" panose="02010600030101010101" pitchFamily="2" charset="-122"/>
                <a:cs typeface="Arial" panose="020B0604020202020204" pitchFamily="34" charset="0"/>
              </a:rPr>
              <a:t>omprehensive integration of digital technologies, data analytics and innovative processes with the main goal of improving and enhancing the delivery of healthcare services. </a:t>
            </a:r>
            <a:endParaRPr lang="en-GB" sz="2400"/>
          </a:p>
        </p:txBody>
      </p:sp>
      <p:grpSp>
        <p:nvGrpSpPr>
          <p:cNvPr id="17" name="Group 16">
            <a:extLst>
              <a:ext uri="{FF2B5EF4-FFF2-40B4-BE49-F238E27FC236}">
                <a16:creationId xmlns:a16="http://schemas.microsoft.com/office/drawing/2014/main" id="{744557AE-B3B1-3ED9-37D6-8E8F245200DF}"/>
              </a:ext>
            </a:extLst>
          </p:cNvPr>
          <p:cNvGrpSpPr/>
          <p:nvPr/>
        </p:nvGrpSpPr>
        <p:grpSpPr>
          <a:xfrm>
            <a:off x="228511" y="2337201"/>
            <a:ext cx="4124024" cy="3811240"/>
            <a:chOff x="371732" y="2399000"/>
            <a:chExt cx="4124024" cy="3811240"/>
          </a:xfrm>
        </p:grpSpPr>
        <p:pic>
          <p:nvPicPr>
            <p:cNvPr id="9" name="Picture 8" descr="Several people standing on a white cylinder&#10;&#10;Description automatically generated with medium confidence">
              <a:extLst>
                <a:ext uri="{FF2B5EF4-FFF2-40B4-BE49-F238E27FC236}">
                  <a16:creationId xmlns:a16="http://schemas.microsoft.com/office/drawing/2014/main" id="{BBAAB3B9-AD8B-8FCE-EAF2-B9579CE3C606}"/>
                </a:ext>
              </a:extLst>
            </p:cNvPr>
            <p:cNvPicPr>
              <a:picLocks noChangeAspect="1"/>
            </p:cNvPicPr>
            <p:nvPr/>
          </p:nvPicPr>
          <p:blipFill rotWithShape="1">
            <a:blip r:embed="rId3">
              <a:extLst>
                <a:ext uri="{28A0092B-C50C-407E-A947-70E740481C1C}">
                  <a14:useLocalDpi xmlns:a14="http://schemas.microsoft.com/office/drawing/2010/main" val="0"/>
                </a:ext>
              </a:extLst>
            </a:blip>
            <a:srcRect r="47657" b="38604"/>
            <a:stretch/>
          </p:blipFill>
          <p:spPr>
            <a:xfrm>
              <a:off x="371732" y="2399000"/>
              <a:ext cx="4124024" cy="3224841"/>
            </a:xfrm>
            <a:prstGeom prst="rect">
              <a:avLst/>
            </a:prstGeom>
          </p:spPr>
        </p:pic>
        <p:sp>
          <p:nvSpPr>
            <p:cNvPr id="10" name="TextBox 9">
              <a:extLst>
                <a:ext uri="{FF2B5EF4-FFF2-40B4-BE49-F238E27FC236}">
                  <a16:creationId xmlns:a16="http://schemas.microsoft.com/office/drawing/2014/main" id="{EC01AEB2-1B87-3854-1B4B-B261427B7EF9}"/>
                </a:ext>
              </a:extLst>
            </p:cNvPr>
            <p:cNvSpPr txBox="1"/>
            <p:nvPr/>
          </p:nvSpPr>
          <p:spPr>
            <a:xfrm>
              <a:off x="630943" y="5748575"/>
              <a:ext cx="3605602" cy="461665"/>
            </a:xfrm>
            <a:prstGeom prst="rect">
              <a:avLst/>
            </a:prstGeom>
            <a:solidFill>
              <a:schemeClr val="bg1">
                <a:lumMod val="95000"/>
              </a:schemeClr>
            </a:solidFill>
            <a:ln>
              <a:solidFill>
                <a:schemeClr val="bg1">
                  <a:lumMod val="50000"/>
                </a:schemeClr>
              </a:solidFill>
            </a:ln>
          </p:spPr>
          <p:txBody>
            <a:bodyPr wrap="none" rtlCol="0">
              <a:spAutoFit/>
            </a:bodyPr>
            <a:lstStyle/>
            <a:p>
              <a:r>
                <a:rPr lang="en-GB" sz="2400"/>
                <a:t>Hospital-centred systems</a:t>
              </a:r>
            </a:p>
          </p:txBody>
        </p:sp>
      </p:grpSp>
      <p:grpSp>
        <p:nvGrpSpPr>
          <p:cNvPr id="19" name="Group 18">
            <a:extLst>
              <a:ext uri="{FF2B5EF4-FFF2-40B4-BE49-F238E27FC236}">
                <a16:creationId xmlns:a16="http://schemas.microsoft.com/office/drawing/2014/main" id="{30457B41-D064-A651-4B5D-327371CE62CE}"/>
              </a:ext>
            </a:extLst>
          </p:cNvPr>
          <p:cNvGrpSpPr/>
          <p:nvPr/>
        </p:nvGrpSpPr>
        <p:grpSpPr>
          <a:xfrm>
            <a:off x="7936814" y="2304243"/>
            <a:ext cx="4090771" cy="3844197"/>
            <a:chOff x="7696245" y="2320257"/>
            <a:chExt cx="4090771" cy="3844197"/>
          </a:xfrm>
        </p:grpSpPr>
        <p:pic>
          <p:nvPicPr>
            <p:cNvPr id="12292" name="Picture 4" descr="PDF] Patient-Centered Care Methods and Practices Leading to Health Outcomes  and Financial Benefits in Hospital Care | Semantic Scholar">
              <a:extLst>
                <a:ext uri="{FF2B5EF4-FFF2-40B4-BE49-F238E27FC236}">
                  <a16:creationId xmlns:a16="http://schemas.microsoft.com/office/drawing/2014/main" id="{D659AEF6-C2F0-75C3-8459-1F4A2797B8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45" y="2320257"/>
              <a:ext cx="4090771" cy="322484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911D164-16EF-F42F-6BD6-779A88B7FD3C}"/>
                </a:ext>
              </a:extLst>
            </p:cNvPr>
            <p:cNvSpPr txBox="1"/>
            <p:nvPr/>
          </p:nvSpPr>
          <p:spPr>
            <a:xfrm>
              <a:off x="8111513" y="5702789"/>
              <a:ext cx="3537635" cy="461665"/>
            </a:xfrm>
            <a:prstGeom prst="rect">
              <a:avLst/>
            </a:prstGeom>
            <a:solidFill>
              <a:schemeClr val="tx2">
                <a:lumMod val="10000"/>
                <a:lumOff val="90000"/>
              </a:schemeClr>
            </a:solidFill>
            <a:ln>
              <a:solidFill>
                <a:schemeClr val="tx2">
                  <a:lumMod val="75000"/>
                  <a:lumOff val="25000"/>
                </a:schemeClr>
              </a:solidFill>
            </a:ln>
          </p:spPr>
          <p:txBody>
            <a:bodyPr wrap="none" rtlCol="0">
              <a:spAutoFit/>
            </a:bodyPr>
            <a:lstStyle/>
            <a:p>
              <a:r>
                <a:rPr lang="en-GB" sz="2400"/>
                <a:t>Patient - centred systems</a:t>
              </a:r>
            </a:p>
          </p:txBody>
        </p:sp>
      </p:grpSp>
      <p:grpSp>
        <p:nvGrpSpPr>
          <p:cNvPr id="18" name="Group 17">
            <a:extLst>
              <a:ext uri="{FF2B5EF4-FFF2-40B4-BE49-F238E27FC236}">
                <a16:creationId xmlns:a16="http://schemas.microsoft.com/office/drawing/2014/main" id="{ECCCF772-0119-887F-2005-CB92611D8BD8}"/>
              </a:ext>
            </a:extLst>
          </p:cNvPr>
          <p:cNvGrpSpPr/>
          <p:nvPr/>
        </p:nvGrpSpPr>
        <p:grpSpPr>
          <a:xfrm>
            <a:off x="4725953" y="3184936"/>
            <a:ext cx="2916865" cy="1937402"/>
            <a:chOff x="4688962" y="3232300"/>
            <a:chExt cx="2916865" cy="1937402"/>
          </a:xfrm>
        </p:grpSpPr>
        <p:sp>
          <p:nvSpPr>
            <p:cNvPr id="13" name="Explosion: 8 Points 12">
              <a:extLst>
                <a:ext uri="{FF2B5EF4-FFF2-40B4-BE49-F238E27FC236}">
                  <a16:creationId xmlns:a16="http://schemas.microsoft.com/office/drawing/2014/main" id="{089957FB-49B1-727E-A19A-ECD47C9008FF}"/>
                </a:ext>
              </a:extLst>
            </p:cNvPr>
            <p:cNvSpPr/>
            <p:nvPr/>
          </p:nvSpPr>
          <p:spPr>
            <a:xfrm>
              <a:off x="4688962" y="3232300"/>
              <a:ext cx="2916865" cy="1937402"/>
            </a:xfrm>
            <a:prstGeom prst="irregularSeal1">
              <a:avLst/>
            </a:prstGeom>
            <a:solidFill>
              <a:schemeClr val="tx2">
                <a:lumMod val="10000"/>
                <a:lumOff val="90000"/>
              </a:schemeClr>
            </a:solidFill>
            <a:ln>
              <a:solidFill>
                <a:schemeClr val="tx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E7D34670-84B1-FD6D-F922-4C74A4757468}"/>
                </a:ext>
              </a:extLst>
            </p:cNvPr>
            <p:cNvSpPr txBox="1"/>
            <p:nvPr/>
          </p:nvSpPr>
          <p:spPr>
            <a:xfrm>
              <a:off x="5101807" y="3932677"/>
              <a:ext cx="2043829" cy="523220"/>
            </a:xfrm>
            <a:prstGeom prst="rect">
              <a:avLst/>
            </a:prstGeom>
            <a:noFill/>
          </p:spPr>
          <p:txBody>
            <a:bodyPr wrap="none" rtlCol="0">
              <a:spAutoFit/>
            </a:bodyPr>
            <a:lstStyle/>
            <a:p>
              <a:r>
                <a:rPr lang="en-GB" sz="2800" b="1"/>
                <a:t>HEALTH 4.0</a:t>
              </a:r>
            </a:p>
          </p:txBody>
        </p:sp>
      </p:grpSp>
      <p:cxnSp>
        <p:nvCxnSpPr>
          <p:cNvPr id="14" name="Straight Connector 13">
            <a:extLst>
              <a:ext uri="{FF2B5EF4-FFF2-40B4-BE49-F238E27FC236}">
                <a16:creationId xmlns:a16="http://schemas.microsoft.com/office/drawing/2014/main" id="{3B351DB0-2594-07C6-D0A9-5B2066302BAF}"/>
              </a:ext>
            </a:extLst>
          </p:cNvPr>
          <p:cNvCxnSpPr/>
          <p:nvPr/>
        </p:nvCxnSpPr>
        <p:spPr>
          <a:xfrm flipV="1">
            <a:off x="21260" y="620787"/>
            <a:ext cx="12170740" cy="14969"/>
          </a:xfrm>
          <a:prstGeom prst="line">
            <a:avLst/>
          </a:prstGeom>
        </p:spPr>
        <p:style>
          <a:lnRef idx="2">
            <a:schemeClr val="dk1"/>
          </a:lnRef>
          <a:fillRef idx="0">
            <a:schemeClr val="dk1"/>
          </a:fillRef>
          <a:effectRef idx="1">
            <a:schemeClr val="dk1"/>
          </a:effectRef>
          <a:fontRef idx="minor">
            <a:schemeClr val="tx1"/>
          </a:fontRef>
        </p:style>
      </p:cxnSp>
      <p:sp>
        <p:nvSpPr>
          <p:cNvPr id="5" name="Date Placeholder 4">
            <a:extLst>
              <a:ext uri="{FF2B5EF4-FFF2-40B4-BE49-F238E27FC236}">
                <a16:creationId xmlns:a16="http://schemas.microsoft.com/office/drawing/2014/main" id="{1257A19E-4A76-D868-F5B2-8CC3F5C370C5}"/>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42155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patient's process&#10;&#10;Description automatically generated">
            <a:extLst>
              <a:ext uri="{FF2B5EF4-FFF2-40B4-BE49-F238E27FC236}">
                <a16:creationId xmlns:a16="http://schemas.microsoft.com/office/drawing/2014/main" id="{80BA66EF-FCAF-E84F-C55E-D9CEBDEE28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4947" y="350323"/>
            <a:ext cx="10417436" cy="3311871"/>
          </a:xfrm>
          <a:prstGeom prst="rect">
            <a:avLst/>
          </a:prstGeom>
        </p:spPr>
      </p:pic>
      <p:sp>
        <p:nvSpPr>
          <p:cNvPr id="2" name="Footer Placeholder 1">
            <a:extLst>
              <a:ext uri="{FF2B5EF4-FFF2-40B4-BE49-F238E27FC236}">
                <a16:creationId xmlns:a16="http://schemas.microsoft.com/office/drawing/2014/main" id="{449D419F-D252-38A5-23F9-3DE12C3865B8}"/>
              </a:ext>
            </a:extLst>
          </p:cNvPr>
          <p:cNvSpPr>
            <a:spLocks noGrp="1"/>
          </p:cNvSpPr>
          <p:nvPr>
            <p:ph type="ftr" sz="quarter" idx="11"/>
          </p:nvPr>
        </p:nvSpPr>
        <p:spPr>
          <a:xfrm>
            <a:off x="4038600" y="6545907"/>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3075EE3A-DC02-8590-9669-B32593DC9208}"/>
              </a:ext>
            </a:extLst>
          </p:cNvPr>
          <p:cNvSpPr>
            <a:spLocks noGrp="1"/>
          </p:cNvSpPr>
          <p:nvPr>
            <p:ph type="sldNum" sz="quarter" idx="12"/>
          </p:nvPr>
        </p:nvSpPr>
        <p:spPr/>
        <p:txBody>
          <a:bodyPr/>
          <a:lstStyle/>
          <a:p>
            <a:fld id="{1A86BE50-FD7F-4295-8001-4F6FBD21EA22}" type="slidenum">
              <a:rPr lang="en-GB" smtClean="0"/>
              <a:t>22</a:t>
            </a:fld>
            <a:endParaRPr lang="en-GB"/>
          </a:p>
        </p:txBody>
      </p:sp>
      <p:sp>
        <p:nvSpPr>
          <p:cNvPr id="6" name="TextBox 5">
            <a:extLst>
              <a:ext uri="{FF2B5EF4-FFF2-40B4-BE49-F238E27FC236}">
                <a16:creationId xmlns:a16="http://schemas.microsoft.com/office/drawing/2014/main" id="{6249585A-8264-23D2-9C1D-8A59CECAD90C}"/>
              </a:ext>
            </a:extLst>
          </p:cNvPr>
          <p:cNvSpPr txBox="1"/>
          <p:nvPr/>
        </p:nvSpPr>
        <p:spPr>
          <a:xfrm>
            <a:off x="0" y="-30635"/>
            <a:ext cx="5200847" cy="584775"/>
          </a:xfrm>
          <a:prstGeom prst="rect">
            <a:avLst/>
          </a:prstGeom>
          <a:noFill/>
        </p:spPr>
        <p:txBody>
          <a:bodyPr wrap="none" rtlCol="0">
            <a:spAutoFit/>
          </a:bodyPr>
          <a:lstStyle/>
          <a:p>
            <a:pPr algn="ctr"/>
            <a:r>
              <a:rPr lang="en-GB" sz="3200" b="1">
                <a:solidFill>
                  <a:schemeClr val="accent4">
                    <a:lumMod val="50000"/>
                  </a:schemeClr>
                </a:solidFill>
              </a:rPr>
              <a:t>Evolution of the healthcare</a:t>
            </a:r>
            <a:endParaRPr lang="en-GB" sz="3200" b="1"/>
          </a:p>
        </p:txBody>
      </p:sp>
      <p:graphicFrame>
        <p:nvGraphicFramePr>
          <p:cNvPr id="8" name="Table 7">
            <a:extLst>
              <a:ext uri="{FF2B5EF4-FFF2-40B4-BE49-F238E27FC236}">
                <a16:creationId xmlns:a16="http://schemas.microsoft.com/office/drawing/2014/main" id="{840F2EEA-6D37-1428-9BD1-62A0AE0AA71B}"/>
              </a:ext>
            </a:extLst>
          </p:cNvPr>
          <p:cNvGraphicFramePr>
            <a:graphicFrameLocks noGrp="1"/>
          </p:cNvGraphicFramePr>
          <p:nvPr/>
        </p:nvGraphicFramePr>
        <p:xfrm>
          <a:off x="53159" y="3693189"/>
          <a:ext cx="12089224" cy="2931225"/>
        </p:xfrm>
        <a:graphic>
          <a:graphicData uri="http://schemas.openxmlformats.org/drawingml/2006/table">
            <a:tbl>
              <a:tblPr firstRow="1" bandRow="1">
                <a:tableStyleId>{ED083AE6-46FA-4A59-8FB0-9F97EB10719F}</a:tableStyleId>
              </a:tblPr>
              <a:tblGrid>
                <a:gridCol w="2289584">
                  <a:extLst>
                    <a:ext uri="{9D8B030D-6E8A-4147-A177-3AD203B41FA5}">
                      <a16:colId xmlns:a16="http://schemas.microsoft.com/office/drawing/2014/main" val="589140982"/>
                    </a:ext>
                  </a:extLst>
                </a:gridCol>
                <a:gridCol w="2357413">
                  <a:extLst>
                    <a:ext uri="{9D8B030D-6E8A-4147-A177-3AD203B41FA5}">
                      <a16:colId xmlns:a16="http://schemas.microsoft.com/office/drawing/2014/main" val="3713617852"/>
                    </a:ext>
                  </a:extLst>
                </a:gridCol>
                <a:gridCol w="2534723">
                  <a:extLst>
                    <a:ext uri="{9D8B030D-6E8A-4147-A177-3AD203B41FA5}">
                      <a16:colId xmlns:a16="http://schemas.microsoft.com/office/drawing/2014/main" val="3377480504"/>
                    </a:ext>
                  </a:extLst>
                </a:gridCol>
                <a:gridCol w="2397424">
                  <a:extLst>
                    <a:ext uri="{9D8B030D-6E8A-4147-A177-3AD203B41FA5}">
                      <a16:colId xmlns:a16="http://schemas.microsoft.com/office/drawing/2014/main" val="3250833004"/>
                    </a:ext>
                  </a:extLst>
                </a:gridCol>
                <a:gridCol w="2510080">
                  <a:extLst>
                    <a:ext uri="{9D8B030D-6E8A-4147-A177-3AD203B41FA5}">
                      <a16:colId xmlns:a16="http://schemas.microsoft.com/office/drawing/2014/main" val="712724165"/>
                    </a:ext>
                  </a:extLst>
                </a:gridCol>
              </a:tblGrid>
              <a:tr h="396296">
                <a:tc>
                  <a:txBody>
                    <a:bodyPr/>
                    <a:lstStyle/>
                    <a:p>
                      <a:pPr algn="ctr"/>
                      <a:endParaRPr lang="en-GB" sz="1100" b="1"/>
                    </a:p>
                  </a:txBody>
                  <a:tcPr anchor="ctr"/>
                </a:tc>
                <a:tc>
                  <a:txBody>
                    <a:bodyPr/>
                    <a:lstStyle/>
                    <a:p>
                      <a:pPr algn="ctr"/>
                      <a:r>
                        <a:rPr lang="en-GB" sz="1800" b="1"/>
                        <a:t>Healthcare 1.0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a:t>Healthcare 2.0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a:t>Healthcare 3.0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a:t>Healthcare 4.0</a:t>
                      </a:r>
                    </a:p>
                  </a:txBody>
                  <a:tcPr anchor="ctr"/>
                </a:tc>
                <a:extLst>
                  <a:ext uri="{0D108BD9-81ED-4DB2-BD59-A6C34878D82A}">
                    <a16:rowId xmlns:a16="http://schemas.microsoft.com/office/drawing/2014/main" val="1263838900"/>
                  </a:ext>
                </a:extLst>
              </a:tr>
              <a:tr h="553729">
                <a:tc>
                  <a:txBody>
                    <a:bodyPr/>
                    <a:lstStyle/>
                    <a:p>
                      <a:r>
                        <a:rPr lang="en-GB" sz="1800" b="1"/>
                        <a:t>Key objectives</a:t>
                      </a:r>
                    </a:p>
                  </a:txBody>
                  <a:tcPr/>
                </a:tc>
                <a:tc>
                  <a:txBody>
                    <a:bodyPr/>
                    <a:lstStyle/>
                    <a:p>
                      <a:r>
                        <a:rPr lang="en-GB" sz="1400"/>
                        <a:t>Enhance performance and reduce paperwork</a:t>
                      </a:r>
                    </a:p>
                  </a:txBody>
                  <a:tcPr/>
                </a:tc>
                <a:tc>
                  <a:txBody>
                    <a:bodyPr/>
                    <a:lstStyle/>
                    <a:p>
                      <a:r>
                        <a:rPr lang="en-GB" sz="1400"/>
                        <a:t>Boost productivity and data exchange</a:t>
                      </a:r>
                    </a:p>
                  </a:txBody>
                  <a:tcPr/>
                </a:tc>
                <a:tc>
                  <a:txBody>
                    <a:bodyPr/>
                    <a:lstStyle/>
                    <a:p>
                      <a:r>
                        <a:rPr lang="en-GB" sz="1400"/>
                        <a:t>Deliver patient-centred services</a:t>
                      </a:r>
                    </a:p>
                  </a:txBody>
                  <a:tcPr/>
                </a:tc>
                <a:tc>
                  <a:txBody>
                    <a:bodyPr/>
                    <a:lstStyle/>
                    <a:p>
                      <a:r>
                        <a:rPr lang="en-GB" sz="1400"/>
                        <a:t>Offer real-time analytics and reporting services</a:t>
                      </a:r>
                    </a:p>
                  </a:txBody>
                  <a:tcPr/>
                </a:tc>
                <a:extLst>
                  <a:ext uri="{0D108BD9-81ED-4DB2-BD59-A6C34878D82A}">
                    <a16:rowId xmlns:a16="http://schemas.microsoft.com/office/drawing/2014/main" val="1257376781"/>
                  </a:ext>
                </a:extLst>
              </a:tr>
              <a:tr h="700368">
                <a:tc>
                  <a:txBody>
                    <a:bodyPr/>
                    <a:lstStyle/>
                    <a:p>
                      <a:r>
                        <a:rPr lang="en-GB" sz="2000" b="1"/>
                        <a:t>Target</a:t>
                      </a:r>
                      <a:endParaRPr lang="en-GB" sz="1100" b="1"/>
                    </a:p>
                  </a:txBody>
                  <a:tcPr anchor="ctr"/>
                </a:tc>
                <a:tc>
                  <a:txBody>
                    <a:bodyPr/>
                    <a:lstStyle/>
                    <a:p>
                      <a:r>
                        <a:rPr lang="en-GB" sz="1400"/>
                        <a:t>Effortless automation</a:t>
                      </a:r>
                    </a:p>
                  </a:txBody>
                  <a:tcPr anchor="ctr"/>
                </a:tc>
                <a:tc>
                  <a:txBody>
                    <a:bodyPr/>
                    <a:lstStyle/>
                    <a:p>
                      <a:r>
                        <a:rPr lang="en-GB" sz="1400"/>
                        <a:t>Collaboration with other organisations </a:t>
                      </a:r>
                    </a:p>
                  </a:txBody>
                  <a:tcPr anchor="ctr"/>
                </a:tc>
                <a:tc>
                  <a:txBody>
                    <a:bodyPr/>
                    <a:lstStyle/>
                    <a:p>
                      <a:r>
                        <a:rPr lang="en-GB" sz="1400"/>
                        <a:t>Physical interaction with patients</a:t>
                      </a:r>
                    </a:p>
                  </a:txBody>
                  <a:tcPr anchor="ctr"/>
                </a:tc>
                <a:tc>
                  <a:txBody>
                    <a:bodyPr/>
                    <a:lstStyle/>
                    <a:p>
                      <a:r>
                        <a:rPr lang="en-GB" sz="1400"/>
                        <a:t>AI-based interactions with real-time monitoring and diagnostics</a:t>
                      </a:r>
                    </a:p>
                  </a:txBody>
                  <a:tcPr anchor="ctr"/>
                </a:tc>
                <a:extLst>
                  <a:ext uri="{0D108BD9-81ED-4DB2-BD59-A6C34878D82A}">
                    <a16:rowId xmlns:a16="http://schemas.microsoft.com/office/drawing/2014/main" val="459057338"/>
                  </a:ext>
                </a:extLst>
              </a:tr>
              <a:tr h="387939">
                <a:tc>
                  <a:txBody>
                    <a:bodyPr/>
                    <a:lstStyle/>
                    <a:p>
                      <a:r>
                        <a:rPr lang="en-GB" sz="1800" b="1"/>
                        <a:t>Information sharing </a:t>
                      </a:r>
                    </a:p>
                  </a:txBody>
                  <a:tcPr/>
                </a:tc>
                <a:tc>
                  <a:txBody>
                    <a:bodyPr/>
                    <a:lstStyle/>
                    <a:p>
                      <a:r>
                        <a:rPr lang="en-GB" sz="1400"/>
                        <a:t>Intra-organisation</a:t>
                      </a:r>
                    </a:p>
                  </a:txBody>
                  <a:tcPr/>
                </a:tc>
                <a:tc>
                  <a:txBody>
                    <a:bodyPr/>
                    <a:lstStyle/>
                    <a:p>
                      <a:r>
                        <a:rPr lang="en-GB" sz="1400"/>
                        <a:t>Laboratory information management system</a:t>
                      </a:r>
                    </a:p>
                  </a:txBody>
                  <a:tcPr/>
                </a:tc>
                <a:tc>
                  <a:txBody>
                    <a:bodyPr/>
                    <a:lstStyle/>
                    <a:p>
                      <a:r>
                        <a:rPr lang="en-GB" sz="1400"/>
                        <a:t>Cloud computing and electronic data interchange</a:t>
                      </a:r>
                    </a:p>
                  </a:txBody>
                  <a:tcPr/>
                </a:tc>
                <a:tc>
                  <a:txBody>
                    <a:bodyPr/>
                    <a:lstStyle/>
                    <a:p>
                      <a:r>
                        <a:rPr lang="en-GB" sz="1400"/>
                        <a:t>EMR, IoT, CPS, AI</a:t>
                      </a:r>
                    </a:p>
                  </a:txBody>
                  <a:tcPr/>
                </a:tc>
                <a:extLst>
                  <a:ext uri="{0D108BD9-81ED-4DB2-BD59-A6C34878D82A}">
                    <a16:rowId xmlns:a16="http://schemas.microsoft.com/office/drawing/2014/main" val="3465613501"/>
                  </a:ext>
                </a:extLst>
              </a:tr>
              <a:tr h="396296">
                <a:tc>
                  <a:txBody>
                    <a:bodyPr/>
                    <a:lstStyle/>
                    <a:p>
                      <a:r>
                        <a:rPr lang="en-GB" sz="1800" b="1"/>
                        <a:t>Challenges</a:t>
                      </a:r>
                    </a:p>
                  </a:txBody>
                  <a:tcPr/>
                </a:tc>
                <a:tc>
                  <a:txBody>
                    <a:bodyPr/>
                    <a:lstStyle/>
                    <a:p>
                      <a:r>
                        <a:rPr lang="en-GB" sz="1400"/>
                        <a:t>Standalone devices with limited computational resources</a:t>
                      </a:r>
                    </a:p>
                  </a:txBody>
                  <a:tcPr/>
                </a:tc>
                <a:tc>
                  <a:txBody>
                    <a:bodyPr/>
                    <a:lstStyle/>
                    <a:p>
                      <a:r>
                        <a:rPr lang="en-GB" sz="1400"/>
                        <a:t>Only sharing critical information without interacting with patients</a:t>
                      </a:r>
                    </a:p>
                  </a:txBody>
                  <a:tcPr/>
                </a:tc>
                <a:tc>
                  <a:txBody>
                    <a:bodyPr/>
                    <a:lstStyle/>
                    <a:p>
                      <a:r>
                        <a:rPr lang="en-GB" sz="1400"/>
                        <a:t>Different protocols with limited accessibility</a:t>
                      </a:r>
                    </a:p>
                  </a:txBody>
                  <a:tcPr/>
                </a:tc>
                <a:tc>
                  <a:txBody>
                    <a:bodyPr/>
                    <a:lstStyle/>
                    <a:p>
                      <a:r>
                        <a:rPr lang="en-GB" sz="1400"/>
                        <a:t>INDUSTRY 4.0 untested technologies</a:t>
                      </a:r>
                    </a:p>
                  </a:txBody>
                  <a:tcPr/>
                </a:tc>
                <a:extLst>
                  <a:ext uri="{0D108BD9-81ED-4DB2-BD59-A6C34878D82A}">
                    <a16:rowId xmlns:a16="http://schemas.microsoft.com/office/drawing/2014/main" val="316590176"/>
                  </a:ext>
                </a:extLst>
              </a:tr>
            </a:tbl>
          </a:graphicData>
        </a:graphic>
      </p:graphicFrame>
      <p:cxnSp>
        <p:nvCxnSpPr>
          <p:cNvPr id="7" name="Straight Connector 6">
            <a:extLst>
              <a:ext uri="{FF2B5EF4-FFF2-40B4-BE49-F238E27FC236}">
                <a16:creationId xmlns:a16="http://schemas.microsoft.com/office/drawing/2014/main" id="{B66EA94E-9172-FBAD-B9BC-150E8B80EDD8}"/>
              </a:ext>
            </a:extLst>
          </p:cNvPr>
          <p:cNvCxnSpPr>
            <a:cxnSpLocks/>
          </p:cNvCxnSpPr>
          <p:nvPr/>
        </p:nvCxnSpPr>
        <p:spPr>
          <a:xfrm>
            <a:off x="21260" y="496576"/>
            <a:ext cx="5894926" cy="0"/>
          </a:xfrm>
          <a:prstGeom prst="line">
            <a:avLst/>
          </a:prstGeom>
          <a:ln>
            <a:solidFill>
              <a:srgbClr val="C00000"/>
            </a:solidFill>
          </a:ln>
        </p:spPr>
        <p:style>
          <a:lnRef idx="2">
            <a:schemeClr val="accent2"/>
          </a:lnRef>
          <a:fillRef idx="0">
            <a:schemeClr val="accent2"/>
          </a:fillRef>
          <a:effectRef idx="1">
            <a:schemeClr val="accent2"/>
          </a:effectRef>
          <a:fontRef idx="minor">
            <a:schemeClr val="tx1"/>
          </a:fontRef>
        </p:style>
      </p:cxnSp>
      <p:pic>
        <p:nvPicPr>
          <p:cNvPr id="4" name="Picture 3" descr="A black and yellow logo&#10;&#10;Description automatically generated">
            <a:extLst>
              <a:ext uri="{FF2B5EF4-FFF2-40B4-BE49-F238E27FC236}">
                <a16:creationId xmlns:a16="http://schemas.microsoft.com/office/drawing/2014/main" id="{BBC312A0-A0A5-E02F-9297-33B0EB1A19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7446" y="-15299"/>
            <a:ext cx="1391054" cy="772807"/>
          </a:xfrm>
          <a:prstGeom prst="rect">
            <a:avLst/>
          </a:prstGeom>
        </p:spPr>
      </p:pic>
      <p:sp>
        <p:nvSpPr>
          <p:cNvPr id="9" name="Date Placeholder 8">
            <a:extLst>
              <a:ext uri="{FF2B5EF4-FFF2-40B4-BE49-F238E27FC236}">
                <a16:creationId xmlns:a16="http://schemas.microsoft.com/office/drawing/2014/main" id="{3AD16740-5FC7-4155-5908-38E69EB090EF}"/>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1546912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8A958EE-28CC-FFAF-1E2E-659FB74EBE40}"/>
              </a:ext>
            </a:extLst>
          </p:cNvPr>
          <p:cNvSpPr>
            <a:spLocks noGrp="1"/>
          </p:cNvSpPr>
          <p:nvPr>
            <p:ph type="ftr" sz="quarter" idx="11"/>
          </p:nvPr>
        </p:nvSpPr>
        <p:spPr>
          <a:xfrm>
            <a:off x="4038600" y="6422100"/>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782C81D5-F6BA-346D-75BE-04372A2390F9}"/>
              </a:ext>
            </a:extLst>
          </p:cNvPr>
          <p:cNvSpPr>
            <a:spLocks noGrp="1"/>
          </p:cNvSpPr>
          <p:nvPr>
            <p:ph type="sldNum" sz="quarter" idx="12"/>
          </p:nvPr>
        </p:nvSpPr>
        <p:spPr/>
        <p:txBody>
          <a:bodyPr/>
          <a:lstStyle/>
          <a:p>
            <a:fld id="{1A86BE50-FD7F-4295-8001-4F6FBD21EA22}" type="slidenum">
              <a:rPr lang="en-GB" smtClean="0"/>
              <a:t>23</a:t>
            </a:fld>
            <a:endParaRPr lang="en-GB"/>
          </a:p>
        </p:txBody>
      </p:sp>
      <p:cxnSp>
        <p:nvCxnSpPr>
          <p:cNvPr id="7" name="Straight Connector 6">
            <a:extLst>
              <a:ext uri="{FF2B5EF4-FFF2-40B4-BE49-F238E27FC236}">
                <a16:creationId xmlns:a16="http://schemas.microsoft.com/office/drawing/2014/main" id="{5ABDF449-0971-79C8-ECC0-F255B5BAF107}"/>
              </a:ext>
            </a:extLst>
          </p:cNvPr>
          <p:cNvCxnSpPr/>
          <p:nvPr/>
        </p:nvCxnSpPr>
        <p:spPr>
          <a:xfrm flipV="1">
            <a:off x="10630" y="457313"/>
            <a:ext cx="12170740" cy="14969"/>
          </a:xfrm>
          <a:prstGeom prst="line">
            <a:avLst/>
          </a:prstGeom>
          <a:ln>
            <a:solidFill>
              <a:schemeClr val="accent2">
                <a:lumMod val="50000"/>
              </a:schemeClr>
            </a:solidFill>
          </a:ln>
        </p:spPr>
        <p:style>
          <a:lnRef idx="2">
            <a:schemeClr val="accent2"/>
          </a:lnRef>
          <a:fillRef idx="0">
            <a:schemeClr val="accent2"/>
          </a:fillRef>
          <a:effectRef idx="1">
            <a:schemeClr val="accent2"/>
          </a:effectRef>
          <a:fontRef idx="minor">
            <a:schemeClr val="tx1"/>
          </a:fontRef>
        </p:style>
      </p:cxnSp>
      <p:sp>
        <p:nvSpPr>
          <p:cNvPr id="4" name="TextBox 3">
            <a:extLst>
              <a:ext uri="{FF2B5EF4-FFF2-40B4-BE49-F238E27FC236}">
                <a16:creationId xmlns:a16="http://schemas.microsoft.com/office/drawing/2014/main" id="{1F5D0BE4-4C0A-09A7-EE6F-FC5A64A6198B}"/>
              </a:ext>
            </a:extLst>
          </p:cNvPr>
          <p:cNvSpPr txBox="1"/>
          <p:nvPr/>
        </p:nvSpPr>
        <p:spPr>
          <a:xfrm>
            <a:off x="3856437" y="-50938"/>
            <a:ext cx="4124784" cy="523220"/>
          </a:xfrm>
          <a:prstGeom prst="rect">
            <a:avLst/>
          </a:prstGeom>
          <a:noFill/>
        </p:spPr>
        <p:txBody>
          <a:bodyPr wrap="none" rtlCol="0">
            <a:spAutoFit/>
          </a:bodyPr>
          <a:lstStyle/>
          <a:p>
            <a:pPr algn="ctr"/>
            <a:r>
              <a:rPr lang="en-GB" sz="2800" b="1">
                <a:solidFill>
                  <a:schemeClr val="accent1">
                    <a:lumMod val="75000"/>
                  </a:schemeClr>
                </a:solidFill>
              </a:rPr>
              <a:t>HEALTH 4.0  vs  e-Health</a:t>
            </a:r>
          </a:p>
        </p:txBody>
      </p:sp>
      <p:sp>
        <p:nvSpPr>
          <p:cNvPr id="8" name="TextBox 7">
            <a:extLst>
              <a:ext uri="{FF2B5EF4-FFF2-40B4-BE49-F238E27FC236}">
                <a16:creationId xmlns:a16="http://schemas.microsoft.com/office/drawing/2014/main" id="{58F961C9-D8E3-783C-831A-F2A263F5A3F6}"/>
              </a:ext>
            </a:extLst>
          </p:cNvPr>
          <p:cNvSpPr txBox="1"/>
          <p:nvPr/>
        </p:nvSpPr>
        <p:spPr>
          <a:xfrm>
            <a:off x="32542" y="1409502"/>
            <a:ext cx="5433237" cy="923330"/>
          </a:xfrm>
          <a:prstGeom prst="rect">
            <a:avLst/>
          </a:prstGeom>
          <a:noFill/>
        </p:spPr>
        <p:txBody>
          <a:bodyPr wrap="square" rtlCol="0">
            <a:spAutoFit/>
          </a:bodyPr>
          <a:lstStyle/>
          <a:p>
            <a:pPr algn="just"/>
            <a:r>
              <a:rPr lang="en-GB"/>
              <a:t>Integration of advanced technologies like IoT, Big-Data, AI to create a more connected and intelligent healthcare system.</a:t>
            </a:r>
          </a:p>
        </p:txBody>
      </p:sp>
      <p:sp>
        <p:nvSpPr>
          <p:cNvPr id="11" name="TextBox 10">
            <a:extLst>
              <a:ext uri="{FF2B5EF4-FFF2-40B4-BE49-F238E27FC236}">
                <a16:creationId xmlns:a16="http://schemas.microsoft.com/office/drawing/2014/main" id="{614D6D4F-406E-7E12-D993-524322EB8A54}"/>
              </a:ext>
            </a:extLst>
          </p:cNvPr>
          <p:cNvSpPr txBox="1"/>
          <p:nvPr/>
        </p:nvSpPr>
        <p:spPr>
          <a:xfrm>
            <a:off x="43172" y="2546650"/>
            <a:ext cx="5433237" cy="923330"/>
          </a:xfrm>
          <a:prstGeom prst="rect">
            <a:avLst/>
          </a:prstGeom>
          <a:noFill/>
        </p:spPr>
        <p:txBody>
          <a:bodyPr wrap="square" rtlCol="0">
            <a:spAutoFit/>
          </a:bodyPr>
          <a:lstStyle/>
          <a:p>
            <a:r>
              <a:rPr lang="en-GB" b="1"/>
              <a:t>SCOPE</a:t>
            </a:r>
            <a:r>
              <a:rPr lang="en-GB"/>
              <a:t>: revolutionise healthcare by integrating advanced technologies to create a SMART and interconnected system. </a:t>
            </a:r>
          </a:p>
        </p:txBody>
      </p:sp>
      <p:sp>
        <p:nvSpPr>
          <p:cNvPr id="12" name="TextBox 11">
            <a:extLst>
              <a:ext uri="{FF2B5EF4-FFF2-40B4-BE49-F238E27FC236}">
                <a16:creationId xmlns:a16="http://schemas.microsoft.com/office/drawing/2014/main" id="{D8679C0B-047F-106D-F545-08F1A003B2C9}"/>
              </a:ext>
            </a:extLst>
          </p:cNvPr>
          <p:cNvSpPr txBox="1"/>
          <p:nvPr/>
        </p:nvSpPr>
        <p:spPr>
          <a:xfrm>
            <a:off x="32542" y="3731717"/>
            <a:ext cx="5443867" cy="646331"/>
          </a:xfrm>
          <a:prstGeom prst="rect">
            <a:avLst/>
          </a:prstGeom>
          <a:noFill/>
        </p:spPr>
        <p:txBody>
          <a:bodyPr wrap="square" rtlCol="0">
            <a:spAutoFit/>
          </a:bodyPr>
          <a:lstStyle/>
          <a:p>
            <a:r>
              <a:rPr lang="en-GB" b="1"/>
              <a:t>OBJECTIVE</a:t>
            </a:r>
            <a:r>
              <a:rPr lang="en-GB"/>
              <a:t>: enhance the overall quality, flexibility and personalisation of healthcare services.</a:t>
            </a:r>
          </a:p>
        </p:txBody>
      </p:sp>
      <p:grpSp>
        <p:nvGrpSpPr>
          <p:cNvPr id="16" name="Group 15">
            <a:extLst>
              <a:ext uri="{FF2B5EF4-FFF2-40B4-BE49-F238E27FC236}">
                <a16:creationId xmlns:a16="http://schemas.microsoft.com/office/drawing/2014/main" id="{1D6D0AF6-C977-6586-72B4-D0A82EF971FD}"/>
              </a:ext>
            </a:extLst>
          </p:cNvPr>
          <p:cNvGrpSpPr/>
          <p:nvPr/>
        </p:nvGrpSpPr>
        <p:grpSpPr>
          <a:xfrm>
            <a:off x="6269550" y="1409502"/>
            <a:ext cx="5487166" cy="4211946"/>
            <a:chOff x="6312722" y="776452"/>
            <a:chExt cx="5487166" cy="4211946"/>
          </a:xfrm>
        </p:grpSpPr>
        <p:sp>
          <p:nvSpPr>
            <p:cNvPr id="9" name="TextBox 8">
              <a:extLst>
                <a:ext uri="{FF2B5EF4-FFF2-40B4-BE49-F238E27FC236}">
                  <a16:creationId xmlns:a16="http://schemas.microsoft.com/office/drawing/2014/main" id="{BBEA6465-B0F2-AFBE-66BD-A623EEBB766D}"/>
                </a:ext>
              </a:extLst>
            </p:cNvPr>
            <p:cNvSpPr txBox="1"/>
            <p:nvPr/>
          </p:nvSpPr>
          <p:spPr>
            <a:xfrm>
              <a:off x="6312722" y="776452"/>
              <a:ext cx="5433237" cy="646331"/>
            </a:xfrm>
            <a:prstGeom prst="rect">
              <a:avLst/>
            </a:prstGeom>
            <a:noFill/>
          </p:spPr>
          <p:txBody>
            <a:bodyPr wrap="square" rtlCol="0">
              <a:spAutoFit/>
            </a:bodyPr>
            <a:lstStyle/>
            <a:p>
              <a:pPr algn="just"/>
              <a:r>
                <a:rPr lang="en-GB"/>
                <a:t>Use of information and communication technologies for health services and information.</a:t>
              </a:r>
            </a:p>
          </p:txBody>
        </p:sp>
        <p:sp>
          <p:nvSpPr>
            <p:cNvPr id="10" name="TextBox 9">
              <a:extLst>
                <a:ext uri="{FF2B5EF4-FFF2-40B4-BE49-F238E27FC236}">
                  <a16:creationId xmlns:a16="http://schemas.microsoft.com/office/drawing/2014/main" id="{7CABE8AC-6243-A77D-5442-1CA04C17A505}"/>
                </a:ext>
              </a:extLst>
            </p:cNvPr>
            <p:cNvSpPr txBox="1"/>
            <p:nvPr/>
          </p:nvSpPr>
          <p:spPr>
            <a:xfrm>
              <a:off x="6358527" y="1929537"/>
              <a:ext cx="5441361" cy="369332"/>
            </a:xfrm>
            <a:prstGeom prst="rect">
              <a:avLst/>
            </a:prstGeom>
            <a:noFill/>
          </p:spPr>
          <p:txBody>
            <a:bodyPr wrap="none" rtlCol="0">
              <a:spAutoFit/>
            </a:bodyPr>
            <a:lstStyle/>
            <a:p>
              <a:r>
                <a:rPr lang="en-GB" b="1"/>
                <a:t>SCOPE</a:t>
              </a:r>
              <a:r>
                <a:rPr lang="en-GB"/>
                <a:t>: digitisation of existing healthcare processes.</a:t>
              </a:r>
            </a:p>
          </p:txBody>
        </p:sp>
        <p:sp>
          <p:nvSpPr>
            <p:cNvPr id="13" name="TextBox 12">
              <a:extLst>
                <a:ext uri="{FF2B5EF4-FFF2-40B4-BE49-F238E27FC236}">
                  <a16:creationId xmlns:a16="http://schemas.microsoft.com/office/drawing/2014/main" id="{EA1D679E-70C3-8B34-75D7-3800FA1BAFC7}"/>
                </a:ext>
              </a:extLst>
            </p:cNvPr>
            <p:cNvSpPr txBox="1"/>
            <p:nvPr/>
          </p:nvSpPr>
          <p:spPr>
            <a:xfrm>
              <a:off x="6356021" y="3098666"/>
              <a:ext cx="5368150" cy="646331"/>
            </a:xfrm>
            <a:prstGeom prst="rect">
              <a:avLst/>
            </a:prstGeom>
            <a:noFill/>
          </p:spPr>
          <p:txBody>
            <a:bodyPr wrap="square" rtlCol="0">
              <a:spAutoFit/>
            </a:bodyPr>
            <a:lstStyle/>
            <a:p>
              <a:r>
                <a:rPr lang="en-GB" b="1"/>
                <a:t>OBJECTIVE: </a:t>
              </a:r>
              <a:r>
                <a:rPr lang="en-GB"/>
                <a:t>improve access and efficiency in healthcare.</a:t>
              </a:r>
            </a:p>
          </p:txBody>
        </p:sp>
        <p:sp>
          <p:nvSpPr>
            <p:cNvPr id="14" name="TextBox 13">
              <a:extLst>
                <a:ext uri="{FF2B5EF4-FFF2-40B4-BE49-F238E27FC236}">
                  <a16:creationId xmlns:a16="http://schemas.microsoft.com/office/drawing/2014/main" id="{3E021FAB-6A70-D725-4FA8-02675B2A7190}"/>
                </a:ext>
              </a:extLst>
            </p:cNvPr>
            <p:cNvSpPr txBox="1"/>
            <p:nvPr/>
          </p:nvSpPr>
          <p:spPr>
            <a:xfrm>
              <a:off x="6356021" y="4342067"/>
              <a:ext cx="5443867" cy="646331"/>
            </a:xfrm>
            <a:prstGeom prst="rect">
              <a:avLst/>
            </a:prstGeom>
            <a:noFill/>
          </p:spPr>
          <p:txBody>
            <a:bodyPr wrap="square" rtlCol="0">
              <a:spAutoFit/>
            </a:bodyPr>
            <a:lstStyle/>
            <a:p>
              <a:r>
                <a:rPr lang="en-GB" b="1"/>
                <a:t>TECHNOLOGY</a:t>
              </a:r>
              <a:r>
                <a:rPr lang="en-GB"/>
                <a:t>: Information and Communication technologies (ICTS).</a:t>
              </a:r>
            </a:p>
          </p:txBody>
        </p:sp>
      </p:grpSp>
      <p:sp>
        <p:nvSpPr>
          <p:cNvPr id="15" name="TextBox 14">
            <a:extLst>
              <a:ext uri="{FF2B5EF4-FFF2-40B4-BE49-F238E27FC236}">
                <a16:creationId xmlns:a16="http://schemas.microsoft.com/office/drawing/2014/main" id="{3DBC7AD3-C8DB-DFAA-417A-07CE3D7C781D}"/>
              </a:ext>
            </a:extLst>
          </p:cNvPr>
          <p:cNvSpPr txBox="1"/>
          <p:nvPr/>
        </p:nvSpPr>
        <p:spPr>
          <a:xfrm>
            <a:off x="43172" y="4975117"/>
            <a:ext cx="5443867" cy="646331"/>
          </a:xfrm>
          <a:prstGeom prst="rect">
            <a:avLst/>
          </a:prstGeom>
          <a:noFill/>
        </p:spPr>
        <p:txBody>
          <a:bodyPr wrap="square" rtlCol="0">
            <a:spAutoFit/>
          </a:bodyPr>
          <a:lstStyle/>
          <a:p>
            <a:r>
              <a:rPr lang="en-GB" b="1"/>
              <a:t>TECHNOLOGY</a:t>
            </a:r>
            <a:r>
              <a:rPr lang="en-GB"/>
              <a:t>: Incorporation of IoT, AI, Big-Data and blockchain.</a:t>
            </a:r>
          </a:p>
        </p:txBody>
      </p:sp>
      <p:sp>
        <p:nvSpPr>
          <p:cNvPr id="17" name="TextBox 16">
            <a:extLst>
              <a:ext uri="{FF2B5EF4-FFF2-40B4-BE49-F238E27FC236}">
                <a16:creationId xmlns:a16="http://schemas.microsoft.com/office/drawing/2014/main" id="{FD5F7027-30A5-B11D-32DF-46746997D4C7}"/>
              </a:ext>
            </a:extLst>
          </p:cNvPr>
          <p:cNvSpPr txBox="1"/>
          <p:nvPr/>
        </p:nvSpPr>
        <p:spPr>
          <a:xfrm>
            <a:off x="7730393" y="643667"/>
            <a:ext cx="3476846" cy="400110"/>
          </a:xfrm>
          <a:prstGeom prst="rect">
            <a:avLst/>
          </a:prstGeom>
          <a:solidFill>
            <a:schemeClr val="tx2">
              <a:lumMod val="10000"/>
              <a:lumOff val="90000"/>
            </a:schemeClr>
          </a:solidFill>
          <a:ln>
            <a:solidFill>
              <a:schemeClr val="accent1">
                <a:lumMod val="50000"/>
              </a:schemeClr>
            </a:solidFill>
          </a:ln>
        </p:spPr>
        <p:txBody>
          <a:bodyPr wrap="square" rtlCol="0">
            <a:spAutoFit/>
          </a:bodyPr>
          <a:lstStyle/>
          <a:p>
            <a:pPr algn="ctr"/>
            <a:r>
              <a:rPr lang="en-GB" sz="2000" b="1"/>
              <a:t>E-Health</a:t>
            </a:r>
          </a:p>
        </p:txBody>
      </p:sp>
      <p:sp>
        <p:nvSpPr>
          <p:cNvPr id="18" name="TextBox 17">
            <a:extLst>
              <a:ext uri="{FF2B5EF4-FFF2-40B4-BE49-F238E27FC236}">
                <a16:creationId xmlns:a16="http://schemas.microsoft.com/office/drawing/2014/main" id="{94DFAC07-7ED9-7FE3-BC4B-E2F97FC592FE}"/>
              </a:ext>
            </a:extLst>
          </p:cNvPr>
          <p:cNvSpPr txBox="1"/>
          <p:nvPr/>
        </p:nvSpPr>
        <p:spPr>
          <a:xfrm>
            <a:off x="984761" y="636790"/>
            <a:ext cx="3476846" cy="400110"/>
          </a:xfrm>
          <a:prstGeom prst="rect">
            <a:avLst/>
          </a:prstGeom>
          <a:solidFill>
            <a:schemeClr val="accent6">
              <a:lumMod val="20000"/>
              <a:lumOff val="80000"/>
            </a:schemeClr>
          </a:solidFill>
          <a:ln>
            <a:solidFill>
              <a:schemeClr val="accent6">
                <a:lumMod val="50000"/>
              </a:schemeClr>
            </a:solidFill>
          </a:ln>
        </p:spPr>
        <p:txBody>
          <a:bodyPr wrap="square" rtlCol="0">
            <a:spAutoFit/>
          </a:bodyPr>
          <a:lstStyle/>
          <a:p>
            <a:pPr algn="ctr"/>
            <a:r>
              <a:rPr lang="en-GB" sz="2000" b="1"/>
              <a:t>HEALTH 4.0</a:t>
            </a:r>
          </a:p>
        </p:txBody>
      </p:sp>
      <p:cxnSp>
        <p:nvCxnSpPr>
          <p:cNvPr id="20" name="Straight Connector 19">
            <a:extLst>
              <a:ext uri="{FF2B5EF4-FFF2-40B4-BE49-F238E27FC236}">
                <a16:creationId xmlns:a16="http://schemas.microsoft.com/office/drawing/2014/main" id="{2C7EFB54-3E14-02E9-A75A-AD458286A315}"/>
              </a:ext>
            </a:extLst>
          </p:cNvPr>
          <p:cNvCxnSpPr>
            <a:cxnSpLocks/>
            <a:endCxn id="2" idx="0"/>
          </p:cNvCxnSpPr>
          <p:nvPr/>
        </p:nvCxnSpPr>
        <p:spPr>
          <a:xfrm>
            <a:off x="6096000" y="464797"/>
            <a:ext cx="0" cy="5957303"/>
          </a:xfrm>
          <a:prstGeom prst="line">
            <a:avLst/>
          </a:prstGeom>
          <a:ln>
            <a:solidFill>
              <a:schemeClr val="accent6">
                <a:lumMod val="50000"/>
              </a:schemeClr>
            </a:solidFill>
            <a:prstDash val="dash"/>
          </a:ln>
        </p:spPr>
        <p:style>
          <a:lnRef idx="2">
            <a:schemeClr val="accent6"/>
          </a:lnRef>
          <a:fillRef idx="0">
            <a:schemeClr val="accent6"/>
          </a:fillRef>
          <a:effectRef idx="1">
            <a:schemeClr val="accent6"/>
          </a:effectRef>
          <a:fontRef idx="minor">
            <a:schemeClr val="tx1"/>
          </a:fontRef>
        </p:style>
      </p:cxnSp>
      <p:pic>
        <p:nvPicPr>
          <p:cNvPr id="5" name="Picture 4" descr="A black and yellow logo&#10;&#10;Description automatically generated">
            <a:extLst>
              <a:ext uri="{FF2B5EF4-FFF2-40B4-BE49-F238E27FC236}">
                <a16:creationId xmlns:a16="http://schemas.microsoft.com/office/drawing/2014/main" id="{235773BC-48BA-6B90-CB71-B1F503F9D7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sp>
        <p:nvSpPr>
          <p:cNvPr id="6" name="Date Placeholder 5">
            <a:extLst>
              <a:ext uri="{FF2B5EF4-FFF2-40B4-BE49-F238E27FC236}">
                <a16:creationId xmlns:a16="http://schemas.microsoft.com/office/drawing/2014/main" id="{3BC745B6-515E-B7AD-9D4B-8C6C7DA418FA}"/>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823683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97371E0-ACC4-4D35-ADD5-59AE273DBEC0}"/>
              </a:ext>
            </a:extLst>
          </p:cNvPr>
          <p:cNvSpPr>
            <a:spLocks noGrp="1"/>
          </p:cNvSpPr>
          <p:nvPr>
            <p:ph type="ftr" sz="quarter" idx="11"/>
          </p:nvPr>
        </p:nvSpPr>
        <p:spPr>
          <a:xfrm>
            <a:off x="4038600" y="6465333"/>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1920727B-664E-CDCA-3AB4-A29273B3EEC8}"/>
              </a:ext>
            </a:extLst>
          </p:cNvPr>
          <p:cNvSpPr>
            <a:spLocks noGrp="1"/>
          </p:cNvSpPr>
          <p:nvPr>
            <p:ph type="sldNum" sz="quarter" idx="12"/>
          </p:nvPr>
        </p:nvSpPr>
        <p:spPr/>
        <p:txBody>
          <a:bodyPr/>
          <a:lstStyle/>
          <a:p>
            <a:fld id="{1A86BE50-FD7F-4295-8001-4F6FBD21EA22}" type="slidenum">
              <a:rPr lang="en-GB" smtClean="0"/>
              <a:t>24</a:t>
            </a:fld>
            <a:endParaRPr lang="en-GB"/>
          </a:p>
        </p:txBody>
      </p:sp>
      <p:sp>
        <p:nvSpPr>
          <p:cNvPr id="5" name="TextBox 4">
            <a:extLst>
              <a:ext uri="{FF2B5EF4-FFF2-40B4-BE49-F238E27FC236}">
                <a16:creationId xmlns:a16="http://schemas.microsoft.com/office/drawing/2014/main" id="{40B17D6D-C0E3-57FB-2FEA-AB915BB71CD6}"/>
              </a:ext>
            </a:extLst>
          </p:cNvPr>
          <p:cNvSpPr txBox="1"/>
          <p:nvPr/>
        </p:nvSpPr>
        <p:spPr>
          <a:xfrm>
            <a:off x="83288" y="-54109"/>
            <a:ext cx="6097772" cy="584775"/>
          </a:xfrm>
          <a:prstGeom prst="rect">
            <a:avLst/>
          </a:prstGeom>
          <a:noFill/>
        </p:spPr>
        <p:txBody>
          <a:bodyPr wrap="square">
            <a:spAutoFit/>
          </a:bodyPr>
          <a:lstStyle/>
          <a:p>
            <a:r>
              <a:rPr lang="en-GB" sz="3200" b="1">
                <a:solidFill>
                  <a:schemeClr val="accent1">
                    <a:lumMod val="75000"/>
                  </a:schemeClr>
                </a:solidFill>
              </a:rPr>
              <a:t>e-Health and the “10 e’s” </a:t>
            </a:r>
          </a:p>
        </p:txBody>
      </p:sp>
      <p:graphicFrame>
        <p:nvGraphicFramePr>
          <p:cNvPr id="6" name="Diagram 5">
            <a:extLst>
              <a:ext uri="{FF2B5EF4-FFF2-40B4-BE49-F238E27FC236}">
                <a16:creationId xmlns:a16="http://schemas.microsoft.com/office/drawing/2014/main" id="{D68840A5-35F3-4A3C-5693-998C457779C3}"/>
              </a:ext>
            </a:extLst>
          </p:cNvPr>
          <p:cNvGraphicFramePr/>
          <p:nvPr>
            <p:extLst>
              <p:ext uri="{D42A27DB-BD31-4B8C-83A1-F6EECF244321}">
                <p14:modId xmlns:p14="http://schemas.microsoft.com/office/powerpoint/2010/main" val="2095958093"/>
              </p:ext>
            </p:extLst>
          </p:nvPr>
        </p:nvGraphicFramePr>
        <p:xfrm>
          <a:off x="4590607" y="595312"/>
          <a:ext cx="9135140" cy="5805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9" name="Straight Connector 8">
            <a:extLst>
              <a:ext uri="{FF2B5EF4-FFF2-40B4-BE49-F238E27FC236}">
                <a16:creationId xmlns:a16="http://schemas.microsoft.com/office/drawing/2014/main" id="{ACA3E6C7-D065-947B-AD2A-0270E18367E6}"/>
              </a:ext>
            </a:extLst>
          </p:cNvPr>
          <p:cNvCxnSpPr/>
          <p:nvPr/>
        </p:nvCxnSpPr>
        <p:spPr>
          <a:xfrm flipV="1">
            <a:off x="10630" y="457313"/>
            <a:ext cx="12170740" cy="14969"/>
          </a:xfrm>
          <a:prstGeom prst="line">
            <a:avLst/>
          </a:prstGeom>
          <a:ln>
            <a:solidFill>
              <a:schemeClr val="accent2">
                <a:lumMod val="50000"/>
              </a:schemeClr>
            </a:solidFill>
          </a:ln>
        </p:spPr>
        <p:style>
          <a:lnRef idx="2">
            <a:schemeClr val="accent2"/>
          </a:lnRef>
          <a:fillRef idx="0">
            <a:schemeClr val="accent2"/>
          </a:fillRef>
          <a:effectRef idx="1">
            <a:schemeClr val="accent2"/>
          </a:effectRef>
          <a:fontRef idx="minor">
            <a:schemeClr val="tx1"/>
          </a:fontRef>
        </p:style>
      </p:cxnSp>
      <p:sp>
        <p:nvSpPr>
          <p:cNvPr id="10" name="TextBox 9">
            <a:extLst>
              <a:ext uri="{FF2B5EF4-FFF2-40B4-BE49-F238E27FC236}">
                <a16:creationId xmlns:a16="http://schemas.microsoft.com/office/drawing/2014/main" id="{113ED0AB-D110-A2FE-F2BA-B8174DEE4EB7}"/>
              </a:ext>
            </a:extLst>
          </p:cNvPr>
          <p:cNvSpPr txBox="1"/>
          <p:nvPr/>
        </p:nvSpPr>
        <p:spPr>
          <a:xfrm>
            <a:off x="83288" y="918978"/>
            <a:ext cx="6097772" cy="646331"/>
          </a:xfrm>
          <a:prstGeom prst="rect">
            <a:avLst/>
          </a:prstGeom>
          <a:noFill/>
        </p:spPr>
        <p:txBody>
          <a:bodyPr wrap="square" rtlCol="0">
            <a:spAutoFit/>
          </a:bodyPr>
          <a:lstStyle/>
          <a:p>
            <a:pPr algn="just"/>
            <a:r>
              <a:rPr lang="en-GB"/>
              <a:t>Firstly introduced in 1999: Electronic communication and information technology in the health sector. </a:t>
            </a:r>
          </a:p>
        </p:txBody>
      </p:sp>
      <p:sp>
        <p:nvSpPr>
          <p:cNvPr id="11" name="TextBox 10">
            <a:extLst>
              <a:ext uri="{FF2B5EF4-FFF2-40B4-BE49-F238E27FC236}">
                <a16:creationId xmlns:a16="http://schemas.microsoft.com/office/drawing/2014/main" id="{91BACC4B-E324-98F1-331F-F312523F49CE}"/>
              </a:ext>
            </a:extLst>
          </p:cNvPr>
          <p:cNvSpPr txBox="1"/>
          <p:nvPr/>
        </p:nvSpPr>
        <p:spPr>
          <a:xfrm>
            <a:off x="83288" y="2163156"/>
            <a:ext cx="6012712" cy="2031325"/>
          </a:xfrm>
          <a:prstGeom prst="rect">
            <a:avLst/>
          </a:prstGeom>
          <a:noFill/>
        </p:spPr>
        <p:txBody>
          <a:bodyPr wrap="square" rtlCol="0">
            <a:spAutoFit/>
          </a:bodyPr>
          <a:lstStyle/>
          <a:p>
            <a:pPr algn="just"/>
            <a:r>
              <a:rPr lang="en-GB" dirty="0"/>
              <a:t>Use of DIGITAL DATA in healthcare for different purposes:</a:t>
            </a:r>
          </a:p>
          <a:p>
            <a:pPr algn="just"/>
            <a:endParaRPr lang="en-GB" dirty="0"/>
          </a:p>
          <a:p>
            <a:pPr marL="742950" lvl="1" indent="-285750" algn="just">
              <a:buFont typeface="Arial" panose="020B0604020202020204" pitchFamily="34" charset="0"/>
              <a:buChar char="•"/>
            </a:pPr>
            <a:r>
              <a:rPr lang="en-GB" b="1" dirty="0"/>
              <a:t>CLINICAL</a:t>
            </a:r>
            <a:r>
              <a:rPr lang="en-GB" dirty="0"/>
              <a:t> </a:t>
            </a:r>
            <a:r>
              <a:rPr lang="en-GB" dirty="0">
                <a:sym typeface="Wingdings" panose="05000000000000000000" pitchFamily="2" charset="2"/>
              </a:rPr>
              <a:t> Medical Informatics</a:t>
            </a:r>
          </a:p>
          <a:p>
            <a:pPr lvl="1" algn="just"/>
            <a:endParaRPr lang="en-GB" dirty="0"/>
          </a:p>
          <a:p>
            <a:pPr marL="742950" lvl="1" indent="-285750" algn="just">
              <a:buFont typeface="Arial" panose="020B0604020202020204" pitchFamily="34" charset="0"/>
              <a:buChar char="•"/>
            </a:pPr>
            <a:r>
              <a:rPr lang="en-GB" b="1" dirty="0"/>
              <a:t>EDUCATIONAL</a:t>
            </a:r>
            <a:r>
              <a:rPr lang="en-GB" dirty="0">
                <a:sym typeface="Wingdings" panose="05000000000000000000" pitchFamily="2" charset="2"/>
              </a:rPr>
              <a:t> Public Health</a:t>
            </a:r>
          </a:p>
          <a:p>
            <a:pPr lvl="1" algn="just"/>
            <a:endParaRPr lang="en-GB" dirty="0"/>
          </a:p>
          <a:p>
            <a:pPr marL="742950" lvl="1" indent="-285750" algn="just">
              <a:buFont typeface="Arial" panose="020B0604020202020204" pitchFamily="34" charset="0"/>
              <a:buChar char="•"/>
            </a:pPr>
            <a:r>
              <a:rPr lang="en-GB" b="1" dirty="0"/>
              <a:t>ADMINISTRATIVE</a:t>
            </a:r>
            <a:r>
              <a:rPr lang="en-GB" dirty="0"/>
              <a:t> </a:t>
            </a:r>
            <a:r>
              <a:rPr lang="en-GB" dirty="0">
                <a:sym typeface="Wingdings" panose="05000000000000000000" pitchFamily="2" charset="2"/>
              </a:rPr>
              <a:t> Business</a:t>
            </a:r>
            <a:endParaRPr lang="en-GB" dirty="0"/>
          </a:p>
        </p:txBody>
      </p:sp>
      <p:sp>
        <p:nvSpPr>
          <p:cNvPr id="12" name="TextBox 11">
            <a:extLst>
              <a:ext uri="{FF2B5EF4-FFF2-40B4-BE49-F238E27FC236}">
                <a16:creationId xmlns:a16="http://schemas.microsoft.com/office/drawing/2014/main" id="{8EACBDEE-2464-4859-949C-CDF13D98BB50}"/>
              </a:ext>
            </a:extLst>
          </p:cNvPr>
          <p:cNvSpPr txBox="1"/>
          <p:nvPr/>
        </p:nvSpPr>
        <p:spPr>
          <a:xfrm>
            <a:off x="83288" y="4428728"/>
            <a:ext cx="6097772" cy="1938992"/>
          </a:xfrm>
          <a:prstGeom prst="rect">
            <a:avLst/>
          </a:prstGeom>
          <a:solidFill>
            <a:schemeClr val="accent6">
              <a:lumMod val="20000"/>
              <a:lumOff val="80000"/>
            </a:schemeClr>
          </a:solidFill>
          <a:ln>
            <a:solidFill>
              <a:schemeClr val="accent6">
                <a:lumMod val="50000"/>
              </a:schemeClr>
            </a:solidFill>
          </a:ln>
        </p:spPr>
        <p:txBody>
          <a:bodyPr wrap="square" rtlCol="0">
            <a:spAutoFit/>
          </a:bodyPr>
          <a:lstStyle/>
          <a:p>
            <a:pPr algn="just"/>
            <a:r>
              <a:rPr lang="en-GB" sz="2000" b="1" u="sng"/>
              <a:t>COST-EFFECTIVE</a:t>
            </a:r>
            <a:r>
              <a:rPr lang="en-GB" sz="2000"/>
              <a:t> and </a:t>
            </a:r>
            <a:r>
              <a:rPr lang="en-GB" sz="2000" b="1" u="sng"/>
              <a:t>SECURE</a:t>
            </a:r>
            <a:r>
              <a:rPr lang="en-GB" sz="2000"/>
              <a:t> use of </a:t>
            </a:r>
            <a:r>
              <a:rPr lang="en-GB" sz="2000" b="1" u="sng"/>
              <a:t>INFORMATION</a:t>
            </a:r>
            <a:r>
              <a:rPr lang="en-GB" sz="2000"/>
              <a:t> and </a:t>
            </a:r>
            <a:r>
              <a:rPr lang="en-GB" sz="2000" b="1" u="sng"/>
              <a:t>COMMUNICATION</a:t>
            </a:r>
            <a:r>
              <a:rPr lang="en-GB" sz="2000" u="sng"/>
              <a:t> </a:t>
            </a:r>
            <a:r>
              <a:rPr lang="en-GB" sz="2000" b="1" u="sng"/>
              <a:t>TECHNOLOGIES</a:t>
            </a:r>
            <a:r>
              <a:rPr lang="en-GB" sz="2000" u="sng"/>
              <a:t> </a:t>
            </a:r>
            <a:r>
              <a:rPr lang="en-GB" sz="2000"/>
              <a:t>in support of </a:t>
            </a:r>
            <a:r>
              <a:rPr lang="en-GB" sz="2000" b="1" u="sng"/>
              <a:t>HEALTH</a:t>
            </a:r>
            <a:r>
              <a:rPr lang="en-GB" sz="2000"/>
              <a:t> and </a:t>
            </a:r>
            <a:r>
              <a:rPr lang="en-GB" sz="2000" b="1" u="sng"/>
              <a:t>HEALTH-related</a:t>
            </a:r>
            <a:r>
              <a:rPr lang="en-GB" sz="2000"/>
              <a:t> fields including healthcare services, health surveillance, health literature, health education, knowledge and resource.</a:t>
            </a:r>
          </a:p>
          <a:p>
            <a:pPr algn="r"/>
            <a:r>
              <a:rPr lang="en-GB" sz="2000">
                <a:hlinkClick r:id="rId7" action="ppaction://hlinksldjump"/>
              </a:rPr>
              <a:t>WHO, 2005</a:t>
            </a:r>
            <a:endParaRPr lang="en-GB" sz="2000"/>
          </a:p>
        </p:txBody>
      </p:sp>
      <p:pic>
        <p:nvPicPr>
          <p:cNvPr id="4" name="Picture 3" descr="A black and yellow logo&#10;&#10;Description automatically generated">
            <a:extLst>
              <a:ext uri="{FF2B5EF4-FFF2-40B4-BE49-F238E27FC236}">
                <a16:creationId xmlns:a16="http://schemas.microsoft.com/office/drawing/2014/main" id="{2E1F59C6-B96C-594B-D1FC-CC501AD55D3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00946" y="-2535"/>
            <a:ext cx="1391054" cy="772807"/>
          </a:xfrm>
          <a:prstGeom prst="rect">
            <a:avLst/>
          </a:prstGeom>
        </p:spPr>
      </p:pic>
      <p:sp>
        <p:nvSpPr>
          <p:cNvPr id="7" name="Date Placeholder 6">
            <a:extLst>
              <a:ext uri="{FF2B5EF4-FFF2-40B4-BE49-F238E27FC236}">
                <a16:creationId xmlns:a16="http://schemas.microsoft.com/office/drawing/2014/main" id="{163D6A86-DDD6-A211-55B4-805E5D15D6A4}"/>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2167369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4F4B4FD-051B-5E0D-2646-E82F463666C3}"/>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FDAF837A-CD7C-DD92-D5A2-0D3844847E34}"/>
              </a:ext>
            </a:extLst>
          </p:cNvPr>
          <p:cNvSpPr>
            <a:spLocks noGrp="1"/>
          </p:cNvSpPr>
          <p:nvPr>
            <p:ph type="sldNum" sz="quarter" idx="12"/>
          </p:nvPr>
        </p:nvSpPr>
        <p:spPr/>
        <p:txBody>
          <a:bodyPr/>
          <a:lstStyle/>
          <a:p>
            <a:fld id="{1A86BE50-FD7F-4295-8001-4F6FBD21EA22}" type="slidenum">
              <a:rPr lang="en-GB" smtClean="0"/>
              <a:t>25</a:t>
            </a:fld>
            <a:endParaRPr lang="en-GB"/>
          </a:p>
        </p:txBody>
      </p:sp>
      <p:sp>
        <p:nvSpPr>
          <p:cNvPr id="4" name="TextBox 3">
            <a:extLst>
              <a:ext uri="{FF2B5EF4-FFF2-40B4-BE49-F238E27FC236}">
                <a16:creationId xmlns:a16="http://schemas.microsoft.com/office/drawing/2014/main" id="{98579258-901C-D96B-484C-5A8C3A38D319}"/>
              </a:ext>
            </a:extLst>
          </p:cNvPr>
          <p:cNvSpPr txBox="1"/>
          <p:nvPr/>
        </p:nvSpPr>
        <p:spPr>
          <a:xfrm>
            <a:off x="2153157" y="0"/>
            <a:ext cx="7885685" cy="523220"/>
          </a:xfrm>
          <a:prstGeom prst="rect">
            <a:avLst/>
          </a:prstGeom>
          <a:noFill/>
        </p:spPr>
        <p:txBody>
          <a:bodyPr wrap="none" rtlCol="0">
            <a:spAutoFit/>
          </a:bodyPr>
          <a:lstStyle/>
          <a:p>
            <a:pPr algn="ctr"/>
            <a:r>
              <a:rPr lang="en-GB" sz="2800" b="1">
                <a:solidFill>
                  <a:schemeClr val="accent4">
                    <a:lumMod val="50000"/>
                  </a:schemeClr>
                </a:solidFill>
              </a:rPr>
              <a:t>Benefits of Digital transformation in Healthcare</a:t>
            </a:r>
            <a:endParaRPr lang="en-GB" sz="2800" b="1"/>
          </a:p>
        </p:txBody>
      </p:sp>
      <p:cxnSp>
        <p:nvCxnSpPr>
          <p:cNvPr id="8" name="Straight Connector 7">
            <a:extLst>
              <a:ext uri="{FF2B5EF4-FFF2-40B4-BE49-F238E27FC236}">
                <a16:creationId xmlns:a16="http://schemas.microsoft.com/office/drawing/2014/main" id="{CCB5118A-0997-578D-AB4A-B49CCE3FCB16}"/>
              </a:ext>
            </a:extLst>
          </p:cNvPr>
          <p:cNvCxnSpPr/>
          <p:nvPr/>
        </p:nvCxnSpPr>
        <p:spPr>
          <a:xfrm flipV="1">
            <a:off x="10630" y="457313"/>
            <a:ext cx="12170740" cy="14969"/>
          </a:xfrm>
          <a:prstGeom prst="line">
            <a:avLst/>
          </a:prstGeom>
          <a:ln>
            <a:solidFill>
              <a:schemeClr val="accent2">
                <a:lumMod val="50000"/>
              </a:schemeClr>
            </a:solidFill>
          </a:ln>
        </p:spPr>
        <p:style>
          <a:lnRef idx="2">
            <a:schemeClr val="accent2"/>
          </a:lnRef>
          <a:fillRef idx="0">
            <a:schemeClr val="accent2"/>
          </a:fillRef>
          <a:effectRef idx="1">
            <a:schemeClr val="accent2"/>
          </a:effectRef>
          <a:fontRef idx="minor">
            <a:schemeClr val="tx1"/>
          </a:fontRef>
        </p:style>
      </p:cxnSp>
      <p:pic>
        <p:nvPicPr>
          <p:cNvPr id="9" name="Picture 8" descr="A black and yellow logo&#10;&#10;Description automatically generated">
            <a:extLst>
              <a:ext uri="{FF2B5EF4-FFF2-40B4-BE49-F238E27FC236}">
                <a16:creationId xmlns:a16="http://schemas.microsoft.com/office/drawing/2014/main" id="{122C4593-9CA4-2F14-7FF9-44B0A417E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grpSp>
        <p:nvGrpSpPr>
          <p:cNvPr id="10" name="Group 9">
            <a:extLst>
              <a:ext uri="{FF2B5EF4-FFF2-40B4-BE49-F238E27FC236}">
                <a16:creationId xmlns:a16="http://schemas.microsoft.com/office/drawing/2014/main" id="{7FB1D0EC-5F5E-F4DD-2373-F75C776F279B}"/>
              </a:ext>
            </a:extLst>
          </p:cNvPr>
          <p:cNvGrpSpPr/>
          <p:nvPr/>
        </p:nvGrpSpPr>
        <p:grpSpPr>
          <a:xfrm>
            <a:off x="42632" y="929595"/>
            <a:ext cx="4011705" cy="5426755"/>
            <a:chOff x="42632" y="929595"/>
            <a:chExt cx="4011705" cy="5426755"/>
          </a:xfrm>
        </p:grpSpPr>
        <p:sp>
          <p:nvSpPr>
            <p:cNvPr id="5" name="TextBox 4">
              <a:extLst>
                <a:ext uri="{FF2B5EF4-FFF2-40B4-BE49-F238E27FC236}">
                  <a16:creationId xmlns:a16="http://schemas.microsoft.com/office/drawing/2014/main" id="{8F0FB813-66F8-AFF0-38C1-515AD52E7110}"/>
                </a:ext>
              </a:extLst>
            </p:cNvPr>
            <p:cNvSpPr txBox="1"/>
            <p:nvPr/>
          </p:nvSpPr>
          <p:spPr>
            <a:xfrm>
              <a:off x="42632" y="929595"/>
              <a:ext cx="4011705" cy="4093428"/>
            </a:xfrm>
            <a:prstGeom prst="rect">
              <a:avLst/>
            </a:prstGeom>
            <a:solidFill>
              <a:schemeClr val="tx2">
                <a:lumMod val="10000"/>
                <a:lumOff val="90000"/>
              </a:schemeClr>
            </a:solidFill>
          </p:spPr>
          <p:txBody>
            <a:bodyPr wrap="square" rtlCol="0">
              <a:spAutoFit/>
            </a:bodyPr>
            <a:lstStyle/>
            <a:p>
              <a:pPr algn="ctr"/>
              <a:r>
                <a:rPr lang="en-GB" sz="2000" b="1"/>
                <a:t>For Patients:</a:t>
              </a:r>
            </a:p>
            <a:p>
              <a:endParaRPr lang="en-GB" sz="2000"/>
            </a:p>
            <a:p>
              <a:pPr marL="285750" indent="-285750">
                <a:buFont typeface="Wingdings" panose="05000000000000000000" pitchFamily="2" charset="2"/>
                <a:buChar char="v"/>
              </a:pPr>
              <a:r>
                <a:rPr lang="en-GB" sz="2000"/>
                <a:t>Increased patient engagement</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Enhanced convenience and accessibility</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Personalised care</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Greater transparency and communication</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p:txBody>
        </p:sp>
        <p:pic>
          <p:nvPicPr>
            <p:cNvPr id="1026" name="Picture 2" descr="Patient Royalty Free Vector Image - VectorStock">
              <a:extLst>
                <a:ext uri="{FF2B5EF4-FFF2-40B4-BE49-F238E27FC236}">
                  <a16:creationId xmlns:a16="http://schemas.microsoft.com/office/drawing/2014/main" id="{39054196-CABA-E05B-AEF9-30AB45C093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928"/>
            <a:stretch/>
          </p:blipFill>
          <p:spPr bwMode="auto">
            <a:xfrm>
              <a:off x="2052083" y="4463405"/>
              <a:ext cx="1885469" cy="189294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1" name="Group 10">
            <a:extLst>
              <a:ext uri="{FF2B5EF4-FFF2-40B4-BE49-F238E27FC236}">
                <a16:creationId xmlns:a16="http://schemas.microsoft.com/office/drawing/2014/main" id="{A354E726-FE97-2165-839D-9FE9F1983DB8}"/>
              </a:ext>
            </a:extLst>
          </p:cNvPr>
          <p:cNvGrpSpPr/>
          <p:nvPr/>
        </p:nvGrpSpPr>
        <p:grpSpPr>
          <a:xfrm>
            <a:off x="4054337" y="929595"/>
            <a:ext cx="4327188" cy="5426755"/>
            <a:chOff x="4054337" y="929595"/>
            <a:chExt cx="4327188" cy="5426755"/>
          </a:xfrm>
        </p:grpSpPr>
        <p:sp>
          <p:nvSpPr>
            <p:cNvPr id="6" name="TextBox 5">
              <a:extLst>
                <a:ext uri="{FF2B5EF4-FFF2-40B4-BE49-F238E27FC236}">
                  <a16:creationId xmlns:a16="http://schemas.microsoft.com/office/drawing/2014/main" id="{C1466424-300F-4FE6-7173-218766B9BA85}"/>
                </a:ext>
              </a:extLst>
            </p:cNvPr>
            <p:cNvSpPr txBox="1"/>
            <p:nvPr/>
          </p:nvSpPr>
          <p:spPr>
            <a:xfrm>
              <a:off x="4054337" y="929595"/>
              <a:ext cx="4327188" cy="4093428"/>
            </a:xfrm>
            <a:prstGeom prst="rect">
              <a:avLst/>
            </a:prstGeom>
            <a:solidFill>
              <a:schemeClr val="accent2">
                <a:lumMod val="20000"/>
                <a:lumOff val="80000"/>
              </a:schemeClr>
            </a:solidFill>
          </p:spPr>
          <p:txBody>
            <a:bodyPr wrap="square" rtlCol="0">
              <a:spAutoFit/>
            </a:bodyPr>
            <a:lstStyle/>
            <a:p>
              <a:pPr algn="ctr"/>
              <a:r>
                <a:rPr lang="en-GB" sz="2000" b="1"/>
                <a:t>For Healthcare Providers:</a:t>
              </a:r>
            </a:p>
            <a:p>
              <a:endParaRPr lang="en-GB" sz="2000"/>
            </a:p>
            <a:p>
              <a:pPr marL="285750" indent="-285750">
                <a:buFont typeface="Wingdings" panose="05000000000000000000" pitchFamily="2" charset="2"/>
                <a:buChar char="v"/>
              </a:pPr>
              <a:r>
                <a:rPr lang="en-GB" sz="2000"/>
                <a:t>Increased efficiency and productivity</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Improved decision-making</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Enhanced collaboration and care coordination</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Reduced administrative burden</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p:txBody>
        </p:sp>
        <p:pic>
          <p:nvPicPr>
            <p:cNvPr id="1028" name="Picture 4" descr="Healthcare Team Vector Art, Icons, and Graphics for Free Download">
              <a:extLst>
                <a:ext uri="{FF2B5EF4-FFF2-40B4-BE49-F238E27FC236}">
                  <a16:creationId xmlns:a16="http://schemas.microsoft.com/office/drawing/2014/main" id="{F3F181B7-BF31-244B-7B38-3828AF7367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1090" y="4546600"/>
              <a:ext cx="2533650" cy="18097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a:extLst>
              <a:ext uri="{FF2B5EF4-FFF2-40B4-BE49-F238E27FC236}">
                <a16:creationId xmlns:a16="http://schemas.microsoft.com/office/drawing/2014/main" id="{287FAC03-9E8C-DCE2-D357-10DC4DA923F7}"/>
              </a:ext>
            </a:extLst>
          </p:cNvPr>
          <p:cNvGrpSpPr/>
          <p:nvPr/>
        </p:nvGrpSpPr>
        <p:grpSpPr>
          <a:xfrm>
            <a:off x="8381525" y="929595"/>
            <a:ext cx="3767943" cy="5471092"/>
            <a:chOff x="8381525" y="929595"/>
            <a:chExt cx="3767943" cy="5471092"/>
          </a:xfrm>
        </p:grpSpPr>
        <p:sp>
          <p:nvSpPr>
            <p:cNvPr id="7" name="TextBox 6">
              <a:extLst>
                <a:ext uri="{FF2B5EF4-FFF2-40B4-BE49-F238E27FC236}">
                  <a16:creationId xmlns:a16="http://schemas.microsoft.com/office/drawing/2014/main" id="{CE833FB3-95E0-D414-0F49-6FFC28D7515A}"/>
                </a:ext>
              </a:extLst>
            </p:cNvPr>
            <p:cNvSpPr txBox="1"/>
            <p:nvPr/>
          </p:nvSpPr>
          <p:spPr>
            <a:xfrm>
              <a:off x="8381525" y="929595"/>
              <a:ext cx="3767943" cy="4093428"/>
            </a:xfrm>
            <a:prstGeom prst="rect">
              <a:avLst/>
            </a:prstGeom>
            <a:solidFill>
              <a:schemeClr val="accent6">
                <a:lumMod val="20000"/>
                <a:lumOff val="80000"/>
              </a:schemeClr>
            </a:solidFill>
          </p:spPr>
          <p:txBody>
            <a:bodyPr wrap="square" rtlCol="0">
              <a:spAutoFit/>
            </a:bodyPr>
            <a:lstStyle/>
            <a:p>
              <a:pPr algn="ctr"/>
              <a:r>
                <a:rPr lang="en-GB" sz="2000" b="1"/>
                <a:t>For Healthcare Systems:</a:t>
              </a:r>
            </a:p>
            <a:p>
              <a:endParaRPr lang="en-GB" sz="2000"/>
            </a:p>
            <a:p>
              <a:pPr marL="285750" indent="-285750">
                <a:buFont typeface="Wingdings" panose="05000000000000000000" pitchFamily="2" charset="2"/>
                <a:buChar char="v"/>
              </a:pPr>
              <a:r>
                <a:rPr lang="en-GB" sz="2000"/>
                <a:t>Reduced healthcare costs</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r>
                <a:rPr lang="en-GB" sz="2000"/>
                <a:t>Improved population health management</a:t>
              </a:r>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a:p>
              <a:pPr marL="285750" indent="-285750">
                <a:buFont typeface="Wingdings" panose="05000000000000000000" pitchFamily="2" charset="2"/>
                <a:buChar char="v"/>
              </a:pPr>
              <a:endParaRPr lang="en-GB" sz="2000"/>
            </a:p>
          </p:txBody>
        </p:sp>
        <p:pic>
          <p:nvPicPr>
            <p:cNvPr id="1030" name="Picture 6" descr="medical monitor application healthcare technology design vector  illustration Stock Vector Image &amp; Art - Alamy">
              <a:extLst>
                <a:ext uri="{FF2B5EF4-FFF2-40B4-BE49-F238E27FC236}">
                  <a16:creationId xmlns:a16="http://schemas.microsoft.com/office/drawing/2014/main" id="{25CD2F64-F369-8E62-17C8-4B1FCAD9FCA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7301"/>
            <a:stretch/>
          </p:blipFill>
          <p:spPr bwMode="auto">
            <a:xfrm>
              <a:off x="9957230" y="4418751"/>
              <a:ext cx="2026987" cy="1981936"/>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Date Placeholder 12">
            <a:extLst>
              <a:ext uri="{FF2B5EF4-FFF2-40B4-BE49-F238E27FC236}">
                <a16:creationId xmlns:a16="http://schemas.microsoft.com/office/drawing/2014/main" id="{805EADE1-BC08-B706-A05B-B78AED4C2128}"/>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693816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294D2CC-17A9-D5DB-E6A8-56553E110342}"/>
              </a:ext>
            </a:extLst>
          </p:cNvPr>
          <p:cNvSpPr>
            <a:spLocks noGrp="1"/>
          </p:cNvSpPr>
          <p:nvPr>
            <p:ph type="ftr" sz="quarter" idx="11"/>
          </p:nvPr>
        </p:nvSpPr>
        <p:spPr>
          <a:xfrm>
            <a:off x="4038599" y="6489306"/>
            <a:ext cx="4114800" cy="365125"/>
          </a:xfrm>
        </p:spPr>
        <p:txBody>
          <a:bodyPr/>
          <a:lstStyle/>
          <a:p>
            <a:r>
              <a:rPr lang="en-GB"/>
              <a:t>Dr Simona Ferraraccio</a:t>
            </a:r>
          </a:p>
        </p:txBody>
      </p:sp>
      <p:sp>
        <p:nvSpPr>
          <p:cNvPr id="3" name="Slide Number Placeholder 2">
            <a:extLst>
              <a:ext uri="{FF2B5EF4-FFF2-40B4-BE49-F238E27FC236}">
                <a16:creationId xmlns:a16="http://schemas.microsoft.com/office/drawing/2014/main" id="{497E70AD-5378-95BB-F4B5-3A56B62C0F77}"/>
              </a:ext>
            </a:extLst>
          </p:cNvPr>
          <p:cNvSpPr>
            <a:spLocks noGrp="1"/>
          </p:cNvSpPr>
          <p:nvPr>
            <p:ph type="sldNum" sz="quarter" idx="12"/>
          </p:nvPr>
        </p:nvSpPr>
        <p:spPr/>
        <p:txBody>
          <a:bodyPr/>
          <a:lstStyle/>
          <a:p>
            <a:fld id="{2ACF2D86-D97D-4C22-A6AC-BBBA35BE48B6}" type="slidenum">
              <a:rPr lang="en-GB" smtClean="0"/>
              <a:t>26</a:t>
            </a:fld>
            <a:endParaRPr lang="en-GB"/>
          </a:p>
        </p:txBody>
      </p:sp>
      <p:sp>
        <p:nvSpPr>
          <p:cNvPr id="5" name="TextBox 4">
            <a:extLst>
              <a:ext uri="{FF2B5EF4-FFF2-40B4-BE49-F238E27FC236}">
                <a16:creationId xmlns:a16="http://schemas.microsoft.com/office/drawing/2014/main" id="{45B754FF-B818-6167-6206-9CD566A93A75}"/>
              </a:ext>
            </a:extLst>
          </p:cNvPr>
          <p:cNvSpPr txBox="1"/>
          <p:nvPr/>
        </p:nvSpPr>
        <p:spPr>
          <a:xfrm>
            <a:off x="490661" y="-39470"/>
            <a:ext cx="11210676" cy="523220"/>
          </a:xfrm>
          <a:prstGeom prst="rect">
            <a:avLst/>
          </a:prstGeom>
          <a:noFill/>
        </p:spPr>
        <p:txBody>
          <a:bodyPr wrap="square">
            <a:spAutoFit/>
          </a:bodyPr>
          <a:lstStyle/>
          <a:p>
            <a:pPr algn="ctr"/>
            <a:r>
              <a:rPr lang="en-GB" sz="2800" b="1" i="0">
                <a:solidFill>
                  <a:schemeClr val="tx2">
                    <a:lumMod val="90000"/>
                    <a:lumOff val="10000"/>
                  </a:schemeClr>
                </a:solidFill>
                <a:effectLst/>
                <a:highlight>
                  <a:srgbClr val="FAFAFA"/>
                </a:highlight>
              </a:rPr>
              <a:t>What Is High-Value Care?</a:t>
            </a:r>
          </a:p>
        </p:txBody>
      </p:sp>
      <p:sp>
        <p:nvSpPr>
          <p:cNvPr id="6" name="TextBox 5">
            <a:extLst>
              <a:ext uri="{FF2B5EF4-FFF2-40B4-BE49-F238E27FC236}">
                <a16:creationId xmlns:a16="http://schemas.microsoft.com/office/drawing/2014/main" id="{3F6EDAA7-B79A-C528-58A5-90D958D8EFAE}"/>
              </a:ext>
            </a:extLst>
          </p:cNvPr>
          <p:cNvSpPr txBox="1"/>
          <p:nvPr/>
        </p:nvSpPr>
        <p:spPr>
          <a:xfrm>
            <a:off x="1815152" y="646087"/>
            <a:ext cx="8259169" cy="400110"/>
          </a:xfrm>
          <a:prstGeom prst="rect">
            <a:avLst/>
          </a:prstGeom>
          <a:noFill/>
        </p:spPr>
        <p:txBody>
          <a:bodyPr wrap="square" rtlCol="0">
            <a:spAutoFit/>
          </a:bodyPr>
          <a:lstStyle/>
          <a:p>
            <a:r>
              <a:rPr lang="en-GB" sz="2000" b="1"/>
              <a:t>Delivery of the best possible outcomes for patients at the lowest cost.</a:t>
            </a:r>
          </a:p>
        </p:txBody>
      </p:sp>
      <p:grpSp>
        <p:nvGrpSpPr>
          <p:cNvPr id="14" name="Group 13">
            <a:extLst>
              <a:ext uri="{FF2B5EF4-FFF2-40B4-BE49-F238E27FC236}">
                <a16:creationId xmlns:a16="http://schemas.microsoft.com/office/drawing/2014/main" id="{26FB5A0B-12CB-4F1B-B2CF-0F92443F8E63}"/>
              </a:ext>
            </a:extLst>
          </p:cNvPr>
          <p:cNvGrpSpPr/>
          <p:nvPr/>
        </p:nvGrpSpPr>
        <p:grpSpPr>
          <a:xfrm>
            <a:off x="0" y="1354957"/>
            <a:ext cx="12192000" cy="4832092"/>
            <a:chOff x="-11430" y="1196428"/>
            <a:chExt cx="12192000" cy="4832092"/>
          </a:xfrm>
        </p:grpSpPr>
        <p:grpSp>
          <p:nvGrpSpPr>
            <p:cNvPr id="12" name="Group 11">
              <a:extLst>
                <a:ext uri="{FF2B5EF4-FFF2-40B4-BE49-F238E27FC236}">
                  <a16:creationId xmlns:a16="http://schemas.microsoft.com/office/drawing/2014/main" id="{8B7B2512-14A8-37EC-D034-FAD52708679A}"/>
                </a:ext>
              </a:extLst>
            </p:cNvPr>
            <p:cNvGrpSpPr/>
            <p:nvPr/>
          </p:nvGrpSpPr>
          <p:grpSpPr>
            <a:xfrm>
              <a:off x="-11430" y="1571671"/>
              <a:ext cx="5721629" cy="4102854"/>
              <a:chOff x="-11916" y="1655677"/>
              <a:chExt cx="5965041" cy="4225376"/>
            </a:xfrm>
          </p:grpSpPr>
          <p:pic>
            <p:nvPicPr>
              <p:cNvPr id="10" name="Picture 9" descr="Diagram of a diagram showing the quality care process&#10;&#10;Description automatically generated with medium confidence">
                <a:extLst>
                  <a:ext uri="{FF2B5EF4-FFF2-40B4-BE49-F238E27FC236}">
                    <a16:creationId xmlns:a16="http://schemas.microsoft.com/office/drawing/2014/main" id="{84646C16-894F-4DFB-5E35-17C553D84D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6" y="1655677"/>
                <a:ext cx="5965041" cy="4203490"/>
              </a:xfrm>
              <a:prstGeom prst="rect">
                <a:avLst/>
              </a:prstGeom>
            </p:spPr>
          </p:pic>
          <p:sp>
            <p:nvSpPr>
              <p:cNvPr id="11" name="TextBox 10">
                <a:extLst>
                  <a:ext uri="{FF2B5EF4-FFF2-40B4-BE49-F238E27FC236}">
                    <a16:creationId xmlns:a16="http://schemas.microsoft.com/office/drawing/2014/main" id="{ECBF62E3-4C2A-CCBF-DC98-65B58A926D13}"/>
                  </a:ext>
                </a:extLst>
              </p:cNvPr>
              <p:cNvSpPr txBox="1"/>
              <p:nvPr/>
            </p:nvSpPr>
            <p:spPr>
              <a:xfrm>
                <a:off x="-7473" y="5595782"/>
                <a:ext cx="1339069" cy="285271"/>
              </a:xfrm>
              <a:prstGeom prst="rect">
                <a:avLst/>
              </a:prstGeom>
              <a:noFill/>
            </p:spPr>
            <p:txBody>
              <a:bodyPr wrap="square" lIns="91440" tIns="45720" rIns="91440" bIns="45720" rtlCol="0" anchor="t">
                <a:spAutoFit/>
              </a:bodyPr>
              <a:lstStyle/>
              <a:p>
                <a:r>
                  <a:rPr lang="en-GB" sz="1200">
                    <a:hlinkClick r:id="" action="ppaction://noaction"/>
                  </a:rPr>
                  <a:t>Gleadhill, 2023</a:t>
                </a:r>
                <a:endParaRPr lang="en-GB" sz="1200"/>
              </a:p>
            </p:txBody>
          </p:sp>
        </p:grpSp>
        <p:sp>
          <p:nvSpPr>
            <p:cNvPr id="13" name="TextBox 12">
              <a:extLst>
                <a:ext uri="{FF2B5EF4-FFF2-40B4-BE49-F238E27FC236}">
                  <a16:creationId xmlns:a16="http://schemas.microsoft.com/office/drawing/2014/main" id="{C4104C21-361C-BD8E-33E7-E6D7802A49DE}"/>
                </a:ext>
              </a:extLst>
            </p:cNvPr>
            <p:cNvSpPr txBox="1"/>
            <p:nvPr/>
          </p:nvSpPr>
          <p:spPr>
            <a:xfrm>
              <a:off x="6084570" y="1196428"/>
              <a:ext cx="6096000" cy="4832092"/>
            </a:xfrm>
            <a:prstGeom prst="rect">
              <a:avLst/>
            </a:prstGeom>
            <a:noFill/>
          </p:spPr>
          <p:txBody>
            <a:bodyPr wrap="square" rtlCol="0">
              <a:spAutoFit/>
            </a:bodyPr>
            <a:lstStyle/>
            <a:p>
              <a:pPr algn="just"/>
              <a:r>
                <a:rPr lang="en-GB" sz="1400" b="1"/>
                <a:t>SAFE</a:t>
              </a:r>
              <a:r>
                <a:rPr lang="en-GB" sz="1400"/>
                <a:t>: care does not harm the patient. Safe care should be  well supported by policies and procedures and a                      clear reporting procedure.</a:t>
              </a:r>
            </a:p>
            <a:p>
              <a:pPr algn="just"/>
              <a:endParaRPr lang="en-GB" sz="1400" b="1"/>
            </a:p>
            <a:p>
              <a:pPr algn="just"/>
              <a:r>
                <a:rPr lang="en-GB" sz="1400" b="1"/>
                <a:t>CONNECTED: </a:t>
              </a:r>
              <a:r>
                <a:rPr lang="en-GB" sz="1400"/>
                <a:t>care allows patients to move easily between and across sectors of healthcare. Prioritise efficient interprofessional communication and empower patients to maintain continuity over their own care. </a:t>
              </a:r>
            </a:p>
            <a:p>
              <a:pPr algn="just"/>
              <a:endParaRPr lang="en-GB" sz="1400" b="1"/>
            </a:p>
            <a:p>
              <a:pPr algn="just"/>
              <a:endParaRPr lang="en-GB" sz="1400" b="1"/>
            </a:p>
            <a:p>
              <a:pPr algn="just"/>
              <a:r>
                <a:rPr lang="en-GB" sz="1400" b="1"/>
                <a:t>PATIENT-CENTRED: </a:t>
              </a:r>
              <a:r>
                <a:rPr lang="en-GB" sz="1400"/>
                <a:t>care is built around patient’s needs and values ensuring the patient is empowered to take an active role in their care. Adapt communication and assessment according to patient’s needs and partnering with patients to develop treatment plans. </a:t>
              </a:r>
            </a:p>
            <a:p>
              <a:pPr algn="just"/>
              <a:endParaRPr lang="en-GB" sz="1400" b="1"/>
            </a:p>
            <a:p>
              <a:pPr algn="just"/>
              <a:r>
                <a:rPr lang="en-GB" sz="1400" b="1"/>
                <a:t>EVIDENCE-BASED</a:t>
              </a:r>
              <a:r>
                <a:rPr lang="en-GB" sz="1400"/>
                <a:t>: care is guided by up-to-date evidence for the decision making regarding the patient’s care. </a:t>
              </a:r>
            </a:p>
            <a:p>
              <a:pPr algn="just"/>
              <a:endParaRPr lang="en-GB" sz="1400" b="1"/>
            </a:p>
            <a:p>
              <a:pPr algn="just"/>
              <a:r>
                <a:rPr lang="en-GB" sz="1400" b="1"/>
                <a:t>EQUITABLE: </a:t>
              </a:r>
              <a:r>
                <a:rPr lang="en-GB" sz="1400"/>
                <a:t>care is of equal quality for all cultural background, age, gender, religion, sexual orientation, disability status, religion, socio-economic status. </a:t>
              </a:r>
            </a:p>
            <a:p>
              <a:pPr algn="just"/>
              <a:endParaRPr lang="en-GB" sz="1400" b="1"/>
            </a:p>
            <a:p>
              <a:pPr algn="just"/>
              <a:endParaRPr lang="en-GB" sz="1400" b="1"/>
            </a:p>
            <a:p>
              <a:pPr algn="just"/>
              <a:r>
                <a:rPr lang="en-GB" sz="1400" b="1"/>
                <a:t>EFFECTIVE: </a:t>
              </a:r>
              <a:r>
                <a:rPr lang="en-GB" sz="1400"/>
                <a:t>effective care should be evidence based and based on skilled communication and understanding patient’s needs. </a:t>
              </a:r>
              <a:endParaRPr lang="en-GB" sz="1400" b="1"/>
            </a:p>
          </p:txBody>
        </p:sp>
      </p:grpSp>
      <p:cxnSp>
        <p:nvCxnSpPr>
          <p:cNvPr id="15" name="Straight Connector 14">
            <a:extLst>
              <a:ext uri="{FF2B5EF4-FFF2-40B4-BE49-F238E27FC236}">
                <a16:creationId xmlns:a16="http://schemas.microsoft.com/office/drawing/2014/main" id="{79E443B4-DA3D-15B4-9CFB-10536D6AC8A3}"/>
              </a:ext>
            </a:extLst>
          </p:cNvPr>
          <p:cNvCxnSpPr>
            <a:cxnSpLocks/>
          </p:cNvCxnSpPr>
          <p:nvPr/>
        </p:nvCxnSpPr>
        <p:spPr>
          <a:xfrm flipV="1">
            <a:off x="0" y="456932"/>
            <a:ext cx="12192000" cy="25010"/>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pic>
        <p:nvPicPr>
          <p:cNvPr id="4" name="Picture 3" descr="A black and yellow logo&#10;&#10;Description automatically generated">
            <a:extLst>
              <a:ext uri="{FF2B5EF4-FFF2-40B4-BE49-F238E27FC236}">
                <a16:creationId xmlns:a16="http://schemas.microsoft.com/office/drawing/2014/main" id="{451C97A7-25B7-4FC4-B163-54569B084C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206434"/>
            <a:ext cx="1172817" cy="651565"/>
          </a:xfrm>
          <a:prstGeom prst="rect">
            <a:avLst/>
          </a:prstGeom>
        </p:spPr>
      </p:pic>
      <p:sp>
        <p:nvSpPr>
          <p:cNvPr id="7" name="Date Placeholder 6">
            <a:extLst>
              <a:ext uri="{FF2B5EF4-FFF2-40B4-BE49-F238E27FC236}">
                <a16:creationId xmlns:a16="http://schemas.microsoft.com/office/drawing/2014/main" id="{C66F4386-0B3D-7BE6-B8B6-4EF2B0349356}"/>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2830047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diagram of a healthcare 4. 0 technologies&#10;&#10;Description automatically generated">
            <a:extLst>
              <a:ext uri="{FF2B5EF4-FFF2-40B4-BE49-F238E27FC236}">
                <a16:creationId xmlns:a16="http://schemas.microsoft.com/office/drawing/2014/main" id="{E546565B-20B6-8A31-E5F4-DF76D040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6959" y="785421"/>
            <a:ext cx="5117516" cy="4659600"/>
          </a:xfrm>
          <a:prstGeom prst="rect">
            <a:avLst/>
          </a:prstGeom>
        </p:spPr>
      </p:pic>
      <p:sp>
        <p:nvSpPr>
          <p:cNvPr id="2" name="Footer Placeholder 1">
            <a:extLst>
              <a:ext uri="{FF2B5EF4-FFF2-40B4-BE49-F238E27FC236}">
                <a16:creationId xmlns:a16="http://schemas.microsoft.com/office/drawing/2014/main" id="{FCBC2527-1FBD-DD33-F8A2-8D0D4B1051F0}"/>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1CBDFFB0-B56D-FA1B-E180-FEA809DFC21C}"/>
              </a:ext>
            </a:extLst>
          </p:cNvPr>
          <p:cNvSpPr>
            <a:spLocks noGrp="1"/>
          </p:cNvSpPr>
          <p:nvPr>
            <p:ph type="sldNum" sz="quarter" idx="12"/>
          </p:nvPr>
        </p:nvSpPr>
        <p:spPr/>
        <p:txBody>
          <a:bodyPr/>
          <a:lstStyle/>
          <a:p>
            <a:fld id="{1A86BE50-FD7F-4295-8001-4F6FBD21EA22}" type="slidenum">
              <a:rPr lang="en-GB" smtClean="0"/>
              <a:t>27</a:t>
            </a:fld>
            <a:endParaRPr lang="en-GB"/>
          </a:p>
        </p:txBody>
      </p:sp>
      <p:sp>
        <p:nvSpPr>
          <p:cNvPr id="4" name="TextBox 3">
            <a:extLst>
              <a:ext uri="{FF2B5EF4-FFF2-40B4-BE49-F238E27FC236}">
                <a16:creationId xmlns:a16="http://schemas.microsoft.com/office/drawing/2014/main" id="{ABF2CFE0-A9E4-21BE-7586-61329558FC79}"/>
              </a:ext>
            </a:extLst>
          </p:cNvPr>
          <p:cNvSpPr txBox="1"/>
          <p:nvPr/>
        </p:nvSpPr>
        <p:spPr>
          <a:xfrm>
            <a:off x="1254642" y="659219"/>
            <a:ext cx="530915" cy="923330"/>
          </a:xfrm>
          <a:prstGeom prst="rect">
            <a:avLst/>
          </a:prstGeom>
          <a:noFill/>
        </p:spPr>
        <p:txBody>
          <a:bodyPr wrap="none" rtlCol="0">
            <a:spAutoFit/>
          </a:bodyPr>
          <a:lstStyle/>
          <a:p>
            <a:endParaRPr lang="en-GB"/>
          </a:p>
          <a:p>
            <a:pPr marL="342900" indent="-342900">
              <a:buFont typeface="+mj-lt"/>
              <a:buAutoNum type="arabicPeriod"/>
            </a:pPr>
            <a:endParaRPr lang="en-GB"/>
          </a:p>
          <a:p>
            <a:pPr marL="342900" indent="-342900">
              <a:buFont typeface="+mj-lt"/>
              <a:buAutoNum type="arabicPeriod"/>
            </a:pPr>
            <a:endParaRPr lang="en-GB"/>
          </a:p>
        </p:txBody>
      </p:sp>
      <p:sp>
        <p:nvSpPr>
          <p:cNvPr id="5" name="TextBox 4">
            <a:extLst>
              <a:ext uri="{FF2B5EF4-FFF2-40B4-BE49-F238E27FC236}">
                <a16:creationId xmlns:a16="http://schemas.microsoft.com/office/drawing/2014/main" id="{A83A06EB-91AE-F8D0-D938-C9923073F2ED}"/>
              </a:ext>
            </a:extLst>
          </p:cNvPr>
          <p:cNvSpPr txBox="1"/>
          <p:nvPr/>
        </p:nvSpPr>
        <p:spPr>
          <a:xfrm>
            <a:off x="-101043" y="-26644"/>
            <a:ext cx="5109155" cy="523220"/>
          </a:xfrm>
          <a:prstGeom prst="rect">
            <a:avLst/>
          </a:prstGeom>
          <a:noFill/>
        </p:spPr>
        <p:txBody>
          <a:bodyPr wrap="none" rtlCol="0">
            <a:spAutoFit/>
          </a:bodyPr>
          <a:lstStyle/>
          <a:p>
            <a:pPr algn="ctr"/>
            <a:r>
              <a:rPr lang="en-GB" sz="2800" b="1">
                <a:solidFill>
                  <a:schemeClr val="accent4">
                    <a:lumMod val="50000"/>
                  </a:schemeClr>
                </a:solidFill>
              </a:rPr>
              <a:t>Key innovations in healthcare</a:t>
            </a:r>
            <a:endParaRPr lang="en-GB" sz="2800" b="1"/>
          </a:p>
        </p:txBody>
      </p:sp>
      <p:cxnSp>
        <p:nvCxnSpPr>
          <p:cNvPr id="6" name="Straight Connector 5">
            <a:extLst>
              <a:ext uri="{FF2B5EF4-FFF2-40B4-BE49-F238E27FC236}">
                <a16:creationId xmlns:a16="http://schemas.microsoft.com/office/drawing/2014/main" id="{F5C49ADC-85B5-97CC-9B77-C942AD2B7038}"/>
              </a:ext>
            </a:extLst>
          </p:cNvPr>
          <p:cNvCxnSpPr>
            <a:cxnSpLocks/>
          </p:cNvCxnSpPr>
          <p:nvPr/>
        </p:nvCxnSpPr>
        <p:spPr>
          <a:xfrm>
            <a:off x="21260" y="475310"/>
            <a:ext cx="4635800" cy="0"/>
          </a:xfrm>
          <a:prstGeom prst="line">
            <a:avLst/>
          </a:prstGeom>
          <a:ln>
            <a:solidFill>
              <a:srgbClr val="C00000"/>
            </a:solidFill>
          </a:ln>
        </p:spPr>
        <p:style>
          <a:lnRef idx="2">
            <a:schemeClr val="accent2"/>
          </a:lnRef>
          <a:fillRef idx="0">
            <a:schemeClr val="accent2"/>
          </a:fillRef>
          <a:effectRef idx="1">
            <a:schemeClr val="accent2"/>
          </a:effectRef>
          <a:fontRef idx="minor">
            <a:schemeClr val="tx1"/>
          </a:fontRef>
        </p:style>
      </p:cxnSp>
      <p:sp>
        <p:nvSpPr>
          <p:cNvPr id="7" name="TextBox 6">
            <a:extLst>
              <a:ext uri="{FF2B5EF4-FFF2-40B4-BE49-F238E27FC236}">
                <a16:creationId xmlns:a16="http://schemas.microsoft.com/office/drawing/2014/main" id="{9EF7FB8C-DB38-FDFA-CCF1-88CB02C345FC}"/>
              </a:ext>
            </a:extLst>
          </p:cNvPr>
          <p:cNvSpPr txBox="1"/>
          <p:nvPr/>
        </p:nvSpPr>
        <p:spPr>
          <a:xfrm>
            <a:off x="80282" y="889288"/>
            <a:ext cx="3758721"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Electronic Health Record (EHRs)</a:t>
            </a:r>
          </a:p>
        </p:txBody>
      </p:sp>
      <p:sp>
        <p:nvSpPr>
          <p:cNvPr id="8" name="TextBox 7">
            <a:extLst>
              <a:ext uri="{FF2B5EF4-FFF2-40B4-BE49-F238E27FC236}">
                <a16:creationId xmlns:a16="http://schemas.microsoft.com/office/drawing/2014/main" id="{01AC8727-9FAE-2620-E243-2DF56011D2CD}"/>
              </a:ext>
            </a:extLst>
          </p:cNvPr>
          <p:cNvSpPr txBox="1"/>
          <p:nvPr/>
        </p:nvSpPr>
        <p:spPr>
          <a:xfrm>
            <a:off x="80282" y="2550144"/>
            <a:ext cx="3410549"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Telemedicine and Tele-health</a:t>
            </a:r>
          </a:p>
        </p:txBody>
      </p:sp>
      <p:sp>
        <p:nvSpPr>
          <p:cNvPr id="9" name="TextBox 8">
            <a:extLst>
              <a:ext uri="{FF2B5EF4-FFF2-40B4-BE49-F238E27FC236}">
                <a16:creationId xmlns:a16="http://schemas.microsoft.com/office/drawing/2014/main" id="{052AB78C-C8AB-A4EF-8844-D6B0CC79BCC7}"/>
              </a:ext>
            </a:extLst>
          </p:cNvPr>
          <p:cNvSpPr txBox="1"/>
          <p:nvPr/>
        </p:nvSpPr>
        <p:spPr>
          <a:xfrm>
            <a:off x="78472" y="4854770"/>
            <a:ext cx="4216347"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Wearable devices and Mobile Health</a:t>
            </a:r>
          </a:p>
        </p:txBody>
      </p:sp>
      <p:sp>
        <p:nvSpPr>
          <p:cNvPr id="11" name="TextBox 10">
            <a:extLst>
              <a:ext uri="{FF2B5EF4-FFF2-40B4-BE49-F238E27FC236}">
                <a16:creationId xmlns:a16="http://schemas.microsoft.com/office/drawing/2014/main" id="{452A56CD-5500-A5E8-C6B5-33B646D2C016}"/>
              </a:ext>
            </a:extLst>
          </p:cNvPr>
          <p:cNvSpPr txBox="1"/>
          <p:nvPr/>
        </p:nvSpPr>
        <p:spPr>
          <a:xfrm>
            <a:off x="86516" y="3360501"/>
            <a:ext cx="2880853"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Patient Portals and APPs</a:t>
            </a:r>
          </a:p>
        </p:txBody>
      </p:sp>
      <p:sp>
        <p:nvSpPr>
          <p:cNvPr id="12" name="TextBox 11">
            <a:extLst>
              <a:ext uri="{FF2B5EF4-FFF2-40B4-BE49-F238E27FC236}">
                <a16:creationId xmlns:a16="http://schemas.microsoft.com/office/drawing/2014/main" id="{91199196-EA5B-898B-552A-8E4FEBA98D43}"/>
              </a:ext>
            </a:extLst>
          </p:cNvPr>
          <p:cNvSpPr txBox="1"/>
          <p:nvPr/>
        </p:nvSpPr>
        <p:spPr>
          <a:xfrm>
            <a:off x="7060367" y="-13791"/>
            <a:ext cx="5110373" cy="523220"/>
          </a:xfrm>
          <a:prstGeom prst="rect">
            <a:avLst/>
          </a:prstGeom>
          <a:noFill/>
        </p:spPr>
        <p:txBody>
          <a:bodyPr wrap="none" rtlCol="0">
            <a:spAutoFit/>
          </a:bodyPr>
          <a:lstStyle/>
          <a:p>
            <a:pPr algn="ctr"/>
            <a:r>
              <a:rPr lang="en-GB" sz="2800" b="1">
                <a:solidFill>
                  <a:schemeClr val="accent4">
                    <a:lumMod val="50000"/>
                  </a:schemeClr>
                </a:solidFill>
              </a:rPr>
              <a:t>Key applications in healthcare</a:t>
            </a:r>
            <a:endParaRPr lang="en-GB" sz="2800" b="1"/>
          </a:p>
        </p:txBody>
      </p:sp>
      <p:cxnSp>
        <p:nvCxnSpPr>
          <p:cNvPr id="13" name="Straight Connector 12">
            <a:extLst>
              <a:ext uri="{FF2B5EF4-FFF2-40B4-BE49-F238E27FC236}">
                <a16:creationId xmlns:a16="http://schemas.microsoft.com/office/drawing/2014/main" id="{134C5A37-AC88-C5DC-C248-65764E3E9C78}"/>
              </a:ext>
            </a:extLst>
          </p:cNvPr>
          <p:cNvCxnSpPr>
            <a:cxnSpLocks/>
          </p:cNvCxnSpPr>
          <p:nvPr/>
        </p:nvCxnSpPr>
        <p:spPr>
          <a:xfrm>
            <a:off x="7527325" y="486333"/>
            <a:ext cx="4635800" cy="0"/>
          </a:xfrm>
          <a:prstGeom prst="line">
            <a:avLst/>
          </a:prstGeom>
          <a:ln>
            <a:solidFill>
              <a:srgbClr val="C00000"/>
            </a:solidFill>
          </a:ln>
        </p:spPr>
        <p:style>
          <a:lnRef idx="2">
            <a:schemeClr val="accent2"/>
          </a:lnRef>
          <a:fillRef idx="0">
            <a:schemeClr val="accent2"/>
          </a:fillRef>
          <a:effectRef idx="1">
            <a:schemeClr val="accent2"/>
          </a:effectRef>
          <a:fontRef idx="minor">
            <a:schemeClr val="tx1"/>
          </a:fontRef>
        </p:style>
      </p:cxnSp>
      <p:sp>
        <p:nvSpPr>
          <p:cNvPr id="14" name="TextBox 13">
            <a:extLst>
              <a:ext uri="{FF2B5EF4-FFF2-40B4-BE49-F238E27FC236}">
                <a16:creationId xmlns:a16="http://schemas.microsoft.com/office/drawing/2014/main" id="{DFBBED21-4559-357D-F5E5-2B7F7B38B4DD}"/>
              </a:ext>
            </a:extLst>
          </p:cNvPr>
          <p:cNvSpPr txBox="1"/>
          <p:nvPr/>
        </p:nvSpPr>
        <p:spPr>
          <a:xfrm>
            <a:off x="9678031" y="920829"/>
            <a:ext cx="2464201"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Patient Management</a:t>
            </a:r>
          </a:p>
        </p:txBody>
      </p:sp>
      <p:sp>
        <p:nvSpPr>
          <p:cNvPr id="15" name="TextBox 14">
            <a:extLst>
              <a:ext uri="{FF2B5EF4-FFF2-40B4-BE49-F238E27FC236}">
                <a16:creationId xmlns:a16="http://schemas.microsoft.com/office/drawing/2014/main" id="{C1854797-7CFC-41AB-C88E-33A20980582B}"/>
              </a:ext>
            </a:extLst>
          </p:cNvPr>
          <p:cNvSpPr txBox="1"/>
          <p:nvPr/>
        </p:nvSpPr>
        <p:spPr>
          <a:xfrm>
            <a:off x="9849278" y="2550144"/>
            <a:ext cx="2285241"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Remote Monitoring</a:t>
            </a:r>
          </a:p>
        </p:txBody>
      </p:sp>
      <p:sp>
        <p:nvSpPr>
          <p:cNvPr id="16" name="TextBox 15">
            <a:extLst>
              <a:ext uri="{FF2B5EF4-FFF2-40B4-BE49-F238E27FC236}">
                <a16:creationId xmlns:a16="http://schemas.microsoft.com/office/drawing/2014/main" id="{DDB540F5-5874-35CF-6564-7551A5894B60}"/>
              </a:ext>
            </a:extLst>
          </p:cNvPr>
          <p:cNvSpPr txBox="1"/>
          <p:nvPr/>
        </p:nvSpPr>
        <p:spPr>
          <a:xfrm>
            <a:off x="8942940" y="4147252"/>
            <a:ext cx="3191579"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Data Analytics and security</a:t>
            </a:r>
          </a:p>
        </p:txBody>
      </p:sp>
      <p:sp>
        <p:nvSpPr>
          <p:cNvPr id="17" name="TextBox 16">
            <a:extLst>
              <a:ext uri="{FF2B5EF4-FFF2-40B4-BE49-F238E27FC236}">
                <a16:creationId xmlns:a16="http://schemas.microsoft.com/office/drawing/2014/main" id="{E6E8919E-DE2A-EEE9-749A-FC16D0FCEBC3}"/>
              </a:ext>
            </a:extLst>
          </p:cNvPr>
          <p:cNvSpPr txBox="1"/>
          <p:nvPr/>
        </p:nvSpPr>
        <p:spPr>
          <a:xfrm>
            <a:off x="10487530" y="3361525"/>
            <a:ext cx="1646989"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e-Prescribing</a:t>
            </a:r>
          </a:p>
        </p:txBody>
      </p:sp>
      <p:sp>
        <p:nvSpPr>
          <p:cNvPr id="18" name="TextBox 17">
            <a:extLst>
              <a:ext uri="{FF2B5EF4-FFF2-40B4-BE49-F238E27FC236}">
                <a16:creationId xmlns:a16="http://schemas.microsoft.com/office/drawing/2014/main" id="{542DE3C1-B548-61BB-70D3-2246FDE46364}"/>
              </a:ext>
            </a:extLst>
          </p:cNvPr>
          <p:cNvSpPr txBox="1"/>
          <p:nvPr/>
        </p:nvSpPr>
        <p:spPr>
          <a:xfrm>
            <a:off x="7617770" y="5563527"/>
            <a:ext cx="4516749"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Clinical decisions and support systems</a:t>
            </a:r>
          </a:p>
        </p:txBody>
      </p:sp>
      <p:sp>
        <p:nvSpPr>
          <p:cNvPr id="10" name="TextBox 9">
            <a:extLst>
              <a:ext uri="{FF2B5EF4-FFF2-40B4-BE49-F238E27FC236}">
                <a16:creationId xmlns:a16="http://schemas.microsoft.com/office/drawing/2014/main" id="{B84ADACB-AAAB-18B7-9C9F-035FB64098D3}"/>
              </a:ext>
            </a:extLst>
          </p:cNvPr>
          <p:cNvSpPr txBox="1"/>
          <p:nvPr/>
        </p:nvSpPr>
        <p:spPr>
          <a:xfrm>
            <a:off x="26675" y="5563527"/>
            <a:ext cx="6869445"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Health Information System and Health Information Exchange</a:t>
            </a:r>
          </a:p>
        </p:txBody>
      </p:sp>
      <p:sp>
        <p:nvSpPr>
          <p:cNvPr id="22" name="TextBox 21">
            <a:extLst>
              <a:ext uri="{FF2B5EF4-FFF2-40B4-BE49-F238E27FC236}">
                <a16:creationId xmlns:a16="http://schemas.microsoft.com/office/drawing/2014/main" id="{935C599D-2F1B-32BC-10F8-E6CCAF4ACEB0}"/>
              </a:ext>
            </a:extLst>
          </p:cNvPr>
          <p:cNvSpPr txBox="1"/>
          <p:nvPr/>
        </p:nvSpPr>
        <p:spPr>
          <a:xfrm>
            <a:off x="101547" y="1705312"/>
            <a:ext cx="3914341"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Electronic Medical Record (EMRs)</a:t>
            </a:r>
          </a:p>
        </p:txBody>
      </p:sp>
      <p:sp>
        <p:nvSpPr>
          <p:cNvPr id="23" name="TextBox 22">
            <a:extLst>
              <a:ext uri="{FF2B5EF4-FFF2-40B4-BE49-F238E27FC236}">
                <a16:creationId xmlns:a16="http://schemas.microsoft.com/office/drawing/2014/main" id="{CC511F24-167C-1507-E2E1-DE63787A42AD}"/>
              </a:ext>
            </a:extLst>
          </p:cNvPr>
          <p:cNvSpPr txBox="1"/>
          <p:nvPr/>
        </p:nvSpPr>
        <p:spPr>
          <a:xfrm>
            <a:off x="80282" y="4147252"/>
            <a:ext cx="2698880" cy="400110"/>
          </a:xfrm>
          <a:prstGeom prst="rect">
            <a:avLst/>
          </a:prstGeom>
          <a:solidFill>
            <a:schemeClr val="tx2">
              <a:lumMod val="10000"/>
              <a:lumOff val="90000"/>
            </a:schemeClr>
          </a:solidFill>
          <a:ln>
            <a:solidFill>
              <a:schemeClr val="tx2">
                <a:lumMod val="90000"/>
                <a:lumOff val="10000"/>
              </a:schemeClr>
            </a:solidFill>
          </a:ln>
        </p:spPr>
        <p:txBody>
          <a:bodyPr wrap="none" rtlCol="0">
            <a:spAutoFit/>
          </a:bodyPr>
          <a:lstStyle/>
          <a:p>
            <a:r>
              <a:rPr lang="en-GB" sz="2000"/>
              <a:t>Personalised medicine</a:t>
            </a:r>
          </a:p>
        </p:txBody>
      </p:sp>
      <p:pic>
        <p:nvPicPr>
          <p:cNvPr id="19" name="Picture 18" descr="A black and yellow logo&#10;&#10;Description automatically generated">
            <a:extLst>
              <a:ext uri="{FF2B5EF4-FFF2-40B4-BE49-F238E27FC236}">
                <a16:creationId xmlns:a16="http://schemas.microsoft.com/office/drawing/2014/main" id="{C0915214-A4D4-D0CC-7870-939726F09C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sp>
        <p:nvSpPr>
          <p:cNvPr id="24" name="TextBox 23">
            <a:extLst>
              <a:ext uri="{FF2B5EF4-FFF2-40B4-BE49-F238E27FC236}">
                <a16:creationId xmlns:a16="http://schemas.microsoft.com/office/drawing/2014/main" id="{00CED619-4374-C23B-10AE-152946B4FCF7}"/>
              </a:ext>
            </a:extLst>
          </p:cNvPr>
          <p:cNvSpPr txBox="1"/>
          <p:nvPr/>
        </p:nvSpPr>
        <p:spPr>
          <a:xfrm>
            <a:off x="10282043" y="4854770"/>
            <a:ext cx="1860189"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Interoperability</a:t>
            </a:r>
          </a:p>
        </p:txBody>
      </p:sp>
      <p:sp>
        <p:nvSpPr>
          <p:cNvPr id="25" name="TextBox 24">
            <a:extLst>
              <a:ext uri="{FF2B5EF4-FFF2-40B4-BE49-F238E27FC236}">
                <a16:creationId xmlns:a16="http://schemas.microsoft.com/office/drawing/2014/main" id="{57982D3C-BC4C-76B6-6E09-B5BCFD407B18}"/>
              </a:ext>
            </a:extLst>
          </p:cNvPr>
          <p:cNvSpPr txBox="1"/>
          <p:nvPr/>
        </p:nvSpPr>
        <p:spPr>
          <a:xfrm>
            <a:off x="9619490" y="1700266"/>
            <a:ext cx="2522742" cy="400110"/>
          </a:xfrm>
          <a:prstGeom prst="rect">
            <a:avLst/>
          </a:prstGeom>
          <a:solidFill>
            <a:schemeClr val="accent2">
              <a:lumMod val="20000"/>
              <a:lumOff val="80000"/>
            </a:schemeClr>
          </a:solidFill>
          <a:ln>
            <a:solidFill>
              <a:schemeClr val="accent2">
                <a:lumMod val="50000"/>
              </a:schemeClr>
            </a:solidFill>
          </a:ln>
        </p:spPr>
        <p:txBody>
          <a:bodyPr wrap="none" rtlCol="0">
            <a:spAutoFit/>
          </a:bodyPr>
          <a:lstStyle/>
          <a:p>
            <a:r>
              <a:rPr lang="en-GB" sz="2000"/>
              <a:t>Predictive healthcare</a:t>
            </a:r>
          </a:p>
        </p:txBody>
      </p:sp>
      <p:sp>
        <p:nvSpPr>
          <p:cNvPr id="20" name="Date Placeholder 19">
            <a:extLst>
              <a:ext uri="{FF2B5EF4-FFF2-40B4-BE49-F238E27FC236}">
                <a16:creationId xmlns:a16="http://schemas.microsoft.com/office/drawing/2014/main" id="{42A1CDF3-B926-FA95-953F-E31F2C3C88E4}"/>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4103953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1A40F-A8CA-6556-5C6E-FD3193CA276F}"/>
            </a:ext>
          </a:extLst>
        </p:cNvPr>
        <p:cNvGrpSpPr/>
        <p:nvPr/>
      </p:nvGrpSpPr>
      <p:grpSpPr>
        <a:xfrm>
          <a:off x="0" y="0"/>
          <a:ext cx="0" cy="0"/>
          <a:chOff x="0" y="0"/>
          <a:chExt cx="0" cy="0"/>
        </a:xfrm>
      </p:grpSpPr>
      <p:pic>
        <p:nvPicPr>
          <p:cNvPr id="5" name="Picture 4" descr="A green frog doll sitting on a brick surface with a mug and a sign&#10;&#10;AI-generated content may be incorrect.">
            <a:extLst>
              <a:ext uri="{FF2B5EF4-FFF2-40B4-BE49-F238E27FC236}">
                <a16:creationId xmlns:a16="http://schemas.microsoft.com/office/drawing/2014/main" id="{3FE615B6-31C4-5F37-8EEE-44608CF9995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66397" y="643467"/>
            <a:ext cx="6459206" cy="5571066"/>
          </a:xfrm>
          <a:prstGeom prst="rect">
            <a:avLst/>
          </a:prstGeom>
        </p:spPr>
      </p:pic>
      <p:sp>
        <p:nvSpPr>
          <p:cNvPr id="2" name="Footer Placeholder 1">
            <a:extLst>
              <a:ext uri="{FF2B5EF4-FFF2-40B4-BE49-F238E27FC236}">
                <a16:creationId xmlns:a16="http://schemas.microsoft.com/office/drawing/2014/main" id="{56733161-5807-DA42-9224-89E6CC0F1BAE}"/>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Dr Simona Ferraraccio</a:t>
            </a:r>
          </a:p>
        </p:txBody>
      </p:sp>
      <p:sp>
        <p:nvSpPr>
          <p:cNvPr id="3" name="Slide Number Placeholder 2">
            <a:extLst>
              <a:ext uri="{FF2B5EF4-FFF2-40B4-BE49-F238E27FC236}">
                <a16:creationId xmlns:a16="http://schemas.microsoft.com/office/drawing/2014/main" id="{DFCAEB31-F690-E6E8-6298-6AF759E62351}"/>
              </a:ext>
            </a:extLst>
          </p:cNvPr>
          <p:cNvSpPr>
            <a:spLocks noGrp="1"/>
          </p:cNvSpPr>
          <p:nvPr>
            <p:ph type="sldNum" sz="quarter" idx="12"/>
          </p:nvPr>
        </p:nvSpPr>
        <p:spPr>
          <a:xfrm>
            <a:off x="8610600" y="6356350"/>
            <a:ext cx="2743200" cy="365125"/>
          </a:xfrm>
        </p:spPr>
        <p:txBody>
          <a:bodyPr>
            <a:normAutofit/>
          </a:bodyPr>
          <a:lstStyle/>
          <a:p>
            <a:pPr>
              <a:spcAft>
                <a:spcPts val="600"/>
              </a:spcAft>
            </a:pPr>
            <a:fld id="{1A86BE50-FD7F-4295-8001-4F6FBD21EA22}" type="slidenum">
              <a:rPr lang="en-GB">
                <a:solidFill>
                  <a:srgbClr val="FFFFFF"/>
                </a:solidFill>
              </a:rPr>
              <a:pPr>
                <a:spcAft>
                  <a:spcPts val="600"/>
                </a:spcAft>
              </a:pPr>
              <a:t>28</a:t>
            </a:fld>
            <a:endParaRPr lang="en-GB">
              <a:solidFill>
                <a:srgbClr val="FFFFFF"/>
              </a:solidFill>
            </a:endParaRPr>
          </a:p>
        </p:txBody>
      </p:sp>
      <p:sp>
        <p:nvSpPr>
          <p:cNvPr id="6" name="TextBox 5">
            <a:extLst>
              <a:ext uri="{FF2B5EF4-FFF2-40B4-BE49-F238E27FC236}">
                <a16:creationId xmlns:a16="http://schemas.microsoft.com/office/drawing/2014/main" id="{9DD7CC7E-F1BE-5BDF-76B5-65AEB2DD2EAD}"/>
              </a:ext>
            </a:extLst>
          </p:cNvPr>
          <p:cNvSpPr txBox="1"/>
          <p:nvPr/>
        </p:nvSpPr>
        <p:spPr>
          <a:xfrm>
            <a:off x="9532743" y="3269065"/>
            <a:ext cx="1975104" cy="523220"/>
          </a:xfrm>
          <a:prstGeom prst="rect">
            <a:avLst/>
          </a:prstGeom>
          <a:noFill/>
        </p:spPr>
        <p:txBody>
          <a:bodyPr wrap="square" rtlCol="0">
            <a:spAutoFit/>
          </a:bodyPr>
          <a:lstStyle/>
          <a:p>
            <a:pPr algn="ctr"/>
            <a:r>
              <a:rPr lang="en-GB" sz="2800"/>
              <a:t>15 mins</a:t>
            </a:r>
          </a:p>
        </p:txBody>
      </p:sp>
      <p:sp>
        <p:nvSpPr>
          <p:cNvPr id="4" name="Date Placeholder 3">
            <a:extLst>
              <a:ext uri="{FF2B5EF4-FFF2-40B4-BE49-F238E27FC236}">
                <a16:creationId xmlns:a16="http://schemas.microsoft.com/office/drawing/2014/main" id="{F0C8BEB4-6949-CDDC-7345-5389B435FC67}"/>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36718833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3A68CE3-BE07-15FE-60E8-CEAA5CCD15B8}"/>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1D85B593-F2D4-0F19-C928-AF5D6DE15542}"/>
              </a:ext>
            </a:extLst>
          </p:cNvPr>
          <p:cNvSpPr>
            <a:spLocks noGrp="1"/>
          </p:cNvSpPr>
          <p:nvPr>
            <p:ph type="sldNum" sz="quarter" idx="12"/>
          </p:nvPr>
        </p:nvSpPr>
        <p:spPr/>
        <p:txBody>
          <a:bodyPr/>
          <a:lstStyle/>
          <a:p>
            <a:fld id="{1A86BE50-FD7F-4295-8001-4F6FBD21EA22}" type="slidenum">
              <a:rPr lang="en-GB" smtClean="0"/>
              <a:t>29</a:t>
            </a:fld>
            <a:endParaRPr lang="en-GB"/>
          </a:p>
        </p:txBody>
      </p:sp>
      <p:sp>
        <p:nvSpPr>
          <p:cNvPr id="8" name="TextBox 7">
            <a:extLst>
              <a:ext uri="{FF2B5EF4-FFF2-40B4-BE49-F238E27FC236}">
                <a16:creationId xmlns:a16="http://schemas.microsoft.com/office/drawing/2014/main" id="{5071E6E9-A039-CB22-5208-DBCF8C9B4944}"/>
              </a:ext>
            </a:extLst>
          </p:cNvPr>
          <p:cNvSpPr txBox="1"/>
          <p:nvPr/>
        </p:nvSpPr>
        <p:spPr>
          <a:xfrm>
            <a:off x="4067407" y="276783"/>
            <a:ext cx="8424785" cy="646331"/>
          </a:xfrm>
          <a:prstGeom prst="rect">
            <a:avLst/>
          </a:prstGeom>
          <a:noFill/>
        </p:spPr>
        <p:txBody>
          <a:bodyPr wrap="square" rtlCol="0">
            <a:spAutoFit/>
          </a:bodyPr>
          <a:lstStyle/>
          <a:p>
            <a:r>
              <a:rPr lang="en-GB" b="1"/>
              <a:t>Objective</a:t>
            </a:r>
            <a:r>
              <a:rPr lang="en-GB"/>
              <a:t>: Research the digital innovation assigned to your group and fill the quiz</a:t>
            </a:r>
          </a:p>
          <a:p>
            <a:endParaRPr lang="en-GB"/>
          </a:p>
        </p:txBody>
      </p:sp>
      <p:sp>
        <p:nvSpPr>
          <p:cNvPr id="9" name="TextBox 8">
            <a:extLst>
              <a:ext uri="{FF2B5EF4-FFF2-40B4-BE49-F238E27FC236}">
                <a16:creationId xmlns:a16="http://schemas.microsoft.com/office/drawing/2014/main" id="{80D4D08A-43C8-7109-C345-0A037A34CE3C}"/>
              </a:ext>
            </a:extLst>
          </p:cNvPr>
          <p:cNvSpPr txBox="1"/>
          <p:nvPr/>
        </p:nvSpPr>
        <p:spPr>
          <a:xfrm>
            <a:off x="5048085" y="1035554"/>
            <a:ext cx="5136663" cy="2862322"/>
          </a:xfrm>
          <a:prstGeom prst="rect">
            <a:avLst/>
          </a:prstGeom>
          <a:solidFill>
            <a:schemeClr val="tx2">
              <a:lumMod val="10000"/>
              <a:lumOff val="90000"/>
            </a:schemeClr>
          </a:solidFill>
        </p:spPr>
        <p:txBody>
          <a:bodyPr wrap="none" rtlCol="0">
            <a:spAutoFit/>
          </a:bodyPr>
          <a:lstStyle/>
          <a:p>
            <a:r>
              <a:rPr lang="en-GB" sz="2000"/>
              <a:t>Group 1: </a:t>
            </a:r>
            <a:r>
              <a:rPr lang="en-GB" sz="2000" b="1"/>
              <a:t>Electronic Health Records (EHRs)</a:t>
            </a:r>
            <a:r>
              <a:rPr lang="en-GB" sz="2000"/>
              <a:t> </a:t>
            </a:r>
            <a:endParaRPr lang="en-GB" sz="2000" b="1"/>
          </a:p>
          <a:p>
            <a:r>
              <a:rPr lang="en-GB" sz="2000" b="1"/>
              <a:t>	</a:t>
            </a:r>
          </a:p>
          <a:p>
            <a:r>
              <a:rPr lang="en-GB" sz="2000"/>
              <a:t>Group 2: </a:t>
            </a:r>
            <a:r>
              <a:rPr lang="en-GB" sz="2000" b="1"/>
              <a:t>Telemedicine</a:t>
            </a:r>
            <a:endParaRPr lang="en-GB" sz="2000"/>
          </a:p>
          <a:p>
            <a:endParaRPr lang="en-GB" sz="2000"/>
          </a:p>
          <a:p>
            <a:r>
              <a:rPr lang="en-GB" sz="2000"/>
              <a:t>Group 3: </a:t>
            </a:r>
            <a:r>
              <a:rPr lang="en-GB" sz="2000" b="1"/>
              <a:t>Wearable devices</a:t>
            </a:r>
            <a:endParaRPr lang="en-GB" sz="2000"/>
          </a:p>
          <a:p>
            <a:r>
              <a:rPr lang="en-GB" sz="2000"/>
              <a:t>	</a:t>
            </a:r>
            <a:endParaRPr lang="en-GB" sz="2000" u="sng"/>
          </a:p>
          <a:p>
            <a:r>
              <a:rPr lang="en-GB" sz="2000"/>
              <a:t>Group 4: </a:t>
            </a:r>
            <a:r>
              <a:rPr lang="en-GB" sz="2000" b="1"/>
              <a:t>Personalised medicine</a:t>
            </a:r>
          </a:p>
          <a:p>
            <a:endParaRPr lang="en-GB" sz="2000" b="1" u="sng"/>
          </a:p>
          <a:p>
            <a:r>
              <a:rPr lang="en-GB" sz="2000"/>
              <a:t>Group 5: </a:t>
            </a:r>
            <a:r>
              <a:rPr lang="en-GB" sz="2000" b="1"/>
              <a:t>Patient apps (NHS App)</a:t>
            </a:r>
          </a:p>
        </p:txBody>
      </p:sp>
      <p:sp>
        <p:nvSpPr>
          <p:cNvPr id="10" name="TextBox 9">
            <a:extLst>
              <a:ext uri="{FF2B5EF4-FFF2-40B4-BE49-F238E27FC236}">
                <a16:creationId xmlns:a16="http://schemas.microsoft.com/office/drawing/2014/main" id="{FA65BFC8-BC42-70F9-9219-F37B32E6CE7F}"/>
              </a:ext>
            </a:extLst>
          </p:cNvPr>
          <p:cNvSpPr txBox="1"/>
          <p:nvPr/>
        </p:nvSpPr>
        <p:spPr>
          <a:xfrm>
            <a:off x="4351351" y="4204944"/>
            <a:ext cx="3337196" cy="2862322"/>
          </a:xfrm>
          <a:prstGeom prst="rect">
            <a:avLst/>
          </a:prstGeom>
          <a:noFill/>
        </p:spPr>
        <p:txBody>
          <a:bodyPr wrap="none" rtlCol="0">
            <a:spAutoFit/>
          </a:bodyPr>
          <a:lstStyle/>
          <a:p>
            <a:r>
              <a:rPr lang="en-GB" sz="2000" dirty="0"/>
              <a:t>Research questions: </a:t>
            </a:r>
          </a:p>
          <a:p>
            <a:pPr marL="342900" indent="-342900">
              <a:buAutoNum type="arabicPeriod"/>
            </a:pPr>
            <a:endParaRPr lang="en-GB" sz="2000" dirty="0"/>
          </a:p>
          <a:p>
            <a:pPr marL="342900" indent="-342900">
              <a:buAutoNum type="arabicPeriod"/>
            </a:pPr>
            <a:r>
              <a:rPr lang="en-GB" sz="2000" dirty="0"/>
              <a:t>Purpose of the innovation</a:t>
            </a:r>
          </a:p>
          <a:p>
            <a:pPr marL="342900" indent="-342900">
              <a:buAutoNum type="arabicPeriod"/>
            </a:pPr>
            <a:r>
              <a:rPr lang="en-GB" sz="2000" dirty="0"/>
              <a:t>Impact on patients</a:t>
            </a:r>
          </a:p>
          <a:p>
            <a:pPr marL="342900" indent="-342900">
              <a:buAutoNum type="arabicPeriod"/>
            </a:pPr>
            <a:r>
              <a:rPr lang="en-GB" sz="2000" dirty="0"/>
              <a:t>Benefits </a:t>
            </a:r>
          </a:p>
          <a:p>
            <a:pPr marL="342900" indent="-342900">
              <a:buAutoNum type="arabicPeriod"/>
            </a:pPr>
            <a:r>
              <a:rPr lang="en-GB" sz="2000"/>
              <a:t>Challenges</a:t>
            </a:r>
          </a:p>
          <a:p>
            <a:pPr marL="342900" indent="-342900">
              <a:buAutoNum type="arabicPeriod"/>
            </a:pPr>
            <a:endParaRPr lang="en-GB" sz="2000" dirty="0"/>
          </a:p>
          <a:p>
            <a:pPr marL="342900" indent="-342900">
              <a:buAutoNum type="arabicPeriod"/>
            </a:pPr>
            <a:endParaRPr lang="en-GB" sz="2000" dirty="0"/>
          </a:p>
          <a:p>
            <a:pPr marL="342900" indent="-342900">
              <a:buAutoNum type="arabicPeriod"/>
            </a:pPr>
            <a:endParaRPr lang="en-GB" sz="2000" dirty="0"/>
          </a:p>
        </p:txBody>
      </p:sp>
      <p:sp>
        <p:nvSpPr>
          <p:cNvPr id="11" name="TextBox 10">
            <a:extLst>
              <a:ext uri="{FF2B5EF4-FFF2-40B4-BE49-F238E27FC236}">
                <a16:creationId xmlns:a16="http://schemas.microsoft.com/office/drawing/2014/main" id="{284DF190-B7B6-B93F-075E-53F2B366D460}"/>
              </a:ext>
            </a:extLst>
          </p:cNvPr>
          <p:cNvSpPr txBox="1"/>
          <p:nvPr/>
        </p:nvSpPr>
        <p:spPr>
          <a:xfrm>
            <a:off x="9982200" y="5473221"/>
            <a:ext cx="2029723" cy="461665"/>
          </a:xfrm>
          <a:prstGeom prst="rect">
            <a:avLst/>
          </a:prstGeom>
          <a:solidFill>
            <a:schemeClr val="accent2">
              <a:lumMod val="40000"/>
              <a:lumOff val="60000"/>
            </a:schemeClr>
          </a:solidFill>
          <a:ln>
            <a:solidFill>
              <a:srgbClr val="C00000"/>
            </a:solidFill>
          </a:ln>
        </p:spPr>
        <p:txBody>
          <a:bodyPr wrap="none" rtlCol="0">
            <a:spAutoFit/>
          </a:bodyPr>
          <a:lstStyle/>
          <a:p>
            <a:r>
              <a:rPr lang="en-GB" sz="2400"/>
              <a:t>Time: 30 mins</a:t>
            </a:r>
          </a:p>
        </p:txBody>
      </p:sp>
      <p:pic>
        <p:nvPicPr>
          <p:cNvPr id="16390" name="Picture 6" descr="Cyber big data flow. Blockchain data fields. Network line connect stream. Concept of AI technology, digital communication, science research, 3D illustration neural cells">
            <a:extLst>
              <a:ext uri="{FF2B5EF4-FFF2-40B4-BE49-F238E27FC236}">
                <a16:creationId xmlns:a16="http://schemas.microsoft.com/office/drawing/2014/main" id="{422EABC0-51E0-7519-E039-F54840601B36}"/>
              </a:ext>
            </a:extLst>
          </p:cNvPr>
          <p:cNvPicPr>
            <a:picLocks noChangeAspect="1" noChangeArrowheads="1"/>
          </p:cNvPicPr>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1" y="0"/>
            <a:ext cx="4067406"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6DC468E-4564-BD7A-6415-E49FFADDF714}"/>
              </a:ext>
            </a:extLst>
          </p:cNvPr>
          <p:cNvSpPr txBox="1"/>
          <p:nvPr/>
        </p:nvSpPr>
        <p:spPr>
          <a:xfrm>
            <a:off x="-311021" y="2924213"/>
            <a:ext cx="4636546" cy="1569660"/>
          </a:xfrm>
          <a:prstGeom prst="rect">
            <a:avLst/>
          </a:prstGeom>
          <a:noFill/>
        </p:spPr>
        <p:txBody>
          <a:bodyPr wrap="square" rtlCol="0">
            <a:spAutoFit/>
          </a:bodyPr>
          <a:lstStyle/>
          <a:p>
            <a:pPr algn="ctr"/>
            <a:r>
              <a:rPr lang="en-GB" sz="2400" b="1">
                <a:solidFill>
                  <a:schemeClr val="bg1"/>
                </a:solidFill>
              </a:rPr>
              <a:t>Benefits and challenges of Digital Health Innovations</a:t>
            </a:r>
          </a:p>
          <a:p>
            <a:pPr algn="ctr"/>
            <a:endParaRPr lang="en-GB" sz="2400" b="1">
              <a:solidFill>
                <a:schemeClr val="bg1"/>
              </a:solidFill>
            </a:endParaRPr>
          </a:p>
          <a:p>
            <a:pPr algn="ctr"/>
            <a:r>
              <a:rPr lang="en-GB" sz="2400" b="1">
                <a:solidFill>
                  <a:schemeClr val="bg1"/>
                </a:solidFill>
              </a:rPr>
              <a:t>Teamwork</a:t>
            </a:r>
          </a:p>
        </p:txBody>
      </p:sp>
      <p:pic>
        <p:nvPicPr>
          <p:cNvPr id="4" name="Picture 3" descr="A black and yellow logo&#10;&#10;Description automatically generated">
            <a:extLst>
              <a:ext uri="{FF2B5EF4-FFF2-40B4-BE49-F238E27FC236}">
                <a16:creationId xmlns:a16="http://schemas.microsoft.com/office/drawing/2014/main" id="{D4BEDC16-0469-1EDD-9469-56A0DEA27E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91054" cy="772807"/>
          </a:xfrm>
          <a:prstGeom prst="rect">
            <a:avLst/>
          </a:prstGeom>
        </p:spPr>
      </p:pic>
      <p:sp>
        <p:nvSpPr>
          <p:cNvPr id="5" name="Date Placeholder 4">
            <a:extLst>
              <a:ext uri="{FF2B5EF4-FFF2-40B4-BE49-F238E27FC236}">
                <a16:creationId xmlns:a16="http://schemas.microsoft.com/office/drawing/2014/main" id="{C2A02CE4-E2D6-9541-ABC4-ECEC6E2C9BC3}"/>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7470414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EB865C6-4197-FEEF-CB5C-37D51C218D40}"/>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985A861B-2FEF-EF2F-E4C9-5573215000A2}"/>
              </a:ext>
            </a:extLst>
          </p:cNvPr>
          <p:cNvSpPr>
            <a:spLocks noGrp="1"/>
          </p:cNvSpPr>
          <p:nvPr>
            <p:ph type="sldNum" sz="quarter" idx="12"/>
          </p:nvPr>
        </p:nvSpPr>
        <p:spPr/>
        <p:txBody>
          <a:bodyPr/>
          <a:lstStyle/>
          <a:p>
            <a:fld id="{1A86BE50-FD7F-4295-8001-4F6FBD21EA22}" type="slidenum">
              <a:rPr lang="en-GB" smtClean="0"/>
              <a:t>30</a:t>
            </a:fld>
            <a:endParaRPr lang="en-GB"/>
          </a:p>
        </p:txBody>
      </p:sp>
      <p:sp>
        <p:nvSpPr>
          <p:cNvPr id="4" name="TextBox 3">
            <a:extLst>
              <a:ext uri="{FF2B5EF4-FFF2-40B4-BE49-F238E27FC236}">
                <a16:creationId xmlns:a16="http://schemas.microsoft.com/office/drawing/2014/main" id="{10919246-79A4-4774-6D59-D11E35CC339A}"/>
              </a:ext>
            </a:extLst>
          </p:cNvPr>
          <p:cNvSpPr txBox="1"/>
          <p:nvPr/>
        </p:nvSpPr>
        <p:spPr>
          <a:xfrm>
            <a:off x="0" y="0"/>
            <a:ext cx="4832220" cy="461665"/>
          </a:xfrm>
          <a:prstGeom prst="rect">
            <a:avLst/>
          </a:prstGeom>
          <a:noFill/>
        </p:spPr>
        <p:txBody>
          <a:bodyPr wrap="none" rtlCol="0">
            <a:spAutoFit/>
          </a:bodyPr>
          <a:lstStyle/>
          <a:p>
            <a:r>
              <a:rPr lang="en-GB" sz="2400" b="1"/>
              <a:t>Mind Map : Digital transformation</a:t>
            </a:r>
          </a:p>
        </p:txBody>
      </p:sp>
      <p:cxnSp>
        <p:nvCxnSpPr>
          <p:cNvPr id="6" name="Straight Connector 5">
            <a:extLst>
              <a:ext uri="{FF2B5EF4-FFF2-40B4-BE49-F238E27FC236}">
                <a16:creationId xmlns:a16="http://schemas.microsoft.com/office/drawing/2014/main" id="{5DAB1184-D3ED-D518-2FF2-E5375B07A54C}"/>
              </a:ext>
            </a:extLst>
          </p:cNvPr>
          <p:cNvCxnSpPr>
            <a:cxnSpLocks/>
          </p:cNvCxnSpPr>
          <p:nvPr/>
        </p:nvCxnSpPr>
        <p:spPr>
          <a:xfrm>
            <a:off x="0" y="461665"/>
            <a:ext cx="4687503" cy="0"/>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sp>
        <p:nvSpPr>
          <p:cNvPr id="7" name="Rectangle 6">
            <a:extLst>
              <a:ext uri="{FF2B5EF4-FFF2-40B4-BE49-F238E27FC236}">
                <a16:creationId xmlns:a16="http://schemas.microsoft.com/office/drawing/2014/main" id="{27C31BBE-D701-4A92-03B6-B54FD2FB2EDF}"/>
              </a:ext>
            </a:extLst>
          </p:cNvPr>
          <p:cNvSpPr/>
          <p:nvPr/>
        </p:nvSpPr>
        <p:spPr>
          <a:xfrm>
            <a:off x="4416393" y="4276933"/>
            <a:ext cx="3282214" cy="577516"/>
          </a:xfrm>
          <a:prstGeom prst="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t>Digital transformation</a:t>
            </a:r>
          </a:p>
        </p:txBody>
      </p:sp>
      <p:sp>
        <p:nvSpPr>
          <p:cNvPr id="10" name="TextBox 9">
            <a:extLst>
              <a:ext uri="{FF2B5EF4-FFF2-40B4-BE49-F238E27FC236}">
                <a16:creationId xmlns:a16="http://schemas.microsoft.com/office/drawing/2014/main" id="{2862B5D6-4888-F332-6299-EE3F1C6FC590}"/>
              </a:ext>
            </a:extLst>
          </p:cNvPr>
          <p:cNvSpPr txBox="1"/>
          <p:nvPr/>
        </p:nvSpPr>
        <p:spPr>
          <a:xfrm>
            <a:off x="4416393" y="5023148"/>
            <a:ext cx="3078903" cy="1323439"/>
          </a:xfrm>
          <a:prstGeom prst="rect">
            <a:avLst/>
          </a:prstGeom>
          <a:noFill/>
        </p:spPr>
        <p:txBody>
          <a:bodyPr wrap="square" rtlCol="0">
            <a:spAutoFit/>
          </a:bodyPr>
          <a:lstStyle/>
          <a:p>
            <a:pPr marL="285750" indent="-285750">
              <a:buFont typeface="Wingdings" panose="05000000000000000000" pitchFamily="2" charset="2"/>
              <a:buChar char="v"/>
            </a:pPr>
            <a:r>
              <a:rPr lang="en-GB" sz="2000"/>
              <a:t>Definition</a:t>
            </a:r>
          </a:p>
          <a:p>
            <a:pPr marL="285750" indent="-285750">
              <a:buFont typeface="Wingdings" panose="05000000000000000000" pitchFamily="2" charset="2"/>
              <a:buChar char="v"/>
            </a:pPr>
            <a:r>
              <a:rPr lang="en-GB" sz="2000"/>
              <a:t>Core elements</a:t>
            </a:r>
          </a:p>
          <a:p>
            <a:pPr marL="285750" indent="-285750">
              <a:buFont typeface="Wingdings" panose="05000000000000000000" pitchFamily="2" charset="2"/>
              <a:buChar char="v"/>
            </a:pPr>
            <a:r>
              <a:rPr lang="en-GB" sz="2000"/>
              <a:t>Key milestones</a:t>
            </a:r>
          </a:p>
          <a:p>
            <a:pPr marL="285750" indent="-285750">
              <a:buFont typeface="Wingdings" panose="05000000000000000000" pitchFamily="2" charset="2"/>
              <a:buChar char="v"/>
            </a:pPr>
            <a:endParaRPr lang="en-GB" sz="2000"/>
          </a:p>
        </p:txBody>
      </p:sp>
      <p:pic>
        <p:nvPicPr>
          <p:cNvPr id="11" name="Picture 2" descr="The Birth of Industry 4.0 &amp; Smart Manufacturing: A New Industrial Revolution">
            <a:extLst>
              <a:ext uri="{FF2B5EF4-FFF2-40B4-BE49-F238E27FC236}">
                <a16:creationId xmlns:a16="http://schemas.microsoft.com/office/drawing/2014/main" id="{527D303B-65C7-738B-76F0-FDB5D7B1DB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164" r="2596"/>
          <a:stretch/>
        </p:blipFill>
        <p:spPr bwMode="auto">
          <a:xfrm>
            <a:off x="170427" y="801021"/>
            <a:ext cx="3697748" cy="207959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5EDAEBD-1073-5FE8-664A-6588BE8DFB09}"/>
              </a:ext>
            </a:extLst>
          </p:cNvPr>
          <p:cNvSpPr txBox="1"/>
          <p:nvPr/>
        </p:nvSpPr>
        <p:spPr>
          <a:xfrm>
            <a:off x="34008" y="2880620"/>
            <a:ext cx="3078903" cy="1754326"/>
          </a:xfrm>
          <a:prstGeom prst="rect">
            <a:avLst/>
          </a:prstGeom>
          <a:noFill/>
        </p:spPr>
        <p:txBody>
          <a:bodyPr wrap="square" rtlCol="0">
            <a:spAutoFit/>
          </a:bodyPr>
          <a:lstStyle/>
          <a:p>
            <a:pPr marL="285750" indent="-285750">
              <a:buFont typeface="Wingdings" panose="05000000000000000000" pitchFamily="2" charset="2"/>
              <a:buChar char="v"/>
            </a:pPr>
            <a:r>
              <a:rPr lang="en-GB"/>
              <a:t>Evolution of the Industry</a:t>
            </a:r>
          </a:p>
          <a:p>
            <a:pPr marL="285750" indent="-285750">
              <a:buFont typeface="Wingdings" panose="05000000000000000000" pitchFamily="2" charset="2"/>
              <a:buChar char="v"/>
            </a:pPr>
            <a:r>
              <a:rPr lang="en-GB"/>
              <a:t>Cyber-physical systems</a:t>
            </a:r>
          </a:p>
          <a:p>
            <a:pPr marL="285750" indent="-285750">
              <a:buFont typeface="Wingdings" panose="05000000000000000000" pitchFamily="2" charset="2"/>
              <a:buChar char="v"/>
            </a:pPr>
            <a:r>
              <a:rPr lang="en-GB"/>
              <a:t>Sustainability</a:t>
            </a:r>
          </a:p>
          <a:p>
            <a:pPr marL="285750" indent="-285750">
              <a:buFont typeface="Wingdings" panose="05000000000000000000" pitchFamily="2" charset="2"/>
              <a:buChar char="v"/>
            </a:pPr>
            <a:r>
              <a:rPr lang="en-GB"/>
              <a:t>Architecture</a:t>
            </a:r>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endParaRPr lang="en-GB"/>
          </a:p>
        </p:txBody>
      </p:sp>
      <p:pic>
        <p:nvPicPr>
          <p:cNvPr id="18434" name="Picture 2" descr="Digital Twins for smartest process optimization | gbtec">
            <a:extLst>
              <a:ext uri="{FF2B5EF4-FFF2-40B4-BE49-F238E27FC236}">
                <a16:creationId xmlns:a16="http://schemas.microsoft.com/office/drawing/2014/main" id="{1662DE4D-9876-274C-2CEC-AFA376AF47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4840" y="2197335"/>
            <a:ext cx="3057571" cy="207959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BB658E1D-C30D-0561-792E-8E560020F1CC}"/>
              </a:ext>
            </a:extLst>
          </p:cNvPr>
          <p:cNvSpPr txBox="1"/>
          <p:nvPr/>
        </p:nvSpPr>
        <p:spPr>
          <a:xfrm>
            <a:off x="5279833" y="1694354"/>
            <a:ext cx="1487587" cy="369332"/>
          </a:xfrm>
          <a:prstGeom prst="rect">
            <a:avLst/>
          </a:prstGeom>
          <a:noFill/>
          <a:ln w="28575">
            <a:solidFill>
              <a:srgbClr val="C00000"/>
            </a:solidFill>
          </a:ln>
        </p:spPr>
        <p:txBody>
          <a:bodyPr wrap="none" rtlCol="0">
            <a:spAutoFit/>
          </a:bodyPr>
          <a:lstStyle/>
          <a:p>
            <a:r>
              <a:rPr lang="en-GB" b="1"/>
              <a:t>Digital twins</a:t>
            </a:r>
          </a:p>
        </p:txBody>
      </p:sp>
      <p:grpSp>
        <p:nvGrpSpPr>
          <p:cNvPr id="16" name="Group 15">
            <a:extLst>
              <a:ext uri="{FF2B5EF4-FFF2-40B4-BE49-F238E27FC236}">
                <a16:creationId xmlns:a16="http://schemas.microsoft.com/office/drawing/2014/main" id="{59FBCD07-C2EB-5B49-4108-DD098B3D19F9}"/>
              </a:ext>
            </a:extLst>
          </p:cNvPr>
          <p:cNvGrpSpPr/>
          <p:nvPr/>
        </p:nvGrpSpPr>
        <p:grpSpPr>
          <a:xfrm>
            <a:off x="8153400" y="400911"/>
            <a:ext cx="3868173" cy="2441943"/>
            <a:chOff x="8749364" y="18309"/>
            <a:chExt cx="3442636" cy="2059134"/>
          </a:xfrm>
        </p:grpSpPr>
        <p:pic>
          <p:nvPicPr>
            <p:cNvPr id="18436" name="Picture 4" descr="5 benefits of digital care management">
              <a:extLst>
                <a:ext uri="{FF2B5EF4-FFF2-40B4-BE49-F238E27FC236}">
                  <a16:creationId xmlns:a16="http://schemas.microsoft.com/office/drawing/2014/main" id="{BD97E23D-80AA-424C-CC44-07390D2890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9364" y="323850"/>
              <a:ext cx="3442636" cy="175359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DCB58F7-BED2-F0F0-063A-DAA0B8704A93}"/>
                </a:ext>
              </a:extLst>
            </p:cNvPr>
            <p:cNvSpPr txBox="1"/>
            <p:nvPr/>
          </p:nvSpPr>
          <p:spPr>
            <a:xfrm>
              <a:off x="8749364" y="18309"/>
              <a:ext cx="2375911" cy="337387"/>
            </a:xfrm>
            <a:prstGeom prst="rect">
              <a:avLst/>
            </a:prstGeom>
            <a:noFill/>
          </p:spPr>
          <p:txBody>
            <a:bodyPr wrap="square" rtlCol="0">
              <a:spAutoFit/>
            </a:bodyPr>
            <a:lstStyle/>
            <a:p>
              <a:r>
                <a:rPr lang="en-GB" sz="2000" b="1"/>
                <a:t>Digital Health</a:t>
              </a:r>
            </a:p>
          </p:txBody>
        </p:sp>
      </p:grpSp>
      <p:sp>
        <p:nvSpPr>
          <p:cNvPr id="17" name="TextBox 16">
            <a:extLst>
              <a:ext uri="{FF2B5EF4-FFF2-40B4-BE49-F238E27FC236}">
                <a16:creationId xmlns:a16="http://schemas.microsoft.com/office/drawing/2014/main" id="{2E61D70A-F3AE-90CC-0360-6B58234569E9}"/>
              </a:ext>
            </a:extLst>
          </p:cNvPr>
          <p:cNvSpPr txBox="1"/>
          <p:nvPr/>
        </p:nvSpPr>
        <p:spPr>
          <a:xfrm>
            <a:off x="8068339" y="2842854"/>
            <a:ext cx="4467447" cy="1754326"/>
          </a:xfrm>
          <a:prstGeom prst="rect">
            <a:avLst/>
          </a:prstGeom>
          <a:noFill/>
        </p:spPr>
        <p:txBody>
          <a:bodyPr wrap="square" rtlCol="0">
            <a:spAutoFit/>
          </a:bodyPr>
          <a:lstStyle/>
          <a:p>
            <a:pPr marL="285750" indent="-285750">
              <a:buFont typeface="Wingdings" panose="05000000000000000000" pitchFamily="2" charset="2"/>
              <a:buChar char="v"/>
            </a:pPr>
            <a:r>
              <a:rPr lang="en-GB"/>
              <a:t>Evolution of the healthcare industry </a:t>
            </a:r>
          </a:p>
          <a:p>
            <a:pPr marL="285750" indent="-285750">
              <a:buFont typeface="Wingdings" panose="05000000000000000000" pitchFamily="2" charset="2"/>
              <a:buChar char="v"/>
            </a:pPr>
            <a:r>
              <a:rPr lang="en-GB"/>
              <a:t>Health 4.0 and e-Health</a:t>
            </a:r>
          </a:p>
          <a:p>
            <a:pPr marL="285750" indent="-285750">
              <a:buFont typeface="Wingdings" panose="05000000000000000000" pitchFamily="2" charset="2"/>
              <a:buChar char="v"/>
            </a:pPr>
            <a:r>
              <a:rPr lang="en-GB"/>
              <a:t>Technological innovations </a:t>
            </a:r>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endParaRPr lang="en-GB"/>
          </a:p>
        </p:txBody>
      </p:sp>
      <p:cxnSp>
        <p:nvCxnSpPr>
          <p:cNvPr id="19" name="Connector: Curved 18">
            <a:extLst>
              <a:ext uri="{FF2B5EF4-FFF2-40B4-BE49-F238E27FC236}">
                <a16:creationId xmlns:a16="http://schemas.microsoft.com/office/drawing/2014/main" id="{F032D6BA-BFEB-B37A-7EC7-BBA712D007D9}"/>
              </a:ext>
            </a:extLst>
          </p:cNvPr>
          <p:cNvCxnSpPr>
            <a:cxnSpLocks/>
            <a:stCxn id="7" idx="1"/>
            <a:endCxn id="14" idx="3"/>
          </p:cNvCxnSpPr>
          <p:nvPr/>
        </p:nvCxnSpPr>
        <p:spPr>
          <a:xfrm rot="10800000">
            <a:off x="3112911" y="3757783"/>
            <a:ext cx="1303482" cy="807908"/>
          </a:xfrm>
          <a:prstGeom prst="curvedConnector3">
            <a:avLst>
              <a:gd name="adj1" fmla="val 50000"/>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cxnSp>
        <p:nvCxnSpPr>
          <p:cNvPr id="22" name="Connector: Curved 21">
            <a:extLst>
              <a:ext uri="{FF2B5EF4-FFF2-40B4-BE49-F238E27FC236}">
                <a16:creationId xmlns:a16="http://schemas.microsoft.com/office/drawing/2014/main" id="{053A02F0-7B49-F700-67AC-BC815BFB2EF4}"/>
              </a:ext>
            </a:extLst>
          </p:cNvPr>
          <p:cNvCxnSpPr>
            <a:cxnSpLocks/>
            <a:stCxn id="7" idx="3"/>
            <a:endCxn id="17" idx="1"/>
          </p:cNvCxnSpPr>
          <p:nvPr/>
        </p:nvCxnSpPr>
        <p:spPr>
          <a:xfrm flipV="1">
            <a:off x="7698607" y="3720017"/>
            <a:ext cx="369732" cy="845674"/>
          </a:xfrm>
          <a:prstGeom prst="curvedConnector3">
            <a:avLst>
              <a:gd name="adj1" fmla="val 50000"/>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pic>
        <p:nvPicPr>
          <p:cNvPr id="5" name="Picture 4" descr="A black and yellow logo&#10;&#10;Description automatically generated">
            <a:extLst>
              <a:ext uri="{FF2B5EF4-FFF2-40B4-BE49-F238E27FC236}">
                <a16:creationId xmlns:a16="http://schemas.microsoft.com/office/drawing/2014/main" id="{C44F5E07-22F5-8998-B835-4D63F424A8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sp>
        <p:nvSpPr>
          <p:cNvPr id="20" name="TextBox 19">
            <a:extLst>
              <a:ext uri="{FF2B5EF4-FFF2-40B4-BE49-F238E27FC236}">
                <a16:creationId xmlns:a16="http://schemas.microsoft.com/office/drawing/2014/main" id="{192848E4-AAB8-82D1-B462-72BC3F9E2F4D}"/>
              </a:ext>
            </a:extLst>
          </p:cNvPr>
          <p:cNvSpPr txBox="1"/>
          <p:nvPr/>
        </p:nvSpPr>
        <p:spPr>
          <a:xfrm>
            <a:off x="7362765" y="5797471"/>
            <a:ext cx="6315738" cy="369332"/>
          </a:xfrm>
          <a:prstGeom prst="rect">
            <a:avLst/>
          </a:prstGeom>
          <a:noFill/>
        </p:spPr>
        <p:txBody>
          <a:bodyPr wrap="square">
            <a:spAutoFit/>
          </a:bodyPr>
          <a:lstStyle/>
          <a:p>
            <a:r>
              <a:rPr lang="en-GB">
                <a:hlinkClick r:id="rId6"/>
              </a:rPr>
              <a:t>Digital transformation in Health and social care</a:t>
            </a:r>
            <a:endParaRPr lang="en-GB"/>
          </a:p>
        </p:txBody>
      </p:sp>
      <p:sp>
        <p:nvSpPr>
          <p:cNvPr id="8" name="Date Placeholder 7">
            <a:extLst>
              <a:ext uri="{FF2B5EF4-FFF2-40B4-BE49-F238E27FC236}">
                <a16:creationId xmlns:a16="http://schemas.microsoft.com/office/drawing/2014/main" id="{52F03377-3B4C-99CA-D0FE-63FBC312243C}"/>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571220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A35EE5D-2490-E86B-B913-DD6AE40005EF}"/>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2C0B146C-18A4-9A7D-E625-CAD8F30DBE69}"/>
              </a:ext>
            </a:extLst>
          </p:cNvPr>
          <p:cNvSpPr>
            <a:spLocks noGrp="1"/>
          </p:cNvSpPr>
          <p:nvPr>
            <p:ph type="sldNum" sz="quarter" idx="12"/>
          </p:nvPr>
        </p:nvSpPr>
        <p:spPr/>
        <p:txBody>
          <a:bodyPr/>
          <a:lstStyle/>
          <a:p>
            <a:fld id="{1A86BE50-FD7F-4295-8001-4F6FBD21EA22}" type="slidenum">
              <a:rPr lang="en-GB" smtClean="0"/>
              <a:t>31</a:t>
            </a:fld>
            <a:endParaRPr lang="en-GB"/>
          </a:p>
        </p:txBody>
      </p:sp>
      <p:sp>
        <p:nvSpPr>
          <p:cNvPr id="6" name="TextBox 5">
            <a:extLst>
              <a:ext uri="{FF2B5EF4-FFF2-40B4-BE49-F238E27FC236}">
                <a16:creationId xmlns:a16="http://schemas.microsoft.com/office/drawing/2014/main" id="{E1C7FE98-D25A-8213-F3EE-46E1420026FF}"/>
              </a:ext>
            </a:extLst>
          </p:cNvPr>
          <p:cNvSpPr txBox="1"/>
          <p:nvPr/>
        </p:nvSpPr>
        <p:spPr>
          <a:xfrm>
            <a:off x="134753" y="86627"/>
            <a:ext cx="2051716" cy="523220"/>
          </a:xfrm>
          <a:prstGeom prst="rect">
            <a:avLst/>
          </a:prstGeom>
          <a:noFill/>
        </p:spPr>
        <p:txBody>
          <a:bodyPr wrap="none" rtlCol="0">
            <a:spAutoFit/>
          </a:bodyPr>
          <a:lstStyle/>
          <a:p>
            <a:r>
              <a:rPr lang="en-GB" sz="2800" b="1">
                <a:solidFill>
                  <a:schemeClr val="tx2">
                    <a:lumMod val="90000"/>
                    <a:lumOff val="10000"/>
                  </a:schemeClr>
                </a:solidFill>
              </a:rPr>
              <a:t>References</a:t>
            </a:r>
          </a:p>
        </p:txBody>
      </p:sp>
      <p:sp>
        <p:nvSpPr>
          <p:cNvPr id="10" name="TextBox 9">
            <a:extLst>
              <a:ext uri="{FF2B5EF4-FFF2-40B4-BE49-F238E27FC236}">
                <a16:creationId xmlns:a16="http://schemas.microsoft.com/office/drawing/2014/main" id="{DB5380D6-6B61-87AA-FD29-EC747DE3F17B}"/>
              </a:ext>
            </a:extLst>
          </p:cNvPr>
          <p:cNvSpPr txBox="1"/>
          <p:nvPr/>
        </p:nvSpPr>
        <p:spPr>
          <a:xfrm>
            <a:off x="-12550" y="823752"/>
            <a:ext cx="12204550" cy="5047536"/>
          </a:xfrm>
          <a:prstGeom prst="rect">
            <a:avLst/>
          </a:prstGeom>
          <a:noFill/>
        </p:spPr>
        <p:txBody>
          <a:bodyPr wrap="square">
            <a:spAutoFit/>
          </a:bodyPr>
          <a:lstStyle/>
          <a:p>
            <a:pPr marL="285750" indent="-285750" algn="just">
              <a:buFont typeface="Arial" panose="020B0604020202020204" pitchFamily="34" charset="0"/>
              <a:buChar char="•"/>
            </a:pPr>
            <a:r>
              <a:rPr lang="en-GB" sz="1400" dirty="0"/>
              <a:t>Bloomberg, J. (2018). </a:t>
            </a:r>
            <a:r>
              <a:rPr lang="en-GB" sz="1400" i="1" dirty="0"/>
              <a:t>Digitization, digitalization, and digital transformation: confuse them at your peril.</a:t>
            </a:r>
            <a:r>
              <a:rPr lang="en-GB" sz="1400" dirty="0"/>
              <a:t> Retrieved from </a:t>
            </a:r>
            <a:r>
              <a:rPr lang="en-GB" sz="1400" dirty="0">
                <a:hlinkClick r:id="rId2"/>
              </a:rPr>
              <a:t>Digitization, Digitalization, And Digital Transformation: Confuse Them At Your Peril (forbes.com)</a:t>
            </a:r>
            <a:endParaRPr lang="en-GB" sz="1400" dirty="0"/>
          </a:p>
          <a:p>
            <a:pPr marL="285750" indent="-285750" algn="just">
              <a:buFont typeface="Arial" panose="020B0604020202020204" pitchFamily="34" charset="0"/>
              <a:buChar char="•"/>
            </a:pPr>
            <a:r>
              <a:rPr lang="en-GB" sz="1400" dirty="0"/>
              <a:t>Deloitte (2018). </a:t>
            </a:r>
            <a:r>
              <a:rPr lang="en-GB" sz="1400" i="1" dirty="0"/>
              <a:t>Digital enablement turning your transformation into a successful journey. </a:t>
            </a:r>
            <a:r>
              <a:rPr lang="en-GB" sz="1400" dirty="0"/>
              <a:t>Retrieved from </a:t>
            </a:r>
            <a:r>
              <a:rPr lang="en-GB" sz="1400" dirty="0">
                <a:hlinkClick r:id="rId3"/>
              </a:rPr>
              <a:t>IE_C_HC_campaign.pdf (deloitte.com)</a:t>
            </a:r>
            <a:endParaRPr lang="en-GB" sz="1400" dirty="0"/>
          </a:p>
          <a:p>
            <a:pPr marL="285750" indent="-285750" algn="just">
              <a:buFont typeface="Arial" panose="020B0604020202020204" pitchFamily="34" charset="0"/>
              <a:buChar char="•"/>
            </a:pPr>
            <a:r>
              <a:rPr lang="en-GB" sz="1400" dirty="0"/>
              <a:t>European Commission. (2019). </a:t>
            </a:r>
            <a:r>
              <a:rPr lang="en-GB" sz="1400" i="1" dirty="0"/>
              <a:t>Digital transformation. </a:t>
            </a:r>
            <a:r>
              <a:rPr lang="en-GB" sz="1400" dirty="0"/>
              <a:t>Retrieved from </a:t>
            </a:r>
            <a:r>
              <a:rPr lang="en-GB" sz="1400" dirty="0">
                <a:hlinkClick r:id="rId4"/>
              </a:rPr>
              <a:t>Digital transformation (europa.eu)</a:t>
            </a:r>
            <a:endParaRPr lang="en-GB" sz="1400" dirty="0"/>
          </a:p>
          <a:p>
            <a:pPr marL="285750" indent="-285750" algn="just">
              <a:buFont typeface="Arial" panose="020B0604020202020204" pitchFamily="34" charset="0"/>
              <a:buChar char="•"/>
            </a:pPr>
            <a:r>
              <a:rPr lang="en-GB" sz="1400" dirty="0"/>
              <a:t>Ismail, M. H., Khater, M., &amp; Zaki, M. (2017). </a:t>
            </a:r>
            <a:r>
              <a:rPr lang="en-GB" sz="1400" i="1" dirty="0"/>
              <a:t>Digital business transformation and strategy: What do we know so far? </a:t>
            </a:r>
            <a:r>
              <a:rPr lang="en-GB" sz="1400" dirty="0"/>
              <a:t>Retrieved from </a:t>
            </a:r>
            <a:r>
              <a:rPr lang="en-GB" sz="1400" dirty="0">
                <a:hlinkClick r:id="rId5"/>
              </a:rPr>
              <a:t>2017NovPaper_Mariam.pdf (cam.ac.uk)</a:t>
            </a:r>
            <a:endParaRPr lang="en-GB" sz="1400" dirty="0"/>
          </a:p>
          <a:p>
            <a:pPr marL="285750" indent="-285750" algn="just">
              <a:buFont typeface="Arial" panose="020B0604020202020204" pitchFamily="34" charset="0"/>
              <a:buChar char="•"/>
            </a:pPr>
            <a:r>
              <a:rPr lang="en-GB" sz="1400" dirty="0"/>
              <a:t>OECD (2018). </a:t>
            </a:r>
            <a:r>
              <a:rPr lang="en-GB" sz="1400" i="1" dirty="0"/>
              <a:t>Going digital in a multilateral world. </a:t>
            </a:r>
            <a:r>
              <a:rPr lang="en-GB" sz="1400" dirty="0"/>
              <a:t>Retrieved from: </a:t>
            </a:r>
            <a:r>
              <a:rPr lang="en-GB" sz="1400" dirty="0">
                <a:hlinkClick r:id="rId6"/>
              </a:rPr>
              <a:t>Digital | OECD</a:t>
            </a:r>
            <a:endParaRPr lang="en-GB" sz="1400" dirty="0"/>
          </a:p>
          <a:p>
            <a:pPr marL="285750" indent="-285750" algn="just">
              <a:buFont typeface="Arial" panose="020B0604020202020204" pitchFamily="34" charset="0"/>
              <a:buChar char="•"/>
            </a:pPr>
            <a:r>
              <a:rPr lang="en-GB" sz="1400" dirty="0"/>
              <a:t>Gregory Vial, </a:t>
            </a:r>
            <a:r>
              <a:rPr lang="en-GB" sz="1400" i="1" dirty="0"/>
              <a:t>Understanding digital transformation: A review and a research agenda.</a:t>
            </a:r>
            <a:r>
              <a:rPr lang="en-GB" sz="1400" dirty="0"/>
              <a:t> The Journal of Strategic Information Systems, 2019. DOI: </a:t>
            </a:r>
            <a:r>
              <a:rPr lang="en-GB" sz="1400" dirty="0">
                <a:hlinkClick r:id="rId7"/>
              </a:rPr>
              <a:t>https://doi.org/10.1016/j.jsis.2019.01.003</a:t>
            </a:r>
            <a:r>
              <a:rPr lang="en-GB" sz="1400" dirty="0"/>
              <a:t>. </a:t>
            </a:r>
          </a:p>
          <a:p>
            <a:pPr marL="285750" indent="-285750" algn="just">
              <a:buFont typeface="Arial" panose="020B0604020202020204" pitchFamily="34" charset="0"/>
              <a:buChar char="•"/>
            </a:pPr>
            <a:r>
              <a:rPr lang="en-GB" sz="1400" dirty="0"/>
              <a:t>Schwertner, K. (2017). </a:t>
            </a:r>
            <a:r>
              <a:rPr lang="en-GB" sz="1400" i="1" dirty="0"/>
              <a:t>Digital transformation of business. </a:t>
            </a:r>
            <a:r>
              <a:rPr lang="en-GB" sz="1400" dirty="0"/>
              <a:t>Trakia Journal of Sciences, 15(1), 388-393. DOI</a:t>
            </a:r>
            <a:r>
              <a:rPr lang="pt-BR" sz="1400" dirty="0"/>
              <a:t>:</a:t>
            </a:r>
            <a:r>
              <a:rPr lang="pt-BR" sz="1400" dirty="0">
                <a:hlinkClick r:id="rId8"/>
              </a:rPr>
              <a:t>10.15547/tjs.2017.s.01.065</a:t>
            </a:r>
            <a:endParaRPr lang="pt-BR" sz="1400" dirty="0"/>
          </a:p>
          <a:p>
            <a:pPr marL="285750" indent="-285750" algn="just">
              <a:buFont typeface="Arial" panose="020B0604020202020204" pitchFamily="34" charset="0"/>
              <a:buChar char="•"/>
            </a:pPr>
            <a:r>
              <a:rPr lang="en-GB" sz="1400" dirty="0"/>
              <a:t>Evangelia </a:t>
            </a:r>
            <a:r>
              <a:rPr lang="en-GB" sz="1400" dirty="0" err="1"/>
              <a:t>Katsoulakis</a:t>
            </a:r>
            <a:r>
              <a:rPr lang="en-GB" sz="1400" dirty="0"/>
              <a:t>, Qi Wang , </a:t>
            </a:r>
            <a:r>
              <a:rPr lang="en-GB" sz="1400" dirty="0" err="1"/>
              <a:t>Huanmei</a:t>
            </a:r>
            <a:r>
              <a:rPr lang="en-GB" sz="1400" dirty="0"/>
              <a:t> Wu, Leili </a:t>
            </a:r>
            <a:r>
              <a:rPr lang="en-GB" sz="1400" dirty="0" err="1"/>
              <a:t>Shahriyari</a:t>
            </a:r>
            <a:r>
              <a:rPr lang="en-GB" sz="1400" dirty="0"/>
              <a:t>, Richard Fletcher, </a:t>
            </a:r>
            <a:r>
              <a:rPr lang="en-GB" sz="1400" dirty="0" err="1"/>
              <a:t>Jinwei</a:t>
            </a:r>
            <a:r>
              <a:rPr lang="en-GB" sz="1400" dirty="0"/>
              <a:t> Liu, Luke </a:t>
            </a:r>
            <a:r>
              <a:rPr lang="en-GB" sz="1400" dirty="0" err="1"/>
              <a:t>Achenie</a:t>
            </a:r>
            <a:r>
              <a:rPr lang="en-GB" sz="1400" dirty="0"/>
              <a:t>, </a:t>
            </a:r>
            <a:r>
              <a:rPr lang="en-GB" sz="1400" dirty="0" err="1"/>
              <a:t>Hongfang</a:t>
            </a:r>
            <a:r>
              <a:rPr lang="en-GB" sz="1400" dirty="0"/>
              <a:t> Liu, Pamela Jackson, Ying Xiao, Tanveer Syeda-Mahmood, Richard Tuli &amp; Jun Deng (2024). </a:t>
            </a:r>
            <a:r>
              <a:rPr lang="en-GB" sz="1400" i="1" dirty="0"/>
              <a:t>Digital twins for health: a scoping review. </a:t>
            </a:r>
            <a:r>
              <a:rPr lang="en-GB" sz="1400" dirty="0"/>
              <a:t>Digital medicine, 2024. DOI: </a:t>
            </a:r>
            <a:r>
              <a:rPr lang="en-GB" sz="1400" b="0" i="0" dirty="0">
                <a:solidFill>
                  <a:srgbClr val="222222"/>
                </a:solidFill>
                <a:effectLst/>
                <a:highlight>
                  <a:srgbClr val="FFFFFF"/>
                </a:highlight>
                <a:hlinkClick r:id="rId9"/>
              </a:rPr>
              <a:t>https://doi.org/10.1038/s41746-024-01073-0</a:t>
            </a:r>
            <a:r>
              <a:rPr lang="en-GB" sz="1400" b="0" i="0" dirty="0">
                <a:solidFill>
                  <a:srgbClr val="222222"/>
                </a:solidFill>
                <a:effectLst/>
                <a:highlight>
                  <a:srgbClr val="FFFFFF"/>
                </a:highlight>
              </a:rPr>
              <a:t>. </a:t>
            </a:r>
          </a:p>
          <a:p>
            <a:pPr marL="285750" indent="-285750" algn="just">
              <a:buFont typeface="Arial" panose="020B0604020202020204" pitchFamily="34" charset="0"/>
              <a:buChar char="•"/>
            </a:pPr>
            <a:r>
              <a:rPr lang="en-GB" sz="1400" b="0" i="0" dirty="0">
                <a:solidFill>
                  <a:srgbClr val="222222"/>
                </a:solidFill>
                <a:effectLst/>
                <a:highlight>
                  <a:srgbClr val="FFFFFF"/>
                </a:highlight>
              </a:rPr>
              <a:t>Botín-Sanabria, D.M.; Mihaita, A.-S.; </a:t>
            </a:r>
            <a:r>
              <a:rPr lang="en-GB" sz="1400" b="0" i="0" dirty="0" err="1">
                <a:solidFill>
                  <a:srgbClr val="222222"/>
                </a:solidFill>
                <a:effectLst/>
                <a:highlight>
                  <a:srgbClr val="FFFFFF"/>
                </a:highlight>
              </a:rPr>
              <a:t>Peimbert</a:t>
            </a:r>
            <a:r>
              <a:rPr lang="en-GB" sz="1400" b="0" i="0" dirty="0">
                <a:solidFill>
                  <a:srgbClr val="222222"/>
                </a:solidFill>
                <a:effectLst/>
                <a:highlight>
                  <a:srgbClr val="FFFFFF"/>
                </a:highlight>
              </a:rPr>
              <a:t>-García, R.E.; Ramírez-Moreno, M.A.; Ramírez-Mendoza, R.A.; Lozoya-Santos, </a:t>
            </a:r>
            <a:r>
              <a:rPr lang="en-GB" sz="1400" b="0" i="0" dirty="0" err="1">
                <a:solidFill>
                  <a:srgbClr val="222222"/>
                </a:solidFill>
                <a:effectLst/>
                <a:highlight>
                  <a:srgbClr val="FFFFFF"/>
                </a:highlight>
              </a:rPr>
              <a:t>J.d.J</a:t>
            </a:r>
            <a:r>
              <a:rPr lang="en-GB" sz="1400" b="0" i="0" dirty="0">
                <a:solidFill>
                  <a:srgbClr val="222222"/>
                </a:solidFill>
                <a:effectLst/>
                <a:highlight>
                  <a:srgbClr val="FFFFFF"/>
                </a:highlight>
              </a:rPr>
              <a:t>. </a:t>
            </a:r>
            <a:r>
              <a:rPr lang="en-GB" sz="1400" b="0" i="1" dirty="0">
                <a:solidFill>
                  <a:srgbClr val="222222"/>
                </a:solidFill>
                <a:effectLst/>
                <a:highlight>
                  <a:srgbClr val="FFFFFF"/>
                </a:highlight>
              </a:rPr>
              <a:t>Digital Twin Technology Challenges and Applications: A Comprehensive Review</a:t>
            </a:r>
            <a:r>
              <a:rPr lang="en-GB" sz="1400" b="0" i="0" dirty="0">
                <a:solidFill>
                  <a:srgbClr val="222222"/>
                </a:solidFill>
                <a:effectLst/>
                <a:highlight>
                  <a:srgbClr val="FFFFFF"/>
                </a:highlight>
              </a:rPr>
              <a:t>. </a:t>
            </a:r>
            <a:r>
              <a:rPr lang="en-GB" sz="1400" b="0" dirty="0">
                <a:solidFill>
                  <a:srgbClr val="222222"/>
                </a:solidFill>
                <a:effectLst/>
                <a:highlight>
                  <a:srgbClr val="FFFFFF"/>
                </a:highlight>
              </a:rPr>
              <a:t>Remote Sens. </a:t>
            </a:r>
            <a:r>
              <a:rPr lang="en-GB" sz="1400" dirty="0">
                <a:solidFill>
                  <a:srgbClr val="222222"/>
                </a:solidFill>
                <a:effectLst/>
                <a:highlight>
                  <a:srgbClr val="FFFFFF"/>
                </a:highlight>
              </a:rPr>
              <a:t>2022</a:t>
            </a:r>
            <a:r>
              <a:rPr lang="en-GB" sz="1400" b="0" i="0" dirty="0">
                <a:solidFill>
                  <a:srgbClr val="222222"/>
                </a:solidFill>
                <a:effectLst/>
                <a:highlight>
                  <a:srgbClr val="FFFFFF"/>
                </a:highlight>
              </a:rPr>
              <a:t>. DOI</a:t>
            </a:r>
            <a:r>
              <a:rPr lang="en-GB" sz="1400" b="0" i="0" dirty="0">
                <a:solidFill>
                  <a:srgbClr val="222222"/>
                </a:solidFill>
                <a:effectLst/>
                <a:highlight>
                  <a:srgbClr val="FFFFFF"/>
                </a:highlight>
                <a:hlinkClick r:id="rId10"/>
              </a:rPr>
              <a:t>: </a:t>
            </a:r>
            <a:r>
              <a:rPr lang="en-GB" sz="1400" b="0" i="0" dirty="0">
                <a:solidFill>
                  <a:srgbClr val="222222"/>
                </a:solidFill>
                <a:effectLst/>
                <a:highlight>
                  <a:srgbClr val="FFFFFF"/>
                </a:highlight>
                <a:hlinkClick r:id="rId11"/>
              </a:rPr>
              <a:t>https://doi.org/10.3390/rs14061335</a:t>
            </a:r>
            <a:endParaRPr lang="en-GB" sz="1400" b="0" i="0" dirty="0">
              <a:solidFill>
                <a:srgbClr val="222222"/>
              </a:solidFill>
              <a:effectLst/>
              <a:highlight>
                <a:srgbClr val="FFFFFF"/>
              </a:highlight>
            </a:endParaRPr>
          </a:p>
          <a:p>
            <a:pPr marL="285750" indent="-285750" algn="just">
              <a:buFont typeface="Arial" panose="020B0604020202020204" pitchFamily="34" charset="0"/>
              <a:buChar char="•"/>
            </a:pPr>
            <a:r>
              <a:rPr lang="en-GB" sz="1400" dirty="0"/>
              <a:t>Rula Al-Rimawi, </a:t>
            </a:r>
            <a:r>
              <a:rPr lang="en-GB" sz="1400" dirty="0" err="1"/>
              <a:t>Doa'a</a:t>
            </a:r>
            <a:r>
              <a:rPr lang="en-GB" sz="1400" dirty="0"/>
              <a:t> </a:t>
            </a:r>
            <a:r>
              <a:rPr lang="en-GB" sz="1400" dirty="0" err="1"/>
              <a:t>Dwairej</a:t>
            </a:r>
            <a:r>
              <a:rPr lang="en-GB" sz="1400" dirty="0"/>
              <a:t>, Arwa </a:t>
            </a:r>
            <a:r>
              <a:rPr lang="en-GB" sz="1400" dirty="0" err="1"/>
              <a:t>Masadeh</a:t>
            </a:r>
            <a:r>
              <a:rPr lang="en-GB" sz="1400" dirty="0"/>
              <a:t>, </a:t>
            </a:r>
            <a:r>
              <a:rPr lang="en-GB" sz="1400" dirty="0" err="1"/>
              <a:t>Enaam</a:t>
            </a:r>
            <a:r>
              <a:rPr lang="en-GB" sz="1400" dirty="0"/>
              <a:t> Al-</a:t>
            </a:r>
            <a:r>
              <a:rPr lang="en-GB" sz="1400" dirty="0" err="1"/>
              <a:t>Ananbeh</a:t>
            </a:r>
            <a:r>
              <a:rPr lang="en-GB" sz="1400" dirty="0"/>
              <a:t>, Muayyad Ahmad</a:t>
            </a:r>
            <a:r>
              <a:rPr lang="en-GB" sz="1400" i="1" dirty="0"/>
              <a:t>. E-health Concept Development and Maturity in Literature. </a:t>
            </a:r>
            <a:r>
              <a:rPr lang="en-GB" sz="1400" dirty="0"/>
              <a:t>Journal of Health. Medicine and Nursing, 2016 . </a:t>
            </a:r>
            <a:r>
              <a:rPr lang="en-GB" sz="1400" dirty="0">
                <a:hlinkClick r:id="rId12"/>
              </a:rPr>
              <a:t>ISSN 2422-8419</a:t>
            </a:r>
            <a:r>
              <a:rPr lang="en-GB" sz="1400" dirty="0"/>
              <a:t>. </a:t>
            </a:r>
          </a:p>
          <a:p>
            <a:pPr marL="285750" indent="-285750" algn="just">
              <a:buFont typeface="Arial" panose="020B0604020202020204" pitchFamily="34" charset="0"/>
              <a:buChar char="•"/>
            </a:pPr>
            <a:r>
              <a:rPr lang="pt-BR" sz="1400" dirty="0"/>
              <a:t>Qi, </a:t>
            </a:r>
            <a:r>
              <a:rPr lang="pt-BR" sz="1400" dirty="0" err="1"/>
              <a:t>Qinglin</a:t>
            </a:r>
            <a:r>
              <a:rPr lang="pt-BR" sz="1400" dirty="0"/>
              <a:t> &amp; Tao, </a:t>
            </a:r>
            <a:r>
              <a:rPr lang="pt-BR" sz="1400" dirty="0" err="1"/>
              <a:t>Fei</a:t>
            </a:r>
            <a:r>
              <a:rPr lang="pt-BR" sz="1400" dirty="0"/>
              <a:t> &amp; Hu, </a:t>
            </a:r>
            <a:r>
              <a:rPr lang="pt-BR" sz="1400" dirty="0" err="1"/>
              <a:t>Tianliang</a:t>
            </a:r>
            <a:r>
              <a:rPr lang="pt-BR" sz="1400" dirty="0"/>
              <a:t> &amp; </a:t>
            </a:r>
            <a:r>
              <a:rPr lang="pt-BR" sz="1400" dirty="0" err="1"/>
              <a:t>Anwer</a:t>
            </a:r>
            <a:r>
              <a:rPr lang="pt-BR" sz="1400" dirty="0"/>
              <a:t>, Nabil &amp; Liu, Ang &amp; Wei, </a:t>
            </a:r>
            <a:r>
              <a:rPr lang="pt-BR" sz="1400" dirty="0" err="1"/>
              <a:t>Yongli</a:t>
            </a:r>
            <a:r>
              <a:rPr lang="pt-BR" sz="1400" dirty="0"/>
              <a:t> &amp; Wang, </a:t>
            </a:r>
            <a:r>
              <a:rPr lang="pt-BR" sz="1400" dirty="0" err="1"/>
              <a:t>Lihui</a:t>
            </a:r>
            <a:r>
              <a:rPr lang="pt-BR" sz="1400" dirty="0"/>
              <a:t> &amp; </a:t>
            </a:r>
            <a:r>
              <a:rPr lang="pt-BR" sz="1400" dirty="0" err="1"/>
              <a:t>Nee</a:t>
            </a:r>
            <a:r>
              <a:rPr lang="pt-BR" sz="1400" dirty="0"/>
              <a:t>, Andrew. </a:t>
            </a:r>
            <a:r>
              <a:rPr lang="pt-BR" sz="1400" i="1" dirty="0" err="1"/>
              <a:t>Enabling</a:t>
            </a:r>
            <a:r>
              <a:rPr lang="pt-BR" sz="1400" i="1" dirty="0"/>
              <a:t> </a:t>
            </a:r>
            <a:r>
              <a:rPr lang="pt-BR" sz="1400" i="1" dirty="0" err="1"/>
              <a:t>technologies</a:t>
            </a:r>
            <a:r>
              <a:rPr lang="pt-BR" sz="1400" i="1" dirty="0"/>
              <a:t> </a:t>
            </a:r>
            <a:r>
              <a:rPr lang="pt-BR" sz="1400" i="1" dirty="0" err="1"/>
              <a:t>and</a:t>
            </a:r>
            <a:r>
              <a:rPr lang="pt-BR" sz="1400" i="1" dirty="0"/>
              <a:t> tools for digital </a:t>
            </a:r>
            <a:r>
              <a:rPr lang="pt-BR" sz="1400" i="1" dirty="0" err="1"/>
              <a:t>twin</a:t>
            </a:r>
            <a:r>
              <a:rPr lang="pt-BR" sz="1400" i="1" dirty="0"/>
              <a:t>. </a:t>
            </a:r>
            <a:r>
              <a:rPr lang="pt-BR" sz="1400" i="1" dirty="0" err="1"/>
              <a:t>Journal</a:t>
            </a:r>
            <a:r>
              <a:rPr lang="pt-BR" sz="1400" i="1" dirty="0"/>
              <a:t> </a:t>
            </a:r>
            <a:r>
              <a:rPr lang="pt-BR" sz="1400" i="1" dirty="0" err="1"/>
              <a:t>of</a:t>
            </a:r>
            <a:r>
              <a:rPr lang="pt-BR" sz="1400" i="1" dirty="0"/>
              <a:t> Manufacturing Systems</a:t>
            </a:r>
            <a:r>
              <a:rPr lang="pt-BR" sz="1400" dirty="0"/>
              <a:t>. (2021). DOI: </a:t>
            </a:r>
            <a:r>
              <a:rPr lang="pt-BR" sz="1400" dirty="0">
                <a:hlinkClick r:id="rId13"/>
              </a:rPr>
              <a:t>58. 3-21. 10.1016/j.jmsy.2019.10.001. </a:t>
            </a:r>
            <a:endParaRPr lang="pt-BR" sz="1400" dirty="0"/>
          </a:p>
          <a:p>
            <a:pPr marL="285750" indent="-285750" algn="just">
              <a:buFont typeface="Arial" panose="020B0604020202020204" pitchFamily="34" charset="0"/>
              <a:buChar char="•"/>
            </a:pPr>
            <a:r>
              <a:rPr lang="pt-BR" sz="1400" dirty="0" err="1"/>
              <a:t>Mayo</a:t>
            </a:r>
            <a:r>
              <a:rPr lang="pt-BR" sz="1400" dirty="0"/>
              <a:t> Clinic, (2025), </a:t>
            </a:r>
            <a:r>
              <a:rPr lang="pt-BR" sz="1400" i="1" dirty="0"/>
              <a:t>'Digital </a:t>
            </a:r>
            <a:r>
              <a:rPr lang="pt-BR" sz="1400" i="1" dirty="0" err="1"/>
              <a:t>twins</a:t>
            </a:r>
            <a:r>
              <a:rPr lang="pt-BR" sz="1400" i="1" dirty="0"/>
              <a:t>': 3D models </a:t>
            </a:r>
            <a:r>
              <a:rPr lang="pt-BR" sz="1400" i="1" dirty="0" err="1"/>
              <a:t>enhance</a:t>
            </a:r>
            <a:r>
              <a:rPr lang="pt-BR" sz="1400" i="1" dirty="0"/>
              <a:t> </a:t>
            </a:r>
            <a:r>
              <a:rPr lang="pt-BR" sz="1400" i="1" dirty="0" err="1"/>
              <a:t>neurosurgical</a:t>
            </a:r>
            <a:r>
              <a:rPr lang="pt-BR" sz="1400" i="1" dirty="0"/>
              <a:t> </a:t>
            </a:r>
            <a:r>
              <a:rPr lang="pt-BR" sz="1400" i="1" dirty="0" err="1"/>
              <a:t>care</a:t>
            </a:r>
            <a:r>
              <a:rPr lang="pt-BR" sz="1400" i="1" dirty="0"/>
              <a:t> - </a:t>
            </a:r>
            <a:r>
              <a:rPr lang="pt-BR" sz="1400" i="1" dirty="0" err="1"/>
              <a:t>Mayo</a:t>
            </a:r>
            <a:r>
              <a:rPr lang="pt-BR" sz="1400" i="1" dirty="0"/>
              <a:t> Clinic. </a:t>
            </a:r>
            <a:r>
              <a:rPr lang="pt-BR" sz="1400" dirty="0" err="1"/>
              <a:t>Available</a:t>
            </a:r>
            <a:r>
              <a:rPr lang="pt-BR" sz="1400" dirty="0"/>
              <a:t> </a:t>
            </a:r>
            <a:r>
              <a:rPr lang="pt-BR" sz="1400" dirty="0" err="1"/>
              <a:t>at</a:t>
            </a:r>
            <a:r>
              <a:rPr lang="pt-BR" sz="1400" dirty="0"/>
              <a:t>: </a:t>
            </a:r>
            <a:r>
              <a:rPr lang="en-GB" sz="1400" dirty="0">
                <a:hlinkClick r:id="rId14"/>
              </a:rPr>
              <a:t>'Digital twins': 3D models enhance neurosurgical care - Mayo Clinic</a:t>
            </a:r>
            <a:endParaRPr lang="en-GB" sz="1400" dirty="0"/>
          </a:p>
          <a:p>
            <a:pPr marL="285750" indent="-285750" algn="just">
              <a:buFont typeface="Arial" panose="020B0604020202020204" pitchFamily="34" charset="0"/>
              <a:buChar char="•"/>
            </a:pPr>
            <a:r>
              <a:rPr lang="en-GB" sz="1400" dirty="0" err="1"/>
              <a:t>Mastroleo</a:t>
            </a:r>
            <a:r>
              <a:rPr lang="en-GB" sz="1400" dirty="0"/>
              <a:t> F, Borras-Osorio M, Patel SP, Routman DM, Moseley DJ, Shiraishi S, Foong AYK, Waddle MR. Translational barriers to digital twins in radiation oncology. Phys Imaging </a:t>
            </a:r>
            <a:r>
              <a:rPr lang="en-GB" sz="1400" dirty="0" err="1"/>
              <a:t>Radiat</a:t>
            </a:r>
            <a:r>
              <a:rPr lang="en-GB" sz="1400" dirty="0"/>
              <a:t> Oncol. 2026 Jun 18;40:101024. </a:t>
            </a:r>
            <a:r>
              <a:rPr lang="en-GB" sz="1400" dirty="0" err="1"/>
              <a:t>doi</a:t>
            </a:r>
            <a:r>
              <a:rPr lang="en-GB" sz="1400" dirty="0"/>
              <a:t>: 10.1016/j.phro.2026.101024</a:t>
            </a:r>
            <a:endParaRPr lang="pt-BR" sz="1400" i="1" dirty="0"/>
          </a:p>
        </p:txBody>
      </p:sp>
      <p:pic>
        <p:nvPicPr>
          <p:cNvPr id="4" name="Picture 3" descr="A black and yellow logo&#10;&#10;Description automatically generated">
            <a:extLst>
              <a:ext uri="{FF2B5EF4-FFF2-40B4-BE49-F238E27FC236}">
                <a16:creationId xmlns:a16="http://schemas.microsoft.com/office/drawing/2014/main" id="{A36E4343-C13E-2078-E627-0D03004B9B2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 y="6085193"/>
            <a:ext cx="1391054" cy="772807"/>
          </a:xfrm>
          <a:prstGeom prst="rect">
            <a:avLst/>
          </a:prstGeom>
        </p:spPr>
      </p:pic>
      <p:sp>
        <p:nvSpPr>
          <p:cNvPr id="5" name="Date Placeholder 4">
            <a:extLst>
              <a:ext uri="{FF2B5EF4-FFF2-40B4-BE49-F238E27FC236}">
                <a16:creationId xmlns:a16="http://schemas.microsoft.com/office/drawing/2014/main" id="{8B5BBCD3-D62C-17C9-7BB1-9E156F2155B5}"/>
              </a:ext>
            </a:extLst>
          </p:cNvPr>
          <p:cNvSpPr>
            <a:spLocks noGrp="1"/>
          </p:cNvSpPr>
          <p:nvPr>
            <p:ph type="dt" sz="half" idx="10"/>
          </p:nvPr>
        </p:nvSpPr>
        <p:spPr/>
        <p:txBody>
          <a:bodyPr/>
          <a:lstStyle/>
          <a:p>
            <a:r>
              <a:rPr lang="en-GB"/>
              <a:t>BMHP6026</a:t>
            </a:r>
          </a:p>
        </p:txBody>
      </p:sp>
    </p:spTree>
    <p:extLst>
      <p:ext uri="{BB962C8B-B14F-4D97-AF65-F5344CB8AC3E}">
        <p14:creationId xmlns:p14="http://schemas.microsoft.com/office/powerpoint/2010/main" val="14893689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4e0f11f9-046e-4505-9cb8-db2152311e21}" enabled="0" method="" siteId="{4e0f11f9-046e-4505-9cb8-db2152311e21}" removed="1"/>
</clbl:labelList>
</file>

<file path=docProps/app.xml><?xml version="1.0" encoding="utf-8"?>
<Properties xmlns="http://schemas.openxmlformats.org/officeDocument/2006/extended-properties" xmlns:vt="http://schemas.openxmlformats.org/officeDocument/2006/docPropsVTypes">
  <TotalTime>0</TotalTime>
  <Words>3156</Words>
  <Application>Microsoft Office PowerPoint</Application>
  <PresentationFormat>Widescreen</PresentationFormat>
  <Paragraphs>532</Paragraphs>
  <Slides>31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Wingdings</vt:lpstr>
      <vt:lpstr>Aptos Display</vt:lpstr>
      <vt:lpstr>Aptos</vt:lpstr>
      <vt:lpstr>Office Theme</vt:lpstr>
      <vt:lpstr>BMHP6026          Digital transformation in the Health and Care Professions IQ004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Simona Ferraraccio</dc:creator>
  <cp:lastModifiedBy>Simona Ferraraccio</cp:lastModifiedBy>
  <cp:revision>1</cp:revision>
  <dcterms:created xsi:type="dcterms:W3CDTF">2025-09-30T12:15:29Z</dcterms:created>
  <dcterms:modified xsi:type="dcterms:W3CDTF">2026-10-05T15:40:43Z</dcterms:modified>
</cp:coreProperties>
</file>