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5" r:id="rId3"/>
    <p:sldId id="257" r:id="rId4"/>
    <p:sldId id="258" r:id="rId5"/>
    <p:sldId id="259" r:id="rId6"/>
    <p:sldId id="261" r:id="rId7"/>
    <p:sldId id="260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notesMaster" Target="notesMasters/notesMaster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Header Placeholder 1">
            <a:extLst>
              <a:ext uri="{FF2B5EF4-FFF2-40B4-BE49-F238E27FC236}">
                <a16:creationId xmlns:a16="http://schemas.microsoft.com/office/drawing/2014/main" id="{249526AE-8A3B-880E-508B-CAF72E47BE99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754FB09F-A92A-5946-5529-AC2F7F0FDF54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FDDF8CF9-C89B-42A9-8345-B0479369FD94}" type="datetime1">
              <a:rPr lang="en-GB"/>
              <a:pPr lvl="0"/>
              <a:t>30/06/2025</a:t>
            </a:fld>
            <a:endParaRPr lang="en-GB"/>
          </a:p>
        </p:txBody>
      </p:sp>
      <p:sp>
        <p:nvSpPr>
          <p:cNvPr id="10" name="Slide Image Placeholder 3">
            <a:extLst>
              <a:ext uri="{FF2B5EF4-FFF2-40B4-BE49-F238E27FC236}">
                <a16:creationId xmlns:a16="http://schemas.microsoft.com/office/drawing/2014/main" id="{9D69479D-C9A2-6ADF-2FAE-2E7410D95B3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11" name="Notes Placeholder 4">
            <a:extLst>
              <a:ext uri="{FF2B5EF4-FFF2-40B4-BE49-F238E27FC236}">
                <a16:creationId xmlns:a16="http://schemas.microsoft.com/office/drawing/2014/main" id="{AFF50FA2-7318-DCBE-CE92-9480FC096459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97D448B4-6A7D-FBE7-1352-BCC8B88E1045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C40BE15E-D0DC-2482-B1D8-42EF392B6ADE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B9C96CDA-0731-40F1-9904-BEE19131286F}" type="slidenum">
              <a:t>‹#›</a:t>
            </a:fld>
            <a:endParaRPr lang="en-GB"/>
          </a:p>
        </p:txBody>
      </p:sp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8F996E-9363-47DD-B321-F6D182DF1FC5}" type="datetimeFigureOut">
              <a:t>6/30/2025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4E54A1-A361-4022-934E-7B71F35B69B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830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EEB051-CBFE-D861-09B0-588121776E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C67F66-67E5-39E9-44D5-EE12C6285FF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400549"/>
            <a:ext cx="5486400" cy="3600450"/>
          </a:xfrm>
          <a:noFill/>
          <a:ln>
            <a:noFill/>
          </a:ln>
        </p:spPr>
        <p:txBody>
          <a:bodyPr wrap="square" anchor="t" anchorCtr="0" compatLnSpc="1">
            <a:noAutofit/>
          </a:bodyPr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1EFC5B-EF8F-10E4-42AE-FACB2936A39E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353D7E7-474F-4A13-A88B-17DA4F2922EE}" type="slidenum">
              <a:t>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76C0D-237E-3F9E-A8A8-6010FE7B4C1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916192-8C7B-BF07-A119-DB13194E041E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923A84-737F-9C26-0CB1-D004A83BDE1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D332427-29AB-48C3-9424-B753F693C3B0}" type="datetime1">
              <a:rPr lang="en-GB"/>
              <a:pPr lvl="0"/>
              <a:t>30/06/2025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566AC-8896-A0A8-E395-DC45429A485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F2A65D-1D9D-8A2C-6962-F9E996BD4A1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9BE5852-2A02-495C-B823-E0F12890E1C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452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BC66F-9A6B-11D7-738F-FC9E504968C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55192-9607-AF7E-D3C6-7020B80BB60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E0731A-B955-7736-5019-B925CEAE8BF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C02A696-5D75-44B2-BE20-CD0C315B84C4}" type="datetime1">
              <a:rPr lang="en-GB"/>
              <a:pPr lvl="0"/>
              <a:t>30/06/2025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AA9048-4E1F-5D73-E416-E353CE74B0D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9ABCF6-5DA1-401C-5BCF-B8692864537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3CEC307-8A10-4663-9DF9-3F07A79108D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313137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7A9EB-21E9-E985-C257-34EC2723025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7FF721-B06F-16BD-DCD6-83FDB7EF3B0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9906A0-DDE2-EC51-C903-5D8C6D69032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68E04DD-B460-4604-810B-19BC9B75918D}" type="datetime1">
              <a:rPr lang="en-GB"/>
              <a:pPr lvl="0"/>
              <a:t>30/06/2025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D7E86B-86A0-9911-7785-33CBE043DAF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B161F1-59CD-EA0B-EF40-702F7BC4E63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BA38569-72D6-4D07-98AE-B379B270EC8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449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8C710-617F-C2DD-FC1B-125599F2E48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E08E0C-7DAD-B79C-A8FA-231D2D73EA6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8E4384-7A43-0828-63E6-16B67877FD9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D0192B-AB56-1ABD-B008-94D24185272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78E9ED3-1F05-49DF-AE6D-202E2C7DACBA}" type="datetime1">
              <a:rPr lang="en-GB"/>
              <a:pPr lvl="0"/>
              <a:t>30/06/2025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EAE603-C2B6-0A0F-AE51-EA6B49B6FCD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768EA4-D066-40B1-D316-EF3F0F5EEE9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63EE666-16A0-4D78-AE7D-1B05CC670F8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1859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DD70D-B284-50AB-3872-02C2FB9C80D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949B02-A688-EBCE-EEE3-E4F592B3D40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47D47C-D5FB-F5D5-E24A-BD8C8FA30A1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3F40FF-800D-A226-038C-D389811E94D9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DED7ED-BFFA-77F9-4101-56F40CCBA007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372D6A-4AA8-7568-0A33-E2E3C0BEF82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0D6F87E-2FAD-4BE4-9D75-95D4BE2D7B76}" type="datetime1">
              <a:rPr lang="en-GB"/>
              <a:pPr lvl="0"/>
              <a:t>30/06/2025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E684BD-3E93-14F9-99DF-AB4F07A0F06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2F976A-B261-C3A8-4578-CFB31E98FCA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B4BDB65-75A7-4CD3-BF74-75B0AB15943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751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F7A02-5792-095A-A1CC-B6737D06682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0395AAC-648D-3A9D-417B-010507A2B91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95B6D69-2A1B-468D-93EB-0DCA9A63E008}" type="datetime1">
              <a:rPr lang="en-GB"/>
              <a:pPr lvl="0"/>
              <a:t>30/06/2025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394CDE-225F-4350-2067-75D561A5B57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0E8AC9-D89A-0E08-CA4E-7DF9C3DB40E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2A51967-052E-41D6-A245-030F1BB5462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085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A06E2C-12D4-4B52-FB05-86CCBC2CE5B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8BF797E-44FC-4320-BEAB-B45D80C7EDE2}" type="datetime1">
              <a:rPr lang="en-GB"/>
              <a:pPr lvl="0"/>
              <a:t>30/06/2025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4D8BEC-D2E6-91C6-CACE-2CB3DF7C256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3D7F37-DA76-3124-534C-692A77AB041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EEF44DF-ECEE-4ABC-91AC-156EF98BC41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6587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411CF-7F4B-291D-FEC8-74702E7F2EF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ED6A1-74AB-B549-A16C-266B1249B27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DC9C84-9EEA-9C6C-7319-4347BFF2E1C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2BB12B-D440-47AA-10CD-F7317D8B53F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9640866-76AF-43EA-97EC-E38840901F28}" type="datetime1">
              <a:rPr lang="en-GB"/>
              <a:pPr lvl="0"/>
              <a:t>30/06/2025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8D8B74-FEEC-F19F-D0BF-43CFEC58777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F8E81E-499A-018D-8F52-A9215663A78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4B1A46C-60A7-4C94-B10F-0B097CAB885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281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82D85-FF95-467A-16FF-E9F86E22B48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B99E1B1-B26C-D1EE-6BA4-19817DC1FAE7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B08A15-2056-333C-5994-CBC2232827D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8B9BB2-5C35-5996-5D3A-8CDC73F2B4C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4B36A96-B4B6-48AA-B98B-F7D58756A843}" type="datetime1">
              <a:rPr lang="en-GB"/>
              <a:pPr lvl="0"/>
              <a:t>30/06/2025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201202-2AD9-E985-91F8-43F9196576A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F8358B-841D-EFD9-1DE6-6CC7F5E9214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DD187CD-C45F-445B-AFD9-A92C5153FA4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9480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D8162-4305-BA37-94E7-5749D8FB1BC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415EF4-DBDB-187A-7E55-162AB776B75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1825627"/>
            <a:ext cx="10515600" cy="4351336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FCF40-97EB-7624-7C17-BD0DC8E2C65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61CC328-1B51-4EC7-A2E6-5C7BA6835D7B}" type="datetime1">
              <a:rPr lang="en-GB"/>
              <a:pPr lvl="0"/>
              <a:t>30/06/2025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5BC5A3-2EB5-5E11-4FCB-AB32164DC31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CC7BFC-8C71-9F7F-3690-6DDAB6CA9B8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4759C6B-633C-4D63-A412-FD58760EEFE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783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79D6F6-8CD8-808B-D5AA-0982A8ABC435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C2A468-859E-DBA2-31D9-7B5F984808F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8C524E-4FA1-D6ED-E765-3716AE9B9D1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82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6D443DB-70DD-4F1F-BA29-623B3F1FE8F4}" type="datetime1">
              <a:rPr lang="en-GB"/>
              <a:pPr lvl="0"/>
              <a:t>30/06/2025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6851F5-FA15-A2CD-D8CF-E4D4AE4C7C4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038603" y="6356351"/>
            <a:ext cx="411480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6133BB-713A-E05C-CD00-3F73D130FF5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10603" y="6356351"/>
            <a:ext cx="274320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E3C57F6-1C6F-495B-AADC-919D7AA44E0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778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D13BDB7-3995-24D0-2CCB-D778D1C6688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FB68E7-6AB5-47CF-3552-6DE8D62CB4B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640965-7ED8-2B4C-EA33-9773AF8F6724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68E8382D-0213-48B8-AC9C-5C0C938A49B8}" type="datetime1">
              <a:rPr lang="en-GB"/>
              <a:pPr lvl="0"/>
              <a:t>30/06/2025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CDC580-F3AD-5EEF-8896-D783B8B06940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F7FDEE-975E-25E5-1F83-C4411E43CE0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8BF5D92D-A4FA-4DE9-8F98-CF329E244F86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1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1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 /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1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CF67A-5E8D-C2E1-1FF5-6D81A675198B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-2351315" y="-1011234"/>
            <a:ext cx="16924565" cy="2577144"/>
          </a:xfrm>
        </p:spPr>
        <p:txBody>
          <a:bodyPr/>
          <a:lstStyle/>
          <a:p>
            <a:pPr lvl="0"/>
            <a:br>
              <a:rPr lang="en-GB"/>
            </a:br>
            <a:r>
              <a:rPr lang="en-GB"/>
              <a:t>Presentation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2C3F94-7068-4A8F-EF1F-6A25905BF3D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258787" y="2147258"/>
            <a:ext cx="7674431" cy="3026225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2200"/>
              <a:t>Module code: (BMSW4009)</a:t>
            </a:r>
          </a:p>
          <a:p>
            <a:pPr lvl="0">
              <a:lnSpc>
                <a:spcPct val="80000"/>
              </a:lnSpc>
            </a:pPr>
            <a:r>
              <a:rPr lang="en-GB" sz="2200"/>
              <a:t>Student Name: Martina Geciova</a:t>
            </a:r>
          </a:p>
          <a:p>
            <a:pPr lvl="0">
              <a:lnSpc>
                <a:spcPct val="80000"/>
              </a:lnSpc>
            </a:pPr>
            <a:r>
              <a:rPr lang="en-GB" sz="2200"/>
              <a:t>Student Number: 2422303</a:t>
            </a:r>
          </a:p>
          <a:p>
            <a:pPr lvl="0">
              <a:lnSpc>
                <a:spcPct val="80000"/>
              </a:lnSpc>
            </a:pPr>
            <a:r>
              <a:rPr lang="en-GB" sz="2200"/>
              <a:t>Date: 01/07/2025</a:t>
            </a:r>
          </a:p>
          <a:p>
            <a:pPr lvl="0">
              <a:lnSpc>
                <a:spcPct val="80000"/>
              </a:lnSpc>
            </a:pPr>
            <a:endParaRPr lang="en-GB" sz="2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9858E9B1-BAE3-0694-0469-BBF6E609025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-229733"/>
            <a:ext cx="10069281" cy="1721074"/>
          </a:xfrm>
        </p:spPr>
        <p:txBody>
          <a:bodyPr/>
          <a:lstStyle/>
          <a:p>
            <a:pPr lvl="0"/>
            <a:r>
              <a:rPr lang="en-GB" sz="5400"/>
              <a:t>What makes a successful team?</a:t>
            </a:r>
          </a:p>
        </p:txBody>
      </p:sp>
      <p:sp>
        <p:nvSpPr>
          <p:cNvPr id="3" name="Subtitle 3">
            <a:extLst>
              <a:ext uri="{FF2B5EF4-FFF2-40B4-BE49-F238E27FC236}">
                <a16:creationId xmlns:a16="http://schemas.microsoft.com/office/drawing/2014/main" id="{D781C5C2-731F-127B-C702-884DA006369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-805540" y="1986076"/>
            <a:ext cx="12322628" cy="4207895"/>
          </a:xfrm>
        </p:spPr>
        <p:txBody>
          <a:bodyPr/>
          <a:lstStyle/>
          <a:p>
            <a:pPr marL="1143000" lvl="1" indent="0" algn="just">
              <a:lnSpc>
                <a:spcPct val="150000"/>
              </a:lnSpc>
              <a:buNone/>
            </a:pPr>
            <a:r>
              <a:rPr lang="en-GB" sz="2200"/>
              <a:t>Respect </a:t>
            </a:r>
            <a:r>
              <a:rPr lang="en-GB" sz="2200" u="dash"/>
              <a:t>                                                                                  </a:t>
            </a:r>
            <a:r>
              <a:rPr lang="en-GB" sz="2200"/>
              <a:t> 1</a:t>
            </a:r>
          </a:p>
          <a:p>
            <a:pPr marL="1143000" lvl="1" indent="0" algn="just">
              <a:lnSpc>
                <a:spcPct val="150000"/>
              </a:lnSpc>
              <a:buNone/>
            </a:pPr>
            <a:r>
              <a:rPr lang="en-GB" sz="2200"/>
              <a:t>Trust </a:t>
            </a:r>
            <a:r>
              <a:rPr lang="en-GB" sz="2200" u="dash"/>
              <a:t>                                                                                         </a:t>
            </a:r>
            <a:r>
              <a:rPr lang="en-GB" sz="2200"/>
              <a:t> 2 </a:t>
            </a:r>
            <a:r>
              <a:rPr lang="en-GB" sz="2200" u="dash"/>
              <a:t>                                     </a:t>
            </a:r>
            <a:endParaRPr lang="en-GB" sz="2200"/>
          </a:p>
          <a:p>
            <a:pPr marL="1143000" lvl="1" indent="0" algn="just">
              <a:lnSpc>
                <a:spcPct val="150000"/>
              </a:lnSpc>
              <a:buNone/>
            </a:pPr>
            <a:r>
              <a:rPr lang="en-GB" sz="2200"/>
              <a:t>Supporting each other </a:t>
            </a:r>
            <a:r>
              <a:rPr lang="en-GB" sz="2200" u="dash"/>
              <a:t>                                                      </a:t>
            </a:r>
            <a:r>
              <a:rPr lang="en-GB" sz="2200"/>
              <a:t>3</a:t>
            </a:r>
          </a:p>
          <a:p>
            <a:pPr marL="1143000" lvl="1" indent="0" algn="just">
              <a:lnSpc>
                <a:spcPct val="150000"/>
              </a:lnSpc>
              <a:buNone/>
            </a:pPr>
            <a:r>
              <a:rPr lang="en-GB" sz="2200"/>
              <a:t>Organisation and planning </a:t>
            </a:r>
            <a:r>
              <a:rPr lang="en-GB" sz="2200" u="dash"/>
              <a:t>                                             </a:t>
            </a:r>
            <a:r>
              <a:rPr lang="en-GB" sz="2200"/>
              <a:t>4</a:t>
            </a:r>
          </a:p>
          <a:p>
            <a:pPr marL="1143000" lvl="1" indent="0" algn="just">
              <a:lnSpc>
                <a:spcPct val="150000"/>
              </a:lnSpc>
              <a:buNone/>
            </a:pPr>
            <a:r>
              <a:rPr lang="en-GB" sz="2200"/>
              <a:t>Theorise </a:t>
            </a:r>
            <a:r>
              <a:rPr lang="en-GB" sz="2200" u="dash"/>
              <a:t>                                                                                   </a:t>
            </a:r>
            <a:r>
              <a:rPr lang="en-GB" sz="2200"/>
              <a:t>5</a:t>
            </a:r>
          </a:p>
          <a:p>
            <a:pPr marL="1143000" lvl="1" indent="0" algn="just">
              <a:lnSpc>
                <a:spcPct val="150000"/>
              </a:lnSpc>
              <a:buNone/>
            </a:pPr>
            <a:r>
              <a:rPr lang="en-GB" sz="2200"/>
              <a:t>Conclusion </a:t>
            </a:r>
            <a:r>
              <a:rPr lang="en-GB" sz="2200" u="dash"/>
              <a:t>                                                                             </a:t>
            </a:r>
            <a:r>
              <a:rPr lang="en-GB" sz="2200"/>
              <a:t>6</a:t>
            </a:r>
          </a:p>
          <a:p>
            <a:pPr marL="1143000" lvl="1" indent="0" algn="just">
              <a:lnSpc>
                <a:spcPct val="150000"/>
              </a:lnSpc>
              <a:buNone/>
            </a:pPr>
            <a:r>
              <a:rPr lang="en-GB" sz="2200"/>
              <a:t>References </a:t>
            </a:r>
            <a:r>
              <a:rPr lang="en-GB" sz="2200" u="dash"/>
              <a:t>                                                                            </a:t>
            </a:r>
            <a:r>
              <a:rPr lang="en-GB" sz="2200"/>
              <a:t> 7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Background">
            <a:extLst>
              <a:ext uri="{FF2B5EF4-FFF2-40B4-BE49-F238E27FC236}">
                <a16:creationId xmlns:a16="http://schemas.microsoft.com/office/drawing/2014/main" id="{61FA638F-45A3-FC2B-8EB4-B75647FE3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C4291DB-D225-2202-9FE4-16324583718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61804" y="250408"/>
            <a:ext cx="2384169" cy="620447"/>
          </a:xfrm>
        </p:spPr>
        <p:txBody>
          <a:bodyPr anchor="ctr" anchorCtr="0"/>
          <a:lstStyle/>
          <a:p>
            <a:pPr lvl="0" algn="l"/>
            <a:r>
              <a:rPr lang="en-US" sz="3600"/>
              <a:t> Respect 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F70F9CAE-338A-6B09-1E38-656939471BB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00743" y="1121264"/>
            <a:ext cx="5595259" cy="5177396"/>
          </a:xfrm>
        </p:spPr>
        <p:txBody>
          <a:bodyPr anchor="ctr" anchorCtr="0"/>
          <a:lstStyle/>
          <a:p>
            <a:pPr marL="342900" lvl="0" indent="-342900" algn="l">
              <a:lnSpc>
                <a:spcPct val="150000"/>
              </a:lnSpc>
              <a:buChar char="•"/>
            </a:pPr>
            <a:r>
              <a:rPr lang="en-US" sz="2000"/>
              <a:t>Respect is element of successful team. When team members respect each other.</a:t>
            </a:r>
          </a:p>
          <a:p>
            <a:pPr marL="342900" lvl="0" indent="-342900" algn="l">
              <a:lnSpc>
                <a:spcPct val="150000"/>
              </a:lnSpc>
              <a:buChar char="•"/>
            </a:pPr>
            <a:r>
              <a:rPr lang="en-US" sz="2000"/>
              <a:t> Respect for different perspectives and experiences encourages team members to share their ideas and leading to more innovative and effective solutions. </a:t>
            </a:r>
          </a:p>
          <a:p>
            <a:pPr marL="342900" lvl="0" indent="-342900" algn="l">
              <a:lnSpc>
                <a:spcPct val="150000"/>
              </a:lnSpc>
              <a:buChar char="•"/>
            </a:pPr>
            <a:r>
              <a:rPr lang="en-US" sz="2000"/>
              <a:t>Team members who respect each other skills, opinion, communication, support  when needed, promoting a positive and productive team achieve their goal more successfully.</a:t>
            </a:r>
          </a:p>
        </p:txBody>
      </p:sp>
      <p:pic>
        <p:nvPicPr>
          <p:cNvPr id="5" name="Picture 7" descr="A group of people around a table shaking hands&#10;&#10;AI-generated content may be incorrect.">
            <a:extLst>
              <a:ext uri="{FF2B5EF4-FFF2-40B4-BE49-F238E27FC236}">
                <a16:creationId xmlns:a16="http://schemas.microsoft.com/office/drawing/2014/main" id="{9D2B7122-5EBF-37FB-2B3F-29D5460583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95659" y="48984"/>
            <a:ext cx="3396337" cy="676003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Background">
            <a:extLst>
              <a:ext uri="{FF2B5EF4-FFF2-40B4-BE49-F238E27FC236}">
                <a16:creationId xmlns:a16="http://schemas.microsoft.com/office/drawing/2014/main" id="{7597CF21-4E4F-8E5B-0903-70F2A893C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4">
            <a:extLst>
              <a:ext uri="{FF2B5EF4-FFF2-40B4-BE49-F238E27FC236}">
                <a16:creationId xmlns:a16="http://schemas.microsoft.com/office/drawing/2014/main" id="{64B67EAE-2FB3-4BE9-6C34-4CD5721B0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-4288"/>
            <a:ext cx="12191996" cy="1733409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  <a:effectLst>
            <a:outerShdw dist="38099" dir="5460188" algn="tl">
              <a:srgbClr val="000000">
                <a:alpha val="30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4BCD34B-05CE-85A5-4FB1-34ED2A0FE90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1996" y="307448"/>
            <a:ext cx="2155377" cy="650495"/>
          </a:xfrm>
        </p:spPr>
        <p:txBody>
          <a:bodyPr/>
          <a:lstStyle/>
          <a:p>
            <a:pPr lvl="0"/>
            <a:r>
              <a:rPr lang="en-GB" sz="4000"/>
              <a:t>Trust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DF482B7-52E2-8880-83BA-80FE0F5F389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725890" y="2357890"/>
            <a:ext cx="5729996" cy="3902631"/>
          </a:xfrm>
        </p:spPr>
        <p:txBody>
          <a:bodyPr anchor="ctr"/>
          <a:lstStyle/>
          <a:p>
            <a:pPr lvl="0">
              <a:lnSpc>
                <a:spcPct val="140000"/>
              </a:lnSpc>
            </a:pPr>
            <a:r>
              <a:rPr lang="en-GB" sz="1800"/>
              <a:t>Trust allows team members to understand their roles and adapt to changing circumstances, ensuring the team flexibility and responsibility. </a:t>
            </a:r>
          </a:p>
          <a:p>
            <a:pPr lvl="0">
              <a:lnSpc>
                <a:spcPct val="140000"/>
              </a:lnSpc>
            </a:pPr>
            <a:r>
              <a:rPr lang="en-GB" sz="1800"/>
              <a:t>Trust allow team members to focus on their strengths and weaknesses, using their skills and  engage  to achieve team goal. </a:t>
            </a:r>
          </a:p>
          <a:p>
            <a:pPr lvl="0">
              <a:lnSpc>
                <a:spcPct val="140000"/>
              </a:lnSpc>
            </a:pPr>
            <a:r>
              <a:rPr lang="en-GB" sz="1800"/>
              <a:t>By building trust and understanding among team members, team can optimize their performance, their strengths, and achieve success.</a:t>
            </a:r>
          </a:p>
          <a:p>
            <a:pPr marL="0" lvl="0" indent="0">
              <a:lnSpc>
                <a:spcPct val="70000"/>
              </a:lnSpc>
              <a:buNone/>
            </a:pPr>
            <a:endParaRPr lang="en-GB" sz="1800"/>
          </a:p>
        </p:txBody>
      </p:sp>
      <p:pic>
        <p:nvPicPr>
          <p:cNvPr id="6" name="Picture 7" descr="Two cartoon characters holding red cubes&#10;&#10;AI-generated content may be incorrect.">
            <a:extLst>
              <a:ext uri="{FF2B5EF4-FFF2-40B4-BE49-F238E27FC236}">
                <a16:creationId xmlns:a16="http://schemas.microsoft.com/office/drawing/2014/main" id="{68E5E951-A0D0-3057-31F4-C19118F916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675" y="2178777"/>
            <a:ext cx="4071667" cy="415853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4">
            <a:extLst>
              <a:ext uri="{FF2B5EF4-FFF2-40B4-BE49-F238E27FC236}">
                <a16:creationId xmlns:a16="http://schemas.microsoft.com/office/drawing/2014/main" id="{A69AF04B-A96C-A409-B069-3D69EAF862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25">
            <a:extLst>
              <a:ext uri="{FF2B5EF4-FFF2-40B4-BE49-F238E27FC236}">
                <a16:creationId xmlns:a16="http://schemas.microsoft.com/office/drawing/2014/main" id="{F3760288-2074-D255-C640-F63A8DF99B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301" y="0"/>
            <a:ext cx="12191695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0E1E3FC-95EA-A098-6E4D-719BC38E396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180947" y="542038"/>
            <a:ext cx="9829800" cy="621810"/>
          </a:xfrm>
        </p:spPr>
        <p:txBody>
          <a:bodyPr/>
          <a:lstStyle/>
          <a:p>
            <a:pPr lvl="0"/>
            <a:r>
              <a:rPr lang="en-US" sz="3600">
                <a:solidFill>
                  <a:srgbClr val="0E2841"/>
                </a:solidFill>
              </a:rPr>
              <a:t>Supporting each other in a team</a:t>
            </a:r>
          </a:p>
        </p:txBody>
      </p:sp>
      <p:grpSp>
        <p:nvGrpSpPr>
          <p:cNvPr id="5" name="Group 13">
            <a:extLst>
              <a:ext uri="{FF2B5EF4-FFF2-40B4-BE49-F238E27FC236}">
                <a16:creationId xmlns:a16="http://schemas.microsoft.com/office/drawing/2014/main" id="{9B0D3C23-CF2F-1F05-E106-CDDB4F8D67D1}"/>
              </a:ext>
            </a:extLst>
          </p:cNvPr>
          <p:cNvGrpSpPr/>
          <p:nvPr/>
        </p:nvGrpSpPr>
        <p:grpSpPr>
          <a:xfrm>
            <a:off x="-301" y="0"/>
            <a:ext cx="3362064" cy="2522847"/>
            <a:chOff x="-301" y="0"/>
            <a:chExt cx="3362064" cy="2522847"/>
          </a:xfrm>
        </p:grpSpPr>
        <p:sp>
          <p:nvSpPr>
            <p:cNvPr id="6" name="Freeform: Shape 14">
              <a:extLst>
                <a:ext uri="{FF2B5EF4-FFF2-40B4-BE49-F238E27FC236}">
                  <a16:creationId xmlns:a16="http://schemas.microsoft.com/office/drawing/2014/main" id="{9C5CF4C4-4572-BB18-68A7-2D5BAC076F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228" y="0"/>
              <a:ext cx="3346758" cy="232769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5424"/>
                <a:gd name="f7" fmla="val 2653659"/>
                <a:gd name="f8" fmla="val 3203055"/>
                <a:gd name="f9" fmla="val 3801025"/>
                <a:gd name="f10" fmla="val 214243"/>
                <a:gd name="f11" fmla="val 3616317"/>
                <a:gd name="f12" fmla="val 1584467"/>
                <a:gd name="f13" fmla="val 2091637"/>
                <a:gd name="f14" fmla="val 587142"/>
                <a:gd name="f15" fmla="val 400192"/>
                <a:gd name="f16" fmla="val 222112"/>
                <a:gd name="f17" fmla="val 2636953"/>
                <a:gd name="f18" fmla="val 53389"/>
                <a:gd name="f19" fmla="val 2605041"/>
                <a:gd name="f20" fmla="val 2593136"/>
                <a:gd name="f21" fmla="val 1994836"/>
                <a:gd name="f22" fmla="val 159710"/>
                <a:gd name="f23" fmla="val 2035054"/>
                <a:gd name="f24" fmla="val 295467"/>
                <a:gd name="f25" fmla="val 2061726"/>
                <a:gd name="f26" fmla="val 438268"/>
                <a:gd name="f27" fmla="val 2075152"/>
                <a:gd name="f28" fmla="val 901731"/>
                <a:gd name="f29" fmla="val 1234490"/>
                <a:gd name="f30" fmla="val 2014697"/>
                <a:gd name="f31" fmla="val 1549283"/>
                <a:gd name="f32" fmla="val 1900153"/>
                <a:gd name="f33" fmla="val 1860709"/>
                <a:gd name="f34" fmla="val 1786959"/>
                <a:gd name="f35" fmla="val 2157231"/>
                <a:gd name="f36" fmla="val 1620350"/>
                <a:gd name="f37" fmla="val 2406698"/>
                <a:gd name="f38" fmla="val 1418450"/>
                <a:gd name="f39" fmla="val 2655859"/>
                <a:gd name="f40" fmla="val 1216840"/>
                <a:gd name="f41" fmla="val 2859596"/>
                <a:gd name="f42" fmla="val 978302"/>
                <a:gd name="f43" fmla="val 2996069"/>
                <a:gd name="f44" fmla="val 728678"/>
                <a:gd name="f45" fmla="val 3101178"/>
                <a:gd name="f46" fmla="val 536396"/>
                <a:gd name="f47" fmla="val 3167417"/>
                <a:gd name="f48" fmla="val 338366"/>
                <a:gd name="f49" fmla="val 3193967"/>
                <a:gd name="f50" fmla="val 137719"/>
                <a:gd name="f51" fmla="+- 0 0 -90"/>
                <a:gd name="f52" fmla="*/ f3 1 3815424"/>
                <a:gd name="f53" fmla="*/ f4 1 2653659"/>
                <a:gd name="f54" fmla="+- f7 0 f5"/>
                <a:gd name="f55" fmla="+- f6 0 f5"/>
                <a:gd name="f56" fmla="*/ f51 f0 1"/>
                <a:gd name="f57" fmla="*/ f55 1 3815424"/>
                <a:gd name="f58" fmla="*/ f54 1 2653659"/>
                <a:gd name="f59" fmla="*/ 3203055 f55 1"/>
                <a:gd name="f60" fmla="*/ 0 f54 1"/>
                <a:gd name="f61" fmla="*/ 3815424 f55 1"/>
                <a:gd name="f62" fmla="*/ 3801025 f55 1"/>
                <a:gd name="f63" fmla="*/ 214243 f54 1"/>
                <a:gd name="f64" fmla="*/ 587142 f55 1"/>
                <a:gd name="f65" fmla="*/ 2653659 f54 1"/>
                <a:gd name="f66" fmla="*/ 53389 f55 1"/>
                <a:gd name="f67" fmla="*/ 2605041 f54 1"/>
                <a:gd name="f68" fmla="*/ 0 f55 1"/>
                <a:gd name="f69" fmla="*/ 2593136 f54 1"/>
                <a:gd name="f70" fmla="*/ 1994836 f54 1"/>
                <a:gd name="f71" fmla="*/ 159710 f55 1"/>
                <a:gd name="f72" fmla="*/ 2035054 f54 1"/>
                <a:gd name="f73" fmla="*/ 2075152 f54 1"/>
                <a:gd name="f74" fmla="*/ 1549283 f55 1"/>
                <a:gd name="f75" fmla="*/ 1900153 f54 1"/>
                <a:gd name="f76" fmla="*/ 2406698 f55 1"/>
                <a:gd name="f77" fmla="*/ 1418450 f54 1"/>
                <a:gd name="f78" fmla="*/ 2996069 f55 1"/>
                <a:gd name="f79" fmla="*/ 728678 f54 1"/>
                <a:gd name="f80" fmla="*/ 3193967 f55 1"/>
                <a:gd name="f81" fmla="*/ 137719 f54 1"/>
                <a:gd name="f82" fmla="*/ f56 1 f2"/>
                <a:gd name="f83" fmla="*/ f59 1 3815424"/>
                <a:gd name="f84" fmla="*/ f60 1 2653659"/>
                <a:gd name="f85" fmla="*/ f61 1 3815424"/>
                <a:gd name="f86" fmla="*/ f62 1 3815424"/>
                <a:gd name="f87" fmla="*/ f63 1 2653659"/>
                <a:gd name="f88" fmla="*/ f64 1 3815424"/>
                <a:gd name="f89" fmla="*/ f65 1 2653659"/>
                <a:gd name="f90" fmla="*/ f66 1 3815424"/>
                <a:gd name="f91" fmla="*/ f67 1 2653659"/>
                <a:gd name="f92" fmla="*/ f68 1 3815424"/>
                <a:gd name="f93" fmla="*/ f69 1 2653659"/>
                <a:gd name="f94" fmla="*/ f70 1 2653659"/>
                <a:gd name="f95" fmla="*/ f71 1 3815424"/>
                <a:gd name="f96" fmla="*/ f72 1 2653659"/>
                <a:gd name="f97" fmla="*/ f73 1 2653659"/>
                <a:gd name="f98" fmla="*/ f74 1 3815424"/>
                <a:gd name="f99" fmla="*/ f75 1 2653659"/>
                <a:gd name="f100" fmla="*/ f76 1 3815424"/>
                <a:gd name="f101" fmla="*/ f77 1 2653659"/>
                <a:gd name="f102" fmla="*/ f78 1 3815424"/>
                <a:gd name="f103" fmla="*/ f79 1 2653659"/>
                <a:gd name="f104" fmla="*/ f80 1 3815424"/>
                <a:gd name="f105" fmla="*/ f81 1 2653659"/>
                <a:gd name="f106" fmla="*/ f5 1 f57"/>
                <a:gd name="f107" fmla="*/ f6 1 f57"/>
                <a:gd name="f108" fmla="*/ f5 1 f58"/>
                <a:gd name="f109" fmla="*/ f7 1 f58"/>
                <a:gd name="f110" fmla="+- f82 0 f1"/>
                <a:gd name="f111" fmla="*/ f83 1 f57"/>
                <a:gd name="f112" fmla="*/ f84 1 f58"/>
                <a:gd name="f113" fmla="*/ f85 1 f57"/>
                <a:gd name="f114" fmla="*/ f86 1 f57"/>
                <a:gd name="f115" fmla="*/ f87 1 f58"/>
                <a:gd name="f116" fmla="*/ f88 1 f57"/>
                <a:gd name="f117" fmla="*/ f89 1 f58"/>
                <a:gd name="f118" fmla="*/ f90 1 f57"/>
                <a:gd name="f119" fmla="*/ f91 1 f58"/>
                <a:gd name="f120" fmla="*/ f92 1 f57"/>
                <a:gd name="f121" fmla="*/ f93 1 f58"/>
                <a:gd name="f122" fmla="*/ f94 1 f58"/>
                <a:gd name="f123" fmla="*/ f95 1 f57"/>
                <a:gd name="f124" fmla="*/ f96 1 f58"/>
                <a:gd name="f125" fmla="*/ f97 1 f58"/>
                <a:gd name="f126" fmla="*/ f98 1 f57"/>
                <a:gd name="f127" fmla="*/ f99 1 f58"/>
                <a:gd name="f128" fmla="*/ f100 1 f57"/>
                <a:gd name="f129" fmla="*/ f101 1 f58"/>
                <a:gd name="f130" fmla="*/ f102 1 f57"/>
                <a:gd name="f131" fmla="*/ f103 1 f58"/>
                <a:gd name="f132" fmla="*/ f104 1 f57"/>
                <a:gd name="f133" fmla="*/ f105 1 f58"/>
                <a:gd name="f134" fmla="*/ f106 f52 1"/>
                <a:gd name="f135" fmla="*/ f107 f52 1"/>
                <a:gd name="f136" fmla="*/ f109 f53 1"/>
                <a:gd name="f137" fmla="*/ f108 f53 1"/>
                <a:gd name="f138" fmla="*/ f111 f52 1"/>
                <a:gd name="f139" fmla="*/ f112 f53 1"/>
                <a:gd name="f140" fmla="*/ f113 f52 1"/>
                <a:gd name="f141" fmla="*/ f114 f52 1"/>
                <a:gd name="f142" fmla="*/ f115 f53 1"/>
                <a:gd name="f143" fmla="*/ f116 f52 1"/>
                <a:gd name="f144" fmla="*/ f117 f53 1"/>
                <a:gd name="f145" fmla="*/ f118 f52 1"/>
                <a:gd name="f146" fmla="*/ f119 f53 1"/>
                <a:gd name="f147" fmla="*/ f120 f52 1"/>
                <a:gd name="f148" fmla="*/ f121 f53 1"/>
                <a:gd name="f149" fmla="*/ f122 f53 1"/>
                <a:gd name="f150" fmla="*/ f123 f52 1"/>
                <a:gd name="f151" fmla="*/ f124 f53 1"/>
                <a:gd name="f152" fmla="*/ f125 f53 1"/>
                <a:gd name="f153" fmla="*/ f126 f52 1"/>
                <a:gd name="f154" fmla="*/ f127 f53 1"/>
                <a:gd name="f155" fmla="*/ f128 f52 1"/>
                <a:gd name="f156" fmla="*/ f129 f53 1"/>
                <a:gd name="f157" fmla="*/ f130 f52 1"/>
                <a:gd name="f158" fmla="*/ f131 f53 1"/>
                <a:gd name="f159" fmla="*/ f132 f52 1"/>
                <a:gd name="f160" fmla="*/ f133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0">
                  <a:pos x="f138" y="f139"/>
                </a:cxn>
                <a:cxn ang="f110">
                  <a:pos x="f140" y="f139"/>
                </a:cxn>
                <a:cxn ang="f110">
                  <a:pos x="f141" y="f142"/>
                </a:cxn>
                <a:cxn ang="f110">
                  <a:pos x="f143" y="f144"/>
                </a:cxn>
                <a:cxn ang="f110">
                  <a:pos x="f145" y="f146"/>
                </a:cxn>
                <a:cxn ang="f110">
                  <a:pos x="f147" y="f148"/>
                </a:cxn>
                <a:cxn ang="f110">
                  <a:pos x="f147" y="f149"/>
                </a:cxn>
                <a:cxn ang="f110">
                  <a:pos x="f150" y="f151"/>
                </a:cxn>
                <a:cxn ang="f110">
                  <a:pos x="f143" y="f152"/>
                </a:cxn>
                <a:cxn ang="f110">
                  <a:pos x="f153" y="f154"/>
                </a:cxn>
                <a:cxn ang="f110">
                  <a:pos x="f155" y="f156"/>
                </a:cxn>
                <a:cxn ang="f110">
                  <a:pos x="f157" y="f158"/>
                </a:cxn>
                <a:cxn ang="f110">
                  <a:pos x="f159" y="f160"/>
                </a:cxn>
              </a:cxnLst>
              <a:rect l="f134" t="f137" r="f135" b="f136"/>
              <a:pathLst>
                <a:path w="3815424" h="2653659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7"/>
                    <a:pt x="f14" y="f7"/>
                  </a:cubicBezTo>
                  <a:cubicBezTo>
                    <a:pt x="f15" y="f7"/>
                    <a:pt x="f16" y="f17"/>
                    <a:pt x="f18" y="f19"/>
                  </a:cubicBezTo>
                  <a:lnTo>
                    <a:pt x="f5" y="f20"/>
                  </a:lnTo>
                  <a:lnTo>
                    <a:pt x="f5" y="f21"/>
                  </a:lnTo>
                  <a:lnTo>
                    <a:pt x="f22" y="f23"/>
                  </a:lnTo>
                  <a:cubicBezTo>
                    <a:pt x="f24" y="f25"/>
                    <a:pt x="f26" y="f27"/>
                    <a:pt x="f14" y="f27"/>
                  </a:cubicBezTo>
                  <a:cubicBezTo>
                    <a:pt x="f28" y="f27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7" name="Freeform: Shape 15">
              <a:extLst>
                <a:ext uri="{FF2B5EF4-FFF2-40B4-BE49-F238E27FC236}">
                  <a16:creationId xmlns:a16="http://schemas.microsoft.com/office/drawing/2014/main" id="{94075A83-027B-5E29-DC74-7DFBD4D741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228" y="0"/>
              <a:ext cx="3346758" cy="232769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5424"/>
                <a:gd name="f7" fmla="val 2653660"/>
                <a:gd name="f8" fmla="val 3305038"/>
                <a:gd name="f9" fmla="val 3801025"/>
                <a:gd name="f10" fmla="val 214244"/>
                <a:gd name="f11" fmla="val 3616317"/>
                <a:gd name="f12" fmla="val 1584467"/>
                <a:gd name="f13" fmla="val 2091637"/>
                <a:gd name="f14" fmla="val 587142"/>
                <a:gd name="f15" fmla="val 400192"/>
                <a:gd name="f16" fmla="val 222112"/>
                <a:gd name="f17" fmla="val 2636954"/>
                <a:gd name="f18" fmla="val 53389"/>
                <a:gd name="f19" fmla="val 2605042"/>
                <a:gd name="f20" fmla="val 2593137"/>
                <a:gd name="f21" fmla="val 2094444"/>
                <a:gd name="f22" fmla="val 137675"/>
                <a:gd name="f23" fmla="val 2129195"/>
                <a:gd name="f24" fmla="val 280616"/>
                <a:gd name="f25" fmla="val 2157374"/>
                <a:gd name="f26" fmla="val 430766"/>
                <a:gd name="f27" fmla="val 2171571"/>
                <a:gd name="f28" fmla="val 918879"/>
                <a:gd name="f29" fmla="val 1254904"/>
                <a:gd name="f30" fmla="val 2110634"/>
                <a:gd name="f31" fmla="val 1585826"/>
                <a:gd name="f32" fmla="val 1990112"/>
                <a:gd name="f33" fmla="val 1908071"/>
                <a:gd name="f34" fmla="val 1873061"/>
                <a:gd name="f35" fmla="val 2214800"/>
                <a:gd name="f36" fmla="val 1700666"/>
                <a:gd name="f37" fmla="val 2473046"/>
                <a:gd name="f38" fmla="val 1491633"/>
                <a:gd name="f39" fmla="val 2735782"/>
                <a:gd name="f40" fmla="val 1279031"/>
                <a:gd name="f41" fmla="val 2942276"/>
                <a:gd name="f42" fmla="val 1037118"/>
                <a:gd name="f43" fmla="val 3086710"/>
                <a:gd name="f44" fmla="val 772838"/>
                <a:gd name="f45" fmla="val 3197408"/>
                <a:gd name="f46" fmla="val 570216"/>
                <a:gd name="f47" fmla="val 3267226"/>
                <a:gd name="f48" fmla="val 361248"/>
                <a:gd name="f49" fmla="val 3295217"/>
                <a:gd name="f50" fmla="val 149229"/>
                <a:gd name="f51" fmla="+- 0 0 -90"/>
                <a:gd name="f52" fmla="*/ f3 1 3815424"/>
                <a:gd name="f53" fmla="*/ f4 1 2653660"/>
                <a:gd name="f54" fmla="+- f7 0 f5"/>
                <a:gd name="f55" fmla="+- f6 0 f5"/>
                <a:gd name="f56" fmla="*/ f51 f0 1"/>
                <a:gd name="f57" fmla="*/ f55 1 3815424"/>
                <a:gd name="f58" fmla="*/ f54 1 2653660"/>
                <a:gd name="f59" fmla="*/ 3305038 f55 1"/>
                <a:gd name="f60" fmla="*/ 0 f54 1"/>
                <a:gd name="f61" fmla="*/ 3815424 f55 1"/>
                <a:gd name="f62" fmla="*/ 3801025 f55 1"/>
                <a:gd name="f63" fmla="*/ 214244 f54 1"/>
                <a:gd name="f64" fmla="*/ 587142 f55 1"/>
                <a:gd name="f65" fmla="*/ 2653660 f54 1"/>
                <a:gd name="f66" fmla="*/ 53389 f55 1"/>
                <a:gd name="f67" fmla="*/ 2605042 f54 1"/>
                <a:gd name="f68" fmla="*/ 0 f55 1"/>
                <a:gd name="f69" fmla="*/ 2593137 f54 1"/>
                <a:gd name="f70" fmla="*/ 2094444 f54 1"/>
                <a:gd name="f71" fmla="*/ 137675 f55 1"/>
                <a:gd name="f72" fmla="*/ 2129195 f54 1"/>
                <a:gd name="f73" fmla="*/ 2171571 f54 1"/>
                <a:gd name="f74" fmla="*/ 1585826 f55 1"/>
                <a:gd name="f75" fmla="*/ 1990112 f54 1"/>
                <a:gd name="f76" fmla="*/ 2473046 f55 1"/>
                <a:gd name="f77" fmla="*/ 1491633 f54 1"/>
                <a:gd name="f78" fmla="*/ 3086710 f55 1"/>
                <a:gd name="f79" fmla="*/ 772838 f54 1"/>
                <a:gd name="f80" fmla="*/ 3295217 f55 1"/>
                <a:gd name="f81" fmla="*/ 149229 f54 1"/>
                <a:gd name="f82" fmla="*/ f56 1 f2"/>
                <a:gd name="f83" fmla="*/ f59 1 3815424"/>
                <a:gd name="f84" fmla="*/ f60 1 2653660"/>
                <a:gd name="f85" fmla="*/ f61 1 3815424"/>
                <a:gd name="f86" fmla="*/ f62 1 3815424"/>
                <a:gd name="f87" fmla="*/ f63 1 2653660"/>
                <a:gd name="f88" fmla="*/ f64 1 3815424"/>
                <a:gd name="f89" fmla="*/ f65 1 2653660"/>
                <a:gd name="f90" fmla="*/ f66 1 3815424"/>
                <a:gd name="f91" fmla="*/ f67 1 2653660"/>
                <a:gd name="f92" fmla="*/ f68 1 3815424"/>
                <a:gd name="f93" fmla="*/ f69 1 2653660"/>
                <a:gd name="f94" fmla="*/ f70 1 2653660"/>
                <a:gd name="f95" fmla="*/ f71 1 3815424"/>
                <a:gd name="f96" fmla="*/ f72 1 2653660"/>
                <a:gd name="f97" fmla="*/ f73 1 2653660"/>
                <a:gd name="f98" fmla="*/ f74 1 3815424"/>
                <a:gd name="f99" fmla="*/ f75 1 2653660"/>
                <a:gd name="f100" fmla="*/ f76 1 3815424"/>
                <a:gd name="f101" fmla="*/ f77 1 2653660"/>
                <a:gd name="f102" fmla="*/ f78 1 3815424"/>
                <a:gd name="f103" fmla="*/ f79 1 2653660"/>
                <a:gd name="f104" fmla="*/ f80 1 3815424"/>
                <a:gd name="f105" fmla="*/ f81 1 2653660"/>
                <a:gd name="f106" fmla="*/ f5 1 f57"/>
                <a:gd name="f107" fmla="*/ f6 1 f57"/>
                <a:gd name="f108" fmla="*/ f5 1 f58"/>
                <a:gd name="f109" fmla="*/ f7 1 f58"/>
                <a:gd name="f110" fmla="+- f82 0 f1"/>
                <a:gd name="f111" fmla="*/ f83 1 f57"/>
                <a:gd name="f112" fmla="*/ f84 1 f58"/>
                <a:gd name="f113" fmla="*/ f85 1 f57"/>
                <a:gd name="f114" fmla="*/ f86 1 f57"/>
                <a:gd name="f115" fmla="*/ f87 1 f58"/>
                <a:gd name="f116" fmla="*/ f88 1 f57"/>
                <a:gd name="f117" fmla="*/ f89 1 f58"/>
                <a:gd name="f118" fmla="*/ f90 1 f57"/>
                <a:gd name="f119" fmla="*/ f91 1 f58"/>
                <a:gd name="f120" fmla="*/ f92 1 f57"/>
                <a:gd name="f121" fmla="*/ f93 1 f58"/>
                <a:gd name="f122" fmla="*/ f94 1 f58"/>
                <a:gd name="f123" fmla="*/ f95 1 f57"/>
                <a:gd name="f124" fmla="*/ f96 1 f58"/>
                <a:gd name="f125" fmla="*/ f97 1 f58"/>
                <a:gd name="f126" fmla="*/ f98 1 f57"/>
                <a:gd name="f127" fmla="*/ f99 1 f58"/>
                <a:gd name="f128" fmla="*/ f100 1 f57"/>
                <a:gd name="f129" fmla="*/ f101 1 f58"/>
                <a:gd name="f130" fmla="*/ f102 1 f57"/>
                <a:gd name="f131" fmla="*/ f103 1 f58"/>
                <a:gd name="f132" fmla="*/ f104 1 f57"/>
                <a:gd name="f133" fmla="*/ f105 1 f58"/>
                <a:gd name="f134" fmla="*/ f106 f52 1"/>
                <a:gd name="f135" fmla="*/ f107 f52 1"/>
                <a:gd name="f136" fmla="*/ f109 f53 1"/>
                <a:gd name="f137" fmla="*/ f108 f53 1"/>
                <a:gd name="f138" fmla="*/ f111 f52 1"/>
                <a:gd name="f139" fmla="*/ f112 f53 1"/>
                <a:gd name="f140" fmla="*/ f113 f52 1"/>
                <a:gd name="f141" fmla="*/ f114 f52 1"/>
                <a:gd name="f142" fmla="*/ f115 f53 1"/>
                <a:gd name="f143" fmla="*/ f116 f52 1"/>
                <a:gd name="f144" fmla="*/ f117 f53 1"/>
                <a:gd name="f145" fmla="*/ f118 f52 1"/>
                <a:gd name="f146" fmla="*/ f119 f53 1"/>
                <a:gd name="f147" fmla="*/ f120 f52 1"/>
                <a:gd name="f148" fmla="*/ f121 f53 1"/>
                <a:gd name="f149" fmla="*/ f122 f53 1"/>
                <a:gd name="f150" fmla="*/ f123 f52 1"/>
                <a:gd name="f151" fmla="*/ f124 f53 1"/>
                <a:gd name="f152" fmla="*/ f125 f53 1"/>
                <a:gd name="f153" fmla="*/ f126 f52 1"/>
                <a:gd name="f154" fmla="*/ f127 f53 1"/>
                <a:gd name="f155" fmla="*/ f128 f52 1"/>
                <a:gd name="f156" fmla="*/ f129 f53 1"/>
                <a:gd name="f157" fmla="*/ f130 f52 1"/>
                <a:gd name="f158" fmla="*/ f131 f53 1"/>
                <a:gd name="f159" fmla="*/ f132 f52 1"/>
                <a:gd name="f160" fmla="*/ f133 f5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10">
                  <a:pos x="f138" y="f139"/>
                </a:cxn>
                <a:cxn ang="f110">
                  <a:pos x="f140" y="f139"/>
                </a:cxn>
                <a:cxn ang="f110">
                  <a:pos x="f141" y="f142"/>
                </a:cxn>
                <a:cxn ang="f110">
                  <a:pos x="f143" y="f144"/>
                </a:cxn>
                <a:cxn ang="f110">
                  <a:pos x="f145" y="f146"/>
                </a:cxn>
                <a:cxn ang="f110">
                  <a:pos x="f147" y="f148"/>
                </a:cxn>
                <a:cxn ang="f110">
                  <a:pos x="f147" y="f149"/>
                </a:cxn>
                <a:cxn ang="f110">
                  <a:pos x="f150" y="f151"/>
                </a:cxn>
                <a:cxn ang="f110">
                  <a:pos x="f143" y="f152"/>
                </a:cxn>
                <a:cxn ang="f110">
                  <a:pos x="f153" y="f154"/>
                </a:cxn>
                <a:cxn ang="f110">
                  <a:pos x="f155" y="f156"/>
                </a:cxn>
                <a:cxn ang="f110">
                  <a:pos x="f157" y="f158"/>
                </a:cxn>
                <a:cxn ang="f110">
                  <a:pos x="f159" y="f160"/>
                </a:cxn>
              </a:cxnLst>
              <a:rect l="f134" t="f137" r="f135" b="f136"/>
              <a:pathLst>
                <a:path w="3815424" h="2653660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7"/>
                    <a:pt x="f14" y="f7"/>
                  </a:cubicBezTo>
                  <a:cubicBezTo>
                    <a:pt x="f15" y="f7"/>
                    <a:pt x="f16" y="f17"/>
                    <a:pt x="f18" y="f19"/>
                  </a:cubicBezTo>
                  <a:lnTo>
                    <a:pt x="f5" y="f20"/>
                  </a:lnTo>
                  <a:lnTo>
                    <a:pt x="f5" y="f21"/>
                  </a:lnTo>
                  <a:lnTo>
                    <a:pt x="f22" y="f23"/>
                  </a:lnTo>
                  <a:cubicBezTo>
                    <a:pt x="f24" y="f25"/>
                    <a:pt x="f26" y="f27"/>
                    <a:pt x="f14" y="f27"/>
                  </a:cubicBezTo>
                  <a:cubicBezTo>
                    <a:pt x="f28" y="f27"/>
                    <a:pt x="f29" y="f30"/>
                    <a:pt x="f31" y="f32"/>
                  </a:cubicBezTo>
                  <a:cubicBezTo>
                    <a:pt x="f33" y="f34"/>
                    <a:pt x="f35" y="f36"/>
                    <a:pt x="f37" y="f38"/>
                  </a:cubicBezTo>
                  <a:cubicBezTo>
                    <a:pt x="f39" y="f40"/>
                    <a:pt x="f41" y="f42"/>
                    <a:pt x="f43" y="f44"/>
                  </a:cubicBezTo>
                  <a:cubicBezTo>
                    <a:pt x="f45" y="f46"/>
                    <a:pt x="f47" y="f48"/>
                    <a:pt x="f49" y="f50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8" name="Freeform: Shape 16">
              <a:extLst>
                <a:ext uri="{FF2B5EF4-FFF2-40B4-BE49-F238E27FC236}">
                  <a16:creationId xmlns:a16="http://schemas.microsoft.com/office/drawing/2014/main" id="{AB462255-FEF7-13C0-63B2-AE777BDD05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301" y="0"/>
              <a:ext cx="3347252" cy="234723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15986"/>
                <a:gd name="f7" fmla="val 2675935"/>
                <a:gd name="f8" fmla="val 3648768"/>
                <a:gd name="f9" fmla="val 3804695"/>
                <a:gd name="f10" fmla="val 200084"/>
                <a:gd name="f11" fmla="val 3795228"/>
                <a:gd name="f12" fmla="val 285751"/>
                <a:gd name="f13" fmla="val 3781167"/>
                <a:gd name="f14" fmla="val 371032"/>
                <a:gd name="f15" fmla="val 3762590"/>
                <a:gd name="f16" fmla="val 455543"/>
                <a:gd name="f17" fmla="val 3725537"/>
                <a:gd name="f18" fmla="val 624467"/>
                <a:gd name="f19" fmla="val 3668784"/>
                <a:gd name="f20" fmla="val 790112"/>
                <a:gd name="f21" fmla="val 3592332"/>
                <a:gd name="f22" fmla="val 947274"/>
                <a:gd name="f23" fmla="val 3438712"/>
                <a:gd name="f24" fmla="val 1261596"/>
                <a:gd name="f25" fmla="val 3216091"/>
                <a:gd name="f26" fmla="val 1542847"/>
                <a:gd name="f27" fmla="val 2953967"/>
                <a:gd name="f28" fmla="val 1782349"/>
                <a:gd name="f29" fmla="val 2822599"/>
                <a:gd name="f30" fmla="val 1902099"/>
                <a:gd name="f31" fmla="val 2680615"/>
                <a:gd name="f32" fmla="val 2011341"/>
                <a:gd name="f33" fmla="val 2530669"/>
                <a:gd name="f34" fmla="val 2109494"/>
                <a:gd name="f35" fmla="val 2380520"/>
                <a:gd name="f36" fmla="val 2207551"/>
                <a:gd name="f37" fmla="val 2222510"/>
                <a:gd name="f38" fmla="val 2294906"/>
                <a:gd name="f39" fmla="val 2057561"/>
                <a:gd name="f40" fmla="val 2369245"/>
                <a:gd name="f41" fmla="val 1727252"/>
                <a:gd name="f42" fmla="val 2516859"/>
                <a:gd name="f43" fmla="val 1371629"/>
                <a:gd name="f44" fmla="val 2614434"/>
                <a:gd name="f45" fmla="val 1007330"/>
                <a:gd name="f46" fmla="val 2655701"/>
                <a:gd name="f47" fmla="val 916281"/>
                <a:gd name="f48" fmla="val 2665873"/>
                <a:gd name="f49" fmla="val 824568"/>
                <a:gd name="f50" fmla="val 2672188"/>
                <a:gd name="f51" fmla="val 732765"/>
                <a:gd name="f52" fmla="val 2674696"/>
                <a:gd name="f53" fmla="val 640963"/>
                <a:gd name="f54" fmla="val 2677203"/>
                <a:gd name="f55" fmla="val 549072"/>
                <a:gd name="f56" fmla="val 2675901"/>
                <a:gd name="f57" fmla="val 457666"/>
                <a:gd name="f58" fmla="val 2670839"/>
                <a:gd name="f59" fmla="val 366106"/>
                <a:gd name="f60" fmla="val 2665584"/>
                <a:gd name="f61" fmla="val 274572"/>
                <a:gd name="f62" fmla="val 2656521"/>
                <a:gd name="f63" fmla="val 183574"/>
                <a:gd name="f64" fmla="val 2643312"/>
                <a:gd name="f65" fmla="val 2607798"/>
                <a:gd name="f66" fmla="val 2356652"/>
                <a:gd name="f67" fmla="val 222195"/>
                <a:gd name="f68" fmla="val 2396940"/>
                <a:gd name="f69" fmla="val 304990"/>
                <a:gd name="f70" fmla="val 2407980"/>
                <a:gd name="f71" fmla="val 388511"/>
                <a:gd name="f72" fmla="val 2415283"/>
                <a:gd name="f73" fmla="val 472364"/>
                <a:gd name="f74" fmla="val 2419092"/>
                <a:gd name="f75" fmla="val 640376"/>
                <a:gd name="f76" fmla="val 2427095"/>
                <a:gd name="f77" fmla="val 808184"/>
                <a:gd name="f78" fmla="val 2421791"/>
                <a:gd name="f79" fmla="val 974972"/>
                <a:gd name="f80" fmla="val 2402122"/>
                <a:gd name="f81" fmla="val 1141658"/>
                <a:gd name="f82" fmla="val 2382358"/>
                <a:gd name="f83" fmla="val 1306812"/>
                <a:gd name="f84" fmla="val 2349286"/>
                <a:gd name="f85" fmla="val 1468292"/>
                <a:gd name="f86" fmla="val 2304162"/>
                <a:gd name="f87" fmla="val 1629874"/>
                <a:gd name="f88" fmla="val 2259231"/>
                <a:gd name="f89" fmla="val 1787475"/>
                <a:gd name="f90" fmla="val 2201091"/>
                <a:gd name="f91" fmla="val 1940176"/>
                <a:gd name="f92" fmla="val 2133695"/>
                <a:gd name="f93" fmla="val 2246498"/>
                <a:gd name="f94" fmla="val 2000349"/>
                <a:gd name="f95" fmla="val 2532507"/>
                <a:gd name="f96" fmla="val 1823520"/>
                <a:gd name="f97" fmla="val 2783403"/>
                <a:gd name="f98" fmla="val 1609954"/>
                <a:gd name="f99" fmla="val 2908442"/>
                <a:gd name="f100" fmla="val 1502833"/>
                <a:gd name="f101" fmla="val 3024295"/>
                <a:gd name="f102" fmla="val 1385975"/>
                <a:gd name="f103" fmla="val 3128104"/>
                <a:gd name="f104" fmla="val 1260439"/>
                <a:gd name="f105" fmla="val 3232116"/>
                <a:gd name="f106" fmla="val 1135096"/>
                <a:gd name="f107" fmla="val 3323881"/>
                <a:gd name="f108" fmla="val 1000689"/>
                <a:gd name="f109" fmla="val 3400639"/>
                <a:gd name="f110" fmla="val 859052"/>
                <a:gd name="f111" fmla="val 3477399"/>
                <a:gd name="f112" fmla="val 717510"/>
                <a:gd name="f113" fmla="val 3541296"/>
                <a:gd name="f114" fmla="val 569316"/>
                <a:gd name="f115" fmla="val 3585595"/>
                <a:gd name="f116" fmla="val 415336"/>
                <a:gd name="f117" fmla="val 3607796"/>
                <a:gd name="f118" fmla="val 338540"/>
                <a:gd name="f119" fmla="val 3624638"/>
                <a:gd name="f120" fmla="val 260224"/>
                <a:gd name="f121" fmla="val 3635918"/>
                <a:gd name="f122" fmla="val 181137"/>
                <a:gd name="f123" fmla="+- 0 0 -90"/>
                <a:gd name="f124" fmla="*/ f3 1 3815986"/>
                <a:gd name="f125" fmla="*/ f4 1 2675935"/>
                <a:gd name="f126" fmla="+- f7 0 f5"/>
                <a:gd name="f127" fmla="+- f6 0 f5"/>
                <a:gd name="f128" fmla="*/ f123 f0 1"/>
                <a:gd name="f129" fmla="*/ f127 1 3815986"/>
                <a:gd name="f130" fmla="*/ f126 1 2675935"/>
                <a:gd name="f131" fmla="*/ 3648768 f127 1"/>
                <a:gd name="f132" fmla="*/ 0 f126 1"/>
                <a:gd name="f133" fmla="*/ 3815986 f127 1"/>
                <a:gd name="f134" fmla="*/ 3804695 f127 1"/>
                <a:gd name="f135" fmla="*/ 200084 f126 1"/>
                <a:gd name="f136" fmla="*/ 3762590 f127 1"/>
                <a:gd name="f137" fmla="*/ 455543 f126 1"/>
                <a:gd name="f138" fmla="*/ 3592332 f127 1"/>
                <a:gd name="f139" fmla="*/ 947274 f126 1"/>
                <a:gd name="f140" fmla="*/ 2953967 f127 1"/>
                <a:gd name="f141" fmla="*/ 1782349 f126 1"/>
                <a:gd name="f142" fmla="*/ 2530669 f127 1"/>
                <a:gd name="f143" fmla="*/ 2109494 f126 1"/>
                <a:gd name="f144" fmla="*/ 2057561 f127 1"/>
                <a:gd name="f145" fmla="*/ 2369245 f126 1"/>
                <a:gd name="f146" fmla="*/ 1007330 f127 1"/>
                <a:gd name="f147" fmla="*/ 2655701 f126 1"/>
                <a:gd name="f148" fmla="*/ 732765 f127 1"/>
                <a:gd name="f149" fmla="*/ 2674696 f126 1"/>
                <a:gd name="f150" fmla="*/ 457666 f127 1"/>
                <a:gd name="f151" fmla="*/ 2670839 f126 1"/>
                <a:gd name="f152" fmla="*/ 183574 f127 1"/>
                <a:gd name="f153" fmla="*/ 2643312 f126 1"/>
                <a:gd name="f154" fmla="*/ 0 f127 1"/>
                <a:gd name="f155" fmla="*/ 2607798 f126 1"/>
                <a:gd name="f156" fmla="*/ 2356652 f126 1"/>
                <a:gd name="f157" fmla="*/ 222195 f127 1"/>
                <a:gd name="f158" fmla="*/ 2396940 f126 1"/>
                <a:gd name="f159" fmla="*/ 472364 f127 1"/>
                <a:gd name="f160" fmla="*/ 2419092 f126 1"/>
                <a:gd name="f161" fmla="*/ 974972 f127 1"/>
                <a:gd name="f162" fmla="*/ 2402122 f126 1"/>
                <a:gd name="f163" fmla="*/ 1468292 f127 1"/>
                <a:gd name="f164" fmla="*/ 2304162 f126 1"/>
                <a:gd name="f165" fmla="*/ 1940176 f127 1"/>
                <a:gd name="f166" fmla="*/ 2133695 f126 1"/>
                <a:gd name="f167" fmla="*/ 2783403 f127 1"/>
                <a:gd name="f168" fmla="*/ 1609954 f126 1"/>
                <a:gd name="f169" fmla="*/ 3128104 f127 1"/>
                <a:gd name="f170" fmla="*/ 1260439 f126 1"/>
                <a:gd name="f171" fmla="*/ 3400639 f127 1"/>
                <a:gd name="f172" fmla="*/ 859052 f126 1"/>
                <a:gd name="f173" fmla="*/ 3585595 f127 1"/>
                <a:gd name="f174" fmla="*/ 415336 f126 1"/>
                <a:gd name="f175" fmla="*/ 3635918 f127 1"/>
                <a:gd name="f176" fmla="*/ 181137 f126 1"/>
                <a:gd name="f177" fmla="*/ f128 1 f2"/>
                <a:gd name="f178" fmla="*/ f131 1 3815986"/>
                <a:gd name="f179" fmla="*/ f132 1 2675935"/>
                <a:gd name="f180" fmla="*/ f133 1 3815986"/>
                <a:gd name="f181" fmla="*/ f134 1 3815986"/>
                <a:gd name="f182" fmla="*/ f135 1 2675935"/>
                <a:gd name="f183" fmla="*/ f136 1 3815986"/>
                <a:gd name="f184" fmla="*/ f137 1 2675935"/>
                <a:gd name="f185" fmla="*/ f138 1 3815986"/>
                <a:gd name="f186" fmla="*/ f139 1 2675935"/>
                <a:gd name="f187" fmla="*/ f140 1 3815986"/>
                <a:gd name="f188" fmla="*/ f141 1 2675935"/>
                <a:gd name="f189" fmla="*/ f142 1 3815986"/>
                <a:gd name="f190" fmla="*/ f143 1 2675935"/>
                <a:gd name="f191" fmla="*/ f144 1 3815986"/>
                <a:gd name="f192" fmla="*/ f145 1 2675935"/>
                <a:gd name="f193" fmla="*/ f146 1 3815986"/>
                <a:gd name="f194" fmla="*/ f147 1 2675935"/>
                <a:gd name="f195" fmla="*/ f148 1 3815986"/>
                <a:gd name="f196" fmla="*/ f149 1 2675935"/>
                <a:gd name="f197" fmla="*/ f150 1 3815986"/>
                <a:gd name="f198" fmla="*/ f151 1 2675935"/>
                <a:gd name="f199" fmla="*/ f152 1 3815986"/>
                <a:gd name="f200" fmla="*/ f153 1 2675935"/>
                <a:gd name="f201" fmla="*/ f154 1 3815986"/>
                <a:gd name="f202" fmla="*/ f155 1 2675935"/>
                <a:gd name="f203" fmla="*/ f156 1 2675935"/>
                <a:gd name="f204" fmla="*/ f157 1 3815986"/>
                <a:gd name="f205" fmla="*/ f158 1 2675935"/>
                <a:gd name="f206" fmla="*/ f159 1 3815986"/>
                <a:gd name="f207" fmla="*/ f160 1 2675935"/>
                <a:gd name="f208" fmla="*/ f161 1 3815986"/>
                <a:gd name="f209" fmla="*/ f162 1 2675935"/>
                <a:gd name="f210" fmla="*/ f163 1 3815986"/>
                <a:gd name="f211" fmla="*/ f164 1 2675935"/>
                <a:gd name="f212" fmla="*/ f165 1 3815986"/>
                <a:gd name="f213" fmla="*/ f166 1 2675935"/>
                <a:gd name="f214" fmla="*/ f167 1 3815986"/>
                <a:gd name="f215" fmla="*/ f168 1 2675935"/>
                <a:gd name="f216" fmla="*/ f169 1 3815986"/>
                <a:gd name="f217" fmla="*/ f170 1 2675935"/>
                <a:gd name="f218" fmla="*/ f171 1 3815986"/>
                <a:gd name="f219" fmla="*/ f172 1 2675935"/>
                <a:gd name="f220" fmla="*/ f173 1 3815986"/>
                <a:gd name="f221" fmla="*/ f174 1 2675935"/>
                <a:gd name="f222" fmla="*/ f175 1 3815986"/>
                <a:gd name="f223" fmla="*/ f176 1 2675935"/>
                <a:gd name="f224" fmla="*/ f5 1 f129"/>
                <a:gd name="f225" fmla="*/ f6 1 f129"/>
                <a:gd name="f226" fmla="*/ f5 1 f130"/>
                <a:gd name="f227" fmla="*/ f7 1 f130"/>
                <a:gd name="f228" fmla="+- f177 0 f1"/>
                <a:gd name="f229" fmla="*/ f178 1 f129"/>
                <a:gd name="f230" fmla="*/ f179 1 f130"/>
                <a:gd name="f231" fmla="*/ f180 1 f129"/>
                <a:gd name="f232" fmla="*/ f181 1 f129"/>
                <a:gd name="f233" fmla="*/ f182 1 f130"/>
                <a:gd name="f234" fmla="*/ f183 1 f129"/>
                <a:gd name="f235" fmla="*/ f184 1 f130"/>
                <a:gd name="f236" fmla="*/ f185 1 f129"/>
                <a:gd name="f237" fmla="*/ f186 1 f130"/>
                <a:gd name="f238" fmla="*/ f187 1 f129"/>
                <a:gd name="f239" fmla="*/ f188 1 f130"/>
                <a:gd name="f240" fmla="*/ f189 1 f129"/>
                <a:gd name="f241" fmla="*/ f190 1 f130"/>
                <a:gd name="f242" fmla="*/ f191 1 f129"/>
                <a:gd name="f243" fmla="*/ f192 1 f130"/>
                <a:gd name="f244" fmla="*/ f193 1 f129"/>
                <a:gd name="f245" fmla="*/ f194 1 f130"/>
                <a:gd name="f246" fmla="*/ f195 1 f129"/>
                <a:gd name="f247" fmla="*/ f196 1 f130"/>
                <a:gd name="f248" fmla="*/ f197 1 f129"/>
                <a:gd name="f249" fmla="*/ f198 1 f130"/>
                <a:gd name="f250" fmla="*/ f199 1 f129"/>
                <a:gd name="f251" fmla="*/ f200 1 f130"/>
                <a:gd name="f252" fmla="*/ f201 1 f129"/>
                <a:gd name="f253" fmla="*/ f202 1 f130"/>
                <a:gd name="f254" fmla="*/ f203 1 f130"/>
                <a:gd name="f255" fmla="*/ f204 1 f129"/>
                <a:gd name="f256" fmla="*/ f205 1 f130"/>
                <a:gd name="f257" fmla="*/ f206 1 f129"/>
                <a:gd name="f258" fmla="*/ f207 1 f130"/>
                <a:gd name="f259" fmla="*/ f208 1 f129"/>
                <a:gd name="f260" fmla="*/ f209 1 f130"/>
                <a:gd name="f261" fmla="*/ f210 1 f129"/>
                <a:gd name="f262" fmla="*/ f211 1 f130"/>
                <a:gd name="f263" fmla="*/ f212 1 f129"/>
                <a:gd name="f264" fmla="*/ f213 1 f130"/>
                <a:gd name="f265" fmla="*/ f214 1 f129"/>
                <a:gd name="f266" fmla="*/ f215 1 f130"/>
                <a:gd name="f267" fmla="*/ f216 1 f129"/>
                <a:gd name="f268" fmla="*/ f217 1 f130"/>
                <a:gd name="f269" fmla="*/ f218 1 f129"/>
                <a:gd name="f270" fmla="*/ f219 1 f130"/>
                <a:gd name="f271" fmla="*/ f220 1 f129"/>
                <a:gd name="f272" fmla="*/ f221 1 f130"/>
                <a:gd name="f273" fmla="*/ f222 1 f129"/>
                <a:gd name="f274" fmla="*/ f223 1 f130"/>
                <a:gd name="f275" fmla="*/ f224 f124 1"/>
                <a:gd name="f276" fmla="*/ f225 f124 1"/>
                <a:gd name="f277" fmla="*/ f227 f125 1"/>
                <a:gd name="f278" fmla="*/ f226 f125 1"/>
                <a:gd name="f279" fmla="*/ f229 f124 1"/>
                <a:gd name="f280" fmla="*/ f230 f125 1"/>
                <a:gd name="f281" fmla="*/ f231 f124 1"/>
                <a:gd name="f282" fmla="*/ f232 f124 1"/>
                <a:gd name="f283" fmla="*/ f233 f125 1"/>
                <a:gd name="f284" fmla="*/ f234 f124 1"/>
                <a:gd name="f285" fmla="*/ f235 f125 1"/>
                <a:gd name="f286" fmla="*/ f236 f124 1"/>
                <a:gd name="f287" fmla="*/ f237 f125 1"/>
                <a:gd name="f288" fmla="*/ f238 f124 1"/>
                <a:gd name="f289" fmla="*/ f239 f125 1"/>
                <a:gd name="f290" fmla="*/ f240 f124 1"/>
                <a:gd name="f291" fmla="*/ f241 f125 1"/>
                <a:gd name="f292" fmla="*/ f242 f124 1"/>
                <a:gd name="f293" fmla="*/ f243 f125 1"/>
                <a:gd name="f294" fmla="*/ f244 f124 1"/>
                <a:gd name="f295" fmla="*/ f245 f125 1"/>
                <a:gd name="f296" fmla="*/ f246 f124 1"/>
                <a:gd name="f297" fmla="*/ f247 f125 1"/>
                <a:gd name="f298" fmla="*/ f248 f124 1"/>
                <a:gd name="f299" fmla="*/ f249 f125 1"/>
                <a:gd name="f300" fmla="*/ f250 f124 1"/>
                <a:gd name="f301" fmla="*/ f251 f125 1"/>
                <a:gd name="f302" fmla="*/ f252 f124 1"/>
                <a:gd name="f303" fmla="*/ f253 f125 1"/>
                <a:gd name="f304" fmla="*/ f254 f125 1"/>
                <a:gd name="f305" fmla="*/ f255 f124 1"/>
                <a:gd name="f306" fmla="*/ f256 f125 1"/>
                <a:gd name="f307" fmla="*/ f257 f124 1"/>
                <a:gd name="f308" fmla="*/ f258 f125 1"/>
                <a:gd name="f309" fmla="*/ f259 f124 1"/>
                <a:gd name="f310" fmla="*/ f260 f125 1"/>
                <a:gd name="f311" fmla="*/ f261 f124 1"/>
                <a:gd name="f312" fmla="*/ f262 f125 1"/>
                <a:gd name="f313" fmla="*/ f263 f124 1"/>
                <a:gd name="f314" fmla="*/ f264 f125 1"/>
                <a:gd name="f315" fmla="*/ f265 f124 1"/>
                <a:gd name="f316" fmla="*/ f266 f125 1"/>
                <a:gd name="f317" fmla="*/ f267 f124 1"/>
                <a:gd name="f318" fmla="*/ f268 f125 1"/>
                <a:gd name="f319" fmla="*/ f269 f124 1"/>
                <a:gd name="f320" fmla="*/ f270 f125 1"/>
                <a:gd name="f321" fmla="*/ f271 f124 1"/>
                <a:gd name="f322" fmla="*/ f272 f125 1"/>
                <a:gd name="f323" fmla="*/ f273 f124 1"/>
                <a:gd name="f324" fmla="*/ f274 f125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8">
                  <a:pos x="f279" y="f280"/>
                </a:cxn>
                <a:cxn ang="f228">
                  <a:pos x="f281" y="f280"/>
                </a:cxn>
                <a:cxn ang="f228">
                  <a:pos x="f282" y="f283"/>
                </a:cxn>
                <a:cxn ang="f228">
                  <a:pos x="f284" y="f285"/>
                </a:cxn>
                <a:cxn ang="f228">
                  <a:pos x="f286" y="f287"/>
                </a:cxn>
                <a:cxn ang="f228">
                  <a:pos x="f288" y="f289"/>
                </a:cxn>
                <a:cxn ang="f228">
                  <a:pos x="f290" y="f291"/>
                </a:cxn>
                <a:cxn ang="f228">
                  <a:pos x="f292" y="f293"/>
                </a:cxn>
                <a:cxn ang="f228">
                  <a:pos x="f294" y="f295"/>
                </a:cxn>
                <a:cxn ang="f228">
                  <a:pos x="f296" y="f297"/>
                </a:cxn>
                <a:cxn ang="f228">
                  <a:pos x="f298" y="f299"/>
                </a:cxn>
                <a:cxn ang="f228">
                  <a:pos x="f300" y="f301"/>
                </a:cxn>
                <a:cxn ang="f228">
                  <a:pos x="f302" y="f303"/>
                </a:cxn>
                <a:cxn ang="f228">
                  <a:pos x="f302" y="f304"/>
                </a:cxn>
                <a:cxn ang="f228">
                  <a:pos x="f305" y="f306"/>
                </a:cxn>
                <a:cxn ang="f228">
                  <a:pos x="f307" y="f308"/>
                </a:cxn>
                <a:cxn ang="f228">
                  <a:pos x="f309" y="f310"/>
                </a:cxn>
                <a:cxn ang="f228">
                  <a:pos x="f311" y="f312"/>
                </a:cxn>
                <a:cxn ang="f228">
                  <a:pos x="f313" y="f314"/>
                </a:cxn>
                <a:cxn ang="f228">
                  <a:pos x="f315" y="f316"/>
                </a:cxn>
                <a:cxn ang="f228">
                  <a:pos x="f317" y="f318"/>
                </a:cxn>
                <a:cxn ang="f228">
                  <a:pos x="f319" y="f320"/>
                </a:cxn>
                <a:cxn ang="f228">
                  <a:pos x="f321" y="f322"/>
                </a:cxn>
                <a:cxn ang="f228">
                  <a:pos x="f323" y="f324"/>
                </a:cxn>
              </a:cxnLst>
              <a:rect l="f275" t="f278" r="f276" b="f277"/>
              <a:pathLst>
                <a:path w="3815986" h="2675935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lnTo>
                    <a:pt x="f5" y="f65"/>
                  </a:lnTo>
                  <a:lnTo>
                    <a:pt x="f5" y="f66"/>
                  </a:lnTo>
                  <a:lnTo>
                    <a:pt x="f67" y="f68"/>
                  </a:lnTo>
                  <a:cubicBezTo>
                    <a:pt x="f69" y="f70"/>
                    <a:pt x="f71" y="f72"/>
                    <a:pt x="f73" y="f74"/>
                  </a:cubicBezTo>
                  <a:cubicBezTo>
                    <a:pt x="f75" y="f76"/>
                    <a:pt x="f77" y="f78"/>
                    <a:pt x="f79" y="f80"/>
                  </a:cubicBezTo>
                  <a:cubicBezTo>
                    <a:pt x="f81" y="f82"/>
                    <a:pt x="f83" y="f84"/>
                    <a:pt x="f85" y="f86"/>
                  </a:cubicBezTo>
                  <a:cubicBezTo>
                    <a:pt x="f87" y="f88"/>
                    <a:pt x="f89" y="f90"/>
                    <a:pt x="f91" y="f92"/>
                  </a:cubicBez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9" name="Freeform: Shape 17">
              <a:extLst>
                <a:ext uri="{FF2B5EF4-FFF2-40B4-BE49-F238E27FC236}">
                  <a16:creationId xmlns:a16="http://schemas.microsoft.com/office/drawing/2014/main" id="{F7E6E374-8682-B1E1-1399-88F229977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228" y="0"/>
              <a:ext cx="3361535" cy="252284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832270"/>
                <a:gd name="f7" fmla="val 2876136"/>
                <a:gd name="f8" fmla="val 3800718"/>
                <a:gd name="f9" fmla="val 3824562"/>
                <a:gd name="f10" fmla="val 143769"/>
                <a:gd name="f11" fmla="val 3797131"/>
                <a:gd name="f12" fmla="val 409191"/>
                <a:gd name="f13" fmla="val 3730585"/>
                <a:gd name="f14" fmla="val 671345"/>
                <a:gd name="f15" fmla="val 3628155"/>
                <a:gd name="f16" fmla="val 922055"/>
                <a:gd name="f17" fmla="val 3593858"/>
                <a:gd name="f18" fmla="val 1005553"/>
                <a:gd name="f19" fmla="val 3556704"/>
                <a:gd name="f20" fmla="val 1088280"/>
                <a:gd name="f21" fmla="val 3514853"/>
                <a:gd name="f22" fmla="val 1169078"/>
                <a:gd name="f23" fmla="val 3473616"/>
                <a:gd name="f24" fmla="val 1250166"/>
                <a:gd name="f25" fmla="val 3428194"/>
                <a:gd name="f26" fmla="val 1329517"/>
                <a:gd name="f27" fmla="val 3379198"/>
                <a:gd name="f28" fmla="val 1407037"/>
                <a:gd name="f29" fmla="val 3281106"/>
                <a:gd name="f30" fmla="val 1561980"/>
                <a:gd name="f31" fmla="val 3169132"/>
                <a:gd name="f32" fmla="val 1710174"/>
                <a:gd name="f33" fmla="val 3043787"/>
                <a:gd name="f34" fmla="val 1848342"/>
                <a:gd name="f35" fmla="val 2980806"/>
                <a:gd name="f36" fmla="val 1917184"/>
                <a:gd name="f37" fmla="val 2915071"/>
                <a:gd name="f38" fmla="val 1984001"/>
                <a:gd name="f39" fmla="val 2845661"/>
                <a:gd name="f40" fmla="val 2047444"/>
                <a:gd name="f41" fmla="val 2828411"/>
                <a:gd name="f42" fmla="val 2063450"/>
                <a:gd name="f43" fmla="val 2811060"/>
                <a:gd name="f44" fmla="val 2079263"/>
                <a:gd name="f45" fmla="val 2793197"/>
                <a:gd name="f46" fmla="val 2094689"/>
                <a:gd name="f47" fmla="val 2775436"/>
                <a:gd name="f48" fmla="val 2110213"/>
                <a:gd name="f49" fmla="val 2757982"/>
                <a:gd name="f50" fmla="val 2126025"/>
                <a:gd name="f51" fmla="val 2739710"/>
                <a:gd name="f52" fmla="val 2140969"/>
                <a:gd name="f53" fmla="val 2703576"/>
                <a:gd name="f54" fmla="val 2171341"/>
                <a:gd name="f55" fmla="val 2666524"/>
                <a:gd name="f56" fmla="val 2200749"/>
                <a:gd name="f57" fmla="val 2629166"/>
                <a:gd name="f58" fmla="val 2229867"/>
                <a:gd name="f59" fmla="val 2479015"/>
                <a:gd name="f60" fmla="val 2345569"/>
                <a:gd name="f61" fmla="val 2316821"/>
                <a:gd name="f62" fmla="val 2448061"/>
                <a:gd name="f63" fmla="val 2145952"/>
                <a:gd name="f64" fmla="val 2535994"/>
                <a:gd name="f65" fmla="val 1804312"/>
                <a:gd name="f66" fmla="val 2711957"/>
                <a:gd name="f67" fmla="val 1424600"/>
                <a:gd name="f68" fmla="val 2826982"/>
                <a:gd name="f69" fmla="val 1034987"/>
                <a:gd name="f70" fmla="val 2863910"/>
                <a:gd name="f71" fmla="val 937762"/>
                <a:gd name="f72" fmla="val 2873167"/>
                <a:gd name="f73" fmla="val 839720"/>
                <a:gd name="f74" fmla="val 2877096"/>
                <a:gd name="f75" fmla="val 741909"/>
                <a:gd name="f76" fmla="val 2875939"/>
                <a:gd name="f77" fmla="val 644097"/>
                <a:gd name="f78" fmla="val 2874782"/>
                <a:gd name="f79" fmla="val 546515"/>
                <a:gd name="f80" fmla="val 2868539"/>
                <a:gd name="f81" fmla="val 450208"/>
                <a:gd name="f82" fmla="val 2857451"/>
                <a:gd name="f83" fmla="val 305520"/>
                <a:gd name="f84" fmla="val 2840674"/>
                <a:gd name="f85" fmla="val 162095"/>
                <a:gd name="f86" fmla="val 2813810"/>
                <a:gd name="f87" fmla="val 22215"/>
                <a:gd name="f88" fmla="val 2775923"/>
                <a:gd name="f89" fmla="val 2769256"/>
                <a:gd name="f90" fmla="val 2590612"/>
                <a:gd name="f91" fmla="val 199046"/>
                <a:gd name="f92" fmla="val 2627410"/>
                <a:gd name="f93" fmla="val 288321"/>
                <a:gd name="f94" fmla="val 2639209"/>
                <a:gd name="f95" fmla="val 378197"/>
                <a:gd name="f96" fmla="val 2646537"/>
                <a:gd name="f97" fmla="val 468174"/>
                <a:gd name="f98" fmla="val 2649670"/>
                <a:gd name="f99" fmla="val 648333"/>
                <a:gd name="f100" fmla="val 2656805"/>
                <a:gd name="f101" fmla="val 826655"/>
                <a:gd name="f102" fmla="val 2647163"/>
                <a:gd name="f103" fmla="val 1003650"/>
                <a:gd name="f104" fmla="val 2622480"/>
                <a:gd name="f105" fmla="val 1091943"/>
                <a:gd name="f106" fmla="val 2609658"/>
                <a:gd name="f107" fmla="val 1179725"/>
                <a:gd name="f108" fmla="val 2593747"/>
                <a:gd name="f109" fmla="val 1266489"/>
                <a:gd name="f110" fmla="val 2573982"/>
                <a:gd name="f111" fmla="val 1353250"/>
                <a:gd name="f112" fmla="val 2553927"/>
                <a:gd name="f113" fmla="val 1439298"/>
                <a:gd name="f114" fmla="val 2531076"/>
                <a:gd name="f115" fmla="val 1524223"/>
                <a:gd name="f116" fmla="val 2504657"/>
                <a:gd name="f117" fmla="val 1609149"/>
                <a:gd name="f118" fmla="val 2478336"/>
                <a:gd name="f119" fmla="val 1693052"/>
                <a:gd name="f120" fmla="val 2448833"/>
                <a:gd name="f121" fmla="val 1775731"/>
                <a:gd name="f122" fmla="val 2416243"/>
                <a:gd name="f123" fmla="val 1858309"/>
                <a:gd name="f124" fmla="val 2383557"/>
                <a:gd name="f125" fmla="val 1939764"/>
                <a:gd name="f126" fmla="val 2347882"/>
                <a:gd name="f127" fmla="val 2019789"/>
                <a:gd name="f128" fmla="val 2309412"/>
                <a:gd name="f129" fmla="val 2179839"/>
                <a:gd name="f130" fmla="val 2232567"/>
                <a:gd name="f131" fmla="val 2334583"/>
                <a:gd name="f132" fmla="val 2144923"/>
                <a:gd name="f133" fmla="val 2482486"/>
                <a:gd name="f134" fmla="val 2046962"/>
                <a:gd name="f135" fmla="val 2519334"/>
                <a:gd name="f136" fmla="val 2022376"/>
                <a:gd name="f137" fmla="val 2556081"/>
                <a:gd name="f138" fmla="val 1997403"/>
                <a:gd name="f139" fmla="val 2591908"/>
                <a:gd name="f140" fmla="val 1971371"/>
                <a:gd name="f141" fmla="val 2610077"/>
                <a:gd name="f142" fmla="val 1958644"/>
                <a:gd name="f143" fmla="val 2627838"/>
                <a:gd name="f144" fmla="val 1945434"/>
                <a:gd name="f145" fmla="val 2645702"/>
                <a:gd name="f146" fmla="val 1932321"/>
                <a:gd name="f147" fmla="val 2663666"/>
                <a:gd name="f148" fmla="val 1919305"/>
                <a:gd name="f149" fmla="val 2681325"/>
                <a:gd name="f150" fmla="val 1905903"/>
                <a:gd name="f151" fmla="val 2698779"/>
                <a:gd name="f152" fmla="val 1892309"/>
                <a:gd name="f153" fmla="val 2768903"/>
                <a:gd name="f154" fmla="val 1838025"/>
                <a:gd name="f155" fmla="val 2837496"/>
                <a:gd name="f156" fmla="val 1781717"/>
                <a:gd name="f157" fmla="val 2903537"/>
                <a:gd name="f158" fmla="val 1722516"/>
                <a:gd name="f159" fmla="val 3035926"/>
                <a:gd name="f160" fmla="val 1604501"/>
                <a:gd name="f161" fmla="val 3158720"/>
                <a:gd name="f162" fmla="val 1475784"/>
                <a:gd name="f163" fmla="val 3269061"/>
                <a:gd name="f164" fmla="val 1337327"/>
                <a:gd name="f165" fmla="val 3324182"/>
                <a:gd name="f166" fmla="val 1268099"/>
                <a:gd name="f167" fmla="val 3376341"/>
                <a:gd name="f168" fmla="val 1196461"/>
                <a:gd name="f169" fmla="val 3424928"/>
                <a:gd name="f170" fmla="val 1122508"/>
                <a:gd name="f171" fmla="val 3472697"/>
                <a:gd name="f172" fmla="val 1048170"/>
                <a:gd name="f173" fmla="val 3517814"/>
                <a:gd name="f174" fmla="val 972000"/>
                <a:gd name="f175" fmla="val 3557622"/>
                <a:gd name="f176" fmla="val 893226"/>
                <a:gd name="f177" fmla="val 3567931"/>
                <a:gd name="f178" fmla="val 873654"/>
                <a:gd name="f179" fmla="val 3577526"/>
                <a:gd name="f180" fmla="val 853791"/>
                <a:gd name="f181" fmla="val 3587019"/>
                <a:gd name="f182" fmla="val 833929"/>
                <a:gd name="f183" fmla="val 3601310"/>
                <a:gd name="f184" fmla="val 804040"/>
                <a:gd name="f185" fmla="val 3614885"/>
                <a:gd name="f186" fmla="val 773861"/>
                <a:gd name="f187" fmla="val 3623766"/>
                <a:gd name="f188" fmla="val 753709"/>
                <a:gd name="f189" fmla="val 3632748"/>
                <a:gd name="f190" fmla="val 733559"/>
                <a:gd name="f191" fmla="val 3640812"/>
                <a:gd name="f192" fmla="val 713022"/>
                <a:gd name="f193" fmla="val 3648876"/>
                <a:gd name="f194" fmla="val 692485"/>
                <a:gd name="f195" fmla="val 3657756"/>
                <a:gd name="f196" fmla="val 672236"/>
                <a:gd name="f197" fmla="val 3665105"/>
                <a:gd name="f198" fmla="val 651506"/>
                <a:gd name="f199" fmla="val 3696544"/>
                <a:gd name="f200" fmla="val 569166"/>
                <a:gd name="f201" fmla="val 3723185"/>
                <a:gd name="f202" fmla="val 485089"/>
                <a:gd name="f203" fmla="val 3744110"/>
                <a:gd name="f204" fmla="val 399567"/>
                <a:gd name="f205" fmla="val 3765341"/>
                <a:gd name="f206" fmla="val 314238"/>
                <a:gd name="f207" fmla="val 3781392"/>
                <a:gd name="f208" fmla="val 227654"/>
                <a:gd name="f209" fmla="val 3792123"/>
                <a:gd name="f210" fmla="val 140444"/>
                <a:gd name="f211" fmla="+- 0 0 -90"/>
                <a:gd name="f212" fmla="*/ f3 1 3832270"/>
                <a:gd name="f213" fmla="*/ f4 1 2876136"/>
                <a:gd name="f214" fmla="+- f7 0 f5"/>
                <a:gd name="f215" fmla="+- f6 0 f5"/>
                <a:gd name="f216" fmla="*/ f211 f0 1"/>
                <a:gd name="f217" fmla="*/ f215 1 3832270"/>
                <a:gd name="f218" fmla="*/ f214 1 2876136"/>
                <a:gd name="f219" fmla="*/ 3800718 f215 1"/>
                <a:gd name="f220" fmla="*/ 0 f214 1"/>
                <a:gd name="f221" fmla="*/ 3832270 f215 1"/>
                <a:gd name="f222" fmla="*/ 3824562 f215 1"/>
                <a:gd name="f223" fmla="*/ 143769 f214 1"/>
                <a:gd name="f224" fmla="*/ 3628155 f215 1"/>
                <a:gd name="f225" fmla="*/ 922055 f214 1"/>
                <a:gd name="f226" fmla="*/ 3514853 f215 1"/>
                <a:gd name="f227" fmla="*/ 1169078 f214 1"/>
                <a:gd name="f228" fmla="*/ 3379198 f215 1"/>
                <a:gd name="f229" fmla="*/ 1407037 f214 1"/>
                <a:gd name="f230" fmla="*/ 3043787 f215 1"/>
                <a:gd name="f231" fmla="*/ 1848342 f214 1"/>
                <a:gd name="f232" fmla="*/ 2845661 f215 1"/>
                <a:gd name="f233" fmla="*/ 2047444 f214 1"/>
                <a:gd name="f234" fmla="*/ 2793197 f215 1"/>
                <a:gd name="f235" fmla="*/ 2094689 f214 1"/>
                <a:gd name="f236" fmla="*/ 2739710 f215 1"/>
                <a:gd name="f237" fmla="*/ 2140969 f214 1"/>
                <a:gd name="f238" fmla="*/ 2629166 f215 1"/>
                <a:gd name="f239" fmla="*/ 2229867 f214 1"/>
                <a:gd name="f240" fmla="*/ 2145952 f215 1"/>
                <a:gd name="f241" fmla="*/ 2535994 f214 1"/>
                <a:gd name="f242" fmla="*/ 1034987 f215 1"/>
                <a:gd name="f243" fmla="*/ 2863910 f214 1"/>
                <a:gd name="f244" fmla="*/ 741909 f215 1"/>
                <a:gd name="f245" fmla="*/ 2875939 f214 1"/>
                <a:gd name="f246" fmla="*/ 450208 f215 1"/>
                <a:gd name="f247" fmla="*/ 2857451 f214 1"/>
                <a:gd name="f248" fmla="*/ 22215 f215 1"/>
                <a:gd name="f249" fmla="*/ 2775923 f214 1"/>
                <a:gd name="f250" fmla="*/ 0 f215 1"/>
                <a:gd name="f251" fmla="*/ 2769256 f214 1"/>
                <a:gd name="f252" fmla="*/ 2590612 f214 1"/>
                <a:gd name="f253" fmla="*/ 199046 f215 1"/>
                <a:gd name="f254" fmla="*/ 2627410 f214 1"/>
                <a:gd name="f255" fmla="*/ 468174 f215 1"/>
                <a:gd name="f256" fmla="*/ 2649670 f214 1"/>
                <a:gd name="f257" fmla="*/ 1003650 f215 1"/>
                <a:gd name="f258" fmla="*/ 2622480 f214 1"/>
                <a:gd name="f259" fmla="*/ 1266489 f215 1"/>
                <a:gd name="f260" fmla="*/ 2573982 f214 1"/>
                <a:gd name="f261" fmla="*/ 1524223 f215 1"/>
                <a:gd name="f262" fmla="*/ 2504657 f214 1"/>
                <a:gd name="f263" fmla="*/ 1775731 f215 1"/>
                <a:gd name="f264" fmla="*/ 2416243 f214 1"/>
                <a:gd name="f265" fmla="*/ 2019789 f215 1"/>
                <a:gd name="f266" fmla="*/ 2309412 f214 1"/>
                <a:gd name="f267" fmla="*/ 2482486 f215 1"/>
                <a:gd name="f268" fmla="*/ 2046962 f214 1"/>
                <a:gd name="f269" fmla="*/ 2591908 f215 1"/>
                <a:gd name="f270" fmla="*/ 1971371 f214 1"/>
                <a:gd name="f271" fmla="*/ 2645702 f215 1"/>
                <a:gd name="f272" fmla="*/ 1932321 f214 1"/>
                <a:gd name="f273" fmla="*/ 2698779 f215 1"/>
                <a:gd name="f274" fmla="*/ 1892309 f214 1"/>
                <a:gd name="f275" fmla="*/ 2903537 f215 1"/>
                <a:gd name="f276" fmla="*/ 1722516 f214 1"/>
                <a:gd name="f277" fmla="*/ 3269061 f215 1"/>
                <a:gd name="f278" fmla="*/ 1337327 f214 1"/>
                <a:gd name="f279" fmla="*/ 3424928 f215 1"/>
                <a:gd name="f280" fmla="*/ 1122508 f214 1"/>
                <a:gd name="f281" fmla="*/ 3557622 f215 1"/>
                <a:gd name="f282" fmla="*/ 893226 f214 1"/>
                <a:gd name="f283" fmla="*/ 3587019 f215 1"/>
                <a:gd name="f284" fmla="*/ 833929 f214 1"/>
                <a:gd name="f285" fmla="*/ 3601310 f215 1"/>
                <a:gd name="f286" fmla="*/ 804040 f214 1"/>
                <a:gd name="f287" fmla="*/ 3614885 f215 1"/>
                <a:gd name="f288" fmla="*/ 773861 f214 1"/>
                <a:gd name="f289" fmla="*/ 3640812 f215 1"/>
                <a:gd name="f290" fmla="*/ 713022 f214 1"/>
                <a:gd name="f291" fmla="*/ 3665105 f215 1"/>
                <a:gd name="f292" fmla="*/ 651506 f214 1"/>
                <a:gd name="f293" fmla="*/ 3744110 f215 1"/>
                <a:gd name="f294" fmla="*/ 399567 f214 1"/>
                <a:gd name="f295" fmla="*/ 3792123 f215 1"/>
                <a:gd name="f296" fmla="*/ 140444 f214 1"/>
                <a:gd name="f297" fmla="*/ f216 1 f2"/>
                <a:gd name="f298" fmla="*/ f219 1 3832270"/>
                <a:gd name="f299" fmla="*/ f220 1 2876136"/>
                <a:gd name="f300" fmla="*/ f221 1 3832270"/>
                <a:gd name="f301" fmla="*/ f222 1 3832270"/>
                <a:gd name="f302" fmla="*/ f223 1 2876136"/>
                <a:gd name="f303" fmla="*/ f224 1 3832270"/>
                <a:gd name="f304" fmla="*/ f225 1 2876136"/>
                <a:gd name="f305" fmla="*/ f226 1 3832270"/>
                <a:gd name="f306" fmla="*/ f227 1 2876136"/>
                <a:gd name="f307" fmla="*/ f228 1 3832270"/>
                <a:gd name="f308" fmla="*/ f229 1 2876136"/>
                <a:gd name="f309" fmla="*/ f230 1 3832270"/>
                <a:gd name="f310" fmla="*/ f231 1 2876136"/>
                <a:gd name="f311" fmla="*/ f232 1 3832270"/>
                <a:gd name="f312" fmla="*/ f233 1 2876136"/>
                <a:gd name="f313" fmla="*/ f234 1 3832270"/>
                <a:gd name="f314" fmla="*/ f235 1 2876136"/>
                <a:gd name="f315" fmla="*/ f236 1 3832270"/>
                <a:gd name="f316" fmla="*/ f237 1 2876136"/>
                <a:gd name="f317" fmla="*/ f238 1 3832270"/>
                <a:gd name="f318" fmla="*/ f239 1 2876136"/>
                <a:gd name="f319" fmla="*/ f240 1 3832270"/>
                <a:gd name="f320" fmla="*/ f241 1 2876136"/>
                <a:gd name="f321" fmla="*/ f242 1 3832270"/>
                <a:gd name="f322" fmla="*/ f243 1 2876136"/>
                <a:gd name="f323" fmla="*/ f244 1 3832270"/>
                <a:gd name="f324" fmla="*/ f245 1 2876136"/>
                <a:gd name="f325" fmla="*/ f246 1 3832270"/>
                <a:gd name="f326" fmla="*/ f247 1 2876136"/>
                <a:gd name="f327" fmla="*/ f248 1 3832270"/>
                <a:gd name="f328" fmla="*/ f249 1 2876136"/>
                <a:gd name="f329" fmla="*/ f250 1 3832270"/>
                <a:gd name="f330" fmla="*/ f251 1 2876136"/>
                <a:gd name="f331" fmla="*/ f252 1 2876136"/>
                <a:gd name="f332" fmla="*/ f253 1 3832270"/>
                <a:gd name="f333" fmla="*/ f254 1 2876136"/>
                <a:gd name="f334" fmla="*/ f255 1 3832270"/>
                <a:gd name="f335" fmla="*/ f256 1 2876136"/>
                <a:gd name="f336" fmla="*/ f257 1 3832270"/>
                <a:gd name="f337" fmla="*/ f258 1 2876136"/>
                <a:gd name="f338" fmla="*/ f259 1 3832270"/>
                <a:gd name="f339" fmla="*/ f260 1 2876136"/>
                <a:gd name="f340" fmla="*/ f261 1 3832270"/>
                <a:gd name="f341" fmla="*/ f262 1 2876136"/>
                <a:gd name="f342" fmla="*/ f263 1 3832270"/>
                <a:gd name="f343" fmla="*/ f264 1 2876136"/>
                <a:gd name="f344" fmla="*/ f265 1 3832270"/>
                <a:gd name="f345" fmla="*/ f266 1 2876136"/>
                <a:gd name="f346" fmla="*/ f267 1 3832270"/>
                <a:gd name="f347" fmla="*/ f268 1 2876136"/>
                <a:gd name="f348" fmla="*/ f269 1 3832270"/>
                <a:gd name="f349" fmla="*/ f270 1 2876136"/>
                <a:gd name="f350" fmla="*/ f271 1 3832270"/>
                <a:gd name="f351" fmla="*/ f272 1 2876136"/>
                <a:gd name="f352" fmla="*/ f273 1 3832270"/>
                <a:gd name="f353" fmla="*/ f274 1 2876136"/>
                <a:gd name="f354" fmla="*/ f275 1 3832270"/>
                <a:gd name="f355" fmla="*/ f276 1 2876136"/>
                <a:gd name="f356" fmla="*/ f277 1 3832270"/>
                <a:gd name="f357" fmla="*/ f278 1 2876136"/>
                <a:gd name="f358" fmla="*/ f279 1 3832270"/>
                <a:gd name="f359" fmla="*/ f280 1 2876136"/>
                <a:gd name="f360" fmla="*/ f281 1 3832270"/>
                <a:gd name="f361" fmla="*/ f282 1 2876136"/>
                <a:gd name="f362" fmla="*/ f283 1 3832270"/>
                <a:gd name="f363" fmla="*/ f284 1 2876136"/>
                <a:gd name="f364" fmla="*/ f285 1 3832270"/>
                <a:gd name="f365" fmla="*/ f286 1 2876136"/>
                <a:gd name="f366" fmla="*/ f287 1 3832270"/>
                <a:gd name="f367" fmla="*/ f288 1 2876136"/>
                <a:gd name="f368" fmla="*/ f289 1 3832270"/>
                <a:gd name="f369" fmla="*/ f290 1 2876136"/>
                <a:gd name="f370" fmla="*/ f291 1 3832270"/>
                <a:gd name="f371" fmla="*/ f292 1 2876136"/>
                <a:gd name="f372" fmla="*/ f293 1 3832270"/>
                <a:gd name="f373" fmla="*/ f294 1 2876136"/>
                <a:gd name="f374" fmla="*/ f295 1 3832270"/>
                <a:gd name="f375" fmla="*/ f296 1 2876136"/>
                <a:gd name="f376" fmla="*/ f5 1 f217"/>
                <a:gd name="f377" fmla="*/ f6 1 f217"/>
                <a:gd name="f378" fmla="*/ f5 1 f218"/>
                <a:gd name="f379" fmla="*/ f7 1 f218"/>
                <a:gd name="f380" fmla="+- f297 0 f1"/>
                <a:gd name="f381" fmla="*/ f298 1 f217"/>
                <a:gd name="f382" fmla="*/ f299 1 f218"/>
                <a:gd name="f383" fmla="*/ f300 1 f217"/>
                <a:gd name="f384" fmla="*/ f301 1 f217"/>
                <a:gd name="f385" fmla="*/ f302 1 f218"/>
                <a:gd name="f386" fmla="*/ f303 1 f217"/>
                <a:gd name="f387" fmla="*/ f304 1 f218"/>
                <a:gd name="f388" fmla="*/ f305 1 f217"/>
                <a:gd name="f389" fmla="*/ f306 1 f218"/>
                <a:gd name="f390" fmla="*/ f307 1 f217"/>
                <a:gd name="f391" fmla="*/ f308 1 f218"/>
                <a:gd name="f392" fmla="*/ f309 1 f217"/>
                <a:gd name="f393" fmla="*/ f310 1 f218"/>
                <a:gd name="f394" fmla="*/ f311 1 f217"/>
                <a:gd name="f395" fmla="*/ f312 1 f218"/>
                <a:gd name="f396" fmla="*/ f313 1 f217"/>
                <a:gd name="f397" fmla="*/ f314 1 f218"/>
                <a:gd name="f398" fmla="*/ f315 1 f217"/>
                <a:gd name="f399" fmla="*/ f316 1 f218"/>
                <a:gd name="f400" fmla="*/ f317 1 f217"/>
                <a:gd name="f401" fmla="*/ f318 1 f218"/>
                <a:gd name="f402" fmla="*/ f319 1 f217"/>
                <a:gd name="f403" fmla="*/ f320 1 f218"/>
                <a:gd name="f404" fmla="*/ f321 1 f217"/>
                <a:gd name="f405" fmla="*/ f322 1 f218"/>
                <a:gd name="f406" fmla="*/ f323 1 f217"/>
                <a:gd name="f407" fmla="*/ f324 1 f218"/>
                <a:gd name="f408" fmla="*/ f325 1 f217"/>
                <a:gd name="f409" fmla="*/ f326 1 f218"/>
                <a:gd name="f410" fmla="*/ f327 1 f217"/>
                <a:gd name="f411" fmla="*/ f328 1 f218"/>
                <a:gd name="f412" fmla="*/ f329 1 f217"/>
                <a:gd name="f413" fmla="*/ f330 1 f218"/>
                <a:gd name="f414" fmla="*/ f331 1 f218"/>
                <a:gd name="f415" fmla="*/ f332 1 f217"/>
                <a:gd name="f416" fmla="*/ f333 1 f218"/>
                <a:gd name="f417" fmla="*/ f334 1 f217"/>
                <a:gd name="f418" fmla="*/ f335 1 f218"/>
                <a:gd name="f419" fmla="*/ f336 1 f217"/>
                <a:gd name="f420" fmla="*/ f337 1 f218"/>
                <a:gd name="f421" fmla="*/ f338 1 f217"/>
                <a:gd name="f422" fmla="*/ f339 1 f218"/>
                <a:gd name="f423" fmla="*/ f340 1 f217"/>
                <a:gd name="f424" fmla="*/ f341 1 f218"/>
                <a:gd name="f425" fmla="*/ f342 1 f217"/>
                <a:gd name="f426" fmla="*/ f343 1 f218"/>
                <a:gd name="f427" fmla="*/ f344 1 f217"/>
                <a:gd name="f428" fmla="*/ f345 1 f218"/>
                <a:gd name="f429" fmla="*/ f346 1 f217"/>
                <a:gd name="f430" fmla="*/ f347 1 f218"/>
                <a:gd name="f431" fmla="*/ f348 1 f217"/>
                <a:gd name="f432" fmla="*/ f349 1 f218"/>
                <a:gd name="f433" fmla="*/ f350 1 f217"/>
                <a:gd name="f434" fmla="*/ f351 1 f218"/>
                <a:gd name="f435" fmla="*/ f352 1 f217"/>
                <a:gd name="f436" fmla="*/ f353 1 f218"/>
                <a:gd name="f437" fmla="*/ f354 1 f217"/>
                <a:gd name="f438" fmla="*/ f355 1 f218"/>
                <a:gd name="f439" fmla="*/ f356 1 f217"/>
                <a:gd name="f440" fmla="*/ f357 1 f218"/>
                <a:gd name="f441" fmla="*/ f358 1 f217"/>
                <a:gd name="f442" fmla="*/ f359 1 f218"/>
                <a:gd name="f443" fmla="*/ f360 1 f217"/>
                <a:gd name="f444" fmla="*/ f361 1 f218"/>
                <a:gd name="f445" fmla="*/ f362 1 f217"/>
                <a:gd name="f446" fmla="*/ f363 1 f218"/>
                <a:gd name="f447" fmla="*/ f364 1 f217"/>
                <a:gd name="f448" fmla="*/ f365 1 f218"/>
                <a:gd name="f449" fmla="*/ f366 1 f217"/>
                <a:gd name="f450" fmla="*/ f367 1 f218"/>
                <a:gd name="f451" fmla="*/ f368 1 f217"/>
                <a:gd name="f452" fmla="*/ f369 1 f218"/>
                <a:gd name="f453" fmla="*/ f370 1 f217"/>
                <a:gd name="f454" fmla="*/ f371 1 f218"/>
                <a:gd name="f455" fmla="*/ f372 1 f217"/>
                <a:gd name="f456" fmla="*/ f373 1 f218"/>
                <a:gd name="f457" fmla="*/ f374 1 f217"/>
                <a:gd name="f458" fmla="*/ f375 1 f218"/>
                <a:gd name="f459" fmla="*/ f376 f212 1"/>
                <a:gd name="f460" fmla="*/ f377 f212 1"/>
                <a:gd name="f461" fmla="*/ f379 f213 1"/>
                <a:gd name="f462" fmla="*/ f378 f213 1"/>
                <a:gd name="f463" fmla="*/ f381 f212 1"/>
                <a:gd name="f464" fmla="*/ f382 f213 1"/>
                <a:gd name="f465" fmla="*/ f383 f212 1"/>
                <a:gd name="f466" fmla="*/ f384 f212 1"/>
                <a:gd name="f467" fmla="*/ f385 f213 1"/>
                <a:gd name="f468" fmla="*/ f386 f212 1"/>
                <a:gd name="f469" fmla="*/ f387 f213 1"/>
                <a:gd name="f470" fmla="*/ f388 f212 1"/>
                <a:gd name="f471" fmla="*/ f389 f213 1"/>
                <a:gd name="f472" fmla="*/ f390 f212 1"/>
                <a:gd name="f473" fmla="*/ f391 f213 1"/>
                <a:gd name="f474" fmla="*/ f392 f212 1"/>
                <a:gd name="f475" fmla="*/ f393 f213 1"/>
                <a:gd name="f476" fmla="*/ f394 f212 1"/>
                <a:gd name="f477" fmla="*/ f395 f213 1"/>
                <a:gd name="f478" fmla="*/ f396 f212 1"/>
                <a:gd name="f479" fmla="*/ f397 f213 1"/>
                <a:gd name="f480" fmla="*/ f398 f212 1"/>
                <a:gd name="f481" fmla="*/ f399 f213 1"/>
                <a:gd name="f482" fmla="*/ f400 f212 1"/>
                <a:gd name="f483" fmla="*/ f401 f213 1"/>
                <a:gd name="f484" fmla="*/ f402 f212 1"/>
                <a:gd name="f485" fmla="*/ f403 f213 1"/>
                <a:gd name="f486" fmla="*/ f404 f212 1"/>
                <a:gd name="f487" fmla="*/ f405 f213 1"/>
                <a:gd name="f488" fmla="*/ f406 f212 1"/>
                <a:gd name="f489" fmla="*/ f407 f213 1"/>
                <a:gd name="f490" fmla="*/ f408 f212 1"/>
                <a:gd name="f491" fmla="*/ f409 f213 1"/>
                <a:gd name="f492" fmla="*/ f410 f212 1"/>
                <a:gd name="f493" fmla="*/ f411 f213 1"/>
                <a:gd name="f494" fmla="*/ f412 f212 1"/>
                <a:gd name="f495" fmla="*/ f413 f213 1"/>
                <a:gd name="f496" fmla="*/ f414 f213 1"/>
                <a:gd name="f497" fmla="*/ f415 f212 1"/>
                <a:gd name="f498" fmla="*/ f416 f213 1"/>
                <a:gd name="f499" fmla="*/ f417 f212 1"/>
                <a:gd name="f500" fmla="*/ f418 f213 1"/>
                <a:gd name="f501" fmla="*/ f419 f212 1"/>
                <a:gd name="f502" fmla="*/ f420 f213 1"/>
                <a:gd name="f503" fmla="*/ f421 f212 1"/>
                <a:gd name="f504" fmla="*/ f422 f213 1"/>
                <a:gd name="f505" fmla="*/ f423 f212 1"/>
                <a:gd name="f506" fmla="*/ f424 f213 1"/>
                <a:gd name="f507" fmla="*/ f425 f212 1"/>
                <a:gd name="f508" fmla="*/ f426 f213 1"/>
                <a:gd name="f509" fmla="*/ f427 f212 1"/>
                <a:gd name="f510" fmla="*/ f428 f213 1"/>
                <a:gd name="f511" fmla="*/ f429 f212 1"/>
                <a:gd name="f512" fmla="*/ f430 f213 1"/>
                <a:gd name="f513" fmla="*/ f431 f212 1"/>
                <a:gd name="f514" fmla="*/ f432 f213 1"/>
                <a:gd name="f515" fmla="*/ f433 f212 1"/>
                <a:gd name="f516" fmla="*/ f434 f213 1"/>
                <a:gd name="f517" fmla="*/ f435 f212 1"/>
                <a:gd name="f518" fmla="*/ f436 f213 1"/>
                <a:gd name="f519" fmla="*/ f437 f212 1"/>
                <a:gd name="f520" fmla="*/ f438 f213 1"/>
                <a:gd name="f521" fmla="*/ f439 f212 1"/>
                <a:gd name="f522" fmla="*/ f440 f213 1"/>
                <a:gd name="f523" fmla="*/ f441 f212 1"/>
                <a:gd name="f524" fmla="*/ f442 f213 1"/>
                <a:gd name="f525" fmla="*/ f443 f212 1"/>
                <a:gd name="f526" fmla="*/ f444 f213 1"/>
                <a:gd name="f527" fmla="*/ f445 f212 1"/>
                <a:gd name="f528" fmla="*/ f446 f213 1"/>
                <a:gd name="f529" fmla="*/ f447 f212 1"/>
                <a:gd name="f530" fmla="*/ f448 f213 1"/>
                <a:gd name="f531" fmla="*/ f449 f212 1"/>
                <a:gd name="f532" fmla="*/ f450 f213 1"/>
                <a:gd name="f533" fmla="*/ f451 f212 1"/>
                <a:gd name="f534" fmla="*/ f452 f213 1"/>
                <a:gd name="f535" fmla="*/ f453 f212 1"/>
                <a:gd name="f536" fmla="*/ f454 f213 1"/>
                <a:gd name="f537" fmla="*/ f455 f212 1"/>
                <a:gd name="f538" fmla="*/ f456 f213 1"/>
                <a:gd name="f539" fmla="*/ f457 f212 1"/>
                <a:gd name="f540" fmla="*/ f458 f21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80">
                  <a:pos x="f463" y="f464"/>
                </a:cxn>
                <a:cxn ang="f380">
                  <a:pos x="f465" y="f464"/>
                </a:cxn>
                <a:cxn ang="f380">
                  <a:pos x="f466" y="f467"/>
                </a:cxn>
                <a:cxn ang="f380">
                  <a:pos x="f468" y="f469"/>
                </a:cxn>
                <a:cxn ang="f380">
                  <a:pos x="f470" y="f471"/>
                </a:cxn>
                <a:cxn ang="f380">
                  <a:pos x="f472" y="f473"/>
                </a:cxn>
                <a:cxn ang="f380">
                  <a:pos x="f474" y="f475"/>
                </a:cxn>
                <a:cxn ang="f380">
                  <a:pos x="f476" y="f477"/>
                </a:cxn>
                <a:cxn ang="f380">
                  <a:pos x="f478" y="f479"/>
                </a:cxn>
                <a:cxn ang="f380">
                  <a:pos x="f480" y="f481"/>
                </a:cxn>
                <a:cxn ang="f380">
                  <a:pos x="f482" y="f483"/>
                </a:cxn>
                <a:cxn ang="f380">
                  <a:pos x="f484" y="f485"/>
                </a:cxn>
                <a:cxn ang="f380">
                  <a:pos x="f486" y="f487"/>
                </a:cxn>
                <a:cxn ang="f380">
                  <a:pos x="f488" y="f489"/>
                </a:cxn>
                <a:cxn ang="f380">
                  <a:pos x="f490" y="f491"/>
                </a:cxn>
                <a:cxn ang="f380">
                  <a:pos x="f492" y="f493"/>
                </a:cxn>
                <a:cxn ang="f380">
                  <a:pos x="f494" y="f495"/>
                </a:cxn>
                <a:cxn ang="f380">
                  <a:pos x="f494" y="f496"/>
                </a:cxn>
                <a:cxn ang="f380">
                  <a:pos x="f497" y="f498"/>
                </a:cxn>
                <a:cxn ang="f380">
                  <a:pos x="f499" y="f500"/>
                </a:cxn>
                <a:cxn ang="f380">
                  <a:pos x="f501" y="f502"/>
                </a:cxn>
                <a:cxn ang="f380">
                  <a:pos x="f503" y="f504"/>
                </a:cxn>
                <a:cxn ang="f380">
                  <a:pos x="f505" y="f506"/>
                </a:cxn>
                <a:cxn ang="f380">
                  <a:pos x="f507" y="f508"/>
                </a:cxn>
                <a:cxn ang="f380">
                  <a:pos x="f509" y="f510"/>
                </a:cxn>
                <a:cxn ang="f380">
                  <a:pos x="f511" y="f512"/>
                </a:cxn>
                <a:cxn ang="f380">
                  <a:pos x="f513" y="f514"/>
                </a:cxn>
                <a:cxn ang="f380">
                  <a:pos x="f515" y="f516"/>
                </a:cxn>
                <a:cxn ang="f380">
                  <a:pos x="f517" y="f518"/>
                </a:cxn>
                <a:cxn ang="f380">
                  <a:pos x="f519" y="f520"/>
                </a:cxn>
                <a:cxn ang="f380">
                  <a:pos x="f521" y="f522"/>
                </a:cxn>
                <a:cxn ang="f380">
                  <a:pos x="f523" y="f524"/>
                </a:cxn>
                <a:cxn ang="f380">
                  <a:pos x="f525" y="f526"/>
                </a:cxn>
                <a:cxn ang="f380">
                  <a:pos x="f527" y="f528"/>
                </a:cxn>
                <a:cxn ang="f380">
                  <a:pos x="f529" y="f530"/>
                </a:cxn>
                <a:cxn ang="f380">
                  <a:pos x="f531" y="f532"/>
                </a:cxn>
                <a:cxn ang="f380">
                  <a:pos x="f533" y="f534"/>
                </a:cxn>
                <a:cxn ang="f380">
                  <a:pos x="f535" y="f536"/>
                </a:cxn>
                <a:cxn ang="f380">
                  <a:pos x="f537" y="f538"/>
                </a:cxn>
                <a:cxn ang="f380">
                  <a:pos x="f539" y="f540"/>
                </a:cxn>
              </a:cxnLst>
              <a:rect l="f459" t="f462" r="f460" b="f461"/>
              <a:pathLst>
                <a:path w="3832270" h="2876136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cubicBezTo>
                    <a:pt x="f71" y="f72"/>
                    <a:pt x="f73" y="f74"/>
                    <a:pt x="f75" y="f76"/>
                  </a:cubicBezTo>
                  <a:cubicBezTo>
                    <a:pt x="f77" y="f78"/>
                    <a:pt x="f79" y="f80"/>
                    <a:pt x="f81" y="f82"/>
                  </a:cubicBezTo>
                  <a:cubicBezTo>
                    <a:pt x="f83" y="f84"/>
                    <a:pt x="f85" y="f86"/>
                    <a:pt x="f87" y="f88"/>
                  </a:cubicBezTo>
                  <a:lnTo>
                    <a:pt x="f5" y="f89"/>
                  </a:lnTo>
                  <a:lnTo>
                    <a:pt x="f5" y="f90"/>
                  </a:lnTo>
                  <a:lnTo>
                    <a:pt x="f91" y="f92"/>
                  </a:lnTo>
                  <a:cubicBezTo>
                    <a:pt x="f93" y="f94"/>
                    <a:pt x="f95" y="f96"/>
                    <a:pt x="f97" y="f98"/>
                  </a:cubicBezTo>
                  <a:cubicBezTo>
                    <a:pt x="f99" y="f100"/>
                    <a:pt x="f101" y="f102"/>
                    <a:pt x="f103" y="f104"/>
                  </a:cubicBezTo>
                  <a:cubicBezTo>
                    <a:pt x="f105" y="f106"/>
                    <a:pt x="f107" y="f108"/>
                    <a:pt x="f109" y="f110"/>
                  </a:cubicBezTo>
                  <a:cubicBezTo>
                    <a:pt x="f111" y="f112"/>
                    <a:pt x="f113" y="f114"/>
                    <a:pt x="f115" y="f116"/>
                  </a:cubicBezTo>
                  <a:cubicBezTo>
                    <a:pt x="f117" y="f118"/>
                    <a:pt x="f119" y="f120"/>
                    <a:pt x="f121" y="f122"/>
                  </a:cubicBezTo>
                  <a:cubicBezTo>
                    <a:pt x="f123" y="f124"/>
                    <a:pt x="f125" y="f126"/>
                    <a:pt x="f127" y="f128"/>
                  </a:cubicBezTo>
                  <a:cubicBezTo>
                    <a:pt x="f129" y="f130"/>
                    <a:pt x="f131" y="f132"/>
                    <a:pt x="f133" y="f134"/>
                  </a:cubicBezTo>
                  <a:cubicBezTo>
                    <a:pt x="f135" y="f136"/>
                    <a:pt x="f137" y="f138"/>
                    <a:pt x="f139" y="f140"/>
                  </a:cubicBezTo>
                  <a:cubicBezTo>
                    <a:pt x="f141" y="f142"/>
                    <a:pt x="f143" y="f144"/>
                    <a:pt x="f145" y="f146"/>
                  </a:cubicBezTo>
                  <a:cubicBezTo>
                    <a:pt x="f147" y="f148"/>
                    <a:pt x="f149" y="f150"/>
                    <a:pt x="f151" y="f152"/>
                  </a:cubicBezTo>
                  <a:cubicBezTo>
                    <a:pt x="f153" y="f154"/>
                    <a:pt x="f155" y="f156"/>
                    <a:pt x="f157" y="f158"/>
                  </a:cubicBezTo>
                  <a:cubicBezTo>
                    <a:pt x="f159" y="f160"/>
                    <a:pt x="f161" y="f162"/>
                    <a:pt x="f163" y="f164"/>
                  </a:cubicBezTo>
                  <a:cubicBezTo>
                    <a:pt x="f165" y="f166"/>
                    <a:pt x="f167" y="f168"/>
                    <a:pt x="f169" y="f170"/>
                  </a:cubicBezTo>
                  <a:cubicBezTo>
                    <a:pt x="f171" y="f172"/>
                    <a:pt x="f173" y="f174"/>
                    <a:pt x="f175" y="f176"/>
                  </a:cubicBezTo>
                  <a:cubicBezTo>
                    <a:pt x="f177" y="f178"/>
                    <a:pt x="f179" y="f180"/>
                    <a:pt x="f181" y="f182"/>
                  </a:cubicBezTo>
                  <a:lnTo>
                    <a:pt x="f183" y="f184"/>
                  </a:lnTo>
                  <a:lnTo>
                    <a:pt x="f185" y="f186"/>
                  </a:lnTo>
                  <a:cubicBezTo>
                    <a:pt x="f187" y="f188"/>
                    <a:pt x="f189" y="f190"/>
                    <a:pt x="f191" y="f192"/>
                  </a:cubicBezTo>
                  <a:cubicBezTo>
                    <a:pt x="f193" y="f194"/>
                    <a:pt x="f195" y="f196"/>
                    <a:pt x="f197" y="f198"/>
                  </a:cubicBezTo>
                  <a:cubicBezTo>
                    <a:pt x="f199" y="f200"/>
                    <a:pt x="f201" y="f202"/>
                    <a:pt x="f203" y="f204"/>
                  </a:cubicBezTo>
                  <a:cubicBezTo>
                    <a:pt x="f205" y="f206"/>
                    <a:pt x="f207" y="f208"/>
                    <a:pt x="f209" y="f210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sp>
        <p:nvSpPr>
          <p:cNvPr id="10" name="Subtitle 2">
            <a:extLst>
              <a:ext uri="{FF2B5EF4-FFF2-40B4-BE49-F238E27FC236}">
                <a16:creationId xmlns:a16="http://schemas.microsoft.com/office/drawing/2014/main" id="{F966731B-8D40-EC8B-5E18-1603849853C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94659" y="1163848"/>
            <a:ext cx="5464628" cy="5389354"/>
          </a:xfrm>
        </p:spPr>
        <p:txBody>
          <a:bodyPr anchor="ctr" anchorCtr="0">
            <a:noAutofit/>
          </a:bodyPr>
          <a:lstStyle/>
          <a:p>
            <a:pPr marL="285750" lvl="0" indent="-285750" algn="l">
              <a:lnSpc>
                <a:spcPct val="150000"/>
              </a:lnSpc>
              <a:buChar char="•"/>
            </a:pPr>
            <a:r>
              <a:rPr lang="en-US" sz="1800">
                <a:solidFill>
                  <a:srgbClr val="0E2841"/>
                </a:solidFill>
              </a:rPr>
              <a:t>Team members can offer to help each other with tasks, projects, or challenges.</a:t>
            </a:r>
          </a:p>
          <a:p>
            <a:pPr marL="285750" lvl="0" indent="-285750" algn="l">
              <a:lnSpc>
                <a:spcPct val="150000"/>
              </a:lnSpc>
              <a:buChar char="•"/>
            </a:pPr>
            <a:r>
              <a:rPr lang="en-US" sz="1800">
                <a:solidFill>
                  <a:srgbClr val="0E2841"/>
                </a:solidFill>
              </a:rPr>
              <a:t>Providing feedback and guidance can help team members improve their skills and performance.</a:t>
            </a:r>
          </a:p>
          <a:p>
            <a:pPr marL="285750" lvl="0" indent="-285750" algn="l">
              <a:lnSpc>
                <a:spcPct val="150000"/>
              </a:lnSpc>
              <a:buChar char="•"/>
            </a:pPr>
            <a:r>
              <a:rPr lang="en-US" sz="1800">
                <a:solidFill>
                  <a:srgbClr val="0E2841"/>
                </a:solidFill>
              </a:rPr>
              <a:t>Team share their knowledge with each other, promoting learning and growth. </a:t>
            </a:r>
          </a:p>
          <a:p>
            <a:pPr marL="285750" lvl="0" indent="-285750" algn="l">
              <a:lnSpc>
                <a:spcPct val="150000"/>
              </a:lnSpc>
              <a:buChar char="•"/>
            </a:pPr>
            <a:r>
              <a:rPr lang="en-US" sz="1800">
                <a:solidFill>
                  <a:srgbClr val="0E2841"/>
                </a:solidFill>
              </a:rPr>
              <a:t>Team  can offer emotional support empathy  and promoting teamwork. </a:t>
            </a:r>
          </a:p>
          <a:p>
            <a:pPr marL="285750" lvl="0" indent="-285750" algn="l">
              <a:lnSpc>
                <a:spcPct val="150000"/>
              </a:lnSpc>
              <a:buChar char="•"/>
            </a:pPr>
            <a:r>
              <a:rPr lang="en-US" sz="1800">
                <a:solidFill>
                  <a:srgbClr val="0E2841"/>
                </a:solidFill>
              </a:rPr>
              <a:t>Importance of teamwork  sharing ideas, communication, and  supporting achieving team goal. </a:t>
            </a:r>
          </a:p>
        </p:txBody>
      </p:sp>
      <p:grpSp>
        <p:nvGrpSpPr>
          <p:cNvPr id="11" name="Group 19">
            <a:extLst>
              <a:ext uri="{FF2B5EF4-FFF2-40B4-BE49-F238E27FC236}">
                <a16:creationId xmlns:a16="http://schemas.microsoft.com/office/drawing/2014/main" id="{1F7A618A-1111-F48C-8E91-C1EDAE779044}"/>
              </a:ext>
            </a:extLst>
          </p:cNvPr>
          <p:cNvGrpSpPr/>
          <p:nvPr/>
        </p:nvGrpSpPr>
        <p:grpSpPr>
          <a:xfrm>
            <a:off x="10331367" y="4706325"/>
            <a:ext cx="1860328" cy="2151684"/>
            <a:chOff x="10331367" y="4706325"/>
            <a:chExt cx="1860328" cy="2151684"/>
          </a:xfrm>
        </p:grpSpPr>
        <p:sp>
          <p:nvSpPr>
            <p:cNvPr id="12" name="Freeform: Shape 20">
              <a:extLst>
                <a:ext uri="{FF2B5EF4-FFF2-40B4-BE49-F238E27FC236}">
                  <a16:creationId xmlns:a16="http://schemas.microsoft.com/office/drawing/2014/main" id="{AB936072-99A0-5252-0829-9D4E2B8F9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5399996" flipH="1">
              <a:off x="10183883" y="4853809"/>
              <a:ext cx="2151665" cy="18566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14948"/>
                <a:gd name="f7" fmla="val 2170178"/>
                <a:gd name="f8" fmla="val 2466091"/>
                <a:gd name="f9" fmla="val 2512286"/>
                <a:gd name="f10" fmla="val 12375"/>
                <a:gd name="f11" fmla="val 2481760"/>
                <a:gd name="f12" fmla="val 133161"/>
                <a:gd name="f13" fmla="val 2442526"/>
                <a:gd name="f14" fmla="val 252239"/>
                <a:gd name="f15" fmla="val 2394961"/>
                <a:gd name="f16" fmla="val 368660"/>
                <a:gd name="f17" fmla="val 2363109"/>
                <a:gd name="f18" fmla="val 446208"/>
                <a:gd name="f19" fmla="val 2328603"/>
                <a:gd name="f20" fmla="val 523039"/>
                <a:gd name="f21" fmla="val 2289734"/>
                <a:gd name="f22" fmla="val 598078"/>
                <a:gd name="f23" fmla="val 2251436"/>
                <a:gd name="f24" fmla="val 673387"/>
                <a:gd name="f25" fmla="val 2209251"/>
                <a:gd name="f26" fmla="val 747083"/>
                <a:gd name="f27" fmla="val 2163747"/>
                <a:gd name="f28" fmla="val 819078"/>
                <a:gd name="f29" fmla="val 2072646"/>
                <a:gd name="f30" fmla="val 962979"/>
                <a:gd name="f31" fmla="val 1968652"/>
                <a:gd name="f32" fmla="val 1100611"/>
                <a:gd name="f33" fmla="val 1852241"/>
                <a:gd name="f34" fmla="val 1228932"/>
                <a:gd name="f35" fmla="val 1793748"/>
                <a:gd name="f36" fmla="val 1292868"/>
                <a:gd name="f37" fmla="val 1732698"/>
                <a:gd name="f38" fmla="val 1354923"/>
                <a:gd name="f39" fmla="val 1668235"/>
                <a:gd name="f40" fmla="val 1413844"/>
                <a:gd name="f41" fmla="val 1652214"/>
                <a:gd name="f42" fmla="val 1428709"/>
                <a:gd name="f43" fmla="val 1636100"/>
                <a:gd name="f44" fmla="val 1443395"/>
                <a:gd name="f45" fmla="val 1619510"/>
                <a:gd name="f46" fmla="val 1457722"/>
                <a:gd name="f47" fmla="val 1603015"/>
                <a:gd name="f48" fmla="val 1472140"/>
                <a:gd name="f49" fmla="val 1586805"/>
                <a:gd name="f50" fmla="val 1486825"/>
                <a:gd name="f51" fmla="val 1569835"/>
                <a:gd name="f52" fmla="val 1500704"/>
                <a:gd name="f53" fmla="val 1536276"/>
                <a:gd name="f54" fmla="val 1528911"/>
                <a:gd name="f55" fmla="val 1501865"/>
                <a:gd name="f56" fmla="val 1556223"/>
                <a:gd name="f57" fmla="val 1467169"/>
                <a:gd name="f58" fmla="val 1583266"/>
                <a:gd name="f59" fmla="val 1327719"/>
                <a:gd name="f60" fmla="val 1690722"/>
                <a:gd name="f61" fmla="val 1177085"/>
                <a:gd name="f62" fmla="val 1785910"/>
                <a:gd name="f63" fmla="val 1018393"/>
                <a:gd name="f64" fmla="val 1867576"/>
                <a:gd name="f65" fmla="val 780425"/>
                <a:gd name="f66" fmla="val 1990142"/>
                <a:gd name="f67" fmla="val 522567"/>
                <a:gd name="f68" fmla="val 2080875"/>
                <a:gd name="f69" fmla="val 255857"/>
                <a:gd name="f70" fmla="val 2133049"/>
                <a:gd name="f71" fmla="val 1940056"/>
                <a:gd name="f72" fmla="val 201609"/>
                <a:gd name="f73" fmla="val 1902856"/>
                <a:gd name="f74" fmla="val 282186"/>
                <a:gd name="f75" fmla="val 1884231"/>
                <a:gd name="f76" fmla="val 362102"/>
                <a:gd name="f77" fmla="val 1863008"/>
                <a:gd name="f78" fmla="val 440974"/>
                <a:gd name="f79" fmla="val 1838472"/>
                <a:gd name="f80" fmla="val 519848"/>
                <a:gd name="f81" fmla="val 1814027"/>
                <a:gd name="f82" fmla="val 597771"/>
                <a:gd name="f83" fmla="val 1786627"/>
                <a:gd name="f84" fmla="val 674558"/>
                <a:gd name="f85" fmla="val 1756359"/>
                <a:gd name="f86" fmla="val 751250"/>
                <a:gd name="f87" fmla="val 1726003"/>
                <a:gd name="f88" fmla="val 826900"/>
                <a:gd name="f89" fmla="val 1692870"/>
                <a:gd name="f90" fmla="val 901222"/>
                <a:gd name="f91" fmla="val 1657142"/>
                <a:gd name="f92" fmla="val 1049865"/>
                <a:gd name="f93" fmla="val 1585774"/>
                <a:gd name="f94" fmla="val 1193581"/>
                <a:gd name="f95" fmla="val 1504376"/>
                <a:gd name="f96" fmla="val 1330943"/>
                <a:gd name="f97" fmla="val 1413396"/>
                <a:gd name="f98" fmla="val 1365165"/>
                <a:gd name="f99" fmla="val 1390563"/>
                <a:gd name="f100" fmla="val 1399293"/>
                <a:gd name="f101" fmla="val 1367370"/>
                <a:gd name="f102" fmla="val 1432566"/>
                <a:gd name="f103" fmla="val 1343193"/>
                <a:gd name="f104" fmla="val 1449441"/>
                <a:gd name="f105" fmla="val 1331373"/>
                <a:gd name="f106" fmla="val 1465936"/>
                <a:gd name="f107" fmla="val 1319104"/>
                <a:gd name="f108" fmla="val 1482527"/>
                <a:gd name="f109" fmla="val 1306926"/>
                <a:gd name="f110" fmla="val 1499210"/>
                <a:gd name="f111" fmla="val 1294837"/>
                <a:gd name="f112" fmla="val 1515611"/>
                <a:gd name="f113" fmla="val 1282391"/>
                <a:gd name="f114" fmla="val 1531821"/>
                <a:gd name="f115" fmla="val 1269765"/>
                <a:gd name="f116" fmla="val 1596947"/>
                <a:gd name="f117" fmla="val 1219350"/>
                <a:gd name="f118" fmla="val 1660652"/>
                <a:gd name="f119" fmla="val 1167055"/>
                <a:gd name="f120" fmla="val 1721986"/>
                <a:gd name="f121" fmla="val 1112073"/>
                <a:gd name="f122" fmla="val 1844940"/>
                <a:gd name="f123" fmla="val 1002469"/>
                <a:gd name="f124" fmla="val 1958983"/>
                <a:gd name="f125" fmla="val 882926"/>
                <a:gd name="f126" fmla="val 2061460"/>
                <a:gd name="f127" fmla="val 754336"/>
                <a:gd name="f128" fmla="val 2112652"/>
                <a:gd name="f129" fmla="val 690042"/>
                <a:gd name="f130" fmla="val 2161094"/>
                <a:gd name="f131" fmla="val 623510"/>
                <a:gd name="f132" fmla="val 2206218"/>
                <a:gd name="f133" fmla="val 554827"/>
                <a:gd name="f134" fmla="val 2250583"/>
                <a:gd name="f135" fmla="val 485787"/>
                <a:gd name="f136" fmla="val 2292484"/>
                <a:gd name="f137" fmla="val 415046"/>
                <a:gd name="f138" fmla="val 2329455"/>
                <a:gd name="f139" fmla="val 341886"/>
                <a:gd name="f140" fmla="val 2339030"/>
                <a:gd name="f141" fmla="val 323709"/>
                <a:gd name="f142" fmla="val 2347941"/>
                <a:gd name="f143" fmla="val 305261"/>
                <a:gd name="f144" fmla="val 2356757"/>
                <a:gd name="f145" fmla="val 286815"/>
                <a:gd name="f146" fmla="val 2370030"/>
                <a:gd name="f147" fmla="val 259056"/>
                <a:gd name="f148" fmla="val 2382637"/>
                <a:gd name="f149" fmla="val 231028"/>
                <a:gd name="f150" fmla="val 2390885"/>
                <a:gd name="f151" fmla="val 212312"/>
                <a:gd name="f152" fmla="val 2399227"/>
                <a:gd name="f153" fmla="val 193598"/>
                <a:gd name="f154" fmla="val 2406716"/>
                <a:gd name="f155" fmla="val 174525"/>
                <a:gd name="f156" fmla="val 2414206"/>
                <a:gd name="f157" fmla="val 155452"/>
                <a:gd name="f158" fmla="val 2422453"/>
                <a:gd name="f159" fmla="val 136646"/>
                <a:gd name="f160" fmla="val 2429278"/>
                <a:gd name="f161" fmla="val 117393"/>
                <a:gd name="f162" fmla="+- 0 0 -90"/>
                <a:gd name="f163" fmla="*/ f3 1 2514948"/>
                <a:gd name="f164" fmla="*/ f4 1 2170178"/>
                <a:gd name="f165" fmla="+- f7 0 f5"/>
                <a:gd name="f166" fmla="+- f6 0 f5"/>
                <a:gd name="f167" fmla="*/ f162 f0 1"/>
                <a:gd name="f168" fmla="*/ f166 1 2514948"/>
                <a:gd name="f169" fmla="*/ f165 1 2170178"/>
                <a:gd name="f170" fmla="*/ 2466091 f166 1"/>
                <a:gd name="f171" fmla="*/ 0 f165 1"/>
                <a:gd name="f172" fmla="*/ 2514948 f166 1"/>
                <a:gd name="f173" fmla="*/ 2512286 f166 1"/>
                <a:gd name="f174" fmla="*/ 12375 f165 1"/>
                <a:gd name="f175" fmla="*/ 2394961 f166 1"/>
                <a:gd name="f176" fmla="*/ 368660 f165 1"/>
                <a:gd name="f177" fmla="*/ 2289734 f166 1"/>
                <a:gd name="f178" fmla="*/ 598078 f165 1"/>
                <a:gd name="f179" fmla="*/ 2163747 f166 1"/>
                <a:gd name="f180" fmla="*/ 819078 f165 1"/>
                <a:gd name="f181" fmla="*/ 1852241 f166 1"/>
                <a:gd name="f182" fmla="*/ 1228932 f165 1"/>
                <a:gd name="f183" fmla="*/ 1668235 f166 1"/>
                <a:gd name="f184" fmla="*/ 1413844 f165 1"/>
                <a:gd name="f185" fmla="*/ 1619510 f166 1"/>
                <a:gd name="f186" fmla="*/ 1457722 f165 1"/>
                <a:gd name="f187" fmla="*/ 1569835 f166 1"/>
                <a:gd name="f188" fmla="*/ 1500704 f165 1"/>
                <a:gd name="f189" fmla="*/ 1467169 f166 1"/>
                <a:gd name="f190" fmla="*/ 1583266 f165 1"/>
                <a:gd name="f191" fmla="*/ 1018393 f166 1"/>
                <a:gd name="f192" fmla="*/ 1867576 f165 1"/>
                <a:gd name="f193" fmla="*/ 255857 f166 1"/>
                <a:gd name="f194" fmla="*/ 2133049 f165 1"/>
                <a:gd name="f195" fmla="*/ 0 f166 1"/>
                <a:gd name="f196" fmla="*/ 2170178 f165 1"/>
                <a:gd name="f197" fmla="*/ 1940056 f165 1"/>
                <a:gd name="f198" fmla="*/ 201609 f166 1"/>
                <a:gd name="f199" fmla="*/ 1902856 f165 1"/>
                <a:gd name="f200" fmla="*/ 440974 f166 1"/>
                <a:gd name="f201" fmla="*/ 1838472 f165 1"/>
                <a:gd name="f202" fmla="*/ 674558 f166 1"/>
                <a:gd name="f203" fmla="*/ 1756359 f165 1"/>
                <a:gd name="f204" fmla="*/ 901222 f166 1"/>
                <a:gd name="f205" fmla="*/ 1657142 f165 1"/>
                <a:gd name="f206" fmla="*/ 1330943 f166 1"/>
                <a:gd name="f207" fmla="*/ 1413396 f165 1"/>
                <a:gd name="f208" fmla="*/ 1432566 f166 1"/>
                <a:gd name="f209" fmla="*/ 1343193 f165 1"/>
                <a:gd name="f210" fmla="*/ 1482527 f166 1"/>
                <a:gd name="f211" fmla="*/ 1306926 f165 1"/>
                <a:gd name="f212" fmla="*/ 1531821 f166 1"/>
                <a:gd name="f213" fmla="*/ 1269765 f165 1"/>
                <a:gd name="f214" fmla="*/ 1721986 f166 1"/>
                <a:gd name="f215" fmla="*/ 1112073 f165 1"/>
                <a:gd name="f216" fmla="*/ 2061460 f166 1"/>
                <a:gd name="f217" fmla="*/ 754336 f165 1"/>
                <a:gd name="f218" fmla="*/ 2206218 f166 1"/>
                <a:gd name="f219" fmla="*/ 554827 f165 1"/>
                <a:gd name="f220" fmla="*/ 2329455 f166 1"/>
                <a:gd name="f221" fmla="*/ 341886 f165 1"/>
                <a:gd name="f222" fmla="*/ 2356757 f166 1"/>
                <a:gd name="f223" fmla="*/ 286815 f165 1"/>
                <a:gd name="f224" fmla="*/ 2370030 f166 1"/>
                <a:gd name="f225" fmla="*/ 259056 f165 1"/>
                <a:gd name="f226" fmla="*/ 2382637 f166 1"/>
                <a:gd name="f227" fmla="*/ 231028 f165 1"/>
                <a:gd name="f228" fmla="*/ 2406716 f166 1"/>
                <a:gd name="f229" fmla="*/ 174525 f165 1"/>
                <a:gd name="f230" fmla="*/ 2429278 f166 1"/>
                <a:gd name="f231" fmla="*/ 117393 f165 1"/>
                <a:gd name="f232" fmla="*/ f167 1 f2"/>
                <a:gd name="f233" fmla="*/ f170 1 2514948"/>
                <a:gd name="f234" fmla="*/ f171 1 2170178"/>
                <a:gd name="f235" fmla="*/ f172 1 2514948"/>
                <a:gd name="f236" fmla="*/ f173 1 2514948"/>
                <a:gd name="f237" fmla="*/ f174 1 2170178"/>
                <a:gd name="f238" fmla="*/ f175 1 2514948"/>
                <a:gd name="f239" fmla="*/ f176 1 2170178"/>
                <a:gd name="f240" fmla="*/ f177 1 2514948"/>
                <a:gd name="f241" fmla="*/ f178 1 2170178"/>
                <a:gd name="f242" fmla="*/ f179 1 2514948"/>
                <a:gd name="f243" fmla="*/ f180 1 2170178"/>
                <a:gd name="f244" fmla="*/ f181 1 2514948"/>
                <a:gd name="f245" fmla="*/ f182 1 2170178"/>
                <a:gd name="f246" fmla="*/ f183 1 2514948"/>
                <a:gd name="f247" fmla="*/ f184 1 2170178"/>
                <a:gd name="f248" fmla="*/ f185 1 2514948"/>
                <a:gd name="f249" fmla="*/ f186 1 2170178"/>
                <a:gd name="f250" fmla="*/ f187 1 2514948"/>
                <a:gd name="f251" fmla="*/ f188 1 2170178"/>
                <a:gd name="f252" fmla="*/ f189 1 2514948"/>
                <a:gd name="f253" fmla="*/ f190 1 2170178"/>
                <a:gd name="f254" fmla="*/ f191 1 2514948"/>
                <a:gd name="f255" fmla="*/ f192 1 2170178"/>
                <a:gd name="f256" fmla="*/ f193 1 2514948"/>
                <a:gd name="f257" fmla="*/ f194 1 2170178"/>
                <a:gd name="f258" fmla="*/ f195 1 2514948"/>
                <a:gd name="f259" fmla="*/ f196 1 2170178"/>
                <a:gd name="f260" fmla="*/ f197 1 2170178"/>
                <a:gd name="f261" fmla="*/ f198 1 2514948"/>
                <a:gd name="f262" fmla="*/ f199 1 2170178"/>
                <a:gd name="f263" fmla="*/ f200 1 2514948"/>
                <a:gd name="f264" fmla="*/ f201 1 2170178"/>
                <a:gd name="f265" fmla="*/ f202 1 2514948"/>
                <a:gd name="f266" fmla="*/ f203 1 2170178"/>
                <a:gd name="f267" fmla="*/ f204 1 2514948"/>
                <a:gd name="f268" fmla="*/ f205 1 2170178"/>
                <a:gd name="f269" fmla="*/ f206 1 2514948"/>
                <a:gd name="f270" fmla="*/ f207 1 2170178"/>
                <a:gd name="f271" fmla="*/ f208 1 2514948"/>
                <a:gd name="f272" fmla="*/ f209 1 2170178"/>
                <a:gd name="f273" fmla="*/ f210 1 2514948"/>
                <a:gd name="f274" fmla="*/ f211 1 2170178"/>
                <a:gd name="f275" fmla="*/ f212 1 2514948"/>
                <a:gd name="f276" fmla="*/ f213 1 2170178"/>
                <a:gd name="f277" fmla="*/ f214 1 2514948"/>
                <a:gd name="f278" fmla="*/ f215 1 2170178"/>
                <a:gd name="f279" fmla="*/ f216 1 2514948"/>
                <a:gd name="f280" fmla="*/ f217 1 2170178"/>
                <a:gd name="f281" fmla="*/ f218 1 2514948"/>
                <a:gd name="f282" fmla="*/ f219 1 2170178"/>
                <a:gd name="f283" fmla="*/ f220 1 2514948"/>
                <a:gd name="f284" fmla="*/ f221 1 2170178"/>
                <a:gd name="f285" fmla="*/ f222 1 2514948"/>
                <a:gd name="f286" fmla="*/ f223 1 2170178"/>
                <a:gd name="f287" fmla="*/ f224 1 2514948"/>
                <a:gd name="f288" fmla="*/ f225 1 2170178"/>
                <a:gd name="f289" fmla="*/ f226 1 2514948"/>
                <a:gd name="f290" fmla="*/ f227 1 2170178"/>
                <a:gd name="f291" fmla="*/ f228 1 2514948"/>
                <a:gd name="f292" fmla="*/ f229 1 2170178"/>
                <a:gd name="f293" fmla="*/ f230 1 2514948"/>
                <a:gd name="f294" fmla="*/ f231 1 2170178"/>
                <a:gd name="f295" fmla="*/ f5 1 f168"/>
                <a:gd name="f296" fmla="*/ f6 1 f168"/>
                <a:gd name="f297" fmla="*/ f5 1 f169"/>
                <a:gd name="f298" fmla="*/ f7 1 f169"/>
                <a:gd name="f299" fmla="+- f232 0 f1"/>
                <a:gd name="f300" fmla="*/ f233 1 f168"/>
                <a:gd name="f301" fmla="*/ f234 1 f169"/>
                <a:gd name="f302" fmla="*/ f235 1 f168"/>
                <a:gd name="f303" fmla="*/ f236 1 f168"/>
                <a:gd name="f304" fmla="*/ f237 1 f169"/>
                <a:gd name="f305" fmla="*/ f238 1 f168"/>
                <a:gd name="f306" fmla="*/ f239 1 f169"/>
                <a:gd name="f307" fmla="*/ f240 1 f168"/>
                <a:gd name="f308" fmla="*/ f241 1 f169"/>
                <a:gd name="f309" fmla="*/ f242 1 f168"/>
                <a:gd name="f310" fmla="*/ f243 1 f169"/>
                <a:gd name="f311" fmla="*/ f244 1 f168"/>
                <a:gd name="f312" fmla="*/ f245 1 f169"/>
                <a:gd name="f313" fmla="*/ f246 1 f168"/>
                <a:gd name="f314" fmla="*/ f247 1 f169"/>
                <a:gd name="f315" fmla="*/ f248 1 f168"/>
                <a:gd name="f316" fmla="*/ f249 1 f169"/>
                <a:gd name="f317" fmla="*/ f250 1 f168"/>
                <a:gd name="f318" fmla="*/ f251 1 f169"/>
                <a:gd name="f319" fmla="*/ f252 1 f168"/>
                <a:gd name="f320" fmla="*/ f253 1 f169"/>
                <a:gd name="f321" fmla="*/ f254 1 f168"/>
                <a:gd name="f322" fmla="*/ f255 1 f169"/>
                <a:gd name="f323" fmla="*/ f256 1 f168"/>
                <a:gd name="f324" fmla="*/ f257 1 f169"/>
                <a:gd name="f325" fmla="*/ f258 1 f168"/>
                <a:gd name="f326" fmla="*/ f259 1 f169"/>
                <a:gd name="f327" fmla="*/ f260 1 f169"/>
                <a:gd name="f328" fmla="*/ f261 1 f168"/>
                <a:gd name="f329" fmla="*/ f262 1 f169"/>
                <a:gd name="f330" fmla="*/ f263 1 f168"/>
                <a:gd name="f331" fmla="*/ f264 1 f169"/>
                <a:gd name="f332" fmla="*/ f265 1 f168"/>
                <a:gd name="f333" fmla="*/ f266 1 f169"/>
                <a:gd name="f334" fmla="*/ f267 1 f168"/>
                <a:gd name="f335" fmla="*/ f268 1 f169"/>
                <a:gd name="f336" fmla="*/ f269 1 f168"/>
                <a:gd name="f337" fmla="*/ f270 1 f169"/>
                <a:gd name="f338" fmla="*/ f271 1 f168"/>
                <a:gd name="f339" fmla="*/ f272 1 f169"/>
                <a:gd name="f340" fmla="*/ f273 1 f168"/>
                <a:gd name="f341" fmla="*/ f274 1 f169"/>
                <a:gd name="f342" fmla="*/ f275 1 f168"/>
                <a:gd name="f343" fmla="*/ f276 1 f169"/>
                <a:gd name="f344" fmla="*/ f277 1 f168"/>
                <a:gd name="f345" fmla="*/ f278 1 f169"/>
                <a:gd name="f346" fmla="*/ f279 1 f168"/>
                <a:gd name="f347" fmla="*/ f280 1 f169"/>
                <a:gd name="f348" fmla="*/ f281 1 f168"/>
                <a:gd name="f349" fmla="*/ f282 1 f169"/>
                <a:gd name="f350" fmla="*/ f283 1 f168"/>
                <a:gd name="f351" fmla="*/ f284 1 f169"/>
                <a:gd name="f352" fmla="*/ f285 1 f168"/>
                <a:gd name="f353" fmla="*/ f286 1 f169"/>
                <a:gd name="f354" fmla="*/ f287 1 f168"/>
                <a:gd name="f355" fmla="*/ f288 1 f169"/>
                <a:gd name="f356" fmla="*/ f289 1 f168"/>
                <a:gd name="f357" fmla="*/ f290 1 f169"/>
                <a:gd name="f358" fmla="*/ f291 1 f168"/>
                <a:gd name="f359" fmla="*/ f292 1 f169"/>
                <a:gd name="f360" fmla="*/ f293 1 f168"/>
                <a:gd name="f361" fmla="*/ f294 1 f169"/>
                <a:gd name="f362" fmla="*/ f295 f163 1"/>
                <a:gd name="f363" fmla="*/ f296 f163 1"/>
                <a:gd name="f364" fmla="*/ f298 f164 1"/>
                <a:gd name="f365" fmla="*/ f297 f164 1"/>
                <a:gd name="f366" fmla="*/ f300 f163 1"/>
                <a:gd name="f367" fmla="*/ f301 f164 1"/>
                <a:gd name="f368" fmla="*/ f302 f163 1"/>
                <a:gd name="f369" fmla="*/ f303 f163 1"/>
                <a:gd name="f370" fmla="*/ f304 f164 1"/>
                <a:gd name="f371" fmla="*/ f305 f163 1"/>
                <a:gd name="f372" fmla="*/ f306 f164 1"/>
                <a:gd name="f373" fmla="*/ f307 f163 1"/>
                <a:gd name="f374" fmla="*/ f308 f164 1"/>
                <a:gd name="f375" fmla="*/ f309 f163 1"/>
                <a:gd name="f376" fmla="*/ f310 f164 1"/>
                <a:gd name="f377" fmla="*/ f311 f163 1"/>
                <a:gd name="f378" fmla="*/ f312 f164 1"/>
                <a:gd name="f379" fmla="*/ f313 f163 1"/>
                <a:gd name="f380" fmla="*/ f314 f164 1"/>
                <a:gd name="f381" fmla="*/ f315 f163 1"/>
                <a:gd name="f382" fmla="*/ f316 f164 1"/>
                <a:gd name="f383" fmla="*/ f317 f163 1"/>
                <a:gd name="f384" fmla="*/ f318 f164 1"/>
                <a:gd name="f385" fmla="*/ f319 f163 1"/>
                <a:gd name="f386" fmla="*/ f320 f164 1"/>
                <a:gd name="f387" fmla="*/ f321 f163 1"/>
                <a:gd name="f388" fmla="*/ f322 f164 1"/>
                <a:gd name="f389" fmla="*/ f323 f163 1"/>
                <a:gd name="f390" fmla="*/ f324 f164 1"/>
                <a:gd name="f391" fmla="*/ f325 f163 1"/>
                <a:gd name="f392" fmla="*/ f326 f164 1"/>
                <a:gd name="f393" fmla="*/ f327 f164 1"/>
                <a:gd name="f394" fmla="*/ f328 f163 1"/>
                <a:gd name="f395" fmla="*/ f329 f164 1"/>
                <a:gd name="f396" fmla="*/ f330 f163 1"/>
                <a:gd name="f397" fmla="*/ f331 f164 1"/>
                <a:gd name="f398" fmla="*/ f332 f163 1"/>
                <a:gd name="f399" fmla="*/ f333 f164 1"/>
                <a:gd name="f400" fmla="*/ f334 f163 1"/>
                <a:gd name="f401" fmla="*/ f335 f164 1"/>
                <a:gd name="f402" fmla="*/ f336 f163 1"/>
                <a:gd name="f403" fmla="*/ f337 f164 1"/>
                <a:gd name="f404" fmla="*/ f338 f163 1"/>
                <a:gd name="f405" fmla="*/ f339 f164 1"/>
                <a:gd name="f406" fmla="*/ f340 f163 1"/>
                <a:gd name="f407" fmla="*/ f341 f164 1"/>
                <a:gd name="f408" fmla="*/ f342 f163 1"/>
                <a:gd name="f409" fmla="*/ f343 f164 1"/>
                <a:gd name="f410" fmla="*/ f344 f163 1"/>
                <a:gd name="f411" fmla="*/ f345 f164 1"/>
                <a:gd name="f412" fmla="*/ f346 f163 1"/>
                <a:gd name="f413" fmla="*/ f347 f164 1"/>
                <a:gd name="f414" fmla="*/ f348 f163 1"/>
                <a:gd name="f415" fmla="*/ f349 f164 1"/>
                <a:gd name="f416" fmla="*/ f350 f163 1"/>
                <a:gd name="f417" fmla="*/ f351 f164 1"/>
                <a:gd name="f418" fmla="*/ f352 f163 1"/>
                <a:gd name="f419" fmla="*/ f353 f164 1"/>
                <a:gd name="f420" fmla="*/ f354 f163 1"/>
                <a:gd name="f421" fmla="*/ f355 f164 1"/>
                <a:gd name="f422" fmla="*/ f356 f163 1"/>
                <a:gd name="f423" fmla="*/ f357 f164 1"/>
                <a:gd name="f424" fmla="*/ f358 f163 1"/>
                <a:gd name="f425" fmla="*/ f359 f164 1"/>
                <a:gd name="f426" fmla="*/ f360 f163 1"/>
                <a:gd name="f427" fmla="*/ f361 f16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9">
                  <a:pos x="f366" y="f367"/>
                </a:cxn>
                <a:cxn ang="f299">
                  <a:pos x="f368" y="f367"/>
                </a:cxn>
                <a:cxn ang="f299">
                  <a:pos x="f369" y="f370"/>
                </a:cxn>
                <a:cxn ang="f299">
                  <a:pos x="f371" y="f372"/>
                </a:cxn>
                <a:cxn ang="f299">
                  <a:pos x="f373" y="f374"/>
                </a:cxn>
                <a:cxn ang="f299">
                  <a:pos x="f375" y="f376"/>
                </a:cxn>
                <a:cxn ang="f299">
                  <a:pos x="f377" y="f378"/>
                </a:cxn>
                <a:cxn ang="f299">
                  <a:pos x="f379" y="f380"/>
                </a:cxn>
                <a:cxn ang="f299">
                  <a:pos x="f381" y="f382"/>
                </a:cxn>
                <a:cxn ang="f299">
                  <a:pos x="f383" y="f384"/>
                </a:cxn>
                <a:cxn ang="f299">
                  <a:pos x="f385" y="f386"/>
                </a:cxn>
                <a:cxn ang="f299">
                  <a:pos x="f387" y="f388"/>
                </a:cxn>
                <a:cxn ang="f299">
                  <a:pos x="f389" y="f390"/>
                </a:cxn>
                <a:cxn ang="f299">
                  <a:pos x="f391" y="f392"/>
                </a:cxn>
                <a:cxn ang="f299">
                  <a:pos x="f391" y="f393"/>
                </a:cxn>
                <a:cxn ang="f299">
                  <a:pos x="f394" y="f395"/>
                </a:cxn>
                <a:cxn ang="f299">
                  <a:pos x="f396" y="f397"/>
                </a:cxn>
                <a:cxn ang="f299">
                  <a:pos x="f398" y="f399"/>
                </a:cxn>
                <a:cxn ang="f299">
                  <a:pos x="f400" y="f401"/>
                </a:cxn>
                <a:cxn ang="f299">
                  <a:pos x="f402" y="f403"/>
                </a:cxn>
                <a:cxn ang="f299">
                  <a:pos x="f404" y="f405"/>
                </a:cxn>
                <a:cxn ang="f299">
                  <a:pos x="f406" y="f407"/>
                </a:cxn>
                <a:cxn ang="f299">
                  <a:pos x="f408" y="f409"/>
                </a:cxn>
                <a:cxn ang="f299">
                  <a:pos x="f410" y="f411"/>
                </a:cxn>
                <a:cxn ang="f299">
                  <a:pos x="f412" y="f413"/>
                </a:cxn>
                <a:cxn ang="f299">
                  <a:pos x="f414" y="f415"/>
                </a:cxn>
                <a:cxn ang="f299">
                  <a:pos x="f416" y="f417"/>
                </a:cxn>
                <a:cxn ang="f299">
                  <a:pos x="f418" y="f419"/>
                </a:cxn>
                <a:cxn ang="f299">
                  <a:pos x="f420" y="f421"/>
                </a:cxn>
                <a:cxn ang="f299">
                  <a:pos x="f422" y="f423"/>
                </a:cxn>
                <a:cxn ang="f299">
                  <a:pos x="f424" y="f425"/>
                </a:cxn>
                <a:cxn ang="f299">
                  <a:pos x="f426" y="f427"/>
                </a:cxn>
              </a:cxnLst>
              <a:rect l="f362" t="f365" r="f363" b="f364"/>
              <a:pathLst>
                <a:path w="2514948" h="2170178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cubicBezTo>
                    <a:pt x="f41" y="f42"/>
                    <a:pt x="f43" y="f44"/>
                    <a:pt x="f45" y="f46"/>
                  </a:cubicBezTo>
                  <a:cubicBezTo>
                    <a:pt x="f47" y="f48"/>
                    <a:pt x="f49" y="f50"/>
                    <a:pt x="f51" y="f52"/>
                  </a:cubicBezTo>
                  <a:cubicBezTo>
                    <a:pt x="f53" y="f54"/>
                    <a:pt x="f55" y="f56"/>
                    <a:pt x="f57" y="f58"/>
                  </a:cubicBezTo>
                  <a:cubicBezTo>
                    <a:pt x="f59" y="f60"/>
                    <a:pt x="f61" y="f62"/>
                    <a:pt x="f63" y="f64"/>
                  </a:cubicBezTo>
                  <a:cubicBezTo>
                    <a:pt x="f65" y="f66"/>
                    <a:pt x="f67" y="f68"/>
                    <a:pt x="f69" y="f70"/>
                  </a:cubicBezTo>
                  <a:lnTo>
                    <a:pt x="f5" y="f7"/>
                  </a:lnTo>
                  <a:lnTo>
                    <a:pt x="f5" y="f71"/>
                  </a:lnTo>
                  <a:lnTo>
                    <a:pt x="f72" y="f73"/>
                  </a:lnTo>
                  <a:cubicBezTo>
                    <a:pt x="f74" y="f75"/>
                    <a:pt x="f76" y="f77"/>
                    <a:pt x="f78" y="f79"/>
                  </a:cubicBezTo>
                  <a:cubicBezTo>
                    <a:pt x="f80" y="f81"/>
                    <a:pt x="f82" y="f83"/>
                    <a:pt x="f84" y="f85"/>
                  </a:cubicBezTo>
                  <a:cubicBezTo>
                    <a:pt x="f86" y="f87"/>
                    <a:pt x="f88" y="f89"/>
                    <a:pt x="f90" y="f91"/>
                  </a:cubicBezTo>
                  <a:cubicBezTo>
                    <a:pt x="f92" y="f93"/>
                    <a:pt x="f94" y="f95"/>
                    <a:pt x="f96" y="f97"/>
                  </a:cubicBezTo>
                  <a:cubicBezTo>
                    <a:pt x="f98" y="f99"/>
                    <a:pt x="f100" y="f101"/>
                    <a:pt x="f102" y="f103"/>
                  </a:cubicBezTo>
                  <a:cubicBezTo>
                    <a:pt x="f104" y="f105"/>
                    <a:pt x="f106" y="f107"/>
                    <a:pt x="f108" y="f109"/>
                  </a:cubicBezTo>
                  <a:cubicBezTo>
                    <a:pt x="f110" y="f111"/>
                    <a:pt x="f112" y="f113"/>
                    <a:pt x="f114" y="f115"/>
                  </a:cubicBezTo>
                  <a:cubicBezTo>
                    <a:pt x="f116" y="f117"/>
                    <a:pt x="f118" y="f119"/>
                    <a:pt x="f120" y="f121"/>
                  </a:cubicBezTo>
                  <a:cubicBezTo>
                    <a:pt x="f122" y="f123"/>
                    <a:pt x="f124" y="f125"/>
                    <a:pt x="f126" y="f127"/>
                  </a:cubicBezTo>
                  <a:cubicBezTo>
                    <a:pt x="f128" y="f129"/>
                    <a:pt x="f130" y="f131"/>
                    <a:pt x="f132" y="f133"/>
                  </a:cubicBezTo>
                  <a:cubicBezTo>
                    <a:pt x="f134" y="f135"/>
                    <a:pt x="f136" y="f137"/>
                    <a:pt x="f138" y="f139"/>
                  </a:cubicBezTo>
                  <a:cubicBezTo>
                    <a:pt x="f140" y="f141"/>
                    <a:pt x="f142" y="f143"/>
                    <a:pt x="f144" y="f145"/>
                  </a:cubicBezTo>
                  <a:lnTo>
                    <a:pt x="f146" y="f147"/>
                  </a:lnTo>
                  <a:lnTo>
                    <a:pt x="f148" y="f149"/>
                  </a:lnTo>
                  <a:cubicBezTo>
                    <a:pt x="f150" y="f151"/>
                    <a:pt x="f152" y="f153"/>
                    <a:pt x="f154" y="f155"/>
                  </a:cubicBezTo>
                  <a:cubicBezTo>
                    <a:pt x="f156" y="f157"/>
                    <a:pt x="f158" y="f159"/>
                    <a:pt x="f160" y="f161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3" name="Freeform: Shape 21">
              <a:extLst>
                <a:ext uri="{FF2B5EF4-FFF2-40B4-BE49-F238E27FC236}">
                  <a16:creationId xmlns:a16="http://schemas.microsoft.com/office/drawing/2014/main" id="{4245319D-D503-9D72-8816-D1F1DFFB0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5399996" flipH="1">
              <a:off x="10291956" y="4958261"/>
              <a:ext cx="2132947" cy="166653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93062"/>
                <a:gd name="f7" fmla="val 1947896"/>
                <a:gd name="f8" fmla="val 1896911"/>
                <a:gd name="f9" fmla="val 2435315"/>
                <a:gd name="f10" fmla="val 178165"/>
                <a:gd name="f11" fmla="val 2088122"/>
                <a:gd name="f12" fmla="val 1071812"/>
                <a:gd name="f13" fmla="val 1129732"/>
                <a:gd name="f14" fmla="val 1758033"/>
                <a:gd name="f15" fmla="val 93066"/>
                <a:gd name="f16" fmla="val 1935859"/>
                <a:gd name="f17" fmla="val 1404756"/>
                <a:gd name="f18" fmla="val 17392"/>
                <a:gd name="f19" fmla="val 1402364"/>
                <a:gd name="f20" fmla="val 167719"/>
                <a:gd name="f21" fmla="val 1375030"/>
                <a:gd name="f22" fmla="val 318070"/>
                <a:gd name="f23" fmla="val 1334398"/>
                <a:gd name="f24" fmla="val 464249"/>
                <a:gd name="f25" fmla="val 1281208"/>
                <a:gd name="f26" fmla="val 753480"/>
                <a:gd name="f27" fmla="val 1176081"/>
                <a:gd name="f28" fmla="val 1028869"/>
                <a:gd name="f29" fmla="val 1021346"/>
                <a:gd name="f30" fmla="val 1260556"/>
                <a:gd name="f31" fmla="val 833835"/>
                <a:gd name="f32" fmla="val 1491960"/>
                <a:gd name="f33" fmla="val 646594"/>
                <a:gd name="f34" fmla="val 1681177"/>
                <a:gd name="f35" fmla="val 425056"/>
                <a:gd name="f36" fmla="val 1807924"/>
                <a:gd name="f37" fmla="val 193222"/>
                <a:gd name="f38" fmla="val 1832328"/>
                <a:gd name="f39" fmla="val 148578"/>
                <a:gd name="f40" fmla="val 1854477"/>
                <a:gd name="f41" fmla="val 103599"/>
                <a:gd name="f42" fmla="val 1874357"/>
                <a:gd name="f43" fmla="val 58333"/>
                <a:gd name="f44" fmla="+- 0 0 -90"/>
                <a:gd name="f45" fmla="*/ f3 1 2493062"/>
                <a:gd name="f46" fmla="*/ f4 1 1947896"/>
                <a:gd name="f47" fmla="+- f7 0 f5"/>
                <a:gd name="f48" fmla="+- f6 0 f5"/>
                <a:gd name="f49" fmla="*/ f44 f0 1"/>
                <a:gd name="f50" fmla="*/ f48 1 2493062"/>
                <a:gd name="f51" fmla="*/ f47 1 1947896"/>
                <a:gd name="f52" fmla="*/ 1896911 f48 1"/>
                <a:gd name="f53" fmla="*/ 0 f47 1"/>
                <a:gd name="f54" fmla="*/ 2493062 f48 1"/>
                <a:gd name="f55" fmla="*/ 2435315 f48 1"/>
                <a:gd name="f56" fmla="*/ 178165 f47 1"/>
                <a:gd name="f57" fmla="*/ 93066 f48 1"/>
                <a:gd name="f58" fmla="*/ 1935859 f47 1"/>
                <a:gd name="f59" fmla="*/ 0 f48 1"/>
                <a:gd name="f60" fmla="*/ 1947896 f47 1"/>
                <a:gd name="f61" fmla="*/ 1404756 f47 1"/>
                <a:gd name="f62" fmla="*/ 17392 f48 1"/>
                <a:gd name="f63" fmla="*/ 1402364 f47 1"/>
                <a:gd name="f64" fmla="*/ 464249 f48 1"/>
                <a:gd name="f65" fmla="*/ 1281208 f47 1"/>
                <a:gd name="f66" fmla="*/ 1260556 f48 1"/>
                <a:gd name="f67" fmla="*/ 833835 f47 1"/>
                <a:gd name="f68" fmla="*/ 1807924 f48 1"/>
                <a:gd name="f69" fmla="*/ 193222 f47 1"/>
                <a:gd name="f70" fmla="*/ 1874357 f48 1"/>
                <a:gd name="f71" fmla="*/ 58333 f47 1"/>
                <a:gd name="f72" fmla="*/ f49 1 f2"/>
                <a:gd name="f73" fmla="*/ f52 1 2493062"/>
                <a:gd name="f74" fmla="*/ f53 1 1947896"/>
                <a:gd name="f75" fmla="*/ f54 1 2493062"/>
                <a:gd name="f76" fmla="*/ f55 1 2493062"/>
                <a:gd name="f77" fmla="*/ f56 1 1947896"/>
                <a:gd name="f78" fmla="*/ f57 1 2493062"/>
                <a:gd name="f79" fmla="*/ f58 1 1947896"/>
                <a:gd name="f80" fmla="*/ f59 1 2493062"/>
                <a:gd name="f81" fmla="*/ f60 1 1947896"/>
                <a:gd name="f82" fmla="*/ f61 1 1947896"/>
                <a:gd name="f83" fmla="*/ f62 1 2493062"/>
                <a:gd name="f84" fmla="*/ f63 1 1947896"/>
                <a:gd name="f85" fmla="*/ f64 1 2493062"/>
                <a:gd name="f86" fmla="*/ f65 1 1947896"/>
                <a:gd name="f87" fmla="*/ f66 1 2493062"/>
                <a:gd name="f88" fmla="*/ f67 1 1947896"/>
                <a:gd name="f89" fmla="*/ f68 1 2493062"/>
                <a:gd name="f90" fmla="*/ f69 1 1947896"/>
                <a:gd name="f91" fmla="*/ f70 1 2493062"/>
                <a:gd name="f92" fmla="*/ f71 1 1947896"/>
                <a:gd name="f93" fmla="*/ f5 1 f50"/>
                <a:gd name="f94" fmla="*/ f6 1 f50"/>
                <a:gd name="f95" fmla="*/ f5 1 f51"/>
                <a:gd name="f96" fmla="*/ f7 1 f51"/>
                <a:gd name="f97" fmla="+- f72 0 f1"/>
                <a:gd name="f98" fmla="*/ f73 1 f50"/>
                <a:gd name="f99" fmla="*/ f74 1 f51"/>
                <a:gd name="f100" fmla="*/ f75 1 f50"/>
                <a:gd name="f101" fmla="*/ f76 1 f50"/>
                <a:gd name="f102" fmla="*/ f77 1 f51"/>
                <a:gd name="f103" fmla="*/ f78 1 f50"/>
                <a:gd name="f104" fmla="*/ f79 1 f51"/>
                <a:gd name="f105" fmla="*/ f80 1 f50"/>
                <a:gd name="f106" fmla="*/ f81 1 f51"/>
                <a:gd name="f107" fmla="*/ f82 1 f51"/>
                <a:gd name="f108" fmla="*/ f83 1 f50"/>
                <a:gd name="f109" fmla="*/ f84 1 f51"/>
                <a:gd name="f110" fmla="*/ f85 1 f50"/>
                <a:gd name="f111" fmla="*/ f86 1 f51"/>
                <a:gd name="f112" fmla="*/ f87 1 f50"/>
                <a:gd name="f113" fmla="*/ f88 1 f51"/>
                <a:gd name="f114" fmla="*/ f89 1 f50"/>
                <a:gd name="f115" fmla="*/ f90 1 f51"/>
                <a:gd name="f116" fmla="*/ f91 1 f50"/>
                <a:gd name="f117" fmla="*/ f92 1 f51"/>
                <a:gd name="f118" fmla="*/ f93 f45 1"/>
                <a:gd name="f119" fmla="*/ f94 f45 1"/>
                <a:gd name="f120" fmla="*/ f96 f46 1"/>
                <a:gd name="f121" fmla="*/ f95 f46 1"/>
                <a:gd name="f122" fmla="*/ f98 f45 1"/>
                <a:gd name="f123" fmla="*/ f99 f46 1"/>
                <a:gd name="f124" fmla="*/ f100 f45 1"/>
                <a:gd name="f125" fmla="*/ f101 f45 1"/>
                <a:gd name="f126" fmla="*/ f102 f46 1"/>
                <a:gd name="f127" fmla="*/ f103 f45 1"/>
                <a:gd name="f128" fmla="*/ f104 f46 1"/>
                <a:gd name="f129" fmla="*/ f105 f45 1"/>
                <a:gd name="f130" fmla="*/ f106 f46 1"/>
                <a:gd name="f131" fmla="*/ f107 f46 1"/>
                <a:gd name="f132" fmla="*/ f108 f45 1"/>
                <a:gd name="f133" fmla="*/ f109 f46 1"/>
                <a:gd name="f134" fmla="*/ f110 f45 1"/>
                <a:gd name="f135" fmla="*/ f111 f46 1"/>
                <a:gd name="f136" fmla="*/ f112 f45 1"/>
                <a:gd name="f137" fmla="*/ f113 f46 1"/>
                <a:gd name="f138" fmla="*/ f114 f45 1"/>
                <a:gd name="f139" fmla="*/ f115 f46 1"/>
                <a:gd name="f140" fmla="*/ f116 f45 1"/>
                <a:gd name="f141" fmla="*/ f117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7">
                  <a:pos x="f122" y="f123"/>
                </a:cxn>
                <a:cxn ang="f97">
                  <a:pos x="f124" y="f123"/>
                </a:cxn>
                <a:cxn ang="f97">
                  <a:pos x="f125" y="f126"/>
                </a:cxn>
                <a:cxn ang="f97">
                  <a:pos x="f127" y="f128"/>
                </a:cxn>
                <a:cxn ang="f97">
                  <a:pos x="f129" y="f130"/>
                </a:cxn>
                <a:cxn ang="f97">
                  <a:pos x="f129" y="f131"/>
                </a:cxn>
                <a:cxn ang="f97">
                  <a:pos x="f132" y="f133"/>
                </a:cxn>
                <a:cxn ang="f97">
                  <a:pos x="f134" y="f135"/>
                </a:cxn>
                <a:cxn ang="f97">
                  <a:pos x="f136" y="f137"/>
                </a:cxn>
                <a:cxn ang="f97">
                  <a:pos x="f138" y="f139"/>
                </a:cxn>
                <a:cxn ang="f97">
                  <a:pos x="f140" y="f141"/>
                </a:cxn>
              </a:cxnLst>
              <a:rect l="f118" t="f121" r="f119" b="f120"/>
              <a:pathLst>
                <a:path w="2493062" h="1947896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lnTo>
                    <a:pt x="f5" y="f7"/>
                  </a:lnTo>
                  <a:lnTo>
                    <a:pt x="f5" y="f17"/>
                  </a:lnTo>
                  <a:lnTo>
                    <a:pt x="f18" y="f19"/>
                  </a:ln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4" name="Freeform: Shape 22">
              <a:extLst>
                <a:ext uri="{FF2B5EF4-FFF2-40B4-BE49-F238E27FC236}">
                  <a16:creationId xmlns:a16="http://schemas.microsoft.com/office/drawing/2014/main" id="{81C086E0-00E3-82B0-3AD0-F86EAAC3E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5399996" flipH="1">
              <a:off x="10274336" y="4944225"/>
              <a:ext cx="2139814" cy="1687753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501089"/>
                <a:gd name="f7" fmla="val 1972702"/>
                <a:gd name="f8" fmla="val 2318728"/>
                <a:gd name="f9" fmla="val 2453909"/>
                <a:gd name="f10" fmla="val 167837"/>
                <a:gd name="f11" fmla="val 2427555"/>
                <a:gd name="f12" fmla="val 244153"/>
                <a:gd name="f13" fmla="val 2396627"/>
                <a:gd name="f14" fmla="val 319103"/>
                <a:gd name="f15" fmla="val 2361125"/>
                <a:gd name="f16" fmla="val 392084"/>
                <a:gd name="f17" fmla="val 2218453"/>
                <a:gd name="f18" fmla="val 684005"/>
                <a:gd name="f19" fmla="val 2011698"/>
                <a:gd name="f20" fmla="val 945211"/>
                <a:gd name="f21" fmla="val 1768255"/>
                <a:gd name="f22" fmla="val 1167644"/>
                <a:gd name="f23" fmla="val 1646250"/>
                <a:gd name="f24" fmla="val 1278860"/>
                <a:gd name="f25" fmla="val 1514385"/>
                <a:gd name="f26" fmla="val 1380316"/>
                <a:gd name="f27" fmla="val 1375125"/>
                <a:gd name="f28" fmla="val 1471474"/>
                <a:gd name="f29" fmla="val 1235677"/>
                <a:gd name="f30" fmla="val 1562542"/>
                <a:gd name="f31" fmla="val 1088928"/>
                <a:gd name="f32" fmla="val 1643672"/>
                <a:gd name="f33" fmla="val 935735"/>
                <a:gd name="f34" fmla="val 1712713"/>
                <a:gd name="f35" fmla="val 705659"/>
                <a:gd name="f36" fmla="val 1815533"/>
                <a:gd name="f37" fmla="val 462359"/>
                <a:gd name="f38" fmla="val 1892212"/>
                <a:gd name="f39" fmla="val 212353"/>
                <a:gd name="f40" fmla="val 1940294"/>
                <a:gd name="f41" fmla="val 1732181"/>
                <a:gd name="f42" fmla="val 161195"/>
                <a:gd name="f43" fmla="val 1706590"/>
                <a:gd name="f44" fmla="val 237638"/>
                <a:gd name="f45" fmla="val 1691378"/>
                <a:gd name="f46" fmla="val 313477"/>
                <a:gd name="f47" fmla="val 1673222"/>
                <a:gd name="f48" fmla="val 388463"/>
                <a:gd name="f49" fmla="val 1652268"/>
                <a:gd name="f50" fmla="val 538529"/>
                <a:gd name="f51" fmla="val 1610539"/>
                <a:gd name="f52" fmla="val 684898"/>
                <a:gd name="f53" fmla="val 1556543"/>
                <a:gd name="f54" fmla="val 826716"/>
                <a:gd name="f55" fmla="val 1493950"/>
                <a:gd name="f56" fmla="val 1111207"/>
                <a:gd name="f57" fmla="val 1370107"/>
                <a:gd name="f58" fmla="val 1376832"/>
                <a:gd name="f59" fmla="val 1205881"/>
                <a:gd name="f60" fmla="val 1609847"/>
                <a:gd name="f61" fmla="val 1007535"/>
                <a:gd name="f62" fmla="val 1725975"/>
                <a:gd name="f63" fmla="val 908049"/>
                <a:gd name="f64" fmla="val 1833571"/>
                <a:gd name="f65" fmla="val 799519"/>
                <a:gd name="f66" fmla="val 1929982"/>
                <a:gd name="f67" fmla="val 682930"/>
                <a:gd name="f68" fmla="val 2026581"/>
                <a:gd name="f69" fmla="val 566520"/>
                <a:gd name="f70" fmla="val 2111806"/>
                <a:gd name="f71" fmla="val 441692"/>
                <a:gd name="f72" fmla="val 2183093"/>
                <a:gd name="f73" fmla="val 310149"/>
                <a:gd name="f74" fmla="val 2218738"/>
                <a:gd name="f75" fmla="val 244422"/>
                <a:gd name="f76" fmla="val 2251396"/>
                <a:gd name="f77" fmla="val 177150"/>
                <a:gd name="f78" fmla="val 2280286"/>
                <a:gd name="f79" fmla="val 108435"/>
                <a:gd name="f80" fmla="+- 0 0 -90"/>
                <a:gd name="f81" fmla="*/ f3 1 2501089"/>
                <a:gd name="f82" fmla="*/ f4 1 1972702"/>
                <a:gd name="f83" fmla="+- f7 0 f5"/>
                <a:gd name="f84" fmla="+- f6 0 f5"/>
                <a:gd name="f85" fmla="*/ f80 f0 1"/>
                <a:gd name="f86" fmla="*/ f84 1 2501089"/>
                <a:gd name="f87" fmla="*/ f83 1 1972702"/>
                <a:gd name="f88" fmla="*/ 2318728 f84 1"/>
                <a:gd name="f89" fmla="*/ 0 f83 1"/>
                <a:gd name="f90" fmla="*/ 2501089 f84 1"/>
                <a:gd name="f91" fmla="*/ 2453909 f84 1"/>
                <a:gd name="f92" fmla="*/ 167837 f83 1"/>
                <a:gd name="f93" fmla="*/ 2361125 f84 1"/>
                <a:gd name="f94" fmla="*/ 392084 f83 1"/>
                <a:gd name="f95" fmla="*/ 1768255 f84 1"/>
                <a:gd name="f96" fmla="*/ 1167644 f83 1"/>
                <a:gd name="f97" fmla="*/ 1375125 f84 1"/>
                <a:gd name="f98" fmla="*/ 1471474 f83 1"/>
                <a:gd name="f99" fmla="*/ 935735 f84 1"/>
                <a:gd name="f100" fmla="*/ 1712713 f83 1"/>
                <a:gd name="f101" fmla="*/ 212353 f84 1"/>
                <a:gd name="f102" fmla="*/ 1940294 f83 1"/>
                <a:gd name="f103" fmla="*/ 0 f84 1"/>
                <a:gd name="f104" fmla="*/ 1972702 f83 1"/>
                <a:gd name="f105" fmla="*/ 1732181 f83 1"/>
                <a:gd name="f106" fmla="*/ 161195 f84 1"/>
                <a:gd name="f107" fmla="*/ 1706590 f83 1"/>
                <a:gd name="f108" fmla="*/ 388463 f84 1"/>
                <a:gd name="f109" fmla="*/ 1652268 f83 1"/>
                <a:gd name="f110" fmla="*/ 826716 f84 1"/>
                <a:gd name="f111" fmla="*/ 1493950 f83 1"/>
                <a:gd name="f112" fmla="*/ 1609847 f84 1"/>
                <a:gd name="f113" fmla="*/ 1007535 f83 1"/>
                <a:gd name="f114" fmla="*/ 1929982 f84 1"/>
                <a:gd name="f115" fmla="*/ 682930 f83 1"/>
                <a:gd name="f116" fmla="*/ 2183093 f84 1"/>
                <a:gd name="f117" fmla="*/ 310149 f83 1"/>
                <a:gd name="f118" fmla="*/ 2280286 f84 1"/>
                <a:gd name="f119" fmla="*/ 108435 f83 1"/>
                <a:gd name="f120" fmla="*/ f85 1 f2"/>
                <a:gd name="f121" fmla="*/ f88 1 2501089"/>
                <a:gd name="f122" fmla="*/ f89 1 1972702"/>
                <a:gd name="f123" fmla="*/ f90 1 2501089"/>
                <a:gd name="f124" fmla="*/ f91 1 2501089"/>
                <a:gd name="f125" fmla="*/ f92 1 1972702"/>
                <a:gd name="f126" fmla="*/ f93 1 2501089"/>
                <a:gd name="f127" fmla="*/ f94 1 1972702"/>
                <a:gd name="f128" fmla="*/ f95 1 2501089"/>
                <a:gd name="f129" fmla="*/ f96 1 1972702"/>
                <a:gd name="f130" fmla="*/ f97 1 2501089"/>
                <a:gd name="f131" fmla="*/ f98 1 1972702"/>
                <a:gd name="f132" fmla="*/ f99 1 2501089"/>
                <a:gd name="f133" fmla="*/ f100 1 1972702"/>
                <a:gd name="f134" fmla="*/ f101 1 2501089"/>
                <a:gd name="f135" fmla="*/ f102 1 1972702"/>
                <a:gd name="f136" fmla="*/ f103 1 2501089"/>
                <a:gd name="f137" fmla="*/ f104 1 1972702"/>
                <a:gd name="f138" fmla="*/ f105 1 1972702"/>
                <a:gd name="f139" fmla="*/ f106 1 2501089"/>
                <a:gd name="f140" fmla="*/ f107 1 1972702"/>
                <a:gd name="f141" fmla="*/ f108 1 2501089"/>
                <a:gd name="f142" fmla="*/ f109 1 1972702"/>
                <a:gd name="f143" fmla="*/ f110 1 2501089"/>
                <a:gd name="f144" fmla="*/ f111 1 1972702"/>
                <a:gd name="f145" fmla="*/ f112 1 2501089"/>
                <a:gd name="f146" fmla="*/ f113 1 1972702"/>
                <a:gd name="f147" fmla="*/ f114 1 2501089"/>
                <a:gd name="f148" fmla="*/ f115 1 1972702"/>
                <a:gd name="f149" fmla="*/ f116 1 2501089"/>
                <a:gd name="f150" fmla="*/ f117 1 1972702"/>
                <a:gd name="f151" fmla="*/ f118 1 2501089"/>
                <a:gd name="f152" fmla="*/ f119 1 1972702"/>
                <a:gd name="f153" fmla="*/ f5 1 f86"/>
                <a:gd name="f154" fmla="*/ f6 1 f86"/>
                <a:gd name="f155" fmla="*/ f5 1 f87"/>
                <a:gd name="f156" fmla="*/ f7 1 f87"/>
                <a:gd name="f157" fmla="+- f120 0 f1"/>
                <a:gd name="f158" fmla="*/ f121 1 f86"/>
                <a:gd name="f159" fmla="*/ f122 1 f87"/>
                <a:gd name="f160" fmla="*/ f123 1 f86"/>
                <a:gd name="f161" fmla="*/ f124 1 f86"/>
                <a:gd name="f162" fmla="*/ f125 1 f87"/>
                <a:gd name="f163" fmla="*/ f126 1 f86"/>
                <a:gd name="f164" fmla="*/ f127 1 f87"/>
                <a:gd name="f165" fmla="*/ f128 1 f86"/>
                <a:gd name="f166" fmla="*/ f129 1 f87"/>
                <a:gd name="f167" fmla="*/ f130 1 f86"/>
                <a:gd name="f168" fmla="*/ f131 1 f87"/>
                <a:gd name="f169" fmla="*/ f132 1 f86"/>
                <a:gd name="f170" fmla="*/ f133 1 f87"/>
                <a:gd name="f171" fmla="*/ f134 1 f86"/>
                <a:gd name="f172" fmla="*/ f135 1 f87"/>
                <a:gd name="f173" fmla="*/ f136 1 f86"/>
                <a:gd name="f174" fmla="*/ f137 1 f87"/>
                <a:gd name="f175" fmla="*/ f138 1 f87"/>
                <a:gd name="f176" fmla="*/ f139 1 f86"/>
                <a:gd name="f177" fmla="*/ f140 1 f87"/>
                <a:gd name="f178" fmla="*/ f141 1 f86"/>
                <a:gd name="f179" fmla="*/ f142 1 f87"/>
                <a:gd name="f180" fmla="*/ f143 1 f86"/>
                <a:gd name="f181" fmla="*/ f144 1 f87"/>
                <a:gd name="f182" fmla="*/ f145 1 f86"/>
                <a:gd name="f183" fmla="*/ f146 1 f87"/>
                <a:gd name="f184" fmla="*/ f147 1 f86"/>
                <a:gd name="f185" fmla="*/ f148 1 f87"/>
                <a:gd name="f186" fmla="*/ f149 1 f86"/>
                <a:gd name="f187" fmla="*/ f150 1 f87"/>
                <a:gd name="f188" fmla="*/ f151 1 f86"/>
                <a:gd name="f189" fmla="*/ f152 1 f87"/>
                <a:gd name="f190" fmla="*/ f153 f81 1"/>
                <a:gd name="f191" fmla="*/ f154 f81 1"/>
                <a:gd name="f192" fmla="*/ f156 f82 1"/>
                <a:gd name="f193" fmla="*/ f155 f82 1"/>
                <a:gd name="f194" fmla="*/ f158 f81 1"/>
                <a:gd name="f195" fmla="*/ f159 f82 1"/>
                <a:gd name="f196" fmla="*/ f160 f81 1"/>
                <a:gd name="f197" fmla="*/ f161 f81 1"/>
                <a:gd name="f198" fmla="*/ f162 f82 1"/>
                <a:gd name="f199" fmla="*/ f163 f81 1"/>
                <a:gd name="f200" fmla="*/ f164 f82 1"/>
                <a:gd name="f201" fmla="*/ f165 f81 1"/>
                <a:gd name="f202" fmla="*/ f166 f82 1"/>
                <a:gd name="f203" fmla="*/ f167 f81 1"/>
                <a:gd name="f204" fmla="*/ f168 f82 1"/>
                <a:gd name="f205" fmla="*/ f169 f81 1"/>
                <a:gd name="f206" fmla="*/ f170 f82 1"/>
                <a:gd name="f207" fmla="*/ f171 f81 1"/>
                <a:gd name="f208" fmla="*/ f172 f82 1"/>
                <a:gd name="f209" fmla="*/ f173 f81 1"/>
                <a:gd name="f210" fmla="*/ f174 f82 1"/>
                <a:gd name="f211" fmla="*/ f175 f82 1"/>
                <a:gd name="f212" fmla="*/ f176 f81 1"/>
                <a:gd name="f213" fmla="*/ f177 f82 1"/>
                <a:gd name="f214" fmla="*/ f178 f81 1"/>
                <a:gd name="f215" fmla="*/ f179 f82 1"/>
                <a:gd name="f216" fmla="*/ f180 f81 1"/>
                <a:gd name="f217" fmla="*/ f181 f82 1"/>
                <a:gd name="f218" fmla="*/ f182 f81 1"/>
                <a:gd name="f219" fmla="*/ f183 f82 1"/>
                <a:gd name="f220" fmla="*/ f184 f81 1"/>
                <a:gd name="f221" fmla="*/ f185 f82 1"/>
                <a:gd name="f222" fmla="*/ f186 f81 1"/>
                <a:gd name="f223" fmla="*/ f187 f82 1"/>
                <a:gd name="f224" fmla="*/ f188 f81 1"/>
                <a:gd name="f225" fmla="*/ f189 f8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157">
                  <a:pos x="f194" y="f195"/>
                </a:cxn>
                <a:cxn ang="f157">
                  <a:pos x="f196" y="f195"/>
                </a:cxn>
                <a:cxn ang="f157">
                  <a:pos x="f197" y="f198"/>
                </a:cxn>
                <a:cxn ang="f157">
                  <a:pos x="f199" y="f200"/>
                </a:cxn>
                <a:cxn ang="f157">
                  <a:pos x="f201" y="f202"/>
                </a:cxn>
                <a:cxn ang="f157">
                  <a:pos x="f203" y="f204"/>
                </a:cxn>
                <a:cxn ang="f157">
                  <a:pos x="f205" y="f206"/>
                </a:cxn>
                <a:cxn ang="f157">
                  <a:pos x="f207" y="f208"/>
                </a:cxn>
                <a:cxn ang="f157">
                  <a:pos x="f209" y="f210"/>
                </a:cxn>
                <a:cxn ang="f157">
                  <a:pos x="f209" y="f211"/>
                </a:cxn>
                <a:cxn ang="f157">
                  <a:pos x="f212" y="f213"/>
                </a:cxn>
                <a:cxn ang="f157">
                  <a:pos x="f214" y="f215"/>
                </a:cxn>
                <a:cxn ang="f157">
                  <a:pos x="f216" y="f217"/>
                </a:cxn>
                <a:cxn ang="f157">
                  <a:pos x="f218" y="f219"/>
                </a:cxn>
                <a:cxn ang="f157">
                  <a:pos x="f220" y="f221"/>
                </a:cxn>
                <a:cxn ang="f157">
                  <a:pos x="f222" y="f223"/>
                </a:cxn>
                <a:cxn ang="f157">
                  <a:pos x="f224" y="f225"/>
                </a:cxn>
              </a:cxnLst>
              <a:rect l="f190" t="f193" r="f191" b="f192"/>
              <a:pathLst>
                <a:path w="2501089" h="1972702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cubicBezTo>
                    <a:pt x="f17" y="f18"/>
                    <a:pt x="f19" y="f20"/>
                    <a:pt x="f21" y="f22"/>
                  </a:cubicBezTo>
                  <a:cubicBezTo>
                    <a:pt x="f23" y="f24"/>
                    <a:pt x="f25" y="f26"/>
                    <a:pt x="f27" y="f28"/>
                  </a:cubicBezTo>
                  <a:cubicBezTo>
                    <a:pt x="f29" y="f30"/>
                    <a:pt x="f31" y="f32"/>
                    <a:pt x="f33" y="f34"/>
                  </a:cubicBezTo>
                  <a:cubicBezTo>
                    <a:pt x="f35" y="f36"/>
                    <a:pt x="f37" y="f38"/>
                    <a:pt x="f39" y="f40"/>
                  </a:cubicBezTo>
                  <a:lnTo>
                    <a:pt x="f5" y="f7"/>
                  </a:lnTo>
                  <a:lnTo>
                    <a:pt x="f5" y="f41"/>
                  </a:lnTo>
                  <a:lnTo>
                    <a:pt x="f42" y="f43"/>
                  </a:lnTo>
                  <a:cubicBezTo>
                    <a:pt x="f44" y="f45"/>
                    <a:pt x="f46" y="f47"/>
                    <a:pt x="f48" y="f49"/>
                  </a:cubicBezTo>
                  <a:cubicBezTo>
                    <a:pt x="f50" y="f51"/>
                    <a:pt x="f52" y="f53"/>
                    <a:pt x="f54" y="f55"/>
                  </a:cubicBezTo>
                  <a:cubicBezTo>
                    <a:pt x="f56" y="f57"/>
                    <a:pt x="f58" y="f59"/>
                    <a:pt x="f60" y="f61"/>
                  </a:cubicBezTo>
                  <a:cubicBezTo>
                    <a:pt x="f62" y="f63"/>
                    <a:pt x="f64" y="f65"/>
                    <a:pt x="f66" y="f67"/>
                  </a:cubicBezTo>
                  <a:cubicBezTo>
                    <a:pt x="f68" y="f69"/>
                    <a:pt x="f70" y="f71"/>
                    <a:pt x="f72" y="f73"/>
                  </a:cubicBezTo>
                  <a:cubicBezTo>
                    <a:pt x="f74" y="f75"/>
                    <a:pt x="f76" y="f77"/>
                    <a:pt x="f78" y="f79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  <p:sp>
          <p:nvSpPr>
            <p:cNvPr id="15" name="Freeform: Shape 23">
              <a:extLst>
                <a:ext uri="{FF2B5EF4-FFF2-40B4-BE49-F238E27FC236}">
                  <a16:creationId xmlns:a16="http://schemas.microsoft.com/office/drawing/2014/main" id="{B1FF8C69-A467-71FF-DBA6-9E3D2A2EA6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5399996" flipH="1">
              <a:off x="10290968" y="4960419"/>
              <a:ext cx="2131274" cy="166290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491105"/>
                <a:gd name="f7" fmla="val 1943661"/>
                <a:gd name="f8" fmla="val 1995408"/>
                <a:gd name="f9" fmla="val 2434705"/>
                <a:gd name="f10" fmla="val 174009"/>
                <a:gd name="f11" fmla="val 2087512"/>
                <a:gd name="f12" fmla="val 1067655"/>
                <a:gd name="f13" fmla="val 1129122"/>
                <a:gd name="f14" fmla="val 1753877"/>
                <a:gd name="f15" fmla="val 92457"/>
                <a:gd name="f16" fmla="val 1931703"/>
                <a:gd name="f17" fmla="val 1491489"/>
                <a:gd name="f18" fmla="val 34107"/>
                <a:gd name="f19" fmla="val 1486836"/>
                <a:gd name="f20" fmla="val 189055"/>
                <a:gd name="f21" fmla="val 1458696"/>
                <a:gd name="f22" fmla="val 343908"/>
                <a:gd name="f23" fmla="val 1416565"/>
                <a:gd name="f24" fmla="val 497577"/>
                <a:gd name="f25" fmla="val 1360598"/>
                <a:gd name="f26" fmla="val 796856"/>
                <a:gd name="f27" fmla="val 1251889"/>
                <a:gd name="f28" fmla="val 1081725"/>
                <a:gd name="f29" fmla="val 1091781"/>
                <a:gd name="f30" fmla="val 1321566"/>
                <a:gd name="f31" fmla="val 897645"/>
                <a:gd name="f32" fmla="val 1565577"/>
                <a:gd name="f33" fmla="val 700195"/>
                <a:gd name="f34" fmla="val 1757355"/>
                <a:gd name="f35" fmla="val 475523"/>
                <a:gd name="f36" fmla="val 1891495"/>
                <a:gd name="f37" fmla="val 230078"/>
                <a:gd name="f38" fmla="val 1917197"/>
                <a:gd name="f39" fmla="val 183033"/>
                <a:gd name="f40" fmla="val 1940526"/>
                <a:gd name="f41" fmla="val 135619"/>
                <a:gd name="f42" fmla="val 1961469"/>
                <a:gd name="f43" fmla="val 87885"/>
                <a:gd name="f44" fmla="+- 0 0 -90"/>
                <a:gd name="f45" fmla="*/ f3 1 2491105"/>
                <a:gd name="f46" fmla="*/ f4 1 1943661"/>
                <a:gd name="f47" fmla="+- f7 0 f5"/>
                <a:gd name="f48" fmla="+- f6 0 f5"/>
                <a:gd name="f49" fmla="*/ f44 f0 1"/>
                <a:gd name="f50" fmla="*/ f48 1 2491105"/>
                <a:gd name="f51" fmla="*/ f47 1 1943661"/>
                <a:gd name="f52" fmla="*/ 1995408 f48 1"/>
                <a:gd name="f53" fmla="*/ 0 f47 1"/>
                <a:gd name="f54" fmla="*/ 2491105 f48 1"/>
                <a:gd name="f55" fmla="*/ 2434705 f48 1"/>
                <a:gd name="f56" fmla="*/ 174009 f47 1"/>
                <a:gd name="f57" fmla="*/ 92457 f48 1"/>
                <a:gd name="f58" fmla="*/ 1931703 f47 1"/>
                <a:gd name="f59" fmla="*/ 0 f48 1"/>
                <a:gd name="f60" fmla="*/ 1943661 f47 1"/>
                <a:gd name="f61" fmla="*/ 1491489 f47 1"/>
                <a:gd name="f62" fmla="*/ 34107 f48 1"/>
                <a:gd name="f63" fmla="*/ 1486836 f47 1"/>
                <a:gd name="f64" fmla="*/ 497577 f48 1"/>
                <a:gd name="f65" fmla="*/ 1360598 f47 1"/>
                <a:gd name="f66" fmla="*/ 1321566 f48 1"/>
                <a:gd name="f67" fmla="*/ 897645 f47 1"/>
                <a:gd name="f68" fmla="*/ 1891495 f48 1"/>
                <a:gd name="f69" fmla="*/ 230078 f47 1"/>
                <a:gd name="f70" fmla="*/ 1961469 f48 1"/>
                <a:gd name="f71" fmla="*/ 87885 f47 1"/>
                <a:gd name="f72" fmla="*/ f49 1 f2"/>
                <a:gd name="f73" fmla="*/ f52 1 2491105"/>
                <a:gd name="f74" fmla="*/ f53 1 1943661"/>
                <a:gd name="f75" fmla="*/ f54 1 2491105"/>
                <a:gd name="f76" fmla="*/ f55 1 2491105"/>
                <a:gd name="f77" fmla="*/ f56 1 1943661"/>
                <a:gd name="f78" fmla="*/ f57 1 2491105"/>
                <a:gd name="f79" fmla="*/ f58 1 1943661"/>
                <a:gd name="f80" fmla="*/ f59 1 2491105"/>
                <a:gd name="f81" fmla="*/ f60 1 1943661"/>
                <a:gd name="f82" fmla="*/ f61 1 1943661"/>
                <a:gd name="f83" fmla="*/ f62 1 2491105"/>
                <a:gd name="f84" fmla="*/ f63 1 1943661"/>
                <a:gd name="f85" fmla="*/ f64 1 2491105"/>
                <a:gd name="f86" fmla="*/ f65 1 1943661"/>
                <a:gd name="f87" fmla="*/ f66 1 2491105"/>
                <a:gd name="f88" fmla="*/ f67 1 1943661"/>
                <a:gd name="f89" fmla="*/ f68 1 2491105"/>
                <a:gd name="f90" fmla="*/ f69 1 1943661"/>
                <a:gd name="f91" fmla="*/ f70 1 2491105"/>
                <a:gd name="f92" fmla="*/ f71 1 1943661"/>
                <a:gd name="f93" fmla="*/ f5 1 f50"/>
                <a:gd name="f94" fmla="*/ f6 1 f50"/>
                <a:gd name="f95" fmla="*/ f5 1 f51"/>
                <a:gd name="f96" fmla="*/ f7 1 f51"/>
                <a:gd name="f97" fmla="+- f72 0 f1"/>
                <a:gd name="f98" fmla="*/ f73 1 f50"/>
                <a:gd name="f99" fmla="*/ f74 1 f51"/>
                <a:gd name="f100" fmla="*/ f75 1 f50"/>
                <a:gd name="f101" fmla="*/ f76 1 f50"/>
                <a:gd name="f102" fmla="*/ f77 1 f51"/>
                <a:gd name="f103" fmla="*/ f78 1 f50"/>
                <a:gd name="f104" fmla="*/ f79 1 f51"/>
                <a:gd name="f105" fmla="*/ f80 1 f50"/>
                <a:gd name="f106" fmla="*/ f81 1 f51"/>
                <a:gd name="f107" fmla="*/ f82 1 f51"/>
                <a:gd name="f108" fmla="*/ f83 1 f50"/>
                <a:gd name="f109" fmla="*/ f84 1 f51"/>
                <a:gd name="f110" fmla="*/ f85 1 f50"/>
                <a:gd name="f111" fmla="*/ f86 1 f51"/>
                <a:gd name="f112" fmla="*/ f87 1 f50"/>
                <a:gd name="f113" fmla="*/ f88 1 f51"/>
                <a:gd name="f114" fmla="*/ f89 1 f50"/>
                <a:gd name="f115" fmla="*/ f90 1 f51"/>
                <a:gd name="f116" fmla="*/ f91 1 f50"/>
                <a:gd name="f117" fmla="*/ f92 1 f51"/>
                <a:gd name="f118" fmla="*/ f93 f45 1"/>
                <a:gd name="f119" fmla="*/ f94 f45 1"/>
                <a:gd name="f120" fmla="*/ f96 f46 1"/>
                <a:gd name="f121" fmla="*/ f95 f46 1"/>
                <a:gd name="f122" fmla="*/ f98 f45 1"/>
                <a:gd name="f123" fmla="*/ f99 f46 1"/>
                <a:gd name="f124" fmla="*/ f100 f45 1"/>
                <a:gd name="f125" fmla="*/ f101 f45 1"/>
                <a:gd name="f126" fmla="*/ f102 f46 1"/>
                <a:gd name="f127" fmla="*/ f103 f45 1"/>
                <a:gd name="f128" fmla="*/ f104 f46 1"/>
                <a:gd name="f129" fmla="*/ f105 f45 1"/>
                <a:gd name="f130" fmla="*/ f106 f46 1"/>
                <a:gd name="f131" fmla="*/ f107 f46 1"/>
                <a:gd name="f132" fmla="*/ f108 f45 1"/>
                <a:gd name="f133" fmla="*/ f109 f46 1"/>
                <a:gd name="f134" fmla="*/ f110 f45 1"/>
                <a:gd name="f135" fmla="*/ f111 f46 1"/>
                <a:gd name="f136" fmla="*/ f112 f45 1"/>
                <a:gd name="f137" fmla="*/ f113 f46 1"/>
                <a:gd name="f138" fmla="*/ f114 f45 1"/>
                <a:gd name="f139" fmla="*/ f115 f46 1"/>
                <a:gd name="f140" fmla="*/ f116 f45 1"/>
                <a:gd name="f141" fmla="*/ f117 f4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97">
                  <a:pos x="f122" y="f123"/>
                </a:cxn>
                <a:cxn ang="f97">
                  <a:pos x="f124" y="f123"/>
                </a:cxn>
                <a:cxn ang="f97">
                  <a:pos x="f125" y="f126"/>
                </a:cxn>
                <a:cxn ang="f97">
                  <a:pos x="f127" y="f128"/>
                </a:cxn>
                <a:cxn ang="f97">
                  <a:pos x="f129" y="f130"/>
                </a:cxn>
                <a:cxn ang="f97">
                  <a:pos x="f129" y="f131"/>
                </a:cxn>
                <a:cxn ang="f97">
                  <a:pos x="f132" y="f133"/>
                </a:cxn>
                <a:cxn ang="f97">
                  <a:pos x="f134" y="f135"/>
                </a:cxn>
                <a:cxn ang="f97">
                  <a:pos x="f136" y="f137"/>
                </a:cxn>
                <a:cxn ang="f97">
                  <a:pos x="f138" y="f139"/>
                </a:cxn>
                <a:cxn ang="f97">
                  <a:pos x="f140" y="f141"/>
                </a:cxn>
              </a:cxnLst>
              <a:rect l="f118" t="f121" r="f119" b="f120"/>
              <a:pathLst>
                <a:path w="2491105" h="1943661">
                  <a:moveTo>
                    <a:pt x="f8" y="f5"/>
                  </a:moveTo>
                  <a:lnTo>
                    <a:pt x="f6" y="f5"/>
                  </a:lnTo>
                  <a:lnTo>
                    <a:pt x="f9" y="f10"/>
                  </a:lnTo>
                  <a:cubicBezTo>
                    <a:pt x="f11" y="f12"/>
                    <a:pt x="f13" y="f14"/>
                    <a:pt x="f15" y="f16"/>
                  </a:cubicBezTo>
                  <a:lnTo>
                    <a:pt x="f5" y="f7"/>
                  </a:lnTo>
                  <a:lnTo>
                    <a:pt x="f5" y="f17"/>
                  </a:lnTo>
                  <a:lnTo>
                    <a:pt x="f18" y="f19"/>
                  </a:lnTo>
                  <a:cubicBezTo>
                    <a:pt x="f20" y="f21"/>
                    <a:pt x="f22" y="f23"/>
                    <a:pt x="f24" y="f25"/>
                  </a:cubicBezTo>
                  <a:cubicBezTo>
                    <a:pt x="f26" y="f27"/>
                    <a:pt x="f28" y="f29"/>
                    <a:pt x="f30" y="f31"/>
                  </a:cubicBezTo>
                  <a:cubicBezTo>
                    <a:pt x="f32" y="f33"/>
                    <a:pt x="f34" y="f35"/>
                    <a:pt x="f36" y="f37"/>
                  </a:cubicBezTo>
                  <a:cubicBezTo>
                    <a:pt x="f38" y="f39"/>
                    <a:pt x="f40" y="f41"/>
                    <a:pt x="f42" y="f43"/>
                  </a:cubicBezTo>
                  <a:close/>
                </a:path>
              </a:pathLst>
            </a:custGeom>
            <a:gradFill>
              <a:gsLst>
                <a:gs pos="0">
                  <a:srgbClr val="FFFFFF">
                    <a:alpha val="10000"/>
                  </a:srgbClr>
                </a:gs>
                <a:gs pos="100000">
                  <a:srgbClr val="4EA72E">
                    <a:alpha val="10000"/>
                  </a:srgbClr>
                </a:gs>
              </a:gsLst>
              <a:lin ang="120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Aptos"/>
              </a:endParaRPr>
            </a:p>
          </p:txBody>
        </p:sp>
      </p:grpSp>
      <p:pic>
        <p:nvPicPr>
          <p:cNvPr id="16" name="Picture 4" descr="A group of men in suits&#10;&#10;AI-generated content may be incorrect.">
            <a:extLst>
              <a:ext uri="{FF2B5EF4-FFF2-40B4-BE49-F238E27FC236}">
                <a16:creationId xmlns:a16="http://schemas.microsoft.com/office/drawing/2014/main" id="{2A3BEF01-A702-CB03-07AA-1488249899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93721" y="2837712"/>
            <a:ext cx="4826002" cy="321733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F07FF845-C661-F7FB-6C6A-329B4508A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031A7E3-90E8-0C39-1EC1-AF48C2F3E1B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40080" y="138028"/>
            <a:ext cx="4243593" cy="1254474"/>
          </a:xfrm>
        </p:spPr>
        <p:txBody>
          <a:bodyPr anchorCtr="0"/>
          <a:lstStyle/>
          <a:p>
            <a:pPr lvl="0" algn="l"/>
            <a:r>
              <a:rPr lang="en-US" sz="3600"/>
              <a:t>Organisation and planning 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8A872C0A-BE73-13A4-FC13-656F5C16DDA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40080" y="1530531"/>
            <a:ext cx="4060877" cy="5189439"/>
          </a:xfrm>
        </p:spPr>
        <p:txBody>
          <a:bodyPr anchorCtr="0">
            <a:noAutofit/>
          </a:bodyPr>
          <a:lstStyle/>
          <a:p>
            <a:pPr lvl="0" indent="-457200" algn="l">
              <a:lnSpc>
                <a:spcPct val="150000"/>
              </a:lnSpc>
            </a:pPr>
            <a:r>
              <a:rPr lang="en-US" sz="1600"/>
              <a:t>Team roles that excel in organization and planning ensure tasks  resources and plan.</a:t>
            </a:r>
          </a:p>
          <a:p>
            <a:pPr lvl="0" indent="-457200" algn="l">
              <a:lnSpc>
                <a:spcPct val="150000"/>
              </a:lnSpc>
            </a:pPr>
            <a:r>
              <a:rPr lang="en-US" sz="1600"/>
              <a:t>Practical detailed well-organized turn into action.</a:t>
            </a:r>
          </a:p>
          <a:p>
            <a:pPr lvl="0" indent="-457200" algn="l">
              <a:lnSpc>
                <a:spcPct val="150000"/>
              </a:lnSpc>
            </a:pPr>
            <a:r>
              <a:rPr lang="en-US" sz="1600"/>
              <a:t>Organists and priorities tasks, allocates resources, and ensures goals are met.  </a:t>
            </a:r>
          </a:p>
          <a:p>
            <a:pPr lvl="0" indent="-457200" algn="l">
              <a:lnSpc>
                <a:spcPct val="150000"/>
              </a:lnSpc>
            </a:pPr>
            <a:r>
              <a:rPr lang="en-US" sz="1600"/>
              <a:t>Teams can improve their organization and planning, leading to increased productivity and success.</a:t>
            </a:r>
          </a:p>
          <a:p>
            <a:pPr lvl="0" indent="-457200" algn="l">
              <a:lnSpc>
                <a:spcPct val="150000"/>
              </a:lnSpc>
            </a:pPr>
            <a:r>
              <a:rPr lang="en-US" sz="1600"/>
              <a:t>Creating action plans to achieving high priority tasks and managing time to meet deadlines. </a:t>
            </a:r>
          </a:p>
        </p:txBody>
      </p:sp>
      <p:pic>
        <p:nvPicPr>
          <p:cNvPr id="5" name="Picture 4" descr="A group of people putting their fists together&#10;&#10;AI-generated content may be incorrect.">
            <a:extLst>
              <a:ext uri="{FF2B5EF4-FFF2-40B4-BE49-F238E27FC236}">
                <a16:creationId xmlns:a16="http://schemas.microsoft.com/office/drawing/2014/main" id="{B5528E25-3B8D-47C4-85B4-2FD40FFCBF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065" r="13487" b="1"/>
          <a:stretch>
            <a:fillRect/>
          </a:stretch>
        </p:blipFill>
        <p:spPr>
          <a:xfrm>
            <a:off x="5311703" y="9"/>
            <a:ext cx="6878775" cy="685799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C716088C-856B-177F-3625-1A8740363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DAF0920-68A1-B80C-9529-8AB8F0541CC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/>
          <a:lstStyle/>
          <a:p>
            <a:pPr lvl="0"/>
            <a:r>
              <a:rPr lang="en-GB" sz="4900"/>
              <a:t>Theories </a:t>
            </a:r>
          </a:p>
        </p:txBody>
      </p:sp>
      <p:sp>
        <p:nvSpPr>
          <p:cNvPr id="4" name="sketch line">
            <a:extLst>
              <a:ext uri="{FF2B5EF4-FFF2-40B4-BE49-F238E27FC236}">
                <a16:creationId xmlns:a16="http://schemas.microsoft.com/office/drawing/2014/main" id="{EE0799F3-B49A-72CB-6638-3C77509E2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643280" y="2372868"/>
            <a:ext cx="3255099" cy="18288"/>
          </a:xfrm>
          <a:prstGeom prst="rect">
            <a:avLst/>
          </a:prstGeom>
          <a:solidFill>
            <a:srgbClr val="E97132"/>
          </a:solidFill>
          <a:ln w="38103" cap="rnd">
            <a:solidFill>
              <a:srgbClr val="E97132"/>
            </a:solidFill>
            <a:prstDash val="solid"/>
            <a:round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Content Placeholder 8">
            <a:extLst>
              <a:ext uri="{FF2B5EF4-FFF2-40B4-BE49-F238E27FC236}">
                <a16:creationId xmlns:a16="http://schemas.microsoft.com/office/drawing/2014/main" id="{6AD4D01C-0107-8ACC-4966-86E73D2F378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30936" y="2660903"/>
            <a:ext cx="4818888" cy="3547872"/>
          </a:xfrm>
        </p:spPr>
        <p:txBody>
          <a:bodyPr/>
          <a:lstStyle/>
          <a:p>
            <a:pPr lvl="0">
              <a:lnSpc>
                <a:spcPct val="130000"/>
              </a:lnSpc>
            </a:pPr>
            <a:r>
              <a:rPr lang="en-US" sz="1600"/>
              <a:t>Tuckman’s model (1965) help understand why teams argue  at first (storming) but get better after working through it. </a:t>
            </a:r>
          </a:p>
          <a:p>
            <a:pPr lvl="0">
              <a:lnSpc>
                <a:spcPct val="130000"/>
              </a:lnSpc>
            </a:pPr>
            <a:r>
              <a:rPr lang="en-US" sz="1600"/>
              <a:t>Belbin (2010) helped  see that team is  good at keeping peace but need to improve my leadership </a:t>
            </a:r>
          </a:p>
          <a:p>
            <a:pPr lvl="0">
              <a:lnSpc>
                <a:spcPct val="130000"/>
              </a:lnSpc>
            </a:pPr>
            <a:r>
              <a:rPr lang="en-US" sz="1600"/>
              <a:t>Thomas Kilman (1974) help understand conflict styles.  Usually avoid arguments, but as a team we know sometimes it’s better to speak  kindly than arguing.</a:t>
            </a:r>
          </a:p>
        </p:txBody>
      </p:sp>
      <p:pic>
        <p:nvPicPr>
          <p:cNvPr id="6" name="Content Placeholder 4" descr="A diagram of a group development&#10;&#10;AI-generated content may be incorrect.">
            <a:extLst>
              <a:ext uri="{FF2B5EF4-FFF2-40B4-BE49-F238E27FC236}">
                <a16:creationId xmlns:a16="http://schemas.microsoft.com/office/drawing/2014/main" id="{F5802313-7E65-7837-81D9-1966A29BA6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699516"/>
            <a:ext cx="5458968" cy="545896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5D007D25-1425-61CC-5F02-43B7008F3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DDD6AFC-D4C1-8229-8D64-47CA61B4A17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38882" y="457200"/>
            <a:ext cx="10909642" cy="1368609"/>
          </a:xfrm>
        </p:spPr>
        <p:txBody>
          <a:bodyPr anchorCtr="1"/>
          <a:lstStyle/>
          <a:p>
            <a:pPr lvl="0" algn="ctr"/>
            <a:r>
              <a:rPr lang="en-US" sz="6600"/>
              <a:t>Visual support </a:t>
            </a:r>
          </a:p>
        </p:txBody>
      </p:sp>
      <p:sp>
        <p:nvSpPr>
          <p:cNvPr id="4" name="sketch line">
            <a:extLst>
              <a:ext uri="{FF2B5EF4-FFF2-40B4-BE49-F238E27FC236}">
                <a16:creationId xmlns:a16="http://schemas.microsoft.com/office/drawing/2014/main" id="{1FCF5D1E-39A1-8FEC-B0E8-70EFC51BA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4450083" y="1850681"/>
            <a:ext cx="3291840" cy="18288"/>
          </a:xfrm>
          <a:prstGeom prst="rect">
            <a:avLst/>
          </a:prstGeom>
          <a:solidFill>
            <a:srgbClr val="E97132"/>
          </a:solidFill>
          <a:ln w="41276" cap="rnd">
            <a:solidFill>
              <a:srgbClr val="E97132"/>
            </a:solidFill>
            <a:prstDash val="solid"/>
            <a:round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5" name="Content Placeholder 4" descr="A diagram of a team&#10;&#10;AI-generated content may be incorrect.">
            <a:extLst>
              <a:ext uri="{FF2B5EF4-FFF2-40B4-BE49-F238E27FC236}">
                <a16:creationId xmlns:a16="http://schemas.microsoft.com/office/drawing/2014/main" id="{358DF453-2A6A-1D4D-4834-CE61E4DC98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3485" y="2115747"/>
            <a:ext cx="5372447" cy="4132649"/>
          </a:xfrm>
        </p:spPr>
      </p:pic>
      <p:pic>
        <p:nvPicPr>
          <p:cNvPr id="6" name="Picture 6" descr="A diagram of a group development&#10;&#10;AI-generated content may be incorrect.">
            <a:extLst>
              <a:ext uri="{FF2B5EF4-FFF2-40B4-BE49-F238E27FC236}">
                <a16:creationId xmlns:a16="http://schemas.microsoft.com/office/drawing/2014/main" id="{011A3F9B-8536-044F-205D-4432239727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5932" y="2072588"/>
            <a:ext cx="5614416" cy="429163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9">
            <a:extLst>
              <a:ext uri="{FF2B5EF4-FFF2-40B4-BE49-F238E27FC236}">
                <a16:creationId xmlns:a16="http://schemas.microsoft.com/office/drawing/2014/main" id="{3484DA20-E119-A490-9F60-999402D9D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Freeform: Shape 41">
            <a:extLst>
              <a:ext uri="{FF2B5EF4-FFF2-40B4-BE49-F238E27FC236}">
                <a16:creationId xmlns:a16="http://schemas.microsoft.com/office/drawing/2014/main" id="{6CDD606B-CB82-96E5-1F8F-9EC0F69BA8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5653433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096000"/>
              <a:gd name="f7" fmla="val 6858000"/>
              <a:gd name="f8" fmla="val 5567517"/>
              <a:gd name="f9" fmla="val 5566938"/>
              <a:gd name="f10" fmla="val 1705"/>
              <a:gd name="f11" fmla="val 5563126"/>
              <a:gd name="f12" fmla="val 8440"/>
              <a:gd name="f13" fmla="val 5558112"/>
              <a:gd name="f14" fmla="val 13784"/>
              <a:gd name="f15" fmla="val 5551594"/>
              <a:gd name="f16" fmla="val 17287"/>
              <a:gd name="f17" fmla="val 5562364"/>
              <a:gd name="f18" fmla="val 82036"/>
              <a:gd name="f19" fmla="val 5510349"/>
              <a:gd name="f20" fmla="val 69804"/>
              <a:gd name="f21" fmla="val 5545641"/>
              <a:gd name="f22" fmla="val 130336"/>
              <a:gd name="f23" fmla="val 5526953"/>
              <a:gd name="f24" fmla="val 117589"/>
              <a:gd name="f25" fmla="val 5536978"/>
              <a:gd name="f26" fmla="val 162458"/>
              <a:gd name="f27" fmla="val 5538289"/>
              <a:gd name="f28" fmla="val 187093"/>
              <a:gd name="f29" fmla="val 5536205"/>
              <a:gd name="f30" fmla="val 226511"/>
              <a:gd name="f31" fmla="val 5545722"/>
              <a:gd name="f32" fmla="val 205530"/>
              <a:gd name="f33" fmla="val 5545790"/>
              <a:gd name="f34" fmla="val 265704"/>
              <a:gd name="f35" fmla="val 5542296"/>
              <a:gd name="f36" fmla="val 317533"/>
              <a:gd name="f37" fmla="val 5543813"/>
              <a:gd name="f38" fmla="val 325288"/>
              <a:gd name="f39" fmla="val 5542313"/>
              <a:gd name="f40" fmla="val 354566"/>
              <a:gd name="f41" fmla="val 5524126"/>
              <a:gd name="f42" fmla="val 472000"/>
              <a:gd name="f43" fmla="val 5522170"/>
              <a:gd name="f44" fmla="val 473782"/>
              <a:gd name="f45" fmla="val 5517847"/>
              <a:gd name="f46" fmla="val 482008"/>
              <a:gd name="f47" fmla="val 5518682"/>
              <a:gd name="f48" fmla="val 487340"/>
              <a:gd name="f49" fmla="val 5521798"/>
              <a:gd name="f50" fmla="val 491380"/>
              <a:gd name="f51" fmla="val 5536419"/>
              <a:gd name="f52" fmla="val 531675"/>
              <a:gd name="f53" fmla="val 5533435"/>
              <a:gd name="f54" fmla="val 536015"/>
              <a:gd name="f55" fmla="val 5538088"/>
              <a:gd name="f56" fmla="val 572092"/>
              <a:gd name="f57" fmla="val 5536061"/>
              <a:gd name="f58" fmla="val 572511"/>
              <a:gd name="f59" fmla="val 5531611"/>
              <a:gd name="f60" fmla="val 574271"/>
              <a:gd name="f61" fmla="val 5528529"/>
              <a:gd name="f62" fmla="val 577121"/>
              <a:gd name="f63" fmla="val 5528218"/>
              <a:gd name="f64" fmla="val 582332"/>
              <a:gd name="f65" fmla="val 5498002"/>
              <a:gd name="f66" fmla="val 573171"/>
              <a:gd name="f67" fmla="val 5516262"/>
              <a:gd name="f68" fmla="val 585107"/>
              <a:gd name="f69" fmla="val 5518011"/>
              <a:gd name="f70" fmla="val 601285"/>
              <a:gd name="f71" fmla="val 5508838"/>
              <a:gd name="f72" fmla="val 617831"/>
              <a:gd name="f73" fmla="val 5480684"/>
              <a:gd name="f74" fmla="val 666964"/>
              <a:gd name="f75" fmla="val 5473174"/>
              <a:gd name="f76" fmla="val 681608"/>
              <a:gd name="f77" fmla="val 5473102"/>
              <a:gd name="f78" fmla="val 684122"/>
              <a:gd name="f79" fmla="val 5473033"/>
              <a:gd name="f80" fmla="val 686637"/>
              <a:gd name="f81" fmla="val 5472963"/>
              <a:gd name="f82" fmla="val 689151"/>
              <a:gd name="f83" fmla="val 5472485"/>
              <a:gd name="f84" fmla="val 689289"/>
              <a:gd name="f85" fmla="val 5471434"/>
              <a:gd name="f86" fmla="val 690905"/>
              <a:gd name="f87" fmla="val 5470986"/>
              <a:gd name="f88" fmla="val 693376"/>
              <a:gd name="f89" fmla="val 5471326"/>
              <a:gd name="f90" fmla="val 697222"/>
              <a:gd name="f91" fmla="val 5471606"/>
              <a:gd name="f92" fmla="val 703992"/>
              <a:gd name="f93" fmla="val 5471884"/>
              <a:gd name="f94" fmla="val 710761"/>
              <a:gd name="f95" fmla="val 5472164"/>
              <a:gd name="f96" fmla="val 717531"/>
              <a:gd name="f97" fmla="val 5468891"/>
              <a:gd name="f98" fmla="val 722494"/>
              <a:gd name="f99" fmla="val 5463081"/>
              <a:gd name="f100" fmla="val 724368"/>
              <a:gd name="f101" fmla="val 5446981"/>
              <a:gd name="f102" fmla="val 752692"/>
              <a:gd name="f103" fmla="val 5454691"/>
              <a:gd name="f104" fmla="val 764380"/>
              <a:gd name="f105" fmla="val 5422719"/>
              <a:gd name="f106" fmla="val 808083"/>
              <a:gd name="f107" fmla="val 5417190"/>
              <a:gd name="f108" fmla="val 816346"/>
              <a:gd name="f109" fmla="val 5388958"/>
              <a:gd name="f110" fmla="val 889417"/>
              <a:gd name="f111" fmla="val 5320491"/>
              <a:gd name="f112" fmla="val 969963"/>
              <a:gd name="f113" fmla="val 5321907"/>
              <a:gd name="f114" fmla="val 1005331"/>
              <a:gd name="f115" fmla="val 5307044"/>
              <a:gd name="f116" fmla="val 1063288"/>
              <a:gd name="f117" fmla="val 5313332"/>
              <a:gd name="f118" fmla="val 1111028"/>
              <a:gd name="f119" fmla="val 5317096"/>
              <a:gd name="f120" fmla="val 1110140"/>
              <a:gd name="f121" fmla="val 5303837"/>
              <a:gd name="f122" fmla="val 1157176"/>
              <a:gd name="f123" fmla="val 5301103"/>
              <a:gd name="f124" fmla="val 1192124"/>
              <a:gd name="f125" fmla="val 5301884"/>
              <a:gd name="f126" fmla="val 1197232"/>
              <a:gd name="f127" fmla="val 5286494"/>
              <a:gd name="f128" fmla="val 1210776"/>
              <a:gd name="f129" fmla="val 5282463"/>
              <a:gd name="f130" fmla="val 1301993"/>
              <a:gd name="f131" fmla="val 5252235"/>
              <a:gd name="f132" fmla="val 1360879"/>
              <a:gd name="f133" fmla="val 5244497"/>
              <a:gd name="f134" fmla="val 1404045"/>
              <a:gd name="f135" fmla="val 5223823"/>
              <a:gd name="f136" fmla="val 1429568"/>
              <a:gd name="f137" fmla="val 5224851"/>
              <a:gd name="f138" fmla="val 1430305"/>
              <a:gd name="f139" fmla="val 5226697"/>
              <a:gd name="f140" fmla="val 1432466"/>
              <a:gd name="f141" fmla="val 5214738"/>
              <a:gd name="f142" fmla="val 1459891"/>
              <a:gd name="f143" fmla="val 5212394"/>
              <a:gd name="f144" fmla="val 1463304"/>
              <a:gd name="f145" fmla="val 5209912"/>
              <a:gd name="f146" fmla="val 1477394"/>
              <a:gd name="f147" fmla="val 5213027"/>
              <a:gd name="f148" fmla="val 1501295"/>
              <a:gd name="f149" fmla="val 5209958"/>
              <a:gd name="f150" fmla="val 1514846"/>
              <a:gd name="f151" fmla="val 5206417"/>
              <a:gd name="f152" fmla="val 1519731"/>
              <a:gd name="f153" fmla="val 5206640"/>
              <a:gd name="f154" fmla="val 1519929"/>
              <a:gd name="f155" fmla="val 5206490"/>
              <a:gd name="f156" fmla="val 1521210"/>
              <a:gd name="f157" fmla="val 5209710"/>
              <a:gd name="f158" fmla="val 1543635"/>
              <a:gd name="f159" fmla="val 5207632"/>
              <a:gd name="f160" fmla="val 1546022"/>
              <a:gd name="f161" fmla="val 5212030"/>
              <a:gd name="f162" fmla="val 1578752"/>
              <a:gd name="f163" fmla="val 5206147"/>
              <a:gd name="f164" fmla="val 1605585"/>
              <a:gd name="f165" fmla="val 5226381"/>
              <a:gd name="f166" fmla="val 1622803"/>
              <a:gd name="f167" fmla="val 5203533"/>
              <a:gd name="f168" fmla="val 1647555"/>
              <a:gd name="f169" fmla="val 5198128"/>
              <a:gd name="f170" fmla="val 1672675"/>
              <a:gd name="f171" fmla="val 5203213"/>
              <a:gd name="f172" fmla="val 1694404"/>
              <a:gd name="f173" fmla="val 5190877"/>
              <a:gd name="f174" fmla="val 1715685"/>
              <a:gd name="f175" fmla="val 5196815"/>
              <a:gd name="f176" fmla="val 1724301"/>
              <a:gd name="f177" fmla="val 5198098"/>
              <a:gd name="f178" fmla="val 1732435"/>
              <a:gd name="f179" fmla="val 5184235"/>
              <a:gd name="f180" fmla="val 1740358"/>
              <a:gd name="f181" fmla="val 5182625"/>
              <a:gd name="f182" fmla="val 1763793"/>
              <a:gd name="f183" fmla="val 5198368"/>
              <a:gd name="f184" fmla="val 1769422"/>
              <a:gd name="f185" fmla="val 5181475"/>
              <a:gd name="f186" fmla="val 1784314"/>
              <a:gd name="f187" fmla="val 5205987"/>
              <a:gd name="f188" fmla="val 1797417"/>
              <a:gd name="f189" fmla="val 5195246"/>
              <a:gd name="f190" fmla="val 1798221"/>
              <a:gd name="f191" fmla="val 5185845"/>
              <a:gd name="f192" fmla="val 1804434"/>
              <a:gd name="f193" fmla="val 5185068"/>
              <a:gd name="f194" fmla="val 1805316"/>
              <a:gd name="f195" fmla="val 5188593"/>
              <a:gd name="f196" fmla="val 1807109"/>
              <a:gd name="f197" fmla="val 5185920"/>
              <a:gd name="f198" fmla="val 1821003"/>
              <a:gd name="f199" fmla="val 5183543"/>
              <a:gd name="f200" fmla="val 1824832"/>
              <a:gd name="f201" fmla="val 5182284"/>
              <a:gd name="f202" fmla="val 1827468"/>
              <a:gd name="f203" fmla="val 5181937"/>
              <a:gd name="f204" fmla="val 1829219"/>
              <a:gd name="f205" fmla="val 5182235"/>
              <a:gd name="f206" fmla="val 1830429"/>
              <a:gd name="f207" fmla="val 5182525"/>
              <a:gd name="f208" fmla="val 1830569"/>
              <a:gd name="f209" fmla="val 5180663"/>
              <a:gd name="f210" fmla="val 1835810"/>
              <a:gd name="f211" fmla="val 5176779"/>
              <a:gd name="f212" fmla="val 1844665"/>
              <a:gd name="f213" fmla="val 5172297"/>
              <a:gd name="f214" fmla="val 1853278"/>
              <a:gd name="f215" fmla="val 5167452"/>
              <a:gd name="f216" fmla="val 1861483"/>
              <a:gd name="f217" fmla="val 5179827"/>
              <a:gd name="f218" fmla="val 1866643"/>
              <a:gd name="f219" fmla="val 5166788"/>
              <a:gd name="f220" fmla="val 1884999"/>
              <a:gd name="f221" fmla="val 5174266"/>
              <a:gd name="f222" fmla="val 1892417"/>
              <a:gd name="f223" fmla="val 5189262"/>
              <a:gd name="f224" fmla="val 1895114"/>
              <a:gd name="f225" fmla="val 5187100"/>
              <a:gd name="f226" fmla="val 1899379"/>
              <a:gd name="f227" fmla="val 5180471"/>
              <a:gd name="f228" fmla="val 1907867"/>
              <a:gd name="f229" fmla="val 5179609"/>
              <a:gd name="f230" fmla="val 1909162"/>
              <a:gd name="f231" fmla="val 5179647"/>
              <a:gd name="f232" fmla="val 1909994"/>
              <a:gd name="f233" fmla="val 5181361"/>
              <a:gd name="f234" fmla="val 1910265"/>
              <a:gd name="f235" fmla="val 5180995"/>
              <a:gd name="f236" fmla="val 1914884"/>
              <a:gd name="f237" fmla="val 5177893"/>
              <a:gd name="f238" fmla="val 1930292"/>
              <a:gd name="f239" fmla="val 5178268"/>
              <a:gd name="f240" fmla="val 1935584"/>
              <a:gd name="f241" fmla="val 5183619"/>
              <a:gd name="f242" fmla="val 1942021"/>
              <a:gd name="f243" fmla="val 5184480"/>
              <a:gd name="f244" fmla="val 1945112"/>
              <a:gd name="f245" fmla="val 5172776"/>
              <a:gd name="f246" fmla="val 1961162"/>
              <a:gd name="f247" fmla="val 5168513"/>
              <a:gd name="f248" fmla="val 1969445"/>
              <a:gd name="f249" fmla="val 5126597"/>
              <a:gd name="f250" fmla="val 2024270"/>
              <a:gd name="f251" fmla="val 5119528"/>
              <a:gd name="f252" fmla="val 2107942"/>
              <a:gd name="f253" fmla="val 5089290"/>
              <a:gd name="f254" fmla="val 2138038"/>
              <a:gd name="f255" fmla="val 5110415"/>
              <a:gd name="f256" fmla="val 2159228"/>
              <a:gd name="f257" fmla="val 5110356"/>
              <a:gd name="f258" fmla="val 2193455"/>
              <a:gd name="f259" fmla="val 5101302"/>
              <a:gd name="f260" fmla="val 2220953"/>
              <a:gd name="f261" fmla="val 5110381"/>
              <a:gd name="f262" fmla="val 2224200"/>
              <a:gd name="f263" fmla="val 5104992"/>
              <a:gd name="f264" fmla="val 2260088"/>
              <a:gd name="f265" fmla="val 5096504"/>
              <a:gd name="f266" fmla="val 2291744"/>
              <a:gd name="f267" fmla="val 5078225"/>
              <a:gd name="f268" fmla="val 2299003"/>
              <a:gd name="f269" fmla="val 5059439"/>
              <a:gd name="f270" fmla="val 2335735"/>
              <a:gd name="f271" fmla="val 5029465"/>
              <a:gd name="f272" fmla="val 2329020"/>
              <a:gd name="f273" fmla="val 5058046"/>
              <a:gd name="f274" fmla="val 2407546"/>
              <a:gd name="f275" fmla="val 5022061"/>
              <a:gd name="f276" fmla="val 2408995"/>
              <a:gd name="f277" fmla="val 5023289"/>
              <a:gd name="f278" fmla="val 2413465"/>
              <a:gd name="f279" fmla="val 5019654"/>
              <a:gd name="f280" fmla="val 2441580"/>
              <a:gd name="f281" fmla="val 5022253"/>
              <a:gd name="f282" fmla="val 2445869"/>
              <a:gd name="f283" fmla="val 5022440"/>
              <a:gd name="f284" fmla="val 2449625"/>
              <a:gd name="f285" fmla="val 5011241"/>
              <a:gd name="f286" fmla="val 2492743"/>
              <a:gd name="f287" fmla="val 5011426"/>
              <a:gd name="f288" fmla="val 2496499"/>
              <a:gd name="f289" fmla="val 4994224"/>
              <a:gd name="f290" fmla="val 2549900"/>
              <a:gd name="f291" fmla="val 4992353"/>
              <a:gd name="f292" fmla="val 2564757"/>
              <a:gd name="f293" fmla="val 4998952"/>
              <a:gd name="f294" fmla="val 2582253"/>
              <a:gd name="f295" fmla="val 4995245"/>
              <a:gd name="f296" fmla="val 2596456"/>
              <a:gd name="f297" fmla="val 4988570"/>
              <a:gd name="f298" fmla="val 2606088"/>
              <a:gd name="f299" fmla="val 4988504"/>
              <a:gd name="f300" fmla="val 2615842"/>
              <a:gd name="f301" fmla="val 4988436"/>
              <a:gd name="f302" fmla="val 2625597"/>
              <a:gd name="f303" fmla="val 4988371"/>
              <a:gd name="f304" fmla="val 2635351"/>
              <a:gd name="f305" fmla="val 4983212"/>
              <a:gd name="f306" fmla="val 2665666"/>
              <a:gd name="f307" fmla="val 4968234"/>
              <a:gd name="f308" fmla="val 2715895"/>
              <a:gd name="f309" fmla="val 4975888"/>
              <a:gd name="f310" fmla="val 2725052"/>
              <a:gd name="f311" fmla="val 4980195"/>
              <a:gd name="f312" fmla="val 2726489"/>
              <a:gd name="f313" fmla="val 4976218"/>
              <a:gd name="f314" fmla="val 2740278"/>
              <a:gd name="f315" fmla="val 4980571"/>
              <a:gd name="f316" fmla="val 2751112"/>
              <a:gd name="f317" fmla="val 4973893"/>
              <a:gd name="f318" fmla="val 2760208"/>
              <a:gd name="f319" fmla="val 4979005"/>
              <a:gd name="f320" fmla="val 2790136"/>
              <a:gd name="f321" fmla="val 4986137"/>
              <a:gd name="f322" fmla="val 2804183"/>
              <a:gd name="f323" fmla="val 4986150"/>
              <a:gd name="f324" fmla="val 2811409"/>
              <a:gd name="f325" fmla="val 4986162"/>
              <a:gd name="f326" fmla="val 2818634"/>
              <a:gd name="f327" fmla="val 4986175"/>
              <a:gd name="f328" fmla="val 2825860"/>
              <a:gd name="f329" fmla="val 4987474"/>
              <a:gd name="f330" fmla="val 2843788"/>
              <a:gd name="f331" fmla="val 4992871"/>
              <a:gd name="f332" fmla="val 2886513"/>
              <a:gd name="f333" fmla="val 4993936"/>
              <a:gd name="f334" fmla="val 2911749"/>
              <a:gd name="f335" fmla="val 4993313"/>
              <a:gd name="f336" fmla="val 2946689"/>
              <a:gd name="f337" fmla="val 4980300"/>
              <a:gd name="f338" fmla="val 2954448"/>
              <a:gd name="f339" fmla="val 4992563"/>
              <a:gd name="f340" fmla="val 2977278"/>
              <a:gd name="f341" fmla="val 4985688"/>
              <a:gd name="f342" fmla="val 2983455"/>
              <a:gd name="f343" fmla="val 4982051"/>
              <a:gd name="f344" fmla="val 2987749"/>
              <a:gd name="f345" fmla="val 4980516"/>
              <a:gd name="f346" fmla="val 2991092"/>
              <a:gd name="f347" fmla="val 4975910"/>
              <a:gd name="f348" fmla="val 3001119"/>
              <a:gd name="f349" fmla="val 4990216"/>
              <a:gd name="f350" fmla="val 3002537"/>
              <a:gd name="f351" fmla="val 4992801"/>
              <a:gd name="f352" fmla="val 3020247"/>
              <a:gd name="f353" fmla="val 4998517"/>
              <a:gd name="f354" fmla="val 3032637"/>
              <a:gd name="f355" fmla="val 5013148"/>
              <a:gd name="f356" fmla="val 3051512"/>
              <a:gd name="f357" fmla="val 5014805"/>
              <a:gd name="f358" fmla="val 3065434"/>
              <a:gd name="f359" fmla="val 4998836"/>
              <a:gd name="f360" fmla="val 3057428"/>
              <a:gd name="f361" fmla="val 5016840"/>
              <a:gd name="f362" fmla="val 3105196"/>
              <a:gd name="f363" fmla="val 5002733"/>
              <a:gd name="f364" fmla="val 3103777"/>
              <a:gd name="f365" fmla="val 5022381"/>
              <a:gd name="f366" fmla="val 3124610"/>
              <a:gd name="f367" fmla="val 4997365"/>
              <a:gd name="f368" fmla="val 3128169"/>
              <a:gd name="f369" fmla="val 5002941"/>
              <a:gd name="f370" fmla="val 3151828"/>
              <a:gd name="f371" fmla="val 5010264"/>
              <a:gd name="f372" fmla="val 3163902"/>
              <a:gd name="f373" fmla="val 5011356"/>
              <a:gd name="f374" fmla="val 3171780"/>
              <a:gd name="f375" fmla="val 5002883"/>
              <a:gd name="f376" fmla="val 3180546"/>
              <a:gd name="f377" fmla="val 5038586"/>
              <a:gd name="f378" fmla="val 3236545"/>
              <a:gd name="f379" fmla="val 5003723"/>
              <a:gd name="f380" fmla="val 3210316"/>
              <a:gd name="f381" fmla="val 5016711"/>
              <a:gd name="f382" fmla="val 3258677"/>
              <a:gd name="f383" fmla="val 5017918"/>
              <a:gd name="f384" fmla="val 3262610"/>
              <a:gd name="f385" fmla="val 5011672"/>
              <a:gd name="f386" fmla="val 3277179"/>
              <a:gd name="f387" fmla="val 5009344"/>
              <a:gd name="f388" fmla="val 3278130"/>
              <a:gd name="f389" fmla="val 5026770"/>
              <a:gd name="f390" fmla="val 3325671"/>
              <a:gd name="f391" fmla="val 5024571"/>
              <a:gd name="f392" fmla="val 3332072"/>
              <a:gd name="f393" fmla="val 5041705"/>
              <a:gd name="f394" fmla="val 3362948"/>
              <a:gd name="f395" fmla="val 5047477"/>
              <a:gd name="f396" fmla="val 3378959"/>
              <a:gd name="f397" fmla="val 5060758"/>
              <a:gd name="f398" fmla="val 3407057"/>
              <a:gd name="f399" fmla="val 5058968"/>
              <a:gd name="f400" fmla="val 3409825"/>
              <a:gd name="f401" fmla="val 5062667"/>
              <a:gd name="f402" fmla="val 3415218"/>
              <a:gd name="f403" fmla="val 5060928"/>
              <a:gd name="f404" fmla="val 3419880"/>
              <a:gd name="f405" fmla="val 5062923"/>
              <a:gd name="f406" fmla="val 3424545"/>
              <a:gd name="f407" fmla="val 5063537"/>
              <a:gd name="f408" fmla="val 3433967"/>
              <a:gd name="f409" fmla="val 5063494"/>
              <a:gd name="f410" fmla="val 3466028"/>
              <a:gd name="f411" fmla="val 5064623"/>
              <a:gd name="f412" fmla="val 3476412"/>
              <a:gd name="f413" fmla="val 5069684"/>
              <a:gd name="f414" fmla="val 3486850"/>
              <a:gd name="f415" fmla="val 5063339"/>
              <a:gd name="f416" fmla="val 3496391"/>
              <a:gd name="f417" fmla="val 5070139"/>
              <a:gd name="f418" fmla="val 3531201"/>
              <a:gd name="f419" fmla="val 5079896"/>
              <a:gd name="f420" fmla="val 3542019"/>
              <a:gd name="f421" fmla="val 5087540"/>
              <a:gd name="f422" fmla="val 3552249"/>
              <a:gd name="f423" fmla="val 5087902"/>
              <a:gd name="f424" fmla="val 3553678"/>
              <a:gd name="f425" fmla="val 5091509"/>
              <a:gd name="f426" fmla="val 3568021"/>
              <a:gd name="f427" fmla="val 5091934"/>
              <a:gd name="f428" fmla="val 3569719"/>
              <a:gd name="f429" fmla="val 5089362"/>
              <a:gd name="f430" fmla="val 3586412"/>
              <a:gd name="f431" fmla="val 5092358"/>
              <a:gd name="f432" fmla="val 3597336"/>
              <a:gd name="f433" fmla="val 5084254"/>
              <a:gd name="f434" fmla="val 3606007"/>
              <a:gd name="f435" fmla="val 5084262"/>
              <a:gd name="f436" fmla="val 3617747"/>
              <a:gd name="f437" fmla="val 5084273"/>
              <a:gd name="f438" fmla="val 3629488"/>
              <a:gd name="f439" fmla="val 5084281"/>
              <a:gd name="f440" fmla="val 3641228"/>
              <a:gd name="f441" fmla="val 5091848"/>
              <a:gd name="f442" fmla="val 3653088"/>
              <a:gd name="f443" fmla="val 5097436"/>
              <a:gd name="f444" fmla="val 3664114"/>
              <a:gd name="f445" fmla="val 5097463"/>
              <a:gd name="f446" fmla="val 3664599"/>
              <a:gd name="f447" fmla="val 5097491"/>
              <a:gd name="f448" fmla="val 3665084"/>
              <a:gd name="f449" fmla="val 5097518"/>
              <a:gd name="f450" fmla="val 3665569"/>
              <a:gd name="f451" fmla="val 5097915"/>
              <a:gd name="f452" fmla="val 3672776"/>
              <a:gd name="f453" fmla="val 5096966"/>
              <a:gd name="f454" fmla="val 3688591"/>
              <a:gd name="f455" fmla="val 5099829"/>
              <a:gd name="f456" fmla="val 3707357"/>
              <a:gd name="f457" fmla="val 5100505"/>
              <a:gd name="f458" fmla="val 3724716"/>
              <a:gd name="f459" fmla="val 5118078"/>
              <a:gd name="f460" fmla="val 3760234"/>
              <a:gd name="f461" fmla="val 5114696"/>
              <a:gd name="f462" fmla="val 3778166"/>
              <a:gd name="f463" fmla="val 5141627"/>
              <a:gd name="f464" fmla="val 3845122"/>
              <a:gd name="f465" fmla="val 5125427"/>
              <a:gd name="f466" fmla="val 3821305"/>
              <a:gd name="f467" fmla="val 5135379"/>
              <a:gd name="f468" fmla="val 3878222"/>
              <a:gd name="f469" fmla="val 5161519"/>
              <a:gd name="f470" fmla="val 3905047"/>
              <a:gd name="f471" fmla="val 5125417"/>
              <a:gd name="f472" fmla="val 4015047"/>
              <a:gd name="f473" fmla="val 5130138"/>
              <a:gd name="f474" fmla="val 4048117"/>
              <a:gd name="f475" fmla="val 5081804"/>
              <a:gd name="f476" fmla="val 4192084"/>
              <a:gd name="f477" fmla="val 5096262"/>
              <a:gd name="f478" fmla="val 4158987"/>
              <a:gd name="f479" fmla="val 5090040"/>
              <a:gd name="f480" fmla="val 4219510"/>
              <a:gd name="f481" fmla="val 5104553"/>
              <a:gd name="f482" fmla="val 4280033"/>
              <a:gd name="f483" fmla="val 5065380"/>
              <a:gd name="f484" fmla="val 4345686"/>
              <a:gd name="f485" fmla="val 5092812"/>
              <a:gd name="f486" fmla="val 4411258"/>
              <a:gd name="f487" fmla="val 5090630"/>
              <a:gd name="f488" fmla="val 4437329"/>
              <a:gd name="f489" fmla="val 5083878"/>
              <a:gd name="f490" fmla="val 4473140"/>
              <a:gd name="f491" fmla="val 5084599"/>
              <a:gd name="f492" fmla="val 4488531"/>
              <a:gd name="f493" fmla="val 5084423"/>
              <a:gd name="f494" fmla="val 4505410"/>
              <a:gd name="f495" fmla="val 5084248"/>
              <a:gd name="f496" fmla="val 4522289"/>
              <a:gd name="f497" fmla="val 5084072"/>
              <a:gd name="f498" fmla="val 4539168"/>
              <a:gd name="f499" fmla="val 5072114"/>
              <a:gd name="f500" fmla="val 4567830"/>
              <a:gd name="f501" fmla="val 5064305"/>
              <a:gd name="f502" fmla="val 4588197"/>
              <a:gd name="f503" fmla="val 5068936"/>
              <a:gd name="f504" fmla="val 4625153"/>
              <a:gd name="f505" fmla="val 5077433"/>
              <a:gd name="f506" fmla="val 4662889"/>
              <a:gd name="f507" fmla="val 5065899"/>
              <a:gd name="f508" fmla="val 4679357"/>
              <a:gd name="f509" fmla="val 5059114"/>
              <a:gd name="f510" fmla="val 4733115"/>
              <a:gd name="f511" fmla="val 5068687"/>
              <a:gd name="f512" fmla="val 4752352"/>
              <a:gd name="f513" fmla="val 5055370"/>
              <a:gd name="f514" fmla="val 4832308"/>
              <a:gd name="f515" fmla="val 5037209"/>
              <a:gd name="f516" fmla="val 4844323"/>
              <a:gd name="f517" fmla="val 5033444"/>
              <a:gd name="f518" fmla="val 4857054"/>
              <a:gd name="f519" fmla="val 5040194"/>
              <a:gd name="f520" fmla="val 4871554"/>
              <a:gd name="f521" fmla="val 5020638"/>
              <a:gd name="f522" fmla="val 4877992"/>
              <a:gd name="f523" fmla="val 4997151"/>
              <a:gd name="f524" fmla="val 4888353"/>
              <a:gd name="f525" fmla="val 5034418"/>
              <a:gd name="f526" fmla="val 4931200"/>
              <a:gd name="f527" fmla="val 5006413"/>
              <a:gd name="f528" fmla="val 4925805"/>
              <a:gd name="f529" fmla="val 5031964"/>
              <a:gd name="f530" fmla="val 4956261"/>
              <a:gd name="f531" fmla="val 4982840"/>
              <a:gd name="f532" fmla="val 4982633"/>
              <a:gd name="f533" fmla="val 4971037"/>
              <a:gd name="f534" fmla="val 5009272"/>
              <a:gd name="f535" fmla="val 4973259"/>
              <a:gd name="f536" fmla="val 5034036"/>
              <a:gd name="f537" fmla="val 4968375"/>
              <a:gd name="f538" fmla="val 5053859"/>
              <a:gd name="f539" fmla="val 4963105"/>
              <a:gd name="f540" fmla="val 5111369"/>
              <a:gd name="f541" fmla="val 4973224"/>
              <a:gd name="f542" fmla="val 5141336"/>
              <a:gd name="f543" fmla="val 4937413"/>
              <a:gd name="f544" fmla="val 5161742"/>
              <a:gd name="f545" fmla="val 4976341"/>
              <a:gd name="f546" fmla="val 5210876"/>
              <a:gd name="f547" fmla="val 4972455"/>
              <a:gd name="f548" fmla="val 5212581"/>
              <a:gd name="f549" fmla="val 4977054"/>
              <a:gd name="f550" fmla="val 5227501"/>
              <a:gd name="f551" fmla="val 4980617"/>
              <a:gd name="f552" fmla="val 5269726"/>
              <a:gd name="f553" fmla="val 4984182"/>
              <a:gd name="f554" fmla="val 5311951"/>
              <a:gd name="f555" fmla="val 4990390"/>
              <a:gd name="f556" fmla="val 5400671"/>
              <a:gd name="f557" fmla="val 4997733"/>
              <a:gd name="f558" fmla="val 5464225"/>
              <a:gd name="f559" fmla="val 5001765"/>
              <a:gd name="f560" fmla="val 5536542"/>
              <a:gd name="f561" fmla="val 4990225"/>
              <a:gd name="f562" fmla="val 5517959"/>
              <a:gd name="f563" fmla="val 5001400"/>
              <a:gd name="f564" fmla="val 5594585"/>
              <a:gd name="f565" fmla="val 4999908"/>
              <a:gd name="f566" fmla="val 5619318"/>
              <a:gd name="f567" fmla="val 4974042"/>
              <a:gd name="f568" fmla="val 5647975"/>
              <a:gd name="f569" fmla="val 4983700"/>
              <a:gd name="f570" fmla="val 5667896"/>
              <a:gd name="f571" fmla="val 4976834"/>
              <a:gd name="f572" fmla="val 5696311"/>
              <a:gd name="f573" fmla="val 4975579"/>
              <a:gd name="f574" fmla="val 5738356"/>
              <a:gd name="f575" fmla="val 4968506"/>
              <a:gd name="f576" fmla="val 5769225"/>
              <a:gd name="f577" fmla="val 4968926"/>
              <a:gd name="f578" fmla="val 5787258"/>
              <a:gd name="f579" fmla="val 4969344"/>
              <a:gd name="f580" fmla="val 5805291"/>
              <a:gd name="f581" fmla="val 4969765"/>
              <a:gd name="f582" fmla="val 5823324"/>
              <a:gd name="f583" fmla="val 4966122"/>
              <a:gd name="f584" fmla="val 5853058"/>
              <a:gd name="f585" fmla="val 4965608"/>
              <a:gd name="f586" fmla="val 5838948"/>
              <a:gd name="f587" fmla="val 4966129"/>
              <a:gd name="f588" fmla="val 5862699"/>
              <a:gd name="f589" fmla="val 4970695"/>
              <a:gd name="f590" fmla="val 5906467"/>
              <a:gd name="f591" fmla="val 4991568"/>
              <a:gd name="f592" fmla="val 5939847"/>
              <a:gd name="f593" fmla="val 4998848"/>
              <a:gd name="f594" fmla="val 5955713"/>
              <a:gd name="f595" fmla="val 4974731"/>
              <a:gd name="f596" fmla="val 5940131"/>
              <a:gd name="f597" fmla="val 4986815"/>
              <a:gd name="f598" fmla="val 5973994"/>
              <a:gd name="f599" fmla="val 4961187"/>
              <a:gd name="f600" fmla="val 5997051"/>
              <a:gd name="f601" fmla="val 4983444"/>
              <a:gd name="f602" fmla="val 6032039"/>
              <a:gd name="f603" fmla="val 4987776"/>
              <a:gd name="f604" fmla="val 6089693"/>
              <a:gd name="f605" fmla="val 4991621"/>
              <a:gd name="f606" fmla="val 6224938"/>
              <a:gd name="f607" fmla="val 4988442"/>
              <a:gd name="f608" fmla="val 6270972"/>
              <a:gd name="f609" fmla="val 5008962"/>
              <a:gd name="f610" fmla="val 6317522"/>
              <a:gd name="f611" fmla="val 5017157"/>
              <a:gd name="f612" fmla="val 6370251"/>
              <a:gd name="f613" fmla="val 5025353"/>
              <a:gd name="f614" fmla="val 6422980"/>
              <a:gd name="f615" fmla="val 5039938"/>
              <a:gd name="f616" fmla="val 6490855"/>
              <a:gd name="f617" fmla="val 5040797"/>
              <a:gd name="f618" fmla="val 6541313"/>
              <a:gd name="f619" fmla="val 5039898"/>
              <a:gd name="f620" fmla="val 6576319"/>
              <a:gd name="f621" fmla="val 5031912"/>
              <a:gd name="f622" fmla="val 6591883"/>
              <a:gd name="f623" fmla="val 5045375"/>
              <a:gd name="f624" fmla="val 6640957"/>
              <a:gd name="f625" fmla="val 5057505"/>
              <a:gd name="f626" fmla="val 6669536"/>
              <a:gd name="f627" fmla="val 5052276"/>
              <a:gd name="f628" fmla="val 6675394"/>
              <a:gd name="f629" fmla="val 5058442"/>
              <a:gd name="f630" fmla="val 6705297"/>
              <a:gd name="f631" fmla="val 5057367"/>
              <a:gd name="f632" fmla="val 6727133"/>
              <a:gd name="f633" fmla="val 5067901"/>
              <a:gd name="f634" fmla="val 6732087"/>
              <a:gd name="f635" fmla="val 5071125"/>
              <a:gd name="f636" fmla="val 6759582"/>
              <a:gd name="f637" fmla="val 5055614"/>
              <a:gd name="f638" fmla="val 6796071"/>
              <a:gd name="f639" fmla="val 5051656"/>
              <a:gd name="f640" fmla="val 6769544"/>
              <a:gd name="f641" fmla="val 5069172"/>
              <a:gd name="f642" fmla="val 6817746"/>
              <a:gd name="f643" fmla="val 5060956"/>
              <a:gd name="f644" fmla="val 6828354"/>
              <a:gd name="f645" fmla="val 5064525"/>
              <a:gd name="f646" fmla="val 6836369"/>
              <a:gd name="f647" fmla="val 5072322"/>
              <a:gd name="f648" fmla="val 6843646"/>
              <a:gd name="f649" fmla="val 5091388"/>
              <a:gd name="f650" fmla="val 6857998"/>
              <a:gd name="f651" fmla="+- 0 0 -90"/>
              <a:gd name="f652" fmla="*/ f3 1 6096000"/>
              <a:gd name="f653" fmla="*/ f4 1 6858000"/>
              <a:gd name="f654" fmla="+- f7 0 f5"/>
              <a:gd name="f655" fmla="+- f6 0 f5"/>
              <a:gd name="f656" fmla="*/ f651 f0 1"/>
              <a:gd name="f657" fmla="*/ f655 1 6096000"/>
              <a:gd name="f658" fmla="*/ f654 1 6858000"/>
              <a:gd name="f659" fmla="*/ 0 f655 1"/>
              <a:gd name="f660" fmla="*/ 0 f654 1"/>
              <a:gd name="f661" fmla="*/ 5567517 f655 1"/>
              <a:gd name="f662" fmla="*/ 5566938 f655 1"/>
              <a:gd name="f663" fmla="*/ 1705 f654 1"/>
              <a:gd name="f664" fmla="*/ 5551594 f655 1"/>
              <a:gd name="f665" fmla="*/ 17287 f654 1"/>
              <a:gd name="f666" fmla="*/ 5545641 f655 1"/>
              <a:gd name="f667" fmla="*/ 130336 f654 1"/>
              <a:gd name="f668" fmla="*/ 5538289 f655 1"/>
              <a:gd name="f669" fmla="*/ 187093 f654 1"/>
              <a:gd name="f670" fmla="*/ 5545790 f655 1"/>
              <a:gd name="f671" fmla="*/ 265704 f654 1"/>
              <a:gd name="f672" fmla="*/ 5542313 f655 1"/>
              <a:gd name="f673" fmla="*/ 354566 f654 1"/>
              <a:gd name="f674" fmla="*/ 5524126 f655 1"/>
              <a:gd name="f675" fmla="*/ 472000 f654 1"/>
              <a:gd name="f676" fmla="*/ 5522170 f655 1"/>
              <a:gd name="f677" fmla="*/ 473782 f654 1"/>
              <a:gd name="f678" fmla="*/ 5521798 f655 1"/>
              <a:gd name="f679" fmla="*/ 491380 f654 1"/>
              <a:gd name="f680" fmla="*/ 5536419 f655 1"/>
              <a:gd name="f681" fmla="*/ 531675 f654 1"/>
              <a:gd name="f682" fmla="*/ 5533435 f655 1"/>
              <a:gd name="f683" fmla="*/ 536015 f654 1"/>
              <a:gd name="f684" fmla="*/ 5538088 f655 1"/>
              <a:gd name="f685" fmla="*/ 572092 f654 1"/>
              <a:gd name="f686" fmla="*/ 5536061 f655 1"/>
              <a:gd name="f687" fmla="*/ 572511 f654 1"/>
              <a:gd name="f688" fmla="*/ 5528218 f655 1"/>
              <a:gd name="f689" fmla="*/ 582332 f654 1"/>
              <a:gd name="f690" fmla="*/ 5518011 f655 1"/>
              <a:gd name="f691" fmla="*/ 601285 f654 1"/>
              <a:gd name="f692" fmla="*/ 5473174 f655 1"/>
              <a:gd name="f693" fmla="*/ 681608 f654 1"/>
              <a:gd name="f694" fmla="*/ 5472963 f655 1"/>
              <a:gd name="f695" fmla="*/ 689151 f654 1"/>
              <a:gd name="f696" fmla="*/ 5472485 f655 1"/>
              <a:gd name="f697" fmla="*/ 689289 f654 1"/>
              <a:gd name="f698" fmla="*/ 5471326 f655 1"/>
              <a:gd name="f699" fmla="*/ 697222 f654 1"/>
              <a:gd name="f700" fmla="*/ 5472164 f655 1"/>
              <a:gd name="f701" fmla="*/ 717531 f654 1"/>
              <a:gd name="f702" fmla="*/ 5468891 f655 1"/>
              <a:gd name="f703" fmla="*/ 722494 f654 1"/>
              <a:gd name="f704" fmla="*/ 5463081 f655 1"/>
              <a:gd name="f705" fmla="*/ 724368 f654 1"/>
              <a:gd name="f706" fmla="*/ 5446981 f655 1"/>
              <a:gd name="f707" fmla="*/ 752692 f654 1"/>
              <a:gd name="f708" fmla="*/ 5417190 f655 1"/>
              <a:gd name="f709" fmla="*/ 816346 f654 1"/>
              <a:gd name="f710" fmla="*/ 5388958 f655 1"/>
              <a:gd name="f711" fmla="*/ 889417 f654 1"/>
              <a:gd name="f712" fmla="*/ 5307044 f655 1"/>
              <a:gd name="f713" fmla="*/ 1063288 f654 1"/>
              <a:gd name="f714" fmla="*/ 5303837 f655 1"/>
              <a:gd name="f715" fmla="*/ 1157176 f654 1"/>
              <a:gd name="f716" fmla="*/ 5286494 f655 1"/>
              <a:gd name="f717" fmla="*/ 1210776 f654 1"/>
              <a:gd name="f718" fmla="*/ 5282463 f655 1"/>
              <a:gd name="f719" fmla="*/ 1301993 f654 1"/>
              <a:gd name="f720" fmla="*/ 5252235 f655 1"/>
              <a:gd name="f721" fmla="*/ 1360879 f654 1"/>
              <a:gd name="f722" fmla="*/ 5244497 f655 1"/>
              <a:gd name="f723" fmla="*/ 1404045 f654 1"/>
              <a:gd name="f724" fmla="*/ 5223823 f655 1"/>
              <a:gd name="f725" fmla="*/ 1429568 f654 1"/>
              <a:gd name="f726" fmla="*/ 5224851 f655 1"/>
              <a:gd name="f727" fmla="*/ 1430305 f654 1"/>
              <a:gd name="f728" fmla="*/ 5212394 f655 1"/>
              <a:gd name="f729" fmla="*/ 1463304 f654 1"/>
              <a:gd name="f730" fmla="*/ 5209958 f655 1"/>
              <a:gd name="f731" fmla="*/ 1514846 f654 1"/>
              <a:gd name="f732" fmla="*/ 5206417 f655 1"/>
              <a:gd name="f733" fmla="*/ 1519731 f654 1"/>
              <a:gd name="f734" fmla="*/ 5206640 f655 1"/>
              <a:gd name="f735" fmla="*/ 1519929 f654 1"/>
              <a:gd name="f736" fmla="*/ 5207632 f655 1"/>
              <a:gd name="f737" fmla="*/ 1546022 f654 1"/>
              <a:gd name="f738" fmla="*/ 5212030 f655 1"/>
              <a:gd name="f739" fmla="*/ 1578752 f654 1"/>
              <a:gd name="f740" fmla="*/ 5203533 f655 1"/>
              <a:gd name="f741" fmla="*/ 1647555 f654 1"/>
              <a:gd name="f742" fmla="*/ 5190877 f655 1"/>
              <a:gd name="f743" fmla="*/ 1715685 f654 1"/>
              <a:gd name="f744" fmla="*/ 5184235 f655 1"/>
              <a:gd name="f745" fmla="*/ 1740358 f654 1"/>
              <a:gd name="f746" fmla="*/ 5181475 f655 1"/>
              <a:gd name="f747" fmla="*/ 1784314 f654 1"/>
              <a:gd name="f748" fmla="*/ 5185845 f655 1"/>
              <a:gd name="f749" fmla="*/ 1804434 f654 1"/>
              <a:gd name="f750" fmla="*/ 5185068 f655 1"/>
              <a:gd name="f751" fmla="*/ 1805316 f654 1"/>
              <a:gd name="f752" fmla="*/ 5188593 f655 1"/>
              <a:gd name="f753" fmla="*/ 1807109 f654 1"/>
              <a:gd name="f754" fmla="*/ 5185920 f655 1"/>
              <a:gd name="f755" fmla="*/ 1821003 f654 1"/>
              <a:gd name="f756" fmla="*/ 5183543 f655 1"/>
              <a:gd name="f757" fmla="*/ 1824832 f654 1"/>
              <a:gd name="f758" fmla="*/ 5182235 f655 1"/>
              <a:gd name="f759" fmla="*/ 1830429 f654 1"/>
              <a:gd name="f760" fmla="*/ 5182525 f655 1"/>
              <a:gd name="f761" fmla="*/ 1830569 f654 1"/>
              <a:gd name="f762" fmla="*/ 5180663 f655 1"/>
              <a:gd name="f763" fmla="*/ 1835810 f654 1"/>
              <a:gd name="f764" fmla="*/ 5167452 f655 1"/>
              <a:gd name="f765" fmla="*/ 1861483 f654 1"/>
              <a:gd name="f766" fmla="*/ 5174266 f655 1"/>
              <a:gd name="f767" fmla="*/ 1892417 f654 1"/>
              <a:gd name="f768" fmla="*/ 5189262 f655 1"/>
              <a:gd name="f769" fmla="*/ 1895114 f654 1"/>
              <a:gd name="f770" fmla="*/ 5187100 f655 1"/>
              <a:gd name="f771" fmla="*/ 1899379 f654 1"/>
              <a:gd name="f772" fmla="*/ 5180471 f655 1"/>
              <a:gd name="f773" fmla="*/ 1907867 f654 1"/>
              <a:gd name="f774" fmla="*/ 5181361 f655 1"/>
              <a:gd name="f775" fmla="*/ 1910265 f654 1"/>
              <a:gd name="f776" fmla="*/ 5178268 f655 1"/>
              <a:gd name="f777" fmla="*/ 1935584 f654 1"/>
              <a:gd name="f778" fmla="*/ 5183619 f655 1"/>
              <a:gd name="f779" fmla="*/ 1942021 f654 1"/>
              <a:gd name="f780" fmla="*/ 5184480 f655 1"/>
              <a:gd name="f781" fmla="*/ 1945112 f654 1"/>
              <a:gd name="f782" fmla="*/ 5172776 f655 1"/>
              <a:gd name="f783" fmla="*/ 1961162 f654 1"/>
              <a:gd name="f784" fmla="*/ 5168513 f655 1"/>
              <a:gd name="f785" fmla="*/ 1969445 f654 1"/>
              <a:gd name="f786" fmla="*/ 5126597 f655 1"/>
              <a:gd name="f787" fmla="*/ 2024270 f654 1"/>
              <a:gd name="f788" fmla="*/ 5119528 f655 1"/>
              <a:gd name="f789" fmla="*/ 2107942 f654 1"/>
              <a:gd name="f790" fmla="*/ 5110356 f655 1"/>
              <a:gd name="f791" fmla="*/ 2193455 f654 1"/>
              <a:gd name="f792" fmla="*/ 5104992 f655 1"/>
              <a:gd name="f793" fmla="*/ 2260088 f654 1"/>
              <a:gd name="f794" fmla="*/ 5059439 f655 1"/>
              <a:gd name="f795" fmla="*/ 2335735 f654 1"/>
              <a:gd name="f796" fmla="*/ 5022061 f655 1"/>
              <a:gd name="f797" fmla="*/ 2408995 f654 1"/>
              <a:gd name="f798" fmla="*/ 5022253 f655 1"/>
              <a:gd name="f799" fmla="*/ 2445869 f654 1"/>
              <a:gd name="f800" fmla="*/ 5011426 f655 1"/>
              <a:gd name="f801" fmla="*/ 2496499 f654 1"/>
              <a:gd name="f802" fmla="*/ 4994224 f655 1"/>
              <a:gd name="f803" fmla="*/ 2549900 f654 1"/>
              <a:gd name="f804" fmla="*/ 4995245 f655 1"/>
              <a:gd name="f805" fmla="*/ 2596456 f654 1"/>
              <a:gd name="f806" fmla="*/ 4988570 f655 1"/>
              <a:gd name="f807" fmla="*/ 2606088 f654 1"/>
              <a:gd name="f808" fmla="*/ 4988371 f655 1"/>
              <a:gd name="f809" fmla="*/ 2635351 f654 1"/>
              <a:gd name="f810" fmla="*/ 4983212 f655 1"/>
              <a:gd name="f811" fmla="*/ 2665666 f654 1"/>
              <a:gd name="f812" fmla="*/ 4968234 f655 1"/>
              <a:gd name="f813" fmla="*/ 2715895 f654 1"/>
              <a:gd name="f814" fmla="*/ 4975888 f655 1"/>
              <a:gd name="f815" fmla="*/ 2725052 f654 1"/>
              <a:gd name="f816" fmla="*/ 4980195 f655 1"/>
              <a:gd name="f817" fmla="*/ 2726489 f654 1"/>
              <a:gd name="f818" fmla="*/ 4976218 f655 1"/>
              <a:gd name="f819" fmla="*/ 2740278 f654 1"/>
              <a:gd name="f820" fmla="*/ 4980571 f655 1"/>
              <a:gd name="f821" fmla="*/ 2751112 f654 1"/>
              <a:gd name="f822" fmla="*/ 4973893 f655 1"/>
              <a:gd name="f823" fmla="*/ 2760208 f654 1"/>
              <a:gd name="f824" fmla="*/ 4979005 f655 1"/>
              <a:gd name="f825" fmla="*/ 2790136 f654 1"/>
              <a:gd name="f826" fmla="*/ 4986137 f655 1"/>
              <a:gd name="f827" fmla="*/ 2804183 f654 1"/>
              <a:gd name="f828" fmla="*/ 4986175 f655 1"/>
              <a:gd name="f829" fmla="*/ 2825860 f654 1"/>
              <a:gd name="f830" fmla="*/ 4993936 f655 1"/>
              <a:gd name="f831" fmla="*/ 2911749 f654 1"/>
              <a:gd name="f832" fmla="*/ 4992563 f655 1"/>
              <a:gd name="f833" fmla="*/ 2977278 f654 1"/>
              <a:gd name="f834" fmla="*/ 4980516 f655 1"/>
              <a:gd name="f835" fmla="*/ 2991092 f654 1"/>
              <a:gd name="f836" fmla="*/ 4992801 f655 1"/>
              <a:gd name="f837" fmla="*/ 3020247 f654 1"/>
              <a:gd name="f838" fmla="*/ 5014805 f655 1"/>
              <a:gd name="f839" fmla="*/ 3065434 f654 1"/>
              <a:gd name="f840" fmla="*/ 5002733 f655 1"/>
              <a:gd name="f841" fmla="*/ 3103777 f654 1"/>
              <a:gd name="f842" fmla="*/ 5002941 f655 1"/>
              <a:gd name="f843" fmla="*/ 3151828 f654 1"/>
              <a:gd name="f844" fmla="*/ 5002883 f655 1"/>
              <a:gd name="f845" fmla="*/ 3180546 f654 1"/>
              <a:gd name="f846" fmla="*/ 5016711 f655 1"/>
              <a:gd name="f847" fmla="*/ 3258677 f654 1"/>
              <a:gd name="f848" fmla="*/ 5017918 f655 1"/>
              <a:gd name="f849" fmla="*/ 3262610 f654 1"/>
              <a:gd name="f850" fmla="*/ 5011672 f655 1"/>
              <a:gd name="f851" fmla="*/ 3277179 f654 1"/>
              <a:gd name="f852" fmla="*/ 5009344 f655 1"/>
              <a:gd name="f853" fmla="*/ 3278130 f654 1"/>
              <a:gd name="f854" fmla="*/ 5026770 f655 1"/>
              <a:gd name="f855" fmla="*/ 3325671 f654 1"/>
              <a:gd name="f856" fmla="*/ 5024571 f655 1"/>
              <a:gd name="f857" fmla="*/ 3332072 f654 1"/>
              <a:gd name="f858" fmla="*/ 5041705 f655 1"/>
              <a:gd name="f859" fmla="*/ 3362948 f654 1"/>
              <a:gd name="f860" fmla="*/ 5047477 f655 1"/>
              <a:gd name="f861" fmla="*/ 3378959 f654 1"/>
              <a:gd name="f862" fmla="*/ 5060758 f655 1"/>
              <a:gd name="f863" fmla="*/ 3407057 f654 1"/>
              <a:gd name="f864" fmla="*/ 5058968 f655 1"/>
              <a:gd name="f865" fmla="*/ 3409825 f654 1"/>
              <a:gd name="f866" fmla="*/ 5062667 f655 1"/>
              <a:gd name="f867" fmla="*/ 3415218 f654 1"/>
              <a:gd name="f868" fmla="*/ 5060928 f655 1"/>
              <a:gd name="f869" fmla="*/ 3419880 f654 1"/>
              <a:gd name="f870" fmla="*/ 5062923 f655 1"/>
              <a:gd name="f871" fmla="*/ 3424545 f654 1"/>
              <a:gd name="f872" fmla="*/ 5064623 f655 1"/>
              <a:gd name="f873" fmla="*/ 3476412 f654 1"/>
              <a:gd name="f874" fmla="*/ 5069684 f655 1"/>
              <a:gd name="f875" fmla="*/ 3486850 f654 1"/>
              <a:gd name="f876" fmla="*/ 5063339 f655 1"/>
              <a:gd name="f877" fmla="*/ 3496391 f654 1"/>
              <a:gd name="f878" fmla="*/ 5070139 f655 1"/>
              <a:gd name="f879" fmla="*/ 3531201 f654 1"/>
              <a:gd name="f880" fmla="*/ 5079896 f655 1"/>
              <a:gd name="f881" fmla="*/ 3542019 f654 1"/>
              <a:gd name="f882" fmla="*/ 5087540 f655 1"/>
              <a:gd name="f883" fmla="*/ 3552249 f654 1"/>
              <a:gd name="f884" fmla="*/ 5087902 f655 1"/>
              <a:gd name="f885" fmla="*/ 3553678 f654 1"/>
              <a:gd name="f886" fmla="*/ 5091509 f655 1"/>
              <a:gd name="f887" fmla="*/ 3568021 f654 1"/>
              <a:gd name="f888" fmla="*/ 5091934 f655 1"/>
              <a:gd name="f889" fmla="*/ 3569719 f654 1"/>
              <a:gd name="f890" fmla="*/ 5089362 f655 1"/>
              <a:gd name="f891" fmla="*/ 3586412 f654 1"/>
              <a:gd name="f892" fmla="*/ 5092358 f655 1"/>
              <a:gd name="f893" fmla="*/ 3597336 f654 1"/>
              <a:gd name="f894" fmla="*/ 5084254 f655 1"/>
              <a:gd name="f895" fmla="*/ 3606007 f654 1"/>
              <a:gd name="f896" fmla="*/ 5084281 f655 1"/>
              <a:gd name="f897" fmla="*/ 3641228 f654 1"/>
              <a:gd name="f898" fmla="*/ 5091848 f655 1"/>
              <a:gd name="f899" fmla="*/ 3653088 f654 1"/>
              <a:gd name="f900" fmla="*/ 5097436 f655 1"/>
              <a:gd name="f901" fmla="*/ 3664114 f654 1"/>
              <a:gd name="f902" fmla="*/ 5097518 f655 1"/>
              <a:gd name="f903" fmla="*/ 3665569 f654 1"/>
              <a:gd name="f904" fmla="*/ 5099829 f655 1"/>
              <a:gd name="f905" fmla="*/ 3707357 f654 1"/>
              <a:gd name="f906" fmla="*/ 5114696 f655 1"/>
              <a:gd name="f907" fmla="*/ 3778166 f654 1"/>
              <a:gd name="f908" fmla="*/ 5135379 f655 1"/>
              <a:gd name="f909" fmla="*/ 3878222 f654 1"/>
              <a:gd name="f910" fmla="*/ 5130138 f655 1"/>
              <a:gd name="f911" fmla="*/ 4048117 f654 1"/>
              <a:gd name="f912" fmla="*/ 5090040 f655 1"/>
              <a:gd name="f913" fmla="*/ 4219510 f654 1"/>
              <a:gd name="f914" fmla="*/ 5092812 f655 1"/>
              <a:gd name="f915" fmla="*/ 4411258 f654 1"/>
              <a:gd name="f916" fmla="*/ 5084599 f655 1"/>
              <a:gd name="f917" fmla="*/ 4488531 f654 1"/>
              <a:gd name="f918" fmla="*/ 5084072 f655 1"/>
              <a:gd name="f919" fmla="*/ 4539168 f654 1"/>
              <a:gd name="f920" fmla="*/ 5068936 f655 1"/>
              <a:gd name="f921" fmla="*/ 4625153 f654 1"/>
              <a:gd name="f922" fmla="*/ 5059114 f655 1"/>
              <a:gd name="f923" fmla="*/ 4733115 f654 1"/>
              <a:gd name="f924" fmla="*/ 5037209 f655 1"/>
              <a:gd name="f925" fmla="*/ 4844323 f654 1"/>
              <a:gd name="f926" fmla="*/ 5020638 f655 1"/>
              <a:gd name="f927" fmla="*/ 4877992 f654 1"/>
              <a:gd name="f928" fmla="*/ 5006413 f655 1"/>
              <a:gd name="f929" fmla="*/ 4925805 f654 1"/>
              <a:gd name="f930" fmla="*/ 4971037 f655 1"/>
              <a:gd name="f931" fmla="*/ 5009272 f654 1"/>
              <a:gd name="f932" fmla="*/ 4963105 f655 1"/>
              <a:gd name="f933" fmla="*/ 5111369 f654 1"/>
              <a:gd name="f934" fmla="*/ 4976341 f655 1"/>
              <a:gd name="f935" fmla="*/ 5210876 f654 1"/>
              <a:gd name="f936" fmla="*/ 4980617 f655 1"/>
              <a:gd name="f937" fmla="*/ 5269726 f654 1"/>
              <a:gd name="f938" fmla="*/ 4997733 f655 1"/>
              <a:gd name="f939" fmla="*/ 5464225 f654 1"/>
              <a:gd name="f940" fmla="*/ 5001400 f655 1"/>
              <a:gd name="f941" fmla="*/ 5594585 f654 1"/>
              <a:gd name="f942" fmla="*/ 4983700 f655 1"/>
              <a:gd name="f943" fmla="*/ 5667896 f654 1"/>
              <a:gd name="f944" fmla="*/ 4968506 f655 1"/>
              <a:gd name="f945" fmla="*/ 5769225 f654 1"/>
              <a:gd name="f946" fmla="*/ 4969765 f655 1"/>
              <a:gd name="f947" fmla="*/ 5823324 f654 1"/>
              <a:gd name="f948" fmla="*/ 4966129 f655 1"/>
              <a:gd name="f949" fmla="*/ 5862699 f654 1"/>
              <a:gd name="f950" fmla="*/ 4970695 f655 1"/>
              <a:gd name="f951" fmla="*/ 5906467 f654 1"/>
              <a:gd name="f952" fmla="*/ 4991568 f655 1"/>
              <a:gd name="f953" fmla="*/ 5939847 f654 1"/>
              <a:gd name="f954" fmla="*/ 4986815 f655 1"/>
              <a:gd name="f955" fmla="*/ 5973994 f654 1"/>
              <a:gd name="f956" fmla="*/ 4987776 f655 1"/>
              <a:gd name="f957" fmla="*/ 6089693 f654 1"/>
              <a:gd name="f958" fmla="*/ 4991621 f655 1"/>
              <a:gd name="f959" fmla="*/ 6224938 f654 1"/>
              <a:gd name="f960" fmla="*/ 5017157 f655 1"/>
              <a:gd name="f961" fmla="*/ 6370251 f654 1"/>
              <a:gd name="f962" fmla="*/ 5040797 f655 1"/>
              <a:gd name="f963" fmla="*/ 6541313 f654 1"/>
              <a:gd name="f964" fmla="*/ 5045375 f655 1"/>
              <a:gd name="f965" fmla="*/ 6640957 f654 1"/>
              <a:gd name="f966" fmla="*/ 5058442 f655 1"/>
              <a:gd name="f967" fmla="*/ 6705297 f654 1"/>
              <a:gd name="f968" fmla="*/ 5071125 f655 1"/>
              <a:gd name="f969" fmla="*/ 6759582 f654 1"/>
              <a:gd name="f970" fmla="*/ 5069172 f655 1"/>
              <a:gd name="f971" fmla="*/ 6817746 f654 1"/>
              <a:gd name="f972" fmla="*/ 5072322 f655 1"/>
              <a:gd name="f973" fmla="*/ 6843646 f654 1"/>
              <a:gd name="f974" fmla="*/ 5091388 f655 1"/>
              <a:gd name="f975" fmla="*/ 6857998 f654 1"/>
              <a:gd name="f976" fmla="*/ 6096000 f655 1"/>
              <a:gd name="f977" fmla="*/ 6858000 f654 1"/>
              <a:gd name="f978" fmla="*/ f656 1 f2"/>
              <a:gd name="f979" fmla="*/ f659 1 6096000"/>
              <a:gd name="f980" fmla="*/ f660 1 6858000"/>
              <a:gd name="f981" fmla="*/ f661 1 6096000"/>
              <a:gd name="f982" fmla="*/ f662 1 6096000"/>
              <a:gd name="f983" fmla="*/ f663 1 6858000"/>
              <a:gd name="f984" fmla="*/ f664 1 6096000"/>
              <a:gd name="f985" fmla="*/ f665 1 6858000"/>
              <a:gd name="f986" fmla="*/ f666 1 6096000"/>
              <a:gd name="f987" fmla="*/ f667 1 6858000"/>
              <a:gd name="f988" fmla="*/ f668 1 6096000"/>
              <a:gd name="f989" fmla="*/ f669 1 6858000"/>
              <a:gd name="f990" fmla="*/ f670 1 6096000"/>
              <a:gd name="f991" fmla="*/ f671 1 6858000"/>
              <a:gd name="f992" fmla="*/ f672 1 6096000"/>
              <a:gd name="f993" fmla="*/ f673 1 6858000"/>
              <a:gd name="f994" fmla="*/ f674 1 6096000"/>
              <a:gd name="f995" fmla="*/ f675 1 6858000"/>
              <a:gd name="f996" fmla="*/ f676 1 6096000"/>
              <a:gd name="f997" fmla="*/ f677 1 6858000"/>
              <a:gd name="f998" fmla="*/ f678 1 6096000"/>
              <a:gd name="f999" fmla="*/ f679 1 6858000"/>
              <a:gd name="f1000" fmla="*/ f680 1 6096000"/>
              <a:gd name="f1001" fmla="*/ f681 1 6858000"/>
              <a:gd name="f1002" fmla="*/ f682 1 6096000"/>
              <a:gd name="f1003" fmla="*/ f683 1 6858000"/>
              <a:gd name="f1004" fmla="*/ f684 1 6096000"/>
              <a:gd name="f1005" fmla="*/ f685 1 6858000"/>
              <a:gd name="f1006" fmla="*/ f686 1 6096000"/>
              <a:gd name="f1007" fmla="*/ f687 1 6858000"/>
              <a:gd name="f1008" fmla="*/ f688 1 6096000"/>
              <a:gd name="f1009" fmla="*/ f689 1 6858000"/>
              <a:gd name="f1010" fmla="*/ f690 1 6096000"/>
              <a:gd name="f1011" fmla="*/ f691 1 6858000"/>
              <a:gd name="f1012" fmla="*/ f692 1 6096000"/>
              <a:gd name="f1013" fmla="*/ f693 1 6858000"/>
              <a:gd name="f1014" fmla="*/ f694 1 6096000"/>
              <a:gd name="f1015" fmla="*/ f695 1 6858000"/>
              <a:gd name="f1016" fmla="*/ f696 1 6096000"/>
              <a:gd name="f1017" fmla="*/ f697 1 6858000"/>
              <a:gd name="f1018" fmla="*/ f698 1 6096000"/>
              <a:gd name="f1019" fmla="*/ f699 1 6858000"/>
              <a:gd name="f1020" fmla="*/ f700 1 6096000"/>
              <a:gd name="f1021" fmla="*/ f701 1 6858000"/>
              <a:gd name="f1022" fmla="*/ f702 1 6096000"/>
              <a:gd name="f1023" fmla="*/ f703 1 6858000"/>
              <a:gd name="f1024" fmla="*/ f704 1 6096000"/>
              <a:gd name="f1025" fmla="*/ f705 1 6858000"/>
              <a:gd name="f1026" fmla="*/ f706 1 6096000"/>
              <a:gd name="f1027" fmla="*/ f707 1 6858000"/>
              <a:gd name="f1028" fmla="*/ f708 1 6096000"/>
              <a:gd name="f1029" fmla="*/ f709 1 6858000"/>
              <a:gd name="f1030" fmla="*/ f710 1 6096000"/>
              <a:gd name="f1031" fmla="*/ f711 1 6858000"/>
              <a:gd name="f1032" fmla="*/ f712 1 6096000"/>
              <a:gd name="f1033" fmla="*/ f713 1 6858000"/>
              <a:gd name="f1034" fmla="*/ f714 1 6096000"/>
              <a:gd name="f1035" fmla="*/ f715 1 6858000"/>
              <a:gd name="f1036" fmla="*/ f716 1 6096000"/>
              <a:gd name="f1037" fmla="*/ f717 1 6858000"/>
              <a:gd name="f1038" fmla="*/ f718 1 6096000"/>
              <a:gd name="f1039" fmla="*/ f719 1 6858000"/>
              <a:gd name="f1040" fmla="*/ f720 1 6096000"/>
              <a:gd name="f1041" fmla="*/ f721 1 6858000"/>
              <a:gd name="f1042" fmla="*/ f722 1 6096000"/>
              <a:gd name="f1043" fmla="*/ f723 1 6858000"/>
              <a:gd name="f1044" fmla="*/ f724 1 6096000"/>
              <a:gd name="f1045" fmla="*/ f725 1 6858000"/>
              <a:gd name="f1046" fmla="*/ f726 1 6096000"/>
              <a:gd name="f1047" fmla="*/ f727 1 6858000"/>
              <a:gd name="f1048" fmla="*/ f728 1 6096000"/>
              <a:gd name="f1049" fmla="*/ f729 1 6858000"/>
              <a:gd name="f1050" fmla="*/ f730 1 6096000"/>
              <a:gd name="f1051" fmla="*/ f731 1 6858000"/>
              <a:gd name="f1052" fmla="*/ f732 1 6096000"/>
              <a:gd name="f1053" fmla="*/ f733 1 6858000"/>
              <a:gd name="f1054" fmla="*/ f734 1 6096000"/>
              <a:gd name="f1055" fmla="*/ f735 1 6858000"/>
              <a:gd name="f1056" fmla="*/ f736 1 6096000"/>
              <a:gd name="f1057" fmla="*/ f737 1 6858000"/>
              <a:gd name="f1058" fmla="*/ f738 1 6096000"/>
              <a:gd name="f1059" fmla="*/ f739 1 6858000"/>
              <a:gd name="f1060" fmla="*/ f740 1 6096000"/>
              <a:gd name="f1061" fmla="*/ f741 1 6858000"/>
              <a:gd name="f1062" fmla="*/ f742 1 6096000"/>
              <a:gd name="f1063" fmla="*/ f743 1 6858000"/>
              <a:gd name="f1064" fmla="*/ f744 1 6096000"/>
              <a:gd name="f1065" fmla="*/ f745 1 6858000"/>
              <a:gd name="f1066" fmla="*/ f746 1 6096000"/>
              <a:gd name="f1067" fmla="*/ f747 1 6858000"/>
              <a:gd name="f1068" fmla="*/ f748 1 6096000"/>
              <a:gd name="f1069" fmla="*/ f749 1 6858000"/>
              <a:gd name="f1070" fmla="*/ f750 1 6096000"/>
              <a:gd name="f1071" fmla="*/ f751 1 6858000"/>
              <a:gd name="f1072" fmla="*/ f752 1 6096000"/>
              <a:gd name="f1073" fmla="*/ f753 1 6858000"/>
              <a:gd name="f1074" fmla="*/ f754 1 6096000"/>
              <a:gd name="f1075" fmla="*/ f755 1 6858000"/>
              <a:gd name="f1076" fmla="*/ f756 1 6096000"/>
              <a:gd name="f1077" fmla="*/ f757 1 6858000"/>
              <a:gd name="f1078" fmla="*/ f758 1 6096000"/>
              <a:gd name="f1079" fmla="*/ f759 1 6858000"/>
              <a:gd name="f1080" fmla="*/ f760 1 6096000"/>
              <a:gd name="f1081" fmla="*/ f761 1 6858000"/>
              <a:gd name="f1082" fmla="*/ f762 1 6096000"/>
              <a:gd name="f1083" fmla="*/ f763 1 6858000"/>
              <a:gd name="f1084" fmla="*/ f764 1 6096000"/>
              <a:gd name="f1085" fmla="*/ f765 1 6858000"/>
              <a:gd name="f1086" fmla="*/ f766 1 6096000"/>
              <a:gd name="f1087" fmla="*/ f767 1 6858000"/>
              <a:gd name="f1088" fmla="*/ f768 1 6096000"/>
              <a:gd name="f1089" fmla="*/ f769 1 6858000"/>
              <a:gd name="f1090" fmla="*/ f770 1 6096000"/>
              <a:gd name="f1091" fmla="*/ f771 1 6858000"/>
              <a:gd name="f1092" fmla="*/ f772 1 6096000"/>
              <a:gd name="f1093" fmla="*/ f773 1 6858000"/>
              <a:gd name="f1094" fmla="*/ f774 1 6096000"/>
              <a:gd name="f1095" fmla="*/ f775 1 6858000"/>
              <a:gd name="f1096" fmla="*/ f776 1 6096000"/>
              <a:gd name="f1097" fmla="*/ f777 1 6858000"/>
              <a:gd name="f1098" fmla="*/ f778 1 6096000"/>
              <a:gd name="f1099" fmla="*/ f779 1 6858000"/>
              <a:gd name="f1100" fmla="*/ f780 1 6096000"/>
              <a:gd name="f1101" fmla="*/ f781 1 6858000"/>
              <a:gd name="f1102" fmla="*/ f782 1 6096000"/>
              <a:gd name="f1103" fmla="*/ f783 1 6858000"/>
              <a:gd name="f1104" fmla="*/ f784 1 6096000"/>
              <a:gd name="f1105" fmla="*/ f785 1 6858000"/>
              <a:gd name="f1106" fmla="*/ f786 1 6096000"/>
              <a:gd name="f1107" fmla="*/ f787 1 6858000"/>
              <a:gd name="f1108" fmla="*/ f788 1 6096000"/>
              <a:gd name="f1109" fmla="*/ f789 1 6858000"/>
              <a:gd name="f1110" fmla="*/ f790 1 6096000"/>
              <a:gd name="f1111" fmla="*/ f791 1 6858000"/>
              <a:gd name="f1112" fmla="*/ f792 1 6096000"/>
              <a:gd name="f1113" fmla="*/ f793 1 6858000"/>
              <a:gd name="f1114" fmla="*/ f794 1 6096000"/>
              <a:gd name="f1115" fmla="*/ f795 1 6858000"/>
              <a:gd name="f1116" fmla="*/ f796 1 6096000"/>
              <a:gd name="f1117" fmla="*/ f797 1 6858000"/>
              <a:gd name="f1118" fmla="*/ f798 1 6096000"/>
              <a:gd name="f1119" fmla="*/ f799 1 6858000"/>
              <a:gd name="f1120" fmla="*/ f800 1 6096000"/>
              <a:gd name="f1121" fmla="*/ f801 1 6858000"/>
              <a:gd name="f1122" fmla="*/ f802 1 6096000"/>
              <a:gd name="f1123" fmla="*/ f803 1 6858000"/>
              <a:gd name="f1124" fmla="*/ f804 1 6096000"/>
              <a:gd name="f1125" fmla="*/ f805 1 6858000"/>
              <a:gd name="f1126" fmla="*/ f806 1 6096000"/>
              <a:gd name="f1127" fmla="*/ f807 1 6858000"/>
              <a:gd name="f1128" fmla="*/ f808 1 6096000"/>
              <a:gd name="f1129" fmla="*/ f809 1 6858000"/>
              <a:gd name="f1130" fmla="*/ f810 1 6096000"/>
              <a:gd name="f1131" fmla="*/ f811 1 6858000"/>
              <a:gd name="f1132" fmla="*/ f812 1 6096000"/>
              <a:gd name="f1133" fmla="*/ f813 1 6858000"/>
              <a:gd name="f1134" fmla="*/ f814 1 6096000"/>
              <a:gd name="f1135" fmla="*/ f815 1 6858000"/>
              <a:gd name="f1136" fmla="*/ f816 1 6096000"/>
              <a:gd name="f1137" fmla="*/ f817 1 6858000"/>
              <a:gd name="f1138" fmla="*/ f818 1 6096000"/>
              <a:gd name="f1139" fmla="*/ f819 1 6858000"/>
              <a:gd name="f1140" fmla="*/ f820 1 6096000"/>
              <a:gd name="f1141" fmla="*/ f821 1 6858000"/>
              <a:gd name="f1142" fmla="*/ f822 1 6096000"/>
              <a:gd name="f1143" fmla="*/ f823 1 6858000"/>
              <a:gd name="f1144" fmla="*/ f824 1 6096000"/>
              <a:gd name="f1145" fmla="*/ f825 1 6858000"/>
              <a:gd name="f1146" fmla="*/ f826 1 6096000"/>
              <a:gd name="f1147" fmla="*/ f827 1 6858000"/>
              <a:gd name="f1148" fmla="*/ f828 1 6096000"/>
              <a:gd name="f1149" fmla="*/ f829 1 6858000"/>
              <a:gd name="f1150" fmla="*/ f830 1 6096000"/>
              <a:gd name="f1151" fmla="*/ f831 1 6858000"/>
              <a:gd name="f1152" fmla="*/ f832 1 6096000"/>
              <a:gd name="f1153" fmla="*/ f833 1 6858000"/>
              <a:gd name="f1154" fmla="*/ f834 1 6096000"/>
              <a:gd name="f1155" fmla="*/ f835 1 6858000"/>
              <a:gd name="f1156" fmla="*/ f836 1 6096000"/>
              <a:gd name="f1157" fmla="*/ f837 1 6858000"/>
              <a:gd name="f1158" fmla="*/ f838 1 6096000"/>
              <a:gd name="f1159" fmla="*/ f839 1 6858000"/>
              <a:gd name="f1160" fmla="*/ f840 1 6096000"/>
              <a:gd name="f1161" fmla="*/ f841 1 6858000"/>
              <a:gd name="f1162" fmla="*/ f842 1 6096000"/>
              <a:gd name="f1163" fmla="*/ f843 1 6858000"/>
              <a:gd name="f1164" fmla="*/ f844 1 6096000"/>
              <a:gd name="f1165" fmla="*/ f845 1 6858000"/>
              <a:gd name="f1166" fmla="*/ f846 1 6096000"/>
              <a:gd name="f1167" fmla="*/ f847 1 6858000"/>
              <a:gd name="f1168" fmla="*/ f848 1 6096000"/>
              <a:gd name="f1169" fmla="*/ f849 1 6858000"/>
              <a:gd name="f1170" fmla="*/ f850 1 6096000"/>
              <a:gd name="f1171" fmla="*/ f851 1 6858000"/>
              <a:gd name="f1172" fmla="*/ f852 1 6096000"/>
              <a:gd name="f1173" fmla="*/ f853 1 6858000"/>
              <a:gd name="f1174" fmla="*/ f854 1 6096000"/>
              <a:gd name="f1175" fmla="*/ f855 1 6858000"/>
              <a:gd name="f1176" fmla="*/ f856 1 6096000"/>
              <a:gd name="f1177" fmla="*/ f857 1 6858000"/>
              <a:gd name="f1178" fmla="*/ f858 1 6096000"/>
              <a:gd name="f1179" fmla="*/ f859 1 6858000"/>
              <a:gd name="f1180" fmla="*/ f860 1 6096000"/>
              <a:gd name="f1181" fmla="*/ f861 1 6858000"/>
              <a:gd name="f1182" fmla="*/ f862 1 6096000"/>
              <a:gd name="f1183" fmla="*/ f863 1 6858000"/>
              <a:gd name="f1184" fmla="*/ f864 1 6096000"/>
              <a:gd name="f1185" fmla="*/ f865 1 6858000"/>
              <a:gd name="f1186" fmla="*/ f866 1 6096000"/>
              <a:gd name="f1187" fmla="*/ f867 1 6858000"/>
              <a:gd name="f1188" fmla="*/ f868 1 6096000"/>
              <a:gd name="f1189" fmla="*/ f869 1 6858000"/>
              <a:gd name="f1190" fmla="*/ f870 1 6096000"/>
              <a:gd name="f1191" fmla="*/ f871 1 6858000"/>
              <a:gd name="f1192" fmla="*/ f872 1 6096000"/>
              <a:gd name="f1193" fmla="*/ f873 1 6858000"/>
              <a:gd name="f1194" fmla="*/ f874 1 6096000"/>
              <a:gd name="f1195" fmla="*/ f875 1 6858000"/>
              <a:gd name="f1196" fmla="*/ f876 1 6096000"/>
              <a:gd name="f1197" fmla="*/ f877 1 6858000"/>
              <a:gd name="f1198" fmla="*/ f878 1 6096000"/>
              <a:gd name="f1199" fmla="*/ f879 1 6858000"/>
              <a:gd name="f1200" fmla="*/ f880 1 6096000"/>
              <a:gd name="f1201" fmla="*/ f881 1 6858000"/>
              <a:gd name="f1202" fmla="*/ f882 1 6096000"/>
              <a:gd name="f1203" fmla="*/ f883 1 6858000"/>
              <a:gd name="f1204" fmla="*/ f884 1 6096000"/>
              <a:gd name="f1205" fmla="*/ f885 1 6858000"/>
              <a:gd name="f1206" fmla="*/ f886 1 6096000"/>
              <a:gd name="f1207" fmla="*/ f887 1 6858000"/>
              <a:gd name="f1208" fmla="*/ f888 1 6096000"/>
              <a:gd name="f1209" fmla="*/ f889 1 6858000"/>
              <a:gd name="f1210" fmla="*/ f890 1 6096000"/>
              <a:gd name="f1211" fmla="*/ f891 1 6858000"/>
              <a:gd name="f1212" fmla="*/ f892 1 6096000"/>
              <a:gd name="f1213" fmla="*/ f893 1 6858000"/>
              <a:gd name="f1214" fmla="*/ f894 1 6096000"/>
              <a:gd name="f1215" fmla="*/ f895 1 6858000"/>
              <a:gd name="f1216" fmla="*/ f896 1 6096000"/>
              <a:gd name="f1217" fmla="*/ f897 1 6858000"/>
              <a:gd name="f1218" fmla="*/ f898 1 6096000"/>
              <a:gd name="f1219" fmla="*/ f899 1 6858000"/>
              <a:gd name="f1220" fmla="*/ f900 1 6096000"/>
              <a:gd name="f1221" fmla="*/ f901 1 6858000"/>
              <a:gd name="f1222" fmla="*/ f902 1 6096000"/>
              <a:gd name="f1223" fmla="*/ f903 1 6858000"/>
              <a:gd name="f1224" fmla="*/ f904 1 6096000"/>
              <a:gd name="f1225" fmla="*/ f905 1 6858000"/>
              <a:gd name="f1226" fmla="*/ f906 1 6096000"/>
              <a:gd name="f1227" fmla="*/ f907 1 6858000"/>
              <a:gd name="f1228" fmla="*/ f908 1 6096000"/>
              <a:gd name="f1229" fmla="*/ f909 1 6858000"/>
              <a:gd name="f1230" fmla="*/ f910 1 6096000"/>
              <a:gd name="f1231" fmla="*/ f911 1 6858000"/>
              <a:gd name="f1232" fmla="*/ f912 1 6096000"/>
              <a:gd name="f1233" fmla="*/ f913 1 6858000"/>
              <a:gd name="f1234" fmla="*/ f914 1 6096000"/>
              <a:gd name="f1235" fmla="*/ f915 1 6858000"/>
              <a:gd name="f1236" fmla="*/ f916 1 6096000"/>
              <a:gd name="f1237" fmla="*/ f917 1 6858000"/>
              <a:gd name="f1238" fmla="*/ f918 1 6096000"/>
              <a:gd name="f1239" fmla="*/ f919 1 6858000"/>
              <a:gd name="f1240" fmla="*/ f920 1 6096000"/>
              <a:gd name="f1241" fmla="*/ f921 1 6858000"/>
              <a:gd name="f1242" fmla="*/ f922 1 6096000"/>
              <a:gd name="f1243" fmla="*/ f923 1 6858000"/>
              <a:gd name="f1244" fmla="*/ f924 1 6096000"/>
              <a:gd name="f1245" fmla="*/ f925 1 6858000"/>
              <a:gd name="f1246" fmla="*/ f926 1 6096000"/>
              <a:gd name="f1247" fmla="*/ f927 1 6858000"/>
              <a:gd name="f1248" fmla="*/ f928 1 6096000"/>
              <a:gd name="f1249" fmla="*/ f929 1 6858000"/>
              <a:gd name="f1250" fmla="*/ f930 1 6096000"/>
              <a:gd name="f1251" fmla="*/ f931 1 6858000"/>
              <a:gd name="f1252" fmla="*/ f932 1 6096000"/>
              <a:gd name="f1253" fmla="*/ f933 1 6858000"/>
              <a:gd name="f1254" fmla="*/ f934 1 6096000"/>
              <a:gd name="f1255" fmla="*/ f935 1 6858000"/>
              <a:gd name="f1256" fmla="*/ f936 1 6096000"/>
              <a:gd name="f1257" fmla="*/ f937 1 6858000"/>
              <a:gd name="f1258" fmla="*/ f938 1 6096000"/>
              <a:gd name="f1259" fmla="*/ f939 1 6858000"/>
              <a:gd name="f1260" fmla="*/ f940 1 6096000"/>
              <a:gd name="f1261" fmla="*/ f941 1 6858000"/>
              <a:gd name="f1262" fmla="*/ f942 1 6096000"/>
              <a:gd name="f1263" fmla="*/ f943 1 6858000"/>
              <a:gd name="f1264" fmla="*/ f944 1 6096000"/>
              <a:gd name="f1265" fmla="*/ f945 1 6858000"/>
              <a:gd name="f1266" fmla="*/ f946 1 6096000"/>
              <a:gd name="f1267" fmla="*/ f947 1 6858000"/>
              <a:gd name="f1268" fmla="*/ f948 1 6096000"/>
              <a:gd name="f1269" fmla="*/ f949 1 6858000"/>
              <a:gd name="f1270" fmla="*/ f950 1 6096000"/>
              <a:gd name="f1271" fmla="*/ f951 1 6858000"/>
              <a:gd name="f1272" fmla="*/ f952 1 6096000"/>
              <a:gd name="f1273" fmla="*/ f953 1 6858000"/>
              <a:gd name="f1274" fmla="*/ f954 1 6096000"/>
              <a:gd name="f1275" fmla="*/ f955 1 6858000"/>
              <a:gd name="f1276" fmla="*/ f956 1 6096000"/>
              <a:gd name="f1277" fmla="*/ f957 1 6858000"/>
              <a:gd name="f1278" fmla="*/ f958 1 6096000"/>
              <a:gd name="f1279" fmla="*/ f959 1 6858000"/>
              <a:gd name="f1280" fmla="*/ f960 1 6096000"/>
              <a:gd name="f1281" fmla="*/ f961 1 6858000"/>
              <a:gd name="f1282" fmla="*/ f962 1 6096000"/>
              <a:gd name="f1283" fmla="*/ f963 1 6858000"/>
              <a:gd name="f1284" fmla="*/ f964 1 6096000"/>
              <a:gd name="f1285" fmla="*/ f965 1 6858000"/>
              <a:gd name="f1286" fmla="*/ f966 1 6096000"/>
              <a:gd name="f1287" fmla="*/ f967 1 6858000"/>
              <a:gd name="f1288" fmla="*/ f968 1 6096000"/>
              <a:gd name="f1289" fmla="*/ f969 1 6858000"/>
              <a:gd name="f1290" fmla="*/ f970 1 6096000"/>
              <a:gd name="f1291" fmla="*/ f971 1 6858000"/>
              <a:gd name="f1292" fmla="*/ f972 1 6096000"/>
              <a:gd name="f1293" fmla="*/ f973 1 6858000"/>
              <a:gd name="f1294" fmla="*/ f974 1 6096000"/>
              <a:gd name="f1295" fmla="*/ f975 1 6858000"/>
              <a:gd name="f1296" fmla="*/ f976 1 6096000"/>
              <a:gd name="f1297" fmla="*/ f977 1 6858000"/>
              <a:gd name="f1298" fmla="*/ f5 1 f657"/>
              <a:gd name="f1299" fmla="*/ f6 1 f657"/>
              <a:gd name="f1300" fmla="*/ f5 1 f658"/>
              <a:gd name="f1301" fmla="*/ f7 1 f658"/>
              <a:gd name="f1302" fmla="+- f978 0 f1"/>
              <a:gd name="f1303" fmla="*/ f979 1 f657"/>
              <a:gd name="f1304" fmla="*/ f980 1 f658"/>
              <a:gd name="f1305" fmla="*/ f981 1 f657"/>
              <a:gd name="f1306" fmla="*/ f982 1 f657"/>
              <a:gd name="f1307" fmla="*/ f983 1 f658"/>
              <a:gd name="f1308" fmla="*/ f984 1 f657"/>
              <a:gd name="f1309" fmla="*/ f985 1 f658"/>
              <a:gd name="f1310" fmla="*/ f986 1 f657"/>
              <a:gd name="f1311" fmla="*/ f987 1 f658"/>
              <a:gd name="f1312" fmla="*/ f988 1 f657"/>
              <a:gd name="f1313" fmla="*/ f989 1 f658"/>
              <a:gd name="f1314" fmla="*/ f990 1 f657"/>
              <a:gd name="f1315" fmla="*/ f991 1 f658"/>
              <a:gd name="f1316" fmla="*/ f992 1 f657"/>
              <a:gd name="f1317" fmla="*/ f993 1 f658"/>
              <a:gd name="f1318" fmla="*/ f994 1 f657"/>
              <a:gd name="f1319" fmla="*/ f995 1 f658"/>
              <a:gd name="f1320" fmla="*/ f996 1 f657"/>
              <a:gd name="f1321" fmla="*/ f997 1 f658"/>
              <a:gd name="f1322" fmla="*/ f998 1 f657"/>
              <a:gd name="f1323" fmla="*/ f999 1 f658"/>
              <a:gd name="f1324" fmla="*/ f1000 1 f657"/>
              <a:gd name="f1325" fmla="*/ f1001 1 f658"/>
              <a:gd name="f1326" fmla="*/ f1002 1 f657"/>
              <a:gd name="f1327" fmla="*/ f1003 1 f658"/>
              <a:gd name="f1328" fmla="*/ f1004 1 f657"/>
              <a:gd name="f1329" fmla="*/ f1005 1 f658"/>
              <a:gd name="f1330" fmla="*/ f1006 1 f657"/>
              <a:gd name="f1331" fmla="*/ f1007 1 f658"/>
              <a:gd name="f1332" fmla="*/ f1008 1 f657"/>
              <a:gd name="f1333" fmla="*/ f1009 1 f658"/>
              <a:gd name="f1334" fmla="*/ f1010 1 f657"/>
              <a:gd name="f1335" fmla="*/ f1011 1 f658"/>
              <a:gd name="f1336" fmla="*/ f1012 1 f657"/>
              <a:gd name="f1337" fmla="*/ f1013 1 f658"/>
              <a:gd name="f1338" fmla="*/ f1014 1 f657"/>
              <a:gd name="f1339" fmla="*/ f1015 1 f658"/>
              <a:gd name="f1340" fmla="*/ f1016 1 f657"/>
              <a:gd name="f1341" fmla="*/ f1017 1 f658"/>
              <a:gd name="f1342" fmla="*/ f1018 1 f657"/>
              <a:gd name="f1343" fmla="*/ f1019 1 f658"/>
              <a:gd name="f1344" fmla="*/ f1020 1 f657"/>
              <a:gd name="f1345" fmla="*/ f1021 1 f658"/>
              <a:gd name="f1346" fmla="*/ f1022 1 f657"/>
              <a:gd name="f1347" fmla="*/ f1023 1 f658"/>
              <a:gd name="f1348" fmla="*/ f1024 1 f657"/>
              <a:gd name="f1349" fmla="*/ f1025 1 f658"/>
              <a:gd name="f1350" fmla="*/ f1026 1 f657"/>
              <a:gd name="f1351" fmla="*/ f1027 1 f658"/>
              <a:gd name="f1352" fmla="*/ f1028 1 f657"/>
              <a:gd name="f1353" fmla="*/ f1029 1 f658"/>
              <a:gd name="f1354" fmla="*/ f1030 1 f657"/>
              <a:gd name="f1355" fmla="*/ f1031 1 f658"/>
              <a:gd name="f1356" fmla="*/ f1032 1 f657"/>
              <a:gd name="f1357" fmla="*/ f1033 1 f658"/>
              <a:gd name="f1358" fmla="*/ f1034 1 f657"/>
              <a:gd name="f1359" fmla="*/ f1035 1 f658"/>
              <a:gd name="f1360" fmla="*/ f1036 1 f657"/>
              <a:gd name="f1361" fmla="*/ f1037 1 f658"/>
              <a:gd name="f1362" fmla="*/ f1038 1 f657"/>
              <a:gd name="f1363" fmla="*/ f1039 1 f658"/>
              <a:gd name="f1364" fmla="*/ f1040 1 f657"/>
              <a:gd name="f1365" fmla="*/ f1041 1 f658"/>
              <a:gd name="f1366" fmla="*/ f1042 1 f657"/>
              <a:gd name="f1367" fmla="*/ f1043 1 f658"/>
              <a:gd name="f1368" fmla="*/ f1044 1 f657"/>
              <a:gd name="f1369" fmla="*/ f1045 1 f658"/>
              <a:gd name="f1370" fmla="*/ f1046 1 f657"/>
              <a:gd name="f1371" fmla="*/ f1047 1 f658"/>
              <a:gd name="f1372" fmla="*/ f1048 1 f657"/>
              <a:gd name="f1373" fmla="*/ f1049 1 f658"/>
              <a:gd name="f1374" fmla="*/ f1050 1 f657"/>
              <a:gd name="f1375" fmla="*/ f1051 1 f658"/>
              <a:gd name="f1376" fmla="*/ f1052 1 f657"/>
              <a:gd name="f1377" fmla="*/ f1053 1 f658"/>
              <a:gd name="f1378" fmla="*/ f1054 1 f657"/>
              <a:gd name="f1379" fmla="*/ f1055 1 f658"/>
              <a:gd name="f1380" fmla="*/ f1056 1 f657"/>
              <a:gd name="f1381" fmla="*/ f1057 1 f658"/>
              <a:gd name="f1382" fmla="*/ f1058 1 f657"/>
              <a:gd name="f1383" fmla="*/ f1059 1 f658"/>
              <a:gd name="f1384" fmla="*/ f1060 1 f657"/>
              <a:gd name="f1385" fmla="*/ f1061 1 f658"/>
              <a:gd name="f1386" fmla="*/ f1062 1 f657"/>
              <a:gd name="f1387" fmla="*/ f1063 1 f658"/>
              <a:gd name="f1388" fmla="*/ f1064 1 f657"/>
              <a:gd name="f1389" fmla="*/ f1065 1 f658"/>
              <a:gd name="f1390" fmla="*/ f1066 1 f657"/>
              <a:gd name="f1391" fmla="*/ f1067 1 f658"/>
              <a:gd name="f1392" fmla="*/ f1068 1 f657"/>
              <a:gd name="f1393" fmla="*/ f1069 1 f658"/>
              <a:gd name="f1394" fmla="*/ f1070 1 f657"/>
              <a:gd name="f1395" fmla="*/ f1071 1 f658"/>
              <a:gd name="f1396" fmla="*/ f1072 1 f657"/>
              <a:gd name="f1397" fmla="*/ f1073 1 f658"/>
              <a:gd name="f1398" fmla="*/ f1074 1 f657"/>
              <a:gd name="f1399" fmla="*/ f1075 1 f658"/>
              <a:gd name="f1400" fmla="*/ f1076 1 f657"/>
              <a:gd name="f1401" fmla="*/ f1077 1 f658"/>
              <a:gd name="f1402" fmla="*/ f1078 1 f657"/>
              <a:gd name="f1403" fmla="*/ f1079 1 f658"/>
              <a:gd name="f1404" fmla="*/ f1080 1 f657"/>
              <a:gd name="f1405" fmla="*/ f1081 1 f658"/>
              <a:gd name="f1406" fmla="*/ f1082 1 f657"/>
              <a:gd name="f1407" fmla="*/ f1083 1 f658"/>
              <a:gd name="f1408" fmla="*/ f1084 1 f657"/>
              <a:gd name="f1409" fmla="*/ f1085 1 f658"/>
              <a:gd name="f1410" fmla="*/ f1086 1 f657"/>
              <a:gd name="f1411" fmla="*/ f1087 1 f658"/>
              <a:gd name="f1412" fmla="*/ f1088 1 f657"/>
              <a:gd name="f1413" fmla="*/ f1089 1 f658"/>
              <a:gd name="f1414" fmla="*/ f1090 1 f657"/>
              <a:gd name="f1415" fmla="*/ f1091 1 f658"/>
              <a:gd name="f1416" fmla="*/ f1092 1 f657"/>
              <a:gd name="f1417" fmla="*/ f1093 1 f658"/>
              <a:gd name="f1418" fmla="*/ f1094 1 f657"/>
              <a:gd name="f1419" fmla="*/ f1095 1 f658"/>
              <a:gd name="f1420" fmla="*/ f1096 1 f657"/>
              <a:gd name="f1421" fmla="*/ f1097 1 f658"/>
              <a:gd name="f1422" fmla="*/ f1098 1 f657"/>
              <a:gd name="f1423" fmla="*/ f1099 1 f658"/>
              <a:gd name="f1424" fmla="*/ f1100 1 f657"/>
              <a:gd name="f1425" fmla="*/ f1101 1 f658"/>
              <a:gd name="f1426" fmla="*/ f1102 1 f657"/>
              <a:gd name="f1427" fmla="*/ f1103 1 f658"/>
              <a:gd name="f1428" fmla="*/ f1104 1 f657"/>
              <a:gd name="f1429" fmla="*/ f1105 1 f658"/>
              <a:gd name="f1430" fmla="*/ f1106 1 f657"/>
              <a:gd name="f1431" fmla="*/ f1107 1 f658"/>
              <a:gd name="f1432" fmla="*/ f1108 1 f657"/>
              <a:gd name="f1433" fmla="*/ f1109 1 f658"/>
              <a:gd name="f1434" fmla="*/ f1110 1 f657"/>
              <a:gd name="f1435" fmla="*/ f1111 1 f658"/>
              <a:gd name="f1436" fmla="*/ f1112 1 f657"/>
              <a:gd name="f1437" fmla="*/ f1113 1 f658"/>
              <a:gd name="f1438" fmla="*/ f1114 1 f657"/>
              <a:gd name="f1439" fmla="*/ f1115 1 f658"/>
              <a:gd name="f1440" fmla="*/ f1116 1 f657"/>
              <a:gd name="f1441" fmla="*/ f1117 1 f658"/>
              <a:gd name="f1442" fmla="*/ f1118 1 f657"/>
              <a:gd name="f1443" fmla="*/ f1119 1 f658"/>
              <a:gd name="f1444" fmla="*/ f1120 1 f657"/>
              <a:gd name="f1445" fmla="*/ f1121 1 f658"/>
              <a:gd name="f1446" fmla="*/ f1122 1 f657"/>
              <a:gd name="f1447" fmla="*/ f1123 1 f658"/>
              <a:gd name="f1448" fmla="*/ f1124 1 f657"/>
              <a:gd name="f1449" fmla="*/ f1125 1 f658"/>
              <a:gd name="f1450" fmla="*/ f1126 1 f657"/>
              <a:gd name="f1451" fmla="*/ f1127 1 f658"/>
              <a:gd name="f1452" fmla="*/ f1128 1 f657"/>
              <a:gd name="f1453" fmla="*/ f1129 1 f658"/>
              <a:gd name="f1454" fmla="*/ f1130 1 f657"/>
              <a:gd name="f1455" fmla="*/ f1131 1 f658"/>
              <a:gd name="f1456" fmla="*/ f1132 1 f657"/>
              <a:gd name="f1457" fmla="*/ f1133 1 f658"/>
              <a:gd name="f1458" fmla="*/ f1134 1 f657"/>
              <a:gd name="f1459" fmla="*/ f1135 1 f658"/>
              <a:gd name="f1460" fmla="*/ f1136 1 f657"/>
              <a:gd name="f1461" fmla="*/ f1137 1 f658"/>
              <a:gd name="f1462" fmla="*/ f1138 1 f657"/>
              <a:gd name="f1463" fmla="*/ f1139 1 f658"/>
              <a:gd name="f1464" fmla="*/ f1140 1 f657"/>
              <a:gd name="f1465" fmla="*/ f1141 1 f658"/>
              <a:gd name="f1466" fmla="*/ f1142 1 f657"/>
              <a:gd name="f1467" fmla="*/ f1143 1 f658"/>
              <a:gd name="f1468" fmla="*/ f1144 1 f657"/>
              <a:gd name="f1469" fmla="*/ f1145 1 f658"/>
              <a:gd name="f1470" fmla="*/ f1146 1 f657"/>
              <a:gd name="f1471" fmla="*/ f1147 1 f658"/>
              <a:gd name="f1472" fmla="*/ f1148 1 f657"/>
              <a:gd name="f1473" fmla="*/ f1149 1 f658"/>
              <a:gd name="f1474" fmla="*/ f1150 1 f657"/>
              <a:gd name="f1475" fmla="*/ f1151 1 f658"/>
              <a:gd name="f1476" fmla="*/ f1152 1 f657"/>
              <a:gd name="f1477" fmla="*/ f1153 1 f658"/>
              <a:gd name="f1478" fmla="*/ f1154 1 f657"/>
              <a:gd name="f1479" fmla="*/ f1155 1 f658"/>
              <a:gd name="f1480" fmla="*/ f1156 1 f657"/>
              <a:gd name="f1481" fmla="*/ f1157 1 f658"/>
              <a:gd name="f1482" fmla="*/ f1158 1 f657"/>
              <a:gd name="f1483" fmla="*/ f1159 1 f658"/>
              <a:gd name="f1484" fmla="*/ f1160 1 f657"/>
              <a:gd name="f1485" fmla="*/ f1161 1 f658"/>
              <a:gd name="f1486" fmla="*/ f1162 1 f657"/>
              <a:gd name="f1487" fmla="*/ f1163 1 f658"/>
              <a:gd name="f1488" fmla="*/ f1164 1 f657"/>
              <a:gd name="f1489" fmla="*/ f1165 1 f658"/>
              <a:gd name="f1490" fmla="*/ f1166 1 f657"/>
              <a:gd name="f1491" fmla="*/ f1167 1 f658"/>
              <a:gd name="f1492" fmla="*/ f1168 1 f657"/>
              <a:gd name="f1493" fmla="*/ f1169 1 f658"/>
              <a:gd name="f1494" fmla="*/ f1170 1 f657"/>
              <a:gd name="f1495" fmla="*/ f1171 1 f658"/>
              <a:gd name="f1496" fmla="*/ f1172 1 f657"/>
              <a:gd name="f1497" fmla="*/ f1173 1 f658"/>
              <a:gd name="f1498" fmla="*/ f1174 1 f657"/>
              <a:gd name="f1499" fmla="*/ f1175 1 f658"/>
              <a:gd name="f1500" fmla="*/ f1176 1 f657"/>
              <a:gd name="f1501" fmla="*/ f1177 1 f658"/>
              <a:gd name="f1502" fmla="*/ f1178 1 f657"/>
              <a:gd name="f1503" fmla="*/ f1179 1 f658"/>
              <a:gd name="f1504" fmla="*/ f1180 1 f657"/>
              <a:gd name="f1505" fmla="*/ f1181 1 f658"/>
              <a:gd name="f1506" fmla="*/ f1182 1 f657"/>
              <a:gd name="f1507" fmla="*/ f1183 1 f658"/>
              <a:gd name="f1508" fmla="*/ f1184 1 f657"/>
              <a:gd name="f1509" fmla="*/ f1185 1 f658"/>
              <a:gd name="f1510" fmla="*/ f1186 1 f657"/>
              <a:gd name="f1511" fmla="*/ f1187 1 f658"/>
              <a:gd name="f1512" fmla="*/ f1188 1 f657"/>
              <a:gd name="f1513" fmla="*/ f1189 1 f658"/>
              <a:gd name="f1514" fmla="*/ f1190 1 f657"/>
              <a:gd name="f1515" fmla="*/ f1191 1 f658"/>
              <a:gd name="f1516" fmla="*/ f1192 1 f657"/>
              <a:gd name="f1517" fmla="*/ f1193 1 f658"/>
              <a:gd name="f1518" fmla="*/ f1194 1 f657"/>
              <a:gd name="f1519" fmla="*/ f1195 1 f658"/>
              <a:gd name="f1520" fmla="*/ f1196 1 f657"/>
              <a:gd name="f1521" fmla="*/ f1197 1 f658"/>
              <a:gd name="f1522" fmla="*/ f1198 1 f657"/>
              <a:gd name="f1523" fmla="*/ f1199 1 f658"/>
              <a:gd name="f1524" fmla="*/ f1200 1 f657"/>
              <a:gd name="f1525" fmla="*/ f1201 1 f658"/>
              <a:gd name="f1526" fmla="*/ f1202 1 f657"/>
              <a:gd name="f1527" fmla="*/ f1203 1 f658"/>
              <a:gd name="f1528" fmla="*/ f1204 1 f657"/>
              <a:gd name="f1529" fmla="*/ f1205 1 f658"/>
              <a:gd name="f1530" fmla="*/ f1206 1 f657"/>
              <a:gd name="f1531" fmla="*/ f1207 1 f658"/>
              <a:gd name="f1532" fmla="*/ f1208 1 f657"/>
              <a:gd name="f1533" fmla="*/ f1209 1 f658"/>
              <a:gd name="f1534" fmla="*/ f1210 1 f657"/>
              <a:gd name="f1535" fmla="*/ f1211 1 f658"/>
              <a:gd name="f1536" fmla="*/ f1212 1 f657"/>
              <a:gd name="f1537" fmla="*/ f1213 1 f658"/>
              <a:gd name="f1538" fmla="*/ f1214 1 f657"/>
              <a:gd name="f1539" fmla="*/ f1215 1 f658"/>
              <a:gd name="f1540" fmla="*/ f1216 1 f657"/>
              <a:gd name="f1541" fmla="*/ f1217 1 f658"/>
              <a:gd name="f1542" fmla="*/ f1218 1 f657"/>
              <a:gd name="f1543" fmla="*/ f1219 1 f658"/>
              <a:gd name="f1544" fmla="*/ f1220 1 f657"/>
              <a:gd name="f1545" fmla="*/ f1221 1 f658"/>
              <a:gd name="f1546" fmla="*/ f1222 1 f657"/>
              <a:gd name="f1547" fmla="*/ f1223 1 f658"/>
              <a:gd name="f1548" fmla="*/ f1224 1 f657"/>
              <a:gd name="f1549" fmla="*/ f1225 1 f658"/>
              <a:gd name="f1550" fmla="*/ f1226 1 f657"/>
              <a:gd name="f1551" fmla="*/ f1227 1 f658"/>
              <a:gd name="f1552" fmla="*/ f1228 1 f657"/>
              <a:gd name="f1553" fmla="*/ f1229 1 f658"/>
              <a:gd name="f1554" fmla="*/ f1230 1 f657"/>
              <a:gd name="f1555" fmla="*/ f1231 1 f658"/>
              <a:gd name="f1556" fmla="*/ f1232 1 f657"/>
              <a:gd name="f1557" fmla="*/ f1233 1 f658"/>
              <a:gd name="f1558" fmla="*/ f1234 1 f657"/>
              <a:gd name="f1559" fmla="*/ f1235 1 f658"/>
              <a:gd name="f1560" fmla="*/ f1236 1 f657"/>
              <a:gd name="f1561" fmla="*/ f1237 1 f658"/>
              <a:gd name="f1562" fmla="*/ f1238 1 f657"/>
              <a:gd name="f1563" fmla="*/ f1239 1 f658"/>
              <a:gd name="f1564" fmla="*/ f1240 1 f657"/>
              <a:gd name="f1565" fmla="*/ f1241 1 f658"/>
              <a:gd name="f1566" fmla="*/ f1242 1 f657"/>
              <a:gd name="f1567" fmla="*/ f1243 1 f658"/>
              <a:gd name="f1568" fmla="*/ f1244 1 f657"/>
              <a:gd name="f1569" fmla="*/ f1245 1 f658"/>
              <a:gd name="f1570" fmla="*/ f1246 1 f657"/>
              <a:gd name="f1571" fmla="*/ f1247 1 f658"/>
              <a:gd name="f1572" fmla="*/ f1248 1 f657"/>
              <a:gd name="f1573" fmla="*/ f1249 1 f658"/>
              <a:gd name="f1574" fmla="*/ f1250 1 f657"/>
              <a:gd name="f1575" fmla="*/ f1251 1 f658"/>
              <a:gd name="f1576" fmla="*/ f1252 1 f657"/>
              <a:gd name="f1577" fmla="*/ f1253 1 f658"/>
              <a:gd name="f1578" fmla="*/ f1254 1 f657"/>
              <a:gd name="f1579" fmla="*/ f1255 1 f658"/>
              <a:gd name="f1580" fmla="*/ f1256 1 f657"/>
              <a:gd name="f1581" fmla="*/ f1257 1 f658"/>
              <a:gd name="f1582" fmla="*/ f1258 1 f657"/>
              <a:gd name="f1583" fmla="*/ f1259 1 f658"/>
              <a:gd name="f1584" fmla="*/ f1260 1 f657"/>
              <a:gd name="f1585" fmla="*/ f1261 1 f658"/>
              <a:gd name="f1586" fmla="*/ f1262 1 f657"/>
              <a:gd name="f1587" fmla="*/ f1263 1 f658"/>
              <a:gd name="f1588" fmla="*/ f1264 1 f657"/>
              <a:gd name="f1589" fmla="*/ f1265 1 f658"/>
              <a:gd name="f1590" fmla="*/ f1266 1 f657"/>
              <a:gd name="f1591" fmla="*/ f1267 1 f658"/>
              <a:gd name="f1592" fmla="*/ f1268 1 f657"/>
              <a:gd name="f1593" fmla="*/ f1269 1 f658"/>
              <a:gd name="f1594" fmla="*/ f1270 1 f657"/>
              <a:gd name="f1595" fmla="*/ f1271 1 f658"/>
              <a:gd name="f1596" fmla="*/ f1272 1 f657"/>
              <a:gd name="f1597" fmla="*/ f1273 1 f658"/>
              <a:gd name="f1598" fmla="*/ f1274 1 f657"/>
              <a:gd name="f1599" fmla="*/ f1275 1 f658"/>
              <a:gd name="f1600" fmla="*/ f1276 1 f657"/>
              <a:gd name="f1601" fmla="*/ f1277 1 f658"/>
              <a:gd name="f1602" fmla="*/ f1278 1 f657"/>
              <a:gd name="f1603" fmla="*/ f1279 1 f658"/>
              <a:gd name="f1604" fmla="*/ f1280 1 f657"/>
              <a:gd name="f1605" fmla="*/ f1281 1 f658"/>
              <a:gd name="f1606" fmla="*/ f1282 1 f657"/>
              <a:gd name="f1607" fmla="*/ f1283 1 f658"/>
              <a:gd name="f1608" fmla="*/ f1284 1 f657"/>
              <a:gd name="f1609" fmla="*/ f1285 1 f658"/>
              <a:gd name="f1610" fmla="*/ f1286 1 f657"/>
              <a:gd name="f1611" fmla="*/ f1287 1 f658"/>
              <a:gd name="f1612" fmla="*/ f1288 1 f657"/>
              <a:gd name="f1613" fmla="*/ f1289 1 f658"/>
              <a:gd name="f1614" fmla="*/ f1290 1 f657"/>
              <a:gd name="f1615" fmla="*/ f1291 1 f658"/>
              <a:gd name="f1616" fmla="*/ f1292 1 f657"/>
              <a:gd name="f1617" fmla="*/ f1293 1 f658"/>
              <a:gd name="f1618" fmla="*/ f1294 1 f657"/>
              <a:gd name="f1619" fmla="*/ f1295 1 f658"/>
              <a:gd name="f1620" fmla="*/ f1296 1 f657"/>
              <a:gd name="f1621" fmla="*/ f1297 1 f658"/>
              <a:gd name="f1622" fmla="*/ f1298 f652 1"/>
              <a:gd name="f1623" fmla="*/ f1299 f652 1"/>
              <a:gd name="f1624" fmla="*/ f1301 f653 1"/>
              <a:gd name="f1625" fmla="*/ f1300 f653 1"/>
              <a:gd name="f1626" fmla="*/ f1303 f652 1"/>
              <a:gd name="f1627" fmla="*/ f1304 f653 1"/>
              <a:gd name="f1628" fmla="*/ f1305 f652 1"/>
              <a:gd name="f1629" fmla="*/ f1306 f652 1"/>
              <a:gd name="f1630" fmla="*/ f1307 f653 1"/>
              <a:gd name="f1631" fmla="*/ f1308 f652 1"/>
              <a:gd name="f1632" fmla="*/ f1309 f653 1"/>
              <a:gd name="f1633" fmla="*/ f1310 f652 1"/>
              <a:gd name="f1634" fmla="*/ f1311 f653 1"/>
              <a:gd name="f1635" fmla="*/ f1312 f652 1"/>
              <a:gd name="f1636" fmla="*/ f1313 f653 1"/>
              <a:gd name="f1637" fmla="*/ f1314 f652 1"/>
              <a:gd name="f1638" fmla="*/ f1315 f653 1"/>
              <a:gd name="f1639" fmla="*/ f1316 f652 1"/>
              <a:gd name="f1640" fmla="*/ f1317 f653 1"/>
              <a:gd name="f1641" fmla="*/ f1318 f652 1"/>
              <a:gd name="f1642" fmla="*/ f1319 f653 1"/>
              <a:gd name="f1643" fmla="*/ f1320 f652 1"/>
              <a:gd name="f1644" fmla="*/ f1321 f653 1"/>
              <a:gd name="f1645" fmla="*/ f1322 f652 1"/>
              <a:gd name="f1646" fmla="*/ f1323 f653 1"/>
              <a:gd name="f1647" fmla="*/ f1324 f652 1"/>
              <a:gd name="f1648" fmla="*/ f1325 f653 1"/>
              <a:gd name="f1649" fmla="*/ f1326 f652 1"/>
              <a:gd name="f1650" fmla="*/ f1327 f653 1"/>
              <a:gd name="f1651" fmla="*/ f1328 f652 1"/>
              <a:gd name="f1652" fmla="*/ f1329 f653 1"/>
              <a:gd name="f1653" fmla="*/ f1330 f652 1"/>
              <a:gd name="f1654" fmla="*/ f1331 f653 1"/>
              <a:gd name="f1655" fmla="*/ f1332 f652 1"/>
              <a:gd name="f1656" fmla="*/ f1333 f653 1"/>
              <a:gd name="f1657" fmla="*/ f1334 f652 1"/>
              <a:gd name="f1658" fmla="*/ f1335 f653 1"/>
              <a:gd name="f1659" fmla="*/ f1336 f652 1"/>
              <a:gd name="f1660" fmla="*/ f1337 f653 1"/>
              <a:gd name="f1661" fmla="*/ f1338 f652 1"/>
              <a:gd name="f1662" fmla="*/ f1339 f653 1"/>
              <a:gd name="f1663" fmla="*/ f1340 f652 1"/>
              <a:gd name="f1664" fmla="*/ f1341 f653 1"/>
              <a:gd name="f1665" fmla="*/ f1342 f652 1"/>
              <a:gd name="f1666" fmla="*/ f1343 f653 1"/>
              <a:gd name="f1667" fmla="*/ f1344 f652 1"/>
              <a:gd name="f1668" fmla="*/ f1345 f653 1"/>
              <a:gd name="f1669" fmla="*/ f1346 f652 1"/>
              <a:gd name="f1670" fmla="*/ f1347 f653 1"/>
              <a:gd name="f1671" fmla="*/ f1348 f652 1"/>
              <a:gd name="f1672" fmla="*/ f1349 f653 1"/>
              <a:gd name="f1673" fmla="*/ f1350 f652 1"/>
              <a:gd name="f1674" fmla="*/ f1351 f653 1"/>
              <a:gd name="f1675" fmla="*/ f1352 f652 1"/>
              <a:gd name="f1676" fmla="*/ f1353 f653 1"/>
              <a:gd name="f1677" fmla="*/ f1354 f652 1"/>
              <a:gd name="f1678" fmla="*/ f1355 f653 1"/>
              <a:gd name="f1679" fmla="*/ f1356 f652 1"/>
              <a:gd name="f1680" fmla="*/ f1357 f653 1"/>
              <a:gd name="f1681" fmla="*/ f1358 f652 1"/>
              <a:gd name="f1682" fmla="*/ f1359 f653 1"/>
              <a:gd name="f1683" fmla="*/ f1360 f652 1"/>
              <a:gd name="f1684" fmla="*/ f1361 f653 1"/>
              <a:gd name="f1685" fmla="*/ f1362 f652 1"/>
              <a:gd name="f1686" fmla="*/ f1363 f653 1"/>
              <a:gd name="f1687" fmla="*/ f1364 f652 1"/>
              <a:gd name="f1688" fmla="*/ f1365 f653 1"/>
              <a:gd name="f1689" fmla="*/ f1366 f652 1"/>
              <a:gd name="f1690" fmla="*/ f1367 f653 1"/>
              <a:gd name="f1691" fmla="*/ f1368 f652 1"/>
              <a:gd name="f1692" fmla="*/ f1369 f653 1"/>
              <a:gd name="f1693" fmla="*/ f1370 f652 1"/>
              <a:gd name="f1694" fmla="*/ f1371 f653 1"/>
              <a:gd name="f1695" fmla="*/ f1372 f652 1"/>
              <a:gd name="f1696" fmla="*/ f1373 f653 1"/>
              <a:gd name="f1697" fmla="*/ f1374 f652 1"/>
              <a:gd name="f1698" fmla="*/ f1375 f653 1"/>
              <a:gd name="f1699" fmla="*/ f1376 f652 1"/>
              <a:gd name="f1700" fmla="*/ f1377 f653 1"/>
              <a:gd name="f1701" fmla="*/ f1378 f652 1"/>
              <a:gd name="f1702" fmla="*/ f1379 f653 1"/>
              <a:gd name="f1703" fmla="*/ f1380 f652 1"/>
              <a:gd name="f1704" fmla="*/ f1381 f653 1"/>
              <a:gd name="f1705" fmla="*/ f1382 f652 1"/>
              <a:gd name="f1706" fmla="*/ f1383 f653 1"/>
              <a:gd name="f1707" fmla="*/ f1384 f652 1"/>
              <a:gd name="f1708" fmla="*/ f1385 f653 1"/>
              <a:gd name="f1709" fmla="*/ f1386 f652 1"/>
              <a:gd name="f1710" fmla="*/ f1387 f653 1"/>
              <a:gd name="f1711" fmla="*/ f1388 f652 1"/>
              <a:gd name="f1712" fmla="*/ f1389 f653 1"/>
              <a:gd name="f1713" fmla="*/ f1390 f652 1"/>
              <a:gd name="f1714" fmla="*/ f1391 f653 1"/>
              <a:gd name="f1715" fmla="*/ f1392 f652 1"/>
              <a:gd name="f1716" fmla="*/ f1393 f653 1"/>
              <a:gd name="f1717" fmla="*/ f1394 f652 1"/>
              <a:gd name="f1718" fmla="*/ f1395 f653 1"/>
              <a:gd name="f1719" fmla="*/ f1396 f652 1"/>
              <a:gd name="f1720" fmla="*/ f1397 f653 1"/>
              <a:gd name="f1721" fmla="*/ f1398 f652 1"/>
              <a:gd name="f1722" fmla="*/ f1399 f653 1"/>
              <a:gd name="f1723" fmla="*/ f1400 f652 1"/>
              <a:gd name="f1724" fmla="*/ f1401 f653 1"/>
              <a:gd name="f1725" fmla="*/ f1402 f652 1"/>
              <a:gd name="f1726" fmla="*/ f1403 f653 1"/>
              <a:gd name="f1727" fmla="*/ f1404 f652 1"/>
              <a:gd name="f1728" fmla="*/ f1405 f653 1"/>
              <a:gd name="f1729" fmla="*/ f1406 f652 1"/>
              <a:gd name="f1730" fmla="*/ f1407 f653 1"/>
              <a:gd name="f1731" fmla="*/ f1408 f652 1"/>
              <a:gd name="f1732" fmla="*/ f1409 f653 1"/>
              <a:gd name="f1733" fmla="*/ f1410 f652 1"/>
              <a:gd name="f1734" fmla="*/ f1411 f653 1"/>
              <a:gd name="f1735" fmla="*/ f1412 f652 1"/>
              <a:gd name="f1736" fmla="*/ f1413 f653 1"/>
              <a:gd name="f1737" fmla="*/ f1414 f652 1"/>
              <a:gd name="f1738" fmla="*/ f1415 f653 1"/>
              <a:gd name="f1739" fmla="*/ f1416 f652 1"/>
              <a:gd name="f1740" fmla="*/ f1417 f653 1"/>
              <a:gd name="f1741" fmla="*/ f1418 f652 1"/>
              <a:gd name="f1742" fmla="*/ f1419 f653 1"/>
              <a:gd name="f1743" fmla="*/ f1420 f652 1"/>
              <a:gd name="f1744" fmla="*/ f1421 f653 1"/>
              <a:gd name="f1745" fmla="*/ f1422 f652 1"/>
              <a:gd name="f1746" fmla="*/ f1423 f653 1"/>
              <a:gd name="f1747" fmla="*/ f1424 f652 1"/>
              <a:gd name="f1748" fmla="*/ f1425 f653 1"/>
              <a:gd name="f1749" fmla="*/ f1426 f652 1"/>
              <a:gd name="f1750" fmla="*/ f1427 f653 1"/>
              <a:gd name="f1751" fmla="*/ f1428 f652 1"/>
              <a:gd name="f1752" fmla="*/ f1429 f653 1"/>
              <a:gd name="f1753" fmla="*/ f1430 f652 1"/>
              <a:gd name="f1754" fmla="*/ f1431 f653 1"/>
              <a:gd name="f1755" fmla="*/ f1432 f652 1"/>
              <a:gd name="f1756" fmla="*/ f1433 f653 1"/>
              <a:gd name="f1757" fmla="*/ f1434 f652 1"/>
              <a:gd name="f1758" fmla="*/ f1435 f653 1"/>
              <a:gd name="f1759" fmla="*/ f1436 f652 1"/>
              <a:gd name="f1760" fmla="*/ f1437 f653 1"/>
              <a:gd name="f1761" fmla="*/ f1438 f652 1"/>
              <a:gd name="f1762" fmla="*/ f1439 f653 1"/>
              <a:gd name="f1763" fmla="*/ f1440 f652 1"/>
              <a:gd name="f1764" fmla="*/ f1441 f653 1"/>
              <a:gd name="f1765" fmla="*/ f1442 f652 1"/>
              <a:gd name="f1766" fmla="*/ f1443 f653 1"/>
              <a:gd name="f1767" fmla="*/ f1444 f652 1"/>
              <a:gd name="f1768" fmla="*/ f1445 f653 1"/>
              <a:gd name="f1769" fmla="*/ f1446 f652 1"/>
              <a:gd name="f1770" fmla="*/ f1447 f653 1"/>
              <a:gd name="f1771" fmla="*/ f1448 f652 1"/>
              <a:gd name="f1772" fmla="*/ f1449 f653 1"/>
              <a:gd name="f1773" fmla="*/ f1450 f652 1"/>
              <a:gd name="f1774" fmla="*/ f1451 f653 1"/>
              <a:gd name="f1775" fmla="*/ f1452 f652 1"/>
              <a:gd name="f1776" fmla="*/ f1453 f653 1"/>
              <a:gd name="f1777" fmla="*/ f1454 f652 1"/>
              <a:gd name="f1778" fmla="*/ f1455 f653 1"/>
              <a:gd name="f1779" fmla="*/ f1456 f652 1"/>
              <a:gd name="f1780" fmla="*/ f1457 f653 1"/>
              <a:gd name="f1781" fmla="*/ f1458 f652 1"/>
              <a:gd name="f1782" fmla="*/ f1459 f653 1"/>
              <a:gd name="f1783" fmla="*/ f1460 f652 1"/>
              <a:gd name="f1784" fmla="*/ f1461 f653 1"/>
              <a:gd name="f1785" fmla="*/ f1462 f652 1"/>
              <a:gd name="f1786" fmla="*/ f1463 f653 1"/>
              <a:gd name="f1787" fmla="*/ f1464 f652 1"/>
              <a:gd name="f1788" fmla="*/ f1465 f653 1"/>
              <a:gd name="f1789" fmla="*/ f1466 f652 1"/>
              <a:gd name="f1790" fmla="*/ f1467 f653 1"/>
              <a:gd name="f1791" fmla="*/ f1468 f652 1"/>
              <a:gd name="f1792" fmla="*/ f1469 f653 1"/>
              <a:gd name="f1793" fmla="*/ f1470 f652 1"/>
              <a:gd name="f1794" fmla="*/ f1471 f653 1"/>
              <a:gd name="f1795" fmla="*/ f1472 f652 1"/>
              <a:gd name="f1796" fmla="*/ f1473 f653 1"/>
              <a:gd name="f1797" fmla="*/ f1474 f652 1"/>
              <a:gd name="f1798" fmla="*/ f1475 f653 1"/>
              <a:gd name="f1799" fmla="*/ f1476 f652 1"/>
              <a:gd name="f1800" fmla="*/ f1477 f653 1"/>
              <a:gd name="f1801" fmla="*/ f1478 f652 1"/>
              <a:gd name="f1802" fmla="*/ f1479 f653 1"/>
              <a:gd name="f1803" fmla="*/ f1480 f652 1"/>
              <a:gd name="f1804" fmla="*/ f1481 f653 1"/>
              <a:gd name="f1805" fmla="*/ f1482 f652 1"/>
              <a:gd name="f1806" fmla="*/ f1483 f653 1"/>
              <a:gd name="f1807" fmla="*/ f1484 f652 1"/>
              <a:gd name="f1808" fmla="*/ f1485 f653 1"/>
              <a:gd name="f1809" fmla="*/ f1486 f652 1"/>
              <a:gd name="f1810" fmla="*/ f1487 f653 1"/>
              <a:gd name="f1811" fmla="*/ f1488 f652 1"/>
              <a:gd name="f1812" fmla="*/ f1489 f653 1"/>
              <a:gd name="f1813" fmla="*/ f1490 f652 1"/>
              <a:gd name="f1814" fmla="*/ f1491 f653 1"/>
              <a:gd name="f1815" fmla="*/ f1492 f652 1"/>
              <a:gd name="f1816" fmla="*/ f1493 f653 1"/>
              <a:gd name="f1817" fmla="*/ f1494 f652 1"/>
              <a:gd name="f1818" fmla="*/ f1495 f653 1"/>
              <a:gd name="f1819" fmla="*/ f1496 f652 1"/>
              <a:gd name="f1820" fmla="*/ f1497 f653 1"/>
              <a:gd name="f1821" fmla="*/ f1498 f652 1"/>
              <a:gd name="f1822" fmla="*/ f1499 f653 1"/>
              <a:gd name="f1823" fmla="*/ f1500 f652 1"/>
              <a:gd name="f1824" fmla="*/ f1501 f653 1"/>
              <a:gd name="f1825" fmla="*/ f1502 f652 1"/>
              <a:gd name="f1826" fmla="*/ f1503 f653 1"/>
              <a:gd name="f1827" fmla="*/ f1504 f652 1"/>
              <a:gd name="f1828" fmla="*/ f1505 f653 1"/>
              <a:gd name="f1829" fmla="*/ f1506 f652 1"/>
              <a:gd name="f1830" fmla="*/ f1507 f653 1"/>
              <a:gd name="f1831" fmla="*/ f1508 f652 1"/>
              <a:gd name="f1832" fmla="*/ f1509 f653 1"/>
              <a:gd name="f1833" fmla="*/ f1510 f652 1"/>
              <a:gd name="f1834" fmla="*/ f1511 f653 1"/>
              <a:gd name="f1835" fmla="*/ f1512 f652 1"/>
              <a:gd name="f1836" fmla="*/ f1513 f653 1"/>
              <a:gd name="f1837" fmla="*/ f1514 f652 1"/>
              <a:gd name="f1838" fmla="*/ f1515 f653 1"/>
              <a:gd name="f1839" fmla="*/ f1516 f652 1"/>
              <a:gd name="f1840" fmla="*/ f1517 f653 1"/>
              <a:gd name="f1841" fmla="*/ f1518 f652 1"/>
              <a:gd name="f1842" fmla="*/ f1519 f653 1"/>
              <a:gd name="f1843" fmla="*/ f1520 f652 1"/>
              <a:gd name="f1844" fmla="*/ f1521 f653 1"/>
              <a:gd name="f1845" fmla="*/ f1522 f652 1"/>
              <a:gd name="f1846" fmla="*/ f1523 f653 1"/>
              <a:gd name="f1847" fmla="*/ f1524 f652 1"/>
              <a:gd name="f1848" fmla="*/ f1525 f653 1"/>
              <a:gd name="f1849" fmla="*/ f1526 f652 1"/>
              <a:gd name="f1850" fmla="*/ f1527 f653 1"/>
              <a:gd name="f1851" fmla="*/ f1528 f652 1"/>
              <a:gd name="f1852" fmla="*/ f1529 f653 1"/>
              <a:gd name="f1853" fmla="*/ f1530 f652 1"/>
              <a:gd name="f1854" fmla="*/ f1531 f653 1"/>
              <a:gd name="f1855" fmla="*/ f1532 f652 1"/>
              <a:gd name="f1856" fmla="*/ f1533 f653 1"/>
              <a:gd name="f1857" fmla="*/ f1534 f652 1"/>
              <a:gd name="f1858" fmla="*/ f1535 f653 1"/>
              <a:gd name="f1859" fmla="*/ f1536 f652 1"/>
              <a:gd name="f1860" fmla="*/ f1537 f653 1"/>
              <a:gd name="f1861" fmla="*/ f1538 f652 1"/>
              <a:gd name="f1862" fmla="*/ f1539 f653 1"/>
              <a:gd name="f1863" fmla="*/ f1540 f652 1"/>
              <a:gd name="f1864" fmla="*/ f1541 f653 1"/>
              <a:gd name="f1865" fmla="*/ f1542 f652 1"/>
              <a:gd name="f1866" fmla="*/ f1543 f653 1"/>
              <a:gd name="f1867" fmla="*/ f1544 f652 1"/>
              <a:gd name="f1868" fmla="*/ f1545 f653 1"/>
              <a:gd name="f1869" fmla="*/ f1546 f652 1"/>
              <a:gd name="f1870" fmla="*/ f1547 f653 1"/>
              <a:gd name="f1871" fmla="*/ f1548 f652 1"/>
              <a:gd name="f1872" fmla="*/ f1549 f653 1"/>
              <a:gd name="f1873" fmla="*/ f1550 f652 1"/>
              <a:gd name="f1874" fmla="*/ f1551 f653 1"/>
              <a:gd name="f1875" fmla="*/ f1552 f652 1"/>
              <a:gd name="f1876" fmla="*/ f1553 f653 1"/>
              <a:gd name="f1877" fmla="*/ f1554 f652 1"/>
              <a:gd name="f1878" fmla="*/ f1555 f653 1"/>
              <a:gd name="f1879" fmla="*/ f1556 f652 1"/>
              <a:gd name="f1880" fmla="*/ f1557 f653 1"/>
              <a:gd name="f1881" fmla="*/ f1558 f652 1"/>
              <a:gd name="f1882" fmla="*/ f1559 f653 1"/>
              <a:gd name="f1883" fmla="*/ f1560 f652 1"/>
              <a:gd name="f1884" fmla="*/ f1561 f653 1"/>
              <a:gd name="f1885" fmla="*/ f1562 f652 1"/>
              <a:gd name="f1886" fmla="*/ f1563 f653 1"/>
              <a:gd name="f1887" fmla="*/ f1564 f652 1"/>
              <a:gd name="f1888" fmla="*/ f1565 f653 1"/>
              <a:gd name="f1889" fmla="*/ f1566 f652 1"/>
              <a:gd name="f1890" fmla="*/ f1567 f653 1"/>
              <a:gd name="f1891" fmla="*/ f1568 f652 1"/>
              <a:gd name="f1892" fmla="*/ f1569 f653 1"/>
              <a:gd name="f1893" fmla="*/ f1570 f652 1"/>
              <a:gd name="f1894" fmla="*/ f1571 f653 1"/>
              <a:gd name="f1895" fmla="*/ f1572 f652 1"/>
              <a:gd name="f1896" fmla="*/ f1573 f653 1"/>
              <a:gd name="f1897" fmla="*/ f1574 f652 1"/>
              <a:gd name="f1898" fmla="*/ f1575 f653 1"/>
              <a:gd name="f1899" fmla="*/ f1576 f652 1"/>
              <a:gd name="f1900" fmla="*/ f1577 f653 1"/>
              <a:gd name="f1901" fmla="*/ f1578 f652 1"/>
              <a:gd name="f1902" fmla="*/ f1579 f653 1"/>
              <a:gd name="f1903" fmla="*/ f1580 f652 1"/>
              <a:gd name="f1904" fmla="*/ f1581 f653 1"/>
              <a:gd name="f1905" fmla="*/ f1582 f652 1"/>
              <a:gd name="f1906" fmla="*/ f1583 f653 1"/>
              <a:gd name="f1907" fmla="*/ f1584 f652 1"/>
              <a:gd name="f1908" fmla="*/ f1585 f653 1"/>
              <a:gd name="f1909" fmla="*/ f1586 f652 1"/>
              <a:gd name="f1910" fmla="*/ f1587 f653 1"/>
              <a:gd name="f1911" fmla="*/ f1588 f652 1"/>
              <a:gd name="f1912" fmla="*/ f1589 f653 1"/>
              <a:gd name="f1913" fmla="*/ f1590 f652 1"/>
              <a:gd name="f1914" fmla="*/ f1591 f653 1"/>
              <a:gd name="f1915" fmla="*/ f1592 f652 1"/>
              <a:gd name="f1916" fmla="*/ f1593 f653 1"/>
              <a:gd name="f1917" fmla="*/ f1594 f652 1"/>
              <a:gd name="f1918" fmla="*/ f1595 f653 1"/>
              <a:gd name="f1919" fmla="*/ f1596 f652 1"/>
              <a:gd name="f1920" fmla="*/ f1597 f653 1"/>
              <a:gd name="f1921" fmla="*/ f1598 f652 1"/>
              <a:gd name="f1922" fmla="*/ f1599 f653 1"/>
              <a:gd name="f1923" fmla="*/ f1600 f652 1"/>
              <a:gd name="f1924" fmla="*/ f1601 f653 1"/>
              <a:gd name="f1925" fmla="*/ f1602 f652 1"/>
              <a:gd name="f1926" fmla="*/ f1603 f653 1"/>
              <a:gd name="f1927" fmla="*/ f1604 f652 1"/>
              <a:gd name="f1928" fmla="*/ f1605 f653 1"/>
              <a:gd name="f1929" fmla="*/ f1606 f652 1"/>
              <a:gd name="f1930" fmla="*/ f1607 f653 1"/>
              <a:gd name="f1931" fmla="*/ f1608 f652 1"/>
              <a:gd name="f1932" fmla="*/ f1609 f653 1"/>
              <a:gd name="f1933" fmla="*/ f1610 f652 1"/>
              <a:gd name="f1934" fmla="*/ f1611 f653 1"/>
              <a:gd name="f1935" fmla="*/ f1612 f652 1"/>
              <a:gd name="f1936" fmla="*/ f1613 f653 1"/>
              <a:gd name="f1937" fmla="*/ f1614 f652 1"/>
              <a:gd name="f1938" fmla="*/ f1615 f653 1"/>
              <a:gd name="f1939" fmla="*/ f1616 f652 1"/>
              <a:gd name="f1940" fmla="*/ f1617 f653 1"/>
              <a:gd name="f1941" fmla="*/ f1618 f652 1"/>
              <a:gd name="f1942" fmla="*/ f1619 f653 1"/>
              <a:gd name="f1943" fmla="*/ f1620 f652 1"/>
              <a:gd name="f1944" fmla="*/ f1621 f65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302">
                <a:pos x="f1626" y="f1627"/>
              </a:cxn>
              <a:cxn ang="f1302">
                <a:pos x="f1628" y="f1627"/>
              </a:cxn>
              <a:cxn ang="f1302">
                <a:pos x="f1629" y="f1630"/>
              </a:cxn>
              <a:cxn ang="f1302">
                <a:pos x="f1631" y="f1632"/>
              </a:cxn>
              <a:cxn ang="f1302">
                <a:pos x="f1633" y="f1634"/>
              </a:cxn>
              <a:cxn ang="f1302">
                <a:pos x="f1635" y="f1636"/>
              </a:cxn>
              <a:cxn ang="f1302">
                <a:pos x="f1637" y="f1638"/>
              </a:cxn>
              <a:cxn ang="f1302">
                <a:pos x="f1639" y="f1640"/>
              </a:cxn>
              <a:cxn ang="f1302">
                <a:pos x="f1641" y="f1642"/>
              </a:cxn>
              <a:cxn ang="f1302">
                <a:pos x="f1643" y="f1644"/>
              </a:cxn>
              <a:cxn ang="f1302">
                <a:pos x="f1645" y="f1646"/>
              </a:cxn>
              <a:cxn ang="f1302">
                <a:pos x="f1647" y="f1648"/>
              </a:cxn>
              <a:cxn ang="f1302">
                <a:pos x="f1649" y="f1650"/>
              </a:cxn>
              <a:cxn ang="f1302">
                <a:pos x="f1651" y="f1652"/>
              </a:cxn>
              <a:cxn ang="f1302">
                <a:pos x="f1653" y="f1654"/>
              </a:cxn>
              <a:cxn ang="f1302">
                <a:pos x="f1655" y="f1656"/>
              </a:cxn>
              <a:cxn ang="f1302">
                <a:pos x="f1657" y="f1658"/>
              </a:cxn>
              <a:cxn ang="f1302">
                <a:pos x="f1659" y="f1660"/>
              </a:cxn>
              <a:cxn ang="f1302">
                <a:pos x="f1661" y="f1662"/>
              </a:cxn>
              <a:cxn ang="f1302">
                <a:pos x="f1663" y="f1664"/>
              </a:cxn>
              <a:cxn ang="f1302">
                <a:pos x="f1665" y="f1666"/>
              </a:cxn>
              <a:cxn ang="f1302">
                <a:pos x="f1667" y="f1668"/>
              </a:cxn>
              <a:cxn ang="f1302">
                <a:pos x="f1669" y="f1670"/>
              </a:cxn>
              <a:cxn ang="f1302">
                <a:pos x="f1671" y="f1672"/>
              </a:cxn>
              <a:cxn ang="f1302">
                <a:pos x="f1673" y="f1674"/>
              </a:cxn>
              <a:cxn ang="f1302">
                <a:pos x="f1675" y="f1676"/>
              </a:cxn>
              <a:cxn ang="f1302">
                <a:pos x="f1677" y="f1678"/>
              </a:cxn>
              <a:cxn ang="f1302">
                <a:pos x="f1679" y="f1680"/>
              </a:cxn>
              <a:cxn ang="f1302">
                <a:pos x="f1681" y="f1682"/>
              </a:cxn>
              <a:cxn ang="f1302">
                <a:pos x="f1683" y="f1684"/>
              </a:cxn>
              <a:cxn ang="f1302">
                <a:pos x="f1685" y="f1686"/>
              </a:cxn>
              <a:cxn ang="f1302">
                <a:pos x="f1687" y="f1688"/>
              </a:cxn>
              <a:cxn ang="f1302">
                <a:pos x="f1689" y="f1690"/>
              </a:cxn>
              <a:cxn ang="f1302">
                <a:pos x="f1691" y="f1692"/>
              </a:cxn>
              <a:cxn ang="f1302">
                <a:pos x="f1693" y="f1694"/>
              </a:cxn>
              <a:cxn ang="f1302">
                <a:pos x="f1695" y="f1696"/>
              </a:cxn>
              <a:cxn ang="f1302">
                <a:pos x="f1697" y="f1698"/>
              </a:cxn>
              <a:cxn ang="f1302">
                <a:pos x="f1699" y="f1700"/>
              </a:cxn>
              <a:cxn ang="f1302">
                <a:pos x="f1701" y="f1702"/>
              </a:cxn>
              <a:cxn ang="f1302">
                <a:pos x="f1703" y="f1704"/>
              </a:cxn>
              <a:cxn ang="f1302">
                <a:pos x="f1705" y="f1706"/>
              </a:cxn>
              <a:cxn ang="f1302">
                <a:pos x="f1707" y="f1708"/>
              </a:cxn>
              <a:cxn ang="f1302">
                <a:pos x="f1709" y="f1710"/>
              </a:cxn>
              <a:cxn ang="f1302">
                <a:pos x="f1711" y="f1712"/>
              </a:cxn>
              <a:cxn ang="f1302">
                <a:pos x="f1713" y="f1714"/>
              </a:cxn>
              <a:cxn ang="f1302">
                <a:pos x="f1715" y="f1716"/>
              </a:cxn>
              <a:cxn ang="f1302">
                <a:pos x="f1717" y="f1718"/>
              </a:cxn>
              <a:cxn ang="f1302">
                <a:pos x="f1719" y="f1720"/>
              </a:cxn>
              <a:cxn ang="f1302">
                <a:pos x="f1721" y="f1722"/>
              </a:cxn>
              <a:cxn ang="f1302">
                <a:pos x="f1723" y="f1724"/>
              </a:cxn>
              <a:cxn ang="f1302">
                <a:pos x="f1725" y="f1726"/>
              </a:cxn>
              <a:cxn ang="f1302">
                <a:pos x="f1727" y="f1728"/>
              </a:cxn>
              <a:cxn ang="f1302">
                <a:pos x="f1729" y="f1730"/>
              </a:cxn>
              <a:cxn ang="f1302">
                <a:pos x="f1731" y="f1732"/>
              </a:cxn>
              <a:cxn ang="f1302">
                <a:pos x="f1733" y="f1734"/>
              </a:cxn>
              <a:cxn ang="f1302">
                <a:pos x="f1735" y="f1736"/>
              </a:cxn>
              <a:cxn ang="f1302">
                <a:pos x="f1737" y="f1738"/>
              </a:cxn>
              <a:cxn ang="f1302">
                <a:pos x="f1739" y="f1740"/>
              </a:cxn>
              <a:cxn ang="f1302">
                <a:pos x="f1741" y="f1742"/>
              </a:cxn>
              <a:cxn ang="f1302">
                <a:pos x="f1743" y="f1744"/>
              </a:cxn>
              <a:cxn ang="f1302">
                <a:pos x="f1745" y="f1746"/>
              </a:cxn>
              <a:cxn ang="f1302">
                <a:pos x="f1747" y="f1748"/>
              </a:cxn>
              <a:cxn ang="f1302">
                <a:pos x="f1749" y="f1750"/>
              </a:cxn>
              <a:cxn ang="f1302">
                <a:pos x="f1751" y="f1752"/>
              </a:cxn>
              <a:cxn ang="f1302">
                <a:pos x="f1753" y="f1754"/>
              </a:cxn>
              <a:cxn ang="f1302">
                <a:pos x="f1755" y="f1756"/>
              </a:cxn>
              <a:cxn ang="f1302">
                <a:pos x="f1757" y="f1758"/>
              </a:cxn>
              <a:cxn ang="f1302">
                <a:pos x="f1759" y="f1760"/>
              </a:cxn>
              <a:cxn ang="f1302">
                <a:pos x="f1761" y="f1762"/>
              </a:cxn>
              <a:cxn ang="f1302">
                <a:pos x="f1763" y="f1764"/>
              </a:cxn>
              <a:cxn ang="f1302">
                <a:pos x="f1765" y="f1766"/>
              </a:cxn>
              <a:cxn ang="f1302">
                <a:pos x="f1767" y="f1768"/>
              </a:cxn>
              <a:cxn ang="f1302">
                <a:pos x="f1769" y="f1770"/>
              </a:cxn>
              <a:cxn ang="f1302">
                <a:pos x="f1771" y="f1772"/>
              </a:cxn>
              <a:cxn ang="f1302">
                <a:pos x="f1773" y="f1774"/>
              </a:cxn>
              <a:cxn ang="f1302">
                <a:pos x="f1775" y="f1776"/>
              </a:cxn>
              <a:cxn ang="f1302">
                <a:pos x="f1777" y="f1778"/>
              </a:cxn>
              <a:cxn ang="f1302">
                <a:pos x="f1779" y="f1780"/>
              </a:cxn>
              <a:cxn ang="f1302">
                <a:pos x="f1781" y="f1782"/>
              </a:cxn>
              <a:cxn ang="f1302">
                <a:pos x="f1783" y="f1784"/>
              </a:cxn>
              <a:cxn ang="f1302">
                <a:pos x="f1785" y="f1786"/>
              </a:cxn>
              <a:cxn ang="f1302">
                <a:pos x="f1787" y="f1788"/>
              </a:cxn>
              <a:cxn ang="f1302">
                <a:pos x="f1789" y="f1790"/>
              </a:cxn>
              <a:cxn ang="f1302">
                <a:pos x="f1791" y="f1792"/>
              </a:cxn>
              <a:cxn ang="f1302">
                <a:pos x="f1793" y="f1794"/>
              </a:cxn>
              <a:cxn ang="f1302">
                <a:pos x="f1795" y="f1796"/>
              </a:cxn>
              <a:cxn ang="f1302">
                <a:pos x="f1797" y="f1798"/>
              </a:cxn>
              <a:cxn ang="f1302">
                <a:pos x="f1799" y="f1800"/>
              </a:cxn>
              <a:cxn ang="f1302">
                <a:pos x="f1801" y="f1802"/>
              </a:cxn>
              <a:cxn ang="f1302">
                <a:pos x="f1803" y="f1804"/>
              </a:cxn>
              <a:cxn ang="f1302">
                <a:pos x="f1805" y="f1806"/>
              </a:cxn>
              <a:cxn ang="f1302">
                <a:pos x="f1807" y="f1808"/>
              </a:cxn>
              <a:cxn ang="f1302">
                <a:pos x="f1809" y="f1810"/>
              </a:cxn>
              <a:cxn ang="f1302">
                <a:pos x="f1811" y="f1812"/>
              </a:cxn>
              <a:cxn ang="f1302">
                <a:pos x="f1813" y="f1814"/>
              </a:cxn>
              <a:cxn ang="f1302">
                <a:pos x="f1815" y="f1816"/>
              </a:cxn>
              <a:cxn ang="f1302">
                <a:pos x="f1817" y="f1818"/>
              </a:cxn>
              <a:cxn ang="f1302">
                <a:pos x="f1819" y="f1820"/>
              </a:cxn>
              <a:cxn ang="f1302">
                <a:pos x="f1821" y="f1822"/>
              </a:cxn>
              <a:cxn ang="f1302">
                <a:pos x="f1823" y="f1824"/>
              </a:cxn>
              <a:cxn ang="f1302">
                <a:pos x="f1825" y="f1826"/>
              </a:cxn>
              <a:cxn ang="f1302">
                <a:pos x="f1827" y="f1828"/>
              </a:cxn>
              <a:cxn ang="f1302">
                <a:pos x="f1829" y="f1830"/>
              </a:cxn>
              <a:cxn ang="f1302">
                <a:pos x="f1831" y="f1832"/>
              </a:cxn>
              <a:cxn ang="f1302">
                <a:pos x="f1833" y="f1834"/>
              </a:cxn>
              <a:cxn ang="f1302">
                <a:pos x="f1835" y="f1836"/>
              </a:cxn>
              <a:cxn ang="f1302">
                <a:pos x="f1837" y="f1838"/>
              </a:cxn>
              <a:cxn ang="f1302">
                <a:pos x="f1839" y="f1840"/>
              </a:cxn>
              <a:cxn ang="f1302">
                <a:pos x="f1841" y="f1842"/>
              </a:cxn>
              <a:cxn ang="f1302">
                <a:pos x="f1843" y="f1844"/>
              </a:cxn>
              <a:cxn ang="f1302">
                <a:pos x="f1845" y="f1846"/>
              </a:cxn>
              <a:cxn ang="f1302">
                <a:pos x="f1847" y="f1848"/>
              </a:cxn>
              <a:cxn ang="f1302">
                <a:pos x="f1849" y="f1850"/>
              </a:cxn>
              <a:cxn ang="f1302">
                <a:pos x="f1851" y="f1852"/>
              </a:cxn>
              <a:cxn ang="f1302">
                <a:pos x="f1853" y="f1854"/>
              </a:cxn>
              <a:cxn ang="f1302">
                <a:pos x="f1855" y="f1856"/>
              </a:cxn>
              <a:cxn ang="f1302">
                <a:pos x="f1857" y="f1858"/>
              </a:cxn>
              <a:cxn ang="f1302">
                <a:pos x="f1859" y="f1860"/>
              </a:cxn>
              <a:cxn ang="f1302">
                <a:pos x="f1861" y="f1862"/>
              </a:cxn>
              <a:cxn ang="f1302">
                <a:pos x="f1863" y="f1864"/>
              </a:cxn>
              <a:cxn ang="f1302">
                <a:pos x="f1865" y="f1866"/>
              </a:cxn>
              <a:cxn ang="f1302">
                <a:pos x="f1867" y="f1868"/>
              </a:cxn>
              <a:cxn ang="f1302">
                <a:pos x="f1869" y="f1870"/>
              </a:cxn>
              <a:cxn ang="f1302">
                <a:pos x="f1871" y="f1872"/>
              </a:cxn>
              <a:cxn ang="f1302">
                <a:pos x="f1873" y="f1874"/>
              </a:cxn>
              <a:cxn ang="f1302">
                <a:pos x="f1875" y="f1876"/>
              </a:cxn>
              <a:cxn ang="f1302">
                <a:pos x="f1877" y="f1878"/>
              </a:cxn>
              <a:cxn ang="f1302">
                <a:pos x="f1879" y="f1880"/>
              </a:cxn>
              <a:cxn ang="f1302">
                <a:pos x="f1881" y="f1882"/>
              </a:cxn>
              <a:cxn ang="f1302">
                <a:pos x="f1883" y="f1884"/>
              </a:cxn>
              <a:cxn ang="f1302">
                <a:pos x="f1885" y="f1886"/>
              </a:cxn>
              <a:cxn ang="f1302">
                <a:pos x="f1887" y="f1888"/>
              </a:cxn>
              <a:cxn ang="f1302">
                <a:pos x="f1889" y="f1890"/>
              </a:cxn>
              <a:cxn ang="f1302">
                <a:pos x="f1891" y="f1892"/>
              </a:cxn>
              <a:cxn ang="f1302">
                <a:pos x="f1893" y="f1894"/>
              </a:cxn>
              <a:cxn ang="f1302">
                <a:pos x="f1895" y="f1896"/>
              </a:cxn>
              <a:cxn ang="f1302">
                <a:pos x="f1897" y="f1898"/>
              </a:cxn>
              <a:cxn ang="f1302">
                <a:pos x="f1899" y="f1900"/>
              </a:cxn>
              <a:cxn ang="f1302">
                <a:pos x="f1901" y="f1902"/>
              </a:cxn>
              <a:cxn ang="f1302">
                <a:pos x="f1903" y="f1904"/>
              </a:cxn>
              <a:cxn ang="f1302">
                <a:pos x="f1905" y="f1906"/>
              </a:cxn>
              <a:cxn ang="f1302">
                <a:pos x="f1907" y="f1908"/>
              </a:cxn>
              <a:cxn ang="f1302">
                <a:pos x="f1909" y="f1910"/>
              </a:cxn>
              <a:cxn ang="f1302">
                <a:pos x="f1911" y="f1912"/>
              </a:cxn>
              <a:cxn ang="f1302">
                <a:pos x="f1913" y="f1914"/>
              </a:cxn>
              <a:cxn ang="f1302">
                <a:pos x="f1915" y="f1916"/>
              </a:cxn>
              <a:cxn ang="f1302">
                <a:pos x="f1917" y="f1918"/>
              </a:cxn>
              <a:cxn ang="f1302">
                <a:pos x="f1919" y="f1920"/>
              </a:cxn>
              <a:cxn ang="f1302">
                <a:pos x="f1921" y="f1922"/>
              </a:cxn>
              <a:cxn ang="f1302">
                <a:pos x="f1923" y="f1924"/>
              </a:cxn>
              <a:cxn ang="f1302">
                <a:pos x="f1925" y="f1926"/>
              </a:cxn>
              <a:cxn ang="f1302">
                <a:pos x="f1927" y="f1928"/>
              </a:cxn>
              <a:cxn ang="f1302">
                <a:pos x="f1929" y="f1930"/>
              </a:cxn>
              <a:cxn ang="f1302">
                <a:pos x="f1931" y="f1932"/>
              </a:cxn>
              <a:cxn ang="f1302">
                <a:pos x="f1933" y="f1934"/>
              </a:cxn>
              <a:cxn ang="f1302">
                <a:pos x="f1935" y="f1936"/>
              </a:cxn>
              <a:cxn ang="f1302">
                <a:pos x="f1937" y="f1938"/>
              </a:cxn>
              <a:cxn ang="f1302">
                <a:pos x="f1939" y="f1940"/>
              </a:cxn>
              <a:cxn ang="f1302">
                <a:pos x="f1941" y="f1942"/>
              </a:cxn>
              <a:cxn ang="f1302">
                <a:pos x="f1943" y="f1942"/>
              </a:cxn>
              <a:cxn ang="f1302">
                <a:pos x="f1943" y="f1944"/>
              </a:cxn>
              <a:cxn ang="f1302">
                <a:pos x="f1626" y="f1944"/>
              </a:cxn>
            </a:cxnLst>
            <a:rect l="f1622" t="f1625" r="f1623" b="f1624"/>
            <a:pathLst>
              <a:path w="6096000" h="6858000">
                <a:moveTo>
                  <a:pt x="f5" y="f5"/>
                </a:moveTo>
                <a:lnTo>
                  <a:pt x="f8" y="f5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lnTo>
                  <a:pt x="f41" y="f42"/>
                </a:lnTo>
                <a:lnTo>
                  <a:pt x="f43" y="f44"/>
                </a:lnTo>
                <a:cubicBezTo>
                  <a:pt x="f45" y="f46"/>
                  <a:pt x="f47" y="f48"/>
                  <a:pt x="f49" y="f50"/>
                </a:cubicBezTo>
                <a:lnTo>
                  <a:pt x="f51" y="f52"/>
                </a:lnTo>
                <a:lnTo>
                  <a:pt x="f53" y="f54"/>
                </a:lnTo>
                <a:lnTo>
                  <a:pt x="f55" y="f56"/>
                </a:lnTo>
                <a:lnTo>
                  <a:pt x="f57" y="f58"/>
                </a:lnTo>
                <a:cubicBezTo>
                  <a:pt x="f59" y="f60"/>
                  <a:pt x="f61" y="f62"/>
                  <a:pt x="f63" y="f64"/>
                </a:cubicBezTo>
                <a:cubicBezTo>
                  <a:pt x="f65" y="f66"/>
                  <a:pt x="f67" y="f68"/>
                  <a:pt x="f69" y="f70"/>
                </a:cubicBez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80"/>
                  <a:pt x="f81" y="f82"/>
                </a:cubicBezTo>
                <a:lnTo>
                  <a:pt x="f83" y="f84"/>
                </a:lnTo>
                <a:cubicBezTo>
                  <a:pt x="f85" y="f86"/>
                  <a:pt x="f87" y="f88"/>
                  <a:pt x="f89" y="f90"/>
                </a:cubicBezTo>
                <a:cubicBezTo>
                  <a:pt x="f91" y="f92"/>
                  <a:pt x="f93" y="f94"/>
                  <a:pt x="f95" y="f96"/>
                </a:cubicBezTo>
                <a:lnTo>
                  <a:pt x="f97" y="f98"/>
                </a:lnTo>
                <a:lnTo>
                  <a:pt x="f99" y="f100"/>
                </a:lnTo>
                <a:lnTo>
                  <a:pt x="f101" y="f102"/>
                </a:lnTo>
                <a:cubicBezTo>
                  <a:pt x="f103" y="f104"/>
                  <a:pt x="f105" y="f106"/>
                  <a:pt x="f107" y="f108"/>
                </a:cubicBezTo>
                <a:lnTo>
                  <a:pt x="f109" y="f110"/>
                </a:lnTo>
                <a:cubicBezTo>
                  <a:pt x="f111" y="f112"/>
                  <a:pt x="f113" y="f114"/>
                  <a:pt x="f115" y="f116"/>
                </a:cubicBezTo>
                <a:cubicBezTo>
                  <a:pt x="f117" y="f118"/>
                  <a:pt x="f119" y="f120"/>
                  <a:pt x="f121" y="f122"/>
                </a:cubicBezTo>
                <a:cubicBezTo>
                  <a:pt x="f123" y="f124"/>
                  <a:pt x="f125" y="f126"/>
                  <a:pt x="f127" y="f128"/>
                </a:cubicBezTo>
                <a:lnTo>
                  <a:pt x="f129" y="f130"/>
                </a:lnTo>
                <a:lnTo>
                  <a:pt x="f131" y="f132"/>
                </a:lnTo>
                <a:lnTo>
                  <a:pt x="f133" y="f134"/>
                </a:lnTo>
                <a:lnTo>
                  <a:pt x="f135" y="f136"/>
                </a:lnTo>
                <a:lnTo>
                  <a:pt x="f137" y="f138"/>
                </a:lnTo>
                <a:cubicBezTo>
                  <a:pt x="f139" y="f140"/>
                  <a:pt x="f141" y="f142"/>
                  <a:pt x="f143" y="f144"/>
                </a:cubicBezTo>
                <a:cubicBezTo>
                  <a:pt x="f145" y="f146"/>
                  <a:pt x="f147" y="f148"/>
                  <a:pt x="f149" y="f150"/>
                </a:cubicBezTo>
                <a:lnTo>
                  <a:pt x="f151" y="f152"/>
                </a:lnTo>
                <a:lnTo>
                  <a:pt x="f153" y="f154"/>
                </a:lnTo>
                <a:cubicBezTo>
                  <a:pt x="f155" y="f156"/>
                  <a:pt x="f157" y="f158"/>
                  <a:pt x="f159" y="f160"/>
                </a:cubicBezTo>
                <a:lnTo>
                  <a:pt x="f161" y="f162"/>
                </a:lnTo>
                <a:cubicBezTo>
                  <a:pt x="f163" y="f164"/>
                  <a:pt x="f165" y="f166"/>
                  <a:pt x="f167" y="f168"/>
                </a:cubicBezTo>
                <a:cubicBezTo>
                  <a:pt x="f169" y="f170"/>
                  <a:pt x="f171" y="f172"/>
                  <a:pt x="f173" y="f174"/>
                </a:cubicBezTo>
                <a:cubicBezTo>
                  <a:pt x="f175" y="f176"/>
                  <a:pt x="f177" y="f178"/>
                  <a:pt x="f179" y="f180"/>
                </a:cubicBezTo>
                <a:cubicBezTo>
                  <a:pt x="f181" y="f182"/>
                  <a:pt x="f183" y="f184"/>
                  <a:pt x="f185" y="f186"/>
                </a:cubicBezTo>
                <a:cubicBezTo>
                  <a:pt x="f187" y="f188"/>
                  <a:pt x="f189" y="f190"/>
                  <a:pt x="f191" y="f192"/>
                </a:cubicBezTo>
                <a:lnTo>
                  <a:pt x="f193" y="f194"/>
                </a:lnTo>
                <a:lnTo>
                  <a:pt x="f195" y="f196"/>
                </a:lnTo>
                <a:lnTo>
                  <a:pt x="f197" y="f198"/>
                </a:lnTo>
                <a:lnTo>
                  <a:pt x="f199" y="f200"/>
                </a:lnTo>
                <a:cubicBezTo>
                  <a:pt x="f201" y="f202"/>
                  <a:pt x="f203" y="f204"/>
                  <a:pt x="f205" y="f206"/>
                </a:cubicBezTo>
                <a:lnTo>
                  <a:pt x="f207" y="f208"/>
                </a:lnTo>
                <a:lnTo>
                  <a:pt x="f209" y="f210"/>
                </a:lnTo>
                <a:cubicBezTo>
                  <a:pt x="f211" y="f212"/>
                  <a:pt x="f213" y="f214"/>
                  <a:pt x="f215" y="f216"/>
                </a:cubicBezTo>
                <a:cubicBezTo>
                  <a:pt x="f217" y="f218"/>
                  <a:pt x="f219" y="f220"/>
                  <a:pt x="f221" y="f222"/>
                </a:cubicBezTo>
                <a:lnTo>
                  <a:pt x="f223" y="f224"/>
                </a:lnTo>
                <a:lnTo>
                  <a:pt x="f225" y="f226"/>
                </a:lnTo>
                <a:lnTo>
                  <a:pt x="f227" y="f228"/>
                </a:lnTo>
                <a:cubicBezTo>
                  <a:pt x="f229" y="f230"/>
                  <a:pt x="f231" y="f232"/>
                  <a:pt x="f233" y="f234"/>
                </a:cubicBezTo>
                <a:cubicBezTo>
                  <a:pt x="f235" y="f236"/>
                  <a:pt x="f237" y="f238"/>
                  <a:pt x="f239" y="f240"/>
                </a:cubicBezTo>
                <a:lnTo>
                  <a:pt x="f241" y="f242"/>
                </a:lnTo>
                <a:lnTo>
                  <a:pt x="f243" y="f244"/>
                </a:lnTo>
                <a:lnTo>
                  <a:pt x="f245" y="f246"/>
                </a:lnTo>
                <a:lnTo>
                  <a:pt x="f247" y="f248"/>
                </a:lnTo>
                <a:lnTo>
                  <a:pt x="f249" y="f250"/>
                </a:lnTo>
                <a:lnTo>
                  <a:pt x="f251" y="f252"/>
                </a:lnTo>
                <a:cubicBezTo>
                  <a:pt x="f253" y="f254"/>
                  <a:pt x="f255" y="f256"/>
                  <a:pt x="f257" y="f258"/>
                </a:cubicBezTo>
                <a:cubicBezTo>
                  <a:pt x="f259" y="f260"/>
                  <a:pt x="f261" y="f262"/>
                  <a:pt x="f263" y="f264"/>
                </a:cubicBezTo>
                <a:cubicBezTo>
                  <a:pt x="f265" y="f266"/>
                  <a:pt x="f267" y="f268"/>
                  <a:pt x="f269" y="f270"/>
                </a:cubicBezTo>
                <a:cubicBezTo>
                  <a:pt x="f271" y="f272"/>
                  <a:pt x="f273" y="f274"/>
                  <a:pt x="f275" y="f276"/>
                </a:cubicBezTo>
                <a:cubicBezTo>
                  <a:pt x="f277" y="f278"/>
                  <a:pt x="f279" y="f280"/>
                  <a:pt x="f281" y="f282"/>
                </a:cubicBezTo>
                <a:cubicBezTo>
                  <a:pt x="f283" y="f284"/>
                  <a:pt x="f285" y="f286"/>
                  <a:pt x="f287" y="f288"/>
                </a:cubicBezTo>
                <a:lnTo>
                  <a:pt x="f289" y="f290"/>
                </a:lnTo>
                <a:cubicBezTo>
                  <a:pt x="f291" y="f292"/>
                  <a:pt x="f293" y="f294"/>
                  <a:pt x="f295" y="f296"/>
                </a:cubicBezTo>
                <a:lnTo>
                  <a:pt x="f297" y="f298"/>
                </a:lnTo>
                <a:cubicBezTo>
                  <a:pt x="f299" y="f300"/>
                  <a:pt x="f301" y="f302"/>
                  <a:pt x="f303" y="f304"/>
                </a:cubicBezTo>
                <a:lnTo>
                  <a:pt x="f305" y="f306"/>
                </a:lnTo>
                <a:lnTo>
                  <a:pt x="f307" y="f308"/>
                </a:lnTo>
                <a:lnTo>
                  <a:pt x="f309" y="f310"/>
                </a:lnTo>
                <a:lnTo>
                  <a:pt x="f311" y="f312"/>
                </a:lnTo>
                <a:lnTo>
                  <a:pt x="f313" y="f314"/>
                </a:lnTo>
                <a:lnTo>
                  <a:pt x="f315" y="f316"/>
                </a:lnTo>
                <a:lnTo>
                  <a:pt x="f317" y="f318"/>
                </a:lnTo>
                <a:lnTo>
                  <a:pt x="f319" y="f320"/>
                </a:lnTo>
                <a:lnTo>
                  <a:pt x="f321" y="f322"/>
                </a:lnTo>
                <a:cubicBezTo>
                  <a:pt x="f323" y="f324"/>
                  <a:pt x="f325" y="f326"/>
                  <a:pt x="f327" y="f328"/>
                </a:cubicBezTo>
                <a:cubicBezTo>
                  <a:pt x="f329" y="f330"/>
                  <a:pt x="f331" y="f332"/>
                  <a:pt x="f333" y="f334"/>
                </a:cubicBezTo>
                <a:cubicBezTo>
                  <a:pt x="f335" y="f336"/>
                  <a:pt x="f337" y="f338"/>
                  <a:pt x="f339" y="f340"/>
                </a:cubicBezTo>
                <a:cubicBezTo>
                  <a:pt x="f341" y="f342"/>
                  <a:pt x="f343" y="f344"/>
                  <a:pt x="f345" y="f346"/>
                </a:cubicBezTo>
                <a:cubicBezTo>
                  <a:pt x="f347" y="f348"/>
                  <a:pt x="f349" y="f350"/>
                  <a:pt x="f351" y="f352"/>
                </a:cubicBezTo>
                <a:cubicBezTo>
                  <a:pt x="f353" y="f354"/>
                  <a:pt x="f355" y="f356"/>
                  <a:pt x="f357" y="f358"/>
                </a:cubicBezTo>
                <a:cubicBezTo>
                  <a:pt x="f359" y="f360"/>
                  <a:pt x="f361" y="f362"/>
                  <a:pt x="f363" y="f364"/>
                </a:cubicBezTo>
                <a:cubicBezTo>
                  <a:pt x="f365" y="f366"/>
                  <a:pt x="f367" y="f368"/>
                  <a:pt x="f369" y="f370"/>
                </a:cubicBezTo>
                <a:cubicBezTo>
                  <a:pt x="f371" y="f372"/>
                  <a:pt x="f373" y="f374"/>
                  <a:pt x="f375" y="f376"/>
                </a:cubicBezTo>
                <a:cubicBezTo>
                  <a:pt x="f377" y="f378"/>
                  <a:pt x="f379" y="f380"/>
                  <a:pt x="f381" y="f382"/>
                </a:cubicBezTo>
                <a:lnTo>
                  <a:pt x="f383" y="f384"/>
                </a:lnTo>
                <a:lnTo>
                  <a:pt x="f385" y="f386"/>
                </a:lnTo>
                <a:lnTo>
                  <a:pt x="f387" y="f388"/>
                </a:lnTo>
                <a:lnTo>
                  <a:pt x="f389" y="f390"/>
                </a:lnTo>
                <a:lnTo>
                  <a:pt x="f391" y="f392"/>
                </a:lnTo>
                <a:lnTo>
                  <a:pt x="f393" y="f394"/>
                </a:lnTo>
                <a:lnTo>
                  <a:pt x="f395" y="f396"/>
                </a:lnTo>
                <a:lnTo>
                  <a:pt x="f397" y="f398"/>
                </a:lnTo>
                <a:lnTo>
                  <a:pt x="f399" y="f400"/>
                </a:lnTo>
                <a:lnTo>
                  <a:pt x="f401" y="f402"/>
                </a:lnTo>
                <a:lnTo>
                  <a:pt x="f403" y="f404"/>
                </a:lnTo>
                <a:lnTo>
                  <a:pt x="f405" y="f406"/>
                </a:lnTo>
                <a:cubicBezTo>
                  <a:pt x="f407" y="f408"/>
                  <a:pt x="f409" y="f410"/>
                  <a:pt x="f411" y="f412"/>
                </a:cubicBezTo>
                <a:lnTo>
                  <a:pt x="f413" y="f414"/>
                </a:lnTo>
                <a:lnTo>
                  <a:pt x="f415" y="f416"/>
                </a:lnTo>
                <a:lnTo>
                  <a:pt x="f417" y="f418"/>
                </a:lnTo>
                <a:lnTo>
                  <a:pt x="f419" y="f420"/>
                </a:lnTo>
                <a:lnTo>
                  <a:pt x="f421" y="f422"/>
                </a:lnTo>
                <a:lnTo>
                  <a:pt x="f423" y="f424"/>
                </a:lnTo>
                <a:lnTo>
                  <a:pt x="f425" y="f426"/>
                </a:lnTo>
                <a:lnTo>
                  <a:pt x="f427" y="f428"/>
                </a:lnTo>
                <a:lnTo>
                  <a:pt x="f429" y="f430"/>
                </a:lnTo>
                <a:lnTo>
                  <a:pt x="f431" y="f432"/>
                </a:lnTo>
                <a:lnTo>
                  <a:pt x="f433" y="f434"/>
                </a:lnTo>
                <a:cubicBezTo>
                  <a:pt x="f435" y="f436"/>
                  <a:pt x="f437" y="f438"/>
                  <a:pt x="f439" y="f440"/>
                </a:cubicBezTo>
                <a:lnTo>
                  <a:pt x="f441" y="f442"/>
                </a:lnTo>
                <a:lnTo>
                  <a:pt x="f443" y="f444"/>
                </a:lnTo>
                <a:cubicBezTo>
                  <a:pt x="f445" y="f446"/>
                  <a:pt x="f447" y="f448"/>
                  <a:pt x="f449" y="f450"/>
                </a:cubicBezTo>
                <a:cubicBezTo>
                  <a:pt x="f451" y="f452"/>
                  <a:pt x="f453" y="f454"/>
                  <a:pt x="f455" y="f456"/>
                </a:cubicBezTo>
                <a:cubicBezTo>
                  <a:pt x="f457" y="f458"/>
                  <a:pt x="f459" y="f460"/>
                  <a:pt x="f461" y="f462"/>
                </a:cubicBezTo>
                <a:cubicBezTo>
                  <a:pt x="f463" y="f464"/>
                  <a:pt x="f465" y="f466"/>
                  <a:pt x="f467" y="f468"/>
                </a:cubicBezTo>
                <a:cubicBezTo>
                  <a:pt x="f469" y="f470"/>
                  <a:pt x="f471" y="f472"/>
                  <a:pt x="f473" y="f474"/>
                </a:cubicBezTo>
                <a:cubicBezTo>
                  <a:pt x="f475" y="f476"/>
                  <a:pt x="f477" y="f478"/>
                  <a:pt x="f479" y="f480"/>
                </a:cubicBezTo>
                <a:cubicBezTo>
                  <a:pt x="f481" y="f482"/>
                  <a:pt x="f483" y="f484"/>
                  <a:pt x="f485" y="f486"/>
                </a:cubicBezTo>
                <a:cubicBezTo>
                  <a:pt x="f487" y="f488"/>
                  <a:pt x="f489" y="f490"/>
                  <a:pt x="f491" y="f492"/>
                </a:cubicBezTo>
                <a:cubicBezTo>
                  <a:pt x="f493" y="f494"/>
                  <a:pt x="f495" y="f496"/>
                  <a:pt x="f497" y="f498"/>
                </a:cubicBezTo>
                <a:cubicBezTo>
                  <a:pt x="f499" y="f500"/>
                  <a:pt x="f501" y="f502"/>
                  <a:pt x="f503" y="f504"/>
                </a:cubicBezTo>
                <a:cubicBezTo>
                  <a:pt x="f505" y="f506"/>
                  <a:pt x="f507" y="f508"/>
                  <a:pt x="f509" y="f510"/>
                </a:cubicBezTo>
                <a:cubicBezTo>
                  <a:pt x="f511" y="f512"/>
                  <a:pt x="f513" y="f514"/>
                  <a:pt x="f515" y="f516"/>
                </a:cubicBezTo>
                <a:cubicBezTo>
                  <a:pt x="f517" y="f518"/>
                  <a:pt x="f519" y="f520"/>
                  <a:pt x="f521" y="f522"/>
                </a:cubicBezTo>
                <a:cubicBezTo>
                  <a:pt x="f523" y="f524"/>
                  <a:pt x="f525" y="f526"/>
                  <a:pt x="f527" y="f528"/>
                </a:cubicBezTo>
                <a:cubicBezTo>
                  <a:pt x="f529" y="f530"/>
                  <a:pt x="f531" y="f532"/>
                  <a:pt x="f533" y="f534"/>
                </a:cubicBezTo>
                <a:cubicBezTo>
                  <a:pt x="f535" y="f536"/>
                  <a:pt x="f537" y="f538"/>
                  <a:pt x="f539" y="f540"/>
                </a:cubicBezTo>
                <a:cubicBezTo>
                  <a:pt x="f541" y="f542"/>
                  <a:pt x="f543" y="f544"/>
                  <a:pt x="f545" y="f546"/>
                </a:cubicBezTo>
                <a:cubicBezTo>
                  <a:pt x="f547" y="f548"/>
                  <a:pt x="f549" y="f550"/>
                  <a:pt x="f551" y="f552"/>
                </a:cubicBezTo>
                <a:cubicBezTo>
                  <a:pt x="f553" y="f554"/>
                  <a:pt x="f555" y="f556"/>
                  <a:pt x="f557" y="f558"/>
                </a:cubicBezTo>
                <a:cubicBezTo>
                  <a:pt x="f559" y="f560"/>
                  <a:pt x="f561" y="f562"/>
                  <a:pt x="f563" y="f564"/>
                </a:cubicBezTo>
                <a:cubicBezTo>
                  <a:pt x="f565" y="f566"/>
                  <a:pt x="f567" y="f568"/>
                  <a:pt x="f569" y="f570"/>
                </a:cubicBezTo>
                <a:cubicBezTo>
                  <a:pt x="f571" y="f572"/>
                  <a:pt x="f573" y="f574"/>
                  <a:pt x="f575" y="f576"/>
                </a:cubicBezTo>
                <a:cubicBezTo>
                  <a:pt x="f577" y="f578"/>
                  <a:pt x="f579" y="f580"/>
                  <a:pt x="f581" y="f582"/>
                </a:cubicBezTo>
                <a:cubicBezTo>
                  <a:pt x="f583" y="f584"/>
                  <a:pt x="f585" y="f586"/>
                  <a:pt x="f587" y="f588"/>
                </a:cubicBezTo>
                <a:lnTo>
                  <a:pt x="f589" y="f590"/>
                </a:lnTo>
                <a:lnTo>
                  <a:pt x="f591" y="f592"/>
                </a:lnTo>
                <a:cubicBezTo>
                  <a:pt x="f593" y="f594"/>
                  <a:pt x="f595" y="f596"/>
                  <a:pt x="f597" y="f598"/>
                </a:cubicBezTo>
                <a:cubicBezTo>
                  <a:pt x="f599" y="f600"/>
                  <a:pt x="f601" y="f602"/>
                  <a:pt x="f603" y="f604"/>
                </a:cubicBezTo>
                <a:lnTo>
                  <a:pt x="f605" y="f606"/>
                </a:lnTo>
                <a:cubicBezTo>
                  <a:pt x="f607" y="f608"/>
                  <a:pt x="f609" y="f610"/>
                  <a:pt x="f611" y="f612"/>
                </a:cubicBezTo>
                <a:cubicBezTo>
                  <a:pt x="f613" y="f614"/>
                  <a:pt x="f615" y="f616"/>
                  <a:pt x="f617" y="f618"/>
                </a:cubicBezTo>
                <a:cubicBezTo>
                  <a:pt x="f619" y="f620"/>
                  <a:pt x="f621" y="f622"/>
                  <a:pt x="f623" y="f624"/>
                </a:cubicBezTo>
                <a:cubicBezTo>
                  <a:pt x="f625" y="f626"/>
                  <a:pt x="f627" y="f628"/>
                  <a:pt x="f629" y="f630"/>
                </a:cubicBezTo>
                <a:cubicBezTo>
                  <a:pt x="f631" y="f632"/>
                  <a:pt x="f633" y="f634"/>
                  <a:pt x="f635" y="f636"/>
                </a:cubicBezTo>
                <a:cubicBezTo>
                  <a:pt x="f637" y="f638"/>
                  <a:pt x="f639" y="f640"/>
                  <a:pt x="f641" y="f642"/>
                </a:cubicBezTo>
                <a:cubicBezTo>
                  <a:pt x="f643" y="f644"/>
                  <a:pt x="f645" y="f646"/>
                  <a:pt x="f647" y="f648"/>
                </a:cubicBezTo>
                <a:lnTo>
                  <a:pt x="f649" y="f650"/>
                </a:lnTo>
                <a:lnTo>
                  <a:pt x="f6" y="f650"/>
                </a:lnTo>
                <a:lnTo>
                  <a:pt x="f6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5AA4F91-E0AD-596E-0907-933915C9620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85056" y="0"/>
            <a:ext cx="3715170" cy="533396"/>
          </a:xfrm>
        </p:spPr>
        <p:txBody>
          <a:bodyPr anchor="ctr" anchorCtr="0"/>
          <a:lstStyle/>
          <a:p>
            <a:pPr lvl="0" algn="l"/>
            <a:r>
              <a:rPr lang="en-US" sz="3200"/>
              <a:t>Conclusion 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66FC91EC-CDF8-2209-AEA0-0E970536987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85056" y="1317165"/>
            <a:ext cx="5008269" cy="5435330"/>
          </a:xfrm>
        </p:spPr>
        <p:txBody>
          <a:bodyPr anchorCtr="0"/>
          <a:lstStyle/>
          <a:p>
            <a:pPr lvl="0" indent="-228600" algn="l">
              <a:lnSpc>
                <a:spcPct val="80000"/>
              </a:lnSpc>
              <a:buChar char="•"/>
            </a:pPr>
            <a:endParaRPr lang="en-US" sz="900"/>
          </a:p>
          <a:p>
            <a:pPr marL="171450" lvl="0" indent="-457200" algn="l">
              <a:lnSpc>
                <a:spcPct val="140000"/>
              </a:lnSpc>
              <a:buChar char="•"/>
            </a:pPr>
            <a:r>
              <a:rPr lang="en-US" sz="1600"/>
              <a:t>  A   successful team  managing conflicts resolve issue promoting growth and improvement.</a:t>
            </a:r>
          </a:p>
          <a:p>
            <a:pPr lvl="0" indent="-457200" algn="l">
              <a:lnSpc>
                <a:spcPct val="140000"/>
              </a:lnSpc>
              <a:buChar char="•"/>
            </a:pPr>
            <a:r>
              <a:rPr lang="en-US" sz="1600"/>
              <a:t>Understanding and navigating group development to achieve high performance.</a:t>
            </a:r>
          </a:p>
          <a:p>
            <a:pPr lvl="0" indent="-457200" algn="l">
              <a:lnSpc>
                <a:spcPct val="140000"/>
              </a:lnSpc>
              <a:buChar char="•"/>
            </a:pPr>
            <a:r>
              <a:rPr lang="en-US" sz="1600"/>
              <a:t> Progress through forming, storming, norming, and preforming stages developing norms, trust, and effective collaboration. </a:t>
            </a:r>
          </a:p>
          <a:p>
            <a:pPr lvl="0" indent="-457200" algn="l">
              <a:lnSpc>
                <a:spcPct val="140000"/>
              </a:lnSpc>
              <a:buChar char="•"/>
            </a:pPr>
            <a:r>
              <a:rPr lang="en-US" sz="1600"/>
              <a:t>Recognizing each member’s strengths and maintaining a strong commitment to shared goals.</a:t>
            </a:r>
          </a:p>
          <a:p>
            <a:pPr lvl="0" indent="-457200" algn="l">
              <a:lnSpc>
                <a:spcPct val="140000"/>
              </a:lnSpc>
              <a:buChar char="•"/>
            </a:pPr>
            <a:r>
              <a:rPr lang="en-US" sz="1600"/>
              <a:t>Patience leads to respect foe one another.  </a:t>
            </a:r>
          </a:p>
          <a:p>
            <a:pPr lvl="0" indent="-457200" algn="l">
              <a:lnSpc>
                <a:spcPct val="140000"/>
              </a:lnSpc>
              <a:buChar char="•"/>
            </a:pPr>
            <a:r>
              <a:rPr lang="en-US" sz="1600"/>
              <a:t>Each team member has their own work to do and can take responsibility and doing the work that need to be done. </a:t>
            </a:r>
          </a:p>
        </p:txBody>
      </p:sp>
      <p:pic>
        <p:nvPicPr>
          <p:cNvPr id="6" name="Picture 18" descr="A group of people giving each other a high five&#10;&#10;AI-generated content may be incorrect.">
            <a:extLst>
              <a:ext uri="{FF2B5EF4-FFF2-40B4-BE49-F238E27FC236}">
                <a16:creationId xmlns:a16="http://schemas.microsoft.com/office/drawing/2014/main" id="{DC1FCA4F-DE5E-44BD-1091-31F8909015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1171" y="0"/>
            <a:ext cx="5540825" cy="750025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26">
            <a:extLst>
              <a:ext uri="{FF2B5EF4-FFF2-40B4-BE49-F238E27FC236}">
                <a16:creationId xmlns:a16="http://schemas.microsoft.com/office/drawing/2014/main" id="{76A873B8-0E61-07A3-E053-D6DFE20817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489185" y="1119033"/>
            <a:ext cx="4619941" cy="4619941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E9713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03AC712-D5AF-E042-4762-DD6F0C7CAEB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171072" y="1396681"/>
            <a:ext cx="3240505" cy="4064626"/>
          </a:xfrm>
        </p:spPr>
        <p:txBody>
          <a:bodyPr anchor="ctr" anchorCtr="0"/>
          <a:lstStyle/>
          <a:p>
            <a:pPr lvl="0" algn="l"/>
            <a:r>
              <a:rPr lang="en-US" sz="4400">
                <a:solidFill>
                  <a:srgbClr val="FFFFFF"/>
                </a:solidFill>
              </a:rPr>
              <a:t>Reference </a:t>
            </a:r>
            <a:br>
              <a:rPr lang="en-US" sz="4400">
                <a:solidFill>
                  <a:srgbClr val="FFFFFF"/>
                </a:solidFill>
              </a:rPr>
            </a:br>
            <a:r>
              <a:rPr lang="en-US" sz="4400">
                <a:solidFill>
                  <a:srgbClr val="FFFFFF"/>
                </a:solidFill>
              </a:rPr>
              <a:t>List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711E144-966C-4CDD-5F4D-63567C9D5F6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486400" y="703383"/>
            <a:ext cx="5709138" cy="5662248"/>
          </a:xfrm>
        </p:spPr>
        <p:txBody>
          <a:bodyPr anchorCtr="0">
            <a:noAutofit/>
          </a:bodyPr>
          <a:lstStyle/>
          <a:p>
            <a:pPr marL="114300" lvl="0" indent="-342900" algn="l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Aptos Display"/>
              <a:buAutoNum type="arabicPeriod"/>
            </a:pPr>
            <a:r>
              <a:rPr lang="en-US" sz="1400">
                <a:latin typeface="Arial" pitchFamily="34"/>
                <a:cs typeface="Arial" pitchFamily="34"/>
              </a:rPr>
              <a:t>Belbin, R. M. (2010). </a:t>
            </a:r>
            <a:r>
              <a:rPr lang="en-US" sz="1400" i="1">
                <a:latin typeface="Arial" pitchFamily="34"/>
                <a:cs typeface="Arial" pitchFamily="34"/>
              </a:rPr>
              <a:t>Team Roles at Work</a:t>
            </a:r>
            <a:r>
              <a:rPr lang="en-US" sz="1400">
                <a:latin typeface="Arial" pitchFamily="34"/>
                <a:cs typeface="Arial" pitchFamily="34"/>
              </a:rPr>
              <a:t>. Oxford: Butterworth-Heinemann.</a:t>
            </a:r>
          </a:p>
          <a:p>
            <a:pPr marL="114300" lvl="0" indent="-342900" algn="l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Aptos Display"/>
              <a:buAutoNum type="arabicPeriod"/>
            </a:pPr>
            <a:r>
              <a:rPr lang="en-US" sz="1400">
                <a:latin typeface="Arial" pitchFamily="34"/>
                <a:cs typeface="Arial" pitchFamily="34"/>
              </a:rPr>
              <a:t>Tuckman, B. W. (1965). Developmental sequence in small groups. </a:t>
            </a:r>
            <a:r>
              <a:rPr lang="en-US" sz="1400" i="1">
                <a:latin typeface="Arial" pitchFamily="34"/>
                <a:cs typeface="Arial" pitchFamily="34"/>
              </a:rPr>
              <a:t>Psychological Bulletin</a:t>
            </a:r>
            <a:r>
              <a:rPr lang="en-US" sz="1400">
                <a:latin typeface="Arial" pitchFamily="34"/>
                <a:cs typeface="Arial" pitchFamily="34"/>
              </a:rPr>
              <a:t>, 63(6), 384–399.</a:t>
            </a:r>
          </a:p>
          <a:p>
            <a:pPr marL="114300" lvl="0" indent="-342900" algn="l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Aptos Display"/>
              <a:buAutoNum type="arabicPeriod"/>
            </a:pPr>
            <a:r>
              <a:rPr lang="en-US" sz="1400">
                <a:latin typeface="Arial" pitchFamily="34"/>
                <a:cs typeface="Arial" pitchFamily="34"/>
              </a:rPr>
              <a:t>Thomas, K. W., &amp; Kilmann, R. H. (1974). </a:t>
            </a:r>
            <a:r>
              <a:rPr lang="en-US" sz="1400" i="1">
                <a:latin typeface="Arial" pitchFamily="34"/>
                <a:cs typeface="Arial" pitchFamily="34"/>
              </a:rPr>
              <a:t>Thomas-Kilmann Conflict Mode Instrument</a:t>
            </a:r>
            <a:r>
              <a:rPr lang="en-US" sz="1400">
                <a:latin typeface="Arial" pitchFamily="34"/>
                <a:cs typeface="Arial" pitchFamily="34"/>
              </a:rPr>
              <a:t>. California: CPP Inc.</a:t>
            </a:r>
          </a:p>
          <a:p>
            <a:pPr marL="114300" lvl="0" indent="-342900" algn="l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Aptos Display"/>
              <a:buAutoNum type="arabicPeriod"/>
            </a:pPr>
            <a:r>
              <a:rPr lang="en-US" sz="1400">
                <a:latin typeface="Arial" pitchFamily="34"/>
                <a:cs typeface="Arial" pitchFamily="34"/>
              </a:rPr>
              <a:t>West, M. A. (2012). </a:t>
            </a:r>
            <a:r>
              <a:rPr lang="en-US" sz="1400" i="1">
                <a:latin typeface="Arial" pitchFamily="34"/>
                <a:cs typeface="Arial" pitchFamily="34"/>
              </a:rPr>
              <a:t>Effective Teamwork: Practical Lessons from Organizational Research</a:t>
            </a:r>
            <a:r>
              <a:rPr lang="en-US" sz="1400">
                <a:latin typeface="Arial" pitchFamily="34"/>
                <a:cs typeface="Arial" pitchFamily="34"/>
              </a:rPr>
              <a:t>. Wiley-Blackwell.</a:t>
            </a:r>
          </a:p>
          <a:p>
            <a:pPr marL="114300" lvl="0" indent="-342900" algn="l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Aptos Display"/>
              <a:buAutoNum type="arabicPeriod"/>
            </a:pPr>
            <a:r>
              <a:rPr lang="en-US" sz="1400">
                <a:latin typeface="Arial" pitchFamily="34"/>
                <a:cs typeface="Arial" pitchFamily="34"/>
              </a:rPr>
              <a:t>Robbins, S. P. (2009). </a:t>
            </a:r>
            <a:r>
              <a:rPr lang="en-US" sz="1400" i="1">
                <a:latin typeface="Arial" pitchFamily="34"/>
                <a:cs typeface="Arial" pitchFamily="34"/>
              </a:rPr>
              <a:t>Organizational Behavior</a:t>
            </a:r>
            <a:r>
              <a:rPr lang="en-US" sz="1400">
                <a:latin typeface="Arial" pitchFamily="34"/>
                <a:cs typeface="Arial" pitchFamily="34"/>
              </a:rPr>
              <a:t>. Pearson Education.</a:t>
            </a:r>
          </a:p>
          <a:p>
            <a:pPr marL="114300" lvl="0" indent="-342900" algn="l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Aptos Display"/>
              <a:buAutoNum type="arabicPeriod"/>
            </a:pPr>
            <a:r>
              <a:rPr lang="en-US" sz="1400">
                <a:latin typeface="Arial" pitchFamily="34"/>
                <a:cs typeface="Arial" pitchFamily="34"/>
              </a:rPr>
              <a:t>Johnson, D. W., &amp; Johnson, F. P. (2017). </a:t>
            </a:r>
            <a:r>
              <a:rPr lang="en-US" sz="1400" i="1">
                <a:latin typeface="Arial" pitchFamily="34"/>
                <a:cs typeface="Arial" pitchFamily="34"/>
              </a:rPr>
              <a:t>Joining Together: Group Theory and Group Skills</a:t>
            </a:r>
            <a:r>
              <a:rPr lang="en-US" sz="1400">
                <a:latin typeface="Arial" pitchFamily="34"/>
                <a:cs typeface="Arial" pitchFamily="34"/>
              </a:rPr>
              <a:t>. Pearson.</a:t>
            </a:r>
          </a:p>
          <a:p>
            <a:pPr marL="114300" lvl="0" indent="-342900" algn="l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Aptos Display"/>
              <a:buAutoNum type="arabicPeriod"/>
            </a:pPr>
            <a:r>
              <a:rPr lang="en-US" sz="1400">
                <a:latin typeface="Arial" pitchFamily="34"/>
                <a:cs typeface="Arial" pitchFamily="34"/>
              </a:rPr>
              <a:t>Huczynski, A., &amp; Buchanan, D. (2019). </a:t>
            </a:r>
            <a:r>
              <a:rPr lang="en-US" sz="1400" i="1">
                <a:latin typeface="Arial" pitchFamily="34"/>
                <a:cs typeface="Arial" pitchFamily="34"/>
              </a:rPr>
              <a:t>Organizational Behavior</a:t>
            </a:r>
            <a:r>
              <a:rPr lang="en-US" sz="1400">
                <a:latin typeface="Arial" pitchFamily="34"/>
                <a:cs typeface="Arial" pitchFamily="34"/>
              </a:rPr>
              <a:t>. Pearson.</a:t>
            </a:r>
          </a:p>
          <a:p>
            <a:pPr marL="114300" lvl="0" indent="-342900" algn="l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Font typeface="Aptos Display"/>
              <a:buAutoNum type="arabicPeriod"/>
            </a:pPr>
            <a:r>
              <a:rPr lang="en-US" sz="1400">
                <a:latin typeface="Arial" pitchFamily="34"/>
                <a:cs typeface="Arial" pitchFamily="34"/>
              </a:rPr>
              <a:t>Katzenbach, J. R., &amp; Smith, D. K. (2005). </a:t>
            </a:r>
            <a:r>
              <a:rPr lang="en-US" sz="1400" i="1">
                <a:latin typeface="Arial" pitchFamily="34"/>
                <a:cs typeface="Arial" pitchFamily="34"/>
              </a:rPr>
              <a:t>The Wisdom of Teams</a:t>
            </a:r>
            <a:r>
              <a:rPr lang="en-US" sz="1400">
                <a:latin typeface="Arial" pitchFamily="34"/>
                <a:cs typeface="Arial" pitchFamily="34"/>
              </a:rPr>
              <a:t>. Harper Business.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591</TotalTime>
  <Words>654</Words>
  <Application>Microsoft Office PowerPoint</Application>
  <PresentationFormat>Widescreen</PresentationFormat>
  <Paragraphs>56</Paragraphs>
  <Slides>10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 Presentation  </vt:lpstr>
      <vt:lpstr>What makes a successful team?</vt:lpstr>
      <vt:lpstr> Respect </vt:lpstr>
      <vt:lpstr>Trust</vt:lpstr>
      <vt:lpstr>Supporting each other in a team</vt:lpstr>
      <vt:lpstr>Organisation and planning </vt:lpstr>
      <vt:lpstr>Theories </vt:lpstr>
      <vt:lpstr>Visual support </vt:lpstr>
      <vt:lpstr>Conclusion </vt:lpstr>
      <vt:lpstr>Reference 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Presentation  </dc:title>
  <dc:creator>Martina Geciova</dc:creator>
  <cp:lastModifiedBy>Martina Geciova</cp:lastModifiedBy>
  <cp:revision>22</cp:revision>
  <dcterms:created xsi:type="dcterms:W3CDTF">2025-06-23T10:55:05Z</dcterms:created>
  <dcterms:modified xsi:type="dcterms:W3CDTF">2025-06-30T13:32:47Z</dcterms:modified>
</cp:coreProperties>
</file>