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Layouts/slideLayout51.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notesSlides/notesSlide17.xml" ContentType="application/vnd.openxmlformats-officedocument.presentationml.notesSlide+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 id="2147483725" r:id="rId2"/>
    <p:sldMasterId id="2147483867" r:id="rId3"/>
    <p:sldMasterId id="2147483884" r:id="rId4"/>
  </p:sldMasterIdLst>
  <p:notesMasterIdLst>
    <p:notesMasterId r:id="rId26"/>
  </p:notesMasterIdLst>
  <p:handoutMasterIdLst>
    <p:handoutMasterId r:id="rId27"/>
  </p:handoutMasterIdLst>
  <p:sldIdLst>
    <p:sldId id="256" r:id="rId5"/>
    <p:sldId id="259" r:id="rId6"/>
    <p:sldId id="352" r:id="rId7"/>
    <p:sldId id="355" r:id="rId8"/>
    <p:sldId id="353" r:id="rId9"/>
    <p:sldId id="356" r:id="rId10"/>
    <p:sldId id="354" r:id="rId11"/>
    <p:sldId id="365" r:id="rId12"/>
    <p:sldId id="366" r:id="rId13"/>
    <p:sldId id="367" r:id="rId14"/>
    <p:sldId id="368" r:id="rId15"/>
    <p:sldId id="369" r:id="rId16"/>
    <p:sldId id="370" r:id="rId17"/>
    <p:sldId id="362" r:id="rId18"/>
    <p:sldId id="363" r:id="rId19"/>
    <p:sldId id="364" r:id="rId20"/>
    <p:sldId id="357" r:id="rId21"/>
    <p:sldId id="358" r:id="rId22"/>
    <p:sldId id="360" r:id="rId23"/>
    <p:sldId id="359" r:id="rId24"/>
    <p:sldId id="361" r:id="rId25"/>
  </p:sldIdLst>
  <p:sldSz cx="9144000" cy="6858000" type="screen4x3"/>
  <p:notesSz cx="6858000" cy="9144000"/>
  <p:defaultTextStyle>
    <a:defPPr>
      <a:defRPr lang="en-US"/>
    </a:defPPr>
    <a:lvl1pPr algn="ctr" rtl="0" fontAlgn="base">
      <a:spcBef>
        <a:spcPct val="0"/>
      </a:spcBef>
      <a:spcAft>
        <a:spcPct val="0"/>
      </a:spcAft>
      <a:defRPr sz="4400" kern="1200">
        <a:solidFill>
          <a:schemeClr val="tx2"/>
        </a:solidFill>
        <a:effectLst>
          <a:outerShdw blurRad="38100" dist="38100" dir="2700000" algn="tl">
            <a:srgbClr val="000000">
              <a:alpha val="43137"/>
            </a:srgbClr>
          </a:outerShdw>
        </a:effectLst>
        <a:latin typeface="Tahoma" pitchFamily="34" charset="0"/>
        <a:ea typeface="+mn-ea"/>
        <a:cs typeface="Arial" charset="0"/>
      </a:defRPr>
    </a:lvl1pPr>
    <a:lvl2pPr marL="457200" algn="ctr" rtl="0" fontAlgn="base">
      <a:spcBef>
        <a:spcPct val="0"/>
      </a:spcBef>
      <a:spcAft>
        <a:spcPct val="0"/>
      </a:spcAft>
      <a:defRPr sz="4400" kern="1200">
        <a:solidFill>
          <a:schemeClr val="tx2"/>
        </a:solidFill>
        <a:effectLst>
          <a:outerShdw blurRad="38100" dist="38100" dir="2700000" algn="tl">
            <a:srgbClr val="000000">
              <a:alpha val="43137"/>
            </a:srgbClr>
          </a:outerShdw>
        </a:effectLst>
        <a:latin typeface="Tahoma" pitchFamily="34" charset="0"/>
        <a:ea typeface="+mn-ea"/>
        <a:cs typeface="Arial" charset="0"/>
      </a:defRPr>
    </a:lvl2pPr>
    <a:lvl3pPr marL="914400" algn="ctr" rtl="0" fontAlgn="base">
      <a:spcBef>
        <a:spcPct val="0"/>
      </a:spcBef>
      <a:spcAft>
        <a:spcPct val="0"/>
      </a:spcAft>
      <a:defRPr sz="4400" kern="1200">
        <a:solidFill>
          <a:schemeClr val="tx2"/>
        </a:solidFill>
        <a:effectLst>
          <a:outerShdw blurRad="38100" dist="38100" dir="2700000" algn="tl">
            <a:srgbClr val="000000">
              <a:alpha val="43137"/>
            </a:srgbClr>
          </a:outerShdw>
        </a:effectLst>
        <a:latin typeface="Tahoma" pitchFamily="34" charset="0"/>
        <a:ea typeface="+mn-ea"/>
        <a:cs typeface="Arial" charset="0"/>
      </a:defRPr>
    </a:lvl3pPr>
    <a:lvl4pPr marL="1371600" algn="ctr" rtl="0" fontAlgn="base">
      <a:spcBef>
        <a:spcPct val="0"/>
      </a:spcBef>
      <a:spcAft>
        <a:spcPct val="0"/>
      </a:spcAft>
      <a:defRPr sz="4400" kern="1200">
        <a:solidFill>
          <a:schemeClr val="tx2"/>
        </a:solidFill>
        <a:effectLst>
          <a:outerShdw blurRad="38100" dist="38100" dir="2700000" algn="tl">
            <a:srgbClr val="000000">
              <a:alpha val="43137"/>
            </a:srgbClr>
          </a:outerShdw>
        </a:effectLst>
        <a:latin typeface="Tahoma" pitchFamily="34" charset="0"/>
        <a:ea typeface="+mn-ea"/>
        <a:cs typeface="Arial" charset="0"/>
      </a:defRPr>
    </a:lvl4pPr>
    <a:lvl5pPr marL="1828800" algn="ctr" rtl="0" fontAlgn="base">
      <a:spcBef>
        <a:spcPct val="0"/>
      </a:spcBef>
      <a:spcAft>
        <a:spcPct val="0"/>
      </a:spcAft>
      <a:defRPr sz="4400" kern="1200">
        <a:solidFill>
          <a:schemeClr val="tx2"/>
        </a:solidFill>
        <a:effectLst>
          <a:outerShdw blurRad="38100" dist="38100" dir="2700000" algn="tl">
            <a:srgbClr val="000000">
              <a:alpha val="43137"/>
            </a:srgbClr>
          </a:outerShdw>
        </a:effectLst>
        <a:latin typeface="Tahoma" pitchFamily="34" charset="0"/>
        <a:ea typeface="+mn-ea"/>
        <a:cs typeface="Arial" charset="0"/>
      </a:defRPr>
    </a:lvl5pPr>
    <a:lvl6pPr marL="2286000" algn="l" defTabSz="914400" rtl="0" eaLnBrk="1" latinLnBrk="0" hangingPunct="1">
      <a:defRPr sz="4400" kern="1200">
        <a:solidFill>
          <a:schemeClr val="tx2"/>
        </a:solidFill>
        <a:effectLst>
          <a:outerShdw blurRad="38100" dist="38100" dir="2700000" algn="tl">
            <a:srgbClr val="000000">
              <a:alpha val="43137"/>
            </a:srgbClr>
          </a:outerShdw>
        </a:effectLst>
        <a:latin typeface="Tahoma" pitchFamily="34" charset="0"/>
        <a:ea typeface="+mn-ea"/>
        <a:cs typeface="Arial" charset="0"/>
      </a:defRPr>
    </a:lvl6pPr>
    <a:lvl7pPr marL="2743200" algn="l" defTabSz="914400" rtl="0" eaLnBrk="1" latinLnBrk="0" hangingPunct="1">
      <a:defRPr sz="4400" kern="1200">
        <a:solidFill>
          <a:schemeClr val="tx2"/>
        </a:solidFill>
        <a:effectLst>
          <a:outerShdw blurRad="38100" dist="38100" dir="2700000" algn="tl">
            <a:srgbClr val="000000">
              <a:alpha val="43137"/>
            </a:srgbClr>
          </a:outerShdw>
        </a:effectLst>
        <a:latin typeface="Tahoma" pitchFamily="34" charset="0"/>
        <a:ea typeface="+mn-ea"/>
        <a:cs typeface="Arial" charset="0"/>
      </a:defRPr>
    </a:lvl7pPr>
    <a:lvl8pPr marL="3200400" algn="l" defTabSz="914400" rtl="0" eaLnBrk="1" latinLnBrk="0" hangingPunct="1">
      <a:defRPr sz="4400" kern="1200">
        <a:solidFill>
          <a:schemeClr val="tx2"/>
        </a:solidFill>
        <a:effectLst>
          <a:outerShdw blurRad="38100" dist="38100" dir="2700000" algn="tl">
            <a:srgbClr val="000000">
              <a:alpha val="43137"/>
            </a:srgbClr>
          </a:outerShdw>
        </a:effectLst>
        <a:latin typeface="Tahoma" pitchFamily="34" charset="0"/>
        <a:ea typeface="+mn-ea"/>
        <a:cs typeface="Arial" charset="0"/>
      </a:defRPr>
    </a:lvl8pPr>
    <a:lvl9pPr marL="3657600" algn="l" defTabSz="914400" rtl="0" eaLnBrk="1" latinLnBrk="0" hangingPunct="1">
      <a:defRPr sz="4400" kern="1200">
        <a:solidFill>
          <a:schemeClr val="tx2"/>
        </a:solidFill>
        <a:effectLst>
          <a:outerShdw blurRad="38100" dist="38100" dir="2700000" algn="tl">
            <a:srgbClr val="000000">
              <a:alpha val="43137"/>
            </a:srgbClr>
          </a:outerShdw>
        </a:effectLst>
        <a:latin typeface="Tahoma"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450" autoAdjust="0"/>
    <p:restoredTop sz="94610" autoAdjust="0"/>
  </p:normalViewPr>
  <p:slideViewPr>
    <p:cSldViewPr>
      <p:cViewPr varScale="1">
        <p:scale>
          <a:sx n="106" d="100"/>
          <a:sy n="106" d="100"/>
        </p:scale>
        <p:origin x="-1044"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15D99AE-CC44-4CB5-9578-65500A1EB0E5}" type="datetimeFigureOut">
              <a:rPr lang="en-US" smtClean="0"/>
              <a:pPr/>
              <a:t>2/21/2013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6AC8B5CC-B058-467F-A35F-BA673FD7885E}"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FFE29DB0-4DC4-43B3-B599-26D9A0A29D90}" type="datetimeFigureOut">
              <a:rPr lang="en-US"/>
              <a:pPr>
                <a:defRPr/>
              </a:pPr>
              <a:t>2/21/2013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26EAFC22-CE19-4930-AA63-1850345BCD94}"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p:spPr>
      </p:sp>
      <p:sp>
        <p:nvSpPr>
          <p:cNvPr id="2662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4" name="Slide Number Placeholder 3"/>
          <p:cNvSpPr>
            <a:spLocks noGrp="1"/>
          </p:cNvSpPr>
          <p:nvPr>
            <p:ph type="sldNum" sz="quarter" idx="5"/>
          </p:nvPr>
        </p:nvSpPr>
        <p:spPr/>
        <p:txBody>
          <a:bodyPr/>
          <a:lstStyle/>
          <a:p>
            <a:pPr>
              <a:defRPr/>
            </a:pPr>
            <a:fld id="{DBCCC28E-5DCD-4393-8B2A-70241B271C22}" type="slidenum">
              <a:rPr lang="en-US"/>
              <a:pPr>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4" name="Slide Number Placeholder 3"/>
          <p:cNvSpPr>
            <a:spLocks noGrp="1"/>
          </p:cNvSpPr>
          <p:nvPr>
            <p:ph type="sldNum" sz="quarter" idx="5"/>
          </p:nvPr>
        </p:nvSpPr>
        <p:spPr/>
        <p:txBody>
          <a:bodyPr/>
          <a:lstStyle/>
          <a:p>
            <a:pPr>
              <a:defRPr/>
            </a:pPr>
            <a:fld id="{EA7563F3-1B75-4CEC-85ED-A40241DAE825}" type="slidenum">
              <a:rPr lang="en-US"/>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dirty="0" smtClean="0"/>
              <a:t>Ambrose/Paine: Museums Basics, 8</a:t>
            </a:r>
            <a:endParaRPr lang="en-US" dirty="0" smtClean="0"/>
          </a:p>
        </p:txBody>
      </p:sp>
      <p:sp>
        <p:nvSpPr>
          <p:cNvPr id="4" name="Slide Number Placeholder 3"/>
          <p:cNvSpPr>
            <a:spLocks noGrp="1"/>
          </p:cNvSpPr>
          <p:nvPr>
            <p:ph type="sldNum" sz="quarter" idx="5"/>
          </p:nvPr>
        </p:nvSpPr>
        <p:spPr/>
        <p:txBody>
          <a:bodyPr/>
          <a:lstStyle/>
          <a:p>
            <a:pPr>
              <a:defRPr/>
            </a:pPr>
            <a:fld id="{EA7563F3-1B75-4CEC-85ED-A40241DAE825}" type="slidenum">
              <a:rPr lang="en-US"/>
              <a:pPr>
                <a:defRPr/>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dirty="0" smtClean="0"/>
              <a:t>Ambrose/Paine: Museums Basics, 8</a:t>
            </a:r>
            <a:endParaRPr lang="en-US" dirty="0" smtClean="0"/>
          </a:p>
        </p:txBody>
      </p:sp>
      <p:sp>
        <p:nvSpPr>
          <p:cNvPr id="4" name="Slide Number Placeholder 3"/>
          <p:cNvSpPr>
            <a:spLocks noGrp="1"/>
          </p:cNvSpPr>
          <p:nvPr>
            <p:ph type="sldNum" sz="quarter" idx="5"/>
          </p:nvPr>
        </p:nvSpPr>
        <p:spPr/>
        <p:txBody>
          <a:bodyPr/>
          <a:lstStyle/>
          <a:p>
            <a:pPr>
              <a:defRPr/>
            </a:pPr>
            <a:fld id="{EA7563F3-1B75-4CEC-85ED-A40241DAE825}" type="slidenum">
              <a:rPr lang="en-US"/>
              <a:pPr>
                <a:defRPr/>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dirty="0" smtClean="0"/>
              <a:t>Ambrose/Paine: Museums Basics, 8</a:t>
            </a:r>
            <a:endParaRPr lang="en-US" dirty="0" smtClean="0"/>
          </a:p>
        </p:txBody>
      </p:sp>
      <p:sp>
        <p:nvSpPr>
          <p:cNvPr id="4" name="Slide Number Placeholder 3"/>
          <p:cNvSpPr>
            <a:spLocks noGrp="1"/>
          </p:cNvSpPr>
          <p:nvPr>
            <p:ph type="sldNum" sz="quarter" idx="5"/>
          </p:nvPr>
        </p:nvSpPr>
        <p:spPr/>
        <p:txBody>
          <a:bodyPr/>
          <a:lstStyle/>
          <a:p>
            <a:pPr>
              <a:defRPr/>
            </a:pPr>
            <a:fld id="{EA7563F3-1B75-4CEC-85ED-A40241DAE825}" type="slidenum">
              <a:rPr lang="en-US"/>
              <a:pPr>
                <a:defRPr/>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dirty="0" smtClean="0"/>
              <a:t>Ambrose/Paine: Museums Basics, 8</a:t>
            </a:r>
            <a:endParaRPr lang="en-US" dirty="0" smtClean="0"/>
          </a:p>
        </p:txBody>
      </p:sp>
      <p:sp>
        <p:nvSpPr>
          <p:cNvPr id="4" name="Slide Number Placeholder 3"/>
          <p:cNvSpPr>
            <a:spLocks noGrp="1"/>
          </p:cNvSpPr>
          <p:nvPr>
            <p:ph type="sldNum" sz="quarter" idx="5"/>
          </p:nvPr>
        </p:nvSpPr>
        <p:spPr/>
        <p:txBody>
          <a:bodyPr/>
          <a:lstStyle/>
          <a:p>
            <a:pPr>
              <a:defRPr/>
            </a:pPr>
            <a:fld id="{EA7563F3-1B75-4CEC-85ED-A40241DAE825}" type="slidenum">
              <a:rPr lang="en-US"/>
              <a:pPr>
                <a:defRPr/>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dirty="0" smtClean="0"/>
              <a:t>Ambrose/Paine: Museums Basics, 8</a:t>
            </a:r>
            <a:endParaRPr lang="en-US" dirty="0" smtClean="0"/>
          </a:p>
        </p:txBody>
      </p:sp>
      <p:sp>
        <p:nvSpPr>
          <p:cNvPr id="4" name="Slide Number Placeholder 3"/>
          <p:cNvSpPr>
            <a:spLocks noGrp="1"/>
          </p:cNvSpPr>
          <p:nvPr>
            <p:ph type="sldNum" sz="quarter" idx="5"/>
          </p:nvPr>
        </p:nvSpPr>
        <p:spPr/>
        <p:txBody>
          <a:bodyPr/>
          <a:lstStyle/>
          <a:p>
            <a:pPr>
              <a:defRPr/>
            </a:pPr>
            <a:fld id="{EA7563F3-1B75-4CEC-85ED-A40241DAE825}" type="slidenum">
              <a:rPr lang="en-US"/>
              <a:pPr>
                <a:defRPr/>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Hooper-Greenhill:</a:t>
            </a:r>
            <a:r>
              <a:rPr lang="en-GB" baseline="0" dirty="0" smtClean="0"/>
              <a:t> Museums, 191</a:t>
            </a:r>
            <a:endParaRPr lang="en-US" dirty="0"/>
          </a:p>
        </p:txBody>
      </p:sp>
      <p:sp>
        <p:nvSpPr>
          <p:cNvPr id="4" name="Slide Number Placeholder 3"/>
          <p:cNvSpPr>
            <a:spLocks noGrp="1"/>
          </p:cNvSpPr>
          <p:nvPr>
            <p:ph type="sldNum" sz="quarter" idx="10"/>
          </p:nvPr>
        </p:nvSpPr>
        <p:spPr/>
        <p:txBody>
          <a:bodyPr/>
          <a:lstStyle/>
          <a:p>
            <a:pPr>
              <a:defRPr/>
            </a:pPr>
            <a:fld id="{26EAFC22-CE19-4930-AA63-1850345BCD94}" type="slidenum">
              <a:rPr lang="en-US" smtClean="0"/>
              <a:pPr>
                <a:defRPr/>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Hooper-Greenhill:</a:t>
            </a:r>
            <a:r>
              <a:rPr lang="en-GB" baseline="0" dirty="0" smtClean="0"/>
              <a:t> Museums, 191</a:t>
            </a:r>
            <a:endParaRPr lang="en-US" dirty="0"/>
          </a:p>
        </p:txBody>
      </p:sp>
      <p:sp>
        <p:nvSpPr>
          <p:cNvPr id="4" name="Slide Number Placeholder 3"/>
          <p:cNvSpPr>
            <a:spLocks noGrp="1"/>
          </p:cNvSpPr>
          <p:nvPr>
            <p:ph type="sldNum" sz="quarter" idx="10"/>
          </p:nvPr>
        </p:nvSpPr>
        <p:spPr/>
        <p:txBody>
          <a:bodyPr/>
          <a:lstStyle/>
          <a:p>
            <a:pPr>
              <a:defRPr/>
            </a:pPr>
            <a:fld id="{26EAFC22-CE19-4930-AA63-1850345BCD94}" type="slidenum">
              <a:rPr lang="en-US" smtClean="0"/>
              <a:pPr>
                <a:defRPr/>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Macdonald: Companion, 18</a:t>
            </a:r>
            <a:endParaRPr lang="en-GB" dirty="0"/>
          </a:p>
        </p:txBody>
      </p:sp>
      <p:sp>
        <p:nvSpPr>
          <p:cNvPr id="4" name="Slide Number Placeholder 3"/>
          <p:cNvSpPr>
            <a:spLocks noGrp="1"/>
          </p:cNvSpPr>
          <p:nvPr>
            <p:ph type="sldNum" sz="quarter" idx="10"/>
          </p:nvPr>
        </p:nvSpPr>
        <p:spPr/>
        <p:txBody>
          <a:bodyPr/>
          <a:lstStyle/>
          <a:p>
            <a:pPr>
              <a:defRPr/>
            </a:pPr>
            <a:fld id="{26EAFC22-CE19-4930-AA63-1850345BCD94}" type="slidenum">
              <a:rPr lang="en-US" smtClean="0"/>
              <a:pPr>
                <a:defRPr/>
              </a:pPr>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GB" dirty="0" smtClean="0"/>
              <a:t>Macdonald: Companion, 25</a:t>
            </a:r>
          </a:p>
          <a:p>
            <a:endParaRPr lang="en-GB" dirty="0"/>
          </a:p>
        </p:txBody>
      </p:sp>
      <p:sp>
        <p:nvSpPr>
          <p:cNvPr id="4" name="Slide Number Placeholder 3"/>
          <p:cNvSpPr>
            <a:spLocks noGrp="1"/>
          </p:cNvSpPr>
          <p:nvPr>
            <p:ph type="sldNum" sz="quarter" idx="10"/>
          </p:nvPr>
        </p:nvSpPr>
        <p:spPr/>
        <p:txBody>
          <a:bodyPr/>
          <a:lstStyle/>
          <a:p>
            <a:pPr>
              <a:defRPr/>
            </a:pPr>
            <a:fld id="{26EAFC22-CE19-4930-AA63-1850345BCD94}" type="slidenum">
              <a:rPr lang="en-US" smtClean="0"/>
              <a:pPr>
                <a:defRPr/>
              </a:pPr>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GB" smtClean="0"/>
              <a:t>Macdonald: Companion, 25</a:t>
            </a:r>
          </a:p>
          <a:p>
            <a:endParaRPr lang="en-GB" dirty="0"/>
          </a:p>
        </p:txBody>
      </p:sp>
      <p:sp>
        <p:nvSpPr>
          <p:cNvPr id="4" name="Slide Number Placeholder 3"/>
          <p:cNvSpPr>
            <a:spLocks noGrp="1"/>
          </p:cNvSpPr>
          <p:nvPr>
            <p:ph type="sldNum" sz="quarter" idx="10"/>
          </p:nvPr>
        </p:nvSpPr>
        <p:spPr/>
        <p:txBody>
          <a:bodyPr/>
          <a:lstStyle/>
          <a:p>
            <a:pPr>
              <a:defRPr/>
            </a:pPr>
            <a:fld id="{26EAFC22-CE19-4930-AA63-1850345BCD94}" type="slidenum">
              <a:rPr lang="en-US" smtClean="0"/>
              <a:pPr>
                <a:defRPr/>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26EAFC22-CE19-4930-AA63-1850345BCD94}" type="slidenum">
              <a:rPr lang="en-US" smtClean="0"/>
              <a:pPr>
                <a:defRPr/>
              </a:pPr>
              <a:t>14</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26EAFC22-CE19-4930-AA63-1850345BCD94}" type="slidenum">
              <a:rPr lang="en-US" smtClean="0"/>
              <a:pPr>
                <a:defRPr/>
              </a:pPr>
              <a:t>15</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26EAFC22-CE19-4930-AA63-1850345BCD94}" type="slidenum">
              <a:rPr lang="en-US" smtClean="0"/>
              <a:pPr>
                <a:defRPr/>
              </a:pPr>
              <a:t>16</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GB" dirty="0" smtClean="0"/>
              <a:t>Ambrose/Paine: Museums Basics, 7</a:t>
            </a:r>
            <a:endParaRPr lang="en-US" dirty="0" smtClean="0"/>
          </a:p>
        </p:txBody>
      </p:sp>
      <p:sp>
        <p:nvSpPr>
          <p:cNvPr id="4" name="Slide Number Placeholder 3"/>
          <p:cNvSpPr>
            <a:spLocks noGrp="1"/>
          </p:cNvSpPr>
          <p:nvPr>
            <p:ph type="sldNum" sz="quarter" idx="10"/>
          </p:nvPr>
        </p:nvSpPr>
        <p:spPr/>
        <p:txBody>
          <a:bodyPr/>
          <a:lstStyle/>
          <a:p>
            <a:pPr>
              <a:defRPr/>
            </a:pPr>
            <a:fld id="{26EAFC22-CE19-4930-AA63-1850345BCD94}" type="slidenum">
              <a:rPr lang="en-US" smtClean="0"/>
              <a:pPr>
                <a:defRPr/>
              </a:pPr>
              <a:t>17</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GB" dirty="0" smtClean="0"/>
              <a:t>Ambrose/Paine: Museums Basics</a:t>
            </a:r>
            <a:r>
              <a:rPr lang="en-GB" smtClean="0"/>
              <a:t>, 7</a:t>
            </a:r>
            <a:endParaRPr lang="en-US" smtClean="0"/>
          </a:p>
        </p:txBody>
      </p:sp>
      <p:sp>
        <p:nvSpPr>
          <p:cNvPr id="4" name="Slide Number Placeholder 3"/>
          <p:cNvSpPr>
            <a:spLocks noGrp="1"/>
          </p:cNvSpPr>
          <p:nvPr>
            <p:ph type="sldNum" sz="quarter" idx="10"/>
          </p:nvPr>
        </p:nvSpPr>
        <p:spPr/>
        <p:txBody>
          <a:bodyPr/>
          <a:lstStyle/>
          <a:p>
            <a:pPr>
              <a:defRPr/>
            </a:pPr>
            <a:fld id="{26EAFC22-CE19-4930-AA63-1850345BCD94}" type="slidenum">
              <a:rPr lang="en-US" smtClean="0"/>
              <a:pPr>
                <a:defRPr/>
              </a:pPr>
              <a:t>18</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GB" dirty="0" smtClean="0"/>
              <a:t>Ambrose/Paine: Museums Basics</a:t>
            </a:r>
            <a:r>
              <a:rPr lang="en-GB" smtClean="0"/>
              <a:t>, 7</a:t>
            </a:r>
            <a:endParaRPr lang="en-US" smtClean="0"/>
          </a:p>
        </p:txBody>
      </p:sp>
      <p:sp>
        <p:nvSpPr>
          <p:cNvPr id="4" name="Slide Number Placeholder 3"/>
          <p:cNvSpPr>
            <a:spLocks noGrp="1"/>
          </p:cNvSpPr>
          <p:nvPr>
            <p:ph type="sldNum" sz="quarter" idx="10"/>
          </p:nvPr>
        </p:nvSpPr>
        <p:spPr/>
        <p:txBody>
          <a:bodyPr/>
          <a:lstStyle/>
          <a:p>
            <a:pPr>
              <a:defRPr/>
            </a:pPr>
            <a:fld id="{26EAFC22-CE19-4930-AA63-1850345BCD94}" type="slidenum">
              <a:rPr lang="en-US" smtClean="0"/>
              <a:pPr>
                <a:defRPr/>
              </a:pPr>
              <a:t>19</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GB" dirty="0" smtClean="0"/>
              <a:t>Ambrose/Paine: Museums Basics</a:t>
            </a:r>
            <a:r>
              <a:rPr lang="en-GB" smtClean="0"/>
              <a:t>, 7</a:t>
            </a:r>
            <a:endParaRPr lang="en-US" smtClean="0"/>
          </a:p>
        </p:txBody>
      </p:sp>
      <p:sp>
        <p:nvSpPr>
          <p:cNvPr id="4" name="Slide Number Placeholder 3"/>
          <p:cNvSpPr>
            <a:spLocks noGrp="1"/>
          </p:cNvSpPr>
          <p:nvPr>
            <p:ph type="sldNum" sz="quarter" idx="10"/>
          </p:nvPr>
        </p:nvSpPr>
        <p:spPr/>
        <p:txBody>
          <a:bodyPr/>
          <a:lstStyle/>
          <a:p>
            <a:pPr>
              <a:defRPr/>
            </a:pPr>
            <a:fld id="{26EAFC22-CE19-4930-AA63-1850345BCD94}" type="slidenum">
              <a:rPr lang="en-US" smtClean="0"/>
              <a:pPr>
                <a:defRPr/>
              </a:pPr>
              <a:t>20</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GB" dirty="0" smtClean="0"/>
              <a:t>Ambrose/Paine: Museums Basics</a:t>
            </a:r>
            <a:r>
              <a:rPr lang="en-GB" smtClean="0"/>
              <a:t>, 7</a:t>
            </a:r>
            <a:endParaRPr lang="en-US" smtClean="0"/>
          </a:p>
        </p:txBody>
      </p:sp>
      <p:sp>
        <p:nvSpPr>
          <p:cNvPr id="4" name="Slide Number Placeholder 3"/>
          <p:cNvSpPr>
            <a:spLocks noGrp="1"/>
          </p:cNvSpPr>
          <p:nvPr>
            <p:ph type="sldNum" sz="quarter" idx="10"/>
          </p:nvPr>
        </p:nvSpPr>
        <p:spPr/>
        <p:txBody>
          <a:bodyPr/>
          <a:lstStyle/>
          <a:p>
            <a:pPr>
              <a:defRPr/>
            </a:pPr>
            <a:fld id="{26EAFC22-CE19-4930-AA63-1850345BCD94}" type="slidenum">
              <a:rPr lang="en-US" smtClean="0"/>
              <a:pPr>
                <a:defRPr/>
              </a:pPr>
              <a:t>21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458200" cy="5943600"/>
            <a:chOff x="0" y="0"/>
            <a:chExt cx="5328" cy="3744"/>
          </a:xfrm>
        </p:grpSpPr>
        <p:sp>
          <p:nvSpPr>
            <p:cNvPr id="5" name="Freeform 3"/>
            <p:cNvSpPr>
              <a:spLocks/>
            </p:cNvSpPr>
            <p:nvPr/>
          </p:nvSpPr>
          <p:spPr bwMode="hidden">
            <a:xfrm>
              <a:off x="0" y="1440"/>
              <a:ext cx="5155" cy="2304"/>
            </a:xfrm>
            <a:custGeom>
              <a:avLst/>
              <a:gdLst/>
              <a:ahLst/>
              <a:cxnLst>
                <a:cxn ang="0">
                  <a:pos x="5154" y="1769"/>
                </a:cxn>
                <a:cxn ang="0">
                  <a:pos x="0" y="2304"/>
                </a:cxn>
                <a:cxn ang="0">
                  <a:pos x="0" y="1252"/>
                </a:cxn>
                <a:cxn ang="0">
                  <a:pos x="5155" y="0"/>
                </a:cxn>
                <a:cxn ang="0">
                  <a:pos x="5155" y="1416"/>
                </a:cxn>
                <a:cxn ang="0">
                  <a:pos x="5154" y="1769"/>
                </a:cxn>
              </a:cxnLst>
              <a:rect l="0" t="0" r="r" b="b"/>
              <a:pathLst>
                <a:path w="5155" h="2304">
                  <a:moveTo>
                    <a:pt x="5154" y="1769"/>
                  </a:moveTo>
                  <a:lnTo>
                    <a:pt x="0" y="2304"/>
                  </a:lnTo>
                  <a:lnTo>
                    <a:pt x="0" y="1252"/>
                  </a:lnTo>
                  <a:lnTo>
                    <a:pt x="5155" y="0"/>
                  </a:lnTo>
                  <a:lnTo>
                    <a:pt x="5155" y="1416"/>
                  </a:lnTo>
                  <a:lnTo>
                    <a:pt x="5154" y="1769"/>
                  </a:lnTo>
                  <a:close/>
                </a:path>
              </a:pathLst>
            </a:custGeom>
            <a:gradFill rotWithShape="1">
              <a:gsLst>
                <a:gs pos="0">
                  <a:schemeClr val="bg1">
                    <a:gamma/>
                    <a:shade val="84706"/>
                    <a:invGamma/>
                  </a:schemeClr>
                </a:gs>
                <a:gs pos="100000">
                  <a:schemeClr val="bg1"/>
                </a:gs>
              </a:gsLst>
              <a:lin ang="0" scaled="1"/>
            </a:gradFill>
            <a:ln w="9525">
              <a:noFill/>
              <a:round/>
              <a:headEnd/>
              <a:tailEnd/>
            </a:ln>
          </p:spPr>
          <p:txBody>
            <a:bodyPr/>
            <a:lstStyle/>
            <a:p>
              <a:pPr>
                <a:defRPr/>
              </a:pPr>
              <a:endParaRPr lang="de-DE">
                <a:effectLst>
                  <a:outerShdw blurRad="38100" dist="38100" dir="2700000" algn="tl">
                    <a:srgbClr val="000000"/>
                  </a:outerShdw>
                </a:effectLst>
              </a:endParaRPr>
            </a:p>
          </p:txBody>
        </p:sp>
        <p:sp>
          <p:nvSpPr>
            <p:cNvPr id="6" name="Freeform 4"/>
            <p:cNvSpPr>
              <a:spLocks/>
            </p:cNvSpPr>
            <p:nvPr/>
          </p:nvSpPr>
          <p:spPr bwMode="hidden">
            <a:xfrm>
              <a:off x="0" y="0"/>
              <a:ext cx="5328" cy="3689"/>
            </a:xfrm>
            <a:custGeom>
              <a:avLst/>
              <a:gdLst/>
              <a:ahLst/>
              <a:cxnLst>
                <a:cxn ang="0">
                  <a:pos x="5311" y="3209"/>
                </a:cxn>
                <a:cxn ang="0">
                  <a:pos x="0" y="3689"/>
                </a:cxn>
                <a:cxn ang="0">
                  <a:pos x="0" y="9"/>
                </a:cxn>
                <a:cxn ang="0">
                  <a:pos x="5328" y="0"/>
                </a:cxn>
                <a:cxn ang="0">
                  <a:pos x="5311" y="3209"/>
                </a:cxn>
              </a:cxnLst>
              <a:rect l="0" t="0" r="r" b="b"/>
              <a:pathLst>
                <a:path w="5328" h="3689">
                  <a:moveTo>
                    <a:pt x="5311" y="3209"/>
                  </a:moveTo>
                  <a:lnTo>
                    <a:pt x="0" y="3689"/>
                  </a:lnTo>
                  <a:lnTo>
                    <a:pt x="0" y="9"/>
                  </a:lnTo>
                  <a:lnTo>
                    <a:pt x="5328" y="0"/>
                  </a:lnTo>
                  <a:lnTo>
                    <a:pt x="5311" y="3209"/>
                  </a:lnTo>
                  <a:close/>
                </a:path>
              </a:pathLst>
            </a:custGeom>
            <a:gradFill rotWithShape="1">
              <a:gsLst>
                <a:gs pos="0">
                  <a:schemeClr val="bg2"/>
                </a:gs>
                <a:gs pos="100000">
                  <a:schemeClr val="bg1"/>
                </a:gs>
              </a:gsLst>
              <a:lin ang="0" scaled="1"/>
            </a:gradFill>
            <a:ln w="9525">
              <a:noFill/>
              <a:round/>
              <a:headEnd/>
              <a:tailEnd/>
            </a:ln>
          </p:spPr>
          <p:txBody>
            <a:bodyPr/>
            <a:lstStyle/>
            <a:p>
              <a:pPr>
                <a:defRPr/>
              </a:pPr>
              <a:endParaRPr lang="de-DE">
                <a:effectLst>
                  <a:outerShdw blurRad="38100" dist="38100" dir="2700000" algn="tl">
                    <a:srgbClr val="000000"/>
                  </a:outerShdw>
                </a:effectLst>
              </a:endParaRPr>
            </a:p>
          </p:txBody>
        </p:sp>
      </p:grpSp>
      <p:sp>
        <p:nvSpPr>
          <p:cNvPr id="113669" name="Rectangle 5"/>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113673" name="Rectangle 9"/>
          <p:cNvSpPr>
            <a:spLocks noGrp="1" noChangeArrowheads="1"/>
          </p:cNvSpPr>
          <p:nvPr>
            <p:ph type="ctrTitle" sz="quarter"/>
          </p:nvPr>
        </p:nvSpPr>
        <p:spPr>
          <a:xfrm>
            <a:off x="685800" y="1768475"/>
            <a:ext cx="7772400" cy="1736725"/>
          </a:xfrm>
        </p:spPr>
        <p:txBody>
          <a:bodyPr anchor="b" anchorCtr="1"/>
          <a:lstStyle>
            <a:lvl1pPr>
              <a:defRPr sz="5400"/>
            </a:lvl1pPr>
          </a:lstStyle>
          <a:p>
            <a:r>
              <a:rPr lang="en-US"/>
              <a:t>Click to edit Master title style</a:t>
            </a:r>
          </a:p>
        </p:txBody>
      </p:sp>
      <p:sp>
        <p:nvSpPr>
          <p:cNvPr id="7" name="Rectangle 6"/>
          <p:cNvSpPr>
            <a:spLocks noGrp="1" noChangeArrowheads="1"/>
          </p:cNvSpPr>
          <p:nvPr>
            <p:ph type="dt" sz="quarter" idx="10"/>
          </p:nvPr>
        </p:nvSpPr>
        <p:spPr/>
        <p:txBody>
          <a:bodyPr/>
          <a:lstStyle>
            <a:lvl1pPr>
              <a:defRPr smtClean="0"/>
            </a:lvl1pPr>
          </a:lstStyle>
          <a:p>
            <a:pPr>
              <a:defRPr/>
            </a:pPr>
            <a:endParaRPr lang="en-US"/>
          </a:p>
        </p:txBody>
      </p:sp>
      <p:sp>
        <p:nvSpPr>
          <p:cNvPr id="8" name="Rectangle 7"/>
          <p:cNvSpPr>
            <a:spLocks noGrp="1" noChangeArrowheads="1"/>
          </p:cNvSpPr>
          <p:nvPr>
            <p:ph type="ftr" sz="quarter" idx="11"/>
          </p:nvPr>
        </p:nvSpPr>
        <p:spPr/>
        <p:txBody>
          <a:bodyPr/>
          <a:lstStyle>
            <a:lvl1pPr>
              <a:defRPr smtClean="0"/>
            </a:lvl1pPr>
          </a:lstStyle>
          <a:p>
            <a:pPr>
              <a:defRPr/>
            </a:pPr>
            <a:endParaRPr lang="en-US"/>
          </a:p>
        </p:txBody>
      </p:sp>
      <p:sp>
        <p:nvSpPr>
          <p:cNvPr id="9" name="Rectangle 8"/>
          <p:cNvSpPr>
            <a:spLocks noGrp="1" noChangeArrowheads="1"/>
          </p:cNvSpPr>
          <p:nvPr>
            <p:ph type="sldNum" sz="quarter" idx="12"/>
          </p:nvPr>
        </p:nvSpPr>
        <p:spPr/>
        <p:txBody>
          <a:bodyPr/>
          <a:lstStyle>
            <a:lvl1pPr>
              <a:defRPr smtClean="0"/>
            </a:lvl1pPr>
          </a:lstStyle>
          <a:p>
            <a:pPr>
              <a:defRPr/>
            </a:pPr>
            <a:fld id="{9386E1BB-7D92-4785-9931-D0A0B40112D5}"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D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Rectangle 7"/>
          <p:cNvSpPr>
            <a:spLocks noGrp="1" noChangeArrowheads="1"/>
          </p:cNvSpPr>
          <p:nvPr>
            <p:ph type="dt" sz="half" idx="10"/>
          </p:nvPr>
        </p:nvSpPr>
        <p:spPr>
          <a:ln/>
        </p:spPr>
        <p:txBody>
          <a:bodyPr/>
          <a:lstStyle>
            <a:lvl1pPr>
              <a:defRPr/>
            </a:lvl1pPr>
          </a:lstStyle>
          <a:p>
            <a:pPr>
              <a:defRPr/>
            </a:pPr>
            <a:endParaRPr lang="en-US"/>
          </a:p>
        </p:txBody>
      </p:sp>
      <p:sp>
        <p:nvSpPr>
          <p:cNvPr id="5" name="Rectangle 8"/>
          <p:cNvSpPr>
            <a:spLocks noGrp="1" noChangeArrowheads="1"/>
          </p:cNvSpPr>
          <p:nvPr>
            <p:ph type="ftr" sz="quarter" idx="11"/>
          </p:nvPr>
        </p:nvSpPr>
        <p:spPr>
          <a:ln/>
        </p:spPr>
        <p:txBody>
          <a:bodyPr/>
          <a:lstStyle>
            <a:lvl1pPr>
              <a:defRPr/>
            </a:lvl1pPr>
          </a:lstStyle>
          <a:p>
            <a:pPr>
              <a:defRPr/>
            </a:pPr>
            <a:endParaRPr lang="en-US"/>
          </a:p>
        </p:txBody>
      </p:sp>
      <p:sp>
        <p:nvSpPr>
          <p:cNvPr id="6" name="Rectangle 9"/>
          <p:cNvSpPr>
            <a:spLocks noGrp="1" noChangeArrowheads="1"/>
          </p:cNvSpPr>
          <p:nvPr>
            <p:ph type="sldNum" sz="quarter" idx="12"/>
          </p:nvPr>
        </p:nvSpPr>
        <p:spPr>
          <a:ln/>
        </p:spPr>
        <p:txBody>
          <a:bodyPr/>
          <a:lstStyle>
            <a:lvl1pPr>
              <a:defRPr/>
            </a:lvl1pPr>
          </a:lstStyle>
          <a:p>
            <a:pPr>
              <a:defRPr/>
            </a:pPr>
            <a:fld id="{D19E2148-5120-4F0A-BDC9-190FB62704C3}"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de-D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
          <p:cNvSpPr>
            <a:spLocks noGrp="1" noChangeArrowheads="1"/>
          </p:cNvSpPr>
          <p:nvPr>
            <p:ph type="dt" sz="half" idx="10"/>
          </p:nvPr>
        </p:nvSpPr>
        <p:spPr>
          <a:ln/>
        </p:spPr>
        <p:txBody>
          <a:bodyPr/>
          <a:lstStyle>
            <a:lvl1pPr>
              <a:defRPr/>
            </a:lvl1pPr>
          </a:lstStyle>
          <a:p>
            <a:pPr>
              <a:defRPr/>
            </a:pPr>
            <a:endParaRPr lang="en-US"/>
          </a:p>
        </p:txBody>
      </p:sp>
      <p:sp>
        <p:nvSpPr>
          <p:cNvPr id="5" name="Rectangle 8"/>
          <p:cNvSpPr>
            <a:spLocks noGrp="1" noChangeArrowheads="1"/>
          </p:cNvSpPr>
          <p:nvPr>
            <p:ph type="ftr" sz="quarter" idx="11"/>
          </p:nvPr>
        </p:nvSpPr>
        <p:spPr>
          <a:ln/>
        </p:spPr>
        <p:txBody>
          <a:bodyPr/>
          <a:lstStyle>
            <a:lvl1pPr>
              <a:defRPr/>
            </a:lvl1pPr>
          </a:lstStyle>
          <a:p>
            <a:pPr>
              <a:defRPr/>
            </a:pPr>
            <a:endParaRPr lang="en-US"/>
          </a:p>
        </p:txBody>
      </p:sp>
      <p:sp>
        <p:nvSpPr>
          <p:cNvPr id="6" name="Rectangle 9"/>
          <p:cNvSpPr>
            <a:spLocks noGrp="1" noChangeArrowheads="1"/>
          </p:cNvSpPr>
          <p:nvPr>
            <p:ph type="sldNum" sz="quarter" idx="12"/>
          </p:nvPr>
        </p:nvSpPr>
        <p:spPr>
          <a:ln/>
        </p:spPr>
        <p:txBody>
          <a:bodyPr/>
          <a:lstStyle>
            <a:lvl1pPr>
              <a:defRPr/>
            </a:lvl1pPr>
          </a:lstStyle>
          <a:p>
            <a:pPr>
              <a:defRPr/>
            </a:pPr>
            <a:fld id="{1D8BA8A6-6BED-48BB-ACD2-184F27C40482}"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DE"/>
          </a:p>
        </p:txBody>
      </p:sp>
      <p:sp>
        <p:nvSpPr>
          <p:cNvPr id="3" name="Content Placeholder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Content Placeholder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5" name="Rectangle 7"/>
          <p:cNvSpPr>
            <a:spLocks noGrp="1" noChangeArrowheads="1"/>
          </p:cNvSpPr>
          <p:nvPr>
            <p:ph type="dt" sz="half" idx="10"/>
          </p:nvPr>
        </p:nvSpPr>
        <p:spPr>
          <a:ln/>
        </p:spPr>
        <p:txBody>
          <a:bodyPr/>
          <a:lstStyle>
            <a:lvl1pPr>
              <a:defRPr/>
            </a:lvl1pPr>
          </a:lstStyle>
          <a:p>
            <a:pPr>
              <a:defRPr/>
            </a:pPr>
            <a:endParaRPr lang="en-US"/>
          </a:p>
        </p:txBody>
      </p:sp>
      <p:sp>
        <p:nvSpPr>
          <p:cNvPr id="6" name="Rectangle 8"/>
          <p:cNvSpPr>
            <a:spLocks noGrp="1" noChangeArrowheads="1"/>
          </p:cNvSpPr>
          <p:nvPr>
            <p:ph type="ftr" sz="quarter" idx="11"/>
          </p:nvPr>
        </p:nvSpPr>
        <p:spPr>
          <a:ln/>
        </p:spPr>
        <p:txBody>
          <a:bodyPr/>
          <a:lstStyle>
            <a:lvl1pPr>
              <a:defRPr/>
            </a:lvl1pPr>
          </a:lstStyle>
          <a:p>
            <a:pPr>
              <a:defRPr/>
            </a:pPr>
            <a:endParaRPr lang="en-US"/>
          </a:p>
        </p:txBody>
      </p:sp>
      <p:sp>
        <p:nvSpPr>
          <p:cNvPr id="7" name="Rectangle 9"/>
          <p:cNvSpPr>
            <a:spLocks noGrp="1" noChangeArrowheads="1"/>
          </p:cNvSpPr>
          <p:nvPr>
            <p:ph type="sldNum" sz="quarter" idx="12"/>
          </p:nvPr>
        </p:nvSpPr>
        <p:spPr>
          <a:ln/>
        </p:spPr>
        <p:txBody>
          <a:bodyPr/>
          <a:lstStyle>
            <a:lvl1pPr>
              <a:defRPr/>
            </a:lvl1pPr>
          </a:lstStyle>
          <a:p>
            <a:pPr>
              <a:defRPr/>
            </a:pPr>
            <a:fld id="{33DAD9D9-69EF-42E0-81F1-73400998408B}"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de-D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7" name="Rectangle 7"/>
          <p:cNvSpPr>
            <a:spLocks noGrp="1" noChangeArrowheads="1"/>
          </p:cNvSpPr>
          <p:nvPr>
            <p:ph type="dt" sz="half" idx="10"/>
          </p:nvPr>
        </p:nvSpPr>
        <p:spPr>
          <a:ln/>
        </p:spPr>
        <p:txBody>
          <a:bodyPr/>
          <a:lstStyle>
            <a:lvl1pPr>
              <a:defRPr/>
            </a:lvl1pPr>
          </a:lstStyle>
          <a:p>
            <a:pPr>
              <a:defRPr/>
            </a:pPr>
            <a:endParaRPr lang="en-US"/>
          </a:p>
        </p:txBody>
      </p:sp>
      <p:sp>
        <p:nvSpPr>
          <p:cNvPr id="8" name="Rectangle 8"/>
          <p:cNvSpPr>
            <a:spLocks noGrp="1" noChangeArrowheads="1"/>
          </p:cNvSpPr>
          <p:nvPr>
            <p:ph type="ftr" sz="quarter" idx="11"/>
          </p:nvPr>
        </p:nvSpPr>
        <p:spPr>
          <a:ln/>
        </p:spPr>
        <p:txBody>
          <a:bodyPr/>
          <a:lstStyle>
            <a:lvl1pPr>
              <a:defRPr/>
            </a:lvl1pPr>
          </a:lstStyle>
          <a:p>
            <a:pPr>
              <a:defRPr/>
            </a:pPr>
            <a:endParaRPr lang="en-US"/>
          </a:p>
        </p:txBody>
      </p:sp>
      <p:sp>
        <p:nvSpPr>
          <p:cNvPr id="9" name="Rectangle 9"/>
          <p:cNvSpPr>
            <a:spLocks noGrp="1" noChangeArrowheads="1"/>
          </p:cNvSpPr>
          <p:nvPr>
            <p:ph type="sldNum" sz="quarter" idx="12"/>
          </p:nvPr>
        </p:nvSpPr>
        <p:spPr>
          <a:ln/>
        </p:spPr>
        <p:txBody>
          <a:bodyPr/>
          <a:lstStyle>
            <a:lvl1pPr>
              <a:defRPr/>
            </a:lvl1pPr>
          </a:lstStyle>
          <a:p>
            <a:pPr>
              <a:defRPr/>
            </a:pPr>
            <a:fld id="{9419B5F9-80D1-449E-B8AF-E847FE80952F}"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DE"/>
          </a:p>
        </p:txBody>
      </p:sp>
      <p:sp>
        <p:nvSpPr>
          <p:cNvPr id="3" name="Rectangle 7"/>
          <p:cNvSpPr>
            <a:spLocks noGrp="1" noChangeArrowheads="1"/>
          </p:cNvSpPr>
          <p:nvPr>
            <p:ph type="dt" sz="half" idx="10"/>
          </p:nvPr>
        </p:nvSpPr>
        <p:spPr>
          <a:ln/>
        </p:spPr>
        <p:txBody>
          <a:bodyPr/>
          <a:lstStyle>
            <a:lvl1pPr>
              <a:defRPr/>
            </a:lvl1pPr>
          </a:lstStyle>
          <a:p>
            <a:pPr>
              <a:defRPr/>
            </a:pPr>
            <a:endParaRPr lang="en-US"/>
          </a:p>
        </p:txBody>
      </p:sp>
      <p:sp>
        <p:nvSpPr>
          <p:cNvPr id="4" name="Rectangle 8"/>
          <p:cNvSpPr>
            <a:spLocks noGrp="1" noChangeArrowheads="1"/>
          </p:cNvSpPr>
          <p:nvPr>
            <p:ph type="ftr" sz="quarter" idx="11"/>
          </p:nvPr>
        </p:nvSpPr>
        <p:spPr>
          <a:ln/>
        </p:spPr>
        <p:txBody>
          <a:bodyPr/>
          <a:lstStyle>
            <a:lvl1pPr>
              <a:defRPr/>
            </a:lvl1pPr>
          </a:lstStyle>
          <a:p>
            <a:pPr>
              <a:defRPr/>
            </a:pPr>
            <a:endParaRPr lang="en-US"/>
          </a:p>
        </p:txBody>
      </p:sp>
      <p:sp>
        <p:nvSpPr>
          <p:cNvPr id="5" name="Rectangle 9"/>
          <p:cNvSpPr>
            <a:spLocks noGrp="1" noChangeArrowheads="1"/>
          </p:cNvSpPr>
          <p:nvPr>
            <p:ph type="sldNum" sz="quarter" idx="12"/>
          </p:nvPr>
        </p:nvSpPr>
        <p:spPr>
          <a:ln/>
        </p:spPr>
        <p:txBody>
          <a:bodyPr/>
          <a:lstStyle>
            <a:lvl1pPr>
              <a:defRPr/>
            </a:lvl1pPr>
          </a:lstStyle>
          <a:p>
            <a:pPr>
              <a:defRPr/>
            </a:pPr>
            <a:fld id="{AE5A80DA-C78C-456C-98F4-68D69F1DBF11}"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dt" sz="half" idx="10"/>
          </p:nvPr>
        </p:nvSpPr>
        <p:spPr>
          <a:ln/>
        </p:spPr>
        <p:txBody>
          <a:bodyPr/>
          <a:lstStyle>
            <a:lvl1pPr>
              <a:defRPr/>
            </a:lvl1pPr>
          </a:lstStyle>
          <a:p>
            <a:pPr>
              <a:defRPr/>
            </a:pPr>
            <a:endParaRPr lang="en-US"/>
          </a:p>
        </p:txBody>
      </p:sp>
      <p:sp>
        <p:nvSpPr>
          <p:cNvPr id="3" name="Rectangle 8"/>
          <p:cNvSpPr>
            <a:spLocks noGrp="1" noChangeArrowheads="1"/>
          </p:cNvSpPr>
          <p:nvPr>
            <p:ph type="ftr" sz="quarter" idx="11"/>
          </p:nvPr>
        </p:nvSpPr>
        <p:spPr>
          <a:ln/>
        </p:spPr>
        <p:txBody>
          <a:bodyPr/>
          <a:lstStyle>
            <a:lvl1pPr>
              <a:defRPr/>
            </a:lvl1pPr>
          </a:lstStyle>
          <a:p>
            <a:pPr>
              <a:defRPr/>
            </a:pPr>
            <a:endParaRPr lang="en-US"/>
          </a:p>
        </p:txBody>
      </p:sp>
      <p:sp>
        <p:nvSpPr>
          <p:cNvPr id="4" name="Rectangle 9"/>
          <p:cNvSpPr>
            <a:spLocks noGrp="1" noChangeArrowheads="1"/>
          </p:cNvSpPr>
          <p:nvPr>
            <p:ph type="sldNum" sz="quarter" idx="12"/>
          </p:nvPr>
        </p:nvSpPr>
        <p:spPr>
          <a:ln/>
        </p:spPr>
        <p:txBody>
          <a:bodyPr/>
          <a:lstStyle>
            <a:lvl1pPr>
              <a:defRPr/>
            </a:lvl1pPr>
          </a:lstStyle>
          <a:p>
            <a:pPr>
              <a:defRPr/>
            </a:pPr>
            <a:fld id="{C153036D-818D-413D-AC06-AA5297CBF488}"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de-D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dt" sz="half" idx="10"/>
          </p:nvPr>
        </p:nvSpPr>
        <p:spPr>
          <a:ln/>
        </p:spPr>
        <p:txBody>
          <a:bodyPr/>
          <a:lstStyle>
            <a:lvl1pPr>
              <a:defRPr/>
            </a:lvl1pPr>
          </a:lstStyle>
          <a:p>
            <a:pPr>
              <a:defRPr/>
            </a:pPr>
            <a:endParaRPr lang="en-US"/>
          </a:p>
        </p:txBody>
      </p:sp>
      <p:sp>
        <p:nvSpPr>
          <p:cNvPr id="6" name="Rectangle 8"/>
          <p:cNvSpPr>
            <a:spLocks noGrp="1" noChangeArrowheads="1"/>
          </p:cNvSpPr>
          <p:nvPr>
            <p:ph type="ftr" sz="quarter" idx="11"/>
          </p:nvPr>
        </p:nvSpPr>
        <p:spPr>
          <a:ln/>
        </p:spPr>
        <p:txBody>
          <a:bodyPr/>
          <a:lstStyle>
            <a:lvl1pPr>
              <a:defRPr/>
            </a:lvl1pPr>
          </a:lstStyle>
          <a:p>
            <a:pPr>
              <a:defRPr/>
            </a:pPr>
            <a:endParaRPr lang="en-US"/>
          </a:p>
        </p:txBody>
      </p:sp>
      <p:sp>
        <p:nvSpPr>
          <p:cNvPr id="7" name="Rectangle 9"/>
          <p:cNvSpPr>
            <a:spLocks noGrp="1" noChangeArrowheads="1"/>
          </p:cNvSpPr>
          <p:nvPr>
            <p:ph type="sldNum" sz="quarter" idx="12"/>
          </p:nvPr>
        </p:nvSpPr>
        <p:spPr>
          <a:ln/>
        </p:spPr>
        <p:txBody>
          <a:bodyPr/>
          <a:lstStyle>
            <a:lvl1pPr>
              <a:defRPr/>
            </a:lvl1pPr>
          </a:lstStyle>
          <a:p>
            <a:pPr>
              <a:defRPr/>
            </a:pPr>
            <a:fld id="{8CCF2510-1C2A-4A5E-AEBD-0F859F1B561B}"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de-D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dt" sz="half" idx="10"/>
          </p:nvPr>
        </p:nvSpPr>
        <p:spPr>
          <a:ln/>
        </p:spPr>
        <p:txBody>
          <a:bodyPr/>
          <a:lstStyle>
            <a:lvl1pPr>
              <a:defRPr/>
            </a:lvl1pPr>
          </a:lstStyle>
          <a:p>
            <a:pPr>
              <a:defRPr/>
            </a:pPr>
            <a:endParaRPr lang="en-US"/>
          </a:p>
        </p:txBody>
      </p:sp>
      <p:sp>
        <p:nvSpPr>
          <p:cNvPr id="6" name="Rectangle 8"/>
          <p:cNvSpPr>
            <a:spLocks noGrp="1" noChangeArrowheads="1"/>
          </p:cNvSpPr>
          <p:nvPr>
            <p:ph type="ftr" sz="quarter" idx="11"/>
          </p:nvPr>
        </p:nvSpPr>
        <p:spPr>
          <a:ln/>
        </p:spPr>
        <p:txBody>
          <a:bodyPr/>
          <a:lstStyle>
            <a:lvl1pPr>
              <a:defRPr/>
            </a:lvl1pPr>
          </a:lstStyle>
          <a:p>
            <a:pPr>
              <a:defRPr/>
            </a:pPr>
            <a:endParaRPr lang="en-US"/>
          </a:p>
        </p:txBody>
      </p:sp>
      <p:sp>
        <p:nvSpPr>
          <p:cNvPr id="7" name="Rectangle 9"/>
          <p:cNvSpPr>
            <a:spLocks noGrp="1" noChangeArrowheads="1"/>
          </p:cNvSpPr>
          <p:nvPr>
            <p:ph type="sldNum" sz="quarter" idx="12"/>
          </p:nvPr>
        </p:nvSpPr>
        <p:spPr>
          <a:ln/>
        </p:spPr>
        <p:txBody>
          <a:bodyPr/>
          <a:lstStyle>
            <a:lvl1pPr>
              <a:defRPr/>
            </a:lvl1pPr>
          </a:lstStyle>
          <a:p>
            <a:pPr>
              <a:defRPr/>
            </a:pPr>
            <a:fld id="{C82D3FEB-7ABD-4F94-8C91-9F754164D633}"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D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Rectangle 7"/>
          <p:cNvSpPr>
            <a:spLocks noGrp="1" noChangeArrowheads="1"/>
          </p:cNvSpPr>
          <p:nvPr>
            <p:ph type="dt" sz="half" idx="10"/>
          </p:nvPr>
        </p:nvSpPr>
        <p:spPr>
          <a:ln/>
        </p:spPr>
        <p:txBody>
          <a:bodyPr/>
          <a:lstStyle>
            <a:lvl1pPr>
              <a:defRPr/>
            </a:lvl1pPr>
          </a:lstStyle>
          <a:p>
            <a:pPr>
              <a:defRPr/>
            </a:pPr>
            <a:endParaRPr lang="en-US"/>
          </a:p>
        </p:txBody>
      </p:sp>
      <p:sp>
        <p:nvSpPr>
          <p:cNvPr id="5" name="Rectangle 8"/>
          <p:cNvSpPr>
            <a:spLocks noGrp="1" noChangeArrowheads="1"/>
          </p:cNvSpPr>
          <p:nvPr>
            <p:ph type="ftr" sz="quarter" idx="11"/>
          </p:nvPr>
        </p:nvSpPr>
        <p:spPr>
          <a:ln/>
        </p:spPr>
        <p:txBody>
          <a:bodyPr/>
          <a:lstStyle>
            <a:lvl1pPr>
              <a:defRPr/>
            </a:lvl1pPr>
          </a:lstStyle>
          <a:p>
            <a:pPr>
              <a:defRPr/>
            </a:pPr>
            <a:endParaRPr lang="en-US"/>
          </a:p>
        </p:txBody>
      </p:sp>
      <p:sp>
        <p:nvSpPr>
          <p:cNvPr id="6" name="Rectangle 9"/>
          <p:cNvSpPr>
            <a:spLocks noGrp="1" noChangeArrowheads="1"/>
          </p:cNvSpPr>
          <p:nvPr>
            <p:ph type="sldNum" sz="quarter" idx="12"/>
          </p:nvPr>
        </p:nvSpPr>
        <p:spPr>
          <a:ln/>
        </p:spPr>
        <p:txBody>
          <a:bodyPr/>
          <a:lstStyle>
            <a:lvl1pPr>
              <a:defRPr/>
            </a:lvl1pPr>
          </a:lstStyle>
          <a:p>
            <a:pPr>
              <a:defRPr/>
            </a:pPr>
            <a:fld id="{78119671-6975-4DC3-819C-363F0B0792A1}"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21362"/>
          </a:xfrm>
        </p:spPr>
        <p:txBody>
          <a:bodyPr vert="eaVert"/>
          <a:lstStyle/>
          <a:p>
            <a:r>
              <a:rPr lang="en-US" smtClean="0"/>
              <a:t>Click to edit Master title style</a:t>
            </a:r>
            <a:endParaRPr lang="de-DE"/>
          </a:p>
        </p:txBody>
      </p:sp>
      <p:sp>
        <p:nvSpPr>
          <p:cNvPr id="3" name="Vertical Text Placeholder 2"/>
          <p:cNvSpPr>
            <a:spLocks noGrp="1"/>
          </p:cNvSpPr>
          <p:nvPr>
            <p:ph type="body" orient="vert" idx="1"/>
          </p:nvPr>
        </p:nvSpPr>
        <p:spPr>
          <a:xfrm>
            <a:off x="457200" y="274638"/>
            <a:ext cx="6019800" cy="5821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Rectangle 7"/>
          <p:cNvSpPr>
            <a:spLocks noGrp="1" noChangeArrowheads="1"/>
          </p:cNvSpPr>
          <p:nvPr>
            <p:ph type="dt" sz="half" idx="10"/>
          </p:nvPr>
        </p:nvSpPr>
        <p:spPr>
          <a:ln/>
        </p:spPr>
        <p:txBody>
          <a:bodyPr/>
          <a:lstStyle>
            <a:lvl1pPr>
              <a:defRPr/>
            </a:lvl1pPr>
          </a:lstStyle>
          <a:p>
            <a:pPr>
              <a:defRPr/>
            </a:pPr>
            <a:endParaRPr lang="en-US"/>
          </a:p>
        </p:txBody>
      </p:sp>
      <p:sp>
        <p:nvSpPr>
          <p:cNvPr id="5" name="Rectangle 8"/>
          <p:cNvSpPr>
            <a:spLocks noGrp="1" noChangeArrowheads="1"/>
          </p:cNvSpPr>
          <p:nvPr>
            <p:ph type="ftr" sz="quarter" idx="11"/>
          </p:nvPr>
        </p:nvSpPr>
        <p:spPr>
          <a:ln/>
        </p:spPr>
        <p:txBody>
          <a:bodyPr/>
          <a:lstStyle>
            <a:lvl1pPr>
              <a:defRPr/>
            </a:lvl1pPr>
          </a:lstStyle>
          <a:p>
            <a:pPr>
              <a:defRPr/>
            </a:pPr>
            <a:endParaRPr lang="en-US"/>
          </a:p>
        </p:txBody>
      </p:sp>
      <p:sp>
        <p:nvSpPr>
          <p:cNvPr id="6" name="Rectangle 9"/>
          <p:cNvSpPr>
            <a:spLocks noGrp="1" noChangeArrowheads="1"/>
          </p:cNvSpPr>
          <p:nvPr>
            <p:ph type="sldNum" sz="quarter" idx="12"/>
          </p:nvPr>
        </p:nvSpPr>
        <p:spPr>
          <a:ln/>
        </p:spPr>
        <p:txBody>
          <a:bodyPr/>
          <a:lstStyle>
            <a:lvl1pPr>
              <a:defRPr/>
            </a:lvl1pPr>
          </a:lstStyle>
          <a:p>
            <a:pPr>
              <a:defRPr/>
            </a:pPr>
            <a:fld id="{B4B261F9-2F03-46CF-B097-9940CE8BC349}"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de-DE"/>
          </a:p>
        </p:txBody>
      </p:sp>
      <p:sp>
        <p:nvSpPr>
          <p:cNvPr id="3" name="Content Placeholder 2"/>
          <p:cNvSpPr>
            <a:spLocks noGrp="1"/>
          </p:cNvSpPr>
          <p:nvPr>
            <p:ph sz="half" idx="1"/>
          </p:nvPr>
        </p:nvSpPr>
        <p:spPr>
          <a:xfrm>
            <a:off x="457200" y="1600200"/>
            <a:ext cx="40386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Content Placeholder 3"/>
          <p:cNvSpPr>
            <a:spLocks noGrp="1"/>
          </p:cNvSpPr>
          <p:nvPr>
            <p:ph sz="quarter" idx="2"/>
          </p:nvPr>
        </p:nvSpPr>
        <p:spPr>
          <a:xfrm>
            <a:off x="4648200" y="1600200"/>
            <a:ext cx="4038600" cy="21717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5" name="Content Placeholder 4"/>
          <p:cNvSpPr>
            <a:spLocks noGrp="1"/>
          </p:cNvSpPr>
          <p:nvPr>
            <p:ph sz="quarter" idx="3"/>
          </p:nvPr>
        </p:nvSpPr>
        <p:spPr>
          <a:xfrm>
            <a:off x="4648200" y="3924300"/>
            <a:ext cx="4038600" cy="21717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6" name="Rectangle 7"/>
          <p:cNvSpPr>
            <a:spLocks noGrp="1" noChangeArrowheads="1"/>
          </p:cNvSpPr>
          <p:nvPr>
            <p:ph type="dt" sz="half" idx="10"/>
          </p:nvPr>
        </p:nvSpPr>
        <p:spPr>
          <a:ln/>
        </p:spPr>
        <p:txBody>
          <a:bodyPr/>
          <a:lstStyle>
            <a:lvl1pPr>
              <a:defRPr/>
            </a:lvl1pPr>
          </a:lstStyle>
          <a:p>
            <a:pPr>
              <a:defRPr/>
            </a:pPr>
            <a:endParaRPr lang="en-US"/>
          </a:p>
        </p:txBody>
      </p:sp>
      <p:sp>
        <p:nvSpPr>
          <p:cNvPr id="7" name="Rectangle 8"/>
          <p:cNvSpPr>
            <a:spLocks noGrp="1" noChangeArrowheads="1"/>
          </p:cNvSpPr>
          <p:nvPr>
            <p:ph type="ftr" sz="quarter" idx="11"/>
          </p:nvPr>
        </p:nvSpPr>
        <p:spPr>
          <a:ln/>
        </p:spPr>
        <p:txBody>
          <a:bodyPr/>
          <a:lstStyle>
            <a:lvl1pPr>
              <a:defRPr/>
            </a:lvl1pPr>
          </a:lstStyle>
          <a:p>
            <a:pPr>
              <a:defRPr/>
            </a:pPr>
            <a:endParaRPr lang="en-US"/>
          </a:p>
        </p:txBody>
      </p:sp>
      <p:sp>
        <p:nvSpPr>
          <p:cNvPr id="8" name="Rectangle 9"/>
          <p:cNvSpPr>
            <a:spLocks noGrp="1" noChangeArrowheads="1"/>
          </p:cNvSpPr>
          <p:nvPr>
            <p:ph type="sldNum" sz="quarter" idx="12"/>
          </p:nvPr>
        </p:nvSpPr>
        <p:spPr>
          <a:ln/>
        </p:spPr>
        <p:txBody>
          <a:bodyPr/>
          <a:lstStyle>
            <a:lvl1pPr>
              <a:defRPr/>
            </a:lvl1pPr>
          </a:lstStyle>
          <a:p>
            <a:pPr>
              <a:defRPr/>
            </a:pPr>
            <a:fld id="{A42FE67E-F78F-41CF-8B96-6453F4B192B2}"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de-DE"/>
          </a:p>
        </p:txBody>
      </p:sp>
      <p:sp>
        <p:nvSpPr>
          <p:cNvPr id="3" name="Content Placeholder 2"/>
          <p:cNvSpPr>
            <a:spLocks noGrp="1"/>
          </p:cNvSpPr>
          <p:nvPr>
            <p:ph sz="quarter" idx="1"/>
          </p:nvPr>
        </p:nvSpPr>
        <p:spPr>
          <a:xfrm>
            <a:off x="457200" y="1600200"/>
            <a:ext cx="4038600" cy="21717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Content Placeholder 3"/>
          <p:cNvSpPr>
            <a:spLocks noGrp="1"/>
          </p:cNvSpPr>
          <p:nvPr>
            <p:ph sz="quarter" idx="2"/>
          </p:nvPr>
        </p:nvSpPr>
        <p:spPr>
          <a:xfrm>
            <a:off x="457200" y="3924300"/>
            <a:ext cx="4038600" cy="21717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5" name="Content Placeholder 4"/>
          <p:cNvSpPr>
            <a:spLocks noGrp="1"/>
          </p:cNvSpPr>
          <p:nvPr>
            <p:ph sz="half" idx="3"/>
          </p:nvPr>
        </p:nvSpPr>
        <p:spPr>
          <a:xfrm>
            <a:off x="4648200" y="1600200"/>
            <a:ext cx="40386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6" name="Rectangle 7"/>
          <p:cNvSpPr>
            <a:spLocks noGrp="1" noChangeArrowheads="1"/>
          </p:cNvSpPr>
          <p:nvPr>
            <p:ph type="dt" sz="half" idx="10"/>
          </p:nvPr>
        </p:nvSpPr>
        <p:spPr>
          <a:ln/>
        </p:spPr>
        <p:txBody>
          <a:bodyPr/>
          <a:lstStyle>
            <a:lvl1pPr>
              <a:defRPr/>
            </a:lvl1pPr>
          </a:lstStyle>
          <a:p>
            <a:pPr>
              <a:defRPr/>
            </a:pPr>
            <a:endParaRPr lang="en-US"/>
          </a:p>
        </p:txBody>
      </p:sp>
      <p:sp>
        <p:nvSpPr>
          <p:cNvPr id="7" name="Rectangle 8"/>
          <p:cNvSpPr>
            <a:spLocks noGrp="1" noChangeArrowheads="1"/>
          </p:cNvSpPr>
          <p:nvPr>
            <p:ph type="ftr" sz="quarter" idx="11"/>
          </p:nvPr>
        </p:nvSpPr>
        <p:spPr>
          <a:ln/>
        </p:spPr>
        <p:txBody>
          <a:bodyPr/>
          <a:lstStyle>
            <a:lvl1pPr>
              <a:defRPr/>
            </a:lvl1pPr>
          </a:lstStyle>
          <a:p>
            <a:pPr>
              <a:defRPr/>
            </a:pPr>
            <a:endParaRPr lang="en-US"/>
          </a:p>
        </p:txBody>
      </p:sp>
      <p:sp>
        <p:nvSpPr>
          <p:cNvPr id="8" name="Rectangle 9"/>
          <p:cNvSpPr>
            <a:spLocks noGrp="1" noChangeArrowheads="1"/>
          </p:cNvSpPr>
          <p:nvPr>
            <p:ph type="sldNum" sz="quarter" idx="12"/>
          </p:nvPr>
        </p:nvSpPr>
        <p:spPr>
          <a:ln/>
        </p:spPr>
        <p:txBody>
          <a:bodyPr/>
          <a:lstStyle>
            <a:lvl1pPr>
              <a:defRPr/>
            </a:lvl1pPr>
          </a:lstStyle>
          <a:p>
            <a:pPr>
              <a:defRPr/>
            </a:pPr>
            <a:fld id="{5182E0EC-A732-4C8D-B1E8-650E5F1C054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381000" y="990600"/>
            <a:ext cx="76200" cy="5105400"/>
          </a:xfrm>
          <a:prstGeom prst="rect">
            <a:avLst/>
          </a:prstGeom>
          <a:solidFill>
            <a:schemeClr val="bg2"/>
          </a:solidFill>
          <a:ln w="12700">
            <a:noFill/>
            <a:miter lim="800000"/>
            <a:headEnd/>
            <a:tailEnd/>
          </a:ln>
          <a:effectLst/>
        </p:spPr>
        <p:txBody>
          <a:bodyPr wrap="none" anchor="ctr"/>
          <a:lstStyle/>
          <a:p>
            <a:pPr>
              <a:defRPr/>
            </a:pPr>
            <a:endParaRPr lang="de-DE" sz="2400">
              <a:solidFill>
                <a:schemeClr val="tx1"/>
              </a:solidFill>
              <a:effectLst/>
              <a:latin typeface="Times New Roman" pitchFamily="18" charset="0"/>
            </a:endParaRPr>
          </a:p>
        </p:txBody>
      </p:sp>
      <p:grpSp>
        <p:nvGrpSpPr>
          <p:cNvPr id="5" name="Group 8"/>
          <p:cNvGrpSpPr>
            <a:grpSpLocks/>
          </p:cNvGrpSpPr>
          <p:nvPr/>
        </p:nvGrpSpPr>
        <p:grpSpPr bwMode="auto">
          <a:xfrm>
            <a:off x="381000" y="304800"/>
            <a:ext cx="8391525" cy="5791200"/>
            <a:chOff x="240" y="192"/>
            <a:chExt cx="5286" cy="3648"/>
          </a:xfrm>
        </p:grpSpPr>
        <p:sp>
          <p:nvSpPr>
            <p:cNvPr id="6" name="Rectangle 9"/>
            <p:cNvSpPr>
              <a:spLocks noChangeArrowheads="1"/>
            </p:cNvSpPr>
            <p:nvPr/>
          </p:nvSpPr>
          <p:spPr bwMode="auto">
            <a:xfrm flipV="1">
              <a:off x="5236" y="192"/>
              <a:ext cx="288" cy="288"/>
            </a:xfrm>
            <a:prstGeom prst="rect">
              <a:avLst/>
            </a:prstGeom>
            <a:solidFill>
              <a:schemeClr val="bg2"/>
            </a:solidFill>
            <a:ln w="12700">
              <a:solidFill>
                <a:schemeClr val="tx1"/>
              </a:solidFill>
              <a:miter lim="800000"/>
              <a:headEnd/>
              <a:tailEnd/>
            </a:ln>
            <a:effectLst/>
          </p:spPr>
          <p:txBody>
            <a:bodyPr rot="10800000" wrap="none" anchor="ctr"/>
            <a:lstStyle/>
            <a:p>
              <a:pPr>
                <a:defRPr/>
              </a:pPr>
              <a:endParaRPr lang="de-DE" sz="2400">
                <a:solidFill>
                  <a:schemeClr val="tx1"/>
                </a:solidFill>
                <a:effectLst/>
                <a:latin typeface="Times New Roman" pitchFamily="18" charset="0"/>
              </a:endParaRPr>
            </a:p>
          </p:txBody>
        </p:sp>
        <p:sp>
          <p:nvSpPr>
            <p:cNvPr id="7" name="Rectangle 10"/>
            <p:cNvSpPr>
              <a:spLocks noChangeArrowheads="1"/>
            </p:cNvSpPr>
            <p:nvPr/>
          </p:nvSpPr>
          <p:spPr bwMode="auto">
            <a:xfrm flipV="1">
              <a:off x="240" y="192"/>
              <a:ext cx="5004" cy="288"/>
            </a:xfrm>
            <a:prstGeom prst="rect">
              <a:avLst/>
            </a:prstGeom>
            <a:solidFill>
              <a:schemeClr val="accent2"/>
            </a:solidFill>
            <a:ln w="12700">
              <a:solidFill>
                <a:schemeClr val="tx1"/>
              </a:solidFill>
              <a:miter lim="800000"/>
              <a:headEnd/>
              <a:tailEnd/>
            </a:ln>
            <a:effectLst/>
          </p:spPr>
          <p:txBody>
            <a:bodyPr wrap="none" anchor="ctr"/>
            <a:lstStyle/>
            <a:p>
              <a:pPr>
                <a:defRPr/>
              </a:pPr>
              <a:endParaRPr lang="de-DE" sz="2400">
                <a:solidFill>
                  <a:schemeClr val="tx1"/>
                </a:solidFill>
                <a:effectLst/>
                <a:latin typeface="Times New Roman" pitchFamily="18" charset="0"/>
              </a:endParaRPr>
            </a:p>
          </p:txBody>
        </p:sp>
        <p:sp>
          <p:nvSpPr>
            <p:cNvPr id="8" name="Rectangle 11"/>
            <p:cNvSpPr>
              <a:spLocks noChangeArrowheads="1"/>
            </p:cNvSpPr>
            <p:nvPr/>
          </p:nvSpPr>
          <p:spPr bwMode="auto">
            <a:xfrm flipV="1">
              <a:off x="240" y="480"/>
              <a:ext cx="5004" cy="144"/>
            </a:xfrm>
            <a:prstGeom prst="rect">
              <a:avLst/>
            </a:prstGeom>
            <a:solidFill>
              <a:schemeClr val="bg2"/>
            </a:solidFill>
            <a:ln w="12700">
              <a:solidFill>
                <a:schemeClr val="tx1"/>
              </a:solidFill>
              <a:miter lim="800000"/>
              <a:headEnd/>
              <a:tailEnd/>
            </a:ln>
            <a:effectLst/>
          </p:spPr>
          <p:txBody>
            <a:bodyPr rot="10800000" wrap="none" anchor="ctr"/>
            <a:lstStyle/>
            <a:p>
              <a:pPr>
                <a:defRPr/>
              </a:pPr>
              <a:endParaRPr lang="de-DE" sz="2400">
                <a:solidFill>
                  <a:schemeClr val="tx1"/>
                </a:solidFill>
                <a:effectLst/>
                <a:latin typeface="Times New Roman" pitchFamily="18" charset="0"/>
              </a:endParaRPr>
            </a:p>
          </p:txBody>
        </p:sp>
        <p:sp>
          <p:nvSpPr>
            <p:cNvPr id="9" name="Rectangle 12"/>
            <p:cNvSpPr>
              <a:spLocks noChangeArrowheads="1"/>
            </p:cNvSpPr>
            <p:nvPr/>
          </p:nvSpPr>
          <p:spPr bwMode="auto">
            <a:xfrm flipV="1">
              <a:off x="5242" y="480"/>
              <a:ext cx="282" cy="144"/>
            </a:xfrm>
            <a:prstGeom prst="rect">
              <a:avLst/>
            </a:prstGeom>
            <a:solidFill>
              <a:schemeClr val="accent2"/>
            </a:solidFill>
            <a:ln w="12700">
              <a:solidFill>
                <a:schemeClr val="tx1"/>
              </a:solidFill>
              <a:miter lim="800000"/>
              <a:headEnd/>
              <a:tailEnd/>
            </a:ln>
            <a:effectLst/>
          </p:spPr>
          <p:txBody>
            <a:bodyPr wrap="none" anchor="ctr"/>
            <a:lstStyle/>
            <a:p>
              <a:pPr>
                <a:defRPr/>
              </a:pPr>
              <a:endParaRPr lang="de-DE" sz="2400">
                <a:solidFill>
                  <a:schemeClr val="tx1"/>
                </a:solidFill>
                <a:effectLst/>
                <a:latin typeface="Times New Roman" pitchFamily="18" charset="0"/>
              </a:endParaRPr>
            </a:p>
          </p:txBody>
        </p:sp>
        <p:sp>
          <p:nvSpPr>
            <p:cNvPr id="10" name="Line 13"/>
            <p:cNvSpPr>
              <a:spLocks noChangeShapeType="1"/>
            </p:cNvSpPr>
            <p:nvPr/>
          </p:nvSpPr>
          <p:spPr bwMode="auto">
            <a:xfrm flipH="1">
              <a:off x="480" y="2256"/>
              <a:ext cx="4848" cy="0"/>
            </a:xfrm>
            <a:prstGeom prst="line">
              <a:avLst/>
            </a:prstGeom>
            <a:noFill/>
            <a:ln w="12700">
              <a:solidFill>
                <a:schemeClr val="tx1"/>
              </a:solidFill>
              <a:round/>
              <a:headEnd/>
              <a:tailEnd/>
            </a:ln>
            <a:effectLst/>
          </p:spPr>
          <p:txBody>
            <a:bodyPr/>
            <a:lstStyle/>
            <a:p>
              <a:pPr>
                <a:defRPr/>
              </a:pPr>
              <a:endParaRPr lang="de-DE"/>
            </a:p>
          </p:txBody>
        </p:sp>
        <p:sp>
          <p:nvSpPr>
            <p:cNvPr id="11" name="Rectangle 14"/>
            <p:cNvSpPr>
              <a:spLocks noChangeArrowheads="1"/>
            </p:cNvSpPr>
            <p:nvPr/>
          </p:nvSpPr>
          <p:spPr bwMode="auto">
            <a:xfrm>
              <a:off x="240" y="192"/>
              <a:ext cx="5286" cy="3648"/>
            </a:xfrm>
            <a:prstGeom prst="rect">
              <a:avLst/>
            </a:prstGeom>
            <a:noFill/>
            <a:ln w="12700">
              <a:solidFill>
                <a:schemeClr val="tx1"/>
              </a:solidFill>
              <a:miter lim="800000"/>
              <a:headEnd/>
              <a:tailEnd/>
            </a:ln>
            <a:effectLst/>
          </p:spPr>
          <p:txBody>
            <a:bodyPr wrap="none" anchor="ctr"/>
            <a:lstStyle/>
            <a:p>
              <a:pPr>
                <a:defRPr/>
              </a:pPr>
              <a:endParaRPr lang="de-DE" sz="2400">
                <a:solidFill>
                  <a:schemeClr val="tx1"/>
                </a:solidFill>
                <a:effectLst/>
                <a:latin typeface="Times New Roman" pitchFamily="18" charset="0"/>
              </a:endParaRPr>
            </a:p>
          </p:txBody>
        </p:sp>
      </p:grpSp>
      <p:sp>
        <p:nvSpPr>
          <p:cNvPr id="116739" name="Rectangle 3"/>
          <p:cNvSpPr>
            <a:spLocks noGrp="1" noChangeArrowheads="1"/>
          </p:cNvSpPr>
          <p:nvPr>
            <p:ph type="ctrTitle"/>
          </p:nvPr>
        </p:nvSpPr>
        <p:spPr>
          <a:xfrm>
            <a:off x="762000" y="1371600"/>
            <a:ext cx="7696200" cy="2057400"/>
          </a:xfrm>
        </p:spPr>
        <p:txBody>
          <a:bodyPr/>
          <a:lstStyle>
            <a:lvl1pPr>
              <a:defRPr sz="5400"/>
            </a:lvl1pPr>
          </a:lstStyle>
          <a:p>
            <a:r>
              <a:rPr lang="en-US"/>
              <a:t>Click to edit Master title style</a:t>
            </a:r>
          </a:p>
        </p:txBody>
      </p:sp>
      <p:sp>
        <p:nvSpPr>
          <p:cNvPr id="116740" name="Rectangle 4"/>
          <p:cNvSpPr>
            <a:spLocks noGrp="1" noChangeArrowheads="1"/>
          </p:cNvSpPr>
          <p:nvPr>
            <p:ph type="subTitle" idx="1"/>
          </p:nvPr>
        </p:nvSpPr>
        <p:spPr>
          <a:xfrm>
            <a:off x="762000" y="3765550"/>
            <a:ext cx="7696200" cy="2057400"/>
          </a:xfrm>
        </p:spPr>
        <p:txBody>
          <a:bodyPr/>
          <a:lstStyle>
            <a:lvl1pPr marL="0" indent="0">
              <a:buFont typeface="Wingdings" pitchFamily="2" charset="2"/>
              <a:buNone/>
              <a:defRPr sz="2800">
                <a:latin typeface="Arial" charset="0"/>
              </a:defRPr>
            </a:lvl1pPr>
          </a:lstStyle>
          <a:p>
            <a:r>
              <a:rPr lang="en-US"/>
              <a:t>Click to edit Master subtitle style</a:t>
            </a:r>
          </a:p>
        </p:txBody>
      </p:sp>
      <p:sp>
        <p:nvSpPr>
          <p:cNvPr id="12" name="Rectangle 5"/>
          <p:cNvSpPr>
            <a:spLocks noGrp="1" noChangeArrowheads="1"/>
          </p:cNvSpPr>
          <p:nvPr>
            <p:ph type="dt" sz="half" idx="10"/>
          </p:nvPr>
        </p:nvSpPr>
        <p:spPr>
          <a:xfrm>
            <a:off x="457200" y="6248400"/>
            <a:ext cx="2133600" cy="457200"/>
          </a:xfrm>
        </p:spPr>
        <p:txBody>
          <a:bodyPr/>
          <a:lstStyle>
            <a:lvl1pPr>
              <a:defRPr smtClean="0"/>
            </a:lvl1pPr>
          </a:lstStyle>
          <a:p>
            <a:pPr>
              <a:defRPr/>
            </a:pPr>
            <a:endParaRPr lang="en-US"/>
          </a:p>
        </p:txBody>
      </p:sp>
      <p:sp>
        <p:nvSpPr>
          <p:cNvPr id="13" name="Rectangle 6"/>
          <p:cNvSpPr>
            <a:spLocks noGrp="1" noChangeArrowheads="1"/>
          </p:cNvSpPr>
          <p:nvPr>
            <p:ph type="ftr" sz="quarter" idx="11"/>
          </p:nvPr>
        </p:nvSpPr>
        <p:spPr/>
        <p:txBody>
          <a:bodyPr/>
          <a:lstStyle>
            <a:lvl1pPr>
              <a:defRPr smtClean="0"/>
            </a:lvl1pPr>
          </a:lstStyle>
          <a:p>
            <a:pPr>
              <a:defRPr/>
            </a:pPr>
            <a:endParaRPr lang="en-US"/>
          </a:p>
        </p:txBody>
      </p:sp>
      <p:sp>
        <p:nvSpPr>
          <p:cNvPr id="14" name="Rectangle 7"/>
          <p:cNvSpPr>
            <a:spLocks noGrp="1" noChangeArrowheads="1"/>
          </p:cNvSpPr>
          <p:nvPr>
            <p:ph type="sldNum" sz="quarter" idx="12"/>
          </p:nvPr>
        </p:nvSpPr>
        <p:spPr>
          <a:xfrm>
            <a:off x="6553200" y="6248400"/>
            <a:ext cx="2133600" cy="457200"/>
          </a:xfrm>
        </p:spPr>
        <p:txBody>
          <a:bodyPr/>
          <a:lstStyle>
            <a:lvl1pPr>
              <a:defRPr b="1" smtClean="0"/>
            </a:lvl1pPr>
          </a:lstStyle>
          <a:p>
            <a:pPr>
              <a:defRPr/>
            </a:pPr>
            <a:fld id="{DD69820F-944A-4A72-A15E-BF793BDDC396}"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D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EAB9B1C-5612-4E58-A2EE-D2A1FB578C10}"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de-D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9F28B05-C821-4294-82C5-291A50C4F5B7}"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DE"/>
          </a:p>
        </p:txBody>
      </p:sp>
      <p:sp>
        <p:nvSpPr>
          <p:cNvPr id="3" name="Content Placeholder 2"/>
          <p:cNvSpPr>
            <a:spLocks noGrp="1"/>
          </p:cNvSpPr>
          <p:nvPr>
            <p:ph sz="half" idx="1"/>
          </p:nvPr>
        </p:nvSpPr>
        <p:spPr>
          <a:xfrm>
            <a:off x="457200" y="1828800"/>
            <a:ext cx="4038600" cy="4302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Content Placeholder 3"/>
          <p:cNvSpPr>
            <a:spLocks noGrp="1"/>
          </p:cNvSpPr>
          <p:nvPr>
            <p:ph sz="half" idx="2"/>
          </p:nvPr>
        </p:nvSpPr>
        <p:spPr>
          <a:xfrm>
            <a:off x="4648200" y="1828800"/>
            <a:ext cx="4038600" cy="4302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88FCB37-FA3B-402D-8ECF-2B1B213C2876}"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de-D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5712E5D8-4893-4613-A558-ABDD99EC2B88}"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DE"/>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082ACDCD-31CD-493A-85E6-8A16EBE78873}"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A34E2102-AACE-42E9-BF5A-B929BBCF028E}"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de-D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54DCD61-E65C-48B6-B5A4-74411559B838}"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de-D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F978C7C-86C7-4F87-93B8-B971058BFD03}"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D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AA7EA81-824F-4E0F-BEBD-65D44BA3810C}" type="slidenum">
              <a:rPr lang="en-US"/>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0"/>
            <a:ext cx="2057400" cy="5597525"/>
          </a:xfrm>
        </p:spPr>
        <p:txBody>
          <a:bodyPr vert="eaVert"/>
          <a:lstStyle/>
          <a:p>
            <a:r>
              <a:rPr lang="en-US" smtClean="0"/>
              <a:t>Click to edit Master title style</a:t>
            </a:r>
            <a:endParaRPr lang="de-DE"/>
          </a:p>
        </p:txBody>
      </p:sp>
      <p:sp>
        <p:nvSpPr>
          <p:cNvPr id="3" name="Vertical Text Placeholder 2"/>
          <p:cNvSpPr>
            <a:spLocks noGrp="1"/>
          </p:cNvSpPr>
          <p:nvPr>
            <p:ph type="body" orient="vert" idx="1"/>
          </p:nvPr>
        </p:nvSpPr>
        <p:spPr>
          <a:xfrm>
            <a:off x="457200" y="533400"/>
            <a:ext cx="6019800" cy="5597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A7C48B0-8DC1-4E8C-9B2A-B70F70FF0324}" type="slidenum">
              <a:rPr lang="en-US"/>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de-DE"/>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de-DE"/>
          </a:p>
        </p:txBody>
      </p:sp>
      <p:sp>
        <p:nvSpPr>
          <p:cNvPr id="4" name="Rectangle 6"/>
          <p:cNvSpPr>
            <a:spLocks noGrp="1" noChangeArrowheads="1"/>
          </p:cNvSpPr>
          <p:nvPr>
            <p:ph type="dt" idx="10"/>
          </p:nvPr>
        </p:nvSpPr>
        <p:spPr>
          <a:ln/>
        </p:spPr>
        <p:txBody>
          <a:bodyPr/>
          <a:lstStyle>
            <a:lvl1pPr>
              <a:defRPr/>
            </a:lvl1pPr>
          </a:lstStyle>
          <a:p>
            <a:fld id="{3E9A3D9B-F784-48A9-BD50-1DB56A8B36C8}" type="datetimeFigureOut">
              <a:rPr lang="en-US" smtClean="0"/>
              <a:pPr/>
              <a:t>2/21/2013</a:t>
            </a:fld>
            <a:endParaRPr lang="en-US"/>
          </a:p>
        </p:txBody>
      </p:sp>
      <p:sp>
        <p:nvSpPr>
          <p:cNvPr id="5" name="Rectangle 7"/>
          <p:cNvSpPr>
            <a:spLocks noGrp="1" noChangeArrowheads="1"/>
          </p:cNvSpPr>
          <p:nvPr>
            <p:ph type="ftr" idx="11"/>
          </p:nvPr>
        </p:nvSpPr>
        <p:spPr>
          <a:ln/>
        </p:spPr>
        <p:txBody>
          <a:bodyPr/>
          <a:lstStyle>
            <a:lvl1pPr>
              <a:defRPr/>
            </a:lvl1pPr>
          </a:lstStyle>
          <a:p>
            <a:endParaRPr lang="en-US"/>
          </a:p>
        </p:txBody>
      </p:sp>
      <p:sp>
        <p:nvSpPr>
          <p:cNvPr id="6" name="Rectangle 8"/>
          <p:cNvSpPr>
            <a:spLocks noGrp="1" noChangeArrowheads="1"/>
          </p:cNvSpPr>
          <p:nvPr>
            <p:ph type="sldNum" idx="12"/>
          </p:nvPr>
        </p:nvSpPr>
        <p:spPr>
          <a:ln/>
        </p:spPr>
        <p:txBody>
          <a:bodyPr/>
          <a:lstStyle>
            <a:lvl1pPr>
              <a:defRPr/>
            </a:lvl1pPr>
          </a:lstStyle>
          <a:p>
            <a:fld id="{B6EDB277-E49C-4715-8746-E06F066DC174}" type="slidenum">
              <a:rPr lang="en-US" smtClean="0"/>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D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Rectangle 6"/>
          <p:cNvSpPr>
            <a:spLocks noGrp="1" noChangeArrowheads="1"/>
          </p:cNvSpPr>
          <p:nvPr>
            <p:ph type="dt" idx="10"/>
          </p:nvPr>
        </p:nvSpPr>
        <p:spPr>
          <a:ln/>
        </p:spPr>
        <p:txBody>
          <a:bodyPr/>
          <a:lstStyle>
            <a:lvl1pPr>
              <a:defRPr/>
            </a:lvl1pPr>
          </a:lstStyle>
          <a:p>
            <a:fld id="{3E9A3D9B-F784-48A9-BD50-1DB56A8B36C8}" type="datetimeFigureOut">
              <a:rPr lang="en-US" smtClean="0"/>
              <a:pPr/>
              <a:t>2/21/2013</a:t>
            </a:fld>
            <a:endParaRPr lang="en-US"/>
          </a:p>
        </p:txBody>
      </p:sp>
      <p:sp>
        <p:nvSpPr>
          <p:cNvPr id="5" name="Rectangle 7"/>
          <p:cNvSpPr>
            <a:spLocks noGrp="1" noChangeArrowheads="1"/>
          </p:cNvSpPr>
          <p:nvPr>
            <p:ph type="ftr" idx="11"/>
          </p:nvPr>
        </p:nvSpPr>
        <p:spPr>
          <a:ln/>
        </p:spPr>
        <p:txBody>
          <a:bodyPr/>
          <a:lstStyle>
            <a:lvl1pPr>
              <a:defRPr/>
            </a:lvl1pPr>
          </a:lstStyle>
          <a:p>
            <a:endParaRPr lang="en-US"/>
          </a:p>
        </p:txBody>
      </p:sp>
      <p:sp>
        <p:nvSpPr>
          <p:cNvPr id="6" name="Rectangle 8"/>
          <p:cNvSpPr>
            <a:spLocks noGrp="1" noChangeArrowheads="1"/>
          </p:cNvSpPr>
          <p:nvPr>
            <p:ph type="sldNum" idx="12"/>
          </p:nvPr>
        </p:nvSpPr>
        <p:spPr>
          <a:ln/>
        </p:spPr>
        <p:txBody>
          <a:bodyPr/>
          <a:lstStyle>
            <a:lvl1pPr>
              <a:defRPr/>
            </a:lvl1pPr>
          </a:lstStyle>
          <a:p>
            <a:fld id="{B6EDB277-E49C-4715-8746-E06F066DC174}" type="slidenum">
              <a:rPr lang="en-US" smtClean="0"/>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de-D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dt" idx="10"/>
          </p:nvPr>
        </p:nvSpPr>
        <p:spPr>
          <a:ln/>
        </p:spPr>
        <p:txBody>
          <a:bodyPr/>
          <a:lstStyle>
            <a:lvl1pPr>
              <a:defRPr/>
            </a:lvl1pPr>
          </a:lstStyle>
          <a:p>
            <a:fld id="{3E9A3D9B-F784-48A9-BD50-1DB56A8B36C8}" type="datetimeFigureOut">
              <a:rPr lang="en-US" smtClean="0"/>
              <a:pPr/>
              <a:t>2/21/2013</a:t>
            </a:fld>
            <a:endParaRPr lang="en-US"/>
          </a:p>
        </p:txBody>
      </p:sp>
      <p:sp>
        <p:nvSpPr>
          <p:cNvPr id="5" name="Rectangle 7"/>
          <p:cNvSpPr>
            <a:spLocks noGrp="1" noChangeArrowheads="1"/>
          </p:cNvSpPr>
          <p:nvPr>
            <p:ph type="ftr" idx="11"/>
          </p:nvPr>
        </p:nvSpPr>
        <p:spPr>
          <a:ln/>
        </p:spPr>
        <p:txBody>
          <a:bodyPr/>
          <a:lstStyle>
            <a:lvl1pPr>
              <a:defRPr/>
            </a:lvl1pPr>
          </a:lstStyle>
          <a:p>
            <a:endParaRPr lang="en-US"/>
          </a:p>
        </p:txBody>
      </p:sp>
      <p:sp>
        <p:nvSpPr>
          <p:cNvPr id="6" name="Rectangle 8"/>
          <p:cNvSpPr>
            <a:spLocks noGrp="1" noChangeArrowheads="1"/>
          </p:cNvSpPr>
          <p:nvPr>
            <p:ph type="sldNum" idx="12"/>
          </p:nvPr>
        </p:nvSpPr>
        <p:spPr>
          <a:ln/>
        </p:spPr>
        <p:txBody>
          <a:bodyPr/>
          <a:lstStyle>
            <a:lvl1pPr>
              <a:defRPr/>
            </a:lvl1pPr>
          </a:lstStyle>
          <a:p>
            <a:fld id="{B6EDB277-E49C-4715-8746-E06F066DC174}" type="slidenum">
              <a:rPr lang="en-US" smtClean="0"/>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DE"/>
          </a:p>
        </p:txBody>
      </p:sp>
      <p:sp>
        <p:nvSpPr>
          <p:cNvPr id="3" name="Content Placeholder 2"/>
          <p:cNvSpPr>
            <a:spLocks noGrp="1"/>
          </p:cNvSpPr>
          <p:nvPr>
            <p:ph sz="half" idx="1"/>
          </p:nvPr>
        </p:nvSpPr>
        <p:spPr>
          <a:xfrm>
            <a:off x="457200" y="1600200"/>
            <a:ext cx="4037013" cy="44926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Content Placeholder 3"/>
          <p:cNvSpPr>
            <a:spLocks noGrp="1"/>
          </p:cNvSpPr>
          <p:nvPr>
            <p:ph sz="half" idx="2"/>
          </p:nvPr>
        </p:nvSpPr>
        <p:spPr>
          <a:xfrm>
            <a:off x="4646613" y="1600200"/>
            <a:ext cx="4037012" cy="44926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5" name="Rectangle 6"/>
          <p:cNvSpPr>
            <a:spLocks noGrp="1" noChangeArrowheads="1"/>
          </p:cNvSpPr>
          <p:nvPr>
            <p:ph type="dt" idx="10"/>
          </p:nvPr>
        </p:nvSpPr>
        <p:spPr>
          <a:ln/>
        </p:spPr>
        <p:txBody>
          <a:bodyPr/>
          <a:lstStyle>
            <a:lvl1pPr>
              <a:defRPr/>
            </a:lvl1pPr>
          </a:lstStyle>
          <a:p>
            <a:fld id="{3E9A3D9B-F784-48A9-BD50-1DB56A8B36C8}" type="datetimeFigureOut">
              <a:rPr lang="en-US" smtClean="0"/>
              <a:pPr/>
              <a:t>2/21/2013</a:t>
            </a:fld>
            <a:endParaRPr lang="en-US"/>
          </a:p>
        </p:txBody>
      </p:sp>
      <p:sp>
        <p:nvSpPr>
          <p:cNvPr id="6" name="Rectangle 7"/>
          <p:cNvSpPr>
            <a:spLocks noGrp="1" noChangeArrowheads="1"/>
          </p:cNvSpPr>
          <p:nvPr>
            <p:ph type="ftr" idx="11"/>
          </p:nvPr>
        </p:nvSpPr>
        <p:spPr>
          <a:ln/>
        </p:spPr>
        <p:txBody>
          <a:bodyPr/>
          <a:lstStyle>
            <a:lvl1pPr>
              <a:defRPr/>
            </a:lvl1pPr>
          </a:lstStyle>
          <a:p>
            <a:endParaRPr lang="en-US"/>
          </a:p>
        </p:txBody>
      </p:sp>
      <p:sp>
        <p:nvSpPr>
          <p:cNvPr id="7" name="Rectangle 8"/>
          <p:cNvSpPr>
            <a:spLocks noGrp="1" noChangeArrowheads="1"/>
          </p:cNvSpPr>
          <p:nvPr>
            <p:ph type="sldNum" idx="12"/>
          </p:nvPr>
        </p:nvSpPr>
        <p:spPr>
          <a:ln/>
        </p:spPr>
        <p:txBody>
          <a:bodyPr/>
          <a:lstStyle>
            <a:lvl1pPr>
              <a:defRPr/>
            </a:lvl1pPr>
          </a:lstStyle>
          <a:p>
            <a:fld id="{B6EDB277-E49C-4715-8746-E06F066DC174}" type="slidenum">
              <a:rPr lang="en-US" smtClean="0"/>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de-D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7" name="Rectangle 6"/>
          <p:cNvSpPr>
            <a:spLocks noGrp="1" noChangeArrowheads="1"/>
          </p:cNvSpPr>
          <p:nvPr>
            <p:ph type="dt" idx="10"/>
          </p:nvPr>
        </p:nvSpPr>
        <p:spPr>
          <a:ln/>
        </p:spPr>
        <p:txBody>
          <a:bodyPr/>
          <a:lstStyle>
            <a:lvl1pPr>
              <a:defRPr/>
            </a:lvl1pPr>
          </a:lstStyle>
          <a:p>
            <a:fld id="{3E9A3D9B-F784-48A9-BD50-1DB56A8B36C8}" type="datetimeFigureOut">
              <a:rPr lang="en-US" smtClean="0"/>
              <a:pPr/>
              <a:t>2/21/2013</a:t>
            </a:fld>
            <a:endParaRPr lang="en-US"/>
          </a:p>
        </p:txBody>
      </p:sp>
      <p:sp>
        <p:nvSpPr>
          <p:cNvPr id="8" name="Rectangle 7"/>
          <p:cNvSpPr>
            <a:spLocks noGrp="1" noChangeArrowheads="1"/>
          </p:cNvSpPr>
          <p:nvPr>
            <p:ph type="ftr" idx="11"/>
          </p:nvPr>
        </p:nvSpPr>
        <p:spPr>
          <a:ln/>
        </p:spPr>
        <p:txBody>
          <a:bodyPr/>
          <a:lstStyle>
            <a:lvl1pPr>
              <a:defRPr/>
            </a:lvl1pPr>
          </a:lstStyle>
          <a:p>
            <a:endParaRPr lang="en-US"/>
          </a:p>
        </p:txBody>
      </p:sp>
      <p:sp>
        <p:nvSpPr>
          <p:cNvPr id="9" name="Rectangle 8"/>
          <p:cNvSpPr>
            <a:spLocks noGrp="1" noChangeArrowheads="1"/>
          </p:cNvSpPr>
          <p:nvPr>
            <p:ph type="sldNum" idx="12"/>
          </p:nvPr>
        </p:nvSpPr>
        <p:spPr>
          <a:ln/>
        </p:spPr>
        <p:txBody>
          <a:bodyPr/>
          <a:lstStyle>
            <a:lvl1pPr>
              <a:defRPr/>
            </a:lvl1pPr>
          </a:lstStyle>
          <a:p>
            <a:fld id="{B6EDB277-E49C-4715-8746-E06F066DC174}" type="slidenum">
              <a:rPr lang="en-US" smtClean="0"/>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DE"/>
          </a:p>
        </p:txBody>
      </p:sp>
      <p:sp>
        <p:nvSpPr>
          <p:cNvPr id="3" name="Rectangle 6"/>
          <p:cNvSpPr>
            <a:spLocks noGrp="1" noChangeArrowheads="1"/>
          </p:cNvSpPr>
          <p:nvPr>
            <p:ph type="dt" idx="10"/>
          </p:nvPr>
        </p:nvSpPr>
        <p:spPr>
          <a:ln/>
        </p:spPr>
        <p:txBody>
          <a:bodyPr/>
          <a:lstStyle>
            <a:lvl1pPr>
              <a:defRPr/>
            </a:lvl1pPr>
          </a:lstStyle>
          <a:p>
            <a:fld id="{3E9A3D9B-F784-48A9-BD50-1DB56A8B36C8}" type="datetimeFigureOut">
              <a:rPr lang="en-US" smtClean="0"/>
              <a:pPr/>
              <a:t>2/21/2013</a:t>
            </a:fld>
            <a:endParaRPr lang="en-US"/>
          </a:p>
        </p:txBody>
      </p:sp>
      <p:sp>
        <p:nvSpPr>
          <p:cNvPr id="4" name="Rectangle 7"/>
          <p:cNvSpPr>
            <a:spLocks noGrp="1" noChangeArrowheads="1"/>
          </p:cNvSpPr>
          <p:nvPr>
            <p:ph type="ftr" idx="11"/>
          </p:nvPr>
        </p:nvSpPr>
        <p:spPr>
          <a:ln/>
        </p:spPr>
        <p:txBody>
          <a:bodyPr/>
          <a:lstStyle>
            <a:lvl1pPr>
              <a:defRPr/>
            </a:lvl1pPr>
          </a:lstStyle>
          <a:p>
            <a:endParaRPr lang="en-US"/>
          </a:p>
        </p:txBody>
      </p:sp>
      <p:sp>
        <p:nvSpPr>
          <p:cNvPr id="5" name="Rectangle 8"/>
          <p:cNvSpPr>
            <a:spLocks noGrp="1" noChangeArrowheads="1"/>
          </p:cNvSpPr>
          <p:nvPr>
            <p:ph type="sldNum" idx="12"/>
          </p:nvPr>
        </p:nvSpPr>
        <p:spPr>
          <a:ln/>
        </p:spPr>
        <p:txBody>
          <a:bodyPr/>
          <a:lstStyle>
            <a:lvl1pPr>
              <a:defRPr/>
            </a:lvl1pPr>
          </a:lstStyle>
          <a:p>
            <a:fld id="{B6EDB277-E49C-4715-8746-E06F066DC174}" type="slidenum">
              <a:rPr lang="en-US" smtClean="0"/>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dt" idx="10"/>
          </p:nvPr>
        </p:nvSpPr>
        <p:spPr>
          <a:ln/>
        </p:spPr>
        <p:txBody>
          <a:bodyPr/>
          <a:lstStyle>
            <a:lvl1pPr>
              <a:defRPr/>
            </a:lvl1pPr>
          </a:lstStyle>
          <a:p>
            <a:fld id="{3E9A3D9B-F784-48A9-BD50-1DB56A8B36C8}" type="datetimeFigureOut">
              <a:rPr lang="en-US" smtClean="0"/>
              <a:pPr/>
              <a:t>2/21/2013</a:t>
            </a:fld>
            <a:endParaRPr lang="en-US"/>
          </a:p>
        </p:txBody>
      </p:sp>
      <p:sp>
        <p:nvSpPr>
          <p:cNvPr id="3" name="Rectangle 7"/>
          <p:cNvSpPr>
            <a:spLocks noGrp="1" noChangeArrowheads="1"/>
          </p:cNvSpPr>
          <p:nvPr>
            <p:ph type="ftr" idx="11"/>
          </p:nvPr>
        </p:nvSpPr>
        <p:spPr>
          <a:ln/>
        </p:spPr>
        <p:txBody>
          <a:bodyPr/>
          <a:lstStyle>
            <a:lvl1pPr>
              <a:defRPr/>
            </a:lvl1pPr>
          </a:lstStyle>
          <a:p>
            <a:endParaRPr lang="en-US"/>
          </a:p>
        </p:txBody>
      </p:sp>
      <p:sp>
        <p:nvSpPr>
          <p:cNvPr id="4" name="Rectangle 8"/>
          <p:cNvSpPr>
            <a:spLocks noGrp="1" noChangeArrowheads="1"/>
          </p:cNvSpPr>
          <p:nvPr>
            <p:ph type="sldNum" idx="12"/>
          </p:nvPr>
        </p:nvSpPr>
        <p:spPr>
          <a:ln/>
        </p:spPr>
        <p:txBody>
          <a:bodyPr/>
          <a:lstStyle>
            <a:lvl1pPr>
              <a:defRPr/>
            </a:lvl1pPr>
          </a:lstStyle>
          <a:p>
            <a:fld id="{B6EDB277-E49C-4715-8746-E06F066DC174}" type="slidenum">
              <a:rPr lang="en-US" smtClean="0"/>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de-D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dt" idx="10"/>
          </p:nvPr>
        </p:nvSpPr>
        <p:spPr>
          <a:ln/>
        </p:spPr>
        <p:txBody>
          <a:bodyPr/>
          <a:lstStyle>
            <a:lvl1pPr>
              <a:defRPr/>
            </a:lvl1pPr>
          </a:lstStyle>
          <a:p>
            <a:fld id="{3E9A3D9B-F784-48A9-BD50-1DB56A8B36C8}" type="datetimeFigureOut">
              <a:rPr lang="en-US" smtClean="0"/>
              <a:pPr/>
              <a:t>2/21/2013</a:t>
            </a:fld>
            <a:endParaRPr lang="en-US"/>
          </a:p>
        </p:txBody>
      </p:sp>
      <p:sp>
        <p:nvSpPr>
          <p:cNvPr id="6" name="Rectangle 7"/>
          <p:cNvSpPr>
            <a:spLocks noGrp="1" noChangeArrowheads="1"/>
          </p:cNvSpPr>
          <p:nvPr>
            <p:ph type="ftr" idx="11"/>
          </p:nvPr>
        </p:nvSpPr>
        <p:spPr>
          <a:ln/>
        </p:spPr>
        <p:txBody>
          <a:bodyPr/>
          <a:lstStyle>
            <a:lvl1pPr>
              <a:defRPr/>
            </a:lvl1pPr>
          </a:lstStyle>
          <a:p>
            <a:endParaRPr lang="en-US"/>
          </a:p>
        </p:txBody>
      </p:sp>
      <p:sp>
        <p:nvSpPr>
          <p:cNvPr id="7" name="Rectangle 8"/>
          <p:cNvSpPr>
            <a:spLocks noGrp="1" noChangeArrowheads="1"/>
          </p:cNvSpPr>
          <p:nvPr>
            <p:ph type="sldNum" idx="12"/>
          </p:nvPr>
        </p:nvSpPr>
        <p:spPr>
          <a:ln/>
        </p:spPr>
        <p:txBody>
          <a:bodyPr/>
          <a:lstStyle>
            <a:lvl1pPr>
              <a:defRPr/>
            </a:lvl1pPr>
          </a:lstStyle>
          <a:p>
            <a:fld id="{B6EDB277-E49C-4715-8746-E06F066DC174}" type="slidenum">
              <a:rPr lang="en-US" smtClean="0"/>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de-D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de-DE"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dt" idx="10"/>
          </p:nvPr>
        </p:nvSpPr>
        <p:spPr>
          <a:ln/>
        </p:spPr>
        <p:txBody>
          <a:bodyPr/>
          <a:lstStyle>
            <a:lvl1pPr>
              <a:defRPr/>
            </a:lvl1pPr>
          </a:lstStyle>
          <a:p>
            <a:fld id="{3E9A3D9B-F784-48A9-BD50-1DB56A8B36C8}" type="datetimeFigureOut">
              <a:rPr lang="en-US" smtClean="0"/>
              <a:pPr/>
              <a:t>2/21/2013</a:t>
            </a:fld>
            <a:endParaRPr lang="en-US"/>
          </a:p>
        </p:txBody>
      </p:sp>
      <p:sp>
        <p:nvSpPr>
          <p:cNvPr id="6" name="Rectangle 7"/>
          <p:cNvSpPr>
            <a:spLocks noGrp="1" noChangeArrowheads="1"/>
          </p:cNvSpPr>
          <p:nvPr>
            <p:ph type="ftr" idx="11"/>
          </p:nvPr>
        </p:nvSpPr>
        <p:spPr>
          <a:ln/>
        </p:spPr>
        <p:txBody>
          <a:bodyPr/>
          <a:lstStyle>
            <a:lvl1pPr>
              <a:defRPr/>
            </a:lvl1pPr>
          </a:lstStyle>
          <a:p>
            <a:endParaRPr lang="en-US"/>
          </a:p>
        </p:txBody>
      </p:sp>
      <p:sp>
        <p:nvSpPr>
          <p:cNvPr id="7" name="Rectangle 8"/>
          <p:cNvSpPr>
            <a:spLocks noGrp="1" noChangeArrowheads="1"/>
          </p:cNvSpPr>
          <p:nvPr>
            <p:ph type="sldNum" idx="12"/>
          </p:nvPr>
        </p:nvSpPr>
        <p:spPr>
          <a:ln/>
        </p:spPr>
        <p:txBody>
          <a:bodyPr/>
          <a:lstStyle>
            <a:lvl1pPr>
              <a:defRPr/>
            </a:lvl1pPr>
          </a:lstStyle>
          <a:p>
            <a:fld id="{B6EDB277-E49C-4715-8746-E06F066DC174}" type="slidenum">
              <a:rPr lang="en-US" smtClean="0"/>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D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Rectangle 6"/>
          <p:cNvSpPr>
            <a:spLocks noGrp="1" noChangeArrowheads="1"/>
          </p:cNvSpPr>
          <p:nvPr>
            <p:ph type="dt" idx="10"/>
          </p:nvPr>
        </p:nvSpPr>
        <p:spPr>
          <a:ln/>
        </p:spPr>
        <p:txBody>
          <a:bodyPr/>
          <a:lstStyle>
            <a:lvl1pPr>
              <a:defRPr/>
            </a:lvl1pPr>
          </a:lstStyle>
          <a:p>
            <a:fld id="{3E9A3D9B-F784-48A9-BD50-1DB56A8B36C8}" type="datetimeFigureOut">
              <a:rPr lang="en-US" smtClean="0"/>
              <a:pPr/>
              <a:t>2/21/2013</a:t>
            </a:fld>
            <a:endParaRPr lang="en-US"/>
          </a:p>
        </p:txBody>
      </p:sp>
      <p:sp>
        <p:nvSpPr>
          <p:cNvPr id="5" name="Rectangle 7"/>
          <p:cNvSpPr>
            <a:spLocks noGrp="1" noChangeArrowheads="1"/>
          </p:cNvSpPr>
          <p:nvPr>
            <p:ph type="ftr" idx="11"/>
          </p:nvPr>
        </p:nvSpPr>
        <p:spPr>
          <a:ln/>
        </p:spPr>
        <p:txBody>
          <a:bodyPr/>
          <a:lstStyle>
            <a:lvl1pPr>
              <a:defRPr/>
            </a:lvl1pPr>
          </a:lstStyle>
          <a:p>
            <a:endParaRPr lang="en-US"/>
          </a:p>
        </p:txBody>
      </p:sp>
      <p:sp>
        <p:nvSpPr>
          <p:cNvPr id="6" name="Rectangle 8"/>
          <p:cNvSpPr>
            <a:spLocks noGrp="1" noChangeArrowheads="1"/>
          </p:cNvSpPr>
          <p:nvPr>
            <p:ph type="sldNum" idx="12"/>
          </p:nvPr>
        </p:nvSpPr>
        <p:spPr>
          <a:ln/>
        </p:spPr>
        <p:txBody>
          <a:bodyPr/>
          <a:lstStyle>
            <a:lvl1pPr>
              <a:defRPr/>
            </a:lvl1pPr>
          </a:lstStyle>
          <a:p>
            <a:fld id="{B6EDB277-E49C-4715-8746-E06F066DC174}" type="slidenum">
              <a:rPr lang="en-US" smtClean="0"/>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7813" y="122238"/>
            <a:ext cx="2055812" cy="5970587"/>
          </a:xfrm>
        </p:spPr>
        <p:txBody>
          <a:bodyPr vert="eaVert"/>
          <a:lstStyle/>
          <a:p>
            <a:r>
              <a:rPr lang="en-US" smtClean="0"/>
              <a:t>Click to edit Master title style</a:t>
            </a:r>
            <a:endParaRPr lang="de-DE"/>
          </a:p>
        </p:txBody>
      </p:sp>
      <p:sp>
        <p:nvSpPr>
          <p:cNvPr id="3" name="Vertical Text Placeholder 2"/>
          <p:cNvSpPr>
            <a:spLocks noGrp="1"/>
          </p:cNvSpPr>
          <p:nvPr>
            <p:ph type="body" orient="vert" idx="1"/>
          </p:nvPr>
        </p:nvSpPr>
        <p:spPr>
          <a:xfrm>
            <a:off x="457200" y="122238"/>
            <a:ext cx="6018213" cy="59705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Rectangle 6"/>
          <p:cNvSpPr>
            <a:spLocks noGrp="1" noChangeArrowheads="1"/>
          </p:cNvSpPr>
          <p:nvPr>
            <p:ph type="dt" idx="10"/>
          </p:nvPr>
        </p:nvSpPr>
        <p:spPr>
          <a:ln/>
        </p:spPr>
        <p:txBody>
          <a:bodyPr/>
          <a:lstStyle>
            <a:lvl1pPr>
              <a:defRPr/>
            </a:lvl1pPr>
          </a:lstStyle>
          <a:p>
            <a:fld id="{3E9A3D9B-F784-48A9-BD50-1DB56A8B36C8}" type="datetimeFigureOut">
              <a:rPr lang="en-US" smtClean="0"/>
              <a:pPr/>
              <a:t>2/21/2013</a:t>
            </a:fld>
            <a:endParaRPr lang="en-US"/>
          </a:p>
        </p:txBody>
      </p:sp>
      <p:sp>
        <p:nvSpPr>
          <p:cNvPr id="5" name="Rectangle 7"/>
          <p:cNvSpPr>
            <a:spLocks noGrp="1" noChangeArrowheads="1"/>
          </p:cNvSpPr>
          <p:nvPr>
            <p:ph type="ftr" idx="11"/>
          </p:nvPr>
        </p:nvSpPr>
        <p:spPr>
          <a:ln/>
        </p:spPr>
        <p:txBody>
          <a:bodyPr/>
          <a:lstStyle>
            <a:lvl1pPr>
              <a:defRPr/>
            </a:lvl1pPr>
          </a:lstStyle>
          <a:p>
            <a:endParaRPr lang="en-US"/>
          </a:p>
        </p:txBody>
      </p:sp>
      <p:sp>
        <p:nvSpPr>
          <p:cNvPr id="6" name="Rectangle 8"/>
          <p:cNvSpPr>
            <a:spLocks noGrp="1" noChangeArrowheads="1"/>
          </p:cNvSpPr>
          <p:nvPr>
            <p:ph type="sldNum" idx="12"/>
          </p:nvPr>
        </p:nvSpPr>
        <p:spPr>
          <a:ln/>
        </p:spPr>
        <p:txBody>
          <a:bodyPr/>
          <a:lstStyle>
            <a:lvl1pPr>
              <a:defRPr/>
            </a:lvl1pPr>
          </a:lstStyle>
          <a:p>
            <a:fld id="{B6EDB277-E49C-4715-8746-E06F066DC174}" type="slidenum">
              <a:rPr lang="en-US" smtClean="0"/>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8226425" cy="1446212"/>
          </a:xfrm>
        </p:spPr>
        <p:txBody>
          <a:bodyPr/>
          <a:lstStyle/>
          <a:p>
            <a:r>
              <a:rPr lang="en-US" smtClean="0"/>
              <a:t>Click to edit Master title style</a:t>
            </a:r>
            <a:endParaRPr lang="de-DE"/>
          </a:p>
        </p:txBody>
      </p:sp>
      <p:sp>
        <p:nvSpPr>
          <p:cNvPr id="3" name="Content Placeholder 2"/>
          <p:cNvSpPr>
            <a:spLocks noGrp="1"/>
          </p:cNvSpPr>
          <p:nvPr>
            <p:ph sz="quarter" idx="1"/>
          </p:nvPr>
        </p:nvSpPr>
        <p:spPr>
          <a:xfrm>
            <a:off x="457200" y="1600200"/>
            <a:ext cx="4037013" cy="21701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Content Placeholder 3"/>
          <p:cNvSpPr>
            <a:spLocks noGrp="1"/>
          </p:cNvSpPr>
          <p:nvPr>
            <p:ph sz="quarter" idx="2"/>
          </p:nvPr>
        </p:nvSpPr>
        <p:spPr>
          <a:xfrm>
            <a:off x="457200" y="3922713"/>
            <a:ext cx="4037013" cy="21701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5" name="Content Placeholder 4"/>
          <p:cNvSpPr>
            <a:spLocks noGrp="1"/>
          </p:cNvSpPr>
          <p:nvPr>
            <p:ph sz="half" idx="3"/>
          </p:nvPr>
        </p:nvSpPr>
        <p:spPr>
          <a:xfrm>
            <a:off x="4646613" y="1600200"/>
            <a:ext cx="4037012" cy="44926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6" name="Rectangle 6"/>
          <p:cNvSpPr>
            <a:spLocks noGrp="1" noChangeArrowheads="1"/>
          </p:cNvSpPr>
          <p:nvPr>
            <p:ph type="dt" idx="10"/>
          </p:nvPr>
        </p:nvSpPr>
        <p:spPr>
          <a:ln/>
        </p:spPr>
        <p:txBody>
          <a:bodyPr/>
          <a:lstStyle>
            <a:lvl1pPr>
              <a:defRPr/>
            </a:lvl1pPr>
          </a:lstStyle>
          <a:p>
            <a:fld id="{3E9A3D9B-F784-48A9-BD50-1DB56A8B36C8}" type="datetimeFigureOut">
              <a:rPr lang="en-US" smtClean="0"/>
              <a:pPr/>
              <a:t>2/21/2013</a:t>
            </a:fld>
            <a:endParaRPr lang="en-US"/>
          </a:p>
        </p:txBody>
      </p:sp>
      <p:sp>
        <p:nvSpPr>
          <p:cNvPr id="7" name="Rectangle 7"/>
          <p:cNvSpPr>
            <a:spLocks noGrp="1" noChangeArrowheads="1"/>
          </p:cNvSpPr>
          <p:nvPr>
            <p:ph type="ftr" idx="11"/>
          </p:nvPr>
        </p:nvSpPr>
        <p:spPr>
          <a:ln/>
        </p:spPr>
        <p:txBody>
          <a:bodyPr/>
          <a:lstStyle>
            <a:lvl1pPr>
              <a:defRPr/>
            </a:lvl1pPr>
          </a:lstStyle>
          <a:p>
            <a:endParaRPr lang="en-US"/>
          </a:p>
        </p:txBody>
      </p:sp>
      <p:sp>
        <p:nvSpPr>
          <p:cNvPr id="8" name="Rectangle 8"/>
          <p:cNvSpPr>
            <a:spLocks noGrp="1" noChangeArrowheads="1"/>
          </p:cNvSpPr>
          <p:nvPr>
            <p:ph type="sldNum" idx="12"/>
          </p:nvPr>
        </p:nvSpPr>
        <p:spPr>
          <a:ln/>
        </p:spPr>
        <p:txBody>
          <a:bodyPr/>
          <a:lstStyle>
            <a:lvl1pPr>
              <a:defRPr/>
            </a:lvl1pPr>
          </a:lstStyle>
          <a:p>
            <a:fld id="{B6EDB277-E49C-4715-8746-E06F066DC174}" type="slidenum">
              <a:rPr lang="en-US" smtClean="0"/>
              <a:pPr/>
              <a:t>‹#›</a:t>
            </a:fld>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122238"/>
            <a:ext cx="8226425" cy="1446212"/>
          </a:xfrm>
        </p:spPr>
        <p:txBody>
          <a:bodyPr/>
          <a:lstStyle/>
          <a:p>
            <a:r>
              <a:rPr lang="en-US" smtClean="0"/>
              <a:t>Click to edit Master title style</a:t>
            </a:r>
            <a:endParaRPr lang="de-DE"/>
          </a:p>
        </p:txBody>
      </p:sp>
      <p:sp>
        <p:nvSpPr>
          <p:cNvPr id="3" name="Content Placeholder 2"/>
          <p:cNvSpPr>
            <a:spLocks noGrp="1"/>
          </p:cNvSpPr>
          <p:nvPr>
            <p:ph sz="quarter" idx="1"/>
          </p:nvPr>
        </p:nvSpPr>
        <p:spPr>
          <a:xfrm>
            <a:off x="457200" y="1600200"/>
            <a:ext cx="4037013" cy="21701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Content Placeholder 3"/>
          <p:cNvSpPr>
            <a:spLocks noGrp="1"/>
          </p:cNvSpPr>
          <p:nvPr>
            <p:ph sz="quarter" idx="2"/>
          </p:nvPr>
        </p:nvSpPr>
        <p:spPr>
          <a:xfrm>
            <a:off x="4646613" y="1600200"/>
            <a:ext cx="4037012" cy="21701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5" name="Content Placeholder 4"/>
          <p:cNvSpPr>
            <a:spLocks noGrp="1"/>
          </p:cNvSpPr>
          <p:nvPr>
            <p:ph sz="quarter" idx="3"/>
          </p:nvPr>
        </p:nvSpPr>
        <p:spPr>
          <a:xfrm>
            <a:off x="457200" y="3922713"/>
            <a:ext cx="4037013" cy="21701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6" name="Content Placeholder 5"/>
          <p:cNvSpPr>
            <a:spLocks noGrp="1"/>
          </p:cNvSpPr>
          <p:nvPr>
            <p:ph sz="quarter" idx="4"/>
          </p:nvPr>
        </p:nvSpPr>
        <p:spPr>
          <a:xfrm>
            <a:off x="4646613" y="3922713"/>
            <a:ext cx="4037012" cy="21701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7" name="Rectangle 6"/>
          <p:cNvSpPr>
            <a:spLocks noGrp="1" noChangeArrowheads="1"/>
          </p:cNvSpPr>
          <p:nvPr>
            <p:ph type="dt" idx="10"/>
          </p:nvPr>
        </p:nvSpPr>
        <p:spPr>
          <a:ln/>
        </p:spPr>
        <p:txBody>
          <a:bodyPr/>
          <a:lstStyle>
            <a:lvl1pPr>
              <a:defRPr/>
            </a:lvl1pPr>
          </a:lstStyle>
          <a:p>
            <a:fld id="{3E9A3D9B-F784-48A9-BD50-1DB56A8B36C8}" type="datetimeFigureOut">
              <a:rPr lang="en-US" smtClean="0"/>
              <a:pPr/>
              <a:t>2/21/2013</a:t>
            </a:fld>
            <a:endParaRPr lang="en-US"/>
          </a:p>
        </p:txBody>
      </p:sp>
      <p:sp>
        <p:nvSpPr>
          <p:cNvPr id="8" name="Rectangle 7"/>
          <p:cNvSpPr>
            <a:spLocks noGrp="1" noChangeArrowheads="1"/>
          </p:cNvSpPr>
          <p:nvPr>
            <p:ph type="ftr" idx="11"/>
          </p:nvPr>
        </p:nvSpPr>
        <p:spPr>
          <a:ln/>
        </p:spPr>
        <p:txBody>
          <a:bodyPr/>
          <a:lstStyle>
            <a:lvl1pPr>
              <a:defRPr/>
            </a:lvl1pPr>
          </a:lstStyle>
          <a:p>
            <a:endParaRPr lang="en-US"/>
          </a:p>
        </p:txBody>
      </p:sp>
      <p:sp>
        <p:nvSpPr>
          <p:cNvPr id="9" name="Rectangle 8"/>
          <p:cNvSpPr>
            <a:spLocks noGrp="1" noChangeArrowheads="1"/>
          </p:cNvSpPr>
          <p:nvPr>
            <p:ph type="sldNum" idx="12"/>
          </p:nvPr>
        </p:nvSpPr>
        <p:spPr>
          <a:ln/>
        </p:spPr>
        <p:txBody>
          <a:bodyPr/>
          <a:lstStyle>
            <a:lvl1pPr>
              <a:defRPr/>
            </a:lvl1pPr>
          </a:lstStyle>
          <a:p>
            <a:fld id="{B6EDB277-E49C-4715-8746-E06F066DC174}" type="slidenum">
              <a:rPr lang="en-US" smtClean="0"/>
              <a:pPr/>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AndTx" preserve="1">
  <p:cSld name="Title, 2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8226425" cy="1446212"/>
          </a:xfrm>
        </p:spPr>
        <p:txBody>
          <a:bodyPr/>
          <a:lstStyle/>
          <a:p>
            <a:r>
              <a:rPr lang="en-US" smtClean="0"/>
              <a:t>Click to edit Master title style</a:t>
            </a:r>
            <a:endParaRPr lang="de-DE"/>
          </a:p>
        </p:txBody>
      </p:sp>
      <p:sp>
        <p:nvSpPr>
          <p:cNvPr id="3" name="Content Placeholder 2"/>
          <p:cNvSpPr>
            <a:spLocks noGrp="1"/>
          </p:cNvSpPr>
          <p:nvPr>
            <p:ph sz="quarter" idx="1"/>
          </p:nvPr>
        </p:nvSpPr>
        <p:spPr>
          <a:xfrm>
            <a:off x="457200" y="1600200"/>
            <a:ext cx="4037013" cy="21701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Content Placeholder 3"/>
          <p:cNvSpPr>
            <a:spLocks noGrp="1"/>
          </p:cNvSpPr>
          <p:nvPr>
            <p:ph sz="quarter" idx="2"/>
          </p:nvPr>
        </p:nvSpPr>
        <p:spPr>
          <a:xfrm>
            <a:off x="457200" y="3922713"/>
            <a:ext cx="4037013" cy="21701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5" name="Text Placeholder 4"/>
          <p:cNvSpPr>
            <a:spLocks noGrp="1"/>
          </p:cNvSpPr>
          <p:nvPr>
            <p:ph type="body" sz="half" idx="3"/>
          </p:nvPr>
        </p:nvSpPr>
        <p:spPr>
          <a:xfrm>
            <a:off x="4646613" y="1600200"/>
            <a:ext cx="4037012" cy="44926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6" name="Rectangle 6"/>
          <p:cNvSpPr>
            <a:spLocks noGrp="1" noChangeArrowheads="1"/>
          </p:cNvSpPr>
          <p:nvPr>
            <p:ph type="dt" idx="10"/>
          </p:nvPr>
        </p:nvSpPr>
        <p:spPr>
          <a:ln/>
        </p:spPr>
        <p:txBody>
          <a:bodyPr/>
          <a:lstStyle>
            <a:lvl1pPr>
              <a:defRPr/>
            </a:lvl1pPr>
          </a:lstStyle>
          <a:p>
            <a:fld id="{3E9A3D9B-F784-48A9-BD50-1DB56A8B36C8}" type="datetimeFigureOut">
              <a:rPr lang="en-US" smtClean="0"/>
              <a:pPr/>
              <a:t>2/21/2013</a:t>
            </a:fld>
            <a:endParaRPr lang="en-US"/>
          </a:p>
        </p:txBody>
      </p:sp>
      <p:sp>
        <p:nvSpPr>
          <p:cNvPr id="7" name="Rectangle 7"/>
          <p:cNvSpPr>
            <a:spLocks noGrp="1" noChangeArrowheads="1"/>
          </p:cNvSpPr>
          <p:nvPr>
            <p:ph type="ftr" idx="11"/>
          </p:nvPr>
        </p:nvSpPr>
        <p:spPr>
          <a:ln/>
        </p:spPr>
        <p:txBody>
          <a:bodyPr/>
          <a:lstStyle>
            <a:lvl1pPr>
              <a:defRPr/>
            </a:lvl1pPr>
          </a:lstStyle>
          <a:p>
            <a:endParaRPr lang="en-US"/>
          </a:p>
        </p:txBody>
      </p:sp>
      <p:sp>
        <p:nvSpPr>
          <p:cNvPr id="8" name="Rectangle 8"/>
          <p:cNvSpPr>
            <a:spLocks noGrp="1" noChangeArrowheads="1"/>
          </p:cNvSpPr>
          <p:nvPr>
            <p:ph type="sldNum" idx="12"/>
          </p:nvPr>
        </p:nvSpPr>
        <p:spPr>
          <a:ln/>
        </p:spPr>
        <p:txBody>
          <a:bodyPr/>
          <a:lstStyle>
            <a:lvl1pPr>
              <a:defRPr/>
            </a:lvl1pPr>
          </a:lstStyle>
          <a:p>
            <a:fld id="{B6EDB277-E49C-4715-8746-E06F066DC174}" type="slidenum">
              <a:rPr lang="en-US" smtClean="0"/>
              <a:pPr/>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8226425" cy="1446212"/>
          </a:xfrm>
        </p:spPr>
        <p:txBody>
          <a:bodyPr/>
          <a:lstStyle/>
          <a:p>
            <a:r>
              <a:rPr lang="en-US" smtClean="0"/>
              <a:t>Click to edit Master title style</a:t>
            </a:r>
            <a:endParaRPr lang="de-DE"/>
          </a:p>
        </p:txBody>
      </p:sp>
      <p:sp>
        <p:nvSpPr>
          <p:cNvPr id="3" name="Text Placeholder 2"/>
          <p:cNvSpPr>
            <a:spLocks noGrp="1"/>
          </p:cNvSpPr>
          <p:nvPr>
            <p:ph type="body" sz="half" idx="1"/>
          </p:nvPr>
        </p:nvSpPr>
        <p:spPr>
          <a:xfrm>
            <a:off x="457200" y="1600200"/>
            <a:ext cx="4037013" cy="44926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Content Placeholder 3"/>
          <p:cNvSpPr>
            <a:spLocks noGrp="1"/>
          </p:cNvSpPr>
          <p:nvPr>
            <p:ph sz="quarter" idx="2"/>
          </p:nvPr>
        </p:nvSpPr>
        <p:spPr>
          <a:xfrm>
            <a:off x="4646613" y="1600200"/>
            <a:ext cx="4037012" cy="21701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5" name="Content Placeholder 4"/>
          <p:cNvSpPr>
            <a:spLocks noGrp="1"/>
          </p:cNvSpPr>
          <p:nvPr>
            <p:ph sz="quarter" idx="3"/>
          </p:nvPr>
        </p:nvSpPr>
        <p:spPr>
          <a:xfrm>
            <a:off x="4646613" y="3922713"/>
            <a:ext cx="4037012" cy="21701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6" name="Rectangle 6"/>
          <p:cNvSpPr>
            <a:spLocks noGrp="1" noChangeArrowheads="1"/>
          </p:cNvSpPr>
          <p:nvPr>
            <p:ph type="dt" idx="10"/>
          </p:nvPr>
        </p:nvSpPr>
        <p:spPr>
          <a:ln/>
        </p:spPr>
        <p:txBody>
          <a:bodyPr/>
          <a:lstStyle>
            <a:lvl1pPr>
              <a:defRPr/>
            </a:lvl1pPr>
          </a:lstStyle>
          <a:p>
            <a:fld id="{3E9A3D9B-F784-48A9-BD50-1DB56A8B36C8}" type="datetimeFigureOut">
              <a:rPr lang="en-US" smtClean="0"/>
              <a:pPr/>
              <a:t>2/21/2013</a:t>
            </a:fld>
            <a:endParaRPr lang="en-US"/>
          </a:p>
        </p:txBody>
      </p:sp>
      <p:sp>
        <p:nvSpPr>
          <p:cNvPr id="7" name="Rectangle 7"/>
          <p:cNvSpPr>
            <a:spLocks noGrp="1" noChangeArrowheads="1"/>
          </p:cNvSpPr>
          <p:nvPr>
            <p:ph type="ftr" idx="11"/>
          </p:nvPr>
        </p:nvSpPr>
        <p:spPr>
          <a:ln/>
        </p:spPr>
        <p:txBody>
          <a:bodyPr/>
          <a:lstStyle>
            <a:lvl1pPr>
              <a:defRPr/>
            </a:lvl1pPr>
          </a:lstStyle>
          <a:p>
            <a:endParaRPr lang="en-US"/>
          </a:p>
        </p:txBody>
      </p:sp>
      <p:sp>
        <p:nvSpPr>
          <p:cNvPr id="8" name="Rectangle 8"/>
          <p:cNvSpPr>
            <a:spLocks noGrp="1" noChangeArrowheads="1"/>
          </p:cNvSpPr>
          <p:nvPr>
            <p:ph type="sldNum" idx="12"/>
          </p:nvPr>
        </p:nvSpPr>
        <p:spPr>
          <a:ln/>
        </p:spPr>
        <p:txBody>
          <a:bodyPr/>
          <a:lstStyle>
            <a:lvl1pPr>
              <a:defRPr/>
            </a:lvl1pPr>
          </a:lstStyle>
          <a:p>
            <a:fld id="{B6EDB277-E49C-4715-8746-E06F066DC174}" type="slidenum">
              <a:rPr lang="en-US" smtClean="0"/>
              <a:pPr/>
              <a:t>‹#›</a:t>
            </a:fld>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de-DE"/>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de-DE"/>
          </a:p>
        </p:txBody>
      </p:sp>
      <p:sp>
        <p:nvSpPr>
          <p:cNvPr id="4" name="Rectangle 3"/>
          <p:cNvSpPr>
            <a:spLocks noGrp="1" noChangeArrowheads="1"/>
          </p:cNvSpPr>
          <p:nvPr>
            <p:ph type="dt" idx="10"/>
          </p:nvPr>
        </p:nvSpPr>
        <p:spPr>
          <a:ln/>
        </p:spPr>
        <p:txBody>
          <a:bodyPr/>
          <a:lstStyle>
            <a:lvl1pPr>
              <a:defRPr/>
            </a:lvl1pPr>
          </a:lstStyle>
          <a:p>
            <a:endParaRPr lang="en-US"/>
          </a:p>
        </p:txBody>
      </p:sp>
      <p:sp>
        <p:nvSpPr>
          <p:cNvPr id="5" name="Rectangle 4"/>
          <p:cNvSpPr>
            <a:spLocks noGrp="1" noChangeArrowheads="1"/>
          </p:cNvSpPr>
          <p:nvPr>
            <p:ph type="ftr" idx="11"/>
          </p:nvPr>
        </p:nvSpPr>
        <p:spPr>
          <a:ln/>
        </p:spPr>
        <p:txBody>
          <a:bodyPr/>
          <a:lstStyle>
            <a:lvl1pPr>
              <a:defRPr/>
            </a:lvl1pPr>
          </a:lstStyle>
          <a:p>
            <a:endParaRPr lang="en-US"/>
          </a:p>
        </p:txBody>
      </p:sp>
      <p:sp>
        <p:nvSpPr>
          <p:cNvPr id="6" name="Rectangle 5"/>
          <p:cNvSpPr>
            <a:spLocks noGrp="1" noChangeArrowheads="1"/>
          </p:cNvSpPr>
          <p:nvPr>
            <p:ph type="sldNum" idx="12"/>
          </p:nvPr>
        </p:nvSpPr>
        <p:spPr>
          <a:ln/>
        </p:spPr>
        <p:txBody>
          <a:bodyPr/>
          <a:lstStyle>
            <a:lvl1pPr>
              <a:defRPr/>
            </a:lvl1pPr>
          </a:lstStyle>
          <a:p>
            <a:fld id="{5A641DBA-D7F1-4FA8-8219-497C8983C6CB}" type="slidenum">
              <a:rPr lang="en-GB"/>
              <a:pPr/>
              <a:t>‹#›</a:t>
            </a:fld>
            <a:endParaRPr lang="en-GB"/>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D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Rectangle 3"/>
          <p:cNvSpPr>
            <a:spLocks noGrp="1" noChangeArrowheads="1"/>
          </p:cNvSpPr>
          <p:nvPr>
            <p:ph type="dt" idx="10"/>
          </p:nvPr>
        </p:nvSpPr>
        <p:spPr>
          <a:ln/>
        </p:spPr>
        <p:txBody>
          <a:bodyPr/>
          <a:lstStyle>
            <a:lvl1pPr>
              <a:defRPr/>
            </a:lvl1pPr>
          </a:lstStyle>
          <a:p>
            <a:endParaRPr lang="en-US"/>
          </a:p>
        </p:txBody>
      </p:sp>
      <p:sp>
        <p:nvSpPr>
          <p:cNvPr id="5" name="Rectangle 4"/>
          <p:cNvSpPr>
            <a:spLocks noGrp="1" noChangeArrowheads="1"/>
          </p:cNvSpPr>
          <p:nvPr>
            <p:ph type="ftr" idx="11"/>
          </p:nvPr>
        </p:nvSpPr>
        <p:spPr>
          <a:ln/>
        </p:spPr>
        <p:txBody>
          <a:bodyPr/>
          <a:lstStyle>
            <a:lvl1pPr>
              <a:defRPr/>
            </a:lvl1pPr>
          </a:lstStyle>
          <a:p>
            <a:endParaRPr lang="en-US"/>
          </a:p>
        </p:txBody>
      </p:sp>
      <p:sp>
        <p:nvSpPr>
          <p:cNvPr id="6" name="Rectangle 5"/>
          <p:cNvSpPr>
            <a:spLocks noGrp="1" noChangeArrowheads="1"/>
          </p:cNvSpPr>
          <p:nvPr>
            <p:ph type="sldNum" idx="12"/>
          </p:nvPr>
        </p:nvSpPr>
        <p:spPr>
          <a:ln/>
        </p:spPr>
        <p:txBody>
          <a:bodyPr/>
          <a:lstStyle>
            <a:lvl1pPr>
              <a:defRPr/>
            </a:lvl1pPr>
          </a:lstStyle>
          <a:p>
            <a:fld id="{858681CE-1A7B-462C-B84B-31150581F2BF}" type="slidenum">
              <a:rPr lang="en-GB"/>
              <a:pPr/>
              <a:t>‹#›</a:t>
            </a:fld>
            <a:endParaRPr lang="en-GB"/>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de-D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
          <p:cNvSpPr>
            <a:spLocks noGrp="1" noChangeArrowheads="1"/>
          </p:cNvSpPr>
          <p:nvPr>
            <p:ph type="dt" idx="10"/>
          </p:nvPr>
        </p:nvSpPr>
        <p:spPr>
          <a:ln/>
        </p:spPr>
        <p:txBody>
          <a:bodyPr/>
          <a:lstStyle>
            <a:lvl1pPr>
              <a:defRPr/>
            </a:lvl1pPr>
          </a:lstStyle>
          <a:p>
            <a:endParaRPr lang="en-US"/>
          </a:p>
        </p:txBody>
      </p:sp>
      <p:sp>
        <p:nvSpPr>
          <p:cNvPr id="5" name="Rectangle 4"/>
          <p:cNvSpPr>
            <a:spLocks noGrp="1" noChangeArrowheads="1"/>
          </p:cNvSpPr>
          <p:nvPr>
            <p:ph type="ftr" idx="11"/>
          </p:nvPr>
        </p:nvSpPr>
        <p:spPr>
          <a:ln/>
        </p:spPr>
        <p:txBody>
          <a:bodyPr/>
          <a:lstStyle>
            <a:lvl1pPr>
              <a:defRPr/>
            </a:lvl1pPr>
          </a:lstStyle>
          <a:p>
            <a:endParaRPr lang="en-US"/>
          </a:p>
        </p:txBody>
      </p:sp>
      <p:sp>
        <p:nvSpPr>
          <p:cNvPr id="6" name="Rectangle 5"/>
          <p:cNvSpPr>
            <a:spLocks noGrp="1" noChangeArrowheads="1"/>
          </p:cNvSpPr>
          <p:nvPr>
            <p:ph type="sldNum" idx="12"/>
          </p:nvPr>
        </p:nvSpPr>
        <p:spPr>
          <a:ln/>
        </p:spPr>
        <p:txBody>
          <a:bodyPr/>
          <a:lstStyle>
            <a:lvl1pPr>
              <a:defRPr/>
            </a:lvl1pPr>
          </a:lstStyle>
          <a:p>
            <a:fld id="{5320BA81-EDD8-4B67-9948-1D328045F21B}" type="slidenum">
              <a:rPr lang="en-GB"/>
              <a:pPr/>
              <a:t>‹#›</a:t>
            </a:fld>
            <a:endParaRPr lang="en-GB"/>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DE"/>
          </a:p>
        </p:txBody>
      </p:sp>
      <p:sp>
        <p:nvSpPr>
          <p:cNvPr id="3" name="Content Placeholder 2"/>
          <p:cNvSpPr>
            <a:spLocks noGrp="1"/>
          </p:cNvSpPr>
          <p:nvPr>
            <p:ph sz="half" idx="1"/>
          </p:nvPr>
        </p:nvSpPr>
        <p:spPr>
          <a:xfrm>
            <a:off x="457200" y="1828800"/>
            <a:ext cx="4037013" cy="42989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Content Placeholder 3"/>
          <p:cNvSpPr>
            <a:spLocks noGrp="1"/>
          </p:cNvSpPr>
          <p:nvPr>
            <p:ph sz="half" idx="2"/>
          </p:nvPr>
        </p:nvSpPr>
        <p:spPr>
          <a:xfrm>
            <a:off x="4646613" y="1828800"/>
            <a:ext cx="4037012" cy="42989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5" name="Rectangle 3"/>
          <p:cNvSpPr>
            <a:spLocks noGrp="1" noChangeArrowheads="1"/>
          </p:cNvSpPr>
          <p:nvPr>
            <p:ph type="dt" idx="10"/>
          </p:nvPr>
        </p:nvSpPr>
        <p:spPr>
          <a:ln/>
        </p:spPr>
        <p:txBody>
          <a:bodyPr/>
          <a:lstStyle>
            <a:lvl1pPr>
              <a:defRPr/>
            </a:lvl1pPr>
          </a:lstStyle>
          <a:p>
            <a:endParaRPr lang="en-US"/>
          </a:p>
        </p:txBody>
      </p:sp>
      <p:sp>
        <p:nvSpPr>
          <p:cNvPr id="6" name="Rectangle 4"/>
          <p:cNvSpPr>
            <a:spLocks noGrp="1" noChangeArrowheads="1"/>
          </p:cNvSpPr>
          <p:nvPr>
            <p:ph type="ftr" idx="11"/>
          </p:nvPr>
        </p:nvSpPr>
        <p:spPr>
          <a:ln/>
        </p:spPr>
        <p:txBody>
          <a:bodyPr/>
          <a:lstStyle>
            <a:lvl1pPr>
              <a:defRPr/>
            </a:lvl1pPr>
          </a:lstStyle>
          <a:p>
            <a:endParaRPr lang="en-US"/>
          </a:p>
        </p:txBody>
      </p:sp>
      <p:sp>
        <p:nvSpPr>
          <p:cNvPr id="7" name="Rectangle 5"/>
          <p:cNvSpPr>
            <a:spLocks noGrp="1" noChangeArrowheads="1"/>
          </p:cNvSpPr>
          <p:nvPr>
            <p:ph type="sldNum" idx="12"/>
          </p:nvPr>
        </p:nvSpPr>
        <p:spPr>
          <a:ln/>
        </p:spPr>
        <p:txBody>
          <a:bodyPr/>
          <a:lstStyle>
            <a:lvl1pPr>
              <a:defRPr/>
            </a:lvl1pPr>
          </a:lstStyle>
          <a:p>
            <a:fld id="{44893E90-96EF-40FD-84D7-D0418BC55C4C}" type="slidenum">
              <a:rPr lang="en-GB"/>
              <a:pPr/>
              <a:t>‹#›</a:t>
            </a:fld>
            <a:endParaRPr lang="en-GB"/>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de-D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7" name="Rectangle 3"/>
          <p:cNvSpPr>
            <a:spLocks noGrp="1" noChangeArrowheads="1"/>
          </p:cNvSpPr>
          <p:nvPr>
            <p:ph type="dt" idx="10"/>
          </p:nvPr>
        </p:nvSpPr>
        <p:spPr>
          <a:ln/>
        </p:spPr>
        <p:txBody>
          <a:bodyPr/>
          <a:lstStyle>
            <a:lvl1pPr>
              <a:defRPr/>
            </a:lvl1pPr>
          </a:lstStyle>
          <a:p>
            <a:endParaRPr lang="en-US"/>
          </a:p>
        </p:txBody>
      </p:sp>
      <p:sp>
        <p:nvSpPr>
          <p:cNvPr id="8" name="Rectangle 4"/>
          <p:cNvSpPr>
            <a:spLocks noGrp="1" noChangeArrowheads="1"/>
          </p:cNvSpPr>
          <p:nvPr>
            <p:ph type="ftr" idx="11"/>
          </p:nvPr>
        </p:nvSpPr>
        <p:spPr>
          <a:ln/>
        </p:spPr>
        <p:txBody>
          <a:bodyPr/>
          <a:lstStyle>
            <a:lvl1pPr>
              <a:defRPr/>
            </a:lvl1pPr>
          </a:lstStyle>
          <a:p>
            <a:endParaRPr lang="en-US"/>
          </a:p>
        </p:txBody>
      </p:sp>
      <p:sp>
        <p:nvSpPr>
          <p:cNvPr id="9" name="Rectangle 5"/>
          <p:cNvSpPr>
            <a:spLocks noGrp="1" noChangeArrowheads="1"/>
          </p:cNvSpPr>
          <p:nvPr>
            <p:ph type="sldNum" idx="12"/>
          </p:nvPr>
        </p:nvSpPr>
        <p:spPr>
          <a:ln/>
        </p:spPr>
        <p:txBody>
          <a:bodyPr/>
          <a:lstStyle>
            <a:lvl1pPr>
              <a:defRPr/>
            </a:lvl1pPr>
          </a:lstStyle>
          <a:p>
            <a:fld id="{31E4A529-9C3C-46AB-A4CF-BF17B535B83D}" type="slidenum">
              <a:rPr lang="en-GB"/>
              <a:pPr/>
              <a:t>‹#›</a:t>
            </a:fld>
            <a:endParaRPr lang="en-GB"/>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DE"/>
          </a:p>
        </p:txBody>
      </p:sp>
      <p:sp>
        <p:nvSpPr>
          <p:cNvPr id="3" name="Rectangle 3"/>
          <p:cNvSpPr>
            <a:spLocks noGrp="1" noChangeArrowheads="1"/>
          </p:cNvSpPr>
          <p:nvPr>
            <p:ph type="dt" idx="10"/>
          </p:nvPr>
        </p:nvSpPr>
        <p:spPr>
          <a:ln/>
        </p:spPr>
        <p:txBody>
          <a:bodyPr/>
          <a:lstStyle>
            <a:lvl1pPr>
              <a:defRPr/>
            </a:lvl1pPr>
          </a:lstStyle>
          <a:p>
            <a:endParaRPr lang="en-US"/>
          </a:p>
        </p:txBody>
      </p:sp>
      <p:sp>
        <p:nvSpPr>
          <p:cNvPr id="4" name="Rectangle 4"/>
          <p:cNvSpPr>
            <a:spLocks noGrp="1" noChangeArrowheads="1"/>
          </p:cNvSpPr>
          <p:nvPr>
            <p:ph type="ftr" idx="11"/>
          </p:nvPr>
        </p:nvSpPr>
        <p:spPr>
          <a:ln/>
        </p:spPr>
        <p:txBody>
          <a:bodyPr/>
          <a:lstStyle>
            <a:lvl1pPr>
              <a:defRPr/>
            </a:lvl1pPr>
          </a:lstStyle>
          <a:p>
            <a:endParaRPr lang="en-US"/>
          </a:p>
        </p:txBody>
      </p:sp>
      <p:sp>
        <p:nvSpPr>
          <p:cNvPr id="5" name="Rectangle 5"/>
          <p:cNvSpPr>
            <a:spLocks noGrp="1" noChangeArrowheads="1"/>
          </p:cNvSpPr>
          <p:nvPr>
            <p:ph type="sldNum" idx="12"/>
          </p:nvPr>
        </p:nvSpPr>
        <p:spPr>
          <a:ln/>
        </p:spPr>
        <p:txBody>
          <a:bodyPr/>
          <a:lstStyle>
            <a:lvl1pPr>
              <a:defRPr/>
            </a:lvl1pPr>
          </a:lstStyle>
          <a:p>
            <a:fld id="{9EC524DC-9DC6-47DB-AF38-8C8F94BBF2FD}" type="slidenum">
              <a:rPr lang="en-GB"/>
              <a:pPr/>
              <a:t>‹#›</a:t>
            </a:fld>
            <a:endParaRPr lang="en-GB"/>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endParaRPr lang="en-US"/>
          </a:p>
        </p:txBody>
      </p:sp>
      <p:sp>
        <p:nvSpPr>
          <p:cNvPr id="3" name="Rectangle 4"/>
          <p:cNvSpPr>
            <a:spLocks noGrp="1" noChangeArrowheads="1"/>
          </p:cNvSpPr>
          <p:nvPr>
            <p:ph type="ftr" idx="11"/>
          </p:nvPr>
        </p:nvSpPr>
        <p:spPr>
          <a:ln/>
        </p:spPr>
        <p:txBody>
          <a:bodyPr/>
          <a:lstStyle>
            <a:lvl1pPr>
              <a:defRPr/>
            </a:lvl1pPr>
          </a:lstStyle>
          <a:p>
            <a:endParaRPr lang="en-US"/>
          </a:p>
        </p:txBody>
      </p:sp>
      <p:sp>
        <p:nvSpPr>
          <p:cNvPr id="4" name="Rectangle 5"/>
          <p:cNvSpPr>
            <a:spLocks noGrp="1" noChangeArrowheads="1"/>
          </p:cNvSpPr>
          <p:nvPr>
            <p:ph type="sldNum" idx="12"/>
          </p:nvPr>
        </p:nvSpPr>
        <p:spPr>
          <a:ln/>
        </p:spPr>
        <p:txBody>
          <a:bodyPr/>
          <a:lstStyle>
            <a:lvl1pPr>
              <a:defRPr/>
            </a:lvl1pPr>
          </a:lstStyle>
          <a:p>
            <a:fld id="{9C1E7104-0726-449F-8D63-AEE536B8778F}" type="slidenum">
              <a:rPr lang="en-GB"/>
              <a:pPr/>
              <a:t>‹#›</a:t>
            </a:fld>
            <a:endParaRPr lang="en-GB"/>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de-D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endParaRPr lang="en-US"/>
          </a:p>
        </p:txBody>
      </p:sp>
      <p:sp>
        <p:nvSpPr>
          <p:cNvPr id="6" name="Rectangle 4"/>
          <p:cNvSpPr>
            <a:spLocks noGrp="1" noChangeArrowheads="1"/>
          </p:cNvSpPr>
          <p:nvPr>
            <p:ph type="ftr" idx="11"/>
          </p:nvPr>
        </p:nvSpPr>
        <p:spPr>
          <a:ln/>
        </p:spPr>
        <p:txBody>
          <a:bodyPr/>
          <a:lstStyle>
            <a:lvl1pPr>
              <a:defRPr/>
            </a:lvl1pPr>
          </a:lstStyle>
          <a:p>
            <a:endParaRPr lang="en-US"/>
          </a:p>
        </p:txBody>
      </p:sp>
      <p:sp>
        <p:nvSpPr>
          <p:cNvPr id="7" name="Rectangle 5"/>
          <p:cNvSpPr>
            <a:spLocks noGrp="1" noChangeArrowheads="1"/>
          </p:cNvSpPr>
          <p:nvPr>
            <p:ph type="sldNum" idx="12"/>
          </p:nvPr>
        </p:nvSpPr>
        <p:spPr>
          <a:ln/>
        </p:spPr>
        <p:txBody>
          <a:bodyPr/>
          <a:lstStyle>
            <a:lvl1pPr>
              <a:defRPr/>
            </a:lvl1pPr>
          </a:lstStyle>
          <a:p>
            <a:fld id="{5C81E754-8EB8-4202-AB0B-072C9957838D}" type="slidenum">
              <a:rPr lang="en-GB"/>
              <a:pPr/>
              <a:t>‹#›</a:t>
            </a:fld>
            <a:endParaRPr lang="en-GB"/>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de-D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de-DE"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endParaRPr lang="en-US"/>
          </a:p>
        </p:txBody>
      </p:sp>
      <p:sp>
        <p:nvSpPr>
          <p:cNvPr id="6" name="Rectangle 4"/>
          <p:cNvSpPr>
            <a:spLocks noGrp="1" noChangeArrowheads="1"/>
          </p:cNvSpPr>
          <p:nvPr>
            <p:ph type="ftr" idx="11"/>
          </p:nvPr>
        </p:nvSpPr>
        <p:spPr>
          <a:ln/>
        </p:spPr>
        <p:txBody>
          <a:bodyPr/>
          <a:lstStyle>
            <a:lvl1pPr>
              <a:defRPr/>
            </a:lvl1pPr>
          </a:lstStyle>
          <a:p>
            <a:endParaRPr lang="en-US"/>
          </a:p>
        </p:txBody>
      </p:sp>
      <p:sp>
        <p:nvSpPr>
          <p:cNvPr id="7" name="Rectangle 5"/>
          <p:cNvSpPr>
            <a:spLocks noGrp="1" noChangeArrowheads="1"/>
          </p:cNvSpPr>
          <p:nvPr>
            <p:ph type="sldNum" idx="12"/>
          </p:nvPr>
        </p:nvSpPr>
        <p:spPr>
          <a:ln/>
        </p:spPr>
        <p:txBody>
          <a:bodyPr/>
          <a:lstStyle>
            <a:lvl1pPr>
              <a:defRPr/>
            </a:lvl1pPr>
          </a:lstStyle>
          <a:p>
            <a:fld id="{675DBADD-28AF-4012-AB01-53CCE277B800}" type="slidenum">
              <a:rPr lang="en-GB"/>
              <a:pPr/>
              <a:t>‹#›</a:t>
            </a:fld>
            <a:endParaRPr lang="en-GB"/>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D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Rectangle 3"/>
          <p:cNvSpPr>
            <a:spLocks noGrp="1" noChangeArrowheads="1"/>
          </p:cNvSpPr>
          <p:nvPr>
            <p:ph type="dt" idx="10"/>
          </p:nvPr>
        </p:nvSpPr>
        <p:spPr>
          <a:ln/>
        </p:spPr>
        <p:txBody>
          <a:bodyPr/>
          <a:lstStyle>
            <a:lvl1pPr>
              <a:defRPr/>
            </a:lvl1pPr>
          </a:lstStyle>
          <a:p>
            <a:endParaRPr lang="en-US"/>
          </a:p>
        </p:txBody>
      </p:sp>
      <p:sp>
        <p:nvSpPr>
          <p:cNvPr id="5" name="Rectangle 4"/>
          <p:cNvSpPr>
            <a:spLocks noGrp="1" noChangeArrowheads="1"/>
          </p:cNvSpPr>
          <p:nvPr>
            <p:ph type="ftr" idx="11"/>
          </p:nvPr>
        </p:nvSpPr>
        <p:spPr>
          <a:ln/>
        </p:spPr>
        <p:txBody>
          <a:bodyPr/>
          <a:lstStyle>
            <a:lvl1pPr>
              <a:defRPr/>
            </a:lvl1pPr>
          </a:lstStyle>
          <a:p>
            <a:endParaRPr lang="en-US"/>
          </a:p>
        </p:txBody>
      </p:sp>
      <p:sp>
        <p:nvSpPr>
          <p:cNvPr id="6" name="Rectangle 5"/>
          <p:cNvSpPr>
            <a:spLocks noGrp="1" noChangeArrowheads="1"/>
          </p:cNvSpPr>
          <p:nvPr>
            <p:ph type="sldNum" idx="12"/>
          </p:nvPr>
        </p:nvSpPr>
        <p:spPr>
          <a:ln/>
        </p:spPr>
        <p:txBody>
          <a:bodyPr/>
          <a:lstStyle>
            <a:lvl1pPr>
              <a:defRPr/>
            </a:lvl1pPr>
          </a:lstStyle>
          <a:p>
            <a:fld id="{3D465FEC-6161-4143-8ADE-7ED23383B172}" type="slidenum">
              <a:rPr lang="en-GB"/>
              <a:pPr/>
              <a:t>‹#›</a:t>
            </a:fld>
            <a:endParaRPr lang="en-GB"/>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7813" y="241300"/>
            <a:ext cx="2055812" cy="5886450"/>
          </a:xfrm>
        </p:spPr>
        <p:txBody>
          <a:bodyPr vert="eaVert"/>
          <a:lstStyle/>
          <a:p>
            <a:r>
              <a:rPr lang="en-US" smtClean="0"/>
              <a:t>Click to edit Master title style</a:t>
            </a:r>
            <a:endParaRPr lang="de-DE"/>
          </a:p>
        </p:txBody>
      </p:sp>
      <p:sp>
        <p:nvSpPr>
          <p:cNvPr id="3" name="Vertical Text Placeholder 2"/>
          <p:cNvSpPr>
            <a:spLocks noGrp="1"/>
          </p:cNvSpPr>
          <p:nvPr>
            <p:ph type="body" orient="vert" idx="1"/>
          </p:nvPr>
        </p:nvSpPr>
        <p:spPr>
          <a:xfrm>
            <a:off x="457200" y="241300"/>
            <a:ext cx="6018213" cy="5886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Rectangle 3"/>
          <p:cNvSpPr>
            <a:spLocks noGrp="1" noChangeArrowheads="1"/>
          </p:cNvSpPr>
          <p:nvPr>
            <p:ph type="dt" idx="10"/>
          </p:nvPr>
        </p:nvSpPr>
        <p:spPr>
          <a:ln/>
        </p:spPr>
        <p:txBody>
          <a:bodyPr/>
          <a:lstStyle>
            <a:lvl1pPr>
              <a:defRPr/>
            </a:lvl1pPr>
          </a:lstStyle>
          <a:p>
            <a:endParaRPr lang="en-US"/>
          </a:p>
        </p:txBody>
      </p:sp>
      <p:sp>
        <p:nvSpPr>
          <p:cNvPr id="5" name="Rectangle 4"/>
          <p:cNvSpPr>
            <a:spLocks noGrp="1" noChangeArrowheads="1"/>
          </p:cNvSpPr>
          <p:nvPr>
            <p:ph type="ftr" idx="11"/>
          </p:nvPr>
        </p:nvSpPr>
        <p:spPr>
          <a:ln/>
        </p:spPr>
        <p:txBody>
          <a:bodyPr/>
          <a:lstStyle>
            <a:lvl1pPr>
              <a:defRPr/>
            </a:lvl1pPr>
          </a:lstStyle>
          <a:p>
            <a:endParaRPr lang="en-US"/>
          </a:p>
        </p:txBody>
      </p:sp>
      <p:sp>
        <p:nvSpPr>
          <p:cNvPr id="6" name="Rectangle 5"/>
          <p:cNvSpPr>
            <a:spLocks noGrp="1" noChangeArrowheads="1"/>
          </p:cNvSpPr>
          <p:nvPr>
            <p:ph type="sldNum" idx="12"/>
          </p:nvPr>
        </p:nvSpPr>
        <p:spPr>
          <a:ln/>
        </p:spPr>
        <p:txBody>
          <a:bodyPr/>
          <a:lstStyle>
            <a:lvl1pPr>
              <a:defRPr/>
            </a:lvl1pPr>
          </a:lstStyle>
          <a:p>
            <a:fld id="{F16A31CB-845C-47AC-8D2B-D21825071E2D}" type="slidenum">
              <a:rPr lang="en-GB"/>
              <a:pPr/>
              <a:t>‹#›</a:t>
            </a:fld>
            <a:endParaRPr lang="en-GB"/>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41300"/>
            <a:ext cx="8226425" cy="1431925"/>
          </a:xfrm>
        </p:spPr>
        <p:txBody>
          <a:bodyPr/>
          <a:lstStyle/>
          <a:p>
            <a:r>
              <a:rPr lang="en-US" smtClean="0"/>
              <a:t>Click to edit Master title style</a:t>
            </a:r>
            <a:endParaRPr lang="de-DE"/>
          </a:p>
        </p:txBody>
      </p:sp>
      <p:sp>
        <p:nvSpPr>
          <p:cNvPr id="3" name="Content Placeholder 2"/>
          <p:cNvSpPr>
            <a:spLocks noGrp="1"/>
          </p:cNvSpPr>
          <p:nvPr>
            <p:ph sz="half" idx="1"/>
          </p:nvPr>
        </p:nvSpPr>
        <p:spPr>
          <a:xfrm>
            <a:off x="457200" y="1828800"/>
            <a:ext cx="4037013" cy="42989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Text Placeholder 3"/>
          <p:cNvSpPr>
            <a:spLocks noGrp="1"/>
          </p:cNvSpPr>
          <p:nvPr>
            <p:ph type="body" sz="half" idx="2"/>
          </p:nvPr>
        </p:nvSpPr>
        <p:spPr>
          <a:xfrm>
            <a:off x="4646613" y="1828800"/>
            <a:ext cx="4037012" cy="42989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5" name="Rectangle 3"/>
          <p:cNvSpPr>
            <a:spLocks noGrp="1" noChangeArrowheads="1"/>
          </p:cNvSpPr>
          <p:nvPr>
            <p:ph type="dt" idx="10"/>
          </p:nvPr>
        </p:nvSpPr>
        <p:spPr>
          <a:ln/>
        </p:spPr>
        <p:txBody>
          <a:bodyPr/>
          <a:lstStyle>
            <a:lvl1pPr>
              <a:defRPr/>
            </a:lvl1pPr>
          </a:lstStyle>
          <a:p>
            <a:endParaRPr lang="en-US"/>
          </a:p>
        </p:txBody>
      </p:sp>
      <p:sp>
        <p:nvSpPr>
          <p:cNvPr id="6" name="Rectangle 4"/>
          <p:cNvSpPr>
            <a:spLocks noGrp="1" noChangeArrowheads="1"/>
          </p:cNvSpPr>
          <p:nvPr>
            <p:ph type="ftr" idx="11"/>
          </p:nvPr>
        </p:nvSpPr>
        <p:spPr>
          <a:ln/>
        </p:spPr>
        <p:txBody>
          <a:bodyPr/>
          <a:lstStyle>
            <a:lvl1pPr>
              <a:defRPr/>
            </a:lvl1pPr>
          </a:lstStyle>
          <a:p>
            <a:endParaRPr lang="en-US"/>
          </a:p>
        </p:txBody>
      </p:sp>
      <p:sp>
        <p:nvSpPr>
          <p:cNvPr id="7" name="Rectangle 5"/>
          <p:cNvSpPr>
            <a:spLocks noGrp="1" noChangeArrowheads="1"/>
          </p:cNvSpPr>
          <p:nvPr>
            <p:ph type="sldNum" idx="12"/>
          </p:nvPr>
        </p:nvSpPr>
        <p:spPr>
          <a:ln/>
        </p:spPr>
        <p:txBody>
          <a:bodyPr/>
          <a:lstStyle>
            <a:lvl1pPr>
              <a:defRPr/>
            </a:lvl1pPr>
          </a:lstStyle>
          <a:p>
            <a:fld id="{F8F85338-C9F8-490B-9086-DDC95706BDBA}"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6" Type="http://schemas.openxmlformats.org/officeDocument/2006/relationships/theme" Target="../theme/theme3.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slideLayout" Target="../slideLayouts/slideLayout3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slideLayout" Target="../slideLayouts/slideLayout3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theme" Target="../theme/theme4.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7242175" cy="1981200"/>
            <a:chOff x="0" y="0"/>
            <a:chExt cx="4562" cy="1248"/>
          </a:xfrm>
        </p:grpSpPr>
        <p:sp>
          <p:nvSpPr>
            <p:cNvPr id="112643" name="Freeform 3"/>
            <p:cNvSpPr>
              <a:spLocks/>
            </p:cNvSpPr>
            <p:nvPr/>
          </p:nvSpPr>
          <p:spPr bwMode="hidden">
            <a:xfrm>
              <a:off x="0" y="583"/>
              <a:ext cx="4487" cy="665"/>
            </a:xfrm>
            <a:custGeom>
              <a:avLst/>
              <a:gdLst/>
              <a:ahLst/>
              <a:cxnLst>
                <a:cxn ang="0">
                  <a:pos x="4800" y="299"/>
                </a:cxn>
                <a:cxn ang="0">
                  <a:pos x="0" y="665"/>
                </a:cxn>
                <a:cxn ang="0">
                  <a:pos x="0" y="0"/>
                </a:cxn>
                <a:cxn ang="0">
                  <a:pos x="4806" y="1"/>
                </a:cxn>
                <a:cxn ang="0">
                  <a:pos x="4800" y="153"/>
                </a:cxn>
                <a:cxn ang="0">
                  <a:pos x="4800" y="299"/>
                </a:cxn>
              </a:cxnLst>
              <a:rect l="0" t="0" r="r" b="b"/>
              <a:pathLst>
                <a:path w="4806" h="665">
                  <a:moveTo>
                    <a:pt x="4800" y="299"/>
                  </a:moveTo>
                  <a:lnTo>
                    <a:pt x="0" y="665"/>
                  </a:lnTo>
                  <a:lnTo>
                    <a:pt x="0" y="0"/>
                  </a:lnTo>
                  <a:lnTo>
                    <a:pt x="4806" y="1"/>
                  </a:lnTo>
                  <a:lnTo>
                    <a:pt x="4800" y="153"/>
                  </a:lnTo>
                  <a:lnTo>
                    <a:pt x="4800" y="299"/>
                  </a:lnTo>
                  <a:close/>
                </a:path>
              </a:pathLst>
            </a:custGeom>
            <a:gradFill rotWithShape="1">
              <a:gsLst>
                <a:gs pos="0">
                  <a:schemeClr val="bg1">
                    <a:gamma/>
                    <a:shade val="94118"/>
                    <a:invGamma/>
                  </a:schemeClr>
                </a:gs>
                <a:gs pos="100000">
                  <a:schemeClr val="bg1"/>
                </a:gs>
              </a:gsLst>
              <a:lin ang="0" scaled="1"/>
            </a:gradFill>
            <a:ln w="9525">
              <a:noFill/>
              <a:round/>
              <a:headEnd/>
              <a:tailEnd/>
            </a:ln>
          </p:spPr>
          <p:txBody>
            <a:bodyPr/>
            <a:lstStyle/>
            <a:p>
              <a:pPr>
                <a:defRPr/>
              </a:pPr>
              <a:endParaRPr lang="de-DE">
                <a:effectLst>
                  <a:outerShdw blurRad="38100" dist="38100" dir="2700000" algn="tl">
                    <a:srgbClr val="000000"/>
                  </a:outerShdw>
                </a:effectLst>
              </a:endParaRPr>
            </a:p>
          </p:txBody>
        </p:sp>
        <p:sp>
          <p:nvSpPr>
            <p:cNvPr id="112644" name="Freeform 4"/>
            <p:cNvSpPr>
              <a:spLocks/>
            </p:cNvSpPr>
            <p:nvPr/>
          </p:nvSpPr>
          <p:spPr bwMode="hidden">
            <a:xfrm>
              <a:off x="0" y="0"/>
              <a:ext cx="4562" cy="1199"/>
            </a:xfrm>
            <a:custGeom>
              <a:avLst/>
              <a:gdLst/>
              <a:ahLst/>
              <a:cxnLst>
                <a:cxn ang="0">
                  <a:pos x="4560" y="932"/>
                </a:cxn>
                <a:cxn ang="0">
                  <a:pos x="0" y="1199"/>
                </a:cxn>
                <a:cxn ang="0">
                  <a:pos x="0" y="0"/>
                </a:cxn>
                <a:cxn ang="0">
                  <a:pos x="4562" y="0"/>
                </a:cxn>
                <a:cxn ang="0">
                  <a:pos x="4560" y="932"/>
                </a:cxn>
                <a:cxn ang="0">
                  <a:pos x="4560" y="932"/>
                </a:cxn>
              </a:cxnLst>
              <a:rect l="0" t="0" r="r" b="b"/>
              <a:pathLst>
                <a:path w="4562" h="1199">
                  <a:moveTo>
                    <a:pt x="4560" y="932"/>
                  </a:moveTo>
                  <a:lnTo>
                    <a:pt x="0" y="1199"/>
                  </a:lnTo>
                  <a:lnTo>
                    <a:pt x="0" y="0"/>
                  </a:lnTo>
                  <a:lnTo>
                    <a:pt x="4562" y="0"/>
                  </a:lnTo>
                  <a:lnTo>
                    <a:pt x="4560" y="932"/>
                  </a:lnTo>
                  <a:lnTo>
                    <a:pt x="4560" y="932"/>
                  </a:lnTo>
                  <a:close/>
                </a:path>
              </a:pathLst>
            </a:custGeom>
            <a:gradFill rotWithShape="0">
              <a:gsLst>
                <a:gs pos="0">
                  <a:schemeClr val="bg2"/>
                </a:gs>
                <a:gs pos="100000">
                  <a:schemeClr val="bg1"/>
                </a:gs>
              </a:gsLst>
              <a:lin ang="0" scaled="1"/>
            </a:gradFill>
            <a:ln w="9525">
              <a:noFill/>
              <a:round/>
              <a:headEnd/>
              <a:tailEnd/>
            </a:ln>
          </p:spPr>
          <p:txBody>
            <a:bodyPr/>
            <a:lstStyle/>
            <a:p>
              <a:pPr>
                <a:defRPr/>
              </a:pPr>
              <a:endParaRPr lang="de-DE">
                <a:effectLst>
                  <a:outerShdw blurRad="38100" dist="38100" dir="2700000" algn="tl">
                    <a:srgbClr val="000000"/>
                  </a:outerShdw>
                </a:effectLst>
              </a:endParaRPr>
            </a:p>
          </p:txBody>
        </p:sp>
      </p:grpSp>
      <p:sp>
        <p:nvSpPr>
          <p:cNvPr id="112645" name="Rectangle 5"/>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12646" name="Rectangle 6"/>
          <p:cNvSpPr>
            <a:spLocks noGrp="1" noChangeArrowheads="1"/>
          </p:cNvSpPr>
          <p:nvPr>
            <p:ph type="body" idx="1"/>
          </p:nvPr>
        </p:nvSpPr>
        <p:spPr bwMode="auto">
          <a:xfrm>
            <a:off x="457200" y="1600200"/>
            <a:ext cx="8229600" cy="449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12647" name="Rectangle 7"/>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smtClean="0">
                <a:solidFill>
                  <a:schemeClr val="tx1"/>
                </a:solidFill>
                <a:effectLst>
                  <a:outerShdw blurRad="38100" dist="38100" dir="2700000" algn="tl">
                    <a:srgbClr val="000000"/>
                  </a:outerShdw>
                </a:effectLst>
              </a:defRPr>
            </a:lvl1pPr>
          </a:lstStyle>
          <a:p>
            <a:pPr>
              <a:defRPr/>
            </a:pPr>
            <a:endParaRPr lang="en-US"/>
          </a:p>
        </p:txBody>
      </p:sp>
      <p:sp>
        <p:nvSpPr>
          <p:cNvPr id="112648" name="Rectangle 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solidFill>
                  <a:schemeClr val="tx1"/>
                </a:solidFill>
                <a:effectLst>
                  <a:outerShdw blurRad="38100" dist="38100" dir="2700000" algn="tl">
                    <a:srgbClr val="000000"/>
                  </a:outerShdw>
                </a:effectLst>
              </a:defRPr>
            </a:lvl1pPr>
          </a:lstStyle>
          <a:p>
            <a:pPr>
              <a:defRPr/>
            </a:pPr>
            <a:endParaRPr lang="en-US"/>
          </a:p>
        </p:txBody>
      </p:sp>
      <p:sp>
        <p:nvSpPr>
          <p:cNvPr id="112649" name="Rectangle 9"/>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solidFill>
                  <a:schemeClr val="tx1"/>
                </a:solidFill>
                <a:effectLst>
                  <a:outerShdw blurRad="38100" dist="38100" dir="2700000" algn="tl">
                    <a:srgbClr val="000000"/>
                  </a:outerShdw>
                </a:effectLst>
              </a:defRPr>
            </a:lvl1pPr>
          </a:lstStyle>
          <a:p>
            <a:pPr>
              <a:defRPr/>
            </a:pPr>
            <a:fld id="{E35C9155-18E2-4ACA-A299-16BD94DA0338}" type="slidenum">
              <a:rPr lang="en-US"/>
              <a:pPr>
                <a:defRPr/>
              </a:pPr>
              <a:t>‹#›</a:t>
            </a:fld>
            <a:endParaRPr lang="en-US"/>
          </a:p>
        </p:txBody>
      </p:sp>
    </p:spTree>
  </p:cSld>
  <p:clrMap bg1="dk2" tx1="lt1" bg2="dk1" tx2="lt2" accent1="accent1" accent2="accent2" accent3="accent3" accent4="accent4" accent5="accent5" accent6="accent6" hlink="hlink" folHlink="folHlink"/>
  <p:sldLayoutIdLst>
    <p:sldLayoutId id="2147483799" r:id="rId1"/>
    <p:sldLayoutId id="2147483777" r:id="rId2"/>
    <p:sldLayoutId id="2147483778" r:id="rId3"/>
    <p:sldLayoutId id="2147483779" r:id="rId4"/>
    <p:sldLayoutId id="2147483780" r:id="rId5"/>
    <p:sldLayoutId id="2147483781" r:id="rId6"/>
    <p:sldLayoutId id="2147483782" r:id="rId7"/>
    <p:sldLayoutId id="2147483783" r:id="rId8"/>
    <p:sldLayoutId id="2147483784" r:id="rId9"/>
    <p:sldLayoutId id="2147483785" r:id="rId10"/>
    <p:sldLayoutId id="2147483786" r:id="rId11"/>
    <p:sldLayoutId id="2147483787" r:id="rId12"/>
    <p:sldLayoutId id="2147483788" r:id="rId13"/>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9pPr>
    </p:titleStyle>
    <p:bodyStyle>
      <a:lvl1pPr marL="342900" indent="-342900" algn="l" rtl="0" eaLnBrk="0" fontAlgn="base" hangingPunct="0">
        <a:spcBef>
          <a:spcPct val="20000"/>
        </a:spcBef>
        <a:spcAft>
          <a:spcPct val="0"/>
        </a:spcAft>
        <a:buClr>
          <a:schemeClr val="hlink"/>
        </a:buClr>
        <a:buSzPct val="8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cs typeface="+mn-cs"/>
        </a:defRPr>
      </a:lvl2pPr>
      <a:lvl3pPr marL="1143000" indent="-228600" algn="l" rtl="0" eaLnBrk="0" fontAlgn="base" hangingPunct="0">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cs typeface="+mn-cs"/>
        </a:defRPr>
      </a:lvl3pPr>
      <a:lvl4pPr marL="1600200" indent="-228600" algn="l" rtl="0" eaLnBrk="0" fontAlgn="base" hangingPunct="0">
        <a:spcBef>
          <a:spcPct val="20000"/>
        </a:spcBef>
        <a:spcAft>
          <a:spcPct val="0"/>
        </a:spcAft>
        <a:buChar char="–"/>
        <a:defRPr sz="2000">
          <a:solidFill>
            <a:schemeClr val="tx1"/>
          </a:solidFill>
          <a:effectLst>
            <a:outerShdw blurRad="38100" dist="38100" dir="2700000" algn="tl">
              <a:srgbClr val="000000"/>
            </a:outerShdw>
          </a:effectLst>
          <a:latin typeface="+mn-lt"/>
          <a:cs typeface="+mn-cs"/>
        </a:defRPr>
      </a:lvl4pPr>
      <a:lvl5pPr marL="2057400" indent="-228600" algn="l" rtl="0" eaLnBrk="0" fontAlgn="base" hangingPunct="0">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533400"/>
            <a:ext cx="8229600"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457200" y="1828800"/>
            <a:ext cx="8229600" cy="43021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15716" name="Rectangle 4"/>
          <p:cNvSpPr>
            <a:spLocks noGrp="1" noChangeArrowheads="1"/>
          </p:cNvSpPr>
          <p:nvPr>
            <p:ph type="dt" sz="half" idx="2"/>
          </p:nvPr>
        </p:nvSpPr>
        <p:spPr bwMode="auto">
          <a:xfrm>
            <a:off x="457200" y="6248400"/>
            <a:ext cx="1676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000" smtClean="0">
                <a:solidFill>
                  <a:schemeClr val="tx1"/>
                </a:solidFill>
                <a:effectLst/>
                <a:latin typeface="Arial" charset="0"/>
              </a:defRPr>
            </a:lvl1pPr>
          </a:lstStyle>
          <a:p>
            <a:pPr>
              <a:defRPr/>
            </a:pPr>
            <a:endParaRPr lang="en-US"/>
          </a:p>
        </p:txBody>
      </p:sp>
      <p:sp>
        <p:nvSpPr>
          <p:cNvPr id="11571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smtClean="0">
                <a:solidFill>
                  <a:schemeClr val="tx1"/>
                </a:solidFill>
                <a:effectLst/>
                <a:latin typeface="Arial" charset="0"/>
              </a:defRPr>
            </a:lvl1pPr>
          </a:lstStyle>
          <a:p>
            <a:pPr>
              <a:defRPr/>
            </a:pPr>
            <a:endParaRPr lang="en-US"/>
          </a:p>
        </p:txBody>
      </p:sp>
      <p:sp>
        <p:nvSpPr>
          <p:cNvPr id="115718" name="Rectangle 6"/>
          <p:cNvSpPr>
            <a:spLocks noGrp="1" noChangeArrowheads="1"/>
          </p:cNvSpPr>
          <p:nvPr>
            <p:ph type="sldNum" sz="quarter" idx="4"/>
          </p:nvPr>
        </p:nvSpPr>
        <p:spPr bwMode="auto">
          <a:xfrm>
            <a:off x="6781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smtClean="0">
                <a:solidFill>
                  <a:schemeClr val="tx1"/>
                </a:solidFill>
                <a:effectLst/>
                <a:latin typeface="Arial" charset="0"/>
              </a:defRPr>
            </a:lvl1pPr>
          </a:lstStyle>
          <a:p>
            <a:pPr>
              <a:defRPr/>
            </a:pPr>
            <a:fld id="{1F4365F6-D2A4-429B-B118-B6CE3FBE1ACF}" type="slidenum">
              <a:rPr lang="en-US"/>
              <a:pPr>
                <a:defRPr/>
              </a:pPr>
              <a:t>‹#›</a:t>
            </a:fld>
            <a:endParaRPr lang="en-US"/>
          </a:p>
        </p:txBody>
      </p:sp>
      <p:grpSp>
        <p:nvGrpSpPr>
          <p:cNvPr id="2055" name="Group 7"/>
          <p:cNvGrpSpPr>
            <a:grpSpLocks/>
          </p:cNvGrpSpPr>
          <p:nvPr/>
        </p:nvGrpSpPr>
        <p:grpSpPr bwMode="auto">
          <a:xfrm>
            <a:off x="279400" y="152400"/>
            <a:ext cx="8686800" cy="1600200"/>
            <a:chOff x="176" y="96"/>
            <a:chExt cx="5472" cy="1008"/>
          </a:xfrm>
        </p:grpSpPr>
        <p:sp>
          <p:nvSpPr>
            <p:cNvPr id="115720" name="Line 8"/>
            <p:cNvSpPr>
              <a:spLocks noChangeShapeType="1"/>
            </p:cNvSpPr>
            <p:nvPr/>
          </p:nvSpPr>
          <p:spPr bwMode="auto">
            <a:xfrm flipH="1">
              <a:off x="288" y="1104"/>
              <a:ext cx="5232" cy="0"/>
            </a:xfrm>
            <a:prstGeom prst="line">
              <a:avLst/>
            </a:prstGeom>
            <a:noFill/>
            <a:ln w="12700">
              <a:solidFill>
                <a:schemeClr val="tx1"/>
              </a:solidFill>
              <a:round/>
              <a:headEnd/>
              <a:tailEnd/>
            </a:ln>
            <a:effectLst/>
          </p:spPr>
          <p:txBody>
            <a:bodyPr/>
            <a:lstStyle/>
            <a:p>
              <a:pPr>
                <a:defRPr/>
              </a:pPr>
              <a:endParaRPr lang="de-DE"/>
            </a:p>
          </p:txBody>
        </p:sp>
        <p:sp>
          <p:nvSpPr>
            <p:cNvPr id="115721" name="Rectangle 9"/>
            <p:cNvSpPr>
              <a:spLocks noChangeArrowheads="1"/>
            </p:cNvSpPr>
            <p:nvPr/>
          </p:nvSpPr>
          <p:spPr bwMode="auto">
            <a:xfrm>
              <a:off x="5504" y="96"/>
              <a:ext cx="144" cy="144"/>
            </a:xfrm>
            <a:prstGeom prst="rect">
              <a:avLst/>
            </a:prstGeom>
            <a:solidFill>
              <a:schemeClr val="bg2"/>
            </a:solidFill>
            <a:ln w="12700">
              <a:solidFill>
                <a:schemeClr val="tx1"/>
              </a:solidFill>
              <a:miter lim="800000"/>
              <a:headEnd/>
              <a:tailEnd/>
            </a:ln>
            <a:effectLst/>
          </p:spPr>
          <p:txBody>
            <a:bodyPr wrap="none" anchor="ctr"/>
            <a:lstStyle/>
            <a:p>
              <a:pPr>
                <a:defRPr/>
              </a:pPr>
              <a:endParaRPr lang="de-DE" sz="2400">
                <a:solidFill>
                  <a:schemeClr val="tx1"/>
                </a:solidFill>
                <a:effectLst/>
                <a:latin typeface="Times New Roman" pitchFamily="18" charset="0"/>
              </a:endParaRPr>
            </a:p>
          </p:txBody>
        </p:sp>
        <p:sp>
          <p:nvSpPr>
            <p:cNvPr id="115722" name="Rectangle 10"/>
            <p:cNvSpPr>
              <a:spLocks noChangeArrowheads="1"/>
            </p:cNvSpPr>
            <p:nvPr/>
          </p:nvSpPr>
          <p:spPr bwMode="auto">
            <a:xfrm>
              <a:off x="176" y="96"/>
              <a:ext cx="5326" cy="144"/>
            </a:xfrm>
            <a:prstGeom prst="rect">
              <a:avLst/>
            </a:prstGeom>
            <a:solidFill>
              <a:schemeClr val="accent2"/>
            </a:solidFill>
            <a:ln w="12700">
              <a:solidFill>
                <a:schemeClr val="tx1"/>
              </a:solidFill>
              <a:miter lim="800000"/>
              <a:headEnd/>
              <a:tailEnd/>
            </a:ln>
            <a:effectLst/>
          </p:spPr>
          <p:txBody>
            <a:bodyPr wrap="none" anchor="ctr"/>
            <a:lstStyle/>
            <a:p>
              <a:pPr>
                <a:defRPr/>
              </a:pPr>
              <a:endParaRPr lang="de-DE" sz="2400">
                <a:solidFill>
                  <a:schemeClr val="tx1"/>
                </a:solidFill>
                <a:effectLst/>
                <a:latin typeface="Times New Roman" pitchFamily="18" charset="0"/>
              </a:endParaRPr>
            </a:p>
          </p:txBody>
        </p:sp>
        <p:sp>
          <p:nvSpPr>
            <p:cNvPr id="115723" name="Rectangle 11"/>
            <p:cNvSpPr>
              <a:spLocks noChangeArrowheads="1"/>
            </p:cNvSpPr>
            <p:nvPr/>
          </p:nvSpPr>
          <p:spPr bwMode="auto">
            <a:xfrm>
              <a:off x="176" y="240"/>
              <a:ext cx="5326" cy="88"/>
            </a:xfrm>
            <a:prstGeom prst="rect">
              <a:avLst/>
            </a:prstGeom>
            <a:solidFill>
              <a:schemeClr val="bg2"/>
            </a:solidFill>
            <a:ln w="12700">
              <a:solidFill>
                <a:schemeClr val="tx1"/>
              </a:solidFill>
              <a:miter lim="800000"/>
              <a:headEnd/>
              <a:tailEnd/>
            </a:ln>
            <a:effectLst/>
          </p:spPr>
          <p:txBody>
            <a:bodyPr wrap="none" anchor="ctr"/>
            <a:lstStyle/>
            <a:p>
              <a:pPr>
                <a:defRPr/>
              </a:pPr>
              <a:endParaRPr lang="de-DE" sz="2400">
                <a:solidFill>
                  <a:schemeClr val="tx1"/>
                </a:solidFill>
                <a:effectLst/>
                <a:latin typeface="Times New Roman" pitchFamily="18" charset="0"/>
              </a:endParaRPr>
            </a:p>
          </p:txBody>
        </p:sp>
        <p:sp>
          <p:nvSpPr>
            <p:cNvPr id="115724" name="Rectangle 12"/>
            <p:cNvSpPr>
              <a:spLocks noChangeArrowheads="1"/>
            </p:cNvSpPr>
            <p:nvPr/>
          </p:nvSpPr>
          <p:spPr bwMode="auto">
            <a:xfrm>
              <a:off x="5504" y="241"/>
              <a:ext cx="144" cy="86"/>
            </a:xfrm>
            <a:prstGeom prst="rect">
              <a:avLst/>
            </a:prstGeom>
            <a:solidFill>
              <a:schemeClr val="accent2"/>
            </a:solidFill>
            <a:ln w="12700">
              <a:solidFill>
                <a:schemeClr val="tx1"/>
              </a:solidFill>
              <a:miter lim="800000"/>
              <a:headEnd/>
              <a:tailEnd/>
            </a:ln>
            <a:effectLst/>
          </p:spPr>
          <p:txBody>
            <a:bodyPr wrap="none" anchor="ctr"/>
            <a:lstStyle/>
            <a:p>
              <a:pPr>
                <a:defRPr/>
              </a:pPr>
              <a:endParaRPr lang="de-DE" sz="2400">
                <a:solidFill>
                  <a:schemeClr val="tx1"/>
                </a:solidFill>
                <a:effectLst/>
                <a:latin typeface="Times New Roman" pitchFamily="18" charset="0"/>
              </a:endParaRPr>
            </a:p>
          </p:txBody>
        </p:sp>
      </p:grpSp>
    </p:spTree>
  </p:cSld>
  <p:clrMap bg1="lt1" tx1="dk1" bg2="lt2" tx2="dk2" accent1="accent1" accent2="accent2" accent3="accent3" accent4="accent4" accent5="accent5" accent6="accent6" hlink="hlink" folHlink="folHlink"/>
  <p:sldLayoutIdLst>
    <p:sldLayoutId id="2147483800" r:id="rId1"/>
    <p:sldLayoutId id="2147483789" r:id="rId2"/>
    <p:sldLayoutId id="2147483790" r:id="rId3"/>
    <p:sldLayoutId id="2147483791" r:id="rId4"/>
    <p:sldLayoutId id="2147483792" r:id="rId5"/>
    <p:sldLayoutId id="2147483793" r:id="rId6"/>
    <p:sldLayoutId id="2147483794" r:id="rId7"/>
    <p:sldLayoutId id="2147483795" r:id="rId8"/>
    <p:sldLayoutId id="2147483796" r:id="rId9"/>
    <p:sldLayoutId id="2147483797" r:id="rId10"/>
    <p:sldLayoutId id="2147483798" r:id="rId11"/>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imes New Roman" pitchFamily="18" charset="0"/>
          <a:cs typeface="Arial" charset="0"/>
        </a:defRPr>
      </a:lvl2pPr>
      <a:lvl3pPr algn="l" rtl="0" eaLnBrk="0" fontAlgn="base" hangingPunct="0">
        <a:spcBef>
          <a:spcPct val="0"/>
        </a:spcBef>
        <a:spcAft>
          <a:spcPct val="0"/>
        </a:spcAft>
        <a:defRPr sz="4400">
          <a:solidFill>
            <a:schemeClr val="tx2"/>
          </a:solidFill>
          <a:latin typeface="Times New Roman" pitchFamily="18" charset="0"/>
          <a:cs typeface="Arial" charset="0"/>
        </a:defRPr>
      </a:lvl3pPr>
      <a:lvl4pPr algn="l" rtl="0" eaLnBrk="0" fontAlgn="base" hangingPunct="0">
        <a:spcBef>
          <a:spcPct val="0"/>
        </a:spcBef>
        <a:spcAft>
          <a:spcPct val="0"/>
        </a:spcAft>
        <a:defRPr sz="4400">
          <a:solidFill>
            <a:schemeClr val="tx2"/>
          </a:solidFill>
          <a:latin typeface="Times New Roman" pitchFamily="18" charset="0"/>
          <a:cs typeface="Arial" charset="0"/>
        </a:defRPr>
      </a:lvl4pPr>
      <a:lvl5pPr algn="l" rtl="0" eaLnBrk="0" fontAlgn="base" hangingPunct="0">
        <a:spcBef>
          <a:spcPct val="0"/>
        </a:spcBef>
        <a:spcAft>
          <a:spcPct val="0"/>
        </a:spcAft>
        <a:defRPr sz="4400">
          <a:solidFill>
            <a:schemeClr val="tx2"/>
          </a:solidFill>
          <a:latin typeface="Times New Roman" pitchFamily="18" charset="0"/>
          <a:cs typeface="Arial" charset="0"/>
        </a:defRPr>
      </a:lvl5pPr>
      <a:lvl6pPr marL="457200" algn="l" rtl="0" fontAlgn="base">
        <a:spcBef>
          <a:spcPct val="0"/>
        </a:spcBef>
        <a:spcAft>
          <a:spcPct val="0"/>
        </a:spcAft>
        <a:defRPr sz="4400">
          <a:solidFill>
            <a:schemeClr val="tx2"/>
          </a:solidFill>
          <a:latin typeface="Times New Roman" pitchFamily="18" charset="0"/>
          <a:cs typeface="Arial" charset="0"/>
        </a:defRPr>
      </a:lvl6pPr>
      <a:lvl7pPr marL="914400" algn="l" rtl="0" fontAlgn="base">
        <a:spcBef>
          <a:spcPct val="0"/>
        </a:spcBef>
        <a:spcAft>
          <a:spcPct val="0"/>
        </a:spcAft>
        <a:defRPr sz="4400">
          <a:solidFill>
            <a:schemeClr val="tx2"/>
          </a:solidFill>
          <a:latin typeface="Times New Roman" pitchFamily="18" charset="0"/>
          <a:cs typeface="Arial" charset="0"/>
        </a:defRPr>
      </a:lvl7pPr>
      <a:lvl8pPr marL="1371600" algn="l" rtl="0" fontAlgn="base">
        <a:spcBef>
          <a:spcPct val="0"/>
        </a:spcBef>
        <a:spcAft>
          <a:spcPct val="0"/>
        </a:spcAft>
        <a:defRPr sz="4400">
          <a:solidFill>
            <a:schemeClr val="tx2"/>
          </a:solidFill>
          <a:latin typeface="Times New Roman" pitchFamily="18" charset="0"/>
          <a:cs typeface="Arial" charset="0"/>
        </a:defRPr>
      </a:lvl8pPr>
      <a:lvl9pPr marL="1828800" algn="l" rtl="0" fontAlgn="base">
        <a:spcBef>
          <a:spcPct val="0"/>
        </a:spcBef>
        <a:spcAft>
          <a:spcPct val="0"/>
        </a:spcAft>
        <a:defRPr sz="4400">
          <a:solidFill>
            <a:schemeClr val="tx2"/>
          </a:solidFill>
          <a:latin typeface="Times New Roman" pitchFamily="18" charset="0"/>
          <a:cs typeface="Arial" charset="0"/>
        </a:defRPr>
      </a:lvl9pPr>
    </p:titleStyle>
    <p:bodyStyle>
      <a:lvl1pPr marL="469900" indent="-469900" algn="l" rtl="0" eaLnBrk="0" fontAlgn="base" hangingPunct="0">
        <a:spcBef>
          <a:spcPct val="20000"/>
        </a:spcBef>
        <a:spcAft>
          <a:spcPct val="0"/>
        </a:spcAft>
        <a:buClr>
          <a:schemeClr val="bg2"/>
        </a:buClr>
        <a:buSzPct val="70000"/>
        <a:buFont typeface="Wingdings" pitchFamily="2" charset="2"/>
        <a:buChar char="o"/>
        <a:defRPr sz="3200">
          <a:solidFill>
            <a:schemeClr val="tx1"/>
          </a:solidFill>
          <a:latin typeface="+mn-lt"/>
          <a:ea typeface="+mn-ea"/>
          <a:cs typeface="+mn-cs"/>
        </a:defRPr>
      </a:lvl1pPr>
      <a:lvl2pPr marL="908050" indent="-436563" algn="l" rtl="0" eaLnBrk="0" fontAlgn="base" hangingPunct="0">
        <a:spcBef>
          <a:spcPct val="20000"/>
        </a:spcBef>
        <a:spcAft>
          <a:spcPct val="0"/>
        </a:spcAft>
        <a:buClr>
          <a:schemeClr val="accent2"/>
        </a:buClr>
        <a:buSzPct val="75000"/>
        <a:buFont typeface="Wingdings" pitchFamily="2" charset="2"/>
        <a:buChar char="n"/>
        <a:defRPr sz="2800">
          <a:solidFill>
            <a:schemeClr val="tx1"/>
          </a:solidFill>
          <a:latin typeface="+mn-lt"/>
          <a:cs typeface="+mn-cs"/>
        </a:defRPr>
      </a:lvl2pPr>
      <a:lvl3pPr marL="1377950" indent="-468313" algn="l" rtl="0" eaLnBrk="0" fontAlgn="base" hangingPunct="0">
        <a:spcBef>
          <a:spcPct val="20000"/>
        </a:spcBef>
        <a:spcAft>
          <a:spcPct val="0"/>
        </a:spcAft>
        <a:buClr>
          <a:schemeClr val="bg2"/>
        </a:buClr>
        <a:buSzPct val="65000"/>
        <a:buFont typeface="Wingdings" pitchFamily="2" charset="2"/>
        <a:buChar char="o"/>
        <a:defRPr sz="2400">
          <a:solidFill>
            <a:schemeClr val="tx1"/>
          </a:solidFill>
          <a:latin typeface="+mn-lt"/>
          <a:cs typeface="+mn-cs"/>
        </a:defRPr>
      </a:lvl3pPr>
      <a:lvl4pPr marL="1827213" indent="-438150" algn="l" rtl="0" eaLnBrk="0" fontAlgn="base" hangingPunct="0">
        <a:spcBef>
          <a:spcPct val="20000"/>
        </a:spcBef>
        <a:spcAft>
          <a:spcPct val="0"/>
        </a:spcAft>
        <a:buClr>
          <a:schemeClr val="accent2"/>
        </a:buClr>
        <a:buSzPct val="75000"/>
        <a:buFont typeface="Wingdings" pitchFamily="2" charset="2"/>
        <a:buChar char="n"/>
        <a:defRPr sz="2000">
          <a:solidFill>
            <a:schemeClr val="tx1"/>
          </a:solidFill>
          <a:latin typeface="+mn-lt"/>
          <a:cs typeface="+mn-cs"/>
        </a:defRPr>
      </a:lvl4pPr>
      <a:lvl5pPr marL="2297113" indent="-468313" algn="l" rtl="0" eaLnBrk="0" fontAlgn="base" hangingPunct="0">
        <a:spcBef>
          <a:spcPct val="20000"/>
        </a:spcBef>
        <a:spcAft>
          <a:spcPct val="0"/>
        </a:spcAft>
        <a:buClr>
          <a:schemeClr val="accent1"/>
        </a:buClr>
        <a:buSzPct val="50000"/>
        <a:buFont typeface="Wingdings" pitchFamily="2" charset="2"/>
        <a:buChar char="o"/>
        <a:defRPr sz="2000">
          <a:solidFill>
            <a:schemeClr val="tx1"/>
          </a:solidFill>
          <a:latin typeface="+mn-lt"/>
          <a:cs typeface="+mn-cs"/>
        </a:defRPr>
      </a:lvl5pPr>
      <a:lvl6pPr marL="2754313" indent="-468313" algn="l" rtl="0" fontAlgn="base">
        <a:spcBef>
          <a:spcPct val="20000"/>
        </a:spcBef>
        <a:spcAft>
          <a:spcPct val="0"/>
        </a:spcAft>
        <a:buClr>
          <a:schemeClr val="accent1"/>
        </a:buClr>
        <a:buSzPct val="50000"/>
        <a:buFont typeface="Wingdings" pitchFamily="2" charset="2"/>
        <a:buChar char="o"/>
        <a:defRPr sz="2000">
          <a:solidFill>
            <a:schemeClr val="tx1"/>
          </a:solidFill>
          <a:latin typeface="+mn-lt"/>
          <a:cs typeface="+mn-cs"/>
        </a:defRPr>
      </a:lvl6pPr>
      <a:lvl7pPr marL="3211513" indent="-468313" algn="l" rtl="0" fontAlgn="base">
        <a:spcBef>
          <a:spcPct val="20000"/>
        </a:spcBef>
        <a:spcAft>
          <a:spcPct val="0"/>
        </a:spcAft>
        <a:buClr>
          <a:schemeClr val="accent1"/>
        </a:buClr>
        <a:buSzPct val="50000"/>
        <a:buFont typeface="Wingdings" pitchFamily="2" charset="2"/>
        <a:buChar char="o"/>
        <a:defRPr sz="2000">
          <a:solidFill>
            <a:schemeClr val="tx1"/>
          </a:solidFill>
          <a:latin typeface="+mn-lt"/>
          <a:cs typeface="+mn-cs"/>
        </a:defRPr>
      </a:lvl7pPr>
      <a:lvl8pPr marL="3668713" indent="-468313" algn="l" rtl="0" fontAlgn="base">
        <a:spcBef>
          <a:spcPct val="20000"/>
        </a:spcBef>
        <a:spcAft>
          <a:spcPct val="0"/>
        </a:spcAft>
        <a:buClr>
          <a:schemeClr val="accent1"/>
        </a:buClr>
        <a:buSzPct val="50000"/>
        <a:buFont typeface="Wingdings" pitchFamily="2" charset="2"/>
        <a:buChar char="o"/>
        <a:defRPr sz="2000">
          <a:solidFill>
            <a:schemeClr val="tx1"/>
          </a:solidFill>
          <a:latin typeface="+mn-lt"/>
          <a:cs typeface="+mn-cs"/>
        </a:defRPr>
      </a:lvl8pPr>
      <a:lvl9pPr marL="4125913" indent="-468313" algn="l" rtl="0" fontAlgn="base">
        <a:spcBef>
          <a:spcPct val="20000"/>
        </a:spcBef>
        <a:spcAft>
          <a:spcPct val="0"/>
        </a:spcAft>
        <a:buClr>
          <a:schemeClr val="accent1"/>
        </a:buClr>
        <a:buSzPct val="50000"/>
        <a:buFont typeface="Wingdings" pitchFamily="2" charset="2"/>
        <a:buChar char="o"/>
        <a:defRPr sz="2000">
          <a:solidFill>
            <a:schemeClr val="tx1"/>
          </a:solidFill>
          <a:latin typeface="+mn-lt"/>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720000"/>
        </a:solidFill>
        <a:effectLst/>
      </p:bgPr>
    </p:bg>
    <p:spTree>
      <p:nvGrpSpPr>
        <p:cNvPr id="1" name=""/>
        <p:cNvGrpSpPr/>
        <p:nvPr/>
      </p:nvGrpSpPr>
      <p:grpSpPr>
        <a:xfrm>
          <a:off x="0" y="0"/>
          <a:ext cx="0" cy="0"/>
          <a:chOff x="0" y="0"/>
          <a:chExt cx="0" cy="0"/>
        </a:xfrm>
      </p:grpSpPr>
      <p:grpSp>
        <p:nvGrpSpPr>
          <p:cNvPr id="3" name="Group 1"/>
          <p:cNvGrpSpPr>
            <a:grpSpLocks/>
          </p:cNvGrpSpPr>
          <p:nvPr/>
        </p:nvGrpSpPr>
        <p:grpSpPr bwMode="auto">
          <a:xfrm>
            <a:off x="0" y="0"/>
            <a:ext cx="7240588" cy="1979613"/>
            <a:chOff x="0" y="0"/>
            <a:chExt cx="4561" cy="1247"/>
          </a:xfrm>
        </p:grpSpPr>
        <p:sp>
          <p:nvSpPr>
            <p:cNvPr id="2" name="Freeform 2"/>
            <p:cNvSpPr>
              <a:spLocks noChangeArrowheads="1"/>
            </p:cNvSpPr>
            <p:nvPr/>
          </p:nvSpPr>
          <p:spPr bwMode="auto">
            <a:xfrm>
              <a:off x="0" y="583"/>
              <a:ext cx="4487" cy="665"/>
            </a:xfrm>
            <a:custGeom>
              <a:avLst/>
              <a:gdLst/>
              <a:ahLst/>
              <a:cxnLst>
                <a:cxn ang="0">
                  <a:pos x="4800" y="299"/>
                </a:cxn>
                <a:cxn ang="0">
                  <a:pos x="0" y="665"/>
                </a:cxn>
                <a:cxn ang="0">
                  <a:pos x="0" y="0"/>
                </a:cxn>
                <a:cxn ang="0">
                  <a:pos x="4806" y="1"/>
                </a:cxn>
                <a:cxn ang="0">
                  <a:pos x="4800" y="153"/>
                </a:cxn>
                <a:cxn ang="0">
                  <a:pos x="4800" y="299"/>
                </a:cxn>
              </a:cxnLst>
              <a:rect l="0" t="0" r="r" b="b"/>
              <a:pathLst>
                <a:path w="4806" h="665">
                  <a:moveTo>
                    <a:pt x="4800" y="299"/>
                  </a:moveTo>
                  <a:lnTo>
                    <a:pt x="0" y="665"/>
                  </a:lnTo>
                  <a:lnTo>
                    <a:pt x="0" y="0"/>
                  </a:lnTo>
                  <a:lnTo>
                    <a:pt x="4806" y="1"/>
                  </a:lnTo>
                  <a:lnTo>
                    <a:pt x="4800" y="153"/>
                  </a:lnTo>
                  <a:lnTo>
                    <a:pt x="4800" y="299"/>
                  </a:lnTo>
                  <a:close/>
                </a:path>
              </a:pathLst>
            </a:custGeom>
            <a:gradFill rotWithShape="0">
              <a:gsLst>
                <a:gs pos="0">
                  <a:srgbClr val="6A0000"/>
                </a:gs>
                <a:gs pos="100000">
                  <a:srgbClr val="720000"/>
                </a:gs>
              </a:gsLst>
              <a:lin ang="10800000" scaled="1"/>
            </a:gradFill>
            <a:ln w="9525">
              <a:noFill/>
              <a:round/>
              <a:headEnd/>
              <a:tailEnd/>
            </a:ln>
            <a:effectLst/>
          </p:spPr>
          <p:txBody>
            <a:bodyPr wrap="none" anchor="ctr"/>
            <a:lstStyle/>
            <a:p>
              <a:pPr algn="l" fontAlgn="auto">
                <a:spcBef>
                  <a:spcPts val="0"/>
                </a:spcBef>
                <a:spcAft>
                  <a:spcPts val="0"/>
                </a:spcAft>
              </a:pPr>
              <a:endParaRPr lang="de-DE" sz="1800">
                <a:solidFill>
                  <a:srgbClr val="000000"/>
                </a:solidFill>
                <a:effectLst/>
                <a:latin typeface="Tahoma"/>
                <a:cs typeface="Arial"/>
              </a:endParaRPr>
            </a:p>
          </p:txBody>
        </p:sp>
        <p:sp>
          <p:nvSpPr>
            <p:cNvPr id="1027" name="Freeform 3"/>
            <p:cNvSpPr>
              <a:spLocks noChangeArrowheads="1"/>
            </p:cNvSpPr>
            <p:nvPr/>
          </p:nvSpPr>
          <p:spPr bwMode="auto">
            <a:xfrm>
              <a:off x="0" y="0"/>
              <a:ext cx="4562" cy="1199"/>
            </a:xfrm>
            <a:custGeom>
              <a:avLst/>
              <a:gdLst/>
              <a:ahLst/>
              <a:cxnLst>
                <a:cxn ang="0">
                  <a:pos x="4560" y="932"/>
                </a:cxn>
                <a:cxn ang="0">
                  <a:pos x="0" y="1199"/>
                </a:cxn>
                <a:cxn ang="0">
                  <a:pos x="0" y="0"/>
                </a:cxn>
                <a:cxn ang="0">
                  <a:pos x="4562" y="0"/>
                </a:cxn>
                <a:cxn ang="0">
                  <a:pos x="4560" y="932"/>
                </a:cxn>
                <a:cxn ang="0">
                  <a:pos x="4560" y="932"/>
                </a:cxn>
              </a:cxnLst>
              <a:rect l="0" t="0" r="r" b="b"/>
              <a:pathLst>
                <a:path w="4562" h="1199">
                  <a:moveTo>
                    <a:pt x="4560" y="932"/>
                  </a:moveTo>
                  <a:lnTo>
                    <a:pt x="0" y="1199"/>
                  </a:lnTo>
                  <a:lnTo>
                    <a:pt x="0" y="0"/>
                  </a:lnTo>
                  <a:lnTo>
                    <a:pt x="4562" y="0"/>
                  </a:lnTo>
                  <a:lnTo>
                    <a:pt x="4560" y="932"/>
                  </a:lnTo>
                  <a:lnTo>
                    <a:pt x="4560" y="932"/>
                  </a:lnTo>
                  <a:close/>
                </a:path>
              </a:pathLst>
            </a:custGeom>
            <a:gradFill rotWithShape="0">
              <a:gsLst>
                <a:gs pos="0">
                  <a:srgbClr val="8C0000"/>
                </a:gs>
                <a:gs pos="100000">
                  <a:srgbClr val="720000"/>
                </a:gs>
              </a:gsLst>
              <a:lin ang="10800000" scaled="1"/>
            </a:gradFill>
            <a:ln w="9525">
              <a:noFill/>
              <a:round/>
              <a:headEnd/>
              <a:tailEnd/>
            </a:ln>
            <a:effectLst/>
          </p:spPr>
          <p:txBody>
            <a:bodyPr wrap="none" anchor="ctr"/>
            <a:lstStyle/>
            <a:p>
              <a:pPr algn="l" fontAlgn="auto">
                <a:spcBef>
                  <a:spcPts val="0"/>
                </a:spcBef>
                <a:spcAft>
                  <a:spcPts val="0"/>
                </a:spcAft>
              </a:pPr>
              <a:endParaRPr lang="de-DE" sz="1800">
                <a:solidFill>
                  <a:srgbClr val="000000"/>
                </a:solidFill>
                <a:effectLst/>
                <a:latin typeface="Tahoma"/>
                <a:cs typeface="Arial"/>
              </a:endParaRPr>
            </a:p>
          </p:txBody>
        </p:sp>
      </p:grpSp>
      <p:sp>
        <p:nvSpPr>
          <p:cNvPr id="1028" name="Rectangle 4"/>
          <p:cNvSpPr>
            <a:spLocks noGrp="1" noChangeArrowheads="1"/>
          </p:cNvSpPr>
          <p:nvPr>
            <p:ph type="title"/>
          </p:nvPr>
        </p:nvSpPr>
        <p:spPr bwMode="auto">
          <a:xfrm>
            <a:off x="457200" y="122238"/>
            <a:ext cx="8226425" cy="1446212"/>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p>
            <a:pPr lvl="0"/>
            <a:r>
              <a:rPr lang="en-GB" smtClean="0"/>
              <a:t>Klicken Sie, um das Format des Titeltextes zu bearbeiten</a:t>
            </a:r>
          </a:p>
        </p:txBody>
      </p:sp>
      <p:sp>
        <p:nvSpPr>
          <p:cNvPr id="1029" name="Rectangle 5"/>
          <p:cNvSpPr>
            <a:spLocks noGrp="1" noChangeArrowheads="1"/>
          </p:cNvSpPr>
          <p:nvPr>
            <p:ph type="body" idx="1"/>
          </p:nvPr>
        </p:nvSpPr>
        <p:spPr bwMode="auto">
          <a:xfrm>
            <a:off x="457200" y="1600200"/>
            <a:ext cx="8226425" cy="4492625"/>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p>
            <a:pPr lvl="0"/>
            <a:r>
              <a:rPr lang="en-GB" smtClean="0"/>
              <a:t>Klicken Sie, um die Formate des Gliederungstextes zu bearbeiten</a:t>
            </a:r>
          </a:p>
          <a:p>
            <a:pPr lvl="1"/>
            <a:r>
              <a:rPr lang="en-GB" smtClean="0"/>
              <a:t>Zweite Gliederungsebene</a:t>
            </a:r>
          </a:p>
          <a:p>
            <a:pPr lvl="2"/>
            <a:r>
              <a:rPr lang="en-GB" smtClean="0"/>
              <a:t>Dritte Gliederungsebene</a:t>
            </a:r>
          </a:p>
          <a:p>
            <a:pPr lvl="3"/>
            <a:r>
              <a:rPr lang="en-GB" smtClean="0"/>
              <a:t>Vierte Gliederungsebene</a:t>
            </a:r>
          </a:p>
          <a:p>
            <a:pPr lvl="4"/>
            <a:r>
              <a:rPr lang="en-GB" smtClean="0"/>
              <a:t>Fünfte Gliederungsebene</a:t>
            </a:r>
          </a:p>
          <a:p>
            <a:pPr lvl="4"/>
            <a:r>
              <a:rPr lang="en-GB" smtClean="0"/>
              <a:t>Sechste Gliederungsebene</a:t>
            </a:r>
          </a:p>
          <a:p>
            <a:pPr lvl="4"/>
            <a:r>
              <a:rPr lang="en-GB" smtClean="0"/>
              <a:t>Siebente Gliederungsebene</a:t>
            </a:r>
          </a:p>
          <a:p>
            <a:pPr lvl="4"/>
            <a:r>
              <a:rPr lang="en-GB" smtClean="0"/>
              <a:t>Achte Gliederungsebene</a:t>
            </a:r>
          </a:p>
          <a:p>
            <a:pPr lvl="4"/>
            <a:r>
              <a:rPr lang="en-GB" smtClean="0"/>
              <a:t>Neunte Gliederungsebene</a:t>
            </a:r>
          </a:p>
        </p:txBody>
      </p:sp>
      <p:sp>
        <p:nvSpPr>
          <p:cNvPr id="1030" name="Rectangle 6"/>
          <p:cNvSpPr>
            <a:spLocks noGrp="1" noChangeArrowheads="1"/>
          </p:cNvSpPr>
          <p:nvPr>
            <p:ph type="dt"/>
          </p:nvPr>
        </p:nvSpPr>
        <p:spPr bwMode="auto">
          <a:xfrm>
            <a:off x="457200" y="6248400"/>
            <a:ext cx="2130425" cy="454025"/>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lnSpc>
                <a:spcPct val="100000"/>
              </a:lnSpc>
              <a:buFont typeface="Tahoma" pitchFamily="34" charset="0"/>
              <a:buNone/>
              <a:defRPr sz="1200">
                <a:solidFill>
                  <a:srgbClr val="000000"/>
                </a:solidFill>
                <a:effectLst>
                  <a:outerShdw blurRad="38100" dist="38100" dir="2700000" algn="tl">
                    <a:srgbClr val="FFFFFF"/>
                  </a:outerShdw>
                </a:effectLst>
                <a:latin typeface="Tahoma" pitchFamily="34" charset="0"/>
              </a:defRPr>
            </a:lvl1pPr>
          </a:lstStyle>
          <a:p>
            <a:pPr algn="l" fontAlgn="auto">
              <a:spcBef>
                <a:spcPts val="0"/>
              </a:spcBef>
              <a:spcAft>
                <a:spcPts val="0"/>
              </a:spcAft>
            </a:pPr>
            <a:fld id="{3E9A3D9B-F784-48A9-BD50-1DB56A8B36C8}" type="datetimeFigureOut">
              <a:rPr lang="en-US" smtClean="0">
                <a:cs typeface="Arial"/>
              </a:rPr>
              <a:pPr algn="l" fontAlgn="auto">
                <a:spcBef>
                  <a:spcPts val="0"/>
                </a:spcBef>
                <a:spcAft>
                  <a:spcPts val="0"/>
                </a:spcAft>
              </a:pPr>
              <a:t>2/21/2013</a:t>
            </a:fld>
            <a:endParaRPr lang="en-US">
              <a:cs typeface="Arial"/>
            </a:endParaRPr>
          </a:p>
        </p:txBody>
      </p:sp>
      <p:sp>
        <p:nvSpPr>
          <p:cNvPr id="1031" name="Rectangle 7"/>
          <p:cNvSpPr>
            <a:spLocks noGrp="1" noChangeArrowheads="1"/>
          </p:cNvSpPr>
          <p:nvPr>
            <p:ph type="ftr"/>
          </p:nvPr>
        </p:nvSpPr>
        <p:spPr bwMode="auto">
          <a:xfrm>
            <a:off x="3124200" y="6248400"/>
            <a:ext cx="2892425" cy="454025"/>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lgn="ctr">
              <a:lnSpc>
                <a:spcPct val="100000"/>
              </a:lnSpc>
              <a:buFont typeface="Tahoma" pitchFamily="34" charset="0"/>
              <a:buNone/>
              <a:defRPr sz="1200">
                <a:solidFill>
                  <a:srgbClr val="000000"/>
                </a:solidFill>
                <a:effectLst>
                  <a:outerShdw blurRad="38100" dist="38100" dir="2700000" algn="tl">
                    <a:srgbClr val="FFFFFF"/>
                  </a:outerShdw>
                </a:effectLst>
                <a:latin typeface="Tahoma" pitchFamily="34" charset="0"/>
              </a:defRPr>
            </a:lvl1pPr>
          </a:lstStyle>
          <a:p>
            <a:pPr fontAlgn="auto">
              <a:spcBef>
                <a:spcPts val="0"/>
              </a:spcBef>
              <a:spcAft>
                <a:spcPts val="0"/>
              </a:spcAft>
            </a:pPr>
            <a:endParaRPr lang="en-US">
              <a:cs typeface="Arial"/>
            </a:endParaRPr>
          </a:p>
        </p:txBody>
      </p:sp>
      <p:sp>
        <p:nvSpPr>
          <p:cNvPr id="1032" name="Rectangle 8"/>
          <p:cNvSpPr>
            <a:spLocks noGrp="1" noChangeArrowheads="1"/>
          </p:cNvSpPr>
          <p:nvPr>
            <p:ph type="sldNum"/>
          </p:nvPr>
        </p:nvSpPr>
        <p:spPr bwMode="auto">
          <a:xfrm>
            <a:off x="6553200" y="6248400"/>
            <a:ext cx="2130425" cy="454025"/>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lgn="r">
              <a:lnSpc>
                <a:spcPct val="100000"/>
              </a:lnSpc>
              <a:buFont typeface="Tahoma" pitchFamily="34" charset="0"/>
              <a:buNone/>
              <a:defRPr sz="1200">
                <a:solidFill>
                  <a:srgbClr val="000000"/>
                </a:solidFill>
                <a:effectLst>
                  <a:outerShdw blurRad="38100" dist="38100" dir="2700000" algn="tl">
                    <a:srgbClr val="FFFFFF"/>
                  </a:outerShdw>
                </a:effectLst>
                <a:latin typeface="Tahoma" pitchFamily="34" charset="0"/>
              </a:defRPr>
            </a:lvl1pPr>
          </a:lstStyle>
          <a:p>
            <a:pPr fontAlgn="auto">
              <a:spcBef>
                <a:spcPts val="0"/>
              </a:spcBef>
              <a:spcAft>
                <a:spcPts val="0"/>
              </a:spcAft>
            </a:pPr>
            <a:fld id="{B6EDB277-E49C-4715-8746-E06F066DC174}" type="slidenum">
              <a:rPr lang="en-US" smtClean="0">
                <a:cs typeface="Arial"/>
              </a:rPr>
              <a:pPr fontAlgn="auto">
                <a:spcBef>
                  <a:spcPts val="0"/>
                </a:spcBef>
                <a:spcAft>
                  <a:spcPts val="0"/>
                </a:spcAft>
              </a:pPr>
              <a:t>‹#›</a:t>
            </a:fld>
            <a:endParaRPr lang="en-US">
              <a:cs typeface="Arial"/>
            </a:endParaRPr>
          </a:p>
        </p:txBody>
      </p:sp>
    </p:spTree>
  </p:cSld>
  <p:clrMap bg1="lt1" tx1="dk1" bg2="lt2" tx2="dk2" accent1="accent1" accent2="accent2" accent3="accent3" accent4="accent4" accent5="accent5" accent6="accent6" hlink="hlink" folHlink="folHlink"/>
  <p:sldLayoutIdLst>
    <p:sldLayoutId id="2147483868" r:id="rId1"/>
    <p:sldLayoutId id="2147483869" r:id="rId2"/>
    <p:sldLayoutId id="2147483870" r:id="rId3"/>
    <p:sldLayoutId id="2147483871" r:id="rId4"/>
    <p:sldLayoutId id="2147483872" r:id="rId5"/>
    <p:sldLayoutId id="2147483873" r:id="rId6"/>
    <p:sldLayoutId id="2147483874" r:id="rId7"/>
    <p:sldLayoutId id="2147483875" r:id="rId8"/>
    <p:sldLayoutId id="2147483876" r:id="rId9"/>
    <p:sldLayoutId id="2147483877" r:id="rId10"/>
    <p:sldLayoutId id="2147483878" r:id="rId11"/>
    <p:sldLayoutId id="2147483879" r:id="rId12"/>
    <p:sldLayoutId id="2147483880" r:id="rId13"/>
    <p:sldLayoutId id="2147483881" r:id="rId14"/>
    <p:sldLayoutId id="2147483882" r:id="rId15"/>
  </p:sldLayoutIdLst>
  <p:txStyles>
    <p:titleStyle>
      <a:lvl1pPr algn="ctr" defTabSz="449263" rtl="0" eaLnBrk="1" fontAlgn="base" hangingPunct="1">
        <a:lnSpc>
          <a:spcPct val="102000"/>
        </a:lnSpc>
        <a:spcBef>
          <a:spcPct val="0"/>
        </a:spcBef>
        <a:spcAft>
          <a:spcPct val="0"/>
        </a:spcAft>
        <a:buClr>
          <a:srgbClr val="FFFFCC"/>
        </a:buClr>
        <a:buSzPct val="100000"/>
        <a:buFont typeface="Tahoma" pitchFamily="34" charset="0"/>
        <a:defRPr sz="4400">
          <a:solidFill>
            <a:srgbClr val="FFFFCC"/>
          </a:solidFill>
          <a:effectLst>
            <a:outerShdw blurRad="38100" dist="38100" dir="2700000" algn="tl">
              <a:srgbClr val="000000"/>
            </a:outerShdw>
          </a:effectLst>
          <a:latin typeface="+mj-lt"/>
          <a:ea typeface="+mj-ea"/>
          <a:cs typeface="+mj-cs"/>
        </a:defRPr>
      </a:lvl1pPr>
      <a:lvl2pPr algn="ctr" defTabSz="449263" rtl="0" eaLnBrk="1" fontAlgn="base" hangingPunct="1">
        <a:lnSpc>
          <a:spcPct val="102000"/>
        </a:lnSpc>
        <a:spcBef>
          <a:spcPct val="0"/>
        </a:spcBef>
        <a:spcAft>
          <a:spcPct val="0"/>
        </a:spcAft>
        <a:buClr>
          <a:srgbClr val="FFFFCC"/>
        </a:buClr>
        <a:buSzPct val="100000"/>
        <a:buFont typeface="Tahoma" pitchFamily="34" charset="0"/>
        <a:defRPr sz="4400">
          <a:solidFill>
            <a:srgbClr val="FFFFCC"/>
          </a:solidFill>
          <a:effectLst>
            <a:outerShdw blurRad="38100" dist="38100" dir="2700000" algn="tl">
              <a:srgbClr val="000000"/>
            </a:outerShdw>
          </a:effectLst>
          <a:latin typeface="Tahoma" pitchFamily="34" charset="0"/>
          <a:cs typeface="Arial" charset="0"/>
        </a:defRPr>
      </a:lvl2pPr>
      <a:lvl3pPr algn="ctr" defTabSz="449263" rtl="0" eaLnBrk="1" fontAlgn="base" hangingPunct="1">
        <a:lnSpc>
          <a:spcPct val="102000"/>
        </a:lnSpc>
        <a:spcBef>
          <a:spcPct val="0"/>
        </a:spcBef>
        <a:spcAft>
          <a:spcPct val="0"/>
        </a:spcAft>
        <a:buClr>
          <a:srgbClr val="FFFFCC"/>
        </a:buClr>
        <a:buSzPct val="100000"/>
        <a:buFont typeface="Tahoma" pitchFamily="34" charset="0"/>
        <a:defRPr sz="4400">
          <a:solidFill>
            <a:srgbClr val="FFFFCC"/>
          </a:solidFill>
          <a:effectLst>
            <a:outerShdw blurRad="38100" dist="38100" dir="2700000" algn="tl">
              <a:srgbClr val="000000"/>
            </a:outerShdw>
          </a:effectLst>
          <a:latin typeface="Tahoma" pitchFamily="34" charset="0"/>
          <a:cs typeface="Arial" charset="0"/>
        </a:defRPr>
      </a:lvl3pPr>
      <a:lvl4pPr algn="ctr" defTabSz="449263" rtl="0" eaLnBrk="1" fontAlgn="base" hangingPunct="1">
        <a:lnSpc>
          <a:spcPct val="102000"/>
        </a:lnSpc>
        <a:spcBef>
          <a:spcPct val="0"/>
        </a:spcBef>
        <a:spcAft>
          <a:spcPct val="0"/>
        </a:spcAft>
        <a:buClr>
          <a:srgbClr val="FFFFCC"/>
        </a:buClr>
        <a:buSzPct val="100000"/>
        <a:buFont typeface="Tahoma" pitchFamily="34" charset="0"/>
        <a:defRPr sz="4400">
          <a:solidFill>
            <a:srgbClr val="FFFFCC"/>
          </a:solidFill>
          <a:effectLst>
            <a:outerShdw blurRad="38100" dist="38100" dir="2700000" algn="tl">
              <a:srgbClr val="000000"/>
            </a:outerShdw>
          </a:effectLst>
          <a:latin typeface="Tahoma" pitchFamily="34" charset="0"/>
          <a:cs typeface="Arial" charset="0"/>
        </a:defRPr>
      </a:lvl4pPr>
      <a:lvl5pPr algn="ctr" defTabSz="449263" rtl="0" eaLnBrk="1" fontAlgn="base" hangingPunct="1">
        <a:lnSpc>
          <a:spcPct val="102000"/>
        </a:lnSpc>
        <a:spcBef>
          <a:spcPct val="0"/>
        </a:spcBef>
        <a:spcAft>
          <a:spcPct val="0"/>
        </a:spcAft>
        <a:buClr>
          <a:srgbClr val="FFFFCC"/>
        </a:buClr>
        <a:buSzPct val="100000"/>
        <a:buFont typeface="Tahoma" pitchFamily="34" charset="0"/>
        <a:defRPr sz="4400">
          <a:solidFill>
            <a:srgbClr val="FFFFCC"/>
          </a:solidFill>
          <a:effectLst>
            <a:outerShdw blurRad="38100" dist="38100" dir="2700000" algn="tl">
              <a:srgbClr val="000000"/>
            </a:outerShdw>
          </a:effectLst>
          <a:latin typeface="Tahoma" pitchFamily="34" charset="0"/>
          <a:cs typeface="Arial" charset="0"/>
        </a:defRPr>
      </a:lvl5pPr>
      <a:lvl6pPr marL="457200" algn="ctr" defTabSz="449263" rtl="0" eaLnBrk="1" fontAlgn="base" hangingPunct="1">
        <a:lnSpc>
          <a:spcPct val="102000"/>
        </a:lnSpc>
        <a:spcBef>
          <a:spcPct val="0"/>
        </a:spcBef>
        <a:spcAft>
          <a:spcPct val="0"/>
        </a:spcAft>
        <a:buClr>
          <a:srgbClr val="FFFFCC"/>
        </a:buClr>
        <a:buSzPct val="100000"/>
        <a:buFont typeface="Tahoma" pitchFamily="34" charset="0"/>
        <a:defRPr sz="4400">
          <a:solidFill>
            <a:srgbClr val="FFFFCC"/>
          </a:solidFill>
          <a:effectLst>
            <a:outerShdw blurRad="38100" dist="38100" dir="2700000" algn="tl">
              <a:srgbClr val="000000"/>
            </a:outerShdw>
          </a:effectLst>
          <a:latin typeface="Tahoma" pitchFamily="34" charset="0"/>
          <a:cs typeface="Arial" charset="0"/>
        </a:defRPr>
      </a:lvl6pPr>
      <a:lvl7pPr marL="914400" algn="ctr" defTabSz="449263" rtl="0" eaLnBrk="1" fontAlgn="base" hangingPunct="1">
        <a:lnSpc>
          <a:spcPct val="102000"/>
        </a:lnSpc>
        <a:spcBef>
          <a:spcPct val="0"/>
        </a:spcBef>
        <a:spcAft>
          <a:spcPct val="0"/>
        </a:spcAft>
        <a:buClr>
          <a:srgbClr val="FFFFCC"/>
        </a:buClr>
        <a:buSzPct val="100000"/>
        <a:buFont typeface="Tahoma" pitchFamily="34" charset="0"/>
        <a:defRPr sz="4400">
          <a:solidFill>
            <a:srgbClr val="FFFFCC"/>
          </a:solidFill>
          <a:effectLst>
            <a:outerShdw blurRad="38100" dist="38100" dir="2700000" algn="tl">
              <a:srgbClr val="000000"/>
            </a:outerShdw>
          </a:effectLst>
          <a:latin typeface="Tahoma" pitchFamily="34" charset="0"/>
          <a:cs typeface="Arial" charset="0"/>
        </a:defRPr>
      </a:lvl7pPr>
      <a:lvl8pPr marL="1371600" algn="ctr" defTabSz="449263" rtl="0" eaLnBrk="1" fontAlgn="base" hangingPunct="1">
        <a:lnSpc>
          <a:spcPct val="102000"/>
        </a:lnSpc>
        <a:spcBef>
          <a:spcPct val="0"/>
        </a:spcBef>
        <a:spcAft>
          <a:spcPct val="0"/>
        </a:spcAft>
        <a:buClr>
          <a:srgbClr val="FFFFCC"/>
        </a:buClr>
        <a:buSzPct val="100000"/>
        <a:buFont typeface="Tahoma" pitchFamily="34" charset="0"/>
        <a:defRPr sz="4400">
          <a:solidFill>
            <a:srgbClr val="FFFFCC"/>
          </a:solidFill>
          <a:effectLst>
            <a:outerShdw blurRad="38100" dist="38100" dir="2700000" algn="tl">
              <a:srgbClr val="000000"/>
            </a:outerShdw>
          </a:effectLst>
          <a:latin typeface="Tahoma" pitchFamily="34" charset="0"/>
          <a:cs typeface="Arial" charset="0"/>
        </a:defRPr>
      </a:lvl8pPr>
      <a:lvl9pPr marL="1828800" algn="ctr" defTabSz="449263" rtl="0" eaLnBrk="1" fontAlgn="base" hangingPunct="1">
        <a:lnSpc>
          <a:spcPct val="102000"/>
        </a:lnSpc>
        <a:spcBef>
          <a:spcPct val="0"/>
        </a:spcBef>
        <a:spcAft>
          <a:spcPct val="0"/>
        </a:spcAft>
        <a:buClr>
          <a:srgbClr val="FFFFCC"/>
        </a:buClr>
        <a:buSzPct val="100000"/>
        <a:buFont typeface="Tahoma" pitchFamily="34" charset="0"/>
        <a:defRPr sz="4400">
          <a:solidFill>
            <a:srgbClr val="FFFFCC"/>
          </a:solidFill>
          <a:effectLst>
            <a:outerShdw blurRad="38100" dist="38100" dir="2700000" algn="tl">
              <a:srgbClr val="000000"/>
            </a:outerShdw>
          </a:effectLst>
          <a:latin typeface="Tahoma" pitchFamily="34" charset="0"/>
          <a:cs typeface="Arial" charset="0"/>
        </a:defRPr>
      </a:lvl9pPr>
    </p:titleStyle>
    <p:bodyStyle>
      <a:lvl1pPr marL="339725" indent="-339725" algn="l" defTabSz="449263" rtl="0" eaLnBrk="1" fontAlgn="base" hangingPunct="1">
        <a:lnSpc>
          <a:spcPct val="102000"/>
        </a:lnSpc>
        <a:spcBef>
          <a:spcPts val="800"/>
        </a:spcBef>
        <a:spcAft>
          <a:spcPct val="0"/>
        </a:spcAft>
        <a:buClr>
          <a:srgbClr val="FFCC66"/>
        </a:buClr>
        <a:buSzPct val="80000"/>
        <a:buFont typeface="Wingdings" pitchFamily="2" charset="2"/>
        <a:buChar char=""/>
        <a:defRPr sz="3200">
          <a:solidFill>
            <a:srgbClr val="FFFFFF"/>
          </a:solidFill>
          <a:effectLst>
            <a:outerShdw blurRad="38100" dist="38100" dir="2700000" algn="tl">
              <a:srgbClr val="000000"/>
            </a:outerShdw>
          </a:effectLst>
          <a:latin typeface="+mn-lt"/>
          <a:ea typeface="+mn-ea"/>
          <a:cs typeface="+mn-cs"/>
        </a:defRPr>
      </a:lvl1pPr>
      <a:lvl2pPr marL="739775" indent="-282575" algn="l" defTabSz="449263" rtl="0" eaLnBrk="1" fontAlgn="base" hangingPunct="1">
        <a:lnSpc>
          <a:spcPct val="102000"/>
        </a:lnSpc>
        <a:spcBef>
          <a:spcPts val="700"/>
        </a:spcBef>
        <a:spcAft>
          <a:spcPct val="0"/>
        </a:spcAft>
        <a:buClr>
          <a:srgbClr val="FFFFFF"/>
        </a:buClr>
        <a:buSzPct val="100000"/>
        <a:buFont typeface="Tahoma" pitchFamily="34" charset="0"/>
        <a:buChar char="–"/>
        <a:defRPr sz="2800">
          <a:solidFill>
            <a:srgbClr val="FFFFFF"/>
          </a:solidFill>
          <a:effectLst>
            <a:outerShdw blurRad="38100" dist="38100" dir="2700000" algn="tl">
              <a:srgbClr val="000000"/>
            </a:outerShdw>
          </a:effectLst>
          <a:latin typeface="+mn-lt"/>
          <a:cs typeface="+mn-cs"/>
        </a:defRPr>
      </a:lvl2pPr>
      <a:lvl3pPr marL="1143000" indent="-228600" algn="l" defTabSz="449263" rtl="0" eaLnBrk="1" fontAlgn="base" hangingPunct="1">
        <a:lnSpc>
          <a:spcPct val="102000"/>
        </a:lnSpc>
        <a:spcBef>
          <a:spcPts val="600"/>
        </a:spcBef>
        <a:spcAft>
          <a:spcPct val="0"/>
        </a:spcAft>
        <a:buClr>
          <a:srgbClr val="FFCC66"/>
        </a:buClr>
        <a:buSzPct val="100000"/>
        <a:buFont typeface="Wingdings" pitchFamily="2" charset="2"/>
        <a:buChar char=""/>
        <a:defRPr sz="2400">
          <a:solidFill>
            <a:srgbClr val="FFFFFF"/>
          </a:solidFill>
          <a:effectLst>
            <a:outerShdw blurRad="38100" dist="38100" dir="2700000" algn="tl">
              <a:srgbClr val="000000"/>
            </a:outerShdw>
          </a:effectLst>
          <a:latin typeface="+mn-lt"/>
          <a:cs typeface="+mn-cs"/>
        </a:defRPr>
      </a:lvl3pPr>
      <a:lvl4pPr marL="1600200" indent="-228600" algn="l" defTabSz="449263" rtl="0" eaLnBrk="1" fontAlgn="base" hangingPunct="1">
        <a:lnSpc>
          <a:spcPct val="102000"/>
        </a:lnSpc>
        <a:spcBef>
          <a:spcPts val="500"/>
        </a:spcBef>
        <a:spcAft>
          <a:spcPct val="0"/>
        </a:spcAft>
        <a:buClr>
          <a:srgbClr val="FFFFFF"/>
        </a:buClr>
        <a:buSzPct val="100000"/>
        <a:buFont typeface="Tahoma" pitchFamily="34" charset="0"/>
        <a:buChar char="–"/>
        <a:defRPr sz="2000">
          <a:solidFill>
            <a:srgbClr val="FFFFFF"/>
          </a:solidFill>
          <a:effectLst>
            <a:outerShdw blurRad="38100" dist="38100" dir="2700000" algn="tl">
              <a:srgbClr val="000000"/>
            </a:outerShdw>
          </a:effectLst>
          <a:latin typeface="+mn-lt"/>
          <a:cs typeface="+mn-cs"/>
        </a:defRPr>
      </a:lvl4pPr>
      <a:lvl5pPr marL="2057400" indent="-228600" algn="l" defTabSz="449263" rtl="0" eaLnBrk="1" fontAlgn="base" hangingPunct="1">
        <a:lnSpc>
          <a:spcPct val="102000"/>
        </a:lnSpc>
        <a:spcBef>
          <a:spcPts val="500"/>
        </a:spcBef>
        <a:spcAft>
          <a:spcPct val="0"/>
        </a:spcAft>
        <a:buClr>
          <a:srgbClr val="FFFFFF"/>
        </a:buClr>
        <a:buSzPct val="100000"/>
        <a:buFont typeface="Wingdings" pitchFamily="2" charset="2"/>
        <a:buChar char=""/>
        <a:defRPr sz="2000">
          <a:solidFill>
            <a:srgbClr val="FFFFFF"/>
          </a:solidFill>
          <a:effectLst>
            <a:outerShdw blurRad="38100" dist="38100" dir="2700000" algn="tl">
              <a:srgbClr val="000000"/>
            </a:outerShdw>
          </a:effectLst>
          <a:latin typeface="+mn-lt"/>
          <a:cs typeface="+mn-cs"/>
        </a:defRPr>
      </a:lvl5pPr>
      <a:lvl6pPr marL="2514600" indent="-228600" algn="l" defTabSz="449263" rtl="0" eaLnBrk="1" fontAlgn="base" hangingPunct="1">
        <a:lnSpc>
          <a:spcPct val="102000"/>
        </a:lnSpc>
        <a:spcBef>
          <a:spcPts val="500"/>
        </a:spcBef>
        <a:spcAft>
          <a:spcPct val="0"/>
        </a:spcAft>
        <a:buClr>
          <a:srgbClr val="FFFFFF"/>
        </a:buClr>
        <a:buSzPct val="100000"/>
        <a:buFont typeface="Wingdings" pitchFamily="2" charset="2"/>
        <a:buChar char=""/>
        <a:defRPr sz="2000">
          <a:solidFill>
            <a:srgbClr val="FFFFFF"/>
          </a:solidFill>
          <a:effectLst>
            <a:outerShdw blurRad="38100" dist="38100" dir="2700000" algn="tl">
              <a:srgbClr val="000000"/>
            </a:outerShdw>
          </a:effectLst>
          <a:latin typeface="+mn-lt"/>
          <a:cs typeface="+mn-cs"/>
        </a:defRPr>
      </a:lvl6pPr>
      <a:lvl7pPr marL="2971800" indent="-228600" algn="l" defTabSz="449263" rtl="0" eaLnBrk="1" fontAlgn="base" hangingPunct="1">
        <a:lnSpc>
          <a:spcPct val="102000"/>
        </a:lnSpc>
        <a:spcBef>
          <a:spcPts val="500"/>
        </a:spcBef>
        <a:spcAft>
          <a:spcPct val="0"/>
        </a:spcAft>
        <a:buClr>
          <a:srgbClr val="FFFFFF"/>
        </a:buClr>
        <a:buSzPct val="100000"/>
        <a:buFont typeface="Wingdings" pitchFamily="2" charset="2"/>
        <a:buChar char=""/>
        <a:defRPr sz="2000">
          <a:solidFill>
            <a:srgbClr val="FFFFFF"/>
          </a:solidFill>
          <a:effectLst>
            <a:outerShdw blurRad="38100" dist="38100" dir="2700000" algn="tl">
              <a:srgbClr val="000000"/>
            </a:outerShdw>
          </a:effectLst>
          <a:latin typeface="+mn-lt"/>
          <a:cs typeface="+mn-cs"/>
        </a:defRPr>
      </a:lvl7pPr>
      <a:lvl8pPr marL="3429000" indent="-228600" algn="l" defTabSz="449263" rtl="0" eaLnBrk="1" fontAlgn="base" hangingPunct="1">
        <a:lnSpc>
          <a:spcPct val="102000"/>
        </a:lnSpc>
        <a:spcBef>
          <a:spcPts val="500"/>
        </a:spcBef>
        <a:spcAft>
          <a:spcPct val="0"/>
        </a:spcAft>
        <a:buClr>
          <a:srgbClr val="FFFFFF"/>
        </a:buClr>
        <a:buSzPct val="100000"/>
        <a:buFont typeface="Wingdings" pitchFamily="2" charset="2"/>
        <a:buChar char=""/>
        <a:defRPr sz="2000">
          <a:solidFill>
            <a:srgbClr val="FFFFFF"/>
          </a:solidFill>
          <a:effectLst>
            <a:outerShdw blurRad="38100" dist="38100" dir="2700000" algn="tl">
              <a:srgbClr val="000000"/>
            </a:outerShdw>
          </a:effectLst>
          <a:latin typeface="+mn-lt"/>
          <a:cs typeface="+mn-cs"/>
        </a:defRPr>
      </a:lvl8pPr>
      <a:lvl9pPr marL="3886200" indent="-228600" algn="l" defTabSz="449263" rtl="0" eaLnBrk="1" fontAlgn="base" hangingPunct="1">
        <a:lnSpc>
          <a:spcPct val="102000"/>
        </a:lnSpc>
        <a:spcBef>
          <a:spcPts val="500"/>
        </a:spcBef>
        <a:spcAft>
          <a:spcPct val="0"/>
        </a:spcAft>
        <a:buClr>
          <a:srgbClr val="FFFFFF"/>
        </a:buClr>
        <a:buSzPct val="100000"/>
        <a:buFont typeface="Wingdings" pitchFamily="2" charset="2"/>
        <a:buChar char=""/>
        <a:defRPr sz="2000">
          <a:solidFill>
            <a:srgbClr val="FFFFFF"/>
          </a:solidFill>
          <a:effectLst>
            <a:outerShdw blurRad="38100" dist="38100" dir="2700000" algn="tl">
              <a:srgbClr val="000000"/>
            </a:outerShdw>
          </a:effectLst>
          <a:latin typeface="+mn-lt"/>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3074" name="Rectangle 1"/>
          <p:cNvSpPr>
            <a:spLocks noGrp="1" noChangeArrowheads="1"/>
          </p:cNvSpPr>
          <p:nvPr>
            <p:ph type="title"/>
          </p:nvPr>
        </p:nvSpPr>
        <p:spPr bwMode="auto">
          <a:xfrm>
            <a:off x="457200" y="241300"/>
            <a:ext cx="8226425" cy="1431925"/>
          </a:xfrm>
          <a:prstGeom prst="rect">
            <a:avLst/>
          </a:prstGeom>
          <a:noFill/>
          <a:ln w="9525">
            <a:noFill/>
            <a:round/>
            <a:headEnd/>
            <a:tailEnd/>
          </a:ln>
        </p:spPr>
        <p:txBody>
          <a:bodyPr vert="horz" wrap="square" lIns="90000" tIns="46800" rIns="90000" bIns="46800" numCol="1" anchor="b" anchorCtr="0" compatLnSpc="1">
            <a:prstTxWarp prst="textNoShape">
              <a:avLst/>
            </a:prstTxWarp>
          </a:bodyPr>
          <a:lstStyle/>
          <a:p>
            <a:pPr lvl="0"/>
            <a:r>
              <a:rPr lang="en-GB" smtClean="0"/>
              <a:t>Klicken Sie, um das Format des Titeltextes zu bearbeiten</a:t>
            </a:r>
          </a:p>
        </p:txBody>
      </p:sp>
      <p:sp>
        <p:nvSpPr>
          <p:cNvPr id="3075" name="Rectangle 2"/>
          <p:cNvSpPr>
            <a:spLocks noGrp="1" noChangeArrowheads="1"/>
          </p:cNvSpPr>
          <p:nvPr>
            <p:ph type="body" idx="1"/>
          </p:nvPr>
        </p:nvSpPr>
        <p:spPr bwMode="auto">
          <a:xfrm>
            <a:off x="457200" y="1828800"/>
            <a:ext cx="8226425" cy="4298950"/>
          </a:xfrm>
          <a:prstGeom prst="rect">
            <a:avLst/>
          </a:prstGeom>
          <a:noFill/>
          <a:ln w="9525">
            <a:noFill/>
            <a:round/>
            <a:headEnd/>
            <a:tailEnd/>
          </a:ln>
        </p:spPr>
        <p:txBody>
          <a:bodyPr vert="horz" wrap="square" lIns="90000" tIns="46800" rIns="90000" bIns="46800" numCol="1" anchor="t" anchorCtr="0" compatLnSpc="1">
            <a:prstTxWarp prst="textNoShape">
              <a:avLst/>
            </a:prstTxWarp>
          </a:bodyPr>
          <a:lstStyle/>
          <a:p>
            <a:pPr lvl="0"/>
            <a:r>
              <a:rPr lang="en-GB" smtClean="0"/>
              <a:t>Klicken Sie, um die Formate des Gliederungstextes zu bearbeiten</a:t>
            </a:r>
          </a:p>
          <a:p>
            <a:pPr lvl="1"/>
            <a:r>
              <a:rPr lang="en-GB" smtClean="0"/>
              <a:t>Zweite Gliederungsebene</a:t>
            </a:r>
          </a:p>
          <a:p>
            <a:pPr lvl="2"/>
            <a:r>
              <a:rPr lang="en-GB" smtClean="0"/>
              <a:t>Dritte Gliederungsebene</a:t>
            </a:r>
          </a:p>
          <a:p>
            <a:pPr lvl="3"/>
            <a:r>
              <a:rPr lang="en-GB" smtClean="0"/>
              <a:t>Vierte Gliederungsebene</a:t>
            </a:r>
          </a:p>
          <a:p>
            <a:pPr lvl="4"/>
            <a:r>
              <a:rPr lang="en-GB" smtClean="0"/>
              <a:t>Fünfte Gliederungsebene</a:t>
            </a:r>
          </a:p>
          <a:p>
            <a:pPr lvl="4"/>
            <a:r>
              <a:rPr lang="en-GB" smtClean="0"/>
              <a:t>Sechste Gliederungsebene</a:t>
            </a:r>
          </a:p>
          <a:p>
            <a:pPr lvl="4"/>
            <a:r>
              <a:rPr lang="en-GB" smtClean="0"/>
              <a:t>Siebente Gliederungsebene</a:t>
            </a:r>
          </a:p>
          <a:p>
            <a:pPr lvl="4"/>
            <a:r>
              <a:rPr lang="en-GB" smtClean="0"/>
              <a:t>Achte Gliederungsebene</a:t>
            </a:r>
          </a:p>
          <a:p>
            <a:pPr lvl="4"/>
            <a:r>
              <a:rPr lang="en-GB" smtClean="0"/>
              <a:t>Neunte Gliederungsebene</a:t>
            </a:r>
          </a:p>
        </p:txBody>
      </p:sp>
      <p:sp>
        <p:nvSpPr>
          <p:cNvPr id="2" name="Rectangle 3"/>
          <p:cNvSpPr>
            <a:spLocks noGrp="1" noChangeArrowheads="1"/>
          </p:cNvSpPr>
          <p:nvPr>
            <p:ph type="dt"/>
          </p:nvPr>
        </p:nvSpPr>
        <p:spPr bwMode="auto">
          <a:xfrm>
            <a:off x="457200" y="6248400"/>
            <a:ext cx="1673225" cy="454025"/>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nSpc>
                <a:spcPct val="100000"/>
              </a:lnSpc>
              <a:buClr>
                <a:srgbClr val="000000"/>
              </a:buClr>
              <a:buSzPct val="45000"/>
              <a:buFont typeface="Wingdings" pitchFamily="2" charset="2"/>
              <a:buNone/>
              <a:defRPr sz="1000">
                <a:solidFill>
                  <a:srgbClr val="000000"/>
                </a:solidFill>
                <a:latin typeface="Times New Roman" pitchFamily="18" charset="0"/>
                <a:cs typeface="Lucida Sans Unicode" pitchFamily="34" charset="0"/>
              </a:defRPr>
            </a:lvl1pPr>
          </a:lstStyle>
          <a:p>
            <a:pPr algn="l" fontAlgn="auto">
              <a:spcBef>
                <a:spcPts val="0"/>
              </a:spcBef>
              <a:spcAft>
                <a:spcPts val="0"/>
              </a:spcAft>
            </a:pPr>
            <a:endParaRPr lang="en-US">
              <a:effectLst/>
            </a:endParaRPr>
          </a:p>
        </p:txBody>
      </p:sp>
      <p:sp>
        <p:nvSpPr>
          <p:cNvPr id="3076" name="Rectangle 4"/>
          <p:cNvSpPr>
            <a:spLocks noGrp="1" noChangeArrowheads="1"/>
          </p:cNvSpPr>
          <p:nvPr>
            <p:ph type="ftr"/>
          </p:nvPr>
        </p:nvSpPr>
        <p:spPr bwMode="auto">
          <a:xfrm>
            <a:off x="3124200" y="6248400"/>
            <a:ext cx="2892425" cy="454025"/>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ctr">
              <a:lnSpc>
                <a:spcPct val="100000"/>
              </a:lnSpc>
              <a:buClr>
                <a:srgbClr val="000000"/>
              </a:buClr>
              <a:buSzPct val="45000"/>
              <a:buFont typeface="Wingdings" pitchFamily="2" charset="2"/>
              <a:buNone/>
              <a:defRPr sz="1000">
                <a:solidFill>
                  <a:srgbClr val="000000"/>
                </a:solidFill>
                <a:latin typeface="Times New Roman" pitchFamily="18" charset="0"/>
                <a:cs typeface="Lucida Sans Unicode" pitchFamily="34" charset="0"/>
              </a:defRPr>
            </a:lvl1pPr>
          </a:lstStyle>
          <a:p>
            <a:pPr fontAlgn="auto">
              <a:spcBef>
                <a:spcPts val="0"/>
              </a:spcBef>
              <a:spcAft>
                <a:spcPts val="0"/>
              </a:spcAft>
            </a:pPr>
            <a:endParaRPr lang="en-US">
              <a:effectLst/>
            </a:endParaRPr>
          </a:p>
        </p:txBody>
      </p:sp>
      <p:sp>
        <p:nvSpPr>
          <p:cNvPr id="3077" name="Rectangle 5"/>
          <p:cNvSpPr>
            <a:spLocks noGrp="1" noChangeArrowheads="1"/>
          </p:cNvSpPr>
          <p:nvPr>
            <p:ph type="sldNum"/>
          </p:nvPr>
        </p:nvSpPr>
        <p:spPr bwMode="auto">
          <a:xfrm>
            <a:off x="6781800" y="6248400"/>
            <a:ext cx="1901825" cy="454025"/>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r">
              <a:lnSpc>
                <a:spcPct val="100000"/>
              </a:lnSpc>
              <a:buClr>
                <a:srgbClr val="000000"/>
              </a:buClr>
              <a:buSzPct val="45000"/>
              <a:buFont typeface="Wingdings" pitchFamily="2" charset="2"/>
              <a:buNone/>
              <a:defRPr sz="1000">
                <a:solidFill>
                  <a:srgbClr val="000000"/>
                </a:solidFill>
                <a:latin typeface="Times New Roman" pitchFamily="18" charset="0"/>
                <a:cs typeface="Lucida Sans Unicode" pitchFamily="34" charset="0"/>
              </a:defRPr>
            </a:lvl1pPr>
          </a:lstStyle>
          <a:p>
            <a:pPr fontAlgn="auto">
              <a:spcBef>
                <a:spcPts val="0"/>
              </a:spcBef>
              <a:spcAft>
                <a:spcPts val="0"/>
              </a:spcAft>
            </a:pPr>
            <a:fld id="{156A3DE4-7D11-4316-B6D8-2B1EAC32FC5A}" type="slidenum">
              <a:rPr lang="en-GB">
                <a:effectLst/>
              </a:rPr>
              <a:pPr fontAlgn="auto">
                <a:spcBef>
                  <a:spcPts val="0"/>
                </a:spcBef>
                <a:spcAft>
                  <a:spcPts val="0"/>
                </a:spcAft>
              </a:pPr>
              <a:t>‹#›</a:t>
            </a:fld>
            <a:endParaRPr lang="en-GB">
              <a:effectLst/>
            </a:endParaRPr>
          </a:p>
        </p:txBody>
      </p:sp>
      <p:grpSp>
        <p:nvGrpSpPr>
          <p:cNvPr id="4" name="Group 6"/>
          <p:cNvGrpSpPr>
            <a:grpSpLocks/>
          </p:cNvGrpSpPr>
          <p:nvPr/>
        </p:nvGrpSpPr>
        <p:grpSpPr bwMode="auto">
          <a:xfrm>
            <a:off x="279400" y="152400"/>
            <a:ext cx="8685213" cy="1600200"/>
            <a:chOff x="176" y="96"/>
            <a:chExt cx="5471" cy="1008"/>
          </a:xfrm>
        </p:grpSpPr>
        <p:sp>
          <p:nvSpPr>
            <p:cNvPr id="3" name="Line 7"/>
            <p:cNvSpPr>
              <a:spLocks noChangeShapeType="1"/>
            </p:cNvSpPr>
            <p:nvPr/>
          </p:nvSpPr>
          <p:spPr bwMode="auto">
            <a:xfrm flipH="1">
              <a:off x="286" y="1104"/>
              <a:ext cx="5236" cy="1"/>
            </a:xfrm>
            <a:prstGeom prst="line">
              <a:avLst/>
            </a:prstGeom>
            <a:noFill/>
            <a:ln w="12600">
              <a:solidFill>
                <a:srgbClr val="000000"/>
              </a:solidFill>
              <a:miter lim="800000"/>
              <a:headEnd/>
              <a:tailEnd/>
            </a:ln>
            <a:effectLst/>
          </p:spPr>
          <p:txBody>
            <a:bodyPr/>
            <a:lstStyle/>
            <a:p>
              <a:pPr algn="l" fontAlgn="auto">
                <a:spcBef>
                  <a:spcPts val="0"/>
                </a:spcBef>
                <a:spcAft>
                  <a:spcPts val="0"/>
                </a:spcAft>
                <a:defRPr/>
              </a:pPr>
              <a:endParaRPr lang="de-DE" sz="1800">
                <a:solidFill>
                  <a:srgbClr val="000000"/>
                </a:solidFill>
                <a:effectLst/>
                <a:latin typeface="Times New Roman"/>
                <a:cs typeface="Arial"/>
              </a:endParaRPr>
            </a:p>
          </p:txBody>
        </p:sp>
        <p:sp>
          <p:nvSpPr>
            <p:cNvPr id="3080" name="Rectangle 8"/>
            <p:cNvSpPr>
              <a:spLocks noChangeArrowheads="1"/>
            </p:cNvSpPr>
            <p:nvPr/>
          </p:nvSpPr>
          <p:spPr bwMode="auto">
            <a:xfrm>
              <a:off x="5504" y="96"/>
              <a:ext cx="144" cy="144"/>
            </a:xfrm>
            <a:prstGeom prst="rect">
              <a:avLst/>
            </a:prstGeom>
            <a:solidFill>
              <a:srgbClr val="660000"/>
            </a:solidFill>
            <a:ln w="12600">
              <a:solidFill>
                <a:srgbClr val="000000"/>
              </a:solidFill>
              <a:miter lim="800000"/>
              <a:headEnd/>
              <a:tailEnd/>
            </a:ln>
            <a:effectLst/>
          </p:spPr>
          <p:txBody>
            <a:bodyPr wrap="none" anchor="ctr"/>
            <a:lstStyle/>
            <a:p>
              <a:pPr algn="l" fontAlgn="auto">
                <a:spcBef>
                  <a:spcPts val="0"/>
                </a:spcBef>
                <a:spcAft>
                  <a:spcPts val="0"/>
                </a:spcAft>
              </a:pPr>
              <a:endParaRPr lang="de-DE" sz="1800">
                <a:solidFill>
                  <a:srgbClr val="000000"/>
                </a:solidFill>
                <a:effectLst/>
                <a:latin typeface="Times New Roman"/>
                <a:cs typeface="Arial"/>
              </a:endParaRPr>
            </a:p>
          </p:txBody>
        </p:sp>
        <p:sp>
          <p:nvSpPr>
            <p:cNvPr id="3081" name="Rectangle 9"/>
            <p:cNvSpPr>
              <a:spLocks noChangeArrowheads="1"/>
            </p:cNvSpPr>
            <p:nvPr/>
          </p:nvSpPr>
          <p:spPr bwMode="auto">
            <a:xfrm>
              <a:off x="176" y="96"/>
              <a:ext cx="5326" cy="144"/>
            </a:xfrm>
            <a:prstGeom prst="rect">
              <a:avLst/>
            </a:prstGeom>
            <a:solidFill>
              <a:srgbClr val="999966"/>
            </a:solidFill>
            <a:ln w="12600">
              <a:solidFill>
                <a:srgbClr val="000000"/>
              </a:solidFill>
              <a:miter lim="800000"/>
              <a:headEnd/>
              <a:tailEnd/>
            </a:ln>
            <a:effectLst/>
          </p:spPr>
          <p:txBody>
            <a:bodyPr wrap="none" anchor="ctr"/>
            <a:lstStyle/>
            <a:p>
              <a:pPr algn="l" fontAlgn="auto">
                <a:spcBef>
                  <a:spcPts val="0"/>
                </a:spcBef>
                <a:spcAft>
                  <a:spcPts val="0"/>
                </a:spcAft>
              </a:pPr>
              <a:endParaRPr lang="de-DE" sz="1800">
                <a:solidFill>
                  <a:srgbClr val="000000"/>
                </a:solidFill>
                <a:effectLst/>
                <a:latin typeface="Times New Roman"/>
                <a:cs typeface="Arial"/>
              </a:endParaRPr>
            </a:p>
          </p:txBody>
        </p:sp>
        <p:sp>
          <p:nvSpPr>
            <p:cNvPr id="3082" name="Rectangle 10"/>
            <p:cNvSpPr>
              <a:spLocks noChangeArrowheads="1"/>
            </p:cNvSpPr>
            <p:nvPr/>
          </p:nvSpPr>
          <p:spPr bwMode="auto">
            <a:xfrm>
              <a:off x="176" y="240"/>
              <a:ext cx="5326" cy="88"/>
            </a:xfrm>
            <a:prstGeom prst="rect">
              <a:avLst/>
            </a:prstGeom>
            <a:solidFill>
              <a:srgbClr val="660000"/>
            </a:solidFill>
            <a:ln w="12600">
              <a:solidFill>
                <a:srgbClr val="000000"/>
              </a:solidFill>
              <a:miter lim="800000"/>
              <a:headEnd/>
              <a:tailEnd/>
            </a:ln>
            <a:effectLst/>
          </p:spPr>
          <p:txBody>
            <a:bodyPr wrap="none" anchor="ctr"/>
            <a:lstStyle/>
            <a:p>
              <a:pPr algn="l" fontAlgn="auto">
                <a:spcBef>
                  <a:spcPts val="0"/>
                </a:spcBef>
                <a:spcAft>
                  <a:spcPts val="0"/>
                </a:spcAft>
              </a:pPr>
              <a:endParaRPr lang="de-DE" sz="1800">
                <a:solidFill>
                  <a:srgbClr val="000000"/>
                </a:solidFill>
                <a:effectLst/>
                <a:latin typeface="Times New Roman"/>
                <a:cs typeface="Arial"/>
              </a:endParaRPr>
            </a:p>
          </p:txBody>
        </p:sp>
        <p:sp>
          <p:nvSpPr>
            <p:cNvPr id="3083" name="Rectangle 11"/>
            <p:cNvSpPr>
              <a:spLocks noChangeArrowheads="1"/>
            </p:cNvSpPr>
            <p:nvPr/>
          </p:nvSpPr>
          <p:spPr bwMode="auto">
            <a:xfrm>
              <a:off x="5504" y="241"/>
              <a:ext cx="144" cy="86"/>
            </a:xfrm>
            <a:prstGeom prst="rect">
              <a:avLst/>
            </a:prstGeom>
            <a:solidFill>
              <a:srgbClr val="999966"/>
            </a:solidFill>
            <a:ln w="12600">
              <a:solidFill>
                <a:srgbClr val="000000"/>
              </a:solidFill>
              <a:miter lim="800000"/>
              <a:headEnd/>
              <a:tailEnd/>
            </a:ln>
            <a:effectLst/>
          </p:spPr>
          <p:txBody>
            <a:bodyPr wrap="none" anchor="ctr"/>
            <a:lstStyle/>
            <a:p>
              <a:pPr algn="l" fontAlgn="auto">
                <a:spcBef>
                  <a:spcPts val="0"/>
                </a:spcBef>
                <a:spcAft>
                  <a:spcPts val="0"/>
                </a:spcAft>
              </a:pPr>
              <a:endParaRPr lang="de-DE" sz="1800">
                <a:solidFill>
                  <a:srgbClr val="000000"/>
                </a:solidFill>
                <a:effectLst/>
                <a:latin typeface="Times New Roman"/>
                <a:cs typeface="Arial"/>
              </a:endParaRPr>
            </a:p>
          </p:txBody>
        </p:sp>
      </p:grpSp>
    </p:spTree>
  </p:cSld>
  <p:clrMap bg1="lt1" tx1="dk1" bg2="lt2" tx2="dk2" accent1="accent1" accent2="accent2" accent3="accent3" accent4="accent4" accent5="accent5" accent6="accent6" hlink="hlink" folHlink="folHlink"/>
  <p:sldLayoutIdLst>
    <p:sldLayoutId id="2147483885" r:id="rId1"/>
    <p:sldLayoutId id="2147483886" r:id="rId2"/>
    <p:sldLayoutId id="2147483887" r:id="rId3"/>
    <p:sldLayoutId id="2147483888" r:id="rId4"/>
    <p:sldLayoutId id="2147483889" r:id="rId5"/>
    <p:sldLayoutId id="2147483890" r:id="rId6"/>
    <p:sldLayoutId id="2147483891" r:id="rId7"/>
    <p:sldLayoutId id="2147483892" r:id="rId8"/>
    <p:sldLayoutId id="2147483893" r:id="rId9"/>
    <p:sldLayoutId id="2147483894" r:id="rId10"/>
    <p:sldLayoutId id="2147483895" r:id="rId11"/>
    <p:sldLayoutId id="2147483896" r:id="rId12"/>
  </p:sldLayoutIdLst>
  <p:txStyles>
    <p:titleStyle>
      <a:lvl1pPr algn="l" defTabSz="449263" rtl="0" eaLnBrk="1" fontAlgn="base" hangingPunct="1">
        <a:lnSpc>
          <a:spcPct val="90000"/>
        </a:lnSpc>
        <a:spcBef>
          <a:spcPct val="0"/>
        </a:spcBef>
        <a:spcAft>
          <a:spcPct val="0"/>
        </a:spcAft>
        <a:buClr>
          <a:srgbClr val="420000"/>
        </a:buClr>
        <a:buSzPct val="100000"/>
        <a:buFont typeface="Times New Roman" pitchFamily="18" charset="0"/>
        <a:defRPr sz="4400">
          <a:solidFill>
            <a:srgbClr val="420000"/>
          </a:solidFill>
          <a:latin typeface="+mj-lt"/>
          <a:ea typeface="+mj-ea"/>
          <a:cs typeface="+mj-cs"/>
        </a:defRPr>
      </a:lvl1pPr>
      <a:lvl2pPr algn="l" defTabSz="449263" rtl="0" eaLnBrk="1" fontAlgn="base" hangingPunct="1">
        <a:lnSpc>
          <a:spcPct val="90000"/>
        </a:lnSpc>
        <a:spcBef>
          <a:spcPct val="0"/>
        </a:spcBef>
        <a:spcAft>
          <a:spcPct val="0"/>
        </a:spcAft>
        <a:buClr>
          <a:srgbClr val="420000"/>
        </a:buClr>
        <a:buSzPct val="100000"/>
        <a:buFont typeface="Times New Roman" pitchFamily="18" charset="0"/>
        <a:defRPr sz="4400">
          <a:solidFill>
            <a:srgbClr val="420000"/>
          </a:solidFill>
          <a:latin typeface="Times New Roman" pitchFamily="18" charset="0"/>
          <a:cs typeface="Arial" charset="0"/>
        </a:defRPr>
      </a:lvl2pPr>
      <a:lvl3pPr algn="l" defTabSz="449263" rtl="0" eaLnBrk="1" fontAlgn="base" hangingPunct="1">
        <a:lnSpc>
          <a:spcPct val="90000"/>
        </a:lnSpc>
        <a:spcBef>
          <a:spcPct val="0"/>
        </a:spcBef>
        <a:spcAft>
          <a:spcPct val="0"/>
        </a:spcAft>
        <a:buClr>
          <a:srgbClr val="420000"/>
        </a:buClr>
        <a:buSzPct val="100000"/>
        <a:buFont typeface="Times New Roman" pitchFamily="18" charset="0"/>
        <a:defRPr sz="4400">
          <a:solidFill>
            <a:srgbClr val="420000"/>
          </a:solidFill>
          <a:latin typeface="Times New Roman" pitchFamily="18" charset="0"/>
          <a:cs typeface="Arial" charset="0"/>
        </a:defRPr>
      </a:lvl3pPr>
      <a:lvl4pPr algn="l" defTabSz="449263" rtl="0" eaLnBrk="1" fontAlgn="base" hangingPunct="1">
        <a:lnSpc>
          <a:spcPct val="90000"/>
        </a:lnSpc>
        <a:spcBef>
          <a:spcPct val="0"/>
        </a:spcBef>
        <a:spcAft>
          <a:spcPct val="0"/>
        </a:spcAft>
        <a:buClr>
          <a:srgbClr val="420000"/>
        </a:buClr>
        <a:buSzPct val="100000"/>
        <a:buFont typeface="Times New Roman" pitchFamily="18" charset="0"/>
        <a:defRPr sz="4400">
          <a:solidFill>
            <a:srgbClr val="420000"/>
          </a:solidFill>
          <a:latin typeface="Times New Roman" pitchFamily="18" charset="0"/>
          <a:cs typeface="Arial" charset="0"/>
        </a:defRPr>
      </a:lvl4pPr>
      <a:lvl5pPr algn="l" defTabSz="449263" rtl="0" eaLnBrk="1" fontAlgn="base" hangingPunct="1">
        <a:lnSpc>
          <a:spcPct val="90000"/>
        </a:lnSpc>
        <a:spcBef>
          <a:spcPct val="0"/>
        </a:spcBef>
        <a:spcAft>
          <a:spcPct val="0"/>
        </a:spcAft>
        <a:buClr>
          <a:srgbClr val="420000"/>
        </a:buClr>
        <a:buSzPct val="100000"/>
        <a:buFont typeface="Times New Roman" pitchFamily="18" charset="0"/>
        <a:defRPr sz="4400">
          <a:solidFill>
            <a:srgbClr val="420000"/>
          </a:solidFill>
          <a:latin typeface="Times New Roman" pitchFamily="18" charset="0"/>
          <a:cs typeface="Arial" charset="0"/>
        </a:defRPr>
      </a:lvl5pPr>
      <a:lvl6pPr marL="457200" algn="l" defTabSz="449263" rtl="0" eaLnBrk="1" fontAlgn="base" hangingPunct="1">
        <a:lnSpc>
          <a:spcPct val="90000"/>
        </a:lnSpc>
        <a:spcBef>
          <a:spcPct val="0"/>
        </a:spcBef>
        <a:spcAft>
          <a:spcPct val="0"/>
        </a:spcAft>
        <a:buClr>
          <a:srgbClr val="420000"/>
        </a:buClr>
        <a:buSzPct val="100000"/>
        <a:buFont typeface="Times New Roman" pitchFamily="18" charset="0"/>
        <a:defRPr sz="4400">
          <a:solidFill>
            <a:srgbClr val="420000"/>
          </a:solidFill>
          <a:latin typeface="Times New Roman" pitchFamily="18" charset="0"/>
          <a:cs typeface="Arial" charset="0"/>
        </a:defRPr>
      </a:lvl6pPr>
      <a:lvl7pPr marL="914400" algn="l" defTabSz="449263" rtl="0" eaLnBrk="1" fontAlgn="base" hangingPunct="1">
        <a:lnSpc>
          <a:spcPct val="90000"/>
        </a:lnSpc>
        <a:spcBef>
          <a:spcPct val="0"/>
        </a:spcBef>
        <a:spcAft>
          <a:spcPct val="0"/>
        </a:spcAft>
        <a:buClr>
          <a:srgbClr val="420000"/>
        </a:buClr>
        <a:buSzPct val="100000"/>
        <a:buFont typeface="Times New Roman" pitchFamily="18" charset="0"/>
        <a:defRPr sz="4400">
          <a:solidFill>
            <a:srgbClr val="420000"/>
          </a:solidFill>
          <a:latin typeface="Times New Roman" pitchFamily="18" charset="0"/>
          <a:cs typeface="Arial" charset="0"/>
        </a:defRPr>
      </a:lvl7pPr>
      <a:lvl8pPr marL="1371600" algn="l" defTabSz="449263" rtl="0" eaLnBrk="1" fontAlgn="base" hangingPunct="1">
        <a:lnSpc>
          <a:spcPct val="90000"/>
        </a:lnSpc>
        <a:spcBef>
          <a:spcPct val="0"/>
        </a:spcBef>
        <a:spcAft>
          <a:spcPct val="0"/>
        </a:spcAft>
        <a:buClr>
          <a:srgbClr val="420000"/>
        </a:buClr>
        <a:buSzPct val="100000"/>
        <a:buFont typeface="Times New Roman" pitchFamily="18" charset="0"/>
        <a:defRPr sz="4400">
          <a:solidFill>
            <a:srgbClr val="420000"/>
          </a:solidFill>
          <a:latin typeface="Times New Roman" pitchFamily="18" charset="0"/>
          <a:cs typeface="Arial" charset="0"/>
        </a:defRPr>
      </a:lvl8pPr>
      <a:lvl9pPr marL="1828800" algn="l" defTabSz="449263" rtl="0" eaLnBrk="1" fontAlgn="base" hangingPunct="1">
        <a:lnSpc>
          <a:spcPct val="90000"/>
        </a:lnSpc>
        <a:spcBef>
          <a:spcPct val="0"/>
        </a:spcBef>
        <a:spcAft>
          <a:spcPct val="0"/>
        </a:spcAft>
        <a:buClr>
          <a:srgbClr val="420000"/>
        </a:buClr>
        <a:buSzPct val="100000"/>
        <a:buFont typeface="Times New Roman" pitchFamily="18" charset="0"/>
        <a:defRPr sz="4400">
          <a:solidFill>
            <a:srgbClr val="420000"/>
          </a:solidFill>
          <a:latin typeface="Times New Roman" pitchFamily="18" charset="0"/>
          <a:cs typeface="Arial" charset="0"/>
        </a:defRPr>
      </a:lvl9pPr>
    </p:titleStyle>
    <p:bodyStyle>
      <a:lvl1pPr marL="466725" indent="-466725" algn="l" defTabSz="449263" rtl="0" eaLnBrk="1" fontAlgn="base" hangingPunct="1">
        <a:lnSpc>
          <a:spcPct val="90000"/>
        </a:lnSpc>
        <a:spcBef>
          <a:spcPts val="800"/>
        </a:spcBef>
        <a:spcAft>
          <a:spcPct val="0"/>
        </a:spcAft>
        <a:buClr>
          <a:srgbClr val="660000"/>
        </a:buClr>
        <a:buSzPct val="70000"/>
        <a:buFont typeface="Wingdings" pitchFamily="2" charset="2"/>
        <a:buChar char=""/>
        <a:defRPr sz="3200">
          <a:solidFill>
            <a:srgbClr val="000000"/>
          </a:solidFill>
          <a:latin typeface="+mn-lt"/>
          <a:ea typeface="+mn-ea"/>
          <a:cs typeface="+mn-cs"/>
        </a:defRPr>
      </a:lvl1pPr>
      <a:lvl2pPr marL="904875" indent="-434975" algn="l" defTabSz="449263" rtl="0" eaLnBrk="1" fontAlgn="base" hangingPunct="1">
        <a:lnSpc>
          <a:spcPct val="90000"/>
        </a:lnSpc>
        <a:spcBef>
          <a:spcPts val="700"/>
        </a:spcBef>
        <a:spcAft>
          <a:spcPct val="0"/>
        </a:spcAft>
        <a:buClr>
          <a:srgbClr val="999966"/>
        </a:buClr>
        <a:buSzPct val="75000"/>
        <a:buFont typeface="Wingdings" pitchFamily="2" charset="2"/>
        <a:buChar char=""/>
        <a:defRPr sz="2800">
          <a:solidFill>
            <a:srgbClr val="000000"/>
          </a:solidFill>
          <a:latin typeface="+mn-lt"/>
          <a:cs typeface="+mn-cs"/>
        </a:defRPr>
      </a:lvl2pPr>
      <a:lvl3pPr marL="1374775" indent="-468313" algn="l" defTabSz="449263" rtl="0" eaLnBrk="1" fontAlgn="base" hangingPunct="1">
        <a:lnSpc>
          <a:spcPct val="90000"/>
        </a:lnSpc>
        <a:spcBef>
          <a:spcPts val="600"/>
        </a:spcBef>
        <a:spcAft>
          <a:spcPct val="0"/>
        </a:spcAft>
        <a:buClr>
          <a:srgbClr val="660000"/>
        </a:buClr>
        <a:buSzPct val="65000"/>
        <a:buFont typeface="Wingdings" pitchFamily="2" charset="2"/>
        <a:buChar char=""/>
        <a:defRPr sz="2400">
          <a:solidFill>
            <a:srgbClr val="000000"/>
          </a:solidFill>
          <a:latin typeface="+mn-lt"/>
          <a:cs typeface="+mn-cs"/>
        </a:defRPr>
      </a:lvl3pPr>
      <a:lvl4pPr marL="1824038" indent="-436563" algn="l" defTabSz="449263" rtl="0" eaLnBrk="1" fontAlgn="base" hangingPunct="1">
        <a:lnSpc>
          <a:spcPct val="90000"/>
        </a:lnSpc>
        <a:spcBef>
          <a:spcPts val="500"/>
        </a:spcBef>
        <a:spcAft>
          <a:spcPct val="0"/>
        </a:spcAft>
        <a:buClr>
          <a:srgbClr val="999966"/>
        </a:buClr>
        <a:buSzPct val="75000"/>
        <a:buFont typeface="Wingdings" pitchFamily="2" charset="2"/>
        <a:buChar char=""/>
        <a:defRPr sz="2000">
          <a:solidFill>
            <a:srgbClr val="000000"/>
          </a:solidFill>
          <a:latin typeface="+mn-lt"/>
          <a:cs typeface="+mn-cs"/>
        </a:defRPr>
      </a:lvl4pPr>
      <a:lvl5pPr marL="2293938" indent="-465138" algn="l" defTabSz="449263" rtl="0" eaLnBrk="1" fontAlgn="base" hangingPunct="1">
        <a:lnSpc>
          <a:spcPct val="90000"/>
        </a:lnSpc>
        <a:spcBef>
          <a:spcPts val="500"/>
        </a:spcBef>
        <a:spcAft>
          <a:spcPct val="0"/>
        </a:spcAft>
        <a:buClr>
          <a:srgbClr val="999966"/>
        </a:buClr>
        <a:buSzPct val="50000"/>
        <a:buFont typeface="Wingdings" pitchFamily="2" charset="2"/>
        <a:buChar char=""/>
        <a:defRPr sz="2000">
          <a:solidFill>
            <a:srgbClr val="000000"/>
          </a:solidFill>
          <a:latin typeface="+mn-lt"/>
          <a:cs typeface="+mn-cs"/>
        </a:defRPr>
      </a:lvl5pPr>
      <a:lvl6pPr marL="2751138" indent="-465138" algn="l" defTabSz="449263" rtl="0" eaLnBrk="1" fontAlgn="base" hangingPunct="1">
        <a:lnSpc>
          <a:spcPct val="90000"/>
        </a:lnSpc>
        <a:spcBef>
          <a:spcPts val="500"/>
        </a:spcBef>
        <a:spcAft>
          <a:spcPct val="0"/>
        </a:spcAft>
        <a:buClr>
          <a:srgbClr val="999966"/>
        </a:buClr>
        <a:buSzPct val="50000"/>
        <a:buFont typeface="Wingdings" pitchFamily="2" charset="2"/>
        <a:buChar char=""/>
        <a:defRPr sz="2000">
          <a:solidFill>
            <a:srgbClr val="000000"/>
          </a:solidFill>
          <a:latin typeface="+mn-lt"/>
          <a:cs typeface="+mn-cs"/>
        </a:defRPr>
      </a:lvl6pPr>
      <a:lvl7pPr marL="3208338" indent="-465138" algn="l" defTabSz="449263" rtl="0" eaLnBrk="1" fontAlgn="base" hangingPunct="1">
        <a:lnSpc>
          <a:spcPct val="90000"/>
        </a:lnSpc>
        <a:spcBef>
          <a:spcPts val="500"/>
        </a:spcBef>
        <a:spcAft>
          <a:spcPct val="0"/>
        </a:spcAft>
        <a:buClr>
          <a:srgbClr val="999966"/>
        </a:buClr>
        <a:buSzPct val="50000"/>
        <a:buFont typeface="Wingdings" pitchFamily="2" charset="2"/>
        <a:buChar char=""/>
        <a:defRPr sz="2000">
          <a:solidFill>
            <a:srgbClr val="000000"/>
          </a:solidFill>
          <a:latin typeface="+mn-lt"/>
          <a:cs typeface="+mn-cs"/>
        </a:defRPr>
      </a:lvl7pPr>
      <a:lvl8pPr marL="3665538" indent="-465138" algn="l" defTabSz="449263" rtl="0" eaLnBrk="1" fontAlgn="base" hangingPunct="1">
        <a:lnSpc>
          <a:spcPct val="90000"/>
        </a:lnSpc>
        <a:spcBef>
          <a:spcPts val="500"/>
        </a:spcBef>
        <a:spcAft>
          <a:spcPct val="0"/>
        </a:spcAft>
        <a:buClr>
          <a:srgbClr val="999966"/>
        </a:buClr>
        <a:buSzPct val="50000"/>
        <a:buFont typeface="Wingdings" pitchFamily="2" charset="2"/>
        <a:buChar char=""/>
        <a:defRPr sz="2000">
          <a:solidFill>
            <a:srgbClr val="000000"/>
          </a:solidFill>
          <a:latin typeface="+mn-lt"/>
          <a:cs typeface="+mn-cs"/>
        </a:defRPr>
      </a:lvl8pPr>
      <a:lvl9pPr marL="4122738" indent="-465138" algn="l" defTabSz="449263" rtl="0" eaLnBrk="1" fontAlgn="base" hangingPunct="1">
        <a:lnSpc>
          <a:spcPct val="90000"/>
        </a:lnSpc>
        <a:spcBef>
          <a:spcPts val="500"/>
        </a:spcBef>
        <a:spcAft>
          <a:spcPct val="0"/>
        </a:spcAft>
        <a:buClr>
          <a:srgbClr val="999966"/>
        </a:buClr>
        <a:buSzPct val="50000"/>
        <a:buFont typeface="Wingdings" pitchFamily="2" charset="2"/>
        <a:buChar char=""/>
        <a:defRPr sz="2000">
          <a:solidFill>
            <a:srgbClr val="000000"/>
          </a:solidFill>
          <a:latin typeface="+mn-lt"/>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476673"/>
            <a:ext cx="7772400" cy="3024335"/>
          </a:xfrm>
        </p:spPr>
        <p:txBody>
          <a:bodyPr/>
          <a:lstStyle/>
          <a:p>
            <a:pPr eaLnBrk="1" hangingPunct="1">
              <a:defRPr/>
            </a:pPr>
            <a:r>
              <a:rPr lang="en-GB" sz="4800" dirty="0" smtClean="0"/>
              <a:t> 10. What are museums? Introduction to Museum Studies / </a:t>
            </a:r>
            <a:r>
              <a:rPr lang="en-GB" sz="4800" dirty="0" err="1" smtClean="0"/>
              <a:t>Museology</a:t>
            </a:r>
            <a:r>
              <a:rPr lang="en-US" sz="4800" dirty="0" smtClean="0"/>
              <a:t/>
            </a:r>
            <a:br>
              <a:rPr lang="en-US" sz="4800" dirty="0" smtClean="0"/>
            </a:br>
            <a:r>
              <a:rPr lang="en-US" sz="1600" dirty="0" smtClean="0"/>
              <a:t> </a:t>
            </a:r>
            <a:r>
              <a:rPr lang="en-US" sz="4800" dirty="0" smtClean="0"/>
              <a:t/>
            </a:r>
            <a:br>
              <a:rPr lang="en-US" sz="4800" dirty="0" smtClean="0"/>
            </a:br>
            <a:endParaRPr lang="en-US" sz="3600" dirty="0" smtClean="0"/>
          </a:p>
        </p:txBody>
      </p:sp>
      <p:sp>
        <p:nvSpPr>
          <p:cNvPr id="2051" name="Rectangle 3"/>
          <p:cNvSpPr>
            <a:spLocks noGrp="1" noChangeArrowheads="1"/>
          </p:cNvSpPr>
          <p:nvPr>
            <p:ph type="subTitle" idx="1"/>
          </p:nvPr>
        </p:nvSpPr>
        <p:spPr>
          <a:xfrm>
            <a:off x="1371600" y="4005064"/>
            <a:ext cx="6400800" cy="2448272"/>
          </a:xfrm>
        </p:spPr>
        <p:txBody>
          <a:bodyPr/>
          <a:lstStyle/>
          <a:p>
            <a:r>
              <a:rPr lang="en-GB" dirty="0" smtClean="0"/>
              <a:t>AHAN7025 – Exhibiting the Past: Museums, Collections and Heritage</a:t>
            </a:r>
          </a:p>
          <a:p>
            <a:r>
              <a:rPr lang="en-GB" dirty="0" smtClean="0"/>
              <a:t>Dr. Katharina Zinn</a:t>
            </a:r>
          </a:p>
          <a:p>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5"/>
          <p:cNvSpPr>
            <a:spLocks noGrp="1" noChangeArrowheads="1"/>
          </p:cNvSpPr>
          <p:nvPr>
            <p:ph type="title"/>
          </p:nvPr>
        </p:nvSpPr>
        <p:spPr/>
        <p:txBody>
          <a:bodyPr/>
          <a:lstStyle/>
          <a:p>
            <a:pPr eaLnBrk="1" hangingPunct="1"/>
            <a:r>
              <a:rPr lang="en-GB" dirty="0" smtClean="0"/>
              <a:t>Readings</a:t>
            </a:r>
            <a:endParaRPr lang="en-US" dirty="0" smtClean="0"/>
          </a:p>
        </p:txBody>
      </p:sp>
      <p:sp>
        <p:nvSpPr>
          <p:cNvPr id="6147" name="Rectangle 6"/>
          <p:cNvSpPr>
            <a:spLocks noGrp="1" noChangeArrowheads="1"/>
          </p:cNvSpPr>
          <p:nvPr>
            <p:ph type="body" idx="1"/>
          </p:nvPr>
        </p:nvSpPr>
        <p:spPr/>
        <p:txBody>
          <a:bodyPr/>
          <a:lstStyle/>
          <a:p>
            <a:pPr algn="just" eaLnBrk="1" hangingPunct="1"/>
            <a:r>
              <a:rPr lang="en-US" sz="2800" dirty="0" err="1" smtClean="0"/>
              <a:t>Mcdonald</a:t>
            </a:r>
            <a:r>
              <a:rPr lang="en-US" sz="2800" dirty="0" smtClean="0"/>
              <a:t>, S. (2011). </a:t>
            </a:r>
            <a:r>
              <a:rPr lang="en-US" sz="2800" i="1" dirty="0" smtClean="0"/>
              <a:t>A Compendium to Museums Studies.</a:t>
            </a:r>
            <a:r>
              <a:rPr lang="en-US" sz="2800" dirty="0" smtClean="0"/>
              <a:t> </a:t>
            </a:r>
            <a:r>
              <a:rPr lang="en-US" sz="2800" dirty="0" err="1" smtClean="0"/>
              <a:t>Chichester</a:t>
            </a:r>
            <a:r>
              <a:rPr lang="en-US" sz="2800" dirty="0" smtClean="0"/>
              <a:t>: Wiley-Blackwell.</a:t>
            </a:r>
            <a:endParaRPr lang="en-GB" sz="2800" dirty="0" smtClean="0"/>
          </a:p>
          <a:p>
            <a:pPr algn="just" eaLnBrk="1" hangingPunct="1"/>
            <a:r>
              <a:rPr lang="en-US" sz="2800" dirty="0" smtClean="0"/>
              <a:t>Hooper-Greenhill, E. (1992). </a:t>
            </a:r>
            <a:r>
              <a:rPr lang="en-US" sz="2800" i="1" dirty="0" smtClean="0"/>
              <a:t>Museums and the Shaping of Knowledge</a:t>
            </a:r>
            <a:r>
              <a:rPr lang="en-US" sz="2800" dirty="0" smtClean="0"/>
              <a:t>. London: </a:t>
            </a:r>
            <a:r>
              <a:rPr lang="en-US" sz="2800" dirty="0" err="1" smtClean="0"/>
              <a:t>Routledge</a:t>
            </a:r>
            <a:r>
              <a:rPr lang="en-US" sz="2800" dirty="0" smtClean="0"/>
              <a:t>.</a:t>
            </a:r>
            <a:endParaRPr lang="en-GB" sz="2800" dirty="0" smtClean="0"/>
          </a:p>
          <a:p>
            <a:pPr algn="just" eaLnBrk="1" hangingPunct="1"/>
            <a:r>
              <a:rPr lang="en-US" sz="2800" dirty="0" smtClean="0"/>
              <a:t>Ambrose, T.; Paine, C. (2006). </a:t>
            </a:r>
            <a:r>
              <a:rPr lang="en-US" sz="2800" i="1" dirty="0" smtClean="0"/>
              <a:t>Museum Basics</a:t>
            </a:r>
            <a:r>
              <a:rPr lang="en-US" sz="2800" dirty="0" smtClean="0"/>
              <a:t>. 2</a:t>
            </a:r>
            <a:r>
              <a:rPr lang="en-US" sz="2800" baseline="30000" dirty="0" smtClean="0"/>
              <a:t>nd</a:t>
            </a:r>
            <a:r>
              <a:rPr lang="en-US" sz="2800" dirty="0" smtClean="0"/>
              <a:t> ed. </a:t>
            </a:r>
          </a:p>
          <a:p>
            <a:pPr algn="just" eaLnBrk="1" hangingPunct="1"/>
            <a:r>
              <a:rPr lang="en-GB" sz="2800" dirty="0" smtClean="0"/>
              <a:t>Walsh, K. (2002/1992). </a:t>
            </a:r>
            <a:r>
              <a:rPr lang="en-GB" sz="2800" i="1" dirty="0" smtClean="0"/>
              <a:t>The Representation of the Past: Museums and heritage in the post-modern world. London: </a:t>
            </a:r>
            <a:r>
              <a:rPr lang="en-GB" sz="2800" dirty="0" err="1" smtClean="0"/>
              <a:t>Routledge</a:t>
            </a:r>
            <a:r>
              <a:rPr lang="en-GB" sz="2800" dirty="0" smtClean="0"/>
              <a:t>.</a:t>
            </a:r>
          </a:p>
          <a:p>
            <a:pPr algn="just" eaLnBrk="1" hangingPunct="1"/>
            <a:endParaRPr lang="en-US" sz="2800" dirty="0" smtClean="0"/>
          </a:p>
          <a:p>
            <a:pPr algn="just" eaLnBrk="1" hangingPunct="1"/>
            <a:endParaRPr lang="en-US" sz="28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5"/>
          <p:cNvSpPr>
            <a:spLocks noGrp="1" noChangeArrowheads="1"/>
          </p:cNvSpPr>
          <p:nvPr>
            <p:ph type="title"/>
          </p:nvPr>
        </p:nvSpPr>
        <p:spPr/>
        <p:txBody>
          <a:bodyPr/>
          <a:lstStyle/>
          <a:p>
            <a:pPr eaLnBrk="1" hangingPunct="1"/>
            <a:r>
              <a:rPr lang="en-GB" dirty="0" smtClean="0"/>
              <a:t>Definitions</a:t>
            </a:r>
            <a:endParaRPr lang="en-US" dirty="0" smtClean="0"/>
          </a:p>
        </p:txBody>
      </p:sp>
      <p:sp>
        <p:nvSpPr>
          <p:cNvPr id="6147" name="Rectangle 6"/>
          <p:cNvSpPr>
            <a:spLocks noGrp="1" noChangeArrowheads="1"/>
          </p:cNvSpPr>
          <p:nvPr>
            <p:ph type="body" idx="1"/>
          </p:nvPr>
        </p:nvSpPr>
        <p:spPr/>
        <p:txBody>
          <a:bodyPr/>
          <a:lstStyle/>
          <a:p>
            <a:r>
              <a:rPr lang="en-US" sz="2800" b="1" dirty="0" smtClean="0"/>
              <a:t>The International Council of Museums definition:</a:t>
            </a:r>
          </a:p>
          <a:p>
            <a:r>
              <a:rPr lang="en-US" sz="2400" dirty="0" smtClean="0"/>
              <a:t>A museum is a non-profit making, permanent institution in the service of society and of its development, and open to the public, which acquires, conserves, researches, communicates and exhibits, for purposes of study, education and enjoyment, material evidence of people and their environment.</a:t>
            </a:r>
          </a:p>
          <a:p>
            <a:endParaRPr lang="en-US" sz="2400"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5"/>
          <p:cNvSpPr>
            <a:spLocks noGrp="1" noChangeArrowheads="1"/>
          </p:cNvSpPr>
          <p:nvPr>
            <p:ph type="title"/>
          </p:nvPr>
        </p:nvSpPr>
        <p:spPr/>
        <p:txBody>
          <a:bodyPr/>
          <a:lstStyle/>
          <a:p>
            <a:pPr eaLnBrk="1" hangingPunct="1"/>
            <a:r>
              <a:rPr lang="en-GB" dirty="0" smtClean="0"/>
              <a:t>Definitions</a:t>
            </a:r>
            <a:endParaRPr lang="en-US" dirty="0" smtClean="0"/>
          </a:p>
        </p:txBody>
      </p:sp>
      <p:sp>
        <p:nvSpPr>
          <p:cNvPr id="6147" name="Rectangle 6"/>
          <p:cNvSpPr>
            <a:spLocks noGrp="1" noChangeArrowheads="1"/>
          </p:cNvSpPr>
          <p:nvPr>
            <p:ph type="body" idx="1"/>
          </p:nvPr>
        </p:nvSpPr>
        <p:spPr>
          <a:xfrm>
            <a:off x="179512" y="1700808"/>
            <a:ext cx="8784976" cy="4430117"/>
          </a:xfrm>
        </p:spPr>
        <p:txBody>
          <a:bodyPr/>
          <a:lstStyle/>
          <a:p>
            <a:r>
              <a:rPr lang="en-US" sz="2800" b="1" dirty="0" smtClean="0"/>
              <a:t>The Museums Association (United Kingdom) definition:</a:t>
            </a:r>
          </a:p>
          <a:p>
            <a:r>
              <a:rPr lang="en-US" sz="2400" dirty="0" smtClean="0"/>
              <a:t>A museum is an institution which collects, documents, preserves, exhibits and interprets material evidence and associated information for the public benefit.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5"/>
          <p:cNvSpPr>
            <a:spLocks noGrp="1" noChangeArrowheads="1"/>
          </p:cNvSpPr>
          <p:nvPr>
            <p:ph type="title"/>
          </p:nvPr>
        </p:nvSpPr>
        <p:spPr/>
        <p:txBody>
          <a:bodyPr/>
          <a:lstStyle/>
          <a:p>
            <a:pPr lvl="0" indent="-469900">
              <a:spcBef>
                <a:spcPct val="20000"/>
              </a:spcBef>
            </a:pPr>
            <a:r>
              <a:rPr lang="en-US" sz="2400" b="1" dirty="0" smtClean="0">
                <a:solidFill>
                  <a:srgbClr val="000000"/>
                </a:solidFill>
                <a:ea typeface="+mn-ea"/>
              </a:rPr>
              <a:t>A museum is an institution which collects, documents, preserves, exhibits and interprets material evidence and associated information for the public benefit.</a:t>
            </a:r>
          </a:p>
        </p:txBody>
      </p:sp>
      <p:sp>
        <p:nvSpPr>
          <p:cNvPr id="6147" name="Rectangle 6"/>
          <p:cNvSpPr>
            <a:spLocks noGrp="1" noChangeArrowheads="1"/>
          </p:cNvSpPr>
          <p:nvPr>
            <p:ph type="body" idx="1"/>
          </p:nvPr>
        </p:nvSpPr>
        <p:spPr>
          <a:xfrm>
            <a:off x="179512" y="1700808"/>
            <a:ext cx="8784976" cy="4430117"/>
          </a:xfrm>
        </p:spPr>
        <p:txBody>
          <a:bodyPr/>
          <a:lstStyle/>
          <a:p>
            <a:r>
              <a:rPr lang="en-US" sz="2800" dirty="0" smtClean="0"/>
              <a:t>‘Institution’ implies  </a:t>
            </a:r>
            <a:r>
              <a:rPr lang="en-US" sz="2800" dirty="0" err="1" smtClean="0"/>
              <a:t>formalised</a:t>
            </a:r>
            <a:r>
              <a:rPr lang="en-US" sz="2800" dirty="0" smtClean="0"/>
              <a:t> establishment, = long-term purpose</a:t>
            </a:r>
          </a:p>
          <a:p>
            <a:r>
              <a:rPr lang="en-US" sz="2800" dirty="0" smtClean="0"/>
              <a:t>‘Collects’ =  all means of acquisition</a:t>
            </a:r>
          </a:p>
          <a:p>
            <a:r>
              <a:rPr lang="en-US" sz="2800" dirty="0" smtClean="0"/>
              <a:t>‘Documents’ </a:t>
            </a:r>
            <a:r>
              <a:rPr lang="en-US" sz="2800" dirty="0" err="1" smtClean="0"/>
              <a:t>emphasises</a:t>
            </a:r>
            <a:r>
              <a:rPr lang="en-US" sz="2800" dirty="0" smtClean="0"/>
              <a:t> need to maintain records</a:t>
            </a:r>
          </a:p>
          <a:p>
            <a:r>
              <a:rPr lang="en-US" sz="2800" dirty="0" smtClean="0"/>
              <a:t>‘Preserves’ = all aspects of conservation and security</a:t>
            </a:r>
          </a:p>
          <a:p>
            <a:r>
              <a:rPr lang="en-US" sz="2800" dirty="0" smtClean="0"/>
              <a:t>‘Exhibits’ stands for expectation of visitors that they will be able to see at least a representative selection of the objects in the collections</a:t>
            </a:r>
          </a:p>
          <a:p>
            <a:r>
              <a:rPr lang="en-US" sz="2800" dirty="0" smtClean="0"/>
              <a:t>‘Interprets’ covers display, education, research and publication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14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14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5"/>
          <p:cNvSpPr>
            <a:spLocks noGrp="1" noChangeArrowheads="1"/>
          </p:cNvSpPr>
          <p:nvPr>
            <p:ph type="title"/>
          </p:nvPr>
        </p:nvSpPr>
        <p:spPr/>
        <p:txBody>
          <a:bodyPr/>
          <a:lstStyle/>
          <a:p>
            <a:pPr lvl="0" indent="-469900">
              <a:spcBef>
                <a:spcPct val="20000"/>
              </a:spcBef>
            </a:pPr>
            <a:r>
              <a:rPr lang="en-US" sz="2400" b="1" dirty="0" smtClean="0">
                <a:solidFill>
                  <a:srgbClr val="000000"/>
                </a:solidFill>
                <a:ea typeface="+mn-ea"/>
              </a:rPr>
              <a:t>A museum is an institution which collects, documents, preserves, exhibits and interprets material evidence and associated information for the public benefit.</a:t>
            </a:r>
          </a:p>
        </p:txBody>
      </p:sp>
      <p:sp>
        <p:nvSpPr>
          <p:cNvPr id="6147" name="Rectangle 6"/>
          <p:cNvSpPr>
            <a:spLocks noGrp="1" noChangeArrowheads="1"/>
          </p:cNvSpPr>
          <p:nvPr>
            <p:ph type="body" idx="1"/>
          </p:nvPr>
        </p:nvSpPr>
        <p:spPr>
          <a:xfrm>
            <a:off x="179512" y="1700808"/>
            <a:ext cx="8784976" cy="4430117"/>
          </a:xfrm>
        </p:spPr>
        <p:txBody>
          <a:bodyPr/>
          <a:lstStyle/>
          <a:p>
            <a:r>
              <a:rPr lang="en-US" sz="2800" dirty="0" smtClean="0"/>
              <a:t>‘Material’ indicates something that is tangible </a:t>
            </a:r>
          </a:p>
          <a:p>
            <a:r>
              <a:rPr lang="en-US" sz="2800" dirty="0" smtClean="0"/>
              <a:t>‘Evidence’ guarantees its authenticity (‘real thing’)</a:t>
            </a:r>
          </a:p>
          <a:p>
            <a:r>
              <a:rPr lang="en-US" sz="2800" dirty="0" smtClean="0"/>
              <a:t>‘Associated information’ </a:t>
            </a:r>
          </a:p>
          <a:p>
            <a:pPr lvl="1"/>
            <a:r>
              <a:rPr lang="en-US" sz="2400" dirty="0" smtClean="0"/>
              <a:t>represents the knowledge which prevents a museum object being merely a curio</a:t>
            </a:r>
          </a:p>
          <a:p>
            <a:pPr lvl="2"/>
            <a:r>
              <a:rPr lang="en-US" sz="2000" dirty="0" smtClean="0"/>
              <a:t>strange and interesting object which evokes curiosity</a:t>
            </a:r>
          </a:p>
          <a:p>
            <a:pPr lvl="1"/>
            <a:r>
              <a:rPr lang="en-US" sz="2400" dirty="0" smtClean="0"/>
              <a:t>includes all records relating to its past history, acquisition and subsequent usage</a:t>
            </a:r>
          </a:p>
          <a:p>
            <a:r>
              <a:rPr lang="en-US" sz="2800" dirty="0" smtClean="0"/>
              <a:t>‘for the public benefit’ = deliberately open ended; is intended to reflect current thinking “museums are the servants of society”, both within + outside profession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147">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147">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147">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14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5"/>
          <p:cNvSpPr>
            <a:spLocks noGrp="1" noChangeArrowheads="1"/>
          </p:cNvSpPr>
          <p:nvPr>
            <p:ph type="title"/>
          </p:nvPr>
        </p:nvSpPr>
        <p:spPr/>
        <p:txBody>
          <a:bodyPr/>
          <a:lstStyle/>
          <a:p>
            <a:pPr eaLnBrk="1" hangingPunct="1"/>
            <a:r>
              <a:rPr lang="en-GB" dirty="0" smtClean="0"/>
              <a:t>Definitions</a:t>
            </a:r>
            <a:endParaRPr lang="en-US" dirty="0" smtClean="0"/>
          </a:p>
        </p:txBody>
      </p:sp>
      <p:sp>
        <p:nvSpPr>
          <p:cNvPr id="6147" name="Rectangle 6"/>
          <p:cNvSpPr>
            <a:spLocks noGrp="1" noChangeArrowheads="1"/>
          </p:cNvSpPr>
          <p:nvPr>
            <p:ph type="body" idx="1"/>
          </p:nvPr>
        </p:nvSpPr>
        <p:spPr>
          <a:xfrm>
            <a:off x="0" y="1700808"/>
            <a:ext cx="8964488" cy="4430117"/>
          </a:xfrm>
        </p:spPr>
        <p:txBody>
          <a:bodyPr/>
          <a:lstStyle/>
          <a:p>
            <a:r>
              <a:rPr lang="en-US" sz="2800" b="1" dirty="0" smtClean="0"/>
              <a:t>The American Association of Museums definition:</a:t>
            </a:r>
          </a:p>
          <a:p>
            <a:r>
              <a:rPr lang="en-US" sz="2400" dirty="0" smtClean="0"/>
              <a:t>A non-profit permanent, established institution, not existing primarily for the purpose of conducting temporary exhibitions, exempt from federal and state income taxes, open to the public and administered in the public interest, for the purpose of conserving and preserving, studying, interpreting, assembling, and exhibiting to the public for its instruction and enjoyment objects and specimens of educational and cultural value, including artistic, scientific (whether animate or inanimate), historical and technological material. Museums thus defined shall include botanical gardens, zoological parks, aquaria, </a:t>
            </a:r>
            <a:r>
              <a:rPr lang="en-US" sz="2400" dirty="0" err="1" smtClean="0"/>
              <a:t>planetaria</a:t>
            </a:r>
            <a:r>
              <a:rPr lang="en-US" sz="2400" dirty="0" smtClean="0"/>
              <a:t>, historical societies, and historic houses and sites which meet the requirements set forth in the preceding sentence.</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533400"/>
            <a:ext cx="8507288" cy="1143000"/>
          </a:xfrm>
        </p:spPr>
        <p:txBody>
          <a:bodyPr/>
          <a:lstStyle/>
          <a:p>
            <a:r>
              <a:rPr lang="en-GB" sz="4000" dirty="0" smtClean="0"/>
              <a:t>Museums and the shaping of knowledge</a:t>
            </a:r>
            <a:endParaRPr lang="en-US" sz="4000" dirty="0"/>
          </a:p>
        </p:txBody>
      </p:sp>
      <p:sp>
        <p:nvSpPr>
          <p:cNvPr id="3" name="Content Placeholder 2"/>
          <p:cNvSpPr>
            <a:spLocks noGrp="1"/>
          </p:cNvSpPr>
          <p:nvPr>
            <p:ph idx="1"/>
          </p:nvPr>
        </p:nvSpPr>
        <p:spPr>
          <a:xfrm>
            <a:off x="0" y="1828800"/>
            <a:ext cx="9144000" cy="4302125"/>
          </a:xfrm>
        </p:spPr>
        <p:txBody>
          <a:bodyPr/>
          <a:lstStyle/>
          <a:p>
            <a:r>
              <a:rPr lang="en-US" sz="2800" dirty="0" smtClean="0"/>
              <a:t>= shaping knowledge over last 600 years: structures of knowledge and rules for the production of truth (especially  during period of the Renaissance </a:t>
            </a:r>
            <a:r>
              <a:rPr lang="en-US" sz="2800" i="1" dirty="0" smtClean="0"/>
              <a:t>episteme, the classical </a:t>
            </a:r>
            <a:r>
              <a:rPr lang="en-US" sz="2800" dirty="0" smtClean="0"/>
              <a:t>age, and the modern age)</a:t>
            </a:r>
          </a:p>
          <a:p>
            <a:r>
              <a:rPr lang="en-US" sz="2800" dirty="0" smtClean="0"/>
              <a:t>accumulation of material things (natural + artificial) </a:t>
            </a:r>
            <a:r>
              <a:rPr lang="en-US" sz="2800" dirty="0" smtClean="0">
                <a:sym typeface="Wingdings" pitchFamily="2" charset="2"/>
              </a:rPr>
              <a:t> </a:t>
            </a:r>
            <a:r>
              <a:rPr lang="en-US" sz="2800" dirty="0" smtClean="0"/>
              <a:t>one of the ways to know the world</a:t>
            </a:r>
          </a:p>
          <a:p>
            <a:r>
              <a:rPr lang="en-US" sz="2800" dirty="0" smtClean="0"/>
              <a:t>cabinets, </a:t>
            </a:r>
            <a:r>
              <a:rPr lang="en-US" sz="2800" i="1" dirty="0" err="1" smtClean="0"/>
              <a:t>studioli</a:t>
            </a:r>
            <a:r>
              <a:rPr lang="en-US" sz="2800" i="1" dirty="0" smtClean="0"/>
              <a:t>, </a:t>
            </a:r>
            <a:r>
              <a:rPr lang="en-US" sz="2800" i="1" dirty="0" err="1" smtClean="0"/>
              <a:t>Theatrum</a:t>
            </a:r>
            <a:r>
              <a:rPr lang="en-US" sz="2800" i="1" dirty="0" smtClean="0"/>
              <a:t> </a:t>
            </a:r>
            <a:r>
              <a:rPr lang="en-US" sz="2800" i="1" dirty="0" err="1" smtClean="0"/>
              <a:t>sapientiae</a:t>
            </a:r>
            <a:r>
              <a:rPr lang="en-US" sz="2800" i="1" dirty="0" smtClean="0"/>
              <a:t>, repositories, </a:t>
            </a:r>
            <a:r>
              <a:rPr lang="en-US" sz="2800" dirty="0" smtClean="0"/>
              <a:t>and</a:t>
            </a:r>
            <a:r>
              <a:rPr lang="en-US" sz="2800" i="1" dirty="0" smtClean="0"/>
              <a:t> </a:t>
            </a:r>
            <a:r>
              <a:rPr lang="en-US" sz="2800" dirty="0" smtClean="0"/>
              <a:t>‘museums’ = constituted according to the prevailing epistemological context </a:t>
            </a:r>
            <a:r>
              <a:rPr lang="en-US" sz="2800" dirty="0" smtClean="0">
                <a:sym typeface="Wingdings" pitchFamily="2" charset="2"/>
              </a:rPr>
              <a:t> </a:t>
            </a:r>
            <a:r>
              <a:rPr lang="en-US" sz="2800" dirty="0" smtClean="0"/>
              <a:t>enabled different ways of knowing </a:t>
            </a:r>
            <a:r>
              <a:rPr lang="en-US" sz="2800" dirty="0" smtClean="0">
                <a:sym typeface="Wingdings" pitchFamily="2" charset="2"/>
              </a:rPr>
              <a:t> always </a:t>
            </a:r>
            <a:r>
              <a:rPr lang="en-US" sz="2800" dirty="0" smtClean="0"/>
              <a:t>according to the rules and structures in place at the time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533400"/>
            <a:ext cx="8507288" cy="1095400"/>
          </a:xfrm>
        </p:spPr>
        <p:txBody>
          <a:bodyPr/>
          <a:lstStyle/>
          <a:p>
            <a:pPr algn="ctr"/>
            <a:r>
              <a:rPr lang="en-US" sz="4000" b="1" u="sng" dirty="0" smtClean="0"/>
              <a:t>There is no essential museum</a:t>
            </a:r>
            <a:r>
              <a:rPr lang="en-US" sz="4000" dirty="0" smtClean="0"/>
              <a:t>!</a:t>
            </a:r>
            <a:endParaRPr lang="en-US" sz="4000" dirty="0"/>
          </a:p>
        </p:txBody>
      </p:sp>
      <p:sp>
        <p:nvSpPr>
          <p:cNvPr id="3" name="Content Placeholder 2"/>
          <p:cNvSpPr>
            <a:spLocks noGrp="1"/>
          </p:cNvSpPr>
          <p:nvPr>
            <p:ph idx="1"/>
          </p:nvPr>
        </p:nvSpPr>
        <p:spPr>
          <a:xfrm>
            <a:off x="0" y="1772816"/>
            <a:ext cx="9144000" cy="4358109"/>
          </a:xfrm>
        </p:spPr>
        <p:txBody>
          <a:bodyPr/>
          <a:lstStyle/>
          <a:p>
            <a:r>
              <a:rPr lang="en-US" sz="2800" dirty="0" smtClean="0"/>
              <a:t>museum is not a pre-constituted entity which is produced in the same way at all times (‘direct ancestors’ or ‘fundamental role’ identified)</a:t>
            </a:r>
          </a:p>
          <a:p>
            <a:r>
              <a:rPr lang="en-US" sz="2800" dirty="0" smtClean="0"/>
              <a:t>identities, targets, functions, subject positions = variable + discontinuous</a:t>
            </a:r>
          </a:p>
          <a:p>
            <a:r>
              <a:rPr lang="en-US" sz="2800" dirty="0" smtClean="0"/>
              <a:t>no essential identity for museums </a:t>
            </a:r>
          </a:p>
          <a:p>
            <a:r>
              <a:rPr lang="en-US" sz="2800" dirty="0" smtClean="0"/>
              <a:t>constituted identities </a:t>
            </a:r>
            <a:r>
              <a:rPr lang="en-US" sz="2800" i="1" dirty="0" smtClean="0"/>
              <a:t>= </a:t>
            </a:r>
            <a:r>
              <a:rPr lang="en-US" sz="2800" dirty="0" smtClean="0"/>
              <a:t>subject to constant change (due to shifts, new relations of advantage and disadvantage)</a:t>
            </a:r>
          </a:p>
          <a:p>
            <a:r>
              <a:rPr lang="en-US" sz="2800" dirty="0" smtClean="0"/>
              <a:t>‘Truth is of the world: it is produced by virtue of multiple constraints’ (</a:t>
            </a:r>
            <a:r>
              <a:rPr lang="en-US" sz="2800" smtClean="0"/>
              <a:t>Foucault, 1977b:13</a:t>
            </a:r>
            <a:r>
              <a:rPr lang="en-US" sz="2800" dirty="0" smtClean="0"/>
              <a:t>).</a:t>
            </a:r>
            <a:endParaRPr 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533400"/>
            <a:ext cx="8856984" cy="1143000"/>
          </a:xfrm>
        </p:spPr>
        <p:txBody>
          <a:bodyPr/>
          <a:lstStyle/>
          <a:p>
            <a:r>
              <a:rPr lang="en-GB" dirty="0" smtClean="0"/>
              <a:t>Museums as part of “Cultural Theory”</a:t>
            </a:r>
            <a:endParaRPr lang="en-GB" dirty="0"/>
          </a:p>
        </p:txBody>
      </p:sp>
      <p:sp>
        <p:nvSpPr>
          <p:cNvPr id="3" name="Content Placeholder 2"/>
          <p:cNvSpPr>
            <a:spLocks noGrp="1"/>
          </p:cNvSpPr>
          <p:nvPr>
            <p:ph idx="1"/>
          </p:nvPr>
        </p:nvSpPr>
        <p:spPr>
          <a:xfrm>
            <a:off x="107504" y="1828800"/>
            <a:ext cx="8856984" cy="4302125"/>
          </a:xfrm>
        </p:spPr>
        <p:txBody>
          <a:bodyPr/>
          <a:lstStyle/>
          <a:p>
            <a:r>
              <a:rPr lang="en-GB" sz="2800" dirty="0" smtClean="0"/>
              <a:t>Argument: we inhabit culture in the sense that we share a certain amount of knowledge and understanding about our environment  </a:t>
            </a:r>
            <a:r>
              <a:rPr lang="en-GB" sz="2800" dirty="0" smtClean="0">
                <a:sym typeface="Wingdings" pitchFamily="2" charset="2"/>
              </a:rPr>
              <a:t> </a:t>
            </a:r>
            <a:r>
              <a:rPr lang="en-GB" sz="2800" dirty="0" smtClean="0"/>
              <a:t>share “cultural maps,” of shared cultural maps involves making judgments about cultural practices or products + their value, status, and legitimacy</a:t>
            </a:r>
          </a:p>
          <a:p>
            <a:r>
              <a:rPr lang="en-GB" sz="2800" dirty="0" smtClean="0"/>
              <a:t>applicable to work within museums and galleries where the act of display = of definition and attribution of value:  “this is art” or “this is culture.” </a:t>
            </a:r>
          </a:p>
          <a:p>
            <a:r>
              <a:rPr lang="en-GB" sz="2800" dirty="0" smtClean="0"/>
              <a:t>Controversies: arise over such acts of value definition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533400"/>
            <a:ext cx="8856984" cy="1143000"/>
          </a:xfrm>
        </p:spPr>
        <p:txBody>
          <a:bodyPr/>
          <a:lstStyle/>
          <a:p>
            <a:r>
              <a:rPr lang="en-GB" dirty="0" smtClean="0"/>
              <a:t>Museums as part of “Cultural Theory”</a:t>
            </a:r>
            <a:endParaRPr lang="en-GB" dirty="0"/>
          </a:p>
        </p:txBody>
      </p:sp>
      <p:sp>
        <p:nvSpPr>
          <p:cNvPr id="3" name="Content Placeholder 2"/>
          <p:cNvSpPr>
            <a:spLocks noGrp="1"/>
          </p:cNvSpPr>
          <p:nvPr>
            <p:ph idx="1"/>
          </p:nvPr>
        </p:nvSpPr>
        <p:spPr>
          <a:xfrm>
            <a:off x="107504" y="1828800"/>
            <a:ext cx="8856984" cy="4302125"/>
          </a:xfrm>
        </p:spPr>
        <p:txBody>
          <a:bodyPr/>
          <a:lstStyle/>
          <a:p>
            <a:r>
              <a:rPr lang="en-GB" sz="2800" dirty="0" smtClean="0"/>
              <a:t>Museums = public spaces in which definitions of cultures and their values = actively contested and debated</a:t>
            </a:r>
          </a:p>
          <a:p>
            <a:r>
              <a:rPr lang="en-GB" sz="2800" dirty="0" smtClean="0"/>
              <a:t>Museums materialize values + supports processes of meaning-making into sharp relief</a:t>
            </a:r>
          </a:p>
          <a:p>
            <a:r>
              <a:rPr lang="en-GB" sz="2800" dirty="0" smtClean="0"/>
              <a:t>= reason that museums are of such interest to cultural theoreticians and museum studies researchers alike</a:t>
            </a:r>
            <a:endParaRPr lang="en-GB"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Museums as contact zone</a:t>
            </a:r>
            <a:endParaRPr lang="en-GB" dirty="0"/>
          </a:p>
        </p:txBody>
      </p:sp>
      <p:sp>
        <p:nvSpPr>
          <p:cNvPr id="3" name="Content Placeholder 2"/>
          <p:cNvSpPr>
            <a:spLocks noGrp="1"/>
          </p:cNvSpPr>
          <p:nvPr>
            <p:ph idx="1"/>
          </p:nvPr>
        </p:nvSpPr>
        <p:spPr>
          <a:xfrm>
            <a:off x="0" y="1844824"/>
            <a:ext cx="8964488" cy="4752528"/>
          </a:xfrm>
        </p:spPr>
        <p:txBody>
          <a:bodyPr/>
          <a:lstStyle/>
          <a:p>
            <a:r>
              <a:rPr lang="en-GB" sz="2800" dirty="0" smtClean="0"/>
              <a:t>= interactive nature of the relationships between various communities, stakeholders, and museums. </a:t>
            </a:r>
          </a:p>
          <a:p>
            <a:r>
              <a:rPr lang="en-GB" sz="2800" dirty="0" smtClean="0"/>
              <a:t>As “contact zone,” museum = space of </a:t>
            </a:r>
            <a:r>
              <a:rPr lang="en-GB" sz="2800" dirty="0" err="1" smtClean="0"/>
              <a:t>transcultural</a:t>
            </a:r>
            <a:r>
              <a:rPr lang="en-GB" sz="2800" dirty="0" smtClean="0"/>
              <a:t> encounter (more than being a tightly bounded institution disseminating knowledge to its visitors) </a:t>
            </a:r>
            <a:r>
              <a:rPr lang="en-GB" sz="2800" dirty="0" smtClean="0">
                <a:sym typeface="Wingdings" pitchFamily="2" charset="2"/>
              </a:rPr>
              <a:t> heritage: </a:t>
            </a:r>
            <a:r>
              <a:rPr lang="en-GB" sz="2800" dirty="0" smtClean="0"/>
              <a:t>museum as a space where different cultures and communities intersect, interact, and are mutually influenced by the encounter</a:t>
            </a:r>
          </a:p>
          <a:p>
            <a:r>
              <a:rPr lang="en-GB" sz="2800" dirty="0" smtClean="0"/>
              <a:t>museum itself is a community with its own conventions and cultural values </a:t>
            </a:r>
          </a:p>
          <a:p>
            <a:endParaRPr lang="en-GB" sz="28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Museums as contact zone</a:t>
            </a:r>
            <a:endParaRPr lang="en-GB" dirty="0"/>
          </a:p>
        </p:txBody>
      </p:sp>
      <p:sp>
        <p:nvSpPr>
          <p:cNvPr id="3" name="Content Placeholder 2"/>
          <p:cNvSpPr>
            <a:spLocks noGrp="1"/>
          </p:cNvSpPr>
          <p:nvPr>
            <p:ph idx="1"/>
          </p:nvPr>
        </p:nvSpPr>
        <p:spPr>
          <a:xfrm>
            <a:off x="0" y="1844824"/>
            <a:ext cx="8964488" cy="4752528"/>
          </a:xfrm>
        </p:spPr>
        <p:txBody>
          <a:bodyPr/>
          <a:lstStyle/>
          <a:p>
            <a:r>
              <a:rPr lang="en-GB" sz="2800" dirty="0" smtClean="0"/>
              <a:t>museums are changing continually in response to their own changing contexts – colonial, postcolonial, modern, postmodern, public, commercial, ...</a:t>
            </a:r>
          </a:p>
          <a:p>
            <a:r>
              <a:rPr lang="en-GB" sz="2800" dirty="0" smtClean="0">
                <a:sym typeface="Wingdings" pitchFamily="2" charset="2"/>
              </a:rPr>
              <a:t> </a:t>
            </a:r>
            <a:r>
              <a:rPr lang="en-GB" sz="2800" dirty="0" smtClean="0"/>
              <a:t>“museum” is understood as a flexible and expansive way of describing a whole range of relations and activities which surround the valuation, collection, and display of cultures and histories </a:t>
            </a:r>
            <a:r>
              <a:rPr lang="en-GB" sz="2800" dirty="0" smtClean="0">
                <a:sym typeface="Wingdings" pitchFamily="2" charset="2"/>
              </a:rPr>
              <a:t> beware the visitors and their needs!!!!</a:t>
            </a:r>
            <a:endParaRPr lang="en-GB" sz="2800" dirty="0" smtClean="0"/>
          </a:p>
          <a:p>
            <a:endParaRPr lang="en-GB" sz="28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Museums as Heritage Centres</a:t>
            </a:r>
            <a:endParaRPr lang="en-US" dirty="0"/>
          </a:p>
        </p:txBody>
      </p:sp>
      <p:sp>
        <p:nvSpPr>
          <p:cNvPr id="3" name="Content Placeholder 2"/>
          <p:cNvSpPr>
            <a:spLocks noGrp="1"/>
          </p:cNvSpPr>
          <p:nvPr>
            <p:ph idx="1"/>
          </p:nvPr>
        </p:nvSpPr>
        <p:spPr/>
        <p:txBody>
          <a:bodyPr/>
          <a:lstStyle/>
          <a:p>
            <a:r>
              <a:rPr lang="en-US" b="1" dirty="0" smtClean="0"/>
              <a:t>Heritage centre </a:t>
            </a:r>
          </a:p>
          <a:p>
            <a:r>
              <a:rPr lang="en-US" dirty="0" smtClean="0"/>
              <a:t>a term widely used to describe a facility interpreting the natural and/or cultural heritage of a place or an area</a:t>
            </a:r>
          </a:p>
          <a:p>
            <a:r>
              <a:rPr lang="en-US" dirty="0" smtClean="0"/>
              <a:t>in many cases, heritage </a:t>
            </a:r>
            <a:r>
              <a:rPr lang="en-US" dirty="0" err="1" smtClean="0"/>
              <a:t>centres</a:t>
            </a:r>
            <a:r>
              <a:rPr lang="en-US" dirty="0" smtClean="0"/>
              <a:t> are collections-based and are thus functionally museums,</a:t>
            </a:r>
          </a:p>
          <a:p>
            <a:r>
              <a:rPr lang="en-US" dirty="0" smtClean="0"/>
              <a:t>‘heritage centre’ is thought to sound more attractive to visitors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33400"/>
            <a:ext cx="8676456" cy="1143000"/>
          </a:xfrm>
        </p:spPr>
        <p:txBody>
          <a:bodyPr/>
          <a:lstStyle/>
          <a:p>
            <a:r>
              <a:rPr lang="en-US" sz="3800" b="1" dirty="0" smtClean="0"/>
              <a:t>SOCIAL AND CULTURAL BENEFITS</a:t>
            </a:r>
            <a:endParaRPr lang="en-US" sz="3800" dirty="0"/>
          </a:p>
        </p:txBody>
      </p:sp>
      <p:sp>
        <p:nvSpPr>
          <p:cNvPr id="3" name="Content Placeholder 2"/>
          <p:cNvSpPr>
            <a:spLocks noGrp="1"/>
          </p:cNvSpPr>
          <p:nvPr>
            <p:ph idx="1"/>
          </p:nvPr>
        </p:nvSpPr>
        <p:spPr>
          <a:xfrm>
            <a:off x="179512" y="1828800"/>
            <a:ext cx="8964488" cy="4302125"/>
          </a:xfrm>
        </p:spPr>
        <p:txBody>
          <a:bodyPr/>
          <a:lstStyle/>
          <a:p>
            <a:r>
              <a:rPr lang="en-US" sz="2800" dirty="0" smtClean="0"/>
              <a:t>preserves and conserves community’s cultural and natural heritage;</a:t>
            </a:r>
          </a:p>
          <a:p>
            <a:r>
              <a:rPr lang="en-US" sz="2800" dirty="0" smtClean="0"/>
              <a:t>cultural focus + place of shared ‘memory’ for community;</a:t>
            </a:r>
          </a:p>
          <a:p>
            <a:r>
              <a:rPr lang="en-US" sz="2800" dirty="0" smtClean="0"/>
              <a:t>engagement with educational </a:t>
            </a:r>
            <a:r>
              <a:rPr lang="en-US" sz="2800" dirty="0" err="1" smtClean="0"/>
              <a:t>organisations</a:t>
            </a:r>
            <a:r>
              <a:rPr lang="en-US" sz="2800" dirty="0" smtClean="0"/>
              <a:t>, learn through contact with original material;</a:t>
            </a:r>
          </a:p>
          <a:p>
            <a:r>
              <a:rPr lang="en-US" sz="2800" dirty="0" smtClean="0"/>
              <a:t>providing accessible cultural facilities, (exhibition spaces, meeting rooms, lecture theatres);</a:t>
            </a:r>
          </a:p>
          <a:p>
            <a:r>
              <a:rPr lang="en-US" sz="2800" dirty="0" smtClean="0"/>
              <a:t>representing the history and culture of minority groups;</a:t>
            </a:r>
          </a:p>
          <a:p>
            <a:r>
              <a:rPr lang="en-US" sz="2800" dirty="0" err="1" smtClean="0"/>
              <a:t>organising</a:t>
            </a:r>
            <a:r>
              <a:rPr lang="en-US" sz="2800" dirty="0" smtClean="0"/>
              <a:t> accessible cultural events and activities;</a:t>
            </a:r>
          </a:p>
          <a:p>
            <a:r>
              <a:rPr lang="en-US" sz="2800" dirty="0" smtClean="0"/>
              <a:t>acting as a centre of objective professional expertise;</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33400"/>
            <a:ext cx="8676456" cy="1143000"/>
          </a:xfrm>
        </p:spPr>
        <p:txBody>
          <a:bodyPr/>
          <a:lstStyle/>
          <a:p>
            <a:r>
              <a:rPr lang="en-US" sz="3800" b="1" dirty="0" smtClean="0"/>
              <a:t>SOCIAL AND CULTURAL BENEFITS</a:t>
            </a:r>
            <a:endParaRPr lang="en-US" sz="3800" dirty="0"/>
          </a:p>
        </p:txBody>
      </p:sp>
      <p:sp>
        <p:nvSpPr>
          <p:cNvPr id="3" name="Content Placeholder 2"/>
          <p:cNvSpPr>
            <a:spLocks noGrp="1"/>
          </p:cNvSpPr>
          <p:nvPr>
            <p:ph idx="1"/>
          </p:nvPr>
        </p:nvSpPr>
        <p:spPr>
          <a:xfrm>
            <a:off x="179512" y="1828800"/>
            <a:ext cx="8964488" cy="4302125"/>
          </a:xfrm>
        </p:spPr>
        <p:txBody>
          <a:bodyPr/>
          <a:lstStyle/>
          <a:p>
            <a:r>
              <a:rPr lang="en-US" sz="2800" dirty="0" smtClean="0"/>
              <a:t>providing opportunities for community involvement through volunteer </a:t>
            </a:r>
            <a:r>
              <a:rPr lang="en-US" sz="2800" dirty="0" err="1" smtClean="0"/>
              <a:t>programmes</a:t>
            </a:r>
            <a:r>
              <a:rPr lang="en-US" sz="2800" dirty="0" smtClean="0"/>
              <a:t>, Friends’ groups or training </a:t>
            </a:r>
            <a:r>
              <a:rPr lang="en-US" sz="2800" dirty="0" err="1" smtClean="0"/>
              <a:t>programmes</a:t>
            </a:r>
            <a:r>
              <a:rPr lang="en-US" sz="2800" dirty="0" smtClean="0"/>
              <a:t>;</a:t>
            </a:r>
          </a:p>
          <a:p>
            <a:r>
              <a:rPr lang="en-US" sz="2800" dirty="0" smtClean="0"/>
              <a:t>working in partnership with other cultural bodies, e.g. libraries, archives, theatres, arts </a:t>
            </a:r>
            <a:r>
              <a:rPr lang="en-US" sz="2800" dirty="0" err="1" smtClean="0"/>
              <a:t>centres</a:t>
            </a:r>
            <a:r>
              <a:rPr lang="en-US" sz="2800" dirty="0" smtClean="0"/>
              <a:t> to develop joint </a:t>
            </a:r>
            <a:r>
              <a:rPr lang="en-US" sz="2800" dirty="0" err="1" smtClean="0"/>
              <a:t>programmes</a:t>
            </a:r>
            <a:r>
              <a:rPr lang="en-US" sz="2800" dirty="0" smtClean="0"/>
              <a:t> and projects</a:t>
            </a:r>
            <a:endParaRPr lang="en-US" sz="28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533400"/>
            <a:ext cx="8435280" cy="1143000"/>
          </a:xfrm>
        </p:spPr>
        <p:txBody>
          <a:bodyPr/>
          <a:lstStyle/>
          <a:p>
            <a:r>
              <a:rPr lang="en-GB" dirty="0" smtClean="0"/>
              <a:t>Classifications – Types of museums</a:t>
            </a:r>
            <a:endParaRPr lang="en-US" dirty="0"/>
          </a:p>
        </p:txBody>
      </p:sp>
      <p:sp>
        <p:nvSpPr>
          <p:cNvPr id="3" name="Content Placeholder 2"/>
          <p:cNvSpPr>
            <a:spLocks noGrp="1"/>
          </p:cNvSpPr>
          <p:nvPr>
            <p:ph idx="1"/>
          </p:nvPr>
        </p:nvSpPr>
        <p:spPr/>
        <p:txBody>
          <a:bodyPr/>
          <a:lstStyle/>
          <a:p>
            <a:pPr marL="514350" indent="-514350">
              <a:buSzPct val="111000"/>
              <a:buFont typeface="+mj-lt"/>
              <a:buAutoNum type="arabicPeriod"/>
            </a:pPr>
            <a:r>
              <a:rPr lang="en-US" dirty="0" smtClean="0"/>
              <a:t>Classified by collections</a:t>
            </a:r>
          </a:p>
          <a:p>
            <a:pPr marL="514350" indent="-514350">
              <a:buSzPct val="111000"/>
              <a:buFont typeface="+mj-lt"/>
              <a:buAutoNum type="arabicPeriod"/>
            </a:pPr>
            <a:r>
              <a:rPr lang="en-US" dirty="0" smtClean="0"/>
              <a:t>Classified by who runs them</a:t>
            </a:r>
          </a:p>
          <a:p>
            <a:pPr marL="514350" indent="-514350">
              <a:buSzPct val="111000"/>
              <a:buFont typeface="+mj-lt"/>
              <a:buAutoNum type="arabicPeriod"/>
            </a:pPr>
            <a:r>
              <a:rPr lang="en-US" dirty="0" smtClean="0"/>
              <a:t>Classified by the audience they serve</a:t>
            </a:r>
          </a:p>
          <a:p>
            <a:pPr marL="514350" indent="-514350">
              <a:buSzPct val="111000"/>
              <a:buFont typeface="+mj-lt"/>
              <a:buAutoNum type="arabicPeriod"/>
            </a:pPr>
            <a:r>
              <a:rPr lang="en-US" dirty="0" smtClean="0"/>
              <a:t>Classified by the way they exhibit their collections</a:t>
            </a:r>
          </a:p>
          <a:p>
            <a:pPr>
              <a:buNone/>
            </a:pP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 Types of museums – </a:t>
            </a:r>
            <a:r>
              <a:rPr lang="en-US" sz="3200" dirty="0" smtClean="0"/>
              <a:t>Classified by collections </a:t>
            </a:r>
            <a:endParaRPr lang="en-US" sz="3200" dirty="0"/>
          </a:p>
        </p:txBody>
      </p:sp>
      <p:sp>
        <p:nvSpPr>
          <p:cNvPr id="3" name="Content Placeholder 2"/>
          <p:cNvSpPr>
            <a:spLocks noGrp="1"/>
          </p:cNvSpPr>
          <p:nvPr>
            <p:ph idx="1"/>
          </p:nvPr>
        </p:nvSpPr>
        <p:spPr>
          <a:xfrm>
            <a:off x="457200" y="1700808"/>
            <a:ext cx="8229600" cy="4430117"/>
          </a:xfrm>
        </p:spPr>
        <p:txBody>
          <a:bodyPr/>
          <a:lstStyle/>
          <a:p>
            <a:r>
              <a:rPr lang="en-US" sz="2800" dirty="0" smtClean="0"/>
              <a:t>general museums</a:t>
            </a:r>
          </a:p>
          <a:p>
            <a:r>
              <a:rPr lang="en-US" sz="2800" dirty="0" smtClean="0"/>
              <a:t>archaeology museums</a:t>
            </a:r>
          </a:p>
          <a:p>
            <a:r>
              <a:rPr lang="en-US" sz="2800" dirty="0" smtClean="0"/>
              <a:t>art museums</a:t>
            </a:r>
          </a:p>
          <a:p>
            <a:r>
              <a:rPr lang="en-US" sz="2800" dirty="0" smtClean="0"/>
              <a:t>history museums</a:t>
            </a:r>
          </a:p>
          <a:p>
            <a:r>
              <a:rPr lang="en-US" sz="2800" dirty="0" smtClean="0"/>
              <a:t>ethnography museums</a:t>
            </a:r>
          </a:p>
          <a:p>
            <a:r>
              <a:rPr lang="en-US" sz="2800" dirty="0" smtClean="0"/>
              <a:t>natural history museums</a:t>
            </a:r>
          </a:p>
          <a:p>
            <a:r>
              <a:rPr lang="en-US" sz="2800" dirty="0" smtClean="0"/>
              <a:t>science museums</a:t>
            </a:r>
          </a:p>
          <a:p>
            <a:r>
              <a:rPr lang="en-US" sz="2800" dirty="0" smtClean="0"/>
              <a:t>geology museums</a:t>
            </a:r>
          </a:p>
          <a:p>
            <a:r>
              <a:rPr lang="en-US" sz="2800" dirty="0" smtClean="0"/>
              <a:t>industrial museums</a:t>
            </a:r>
          </a:p>
          <a:p>
            <a:r>
              <a:rPr lang="en-US" sz="2800" dirty="0" smtClean="0"/>
              <a:t>military museums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 Types of museums – </a:t>
            </a:r>
            <a:r>
              <a:rPr lang="en-US" sz="3200" dirty="0" smtClean="0"/>
              <a:t>Classified by who runs them </a:t>
            </a:r>
            <a:endParaRPr lang="en-US" sz="3200" dirty="0"/>
          </a:p>
        </p:txBody>
      </p:sp>
      <p:sp>
        <p:nvSpPr>
          <p:cNvPr id="3" name="Content Placeholder 2"/>
          <p:cNvSpPr>
            <a:spLocks noGrp="1"/>
          </p:cNvSpPr>
          <p:nvPr>
            <p:ph idx="1"/>
          </p:nvPr>
        </p:nvSpPr>
        <p:spPr/>
        <p:txBody>
          <a:bodyPr/>
          <a:lstStyle/>
          <a:p>
            <a:r>
              <a:rPr lang="en-US" dirty="0" smtClean="0"/>
              <a:t>• government museums</a:t>
            </a:r>
          </a:p>
          <a:p>
            <a:r>
              <a:rPr lang="en-US" dirty="0" smtClean="0"/>
              <a:t>• municipal museums</a:t>
            </a:r>
          </a:p>
          <a:p>
            <a:r>
              <a:rPr lang="en-US" dirty="0" smtClean="0"/>
              <a:t>• university museums</a:t>
            </a:r>
          </a:p>
          <a:p>
            <a:r>
              <a:rPr lang="en-US" dirty="0" smtClean="0"/>
              <a:t>• independent (charitable trust) museums</a:t>
            </a:r>
          </a:p>
          <a:p>
            <a:r>
              <a:rPr lang="en-US" dirty="0" smtClean="0"/>
              <a:t>• army museums</a:t>
            </a:r>
          </a:p>
          <a:p>
            <a:r>
              <a:rPr lang="en-US" dirty="0" smtClean="0"/>
              <a:t>• commercial company museums</a:t>
            </a:r>
          </a:p>
          <a:p>
            <a:r>
              <a:rPr lang="en-US" dirty="0" smtClean="0"/>
              <a:t>• private museums</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3. Types of museums - </a:t>
            </a:r>
            <a:r>
              <a:rPr lang="en-US" sz="3200" dirty="0" smtClean="0"/>
              <a:t>Classified by the area they serve</a:t>
            </a:r>
            <a:endParaRPr lang="en-US" sz="3200" dirty="0"/>
          </a:p>
        </p:txBody>
      </p:sp>
      <p:sp>
        <p:nvSpPr>
          <p:cNvPr id="3" name="Content Placeholder 2"/>
          <p:cNvSpPr>
            <a:spLocks noGrp="1"/>
          </p:cNvSpPr>
          <p:nvPr>
            <p:ph idx="1"/>
          </p:nvPr>
        </p:nvSpPr>
        <p:spPr/>
        <p:txBody>
          <a:bodyPr/>
          <a:lstStyle/>
          <a:p>
            <a:r>
              <a:rPr lang="en-US" dirty="0" smtClean="0"/>
              <a:t>national museums</a:t>
            </a:r>
          </a:p>
          <a:p>
            <a:r>
              <a:rPr lang="en-US" dirty="0" smtClean="0"/>
              <a:t>regional museums</a:t>
            </a:r>
          </a:p>
          <a:p>
            <a:r>
              <a:rPr lang="en-US" dirty="0" smtClean="0"/>
              <a:t>city museums</a:t>
            </a:r>
          </a:p>
          <a:p>
            <a:r>
              <a:rPr lang="en-US" dirty="0" smtClean="0"/>
              <a:t>local museums</a:t>
            </a:r>
          </a:p>
          <a:p>
            <a:endParaRPr lang="en-US" dirty="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4. Types of museums - </a:t>
            </a:r>
            <a:r>
              <a:rPr lang="en-US" sz="3200" dirty="0" smtClean="0"/>
              <a:t>Classified by the way they exhibit their collections</a:t>
            </a:r>
            <a:endParaRPr lang="en-US" sz="3200" dirty="0"/>
          </a:p>
        </p:txBody>
      </p:sp>
      <p:sp>
        <p:nvSpPr>
          <p:cNvPr id="3" name="Content Placeholder 2"/>
          <p:cNvSpPr>
            <a:spLocks noGrp="1"/>
          </p:cNvSpPr>
          <p:nvPr>
            <p:ph idx="1"/>
          </p:nvPr>
        </p:nvSpPr>
        <p:spPr/>
        <p:txBody>
          <a:bodyPr/>
          <a:lstStyle/>
          <a:p>
            <a:r>
              <a:rPr lang="en-US" dirty="0" smtClean="0"/>
              <a:t>traditional museums</a:t>
            </a:r>
          </a:p>
          <a:p>
            <a:r>
              <a:rPr lang="en-US" dirty="0" smtClean="0"/>
              <a:t>historic house museums</a:t>
            </a:r>
          </a:p>
          <a:p>
            <a:r>
              <a:rPr lang="en-US" dirty="0" smtClean="0"/>
              <a:t>open-air museums</a:t>
            </a:r>
          </a:p>
          <a:p>
            <a:r>
              <a:rPr lang="en-US" dirty="0" smtClean="0"/>
              <a:t>interactive museums</a:t>
            </a: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lit">
  <a:themeElements>
    <a:clrScheme name="Slit 1">
      <a:dk1>
        <a:srgbClr val="8C0000"/>
      </a:dk1>
      <a:lt1>
        <a:srgbClr val="FFFFFF"/>
      </a:lt1>
      <a:dk2>
        <a:srgbClr val="720000"/>
      </a:dk2>
      <a:lt2>
        <a:srgbClr val="FFFFCC"/>
      </a:lt2>
      <a:accent1>
        <a:srgbClr val="FF3300"/>
      </a:accent1>
      <a:accent2>
        <a:srgbClr val="BE7960"/>
      </a:accent2>
      <a:accent3>
        <a:srgbClr val="BCAAAA"/>
      </a:accent3>
      <a:accent4>
        <a:srgbClr val="DADADA"/>
      </a:accent4>
      <a:accent5>
        <a:srgbClr val="FFADAA"/>
      </a:accent5>
      <a:accent6>
        <a:srgbClr val="AC6D56"/>
      </a:accent6>
      <a:hlink>
        <a:srgbClr val="FFCC66"/>
      </a:hlink>
      <a:folHlink>
        <a:srgbClr val="FF9900"/>
      </a:folHlink>
    </a:clrScheme>
    <a:fontScheme name="Slit">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400" b="0" i="0" u="none" strike="noStrike" cap="none" normalizeH="0" baseline="0" smtClean="0">
            <a:ln>
              <a:noFill/>
            </a:ln>
            <a:solidFill>
              <a:schemeClr val="tx2"/>
            </a:solidFill>
            <a:effectLst>
              <a:outerShdw blurRad="38100" dist="38100" dir="2700000" algn="tl">
                <a:srgbClr val="000000">
                  <a:alpha val="43137"/>
                </a:srgbClr>
              </a:outerShdw>
            </a:effectLst>
            <a:latin typeface="Tahoma" pitchFamily="34" charset="0"/>
            <a:cs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400" b="0" i="0" u="none" strike="noStrike" cap="none" normalizeH="0" baseline="0" smtClean="0">
            <a:ln>
              <a:noFill/>
            </a:ln>
            <a:solidFill>
              <a:schemeClr val="tx2"/>
            </a:solidFill>
            <a:effectLst>
              <a:outerShdw blurRad="38100" dist="38100" dir="2700000" algn="tl">
                <a:srgbClr val="000000">
                  <a:alpha val="43137"/>
                </a:srgbClr>
              </a:outerShdw>
            </a:effectLst>
            <a:latin typeface="Tahoma" pitchFamily="34" charset="0"/>
            <a:cs typeface="Arial" charset="0"/>
          </a:defRPr>
        </a:defPPr>
      </a:lstStyle>
    </a:lnDef>
  </a:objectDefaults>
  <a:extraClrSchemeLst>
    <a:extraClrScheme>
      <a:clrScheme name="Slit 1">
        <a:dk1>
          <a:srgbClr val="8C0000"/>
        </a:dk1>
        <a:lt1>
          <a:srgbClr val="FFFFFF"/>
        </a:lt1>
        <a:dk2>
          <a:srgbClr val="720000"/>
        </a:dk2>
        <a:lt2>
          <a:srgbClr val="FFFFCC"/>
        </a:lt2>
        <a:accent1>
          <a:srgbClr val="FF3300"/>
        </a:accent1>
        <a:accent2>
          <a:srgbClr val="BE7960"/>
        </a:accent2>
        <a:accent3>
          <a:srgbClr val="BCAAAA"/>
        </a:accent3>
        <a:accent4>
          <a:srgbClr val="DADADA"/>
        </a:accent4>
        <a:accent5>
          <a:srgbClr val="FFADAA"/>
        </a:accent5>
        <a:accent6>
          <a:srgbClr val="AC6D56"/>
        </a:accent6>
        <a:hlink>
          <a:srgbClr val="FFCC66"/>
        </a:hlink>
        <a:folHlink>
          <a:srgbClr val="FF9900"/>
        </a:folHlink>
      </a:clrScheme>
      <a:clrMap bg1="dk2" tx1="lt1" bg2="dk1" tx2="lt2" accent1="accent1" accent2="accent2" accent3="accent3" accent4="accent4" accent5="accent5" accent6="accent6" hlink="hlink" folHlink="folHlink"/>
    </a:extraClrScheme>
    <a:extraClrScheme>
      <a:clrScheme name="Slit 2">
        <a:dk1>
          <a:srgbClr val="674E2F"/>
        </a:dk1>
        <a:lt1>
          <a:srgbClr val="FFFFFF"/>
        </a:lt1>
        <a:dk2>
          <a:srgbClr val="533F27"/>
        </a:dk2>
        <a:lt2>
          <a:srgbClr val="D8B274"/>
        </a:lt2>
        <a:accent1>
          <a:srgbClr val="CC9900"/>
        </a:accent1>
        <a:accent2>
          <a:srgbClr val="8F5F2F"/>
        </a:accent2>
        <a:accent3>
          <a:srgbClr val="B3AFAC"/>
        </a:accent3>
        <a:accent4>
          <a:srgbClr val="DADADA"/>
        </a:accent4>
        <a:accent5>
          <a:srgbClr val="E2CAAA"/>
        </a:accent5>
        <a:accent6>
          <a:srgbClr val="81552A"/>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lit 3">
        <a:dk1>
          <a:srgbClr val="646464"/>
        </a:dk1>
        <a:lt1>
          <a:srgbClr val="FFFFFF"/>
        </a:lt1>
        <a:dk2>
          <a:srgbClr val="545454"/>
        </a:dk2>
        <a:lt2>
          <a:srgbClr val="D4D4CE"/>
        </a:lt2>
        <a:accent1>
          <a:srgbClr val="49747D"/>
        </a:accent1>
        <a:accent2>
          <a:srgbClr val="8F9699"/>
        </a:accent2>
        <a:accent3>
          <a:srgbClr val="B3B3B3"/>
        </a:accent3>
        <a:accent4>
          <a:srgbClr val="DADADA"/>
        </a:accent4>
        <a:accent5>
          <a:srgbClr val="B1BCBF"/>
        </a:accent5>
        <a:accent6>
          <a:srgbClr val="81878A"/>
        </a:accent6>
        <a:hlink>
          <a:srgbClr val="8DC4D7"/>
        </a:hlink>
        <a:folHlink>
          <a:srgbClr val="7FB97F"/>
        </a:folHlink>
      </a:clrScheme>
      <a:clrMap bg1="dk2" tx1="lt1" bg2="dk1" tx2="lt2" accent1="accent1" accent2="accent2" accent3="accent3" accent4="accent4" accent5="accent5" accent6="accent6" hlink="hlink" folHlink="folHlink"/>
    </a:extraClrScheme>
    <a:extraClrScheme>
      <a:clrScheme name="Slit 4">
        <a:dk1>
          <a:srgbClr val="3A7400"/>
        </a:dk1>
        <a:lt1>
          <a:srgbClr val="FFFFFF"/>
        </a:lt1>
        <a:dk2>
          <a:srgbClr val="2E5C00"/>
        </a:dk2>
        <a:lt2>
          <a:srgbClr val="FFFFFF"/>
        </a:lt2>
        <a:accent1>
          <a:srgbClr val="79CA02"/>
        </a:accent1>
        <a:accent2>
          <a:srgbClr val="008080"/>
        </a:accent2>
        <a:accent3>
          <a:srgbClr val="ADB5AA"/>
        </a:accent3>
        <a:accent4>
          <a:srgbClr val="DADADA"/>
        </a:accent4>
        <a:accent5>
          <a:srgbClr val="BEE1AA"/>
        </a:accent5>
        <a:accent6>
          <a:srgbClr val="007373"/>
        </a:accent6>
        <a:hlink>
          <a:srgbClr val="A8DE0E"/>
        </a:hlink>
        <a:folHlink>
          <a:srgbClr val="00CC66"/>
        </a:folHlink>
      </a:clrScheme>
      <a:clrMap bg1="dk2" tx1="lt1" bg2="dk1" tx2="lt2" accent1="accent1" accent2="accent2" accent3="accent3" accent4="accent4" accent5="accent5" accent6="accent6" hlink="hlink" folHlink="folHlink"/>
    </a:extraClrScheme>
    <a:extraClrScheme>
      <a:clrScheme name="Slit 5">
        <a:dk1>
          <a:srgbClr val="008885"/>
        </a:dk1>
        <a:lt1>
          <a:srgbClr val="FFFFFF"/>
        </a:lt1>
        <a:dk2>
          <a:srgbClr val="007572"/>
        </a:dk2>
        <a:lt2>
          <a:srgbClr val="FFFF99"/>
        </a:lt2>
        <a:accent1>
          <a:srgbClr val="33CCCC"/>
        </a:accent1>
        <a:accent2>
          <a:srgbClr val="6D6FC7"/>
        </a:accent2>
        <a:accent3>
          <a:srgbClr val="AABDBC"/>
        </a:accent3>
        <a:accent4>
          <a:srgbClr val="DADADA"/>
        </a:accent4>
        <a:accent5>
          <a:srgbClr val="ADE2E2"/>
        </a:accent5>
        <a:accent6>
          <a:srgbClr val="6264B4"/>
        </a:accent6>
        <a:hlink>
          <a:srgbClr val="FFFFCC"/>
        </a:hlink>
        <a:folHlink>
          <a:srgbClr val="00FF00"/>
        </a:folHlink>
      </a:clrScheme>
      <a:clrMap bg1="dk2" tx1="lt1" bg2="dk1" tx2="lt2" accent1="accent1" accent2="accent2" accent3="accent3" accent4="accent4" accent5="accent5" accent6="accent6" hlink="hlink" folHlink="folHlink"/>
    </a:extraClrScheme>
    <a:extraClrScheme>
      <a:clrScheme name="Slit 6">
        <a:dk1>
          <a:srgbClr val="0000AC"/>
        </a:dk1>
        <a:lt1>
          <a:srgbClr val="FFFFFF"/>
        </a:lt1>
        <a:dk2>
          <a:srgbClr val="000086"/>
        </a:dk2>
        <a:lt2>
          <a:srgbClr val="CCFFFF"/>
        </a:lt2>
        <a:accent1>
          <a:srgbClr val="0099FF"/>
        </a:accent1>
        <a:accent2>
          <a:srgbClr val="00B000"/>
        </a:accent2>
        <a:accent3>
          <a:srgbClr val="AAAAC3"/>
        </a:accent3>
        <a:accent4>
          <a:srgbClr val="DADADA"/>
        </a:accent4>
        <a:accent5>
          <a:srgbClr val="AACAFF"/>
        </a:accent5>
        <a:accent6>
          <a:srgbClr val="009F00"/>
        </a:accent6>
        <a:hlink>
          <a:srgbClr val="FFE701"/>
        </a:hlink>
        <a:folHlink>
          <a:srgbClr val="FF9900"/>
        </a:folHlink>
      </a:clrScheme>
      <a:clrMap bg1="dk2" tx1="lt1" bg2="dk1" tx2="lt2" accent1="accent1" accent2="accent2" accent3="accent3" accent4="accent4" accent5="accent5" accent6="accent6" hlink="hlink" folHlink="folHlink"/>
    </a:extraClrScheme>
    <a:extraClrScheme>
      <a:clrScheme name="Slit 7">
        <a:dk1>
          <a:srgbClr val="7474A2"/>
        </a:dk1>
        <a:lt1>
          <a:srgbClr val="FFFFFF"/>
        </a:lt1>
        <a:dk2>
          <a:srgbClr val="5E5E8E"/>
        </a:dk2>
        <a:lt2>
          <a:srgbClr val="D1D1DF"/>
        </a:lt2>
        <a:accent1>
          <a:srgbClr val="CC66FF"/>
        </a:accent1>
        <a:accent2>
          <a:srgbClr val="6666FF"/>
        </a:accent2>
        <a:accent3>
          <a:srgbClr val="B6B6C6"/>
        </a:accent3>
        <a:accent4>
          <a:srgbClr val="DADADA"/>
        </a:accent4>
        <a:accent5>
          <a:srgbClr val="E2B8FF"/>
        </a:accent5>
        <a:accent6>
          <a:srgbClr val="5C5CE7"/>
        </a:accent6>
        <a:hlink>
          <a:srgbClr val="FFCC99"/>
        </a:hlink>
        <a:folHlink>
          <a:srgbClr val="CCCCFF"/>
        </a:folHlink>
      </a:clrScheme>
      <a:clrMap bg1="dk2" tx1="lt1" bg2="dk1" tx2="lt2" accent1="accent1" accent2="accent2" accent3="accent3" accent4="accent4" accent5="accent5" accent6="accent6" hlink="hlink" folHlink="folHlink"/>
    </a:extraClrScheme>
    <a:extraClrScheme>
      <a:clrScheme name="Slit 8">
        <a:dk1>
          <a:srgbClr val="000000"/>
        </a:dk1>
        <a:lt1>
          <a:srgbClr val="D0DAE2"/>
        </a:lt1>
        <a:dk2>
          <a:srgbClr val="000000"/>
        </a:dk2>
        <a:lt2>
          <a:srgbClr val="E7EDF1"/>
        </a:lt2>
        <a:accent1>
          <a:srgbClr val="33CCCC"/>
        </a:accent1>
        <a:accent2>
          <a:srgbClr val="0099CC"/>
        </a:accent2>
        <a:accent3>
          <a:srgbClr val="E4EAEE"/>
        </a:accent3>
        <a:accent4>
          <a:srgbClr val="000000"/>
        </a:accent4>
        <a:accent5>
          <a:srgbClr val="ADE2E2"/>
        </a:accent5>
        <a:accent6>
          <a:srgbClr val="008AB9"/>
        </a:accent6>
        <a:hlink>
          <a:srgbClr val="3333CC"/>
        </a:hlink>
        <a:folHlink>
          <a:srgbClr val="008080"/>
        </a:folHlink>
      </a:clrScheme>
      <a:clrMap bg1="lt1" tx1="dk1" bg2="lt2" tx2="dk2" accent1="accent1" accent2="accent2" accent3="accent3" accent4="accent4" accent5="accent5" accent6="accent6" hlink="hlink" folHlink="folHlink"/>
    </a:extraClrScheme>
    <a:extraClrScheme>
      <a:clrScheme name="Slit 9">
        <a:dk1>
          <a:srgbClr val="000000"/>
        </a:dk1>
        <a:lt1>
          <a:srgbClr val="FFFFFF"/>
        </a:lt1>
        <a:dk2>
          <a:srgbClr val="000000"/>
        </a:dk2>
        <a:lt2>
          <a:srgbClr val="E6E6E6"/>
        </a:lt2>
        <a:accent1>
          <a:srgbClr val="66CCFF"/>
        </a:accent1>
        <a:accent2>
          <a:srgbClr val="9999FF"/>
        </a:accent2>
        <a:accent3>
          <a:srgbClr val="FFFFFF"/>
        </a:accent3>
        <a:accent4>
          <a:srgbClr val="000000"/>
        </a:accent4>
        <a:accent5>
          <a:srgbClr val="B8E2FF"/>
        </a:accent5>
        <a:accent6>
          <a:srgbClr val="8A8AE7"/>
        </a:accent6>
        <a:hlink>
          <a:srgbClr val="3333CC"/>
        </a:hlink>
        <a:folHlink>
          <a:srgbClr val="0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Quadrant">
  <a:themeElements>
    <a:clrScheme name="Quadrant 2">
      <a:dk1>
        <a:srgbClr val="000000"/>
      </a:dk1>
      <a:lt1>
        <a:srgbClr val="FFFFFF"/>
      </a:lt1>
      <a:dk2>
        <a:srgbClr val="420000"/>
      </a:dk2>
      <a:lt2>
        <a:srgbClr val="660000"/>
      </a:lt2>
      <a:accent1>
        <a:srgbClr val="CCCC00"/>
      </a:accent1>
      <a:accent2>
        <a:srgbClr val="999966"/>
      </a:accent2>
      <a:accent3>
        <a:srgbClr val="FFFFFF"/>
      </a:accent3>
      <a:accent4>
        <a:srgbClr val="000000"/>
      </a:accent4>
      <a:accent5>
        <a:srgbClr val="E2E2AA"/>
      </a:accent5>
      <a:accent6>
        <a:srgbClr val="8A8A5C"/>
      </a:accent6>
      <a:hlink>
        <a:srgbClr val="996633"/>
      </a:hlink>
      <a:folHlink>
        <a:srgbClr val="993300"/>
      </a:folHlink>
    </a:clrScheme>
    <a:fontScheme name="Quadrant">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400" b="0" i="0" u="none" strike="noStrike" cap="none" normalizeH="0" baseline="0" smtClean="0">
            <a:ln>
              <a:noFill/>
            </a:ln>
            <a:solidFill>
              <a:schemeClr val="tx2"/>
            </a:solidFill>
            <a:effectLst>
              <a:outerShdw blurRad="38100" dist="38100" dir="2700000" algn="tl">
                <a:srgbClr val="000000">
                  <a:alpha val="43137"/>
                </a:srgbClr>
              </a:outerShdw>
            </a:effectLst>
            <a:latin typeface="Tahoma" pitchFamily="34" charset="0"/>
            <a:cs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400" b="0" i="0" u="none" strike="noStrike" cap="none" normalizeH="0" baseline="0" smtClean="0">
            <a:ln>
              <a:noFill/>
            </a:ln>
            <a:solidFill>
              <a:schemeClr val="tx2"/>
            </a:solidFill>
            <a:effectLst>
              <a:outerShdw blurRad="38100" dist="38100" dir="2700000" algn="tl">
                <a:srgbClr val="000000">
                  <a:alpha val="43137"/>
                </a:srgbClr>
              </a:outerShdw>
            </a:effectLst>
            <a:latin typeface="Tahoma" pitchFamily="34" charset="0"/>
            <a:cs typeface="Arial" charset="0"/>
          </a:defRPr>
        </a:defPPr>
      </a:lstStyle>
    </a:lnDef>
  </a:objectDefaults>
  <a:extraClrSchemeLst>
    <a:extraClrScheme>
      <a:clrScheme name="Quadrant 1">
        <a:dk1>
          <a:srgbClr val="5C5674"/>
        </a:dk1>
        <a:lt1>
          <a:srgbClr val="FFFFFF"/>
        </a:lt1>
        <a:dk2>
          <a:srgbClr val="85986A"/>
        </a:dk2>
        <a:lt2>
          <a:srgbClr val="FFFFFF"/>
        </a:lt2>
        <a:accent1>
          <a:srgbClr val="666633"/>
        </a:accent1>
        <a:accent2>
          <a:srgbClr val="ADC5B8"/>
        </a:accent2>
        <a:accent3>
          <a:srgbClr val="C2CAB9"/>
        </a:accent3>
        <a:accent4>
          <a:srgbClr val="DADADA"/>
        </a:accent4>
        <a:accent5>
          <a:srgbClr val="B8B8AD"/>
        </a:accent5>
        <a:accent6>
          <a:srgbClr val="9CB2A6"/>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Quadrant 2">
        <a:dk1>
          <a:srgbClr val="000000"/>
        </a:dk1>
        <a:lt1>
          <a:srgbClr val="FFFFFF"/>
        </a:lt1>
        <a:dk2>
          <a:srgbClr val="420000"/>
        </a:dk2>
        <a:lt2>
          <a:srgbClr val="660000"/>
        </a:lt2>
        <a:accent1>
          <a:srgbClr val="CCCC00"/>
        </a:accent1>
        <a:accent2>
          <a:srgbClr val="999966"/>
        </a:accent2>
        <a:accent3>
          <a:srgbClr val="FFFFFF"/>
        </a:accent3>
        <a:accent4>
          <a:srgbClr val="000000"/>
        </a:accent4>
        <a:accent5>
          <a:srgbClr val="E2E2AA"/>
        </a:accent5>
        <a:accent6>
          <a:srgbClr val="8A8A5C"/>
        </a:accent6>
        <a:hlink>
          <a:srgbClr val="996633"/>
        </a:hlink>
        <a:folHlink>
          <a:srgbClr val="993300"/>
        </a:folHlink>
      </a:clrScheme>
      <a:clrMap bg1="lt1" tx1="dk1" bg2="lt2" tx2="dk2" accent1="accent1" accent2="accent2" accent3="accent3" accent4="accent4" accent5="accent5" accent6="accent6" hlink="hlink" folHlink="folHlink"/>
    </a:extraClrScheme>
    <a:extraClrScheme>
      <a:clrScheme name="Quadrant 3">
        <a:dk1>
          <a:srgbClr val="618052"/>
        </a:dk1>
        <a:lt1>
          <a:srgbClr val="FFFFE3"/>
        </a:lt1>
        <a:dk2>
          <a:srgbClr val="162E36"/>
        </a:dk2>
        <a:lt2>
          <a:srgbClr val="FFFFFF"/>
        </a:lt2>
        <a:accent1>
          <a:srgbClr val="336699"/>
        </a:accent1>
        <a:accent2>
          <a:srgbClr val="69888B"/>
        </a:accent2>
        <a:accent3>
          <a:srgbClr val="ABADAE"/>
        </a:accent3>
        <a:accent4>
          <a:srgbClr val="DADAC2"/>
        </a:accent4>
        <a:accent5>
          <a:srgbClr val="ADB8CA"/>
        </a:accent5>
        <a:accent6>
          <a:srgbClr val="5E7B7D"/>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Quadrant 4">
        <a:dk1>
          <a:srgbClr val="000000"/>
        </a:dk1>
        <a:lt1>
          <a:srgbClr val="FFFFFF"/>
        </a:lt1>
        <a:dk2>
          <a:srgbClr val="000000"/>
        </a:dk2>
        <a:lt2>
          <a:srgbClr val="CC0000"/>
        </a:lt2>
        <a:accent1>
          <a:srgbClr val="FFCC00"/>
        </a:accent1>
        <a:accent2>
          <a:srgbClr val="3366CC"/>
        </a:accent2>
        <a:accent3>
          <a:srgbClr val="FFFFFF"/>
        </a:accent3>
        <a:accent4>
          <a:srgbClr val="000000"/>
        </a:accent4>
        <a:accent5>
          <a:srgbClr val="FFE2AA"/>
        </a:accent5>
        <a:accent6>
          <a:srgbClr val="2D5CB9"/>
        </a:accent6>
        <a:hlink>
          <a:srgbClr val="666699"/>
        </a:hlink>
        <a:folHlink>
          <a:srgbClr val="C0C0C0"/>
        </a:folHlink>
      </a:clrScheme>
      <a:clrMap bg1="lt1" tx1="dk1" bg2="lt2" tx2="dk2" accent1="accent1" accent2="accent2" accent3="accent3" accent4="accent4" accent5="accent5" accent6="accent6" hlink="hlink" folHlink="folHlink"/>
    </a:extraClrScheme>
    <a:extraClrScheme>
      <a:clrScheme name="Quadrant 5">
        <a:dk1>
          <a:srgbClr val="666699"/>
        </a:dk1>
        <a:lt1>
          <a:srgbClr val="FFFFFF"/>
        </a:lt1>
        <a:dk2>
          <a:srgbClr val="000033"/>
        </a:dk2>
        <a:lt2>
          <a:srgbClr val="FFFFFF"/>
        </a:lt2>
        <a:accent1>
          <a:srgbClr val="9966FF"/>
        </a:accent1>
        <a:accent2>
          <a:srgbClr val="CCCCFF"/>
        </a:accent2>
        <a:accent3>
          <a:srgbClr val="AAAAAD"/>
        </a:accent3>
        <a:accent4>
          <a:srgbClr val="DADADA"/>
        </a:accent4>
        <a:accent5>
          <a:srgbClr val="CAB8FF"/>
        </a:accent5>
        <a:accent6>
          <a:srgbClr val="B9B9E7"/>
        </a:accent6>
        <a:hlink>
          <a:srgbClr val="CCCC00"/>
        </a:hlink>
        <a:folHlink>
          <a:srgbClr val="CC9900"/>
        </a:folHlink>
      </a:clrScheme>
      <a:clrMap bg1="dk2" tx1="lt1" bg2="dk1" tx2="lt2" accent1="accent1" accent2="accent2" accent3="accent3" accent4="accent4" accent5="accent5" accent6="accent6" hlink="hlink" folHlink="folHlink"/>
    </a:extraClrScheme>
    <a:extraClrScheme>
      <a:clrScheme name="Quadrant 6">
        <a:dk1>
          <a:srgbClr val="000000"/>
        </a:dk1>
        <a:lt1>
          <a:srgbClr val="FFFFFF"/>
        </a:lt1>
        <a:dk2>
          <a:srgbClr val="000000"/>
        </a:dk2>
        <a:lt2>
          <a:srgbClr val="669966"/>
        </a:lt2>
        <a:accent1>
          <a:srgbClr val="CCCCFF"/>
        </a:accent1>
        <a:accent2>
          <a:srgbClr val="9999CC"/>
        </a:accent2>
        <a:accent3>
          <a:srgbClr val="FFFFFF"/>
        </a:accent3>
        <a:accent4>
          <a:srgbClr val="000000"/>
        </a:accent4>
        <a:accent5>
          <a:srgbClr val="E2E2FF"/>
        </a:accent5>
        <a:accent6>
          <a:srgbClr val="8A8AB9"/>
        </a:accent6>
        <a:hlink>
          <a:srgbClr val="000066"/>
        </a:hlink>
        <a:folHlink>
          <a:srgbClr val="333399"/>
        </a:folHlink>
      </a:clrScheme>
      <a:clrMap bg1="lt1" tx1="dk1" bg2="lt2" tx2="dk2" accent1="accent1" accent2="accent2" accent3="accent3" accent4="accent4" accent5="accent5" accent6="accent6" hlink="hlink" folHlink="folHlink"/>
    </a:extraClrScheme>
    <a:extraClrScheme>
      <a:clrScheme name="Quadrant 7">
        <a:dk1>
          <a:srgbClr val="0099CC"/>
        </a:dk1>
        <a:lt1>
          <a:srgbClr val="FFFFFF"/>
        </a:lt1>
        <a:dk2>
          <a:srgbClr val="000099"/>
        </a:dk2>
        <a:lt2>
          <a:srgbClr val="FFFFFF"/>
        </a:lt2>
        <a:accent1>
          <a:srgbClr val="0099CC"/>
        </a:accent1>
        <a:accent2>
          <a:srgbClr val="6600FF"/>
        </a:accent2>
        <a:accent3>
          <a:srgbClr val="AAAACA"/>
        </a:accent3>
        <a:accent4>
          <a:srgbClr val="DADADA"/>
        </a:accent4>
        <a:accent5>
          <a:srgbClr val="AACAE2"/>
        </a:accent5>
        <a:accent6>
          <a:srgbClr val="5C00E7"/>
        </a:accent6>
        <a:hlink>
          <a:srgbClr val="FFCC00"/>
        </a:hlink>
        <a:folHlink>
          <a:srgbClr val="00CCFF"/>
        </a:folHlink>
      </a:clrScheme>
      <a:clrMap bg1="dk2" tx1="lt1" bg2="dk1" tx2="lt2" accent1="accent1" accent2="accent2" accent3="accent3" accent4="accent4" accent5="accent5" accent6="accent6" hlink="hlink" folHlink="folHlink"/>
    </a:extraClrScheme>
    <a:extraClrScheme>
      <a:clrScheme name="Quadrant 8">
        <a:dk1>
          <a:srgbClr val="000033"/>
        </a:dk1>
        <a:lt1>
          <a:srgbClr val="FFFFFF"/>
        </a:lt1>
        <a:dk2>
          <a:srgbClr val="003366"/>
        </a:dk2>
        <a:lt2>
          <a:srgbClr val="275C6D"/>
        </a:lt2>
        <a:accent1>
          <a:srgbClr val="A7D2DF"/>
        </a:accent1>
        <a:accent2>
          <a:srgbClr val="108DA6"/>
        </a:accent2>
        <a:accent3>
          <a:srgbClr val="FFFFFF"/>
        </a:accent3>
        <a:accent4>
          <a:srgbClr val="00002A"/>
        </a:accent4>
        <a:accent5>
          <a:srgbClr val="D0E5EC"/>
        </a:accent5>
        <a:accent6>
          <a:srgbClr val="0D7F96"/>
        </a:accent6>
        <a:hlink>
          <a:srgbClr val="666699"/>
        </a:hlink>
        <a:folHlink>
          <a:srgbClr val="9999FF"/>
        </a:folHlink>
      </a:clrScheme>
      <a:clrMap bg1="lt1" tx1="dk1" bg2="lt2" tx2="dk2" accent1="accent1" accent2="accent2" accent3="accent3" accent4="accent4" accent5="accent5" accent6="accent6" hlink="hlink" folHlink="folHlink"/>
    </a:extraClrScheme>
    <a:extraClrScheme>
      <a:clrScheme name="Quadrant 9">
        <a:dk1>
          <a:srgbClr val="CC3300"/>
        </a:dk1>
        <a:lt1>
          <a:srgbClr val="FFFFFF"/>
        </a:lt1>
        <a:dk2>
          <a:srgbClr val="000000"/>
        </a:dk2>
        <a:lt2>
          <a:srgbClr val="FFFFCC"/>
        </a:lt2>
        <a:accent1>
          <a:srgbClr val="FF9900"/>
        </a:accent1>
        <a:accent2>
          <a:srgbClr val="993300"/>
        </a:accent2>
        <a:accent3>
          <a:srgbClr val="AAAAAA"/>
        </a:accent3>
        <a:accent4>
          <a:srgbClr val="DADADA"/>
        </a:accent4>
        <a:accent5>
          <a:srgbClr val="FFCAAA"/>
        </a:accent5>
        <a:accent6>
          <a:srgbClr val="8A2D00"/>
        </a:accent6>
        <a:hlink>
          <a:srgbClr val="CEC5A2"/>
        </a:hlink>
        <a:folHlink>
          <a:srgbClr val="DDDDDD"/>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Katharina">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87000"/>
          </a:lnSpc>
          <a:spcBef>
            <a:spcPct val="0"/>
          </a:spcBef>
          <a:spcAft>
            <a:spcPct val="0"/>
          </a:spcAft>
          <a:buClr>
            <a:srgbClr val="FFFFFF"/>
          </a:buClr>
          <a:buSzPct val="100000"/>
          <a:buFont typeface="Arial" charset="0"/>
          <a:buNone/>
          <a:tabLst/>
          <a:defRPr kumimoji="0" lang="en-GB" sz="1800" b="0" i="0" u="none" strike="noStrike" cap="none" normalizeH="0" baseline="0" smtClean="0">
            <a:ln>
              <a:noFill/>
            </a:ln>
            <a:solidFill>
              <a:schemeClr val="bg1"/>
            </a:solidFill>
            <a:effectLst/>
            <a:latin typeface="Arial" charset="0"/>
            <a:cs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87000"/>
          </a:lnSpc>
          <a:spcBef>
            <a:spcPct val="0"/>
          </a:spcBef>
          <a:spcAft>
            <a:spcPct val="0"/>
          </a:spcAft>
          <a:buClr>
            <a:srgbClr val="FFFFFF"/>
          </a:buClr>
          <a:buSzPct val="100000"/>
          <a:buFont typeface="Arial" charset="0"/>
          <a:buNone/>
          <a:tabLst/>
          <a:defRPr kumimoji="0" lang="en-GB" sz="1800" b="0" i="0" u="none" strike="noStrike" cap="none" normalizeH="0" baseline="0" smtClean="0">
            <a:ln>
              <a:noFill/>
            </a:ln>
            <a:solidFill>
              <a:schemeClr val="bg1"/>
            </a:solidFill>
            <a:effectLst/>
            <a:latin typeface="Arial" charset="0"/>
            <a:cs typeface="Arial"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87000"/>
          </a:lnSpc>
          <a:spcBef>
            <a:spcPct val="0"/>
          </a:spcBef>
          <a:spcAft>
            <a:spcPct val="0"/>
          </a:spcAft>
          <a:buClr>
            <a:srgbClr val="FFFFFF"/>
          </a:buClr>
          <a:buSzPct val="100000"/>
          <a:buFont typeface="Arial" charset="0"/>
          <a:buNone/>
          <a:tabLst/>
          <a:defRPr kumimoji="0" lang="en-GB" sz="1800" b="0" i="0" u="none" strike="noStrike" cap="none" normalizeH="0" baseline="0" smtClean="0">
            <a:ln>
              <a:noFill/>
            </a:ln>
            <a:solidFill>
              <a:schemeClr val="bg1"/>
            </a:solidFill>
            <a:effectLst/>
            <a:latin typeface="Arial" charset="0"/>
            <a:cs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87000"/>
          </a:lnSpc>
          <a:spcBef>
            <a:spcPct val="0"/>
          </a:spcBef>
          <a:spcAft>
            <a:spcPct val="0"/>
          </a:spcAft>
          <a:buClr>
            <a:srgbClr val="FFFFFF"/>
          </a:buClr>
          <a:buSzPct val="100000"/>
          <a:buFont typeface="Arial" charset="0"/>
          <a:buNone/>
          <a:tabLst/>
          <a:defRPr kumimoji="0" lang="en-GB" sz="1800" b="0" i="0" u="none" strike="noStrike" cap="none" normalizeH="0" baseline="0" smtClean="0">
            <a:ln>
              <a:noFill/>
            </a:ln>
            <a:solidFill>
              <a:schemeClr val="bg1"/>
            </a:solidFill>
            <a:effectLst/>
            <a:latin typeface="Arial" charset="0"/>
            <a:cs typeface="Arial"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1091</TotalTime>
  <Words>1438</Words>
  <Application>Microsoft Office PowerPoint</Application>
  <PresentationFormat>On-screen Show (4:3)</PresentationFormat>
  <Paragraphs>142</Paragraphs>
  <Slides>21</Slides>
  <Notes>20</Notes>
  <HiddenSlides>0</HiddenSlides>
  <MMClips>0</MMClips>
  <ScaleCrop>false</ScaleCrop>
  <HeadingPairs>
    <vt:vector size="4" baseType="variant">
      <vt:variant>
        <vt:lpstr>Theme</vt:lpstr>
      </vt:variant>
      <vt:variant>
        <vt:i4>4</vt:i4>
      </vt:variant>
      <vt:variant>
        <vt:lpstr>Slide Titles</vt:lpstr>
      </vt:variant>
      <vt:variant>
        <vt:i4>21</vt:i4>
      </vt:variant>
    </vt:vector>
  </HeadingPairs>
  <TitlesOfParts>
    <vt:vector size="25" baseType="lpstr">
      <vt:lpstr>Slit</vt:lpstr>
      <vt:lpstr>Quadrant</vt:lpstr>
      <vt:lpstr>1_Katharina</vt:lpstr>
      <vt:lpstr>3_Office Theme</vt:lpstr>
      <vt:lpstr> 10. What are museums? Introduction to Museum Studies / Museology   </vt:lpstr>
      <vt:lpstr>Readings</vt:lpstr>
      <vt:lpstr>Definitions</vt:lpstr>
      <vt:lpstr>Definitions</vt:lpstr>
      <vt:lpstr>A museum is an institution which collects, documents, preserves, exhibits and interprets material evidence and associated information for the public benefit.</vt:lpstr>
      <vt:lpstr>A museum is an institution which collects, documents, preserves, exhibits and interprets material evidence and associated information for the public benefit.</vt:lpstr>
      <vt:lpstr>Definitions</vt:lpstr>
      <vt:lpstr>Museums and the shaping of knowledge</vt:lpstr>
      <vt:lpstr>There is no essential museum!</vt:lpstr>
      <vt:lpstr>Museums as part of “Cultural Theory”</vt:lpstr>
      <vt:lpstr>Museums as part of “Cultural Theory”</vt:lpstr>
      <vt:lpstr>Museums as contact zone</vt:lpstr>
      <vt:lpstr>Museums as contact zone</vt:lpstr>
      <vt:lpstr>Museums as Heritage Centres</vt:lpstr>
      <vt:lpstr>SOCIAL AND CULTURAL BENEFITS</vt:lpstr>
      <vt:lpstr>SOCIAL AND CULTURAL BENEFITS</vt:lpstr>
      <vt:lpstr>Classifications – Types of museums</vt:lpstr>
      <vt:lpstr>1. Types of museums – Classified by collections </vt:lpstr>
      <vt:lpstr>2. Types of museums – Classified by who runs them </vt:lpstr>
      <vt:lpstr>3. Types of museums - Classified by the area they serve</vt:lpstr>
      <vt:lpstr>4. Types of museums - Classified by the way they exhibit their collections</vt:lpstr>
    </vt:vector>
  </TitlesOfParts>
  <Company>University of Cambridge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Cultural memory and the organization of collective wisdom</dc:title>
  <dc:creator>Faculty of Oriental Studies</dc:creator>
  <cp:lastModifiedBy>sg087</cp:lastModifiedBy>
  <cp:revision>102</cp:revision>
  <dcterms:created xsi:type="dcterms:W3CDTF">2007-02-08T16:50:21Z</dcterms:created>
  <dcterms:modified xsi:type="dcterms:W3CDTF">2013-02-21T17:17:05Z</dcterms:modified>
</cp:coreProperties>
</file>