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22"/>
  </p:notesMasterIdLst>
  <p:handoutMasterIdLst>
    <p:handoutMasterId r:id="rId23"/>
  </p:handoutMasterIdLst>
  <p:sldIdLst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2" r:id="rId18"/>
    <p:sldId id="271" r:id="rId19"/>
    <p:sldId id="273" r:id="rId20"/>
    <p:sldId id="274" r:id="rId2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7" d="100"/>
          <a:sy n="77" d="100"/>
        </p:scale>
        <p:origin x="1308" y="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3" d="100"/>
          <a:sy n="83" d="100"/>
        </p:scale>
        <p:origin x="-2166" y="-7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D292DE-8B7A-4254-AA83-74C1F4DD4AF0}" type="datetimeFigureOut">
              <a:rPr lang="en-GB" smtClean="0"/>
              <a:t>11/03/2020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C3D8D3-17FF-4C88-A759-00DBF3A846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63350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120A63F-60D7-460D-9A21-ECDB2DBD350D}" type="datetimeFigureOut">
              <a:rPr lang="en-GB" smtClean="0"/>
              <a:t>11/03/2020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762EAB2-2016-4274-9607-5244C54B65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82320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62EAB2-2016-4274-9607-5244C54B651E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22306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5536" y="6525344"/>
            <a:ext cx="971128" cy="218522"/>
          </a:xfrm>
        </p:spPr>
        <p:txBody>
          <a:bodyPr/>
          <a:lstStyle/>
          <a:p>
            <a:fld id="{9C64F3F4-CE19-49F8-9EF4-FF4EE52031C2}" type="datetimeFigureOut">
              <a:rPr lang="en-GB" smtClean="0"/>
              <a:t>11/03/2020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39952" y="6381328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8806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11/03/2020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1840" y="646178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19030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11/03/2020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13506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11/03/2020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87408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11/03/2020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4404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11/03/2020</a:t>
            </a:fld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35051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11/03/2020</a:t>
            </a:fld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0996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11/03/2020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32233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11/03/2020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67633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11/03/2020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52919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11/03/2020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16871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1520" y="6525344"/>
            <a:ext cx="971128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4F3F4-CE19-49F8-9EF4-FF4EE52031C2}" type="datetimeFigureOut">
              <a:rPr lang="en-GB" smtClean="0"/>
              <a:pPr/>
              <a:t>11/03/2020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56376" y="6380972"/>
            <a:ext cx="730424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370173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412776"/>
            <a:ext cx="7772400" cy="1470025"/>
          </a:xfrm>
        </p:spPr>
        <p:txBody>
          <a:bodyPr/>
          <a:lstStyle/>
          <a:p>
            <a:r>
              <a:rPr lang="en-GB" dirty="0"/>
              <a:t>Ship and shipwreck overview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735728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Wine Dark Sea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9194" t="24517" r="33598" b="31351"/>
          <a:stretch/>
        </p:blipFill>
        <p:spPr>
          <a:xfrm>
            <a:off x="0" y="1196751"/>
            <a:ext cx="8964488" cy="43221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44950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Building Ships: Shell vs skeleton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452" y="2060848"/>
            <a:ext cx="4191894" cy="301947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27984" y="1916832"/>
            <a:ext cx="4457700" cy="2800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73918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Sewn Boats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3564" y="846138"/>
            <a:ext cx="3203640" cy="475265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15586" t="13938" r="19082" b="18698"/>
          <a:stretch/>
        </p:blipFill>
        <p:spPr>
          <a:xfrm>
            <a:off x="3170076" y="1131783"/>
            <a:ext cx="6134588" cy="3953401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00574" y="5414125"/>
            <a:ext cx="13676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Cheops ship</a:t>
            </a:r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4283968" y="5301208"/>
            <a:ext cx="127906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err="1"/>
              <a:t>Zambratija</a:t>
            </a:r>
            <a:r>
              <a:rPr lang="en-GB" dirty="0"/>
              <a:t> 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623628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Mortice and Tenon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512" y="1196753"/>
            <a:ext cx="4656987" cy="367240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39" t="20989" r="49714" b="14297"/>
          <a:stretch/>
        </p:blipFill>
        <p:spPr>
          <a:xfrm>
            <a:off x="4572000" y="1177946"/>
            <a:ext cx="4597452" cy="45974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40011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Shipwrecks and Reconstructions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348" y="1417638"/>
            <a:ext cx="4343400" cy="313372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23528" y="4797152"/>
            <a:ext cx="8967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err="1" smtClean="0"/>
              <a:t>Kyrenia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60887" y="1473752"/>
            <a:ext cx="4028661" cy="3021496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076056" y="4797152"/>
            <a:ext cx="10871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Olympias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846664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Trade and Ships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504" y="1383025"/>
            <a:ext cx="5842620" cy="328939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23528" y="4941168"/>
            <a:ext cx="13102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err="1" smtClean="0"/>
              <a:t>Antikythera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28184" y="1700808"/>
            <a:ext cx="2619375" cy="2333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512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Byzantine Ships and modern treasure troves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4400" y="1581150"/>
            <a:ext cx="7315200" cy="36957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57200" y="5307682"/>
            <a:ext cx="44853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err="1" smtClean="0"/>
              <a:t>Sinop</a:t>
            </a:r>
            <a:r>
              <a:rPr lang="en-GB" dirty="0" smtClean="0"/>
              <a:t> D and the Black Sea in Byzantine times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2085966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Single level ships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2000" y="1447800"/>
            <a:ext cx="7620000" cy="3962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630913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Bireme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528" y="1417638"/>
            <a:ext cx="4427951" cy="316215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51479" y="1556792"/>
            <a:ext cx="4615353" cy="26934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780877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Trireme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980728"/>
            <a:ext cx="3105150" cy="48768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51920" y="1988840"/>
            <a:ext cx="4687213" cy="29295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948388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Trihemiolia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11424" y="1124744"/>
            <a:ext cx="5721152" cy="42908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788114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Small merchant ships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91680" y="1700808"/>
            <a:ext cx="6143328" cy="46074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532899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Large merchant ships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563" y="1196753"/>
            <a:ext cx="4897477" cy="275594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99277" y="3140968"/>
            <a:ext cx="4426101" cy="2492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038592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Dromon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2025" y="1666875"/>
            <a:ext cx="7219950" cy="3524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329029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15</a:t>
            </a:r>
            <a:r>
              <a:rPr lang="en-GB" baseline="30000" dirty="0" smtClean="0"/>
              <a:t>th</a:t>
            </a:r>
            <a:r>
              <a:rPr lang="en-GB" dirty="0" smtClean="0"/>
              <a:t> century Ottoman flagship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11760" y="1423250"/>
            <a:ext cx="3888432" cy="45129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661164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Trechantiri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14028" t="22752" r="52792" b="34779"/>
          <a:stretch/>
        </p:blipFill>
        <p:spPr>
          <a:xfrm>
            <a:off x="107504" y="1268760"/>
            <a:ext cx="3456384" cy="276510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53017" t="24506" r="5748" b="26484"/>
          <a:stretch/>
        </p:blipFill>
        <p:spPr>
          <a:xfrm>
            <a:off x="3779912" y="1417638"/>
            <a:ext cx="5518686" cy="4099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2360632"/>
      </p:ext>
    </p:extLst>
  </p:cSld>
  <p:clrMapOvr>
    <a:masterClrMapping/>
  </p:clrMapOvr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303dbf9b-b85b-46a0-94f1-894078c07ecd">
      <UserInfo>
        <DisplayName>Sylvia Hoffmann</DisplayName>
        <AccountId>4398</AccountId>
        <AccountType/>
      </UserInfo>
      <UserInfo>
        <DisplayName>Llinos McVicar</DisplayName>
        <AccountId>4803</AccountId>
        <AccountType/>
      </UserInfo>
      <UserInfo>
        <DisplayName>Bunmi Thomas</DisplayName>
        <AccountId>20016</AccountId>
        <AccountType/>
      </UserInfo>
    </SharedWithUsers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22DCA5D1B256B479227F480D2542598" ma:contentTypeVersion="4" ma:contentTypeDescription="Create a new document." ma:contentTypeScope="" ma:versionID="697e22ecbe2135e394169004b01b34a9">
  <xsd:schema xmlns:xsd="http://www.w3.org/2001/XMLSchema" xmlns:xs="http://www.w3.org/2001/XMLSchema" xmlns:p="http://schemas.microsoft.com/office/2006/metadata/properties" xmlns:ns2="211f9404-bca0-4bcf-9c1d-965ccb6f8d2d" xmlns:ns3="303dbf9b-b85b-46a0-94f1-894078c07ecd" targetNamespace="http://schemas.microsoft.com/office/2006/metadata/properties" ma:root="true" ma:fieldsID="d20f70134215217fb266d1d94757e047" ns2:_="" ns3:_="">
    <xsd:import namespace="211f9404-bca0-4bcf-9c1d-965ccb6f8d2d"/>
    <xsd:import namespace="303dbf9b-b85b-46a0-94f1-894078c07ec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11f9404-bca0-4bcf-9c1d-965ccb6f8d2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3dbf9b-b85b-46a0-94f1-894078c07ec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65FC5585-51CA-4C4C-9028-AEC8FAD67B8B}">
  <ds:schemaRefs>
    <ds:schemaRef ds:uri="303dbf9b-b85b-46a0-94f1-894078c07ecd"/>
    <ds:schemaRef ds:uri="http://purl.org/dc/terms/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schemas.openxmlformats.org/package/2006/metadata/core-properties"/>
    <ds:schemaRef ds:uri="211f9404-bca0-4bcf-9c1d-965ccb6f8d2d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BDCF9ABB-9528-409E-A13D-EBE9E1E9DF8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11f9404-bca0-4bcf-9c1d-965ccb6f8d2d"/>
    <ds:schemaRef ds:uri="303dbf9b-b85b-46a0-94f1-894078c07ec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D081439C-114A-4151-B03A-0408F1ADA968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20140311PresentationUWTSDTemplate</Template>
  <TotalTime>368</TotalTime>
  <Words>66</Words>
  <Application>Microsoft Office PowerPoint</Application>
  <PresentationFormat>On-screen Show (4:3)</PresentationFormat>
  <Paragraphs>24</Paragraphs>
  <Slides>17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1" baseType="lpstr">
      <vt:lpstr>Arial</vt:lpstr>
      <vt:lpstr>Calibri</vt:lpstr>
      <vt:lpstr>Myriad Pro</vt:lpstr>
      <vt:lpstr>20140311PresentationUWTSDTemplate</vt:lpstr>
      <vt:lpstr>Ship and shipwreck overview</vt:lpstr>
      <vt:lpstr>The Wine Dark Sea</vt:lpstr>
      <vt:lpstr>Building Ships: Shell vs skeleton</vt:lpstr>
      <vt:lpstr>Sewn Boats</vt:lpstr>
      <vt:lpstr>Mortice and Tenon</vt:lpstr>
      <vt:lpstr>Shipwrecks and Reconstructions</vt:lpstr>
      <vt:lpstr>Trade and Ships</vt:lpstr>
      <vt:lpstr>Byzantine Ships and modern treasure troves</vt:lpstr>
      <vt:lpstr>Single level ships</vt:lpstr>
      <vt:lpstr>Bireme</vt:lpstr>
      <vt:lpstr>Trireme</vt:lpstr>
      <vt:lpstr>Trihemiolia</vt:lpstr>
      <vt:lpstr>Small merchant ships</vt:lpstr>
      <vt:lpstr>Large merchant ships</vt:lpstr>
      <vt:lpstr>Dromon</vt:lpstr>
      <vt:lpstr>15th century Ottoman flagship</vt:lpstr>
      <vt:lpstr>Trechantiri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Swanson, Mike</dc:creator>
  <cp:lastModifiedBy>Errietta Bissa</cp:lastModifiedBy>
  <cp:revision>82</cp:revision>
  <dcterms:created xsi:type="dcterms:W3CDTF">2015-04-14T15:21:28Z</dcterms:created>
  <dcterms:modified xsi:type="dcterms:W3CDTF">2020-03-11T15:15:35Z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0x010100A22DCA5D1B256B479227F480D2542598</vt:lpwstr>
  </property>
</Properties>
</file>