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82" d="100"/>
          <a:sy n="82" d="100"/>
        </p:scale>
        <p:origin x="72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8F815DE3-B78B-476B-AED2-FC50EAE3DCC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3D037953-C15C-4373-98B0-474477ABDD8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05466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15DE3-B78B-476B-AED2-FC50EAE3DCC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7953-C15C-4373-98B0-474477ABD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362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15DE3-B78B-476B-AED2-FC50EAE3DCC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7953-C15C-4373-98B0-474477ABDD8E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2474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15DE3-B78B-476B-AED2-FC50EAE3DCC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7953-C15C-4373-98B0-474477ABD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677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15DE3-B78B-476B-AED2-FC50EAE3DCC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7953-C15C-4373-98B0-474477ABDD8E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4352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15DE3-B78B-476B-AED2-FC50EAE3DCC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7953-C15C-4373-98B0-474477ABDD8E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357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15DE3-B78B-476B-AED2-FC50EAE3DCC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7953-C15C-4373-98B0-474477ABD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404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15DE3-B78B-476B-AED2-FC50EAE3DCC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7953-C15C-4373-98B0-474477ABDD8E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9226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15DE3-B78B-476B-AED2-FC50EAE3DCC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7953-C15C-4373-98B0-474477ABD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3123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15DE3-B78B-476B-AED2-FC50EAE3DCC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7953-C15C-4373-98B0-474477ABD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80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15DE3-B78B-476B-AED2-FC50EAE3DCC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7953-C15C-4373-98B0-474477ABDD8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18878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15DE3-B78B-476B-AED2-FC50EAE3DCC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7953-C15C-4373-98B0-474477ABDD8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93368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15DE3-B78B-476B-AED2-FC50EAE3DCC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7953-C15C-4373-98B0-474477ABD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410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15DE3-B78B-476B-AED2-FC50EAE3DCC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7953-C15C-4373-98B0-474477ABDD8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47336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15DE3-B78B-476B-AED2-FC50EAE3DCC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7953-C15C-4373-98B0-474477ABDD8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13669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15DE3-B78B-476B-AED2-FC50EAE3DCC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7953-C15C-4373-98B0-474477ABDD8E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04798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15DE3-B78B-476B-AED2-FC50EAE3DCC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37953-C15C-4373-98B0-474477ABDD8E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322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F815DE3-B78B-476B-AED2-FC50EAE3DCCE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D037953-C15C-4373-98B0-474477ABD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605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  <p:sldLayoutId id="2147483720" r:id="rId13"/>
    <p:sldLayoutId id="2147483721" r:id="rId14"/>
    <p:sldLayoutId id="2147483722" r:id="rId15"/>
    <p:sldLayoutId id="2147483723" r:id="rId16"/>
    <p:sldLayoutId id="214748372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8CBF387-48D8-C86F-6032-255352D3D1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883" y="321375"/>
            <a:ext cx="2292295" cy="920576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FCF74CDE-D33F-F714-740C-3990B27E1B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92826" y="2255017"/>
            <a:ext cx="9144000" cy="2513627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BA(Hons) Business Management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Module: Principles of Human Resource Management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Code:LCBB5012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1: Academic Interview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Name: Maria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Encean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Number:2227500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Fouziya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Farheen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75741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7245DC4-1C5B-02FA-1461-6989129BD16F}"/>
              </a:ext>
            </a:extLst>
          </p:cNvPr>
          <p:cNvSpPr txBox="1"/>
          <p:nvPr/>
        </p:nvSpPr>
        <p:spPr>
          <a:xfrm>
            <a:off x="4328000" y="1276483"/>
            <a:ext cx="6096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Innovation Support Officer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UWTSD Student Union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6F1FA6-7388-6399-3C46-668215CE3E58}"/>
              </a:ext>
            </a:extLst>
          </p:cNvPr>
          <p:cNvSpPr txBox="1"/>
          <p:nvPr/>
        </p:nvSpPr>
        <p:spPr>
          <a:xfrm>
            <a:off x="3510116" y="2733819"/>
            <a:ext cx="60960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Job Interview Presentation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Role advertised by HR Manager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Focus on Innovation and Digital Transformation</a:t>
            </a:r>
          </a:p>
        </p:txBody>
      </p:sp>
    </p:spTree>
    <p:extLst>
      <p:ext uri="{BB962C8B-B14F-4D97-AF65-F5344CB8AC3E}">
        <p14:creationId xmlns:p14="http://schemas.microsoft.com/office/powerpoint/2010/main" val="31623250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468FC00-7844-AA28-CC15-6F477D4C4565}"/>
              </a:ext>
            </a:extLst>
          </p:cNvPr>
          <p:cNvSpPr txBox="1"/>
          <p:nvPr/>
        </p:nvSpPr>
        <p:spPr>
          <a:xfrm>
            <a:off x="4080387" y="1064366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About UWTSD Student Union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3208B2-6492-5D90-FF4F-3BCFC3C74F4F}"/>
              </a:ext>
            </a:extLst>
          </p:cNvPr>
          <p:cNvSpPr txBox="1"/>
          <p:nvPr/>
        </p:nvSpPr>
        <p:spPr>
          <a:xfrm>
            <a:off x="2910348" y="1823316"/>
            <a:ext cx="609600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Represents students’ academic, social, and welfare interests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Acts as the official voice of students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Supports wellbeing, inclusion, and equality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Organises academic representation and campaigns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Organises social and cultural activities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Provides advice and guidance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Works closely with university management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Uses digital platforms to communicate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Responds to changing student needs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Continuously improves services</a:t>
            </a:r>
          </a:p>
        </p:txBody>
      </p:sp>
    </p:spTree>
    <p:extLst>
      <p:ext uri="{BB962C8B-B14F-4D97-AF65-F5344CB8AC3E}">
        <p14:creationId xmlns:p14="http://schemas.microsoft.com/office/powerpoint/2010/main" val="19587368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8AB08C7-D1AF-379F-B075-1F5BC94F4054}"/>
              </a:ext>
            </a:extLst>
          </p:cNvPr>
          <p:cNvSpPr txBox="1"/>
          <p:nvPr/>
        </p:nvSpPr>
        <p:spPr>
          <a:xfrm>
            <a:off x="3785419" y="778895"/>
            <a:ext cx="6096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Job Overview – Innovation Support Officer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2789A0-B403-F10F-542C-FF7CDCD4B5D4}"/>
              </a:ext>
            </a:extLst>
          </p:cNvPr>
          <p:cNvSpPr txBox="1"/>
          <p:nvPr/>
        </p:nvSpPr>
        <p:spPr>
          <a:xfrm>
            <a:off x="3529781" y="1824164"/>
            <a:ext cx="6351637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•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Professional support role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Focus on innovation and creativity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Supports digital transformation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Supports organisational change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Works across departments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Collaborates with students and staff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Supports planning and implementation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Contributes to strategic objectives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Reports to senior staff</a:t>
            </a:r>
          </a:p>
        </p:txBody>
      </p:sp>
    </p:spTree>
    <p:extLst>
      <p:ext uri="{BB962C8B-B14F-4D97-AF65-F5344CB8AC3E}">
        <p14:creationId xmlns:p14="http://schemas.microsoft.com/office/powerpoint/2010/main" val="29719796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27A0546-B91E-1594-E295-353BEFE73FED}"/>
              </a:ext>
            </a:extLst>
          </p:cNvPr>
          <p:cNvSpPr txBox="1"/>
          <p:nvPr/>
        </p:nvSpPr>
        <p:spPr>
          <a:xfrm>
            <a:off x="4837472" y="1152520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Job Purpose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D5F06D-E340-C5FE-D15A-573B71E68106}"/>
              </a:ext>
            </a:extLst>
          </p:cNvPr>
          <p:cNvSpPr txBox="1"/>
          <p:nvPr/>
        </p:nvSpPr>
        <p:spPr>
          <a:xfrm>
            <a:off x="3048000" y="2277296"/>
            <a:ext cx="609600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Improve the quality of student services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Improve accessibility of services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Support digital transformation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Identify gaps in current systems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Introduce innovative solutions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Enhance student engagement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Improve efficiency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Promote a culture of innovation</a:t>
            </a:r>
          </a:p>
        </p:txBody>
      </p:sp>
    </p:spTree>
    <p:extLst>
      <p:ext uri="{BB962C8B-B14F-4D97-AF65-F5344CB8AC3E}">
        <p14:creationId xmlns:p14="http://schemas.microsoft.com/office/powerpoint/2010/main" val="1429559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3D9D58D-407C-9070-2DC8-C7E25D6D0A52}"/>
              </a:ext>
            </a:extLst>
          </p:cNvPr>
          <p:cNvSpPr txBox="1"/>
          <p:nvPr/>
        </p:nvSpPr>
        <p:spPr>
          <a:xfrm>
            <a:off x="4630993" y="1182018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Responsibilities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081C7F-C90B-49B2-0788-E638FD4BE516}"/>
              </a:ext>
            </a:extLst>
          </p:cNvPr>
          <p:cNvSpPr txBox="1"/>
          <p:nvPr/>
        </p:nvSpPr>
        <p:spPr>
          <a:xfrm>
            <a:off x="3048000" y="2277296"/>
            <a:ext cx="609600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Analyse and review current services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Identify problems and opportunities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Support innovation projects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Design new solutions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Work with students and staff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Support implementation of new systems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Monitor performance and progress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Prepare reports and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1101995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79232B2-2E33-BE5C-8A0B-31D223350C52}"/>
              </a:ext>
            </a:extLst>
          </p:cNvPr>
          <p:cNvSpPr txBox="1"/>
          <p:nvPr/>
        </p:nvSpPr>
        <p:spPr>
          <a:xfrm>
            <a:off x="4768645" y="1260676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Daily Activities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91DD53-670A-C5D5-B570-8B61175D010B}"/>
              </a:ext>
            </a:extLst>
          </p:cNvPr>
          <p:cNvSpPr txBox="1"/>
          <p:nvPr/>
        </p:nvSpPr>
        <p:spPr>
          <a:xfrm>
            <a:off x="3048000" y="2277296"/>
            <a:ext cx="609600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digital tools and online platforms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Research innovation trends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Collect and analyse student feedback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Attend meetings and workshops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Test new ideas and pilot projects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Evaluate outcomes and impact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Update processes and systems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Prepare reports and presentations</a:t>
            </a:r>
          </a:p>
        </p:txBody>
      </p:sp>
    </p:spTree>
    <p:extLst>
      <p:ext uri="{BB962C8B-B14F-4D97-AF65-F5344CB8AC3E}">
        <p14:creationId xmlns:p14="http://schemas.microsoft.com/office/powerpoint/2010/main" val="10051873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26D6706-0790-2C84-CE05-0A43DFB212CD}"/>
              </a:ext>
            </a:extLst>
          </p:cNvPr>
          <p:cNvSpPr txBox="1"/>
          <p:nvPr/>
        </p:nvSpPr>
        <p:spPr>
          <a:xfrm>
            <a:off x="3048000" y="2277296"/>
            <a:ext cx="609600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Innovative and creative mindset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Strong digital and IT skills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Confident using online systems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Strong communication skills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Ability to adapt to change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Good time management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Ability to work under pressure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Strong organisational skills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D70725-78F9-D47F-93BC-50534484238C}"/>
              </a:ext>
            </a:extLst>
          </p:cNvPr>
          <p:cNvSpPr txBox="1"/>
          <p:nvPr/>
        </p:nvSpPr>
        <p:spPr>
          <a:xfrm>
            <a:off x="3788328" y="1262418"/>
            <a:ext cx="61156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Person Specification – Essential</a:t>
            </a:r>
          </a:p>
        </p:txBody>
      </p:sp>
    </p:spTree>
    <p:extLst>
      <p:ext uri="{BB962C8B-B14F-4D97-AF65-F5344CB8AC3E}">
        <p14:creationId xmlns:p14="http://schemas.microsoft.com/office/powerpoint/2010/main" val="2481723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EC3A3E-F826-CF0E-1953-E7641F162658}"/>
              </a:ext>
            </a:extLst>
          </p:cNvPr>
          <p:cNvSpPr txBox="1"/>
          <p:nvPr/>
        </p:nvSpPr>
        <p:spPr>
          <a:xfrm>
            <a:off x="3340360" y="1349164"/>
            <a:ext cx="79372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Person Specification – Desirable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8DF3B8-63C7-8704-FF06-24801C79E9CA}"/>
              </a:ext>
            </a:extLst>
          </p:cNvPr>
          <p:cNvSpPr txBox="1"/>
          <p:nvPr/>
        </p:nvSpPr>
        <p:spPr>
          <a:xfrm>
            <a:off x="3048000" y="2415796"/>
            <a:ext cx="6096000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Strong problem-solving skills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Interest in innovation and technology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Willingness to learn and develop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Ability to work independently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Ability to work in a team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Confidence to share ideas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Proactive and flexible attitude</a:t>
            </a:r>
          </a:p>
        </p:txBody>
      </p:sp>
    </p:spTree>
    <p:extLst>
      <p:ext uri="{BB962C8B-B14F-4D97-AF65-F5344CB8AC3E}">
        <p14:creationId xmlns:p14="http://schemas.microsoft.com/office/powerpoint/2010/main" val="39993365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ED25B5B-A273-D327-1EBA-7121CB2EA0E0}"/>
              </a:ext>
            </a:extLst>
          </p:cNvPr>
          <p:cNvSpPr txBox="1"/>
          <p:nvPr/>
        </p:nvSpPr>
        <p:spPr>
          <a:xfrm>
            <a:off x="3731743" y="1141183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Salary, Working Hours &amp; Benefits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13125F-4401-76F2-1944-02F4B12CDBFF}"/>
              </a:ext>
            </a:extLst>
          </p:cNvPr>
          <p:cNvSpPr txBox="1"/>
          <p:nvPr/>
        </p:nvSpPr>
        <p:spPr>
          <a:xfrm>
            <a:off x="3048000" y="2277296"/>
            <a:ext cx="609600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Full-time position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8 hours per day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£15 per hour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Professional development opportunities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Experience in innovation projects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Career development and progression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Supportive university environment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Positive impact on student life</a:t>
            </a:r>
          </a:p>
        </p:txBody>
      </p:sp>
    </p:spTree>
    <p:extLst>
      <p:ext uri="{BB962C8B-B14F-4D97-AF65-F5344CB8AC3E}">
        <p14:creationId xmlns:p14="http://schemas.microsoft.com/office/powerpoint/2010/main" val="17257865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843E764-6B20-359A-6DA9-1FE97E376916}"/>
              </a:ext>
            </a:extLst>
          </p:cNvPr>
          <p:cNvSpPr txBox="1"/>
          <p:nvPr/>
        </p:nvSpPr>
        <p:spPr>
          <a:xfrm>
            <a:off x="4748981" y="1152912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Interview Questions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5D0A5E-24C4-14C9-70D1-1A452F98A775}"/>
              </a:ext>
            </a:extLst>
          </p:cNvPr>
          <p:cNvSpPr txBox="1"/>
          <p:nvPr/>
        </p:nvSpPr>
        <p:spPr>
          <a:xfrm>
            <a:off x="1307690" y="2104102"/>
            <a:ext cx="9930581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Can you share an example of a project where you had to think creatively to solve a problem?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would you use technology to improve Student Union services?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do you respond when an innovative idea fails?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would you encourage others to accept change?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Can you give an example of a creative solution you implemented?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would you prioritise multiple innovation projects?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74154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40DEA4-4FB5-46D8-BEBF-3BBF0FDE23FE}"/>
              </a:ext>
            </a:extLst>
          </p:cNvPr>
          <p:cNvSpPr txBox="1"/>
          <p:nvPr/>
        </p:nvSpPr>
        <p:spPr>
          <a:xfrm>
            <a:off x="4080389" y="3044279"/>
            <a:ext cx="41885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6263870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516</Words>
  <Application>Microsoft Office PowerPoint</Application>
  <PresentationFormat>Widescreen</PresentationFormat>
  <Paragraphs>93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Garamond</vt:lpstr>
      <vt:lpstr>Organic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alesiaeenisaieushbshswu68263@outlook.com</dc:creator>
  <cp:lastModifiedBy>alesiaeenisaieushbshswu68263@outlook.com</cp:lastModifiedBy>
  <cp:revision>2</cp:revision>
  <dcterms:created xsi:type="dcterms:W3CDTF">2026-02-22T21:56:16Z</dcterms:created>
  <dcterms:modified xsi:type="dcterms:W3CDTF">2026-02-22T22:16:34Z</dcterms:modified>
</cp:coreProperties>
</file>