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8981A76-123E-4C91-AA97-83F90904AEA6}" type="doc">
      <dgm:prSet loTypeId="urn:microsoft.com/office/officeart/2005/8/layout/vProcess5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GB"/>
        </a:p>
      </dgm:t>
    </dgm:pt>
    <dgm:pt modelId="{BE8ACA74-1EC7-40ED-AE93-CF38D2D2094C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TikTok is a fast-growing social media network recognized for its short-form video content.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864135-06F1-4509-9AF4-A9C59C543500}" type="parTrans" cxnId="{B97F6A8A-6F77-4D5E-88CA-D6F31B0FDC6F}">
      <dgm:prSet/>
      <dgm:spPr/>
      <dgm:t>
        <a:bodyPr/>
        <a:lstStyle/>
        <a:p>
          <a:endParaRPr lang="en-GB"/>
        </a:p>
      </dgm:t>
    </dgm:pt>
    <dgm:pt modelId="{99D3BFCE-9799-4858-9EC9-4905EE044FC6}" type="sibTrans" cxnId="{B97F6A8A-6F77-4D5E-88CA-D6F31B0FDC6F}">
      <dgm:prSet/>
      <dgm:spPr/>
      <dgm:t>
        <a:bodyPr/>
        <a:lstStyle/>
        <a:p>
          <a:endParaRPr lang="en-GB"/>
        </a:p>
      </dgm:t>
    </dgm:pt>
    <dgm:pt modelId="{CB05C7D9-A4A1-4336-8846-68231E90999E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Popular among younger populations, with a unique algorithm that encourages user participation.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F9F3DFE-7AFD-4693-9252-500E341DA4EF}" type="parTrans" cxnId="{1D71D0EE-A979-4C3A-8DF2-10B6D33BBFBE}">
      <dgm:prSet/>
      <dgm:spPr/>
      <dgm:t>
        <a:bodyPr/>
        <a:lstStyle/>
        <a:p>
          <a:endParaRPr lang="en-GB"/>
        </a:p>
      </dgm:t>
    </dgm:pt>
    <dgm:pt modelId="{7443D9D1-9027-4499-BB5A-89078FFC60F0}" type="sibTrans" cxnId="{1D71D0EE-A979-4C3A-8DF2-10B6D33BBFBE}">
      <dgm:prSet/>
      <dgm:spPr/>
      <dgm:t>
        <a:bodyPr/>
        <a:lstStyle/>
        <a:p>
          <a:endParaRPr lang="en-GB"/>
        </a:p>
      </dgm:t>
    </dgm:pt>
    <dgm:pt modelId="{4A8236AE-4546-4E65-9316-1B5B5547FAA8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Importance to Businesses: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B38D49B-0D0F-4D7A-98B4-395C61BDA1EE}" type="parTrans" cxnId="{D7E99080-0AFC-4410-B62E-F3E246301680}">
      <dgm:prSet/>
      <dgm:spPr/>
      <dgm:t>
        <a:bodyPr/>
        <a:lstStyle/>
        <a:p>
          <a:endParaRPr lang="en-GB"/>
        </a:p>
      </dgm:t>
    </dgm:pt>
    <dgm:pt modelId="{3B6AF926-90D8-4BC6-BE02-E072394DAC29}" type="sibTrans" cxnId="{D7E99080-0AFC-4410-B62E-F3E246301680}">
      <dgm:prSet/>
      <dgm:spPr/>
      <dgm:t>
        <a:bodyPr/>
        <a:lstStyle/>
        <a:p>
          <a:endParaRPr lang="en-GB"/>
        </a:p>
      </dgm:t>
    </dgm:pt>
    <dgm:pt modelId="{59FC34B5-FC9D-4DAE-BA3C-5B0418854F70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Allows access to a diverse and global audience.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3D0E1D-E6EB-47F7-893D-E8C97DFD2AC1}" type="parTrans" cxnId="{0C1AFC86-6179-413A-A786-9814CBE0E8FE}">
      <dgm:prSet/>
      <dgm:spPr/>
      <dgm:t>
        <a:bodyPr/>
        <a:lstStyle/>
        <a:p>
          <a:endParaRPr lang="en-GB"/>
        </a:p>
      </dgm:t>
    </dgm:pt>
    <dgm:pt modelId="{81C4B5AD-AA3B-4D07-BFC7-D263665DAEF3}" type="sibTrans" cxnId="{0C1AFC86-6179-413A-A786-9814CBE0E8FE}">
      <dgm:prSet/>
      <dgm:spPr/>
      <dgm:t>
        <a:bodyPr/>
        <a:lstStyle/>
        <a:p>
          <a:endParaRPr lang="en-GB"/>
        </a:p>
      </dgm:t>
    </dgm:pt>
    <dgm:pt modelId="{1F51983B-FDA0-4615-A434-E9C766751C1D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Provides a forum for creative, trendsetting marketing efforts.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4B33DCA-3CFD-4BA9-8560-7B82CB80FE64}" type="parTrans" cxnId="{FA6B8C43-CD60-4463-A1B6-781B5536B3AB}">
      <dgm:prSet/>
      <dgm:spPr/>
      <dgm:t>
        <a:bodyPr/>
        <a:lstStyle/>
        <a:p>
          <a:endParaRPr lang="en-GB"/>
        </a:p>
      </dgm:t>
    </dgm:pt>
    <dgm:pt modelId="{B6A5BD7C-A3AC-41F6-8299-39325B9404A0}" type="sibTrans" cxnId="{FA6B8C43-CD60-4463-A1B6-781B5536B3AB}">
      <dgm:prSet/>
      <dgm:spPr/>
      <dgm:t>
        <a:bodyPr/>
        <a:lstStyle/>
        <a:p>
          <a:endParaRPr lang="en-GB"/>
        </a:p>
      </dgm:t>
    </dgm:pt>
    <dgm:pt modelId="{9A1B43B2-0714-4867-AA65-FF631DD8916D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Purpose of the Presentation: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C0AD6D3-7A1C-41A0-A42C-D7FDBD5FE947}" type="parTrans" cxnId="{9827C48F-5825-41A2-8409-E3E430636F75}">
      <dgm:prSet/>
      <dgm:spPr/>
      <dgm:t>
        <a:bodyPr/>
        <a:lstStyle/>
        <a:p>
          <a:endParaRPr lang="en-GB"/>
        </a:p>
      </dgm:t>
    </dgm:pt>
    <dgm:pt modelId="{67DA2DD0-3136-47FF-A337-17DA4A0B919D}" type="sibTrans" cxnId="{9827C48F-5825-41A2-8409-E3E430636F75}">
      <dgm:prSet/>
      <dgm:spPr/>
      <dgm:t>
        <a:bodyPr/>
        <a:lstStyle/>
        <a:p>
          <a:endParaRPr lang="en-GB"/>
        </a:p>
      </dgm:t>
    </dgm:pt>
    <dgm:pt modelId="{26E39AE7-F521-4953-8D28-C6A5BCCB051C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To assess the strategic advantages and hazards of TikTok for corporate applications.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0553479-707A-47EC-B22F-2DE6639D457B}" type="parTrans" cxnId="{A98B20E9-4ED3-46DE-A933-23FF116B2300}">
      <dgm:prSet/>
      <dgm:spPr/>
      <dgm:t>
        <a:bodyPr/>
        <a:lstStyle/>
        <a:p>
          <a:endParaRPr lang="en-GB"/>
        </a:p>
      </dgm:t>
    </dgm:pt>
    <dgm:pt modelId="{A449D573-4E08-4587-B5A8-4AC8CCE4A58A}" type="sibTrans" cxnId="{A98B20E9-4ED3-46DE-A933-23FF116B2300}">
      <dgm:prSet/>
      <dgm:spPr/>
      <dgm:t>
        <a:bodyPr/>
        <a:lstStyle/>
        <a:p>
          <a:endParaRPr lang="en-GB"/>
        </a:p>
      </dgm:t>
    </dgm:pt>
    <dgm:pt modelId="{88B98C46-9DFC-4AF9-8025-83D9F23CD0B0}">
      <dgm:prSet custT="1"/>
      <dgm:spPr/>
      <dgm:t>
        <a:bodyPr/>
        <a:lstStyle/>
        <a:p>
          <a:r>
            <a:rPr lang="en-US" sz="1200" dirty="0">
              <a:latin typeface="Arial" panose="020B0604020202020204" pitchFamily="34" charset="0"/>
              <a:cs typeface="Arial" panose="020B0604020202020204" pitchFamily="34" charset="0"/>
            </a:rPr>
            <a:t>To debate ethical concerns related to its usage in marketing.</a:t>
          </a:r>
          <a:endParaRPr lang="en-GB" sz="1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DECF6F3-6922-4732-AA8E-97CDB1CF33E9}" type="parTrans" cxnId="{B8D7C6E1-CC16-485E-9818-0F2E80FE810A}">
      <dgm:prSet/>
      <dgm:spPr/>
      <dgm:t>
        <a:bodyPr/>
        <a:lstStyle/>
        <a:p>
          <a:endParaRPr lang="en-GB"/>
        </a:p>
      </dgm:t>
    </dgm:pt>
    <dgm:pt modelId="{86D4B186-335A-4D3A-ABCE-646A472972C3}" type="sibTrans" cxnId="{B8D7C6E1-CC16-485E-9818-0F2E80FE810A}">
      <dgm:prSet/>
      <dgm:spPr/>
      <dgm:t>
        <a:bodyPr/>
        <a:lstStyle/>
        <a:p>
          <a:endParaRPr lang="en-GB"/>
        </a:p>
      </dgm:t>
    </dgm:pt>
    <dgm:pt modelId="{E23AB114-4AAB-4E25-B35D-BA555961F5A4}" type="pres">
      <dgm:prSet presAssocID="{18981A76-123E-4C91-AA97-83F90904AEA6}" presName="outerComposite" presStyleCnt="0">
        <dgm:presLayoutVars>
          <dgm:chMax val="5"/>
          <dgm:dir/>
          <dgm:resizeHandles val="exact"/>
        </dgm:presLayoutVars>
      </dgm:prSet>
      <dgm:spPr/>
    </dgm:pt>
    <dgm:pt modelId="{0C27A56A-E442-40E4-8A24-53C2E99D20A3}" type="pres">
      <dgm:prSet presAssocID="{18981A76-123E-4C91-AA97-83F90904AEA6}" presName="dummyMaxCanvas" presStyleCnt="0">
        <dgm:presLayoutVars/>
      </dgm:prSet>
      <dgm:spPr/>
    </dgm:pt>
    <dgm:pt modelId="{DE342470-27D4-4D54-B04C-FF32308E323C}" type="pres">
      <dgm:prSet presAssocID="{18981A76-123E-4C91-AA97-83F90904AEA6}" presName="FourNodes_1" presStyleLbl="node1" presStyleIdx="0" presStyleCnt="4">
        <dgm:presLayoutVars>
          <dgm:bulletEnabled val="1"/>
        </dgm:presLayoutVars>
      </dgm:prSet>
      <dgm:spPr/>
    </dgm:pt>
    <dgm:pt modelId="{462E4CBA-304A-45EB-B031-0D13CDF51199}" type="pres">
      <dgm:prSet presAssocID="{18981A76-123E-4C91-AA97-83F90904AEA6}" presName="FourNodes_2" presStyleLbl="node1" presStyleIdx="1" presStyleCnt="4">
        <dgm:presLayoutVars>
          <dgm:bulletEnabled val="1"/>
        </dgm:presLayoutVars>
      </dgm:prSet>
      <dgm:spPr/>
    </dgm:pt>
    <dgm:pt modelId="{A1A8FF7F-CDC3-41D3-BEA8-EE1E5A32AE97}" type="pres">
      <dgm:prSet presAssocID="{18981A76-123E-4C91-AA97-83F90904AEA6}" presName="FourNodes_3" presStyleLbl="node1" presStyleIdx="2" presStyleCnt="4">
        <dgm:presLayoutVars>
          <dgm:bulletEnabled val="1"/>
        </dgm:presLayoutVars>
      </dgm:prSet>
      <dgm:spPr/>
    </dgm:pt>
    <dgm:pt modelId="{3C22E6B9-320C-4F22-9184-D8C540A20C18}" type="pres">
      <dgm:prSet presAssocID="{18981A76-123E-4C91-AA97-83F90904AEA6}" presName="FourNodes_4" presStyleLbl="node1" presStyleIdx="3" presStyleCnt="4">
        <dgm:presLayoutVars>
          <dgm:bulletEnabled val="1"/>
        </dgm:presLayoutVars>
      </dgm:prSet>
      <dgm:spPr/>
    </dgm:pt>
    <dgm:pt modelId="{A9D20999-CCBB-4EFD-93FC-2951B267ADA6}" type="pres">
      <dgm:prSet presAssocID="{18981A76-123E-4C91-AA97-83F90904AEA6}" presName="FourConn_1-2" presStyleLbl="fgAccFollowNode1" presStyleIdx="0" presStyleCnt="3">
        <dgm:presLayoutVars>
          <dgm:bulletEnabled val="1"/>
        </dgm:presLayoutVars>
      </dgm:prSet>
      <dgm:spPr/>
    </dgm:pt>
    <dgm:pt modelId="{1D8F1A41-9F1E-4BED-9A73-411B1EBF4557}" type="pres">
      <dgm:prSet presAssocID="{18981A76-123E-4C91-AA97-83F90904AEA6}" presName="FourConn_2-3" presStyleLbl="fgAccFollowNode1" presStyleIdx="1" presStyleCnt="3">
        <dgm:presLayoutVars>
          <dgm:bulletEnabled val="1"/>
        </dgm:presLayoutVars>
      </dgm:prSet>
      <dgm:spPr/>
    </dgm:pt>
    <dgm:pt modelId="{ABC7811D-AE5D-4F1D-9E27-D2C8E4D8E049}" type="pres">
      <dgm:prSet presAssocID="{18981A76-123E-4C91-AA97-83F90904AEA6}" presName="FourConn_3-4" presStyleLbl="fgAccFollowNode1" presStyleIdx="2" presStyleCnt="3">
        <dgm:presLayoutVars>
          <dgm:bulletEnabled val="1"/>
        </dgm:presLayoutVars>
      </dgm:prSet>
      <dgm:spPr/>
    </dgm:pt>
    <dgm:pt modelId="{364A5C0E-CCBD-4F68-99CE-5C397FD0B5FB}" type="pres">
      <dgm:prSet presAssocID="{18981A76-123E-4C91-AA97-83F90904AEA6}" presName="FourNodes_1_text" presStyleLbl="node1" presStyleIdx="3" presStyleCnt="4">
        <dgm:presLayoutVars>
          <dgm:bulletEnabled val="1"/>
        </dgm:presLayoutVars>
      </dgm:prSet>
      <dgm:spPr/>
    </dgm:pt>
    <dgm:pt modelId="{F78FF97A-A493-4C09-B3FD-1AE6C86E9B4E}" type="pres">
      <dgm:prSet presAssocID="{18981A76-123E-4C91-AA97-83F90904AEA6}" presName="FourNodes_2_text" presStyleLbl="node1" presStyleIdx="3" presStyleCnt="4">
        <dgm:presLayoutVars>
          <dgm:bulletEnabled val="1"/>
        </dgm:presLayoutVars>
      </dgm:prSet>
      <dgm:spPr/>
    </dgm:pt>
    <dgm:pt modelId="{4F757C20-325F-49AE-9FF4-01293BBA18B4}" type="pres">
      <dgm:prSet presAssocID="{18981A76-123E-4C91-AA97-83F90904AEA6}" presName="FourNodes_3_text" presStyleLbl="node1" presStyleIdx="3" presStyleCnt="4">
        <dgm:presLayoutVars>
          <dgm:bulletEnabled val="1"/>
        </dgm:presLayoutVars>
      </dgm:prSet>
      <dgm:spPr/>
    </dgm:pt>
    <dgm:pt modelId="{1CADFCC7-3174-4B42-9ADC-6E1C8BA8A7C9}" type="pres">
      <dgm:prSet presAssocID="{18981A76-123E-4C91-AA97-83F90904AEA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1BABA24-C8EA-4178-B8FA-F2F5E60F476F}" type="presOf" srcId="{7443D9D1-9027-4499-BB5A-89078FFC60F0}" destId="{1D8F1A41-9F1E-4BED-9A73-411B1EBF4557}" srcOrd="0" destOrd="0" presId="urn:microsoft.com/office/officeart/2005/8/layout/vProcess5"/>
    <dgm:cxn modelId="{47CF563C-0013-4557-9C8D-CC3512BE5E4E}" type="presOf" srcId="{18981A76-123E-4C91-AA97-83F90904AEA6}" destId="{E23AB114-4AAB-4E25-B35D-BA555961F5A4}" srcOrd="0" destOrd="0" presId="urn:microsoft.com/office/officeart/2005/8/layout/vProcess5"/>
    <dgm:cxn modelId="{39BC6860-9FB6-4530-9649-21865F9230FA}" type="presOf" srcId="{88B98C46-9DFC-4AF9-8025-83D9F23CD0B0}" destId="{1CADFCC7-3174-4B42-9ADC-6E1C8BA8A7C9}" srcOrd="1" destOrd="2" presId="urn:microsoft.com/office/officeart/2005/8/layout/vProcess5"/>
    <dgm:cxn modelId="{FA6B8C43-CD60-4463-A1B6-781B5536B3AB}" srcId="{4A8236AE-4546-4E65-9316-1B5B5547FAA8}" destId="{1F51983B-FDA0-4615-A434-E9C766751C1D}" srcOrd="1" destOrd="0" parTransId="{34B33DCA-3CFD-4BA9-8560-7B82CB80FE64}" sibTransId="{B6A5BD7C-A3AC-41F6-8299-39325B9404A0}"/>
    <dgm:cxn modelId="{991B2848-14E3-4086-9313-1417074E30A2}" type="presOf" srcId="{3B6AF926-90D8-4BC6-BE02-E072394DAC29}" destId="{ABC7811D-AE5D-4F1D-9E27-D2C8E4D8E049}" srcOrd="0" destOrd="0" presId="urn:microsoft.com/office/officeart/2005/8/layout/vProcess5"/>
    <dgm:cxn modelId="{7C202F6A-2350-4482-8D9F-86CEC8E91496}" type="presOf" srcId="{88B98C46-9DFC-4AF9-8025-83D9F23CD0B0}" destId="{3C22E6B9-320C-4F22-9184-D8C540A20C18}" srcOrd="0" destOrd="2" presId="urn:microsoft.com/office/officeart/2005/8/layout/vProcess5"/>
    <dgm:cxn modelId="{6285E872-9160-46A1-8B8E-6BCC0E292395}" type="presOf" srcId="{59FC34B5-FC9D-4DAE-BA3C-5B0418854F70}" destId="{A1A8FF7F-CDC3-41D3-BEA8-EE1E5A32AE97}" srcOrd="0" destOrd="1" presId="urn:microsoft.com/office/officeart/2005/8/layout/vProcess5"/>
    <dgm:cxn modelId="{92884754-202C-489C-91D5-E09D9013B662}" type="presOf" srcId="{4A8236AE-4546-4E65-9316-1B5B5547FAA8}" destId="{4F757C20-325F-49AE-9FF4-01293BBA18B4}" srcOrd="1" destOrd="0" presId="urn:microsoft.com/office/officeart/2005/8/layout/vProcess5"/>
    <dgm:cxn modelId="{D4183F76-43E1-4796-B4B6-FB921011424C}" type="presOf" srcId="{CB05C7D9-A4A1-4336-8846-68231E90999E}" destId="{F78FF97A-A493-4C09-B3FD-1AE6C86E9B4E}" srcOrd="1" destOrd="0" presId="urn:microsoft.com/office/officeart/2005/8/layout/vProcess5"/>
    <dgm:cxn modelId="{130B9477-05A0-4F25-B3B5-2F1A078FAE9C}" type="presOf" srcId="{9A1B43B2-0714-4867-AA65-FF631DD8916D}" destId="{1CADFCC7-3174-4B42-9ADC-6E1C8BA8A7C9}" srcOrd="1" destOrd="0" presId="urn:microsoft.com/office/officeart/2005/8/layout/vProcess5"/>
    <dgm:cxn modelId="{CB847E7A-491C-44D4-9906-BB7FE005B0EB}" type="presOf" srcId="{1F51983B-FDA0-4615-A434-E9C766751C1D}" destId="{A1A8FF7F-CDC3-41D3-BEA8-EE1E5A32AE97}" srcOrd="0" destOrd="2" presId="urn:microsoft.com/office/officeart/2005/8/layout/vProcess5"/>
    <dgm:cxn modelId="{53DDC97D-387C-461C-833B-0D9A623C354A}" type="presOf" srcId="{9A1B43B2-0714-4867-AA65-FF631DD8916D}" destId="{3C22E6B9-320C-4F22-9184-D8C540A20C18}" srcOrd="0" destOrd="0" presId="urn:microsoft.com/office/officeart/2005/8/layout/vProcess5"/>
    <dgm:cxn modelId="{F3BF7F7E-4567-4D9F-AF65-4224BA2407BB}" type="presOf" srcId="{59FC34B5-FC9D-4DAE-BA3C-5B0418854F70}" destId="{4F757C20-325F-49AE-9FF4-01293BBA18B4}" srcOrd="1" destOrd="1" presId="urn:microsoft.com/office/officeart/2005/8/layout/vProcess5"/>
    <dgm:cxn modelId="{D7E99080-0AFC-4410-B62E-F3E246301680}" srcId="{18981A76-123E-4C91-AA97-83F90904AEA6}" destId="{4A8236AE-4546-4E65-9316-1B5B5547FAA8}" srcOrd="2" destOrd="0" parTransId="{0B38D49B-0D0F-4D7A-98B4-395C61BDA1EE}" sibTransId="{3B6AF926-90D8-4BC6-BE02-E072394DAC29}"/>
    <dgm:cxn modelId="{B9D00685-84F7-42D7-B2D8-DE701D7ACBFB}" type="presOf" srcId="{4A8236AE-4546-4E65-9316-1B5B5547FAA8}" destId="{A1A8FF7F-CDC3-41D3-BEA8-EE1E5A32AE97}" srcOrd="0" destOrd="0" presId="urn:microsoft.com/office/officeart/2005/8/layout/vProcess5"/>
    <dgm:cxn modelId="{0C1AFC86-6179-413A-A786-9814CBE0E8FE}" srcId="{4A8236AE-4546-4E65-9316-1B5B5547FAA8}" destId="{59FC34B5-FC9D-4DAE-BA3C-5B0418854F70}" srcOrd="0" destOrd="0" parTransId="{153D0E1D-E6EB-47F7-893D-E8C97DFD2AC1}" sibTransId="{81C4B5AD-AA3B-4D07-BFC7-D263665DAEF3}"/>
    <dgm:cxn modelId="{B97F6A8A-6F77-4D5E-88CA-D6F31B0FDC6F}" srcId="{18981A76-123E-4C91-AA97-83F90904AEA6}" destId="{BE8ACA74-1EC7-40ED-AE93-CF38D2D2094C}" srcOrd="0" destOrd="0" parTransId="{27864135-06F1-4509-9AF4-A9C59C543500}" sibTransId="{99D3BFCE-9799-4858-9EC9-4905EE044FC6}"/>
    <dgm:cxn modelId="{9827C48F-5825-41A2-8409-E3E430636F75}" srcId="{18981A76-123E-4C91-AA97-83F90904AEA6}" destId="{9A1B43B2-0714-4867-AA65-FF631DD8916D}" srcOrd="3" destOrd="0" parTransId="{9C0AD6D3-7A1C-41A0-A42C-D7FDBD5FE947}" sibTransId="{67DA2DD0-3136-47FF-A337-17DA4A0B919D}"/>
    <dgm:cxn modelId="{5901879E-1ECA-4AFB-A817-169FCF9CCAED}" type="presOf" srcId="{BE8ACA74-1EC7-40ED-AE93-CF38D2D2094C}" destId="{DE342470-27D4-4D54-B04C-FF32308E323C}" srcOrd="0" destOrd="0" presId="urn:microsoft.com/office/officeart/2005/8/layout/vProcess5"/>
    <dgm:cxn modelId="{E523ADB8-A2D9-4F91-A862-15A862EF15EA}" type="presOf" srcId="{BE8ACA74-1EC7-40ED-AE93-CF38D2D2094C}" destId="{364A5C0E-CCBD-4F68-99CE-5C397FD0B5FB}" srcOrd="1" destOrd="0" presId="urn:microsoft.com/office/officeart/2005/8/layout/vProcess5"/>
    <dgm:cxn modelId="{D02491BD-267D-430F-B766-3555763C0591}" type="presOf" srcId="{99D3BFCE-9799-4858-9EC9-4905EE044FC6}" destId="{A9D20999-CCBB-4EFD-93FC-2951B267ADA6}" srcOrd="0" destOrd="0" presId="urn:microsoft.com/office/officeart/2005/8/layout/vProcess5"/>
    <dgm:cxn modelId="{A484FCDF-E3A8-40DF-926B-C70F20C74B7A}" type="presOf" srcId="{1F51983B-FDA0-4615-A434-E9C766751C1D}" destId="{4F757C20-325F-49AE-9FF4-01293BBA18B4}" srcOrd="1" destOrd="2" presId="urn:microsoft.com/office/officeart/2005/8/layout/vProcess5"/>
    <dgm:cxn modelId="{B8D7C6E1-CC16-485E-9818-0F2E80FE810A}" srcId="{9A1B43B2-0714-4867-AA65-FF631DD8916D}" destId="{88B98C46-9DFC-4AF9-8025-83D9F23CD0B0}" srcOrd="1" destOrd="0" parTransId="{0DECF6F3-6922-4732-AA8E-97CDB1CF33E9}" sibTransId="{86D4B186-335A-4D3A-ABCE-646A472972C3}"/>
    <dgm:cxn modelId="{A98B20E9-4ED3-46DE-A933-23FF116B2300}" srcId="{9A1B43B2-0714-4867-AA65-FF631DD8916D}" destId="{26E39AE7-F521-4953-8D28-C6A5BCCB051C}" srcOrd="0" destOrd="0" parTransId="{00553479-707A-47EC-B22F-2DE6639D457B}" sibTransId="{A449D573-4E08-4587-B5A8-4AC8CCE4A58A}"/>
    <dgm:cxn modelId="{B8D0CCE9-105C-4919-ABBF-93601DD8909B}" type="presOf" srcId="{26E39AE7-F521-4953-8D28-C6A5BCCB051C}" destId="{1CADFCC7-3174-4B42-9ADC-6E1C8BA8A7C9}" srcOrd="1" destOrd="1" presId="urn:microsoft.com/office/officeart/2005/8/layout/vProcess5"/>
    <dgm:cxn modelId="{70CE6BEC-5B5A-401B-8774-BE68ED7857B5}" type="presOf" srcId="{CB05C7D9-A4A1-4336-8846-68231E90999E}" destId="{462E4CBA-304A-45EB-B031-0D13CDF51199}" srcOrd="0" destOrd="0" presId="urn:microsoft.com/office/officeart/2005/8/layout/vProcess5"/>
    <dgm:cxn modelId="{1D71D0EE-A979-4C3A-8DF2-10B6D33BBFBE}" srcId="{18981A76-123E-4C91-AA97-83F90904AEA6}" destId="{CB05C7D9-A4A1-4336-8846-68231E90999E}" srcOrd="1" destOrd="0" parTransId="{7F9F3DFE-7AFD-4693-9252-500E341DA4EF}" sibTransId="{7443D9D1-9027-4499-BB5A-89078FFC60F0}"/>
    <dgm:cxn modelId="{B0EBDDF6-F2A8-4CE4-882C-A7984F7FAF19}" type="presOf" srcId="{26E39AE7-F521-4953-8D28-C6A5BCCB051C}" destId="{3C22E6B9-320C-4F22-9184-D8C540A20C18}" srcOrd="0" destOrd="1" presId="urn:microsoft.com/office/officeart/2005/8/layout/vProcess5"/>
    <dgm:cxn modelId="{7D66401A-12D8-4786-9643-E2BB0D1D2CF3}" type="presParOf" srcId="{E23AB114-4AAB-4E25-B35D-BA555961F5A4}" destId="{0C27A56A-E442-40E4-8A24-53C2E99D20A3}" srcOrd="0" destOrd="0" presId="urn:microsoft.com/office/officeart/2005/8/layout/vProcess5"/>
    <dgm:cxn modelId="{16113763-2F8D-43BB-9A92-E8FE3B8E73F5}" type="presParOf" srcId="{E23AB114-4AAB-4E25-B35D-BA555961F5A4}" destId="{DE342470-27D4-4D54-B04C-FF32308E323C}" srcOrd="1" destOrd="0" presId="urn:microsoft.com/office/officeart/2005/8/layout/vProcess5"/>
    <dgm:cxn modelId="{2F762938-F47A-41B8-8082-EC843C2AB792}" type="presParOf" srcId="{E23AB114-4AAB-4E25-B35D-BA555961F5A4}" destId="{462E4CBA-304A-45EB-B031-0D13CDF51199}" srcOrd="2" destOrd="0" presId="urn:microsoft.com/office/officeart/2005/8/layout/vProcess5"/>
    <dgm:cxn modelId="{69A75DE6-3EF8-4B96-B673-8A3FB9AB9CC1}" type="presParOf" srcId="{E23AB114-4AAB-4E25-B35D-BA555961F5A4}" destId="{A1A8FF7F-CDC3-41D3-BEA8-EE1E5A32AE97}" srcOrd="3" destOrd="0" presId="urn:microsoft.com/office/officeart/2005/8/layout/vProcess5"/>
    <dgm:cxn modelId="{9DB198CD-18DD-4C4A-AB60-A378D2AF9D4F}" type="presParOf" srcId="{E23AB114-4AAB-4E25-B35D-BA555961F5A4}" destId="{3C22E6B9-320C-4F22-9184-D8C540A20C18}" srcOrd="4" destOrd="0" presId="urn:microsoft.com/office/officeart/2005/8/layout/vProcess5"/>
    <dgm:cxn modelId="{3E541762-930D-4B87-9A1C-2579E95EB25C}" type="presParOf" srcId="{E23AB114-4AAB-4E25-B35D-BA555961F5A4}" destId="{A9D20999-CCBB-4EFD-93FC-2951B267ADA6}" srcOrd="5" destOrd="0" presId="urn:microsoft.com/office/officeart/2005/8/layout/vProcess5"/>
    <dgm:cxn modelId="{C5F561ED-6212-4D65-8E45-9D7AA82B9A1E}" type="presParOf" srcId="{E23AB114-4AAB-4E25-B35D-BA555961F5A4}" destId="{1D8F1A41-9F1E-4BED-9A73-411B1EBF4557}" srcOrd="6" destOrd="0" presId="urn:microsoft.com/office/officeart/2005/8/layout/vProcess5"/>
    <dgm:cxn modelId="{98EE14A0-C8B0-439F-8E00-08C210CA70B0}" type="presParOf" srcId="{E23AB114-4AAB-4E25-B35D-BA555961F5A4}" destId="{ABC7811D-AE5D-4F1D-9E27-D2C8E4D8E049}" srcOrd="7" destOrd="0" presId="urn:microsoft.com/office/officeart/2005/8/layout/vProcess5"/>
    <dgm:cxn modelId="{BBFECF0C-B6FA-46A2-9BEC-B04C6261AA4E}" type="presParOf" srcId="{E23AB114-4AAB-4E25-B35D-BA555961F5A4}" destId="{364A5C0E-CCBD-4F68-99CE-5C397FD0B5FB}" srcOrd="8" destOrd="0" presId="urn:microsoft.com/office/officeart/2005/8/layout/vProcess5"/>
    <dgm:cxn modelId="{81948839-9CCC-43CD-A0C1-EF61E464F4C0}" type="presParOf" srcId="{E23AB114-4AAB-4E25-B35D-BA555961F5A4}" destId="{F78FF97A-A493-4C09-B3FD-1AE6C86E9B4E}" srcOrd="9" destOrd="0" presId="urn:microsoft.com/office/officeart/2005/8/layout/vProcess5"/>
    <dgm:cxn modelId="{77B21231-C5F4-46BC-85EB-8C48C975D34B}" type="presParOf" srcId="{E23AB114-4AAB-4E25-B35D-BA555961F5A4}" destId="{4F757C20-325F-49AE-9FF4-01293BBA18B4}" srcOrd="10" destOrd="0" presId="urn:microsoft.com/office/officeart/2005/8/layout/vProcess5"/>
    <dgm:cxn modelId="{0267BB6E-216B-45C0-AB94-7B096550E56A}" type="presParOf" srcId="{E23AB114-4AAB-4E25-B35D-BA555961F5A4}" destId="{1CADFCC7-3174-4B42-9ADC-6E1C8BA8A7C9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489EE2-547C-4DB0-ABCD-FA6CCE08CA1A}" type="doc">
      <dgm:prSet loTypeId="urn:microsoft.com/office/officeart/2005/8/layout/vList2" loCatId="list" qsTypeId="urn:microsoft.com/office/officeart/2005/8/quickstyle/simple5" qsCatId="simple" csTypeId="urn:microsoft.com/office/officeart/2005/8/colors/accent5_2" csCatId="accent5"/>
      <dgm:spPr/>
      <dgm:t>
        <a:bodyPr/>
        <a:lstStyle/>
        <a:p>
          <a:endParaRPr lang="en-GB"/>
        </a:p>
      </dgm:t>
    </dgm:pt>
    <dgm:pt modelId="{48D5CD0A-E81B-460B-8F50-F697DE0B604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TikTok's technology prioritizes engaging content, enabling brands to reach millions worldwide.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2F1136-C7FE-469C-AE06-9C03C38FDFD3}" type="parTrans" cxnId="{129EFB0C-E49A-4DCF-B74D-FF58B0F89296}">
      <dgm:prSet/>
      <dgm:spPr/>
      <dgm:t>
        <a:bodyPr/>
        <a:lstStyle/>
        <a:p>
          <a:endParaRPr lang="en-GB"/>
        </a:p>
      </dgm:t>
    </dgm:pt>
    <dgm:pt modelId="{E734BCA1-A2F3-47BD-808D-5B713FDA3B6D}" type="sibTrans" cxnId="{129EFB0C-E49A-4DCF-B74D-FF58B0F89296}">
      <dgm:prSet/>
      <dgm:spPr/>
      <dgm:t>
        <a:bodyPr/>
        <a:lstStyle/>
        <a:p>
          <a:endParaRPr lang="en-GB"/>
        </a:p>
      </dgm:t>
    </dgm:pt>
    <dgm:pt modelId="{40EB43A6-ECD2-4FD7-8BCE-C590E906D1A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Provides a fair playing field, allowing even small firms to gain widespread awareness.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3F058E-2240-47F2-A656-FD8ECB665C72}" type="parTrans" cxnId="{45855C3B-B715-45D2-ADAA-D1F64DC03F99}">
      <dgm:prSet/>
      <dgm:spPr/>
      <dgm:t>
        <a:bodyPr/>
        <a:lstStyle/>
        <a:p>
          <a:endParaRPr lang="en-GB"/>
        </a:p>
      </dgm:t>
    </dgm:pt>
    <dgm:pt modelId="{03B885C1-A870-4C5D-972E-DF9C75070868}" type="sibTrans" cxnId="{45855C3B-B715-45D2-ADAA-D1F64DC03F99}">
      <dgm:prSet/>
      <dgm:spPr/>
      <dgm:t>
        <a:bodyPr/>
        <a:lstStyle/>
        <a:p>
          <a:endParaRPr lang="en-GB"/>
        </a:p>
      </dgm:t>
    </dgm:pt>
    <dgm:pt modelId="{6BBE7D27-37BD-4523-8375-C01A9F5E3CCD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Innovative Advertising Features: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C212EA-B99F-4329-B120-8E5D61DE396E}" type="parTrans" cxnId="{A829789E-C61C-4D08-855F-54B6DBA44F4F}">
      <dgm:prSet/>
      <dgm:spPr/>
      <dgm:t>
        <a:bodyPr/>
        <a:lstStyle/>
        <a:p>
          <a:endParaRPr lang="en-GB"/>
        </a:p>
      </dgm:t>
    </dgm:pt>
    <dgm:pt modelId="{C4B36B01-EDE1-417F-907C-7BD16FB09CFD}" type="sibTrans" cxnId="{A829789E-C61C-4D08-855F-54B6DBA44F4F}">
      <dgm:prSet/>
      <dgm:spPr/>
      <dgm:t>
        <a:bodyPr/>
        <a:lstStyle/>
        <a:p>
          <a:endParaRPr lang="en-GB"/>
        </a:p>
      </dgm:t>
    </dgm:pt>
    <dgm:pt modelId="{E26B6911-24C1-4724-963D-1F6670AA0B5A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To enhance interactive marketing, the platform provides a variety of ad forms such as branded hashtags, challenges, and full-screen advertisements.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8926EF-5A89-415B-829C-E55D49472C5E}" type="parTrans" cxnId="{ECA086C1-28A5-4D28-8271-2BE5008822A6}">
      <dgm:prSet/>
      <dgm:spPr/>
      <dgm:t>
        <a:bodyPr/>
        <a:lstStyle/>
        <a:p>
          <a:endParaRPr lang="en-GB"/>
        </a:p>
      </dgm:t>
    </dgm:pt>
    <dgm:pt modelId="{ABE83883-0B14-473F-AB02-D3B3C7A7FD40}" type="sibTrans" cxnId="{ECA086C1-28A5-4D28-8271-2BE5008822A6}">
      <dgm:prSet/>
      <dgm:spPr/>
      <dgm:t>
        <a:bodyPr/>
        <a:lstStyle/>
        <a:p>
          <a:endParaRPr lang="en-GB"/>
        </a:p>
      </dgm:t>
    </dgm:pt>
    <dgm:pt modelId="{828B9EA8-FAD5-449C-90B0-64E6DD90B65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Features such as 'TikTok Shopping' include product catalogues directly into user feeds.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946D58-4AC1-4661-A09C-01D53CC45CCD}" type="parTrans" cxnId="{52F1F4E9-E125-4D37-888F-B991D612F650}">
      <dgm:prSet/>
      <dgm:spPr/>
      <dgm:t>
        <a:bodyPr/>
        <a:lstStyle/>
        <a:p>
          <a:endParaRPr lang="en-GB"/>
        </a:p>
      </dgm:t>
    </dgm:pt>
    <dgm:pt modelId="{FDC4F512-AA8C-4ECA-8994-67D899D92A83}" type="sibTrans" cxnId="{52F1F4E9-E125-4D37-888F-B991D612F650}">
      <dgm:prSet/>
      <dgm:spPr/>
      <dgm:t>
        <a:bodyPr/>
        <a:lstStyle/>
        <a:p>
          <a:endParaRPr lang="en-GB"/>
        </a:p>
      </dgm:t>
    </dgm:pt>
    <dgm:pt modelId="{17FE93C9-1E40-47FA-8AB4-3E637E3DF06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Encourages user-generated content and community interaction, increasing campaign virality.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A17B437-5FF2-4E03-9122-86778A72E78A}" type="parTrans" cxnId="{6B539C81-0AA0-421A-8AA7-C640A89EAE50}">
      <dgm:prSet/>
      <dgm:spPr/>
      <dgm:t>
        <a:bodyPr/>
        <a:lstStyle/>
        <a:p>
          <a:endParaRPr lang="en-GB"/>
        </a:p>
      </dgm:t>
    </dgm:pt>
    <dgm:pt modelId="{D6535BB8-E102-468B-ADA7-4C45C3CFCA73}" type="sibTrans" cxnId="{6B539C81-0AA0-421A-8AA7-C640A89EAE50}">
      <dgm:prSet/>
      <dgm:spPr/>
      <dgm:t>
        <a:bodyPr/>
        <a:lstStyle/>
        <a:p>
          <a:endParaRPr lang="en-GB"/>
        </a:p>
      </dgm:t>
    </dgm:pt>
    <dgm:pt modelId="{C8C79A1E-BFB4-418D-B9E9-D4337CD9F69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Success stories from viral companies highlight the platform's ability to organically magnify brand messaging.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256E866-8C58-419A-95E7-F761438C81EF}" type="parTrans" cxnId="{21D68012-5E3C-4AEA-94BC-803FD9E10EAB}">
      <dgm:prSet/>
      <dgm:spPr/>
      <dgm:t>
        <a:bodyPr/>
        <a:lstStyle/>
        <a:p>
          <a:endParaRPr lang="en-GB"/>
        </a:p>
      </dgm:t>
    </dgm:pt>
    <dgm:pt modelId="{968B124E-B35F-43DB-AA3F-1151E75782BE}" type="sibTrans" cxnId="{21D68012-5E3C-4AEA-94BC-803FD9E10EAB}">
      <dgm:prSet/>
      <dgm:spPr/>
      <dgm:t>
        <a:bodyPr/>
        <a:lstStyle/>
        <a:p>
          <a:endParaRPr lang="en-GB"/>
        </a:p>
      </dgm:t>
    </dgm:pt>
    <dgm:pt modelId="{BEB1FB5B-FCA4-4E04-9474-A2EF489C22BC}" type="pres">
      <dgm:prSet presAssocID="{A5489EE2-547C-4DB0-ABCD-FA6CCE08CA1A}" presName="linear" presStyleCnt="0">
        <dgm:presLayoutVars>
          <dgm:animLvl val="lvl"/>
          <dgm:resizeHandles val="exact"/>
        </dgm:presLayoutVars>
      </dgm:prSet>
      <dgm:spPr/>
    </dgm:pt>
    <dgm:pt modelId="{65ABC777-5ADF-46EE-A56A-A5CBC1DF4B91}" type="pres">
      <dgm:prSet presAssocID="{48D5CD0A-E81B-460B-8F50-F697DE0B604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00A6F84-C246-4180-8707-18CDA3D134DE}" type="pres">
      <dgm:prSet presAssocID="{E734BCA1-A2F3-47BD-808D-5B713FDA3B6D}" presName="spacer" presStyleCnt="0"/>
      <dgm:spPr/>
    </dgm:pt>
    <dgm:pt modelId="{DC503F85-9E17-4B8C-92B7-FEC2624E2417}" type="pres">
      <dgm:prSet presAssocID="{40EB43A6-ECD2-4FD7-8BCE-C590E906D1A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3DDDE3C1-C2FC-41BE-80C6-59CB9CF19C94}" type="pres">
      <dgm:prSet presAssocID="{03B885C1-A870-4C5D-972E-DF9C75070868}" presName="spacer" presStyleCnt="0"/>
      <dgm:spPr/>
    </dgm:pt>
    <dgm:pt modelId="{5A50F16B-8322-4845-98B8-D598FA3C1AAF}" type="pres">
      <dgm:prSet presAssocID="{6BBE7D27-37BD-4523-8375-C01A9F5E3CCD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AE91058D-742B-4287-88B1-A45886BE2092}" type="pres">
      <dgm:prSet presAssocID="{6BBE7D27-37BD-4523-8375-C01A9F5E3CCD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129EFB0C-E49A-4DCF-B74D-FF58B0F89296}" srcId="{A5489EE2-547C-4DB0-ABCD-FA6CCE08CA1A}" destId="{48D5CD0A-E81B-460B-8F50-F697DE0B6046}" srcOrd="0" destOrd="0" parTransId="{4C2F1136-C7FE-469C-AE06-9C03C38FDFD3}" sibTransId="{E734BCA1-A2F3-47BD-808D-5B713FDA3B6D}"/>
    <dgm:cxn modelId="{21D68012-5E3C-4AEA-94BC-803FD9E10EAB}" srcId="{6BBE7D27-37BD-4523-8375-C01A9F5E3CCD}" destId="{C8C79A1E-BFB4-418D-B9E9-D4337CD9F693}" srcOrd="3" destOrd="0" parTransId="{F256E866-8C58-419A-95E7-F761438C81EF}" sibTransId="{968B124E-B35F-43DB-AA3F-1151E75782BE}"/>
    <dgm:cxn modelId="{339A0136-8DD7-4CD5-89B4-68F70FE67B95}" type="presOf" srcId="{A5489EE2-547C-4DB0-ABCD-FA6CCE08CA1A}" destId="{BEB1FB5B-FCA4-4E04-9474-A2EF489C22BC}" srcOrd="0" destOrd="0" presId="urn:microsoft.com/office/officeart/2005/8/layout/vList2"/>
    <dgm:cxn modelId="{45855C3B-B715-45D2-ADAA-D1F64DC03F99}" srcId="{A5489EE2-547C-4DB0-ABCD-FA6CCE08CA1A}" destId="{40EB43A6-ECD2-4FD7-8BCE-C590E906D1AA}" srcOrd="1" destOrd="0" parTransId="{903F058E-2240-47F2-A656-FD8ECB665C72}" sibTransId="{03B885C1-A870-4C5D-972E-DF9C75070868}"/>
    <dgm:cxn modelId="{8C471860-13A8-4153-89C2-A2484FDB1186}" type="presOf" srcId="{E26B6911-24C1-4724-963D-1F6670AA0B5A}" destId="{AE91058D-742B-4287-88B1-A45886BE2092}" srcOrd="0" destOrd="0" presId="urn:microsoft.com/office/officeart/2005/8/layout/vList2"/>
    <dgm:cxn modelId="{2295FB58-5764-430D-AE79-2B03576D7DA7}" type="presOf" srcId="{48D5CD0A-E81B-460B-8F50-F697DE0B6046}" destId="{65ABC777-5ADF-46EE-A56A-A5CBC1DF4B91}" srcOrd="0" destOrd="0" presId="urn:microsoft.com/office/officeart/2005/8/layout/vList2"/>
    <dgm:cxn modelId="{24ED3E80-ADAA-41CA-A792-5D58486A0CCC}" type="presOf" srcId="{C8C79A1E-BFB4-418D-B9E9-D4337CD9F693}" destId="{AE91058D-742B-4287-88B1-A45886BE2092}" srcOrd="0" destOrd="3" presId="urn:microsoft.com/office/officeart/2005/8/layout/vList2"/>
    <dgm:cxn modelId="{6B539C81-0AA0-421A-8AA7-C640A89EAE50}" srcId="{6BBE7D27-37BD-4523-8375-C01A9F5E3CCD}" destId="{17FE93C9-1E40-47FA-8AB4-3E637E3DF063}" srcOrd="2" destOrd="0" parTransId="{AA17B437-5FF2-4E03-9122-86778A72E78A}" sibTransId="{D6535BB8-E102-468B-ADA7-4C45C3CFCA73}"/>
    <dgm:cxn modelId="{DCABA784-1360-48BC-8370-53DE6DE75FA8}" type="presOf" srcId="{17FE93C9-1E40-47FA-8AB4-3E637E3DF063}" destId="{AE91058D-742B-4287-88B1-A45886BE2092}" srcOrd="0" destOrd="2" presId="urn:microsoft.com/office/officeart/2005/8/layout/vList2"/>
    <dgm:cxn modelId="{A829789E-C61C-4D08-855F-54B6DBA44F4F}" srcId="{A5489EE2-547C-4DB0-ABCD-FA6CCE08CA1A}" destId="{6BBE7D27-37BD-4523-8375-C01A9F5E3CCD}" srcOrd="2" destOrd="0" parTransId="{59C212EA-B99F-4329-B120-8E5D61DE396E}" sibTransId="{C4B36B01-EDE1-417F-907C-7BD16FB09CFD}"/>
    <dgm:cxn modelId="{95CDE19F-EFDC-4C71-9970-3E22B6921295}" type="presOf" srcId="{828B9EA8-FAD5-449C-90B0-64E6DD90B65F}" destId="{AE91058D-742B-4287-88B1-A45886BE2092}" srcOrd="0" destOrd="1" presId="urn:microsoft.com/office/officeart/2005/8/layout/vList2"/>
    <dgm:cxn modelId="{F38715AE-9EAE-41B4-B19D-B22EC7F1CBAE}" type="presOf" srcId="{6BBE7D27-37BD-4523-8375-C01A9F5E3CCD}" destId="{5A50F16B-8322-4845-98B8-D598FA3C1AAF}" srcOrd="0" destOrd="0" presId="urn:microsoft.com/office/officeart/2005/8/layout/vList2"/>
    <dgm:cxn modelId="{ECA086C1-28A5-4D28-8271-2BE5008822A6}" srcId="{6BBE7D27-37BD-4523-8375-C01A9F5E3CCD}" destId="{E26B6911-24C1-4724-963D-1F6670AA0B5A}" srcOrd="0" destOrd="0" parTransId="{A38926EF-5A89-415B-829C-E55D49472C5E}" sibTransId="{ABE83883-0B14-473F-AB02-D3B3C7A7FD40}"/>
    <dgm:cxn modelId="{9D9431CC-AC94-44B3-8062-93FCB5F4D00B}" type="presOf" srcId="{40EB43A6-ECD2-4FD7-8BCE-C590E906D1AA}" destId="{DC503F85-9E17-4B8C-92B7-FEC2624E2417}" srcOrd="0" destOrd="0" presId="urn:microsoft.com/office/officeart/2005/8/layout/vList2"/>
    <dgm:cxn modelId="{52F1F4E9-E125-4D37-888F-B991D612F650}" srcId="{6BBE7D27-37BD-4523-8375-C01A9F5E3CCD}" destId="{828B9EA8-FAD5-449C-90B0-64E6DD90B65F}" srcOrd="1" destOrd="0" parTransId="{97946D58-4AC1-4661-A09C-01D53CC45CCD}" sibTransId="{FDC4F512-AA8C-4ECA-8994-67D899D92A83}"/>
    <dgm:cxn modelId="{00FEB186-5BAE-439C-ADDA-B801C11AF6EA}" type="presParOf" srcId="{BEB1FB5B-FCA4-4E04-9474-A2EF489C22BC}" destId="{65ABC777-5ADF-46EE-A56A-A5CBC1DF4B91}" srcOrd="0" destOrd="0" presId="urn:microsoft.com/office/officeart/2005/8/layout/vList2"/>
    <dgm:cxn modelId="{819B96B0-7DD5-47DE-9167-F98A93ADA6C5}" type="presParOf" srcId="{BEB1FB5B-FCA4-4E04-9474-A2EF489C22BC}" destId="{E00A6F84-C246-4180-8707-18CDA3D134DE}" srcOrd="1" destOrd="0" presId="urn:microsoft.com/office/officeart/2005/8/layout/vList2"/>
    <dgm:cxn modelId="{DEBF481A-0729-4B52-B6A7-FDCF3EE930C8}" type="presParOf" srcId="{BEB1FB5B-FCA4-4E04-9474-A2EF489C22BC}" destId="{DC503F85-9E17-4B8C-92B7-FEC2624E2417}" srcOrd="2" destOrd="0" presId="urn:microsoft.com/office/officeart/2005/8/layout/vList2"/>
    <dgm:cxn modelId="{07366DF6-DA23-4924-945D-CC318CEB2B8D}" type="presParOf" srcId="{BEB1FB5B-FCA4-4E04-9474-A2EF489C22BC}" destId="{3DDDE3C1-C2FC-41BE-80C6-59CB9CF19C94}" srcOrd="3" destOrd="0" presId="urn:microsoft.com/office/officeart/2005/8/layout/vList2"/>
    <dgm:cxn modelId="{174030AB-8964-4DE9-A41A-4D8C3F83473C}" type="presParOf" srcId="{BEB1FB5B-FCA4-4E04-9474-A2EF489C22BC}" destId="{5A50F16B-8322-4845-98B8-D598FA3C1AAF}" srcOrd="4" destOrd="0" presId="urn:microsoft.com/office/officeart/2005/8/layout/vList2"/>
    <dgm:cxn modelId="{DF66A862-B30B-4BD7-B4E0-1964E8E465BA}" type="presParOf" srcId="{BEB1FB5B-FCA4-4E04-9474-A2EF489C22BC}" destId="{AE91058D-742B-4287-88B1-A45886BE2092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0250602-1554-4D32-9E14-CBAB8F62EB0C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GB"/>
        </a:p>
      </dgm:t>
    </dgm:pt>
    <dgm:pt modelId="{CBA6E485-F3B5-4A4B-A4AA-B0D4D1EE22F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Content Saturation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B69D81A-E273-4E55-9DED-C49EF23B181A}" type="parTrans" cxnId="{37BC2DF1-E3AD-4D98-81B1-99AD51427C6D}">
      <dgm:prSet/>
      <dgm:spPr/>
      <dgm:t>
        <a:bodyPr/>
        <a:lstStyle/>
        <a:p>
          <a:endParaRPr lang="en-GB"/>
        </a:p>
      </dgm:t>
    </dgm:pt>
    <dgm:pt modelId="{CCFCD6F9-C3DF-4B16-853F-A67F198B41E1}" type="sibTrans" cxnId="{37BC2DF1-E3AD-4D98-81B1-99AD51427C6D}">
      <dgm:prSet/>
      <dgm:spPr/>
      <dgm:t>
        <a:bodyPr/>
        <a:lstStyle/>
        <a:p>
          <a:endParaRPr lang="en-GB"/>
        </a:p>
      </dgm:t>
    </dgm:pt>
    <dgm:pt modelId="{88646B0D-C7E2-4465-BE60-DC76E14E8BE5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high volume of content can dilute individual messages, making standout content creation a significant challenge.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E2DEB1-7A01-42EA-A6AA-F47135212E6B}" type="parTrans" cxnId="{814A9C53-5481-4D23-A106-A0703B035A6D}">
      <dgm:prSet/>
      <dgm:spPr/>
      <dgm:t>
        <a:bodyPr/>
        <a:lstStyle/>
        <a:p>
          <a:endParaRPr lang="en-GB"/>
        </a:p>
      </dgm:t>
    </dgm:pt>
    <dgm:pt modelId="{F74AC8D8-F3C8-4709-96E3-7422E0944A17}" type="sibTrans" cxnId="{814A9C53-5481-4D23-A106-A0703B035A6D}">
      <dgm:prSet/>
      <dgm:spPr/>
      <dgm:t>
        <a:bodyPr/>
        <a:lstStyle/>
        <a:p>
          <a:endParaRPr lang="en-GB"/>
        </a:p>
      </dgm:t>
    </dgm:pt>
    <dgm:pt modelId="{7962E67E-A68B-405B-8C76-11973BFE71F2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Uncertain ROI</a:t>
          </a:r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2E5AC0-A101-4AAE-8409-BEBE037B8F88}" type="parTrans" cxnId="{E9FF9472-3DDE-4DB1-8E3A-3ABC20BFA4FA}">
      <dgm:prSet/>
      <dgm:spPr/>
      <dgm:t>
        <a:bodyPr/>
        <a:lstStyle/>
        <a:p>
          <a:endParaRPr lang="en-GB"/>
        </a:p>
      </dgm:t>
    </dgm:pt>
    <dgm:pt modelId="{BC9B2489-5336-4AC8-BC67-E996F5D9D692}" type="sibTrans" cxnId="{E9FF9472-3DDE-4DB1-8E3A-3ABC20BFA4FA}">
      <dgm:prSet/>
      <dgm:spPr/>
      <dgm:t>
        <a:bodyPr/>
        <a:lstStyle/>
        <a:p>
          <a:endParaRPr lang="en-GB"/>
        </a:p>
      </dgm:t>
    </dgm:pt>
    <dgm:pt modelId="{3B7D91E3-B002-42B9-A4DB-91BBD02952D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Tracking ROI can be complex due to fluctuating engagement metrics and evolving platform features.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7F42BBC-438E-4151-A6EA-C22029E71BB6}" type="parTrans" cxnId="{A05230C1-E795-4C5D-902F-FDA598D85901}">
      <dgm:prSet/>
      <dgm:spPr/>
      <dgm:t>
        <a:bodyPr/>
        <a:lstStyle/>
        <a:p>
          <a:endParaRPr lang="en-GB"/>
        </a:p>
      </dgm:t>
    </dgm:pt>
    <dgm:pt modelId="{18FDAB85-5A4C-4F68-B5F0-87ED8E41643D}" type="sibTrans" cxnId="{A05230C1-E795-4C5D-902F-FDA598D85901}">
      <dgm:prSet/>
      <dgm:spPr/>
      <dgm:t>
        <a:bodyPr/>
        <a:lstStyle/>
        <a:p>
          <a:endParaRPr lang="en-GB"/>
        </a:p>
      </dgm:t>
    </dgm:pt>
    <dgm:pt modelId="{851ABFB7-0EEE-4203-83BF-559700F83836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Investment in content creation and promotion can be high with uncertain paybacks.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23588FA-6E71-4BF6-B701-FC129B95B170}" type="parTrans" cxnId="{DBBC054A-B3AC-4A00-84C9-CBF72F66CDA0}">
      <dgm:prSet/>
      <dgm:spPr/>
      <dgm:t>
        <a:bodyPr/>
        <a:lstStyle/>
        <a:p>
          <a:endParaRPr lang="en-GB"/>
        </a:p>
      </dgm:t>
    </dgm:pt>
    <dgm:pt modelId="{291B6B1B-BE88-4650-9610-75597A3487B3}" type="sibTrans" cxnId="{DBBC054A-B3AC-4A00-84C9-CBF72F66CDA0}">
      <dgm:prSet/>
      <dgm:spPr/>
      <dgm:t>
        <a:bodyPr/>
        <a:lstStyle/>
        <a:p>
          <a:endParaRPr lang="en-GB"/>
        </a:p>
      </dgm:t>
    </dgm:pt>
    <dgm:pt modelId="{1C83720E-D9FE-4A3D-829C-2E38C06A1C28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Platform Instability</a:t>
          </a:r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41724B-B133-4AA3-A24E-252D82BB3C7A}" type="parTrans" cxnId="{7B6BE91E-E8DB-47B3-9D22-2D4B9164CA1D}">
      <dgm:prSet/>
      <dgm:spPr/>
      <dgm:t>
        <a:bodyPr/>
        <a:lstStyle/>
        <a:p>
          <a:endParaRPr lang="en-GB"/>
        </a:p>
      </dgm:t>
    </dgm:pt>
    <dgm:pt modelId="{69667992-5818-4F04-BADD-C0B423DF7F80}" type="sibTrans" cxnId="{7B6BE91E-E8DB-47B3-9D22-2D4B9164CA1D}">
      <dgm:prSet/>
      <dgm:spPr/>
      <dgm:t>
        <a:bodyPr/>
        <a:lstStyle/>
        <a:p>
          <a:endParaRPr lang="en-GB"/>
        </a:p>
      </dgm:t>
    </dgm:pt>
    <dgm:pt modelId="{98568F60-3951-42F4-855B-A6DF2FD0B739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Regulatory challenges in key markets pose risks to the platform's long-term availability.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FB695EA-9952-40AC-A8EA-3951C510AFEC}" type="parTrans" cxnId="{C3A362DC-04C2-404F-8246-35A23936923C}">
      <dgm:prSet/>
      <dgm:spPr/>
      <dgm:t>
        <a:bodyPr/>
        <a:lstStyle/>
        <a:p>
          <a:endParaRPr lang="en-GB"/>
        </a:p>
      </dgm:t>
    </dgm:pt>
    <dgm:pt modelId="{9A61535A-54F8-4F69-BBA9-B3B18C7E4C5B}" type="sibTrans" cxnId="{C3A362DC-04C2-404F-8246-35A23936923C}">
      <dgm:prSet/>
      <dgm:spPr/>
      <dgm:t>
        <a:bodyPr/>
        <a:lstStyle/>
        <a:p>
          <a:endParaRPr lang="en-GB"/>
        </a:p>
      </dgm:t>
    </dgm:pt>
    <dgm:pt modelId="{82701E05-1F39-4992-B354-E184D2F3279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Changes in platform policies can suddenly alter marketing strategies</a:t>
          </a:r>
          <a:r>
            <a:rPr lang="en-US" sz="1300" dirty="0"/>
            <a:t>.</a:t>
          </a:r>
          <a:endParaRPr lang="en-GB" sz="1300" dirty="0"/>
        </a:p>
      </dgm:t>
    </dgm:pt>
    <dgm:pt modelId="{07BDF6CF-1F56-4B54-B850-04D2B7DDC2CD}" type="parTrans" cxnId="{1A4D30F5-1D87-448B-904F-5A0C70B3D8DD}">
      <dgm:prSet/>
      <dgm:spPr/>
      <dgm:t>
        <a:bodyPr/>
        <a:lstStyle/>
        <a:p>
          <a:endParaRPr lang="en-GB"/>
        </a:p>
      </dgm:t>
    </dgm:pt>
    <dgm:pt modelId="{9DFFD4BB-EEFF-4D36-8E45-3A6A520E5405}" type="sibTrans" cxnId="{1A4D30F5-1D87-448B-904F-5A0C70B3D8DD}">
      <dgm:prSet/>
      <dgm:spPr/>
      <dgm:t>
        <a:bodyPr/>
        <a:lstStyle/>
        <a:p>
          <a:endParaRPr lang="en-GB"/>
        </a:p>
      </dgm:t>
    </dgm:pt>
    <dgm:pt modelId="{C67025F2-C59F-4A30-805C-B51A321B249E}" type="pres">
      <dgm:prSet presAssocID="{70250602-1554-4D32-9E14-CBAB8F62EB0C}" presName="linear" presStyleCnt="0">
        <dgm:presLayoutVars>
          <dgm:animLvl val="lvl"/>
          <dgm:resizeHandles val="exact"/>
        </dgm:presLayoutVars>
      </dgm:prSet>
      <dgm:spPr/>
    </dgm:pt>
    <dgm:pt modelId="{4202DB71-B8CE-4AF4-B5B4-EA8C0E75F3AF}" type="pres">
      <dgm:prSet presAssocID="{CBA6E485-F3B5-4A4B-A4AA-B0D4D1EE22F8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C352788-8340-444D-AA6C-28653D638E43}" type="pres">
      <dgm:prSet presAssocID="{CBA6E485-F3B5-4A4B-A4AA-B0D4D1EE22F8}" presName="childText" presStyleLbl="revTx" presStyleIdx="0" presStyleCnt="3">
        <dgm:presLayoutVars>
          <dgm:bulletEnabled val="1"/>
        </dgm:presLayoutVars>
      </dgm:prSet>
      <dgm:spPr/>
    </dgm:pt>
    <dgm:pt modelId="{ABF31743-C9EB-422F-9411-FD26187437D7}" type="pres">
      <dgm:prSet presAssocID="{7962E67E-A68B-405B-8C76-11973BFE71F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4B439D2-A4AC-42DA-8D0F-1682D7EFEC78}" type="pres">
      <dgm:prSet presAssocID="{7962E67E-A68B-405B-8C76-11973BFE71F2}" presName="childText" presStyleLbl="revTx" presStyleIdx="1" presStyleCnt="3">
        <dgm:presLayoutVars>
          <dgm:bulletEnabled val="1"/>
        </dgm:presLayoutVars>
      </dgm:prSet>
      <dgm:spPr/>
    </dgm:pt>
    <dgm:pt modelId="{C6886554-9A8F-417D-A3FB-6A08EA1DF4C2}" type="pres">
      <dgm:prSet presAssocID="{1C83720E-D9FE-4A3D-829C-2E38C06A1C28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C9A4D695-6456-4EA7-9883-5B705471418A}" type="pres">
      <dgm:prSet presAssocID="{1C83720E-D9FE-4A3D-829C-2E38C06A1C28}" presName="childText" presStyleLbl="revTx" presStyleIdx="2" presStyleCnt="3">
        <dgm:presLayoutVars>
          <dgm:bulletEnabled val="1"/>
        </dgm:presLayoutVars>
      </dgm:prSet>
      <dgm:spPr/>
    </dgm:pt>
  </dgm:ptLst>
  <dgm:cxnLst>
    <dgm:cxn modelId="{19A24407-D6BE-4F49-97A6-7EA20FBAF352}" type="presOf" srcId="{98568F60-3951-42F4-855B-A6DF2FD0B739}" destId="{C9A4D695-6456-4EA7-9883-5B705471418A}" srcOrd="0" destOrd="0" presId="urn:microsoft.com/office/officeart/2005/8/layout/vList2"/>
    <dgm:cxn modelId="{7B6BE91E-E8DB-47B3-9D22-2D4B9164CA1D}" srcId="{70250602-1554-4D32-9E14-CBAB8F62EB0C}" destId="{1C83720E-D9FE-4A3D-829C-2E38C06A1C28}" srcOrd="2" destOrd="0" parTransId="{ED41724B-B133-4AA3-A24E-252D82BB3C7A}" sibTransId="{69667992-5818-4F04-BADD-C0B423DF7F80}"/>
    <dgm:cxn modelId="{C3082825-8E6D-49A3-8AE3-FA1A34B03A8B}" type="presOf" srcId="{70250602-1554-4D32-9E14-CBAB8F62EB0C}" destId="{C67025F2-C59F-4A30-805C-B51A321B249E}" srcOrd="0" destOrd="0" presId="urn:microsoft.com/office/officeart/2005/8/layout/vList2"/>
    <dgm:cxn modelId="{C9E39F32-691F-49C3-8866-B8663F3FBDFE}" type="presOf" srcId="{CBA6E485-F3B5-4A4B-A4AA-B0D4D1EE22F8}" destId="{4202DB71-B8CE-4AF4-B5B4-EA8C0E75F3AF}" srcOrd="0" destOrd="0" presId="urn:microsoft.com/office/officeart/2005/8/layout/vList2"/>
    <dgm:cxn modelId="{EE9DDE65-6BAF-4B75-9006-0022D17C1E66}" type="presOf" srcId="{82701E05-1F39-4992-B354-E184D2F32792}" destId="{C9A4D695-6456-4EA7-9883-5B705471418A}" srcOrd="0" destOrd="1" presId="urn:microsoft.com/office/officeart/2005/8/layout/vList2"/>
    <dgm:cxn modelId="{DBBC054A-B3AC-4A00-84C9-CBF72F66CDA0}" srcId="{7962E67E-A68B-405B-8C76-11973BFE71F2}" destId="{851ABFB7-0EEE-4203-83BF-559700F83836}" srcOrd="1" destOrd="0" parTransId="{023588FA-6E71-4BF6-B701-FC129B95B170}" sibTransId="{291B6B1B-BE88-4650-9610-75597A3487B3}"/>
    <dgm:cxn modelId="{E9FF9472-3DDE-4DB1-8E3A-3ABC20BFA4FA}" srcId="{70250602-1554-4D32-9E14-CBAB8F62EB0C}" destId="{7962E67E-A68B-405B-8C76-11973BFE71F2}" srcOrd="1" destOrd="0" parTransId="{FA2E5AC0-A101-4AAE-8409-BEBE037B8F88}" sibTransId="{BC9B2489-5336-4AC8-BC67-E996F5D9D692}"/>
    <dgm:cxn modelId="{814A9C53-5481-4D23-A106-A0703B035A6D}" srcId="{CBA6E485-F3B5-4A4B-A4AA-B0D4D1EE22F8}" destId="{88646B0D-C7E2-4465-BE60-DC76E14E8BE5}" srcOrd="0" destOrd="0" parTransId="{33E2DEB1-7A01-42EA-A6AA-F47135212E6B}" sibTransId="{F74AC8D8-F3C8-4709-96E3-7422E0944A17}"/>
    <dgm:cxn modelId="{EB6D0F82-CE43-481A-ACBB-78FB3F562B1E}" type="presOf" srcId="{3B7D91E3-B002-42B9-A4DB-91BBD02952D3}" destId="{64B439D2-A4AC-42DA-8D0F-1682D7EFEC78}" srcOrd="0" destOrd="0" presId="urn:microsoft.com/office/officeart/2005/8/layout/vList2"/>
    <dgm:cxn modelId="{9D8185A0-CC82-4F4D-871A-C0EF605AC849}" type="presOf" srcId="{851ABFB7-0EEE-4203-83BF-559700F83836}" destId="{64B439D2-A4AC-42DA-8D0F-1682D7EFEC78}" srcOrd="0" destOrd="1" presId="urn:microsoft.com/office/officeart/2005/8/layout/vList2"/>
    <dgm:cxn modelId="{B5C116BC-A8C2-4D6F-AC96-2F6B601689B3}" type="presOf" srcId="{1C83720E-D9FE-4A3D-829C-2E38C06A1C28}" destId="{C6886554-9A8F-417D-A3FB-6A08EA1DF4C2}" srcOrd="0" destOrd="0" presId="urn:microsoft.com/office/officeart/2005/8/layout/vList2"/>
    <dgm:cxn modelId="{A05230C1-E795-4C5D-902F-FDA598D85901}" srcId="{7962E67E-A68B-405B-8C76-11973BFE71F2}" destId="{3B7D91E3-B002-42B9-A4DB-91BBD02952D3}" srcOrd="0" destOrd="0" parTransId="{F7F42BBC-438E-4151-A6EA-C22029E71BB6}" sibTransId="{18FDAB85-5A4C-4F68-B5F0-87ED8E41643D}"/>
    <dgm:cxn modelId="{C3A362DC-04C2-404F-8246-35A23936923C}" srcId="{1C83720E-D9FE-4A3D-829C-2E38C06A1C28}" destId="{98568F60-3951-42F4-855B-A6DF2FD0B739}" srcOrd="0" destOrd="0" parTransId="{FFB695EA-9952-40AC-A8EA-3951C510AFEC}" sibTransId="{9A61535A-54F8-4F69-BBA9-B3B18C7E4C5B}"/>
    <dgm:cxn modelId="{8E633EE7-35E4-4D4D-98B9-0A0EAFEBFCF5}" type="presOf" srcId="{7962E67E-A68B-405B-8C76-11973BFE71F2}" destId="{ABF31743-C9EB-422F-9411-FD26187437D7}" srcOrd="0" destOrd="0" presId="urn:microsoft.com/office/officeart/2005/8/layout/vList2"/>
    <dgm:cxn modelId="{37BC2DF1-E3AD-4D98-81B1-99AD51427C6D}" srcId="{70250602-1554-4D32-9E14-CBAB8F62EB0C}" destId="{CBA6E485-F3B5-4A4B-A4AA-B0D4D1EE22F8}" srcOrd="0" destOrd="0" parTransId="{AB69D81A-E273-4E55-9DED-C49EF23B181A}" sibTransId="{CCFCD6F9-C3DF-4B16-853F-A67F198B41E1}"/>
    <dgm:cxn modelId="{1A4D30F5-1D87-448B-904F-5A0C70B3D8DD}" srcId="{1C83720E-D9FE-4A3D-829C-2E38C06A1C28}" destId="{82701E05-1F39-4992-B354-E184D2F32792}" srcOrd="1" destOrd="0" parTransId="{07BDF6CF-1F56-4B54-B850-04D2B7DDC2CD}" sibTransId="{9DFFD4BB-EEFF-4D36-8E45-3A6A520E5405}"/>
    <dgm:cxn modelId="{A466EAFE-50BC-47BA-9E8D-132B0E9D3C1E}" type="presOf" srcId="{88646B0D-C7E2-4465-BE60-DC76E14E8BE5}" destId="{DC352788-8340-444D-AA6C-28653D638E43}" srcOrd="0" destOrd="0" presId="urn:microsoft.com/office/officeart/2005/8/layout/vList2"/>
    <dgm:cxn modelId="{E58AAC81-A901-4578-8BB9-259B1E9959C7}" type="presParOf" srcId="{C67025F2-C59F-4A30-805C-B51A321B249E}" destId="{4202DB71-B8CE-4AF4-B5B4-EA8C0E75F3AF}" srcOrd="0" destOrd="0" presId="urn:microsoft.com/office/officeart/2005/8/layout/vList2"/>
    <dgm:cxn modelId="{0AA310BD-906E-4ED8-9628-9CDE5245E77C}" type="presParOf" srcId="{C67025F2-C59F-4A30-805C-B51A321B249E}" destId="{DC352788-8340-444D-AA6C-28653D638E43}" srcOrd="1" destOrd="0" presId="urn:microsoft.com/office/officeart/2005/8/layout/vList2"/>
    <dgm:cxn modelId="{E0441C07-F1A5-4922-8CEF-7F1E36F8BE7B}" type="presParOf" srcId="{C67025F2-C59F-4A30-805C-B51A321B249E}" destId="{ABF31743-C9EB-422F-9411-FD26187437D7}" srcOrd="2" destOrd="0" presId="urn:microsoft.com/office/officeart/2005/8/layout/vList2"/>
    <dgm:cxn modelId="{F593860C-A563-49AD-803A-E6326851B8D5}" type="presParOf" srcId="{C67025F2-C59F-4A30-805C-B51A321B249E}" destId="{64B439D2-A4AC-42DA-8D0F-1682D7EFEC78}" srcOrd="3" destOrd="0" presId="urn:microsoft.com/office/officeart/2005/8/layout/vList2"/>
    <dgm:cxn modelId="{ABFD3643-2847-49D3-BA3E-318414DD30C2}" type="presParOf" srcId="{C67025F2-C59F-4A30-805C-B51A321B249E}" destId="{C6886554-9A8F-417D-A3FB-6A08EA1DF4C2}" srcOrd="4" destOrd="0" presId="urn:microsoft.com/office/officeart/2005/8/layout/vList2"/>
    <dgm:cxn modelId="{E7904A5E-1A19-4756-85F0-BCE7B57C3AF7}" type="presParOf" srcId="{C67025F2-C59F-4A30-805C-B51A321B249E}" destId="{C9A4D695-6456-4EA7-9883-5B705471418A}" srcOrd="5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9AF403F-BFCD-4FE3-B3B8-1167C6C2FC05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7953D63F-767D-4BBA-BF85-DC2C22F60028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Data Privacy Concerns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431D47-AB89-46EF-90AB-79C7247A07DA}" type="parTrans" cxnId="{CF41926F-DDF7-496E-96EA-3DF96363251B}">
      <dgm:prSet/>
      <dgm:spPr/>
      <dgm:t>
        <a:bodyPr/>
        <a:lstStyle/>
        <a:p>
          <a:endParaRPr lang="en-GB"/>
        </a:p>
      </dgm:t>
    </dgm:pt>
    <dgm:pt modelId="{52B8804E-E798-4E74-8437-BBE8B46BA454}" type="sibTrans" cxnId="{CF41926F-DDF7-496E-96EA-3DF96363251B}">
      <dgm:prSet/>
      <dgm:spPr/>
      <dgm:t>
        <a:bodyPr/>
        <a:lstStyle/>
        <a:p>
          <a:endParaRPr lang="en-GB"/>
        </a:p>
      </dgm:t>
    </dgm:pt>
    <dgm:pt modelId="{A781F81A-6516-4542-B32D-F7384122FC2F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Handling of user data and compliance with international privacy laws like GDPR are ongoing concerns.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40D707-7832-4EED-BE74-2B15EB627D8A}" type="parTrans" cxnId="{51ED8B65-B771-4BBC-8D08-FB4EC2FDB0AD}">
      <dgm:prSet/>
      <dgm:spPr/>
      <dgm:t>
        <a:bodyPr/>
        <a:lstStyle/>
        <a:p>
          <a:endParaRPr lang="en-GB"/>
        </a:p>
      </dgm:t>
    </dgm:pt>
    <dgm:pt modelId="{543E77E7-1E23-4692-8506-07878DEE9886}" type="sibTrans" cxnId="{51ED8B65-B771-4BBC-8D08-FB4EC2FDB0AD}">
      <dgm:prSet/>
      <dgm:spPr/>
      <dgm:t>
        <a:bodyPr/>
        <a:lstStyle/>
        <a:p>
          <a:endParaRPr lang="en-GB"/>
        </a:p>
      </dgm:t>
    </dgm:pt>
    <dgm:pt modelId="{FED3EB7B-27C8-432B-AB4D-039E4BF5B9E8}">
      <dgm:prSet custT="1"/>
      <dgm:spPr/>
      <dgm:t>
        <a:bodyPr/>
        <a:lstStyle/>
        <a:p>
          <a:r>
            <a:rPr lang="en-US" sz="14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Content Moderation and Bias</a:t>
          </a:r>
          <a:endParaRPr lang="en-GB" sz="1400" dirty="0">
            <a:solidFill>
              <a:schemeClr val="accent5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E0997A-7190-4A99-B942-E94024C49234}" type="parTrans" cxnId="{FAA8F20D-46F6-4A21-9B10-A8A04940EF02}">
      <dgm:prSet/>
      <dgm:spPr/>
      <dgm:t>
        <a:bodyPr/>
        <a:lstStyle/>
        <a:p>
          <a:endParaRPr lang="en-GB"/>
        </a:p>
      </dgm:t>
    </dgm:pt>
    <dgm:pt modelId="{D590335F-2A14-4A61-BD3C-AF43F1A73C76}" type="sibTrans" cxnId="{FAA8F20D-46F6-4A21-9B10-A8A04940EF02}">
      <dgm:prSet/>
      <dgm:spPr/>
      <dgm:t>
        <a:bodyPr/>
        <a:lstStyle/>
        <a:p>
          <a:endParaRPr lang="en-GB"/>
        </a:p>
      </dgm:t>
    </dgm:pt>
    <dgm:pt modelId="{FBF2C221-FE24-4F94-AC54-B6523648CDE2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Algorithms can inadvertently promote harmful content or suppress diverse voices, raising ethical questions about bias and fairness.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A78356-D88C-45E7-A809-504CDB136F64}" type="parTrans" cxnId="{708A6C25-DEF8-43F1-ABE5-BF9DF6F168A7}">
      <dgm:prSet/>
      <dgm:spPr/>
      <dgm:t>
        <a:bodyPr/>
        <a:lstStyle/>
        <a:p>
          <a:endParaRPr lang="en-GB"/>
        </a:p>
      </dgm:t>
    </dgm:pt>
    <dgm:pt modelId="{BA375823-7AB3-486D-AABE-714AE6A79661}" type="sibTrans" cxnId="{708A6C25-DEF8-43F1-ABE5-BF9DF6F168A7}">
      <dgm:prSet/>
      <dgm:spPr/>
      <dgm:t>
        <a:bodyPr/>
        <a:lstStyle/>
        <a:p>
          <a:endParaRPr lang="en-GB"/>
        </a:p>
      </dgm:t>
    </dgm:pt>
    <dgm:pt modelId="{0C8733EC-1684-44F8-8FC1-3D55DEE82137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Impact on Mental Health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732FA38-AAB5-4C44-9323-B9A8E7710B0D}" type="parTrans" cxnId="{9F27220A-F8C3-4787-BA85-9511DB3D29D6}">
      <dgm:prSet/>
      <dgm:spPr/>
      <dgm:t>
        <a:bodyPr/>
        <a:lstStyle/>
        <a:p>
          <a:endParaRPr lang="en-GB"/>
        </a:p>
      </dgm:t>
    </dgm:pt>
    <dgm:pt modelId="{CA49E573-B603-4F08-BA16-EC8F4F9C7709}" type="sibTrans" cxnId="{9F27220A-F8C3-4787-BA85-9511DB3D29D6}">
      <dgm:prSet/>
      <dgm:spPr/>
      <dgm:t>
        <a:bodyPr/>
        <a:lstStyle/>
        <a:p>
          <a:endParaRPr lang="en-GB"/>
        </a:p>
      </dgm:t>
    </dgm:pt>
    <dgm:pt modelId="{33515D69-4C55-4D0F-B5BD-BCEEBB53F633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 addictive nature of the platform and its impact on user well-being, especially among younger demographics, must be considered by ethical marketers.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A11C9CB-F0AE-41A9-BC1F-4089A7D92AE8}" type="parTrans" cxnId="{4396B59C-2094-4BB3-9851-6CA418241ED4}">
      <dgm:prSet/>
      <dgm:spPr/>
      <dgm:t>
        <a:bodyPr/>
        <a:lstStyle/>
        <a:p>
          <a:endParaRPr lang="en-GB"/>
        </a:p>
      </dgm:t>
    </dgm:pt>
    <dgm:pt modelId="{C0712BB8-D562-4D63-9A41-39092D111161}" type="sibTrans" cxnId="{4396B59C-2094-4BB3-9851-6CA418241ED4}">
      <dgm:prSet/>
      <dgm:spPr/>
      <dgm:t>
        <a:bodyPr/>
        <a:lstStyle/>
        <a:p>
          <a:endParaRPr lang="en-GB"/>
        </a:p>
      </dgm:t>
    </dgm:pt>
    <dgm:pt modelId="{DCA6C645-3A50-4907-978E-4D43C61913AC}" type="pres">
      <dgm:prSet presAssocID="{B9AF403F-BFCD-4FE3-B3B8-1167C6C2FC05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B9B9C957-8AA0-448D-A1DB-182554EC15CE}" type="pres">
      <dgm:prSet presAssocID="{7953D63F-767D-4BBA-BF85-DC2C22F60028}" presName="circle1" presStyleLbl="node1" presStyleIdx="0" presStyleCnt="3"/>
      <dgm:spPr/>
    </dgm:pt>
    <dgm:pt modelId="{48C079DA-4D0A-426F-B430-5A5A231D937F}" type="pres">
      <dgm:prSet presAssocID="{7953D63F-767D-4BBA-BF85-DC2C22F60028}" presName="space" presStyleCnt="0"/>
      <dgm:spPr/>
    </dgm:pt>
    <dgm:pt modelId="{35D56E49-6D09-4A0D-B583-1EE13844874A}" type="pres">
      <dgm:prSet presAssocID="{7953D63F-767D-4BBA-BF85-DC2C22F60028}" presName="rect1" presStyleLbl="alignAcc1" presStyleIdx="0" presStyleCnt="3"/>
      <dgm:spPr/>
    </dgm:pt>
    <dgm:pt modelId="{25058042-0822-48F2-844E-9A248068DDB2}" type="pres">
      <dgm:prSet presAssocID="{FED3EB7B-27C8-432B-AB4D-039E4BF5B9E8}" presName="vertSpace2" presStyleLbl="node1" presStyleIdx="0" presStyleCnt="3"/>
      <dgm:spPr/>
    </dgm:pt>
    <dgm:pt modelId="{D3EF2250-8C8C-49D5-86F0-3884733C235A}" type="pres">
      <dgm:prSet presAssocID="{FED3EB7B-27C8-432B-AB4D-039E4BF5B9E8}" presName="circle2" presStyleLbl="node1" presStyleIdx="1" presStyleCnt="3"/>
      <dgm:spPr/>
    </dgm:pt>
    <dgm:pt modelId="{3269267E-73E2-4A8E-9C3B-3D560A2E41F3}" type="pres">
      <dgm:prSet presAssocID="{FED3EB7B-27C8-432B-AB4D-039E4BF5B9E8}" presName="rect2" presStyleLbl="alignAcc1" presStyleIdx="1" presStyleCnt="3"/>
      <dgm:spPr/>
    </dgm:pt>
    <dgm:pt modelId="{D9A36009-30BD-45B8-9905-A1F28EDF09EA}" type="pres">
      <dgm:prSet presAssocID="{0C8733EC-1684-44F8-8FC1-3D55DEE82137}" presName="vertSpace3" presStyleLbl="node1" presStyleIdx="1" presStyleCnt="3"/>
      <dgm:spPr/>
    </dgm:pt>
    <dgm:pt modelId="{6F491A70-73F6-4C81-ADC0-4B8002116273}" type="pres">
      <dgm:prSet presAssocID="{0C8733EC-1684-44F8-8FC1-3D55DEE82137}" presName="circle3" presStyleLbl="node1" presStyleIdx="2" presStyleCnt="3"/>
      <dgm:spPr/>
    </dgm:pt>
    <dgm:pt modelId="{470BC46A-E51C-4875-B77F-8FB801802483}" type="pres">
      <dgm:prSet presAssocID="{0C8733EC-1684-44F8-8FC1-3D55DEE82137}" presName="rect3" presStyleLbl="alignAcc1" presStyleIdx="2" presStyleCnt="3"/>
      <dgm:spPr/>
    </dgm:pt>
    <dgm:pt modelId="{40716022-E08A-4090-B38C-AA07E5C7A8F2}" type="pres">
      <dgm:prSet presAssocID="{7953D63F-767D-4BBA-BF85-DC2C22F60028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45F73920-82C9-47D9-BCF6-C18AB0A9EF06}" type="pres">
      <dgm:prSet presAssocID="{7953D63F-767D-4BBA-BF85-DC2C22F60028}" presName="rect1ChTx" presStyleLbl="alignAcc1" presStyleIdx="2" presStyleCnt="3">
        <dgm:presLayoutVars>
          <dgm:bulletEnabled val="1"/>
        </dgm:presLayoutVars>
      </dgm:prSet>
      <dgm:spPr/>
    </dgm:pt>
    <dgm:pt modelId="{FEDCF2B2-7A73-4751-B67D-CC48D9C9FE50}" type="pres">
      <dgm:prSet presAssocID="{FED3EB7B-27C8-432B-AB4D-039E4BF5B9E8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B17F29B6-5D5E-49E3-A307-4ACFEF0C9A62}" type="pres">
      <dgm:prSet presAssocID="{FED3EB7B-27C8-432B-AB4D-039E4BF5B9E8}" presName="rect2ChTx" presStyleLbl="alignAcc1" presStyleIdx="2" presStyleCnt="3">
        <dgm:presLayoutVars>
          <dgm:bulletEnabled val="1"/>
        </dgm:presLayoutVars>
      </dgm:prSet>
      <dgm:spPr/>
    </dgm:pt>
    <dgm:pt modelId="{2AA6E040-DAC3-45D5-A1C2-51F659173988}" type="pres">
      <dgm:prSet presAssocID="{0C8733EC-1684-44F8-8FC1-3D55DEE82137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1946BA46-D130-4E1A-8361-206F592A859B}" type="pres">
      <dgm:prSet presAssocID="{0C8733EC-1684-44F8-8FC1-3D55DEE82137}" presName="rect3ChTx" presStyleLbl="alignAcc1" presStyleIdx="2" presStyleCnt="3">
        <dgm:presLayoutVars>
          <dgm:bulletEnabled val="1"/>
        </dgm:presLayoutVars>
      </dgm:prSet>
      <dgm:spPr/>
    </dgm:pt>
  </dgm:ptLst>
  <dgm:cxnLst>
    <dgm:cxn modelId="{9F27220A-F8C3-4787-BA85-9511DB3D29D6}" srcId="{B9AF403F-BFCD-4FE3-B3B8-1167C6C2FC05}" destId="{0C8733EC-1684-44F8-8FC1-3D55DEE82137}" srcOrd="2" destOrd="0" parTransId="{1732FA38-AAB5-4C44-9323-B9A8E7710B0D}" sibTransId="{CA49E573-B603-4F08-BA16-EC8F4F9C7709}"/>
    <dgm:cxn modelId="{FAA8F20D-46F6-4A21-9B10-A8A04940EF02}" srcId="{B9AF403F-BFCD-4FE3-B3B8-1167C6C2FC05}" destId="{FED3EB7B-27C8-432B-AB4D-039E4BF5B9E8}" srcOrd="1" destOrd="0" parTransId="{43E0997A-7190-4A99-B942-E94024C49234}" sibTransId="{D590335F-2A14-4A61-BD3C-AF43F1A73C76}"/>
    <dgm:cxn modelId="{BD033B24-CB75-4969-A3A9-93E3AFBDFFA5}" type="presOf" srcId="{7953D63F-767D-4BBA-BF85-DC2C22F60028}" destId="{40716022-E08A-4090-B38C-AA07E5C7A8F2}" srcOrd="1" destOrd="0" presId="urn:microsoft.com/office/officeart/2005/8/layout/target3"/>
    <dgm:cxn modelId="{708A6C25-DEF8-43F1-ABE5-BF9DF6F168A7}" srcId="{FED3EB7B-27C8-432B-AB4D-039E4BF5B9E8}" destId="{FBF2C221-FE24-4F94-AC54-B6523648CDE2}" srcOrd="0" destOrd="0" parTransId="{04A78356-D88C-45E7-A809-504CDB136F64}" sibTransId="{BA375823-7AB3-486D-AABE-714AE6A79661}"/>
    <dgm:cxn modelId="{FE793135-840D-4B3D-8DF1-41734605C2AC}" type="presOf" srcId="{B9AF403F-BFCD-4FE3-B3B8-1167C6C2FC05}" destId="{DCA6C645-3A50-4907-978E-4D43C61913AC}" srcOrd="0" destOrd="0" presId="urn:microsoft.com/office/officeart/2005/8/layout/target3"/>
    <dgm:cxn modelId="{51ED8B65-B771-4BBC-8D08-FB4EC2FDB0AD}" srcId="{7953D63F-767D-4BBA-BF85-DC2C22F60028}" destId="{A781F81A-6516-4542-B32D-F7384122FC2F}" srcOrd="0" destOrd="0" parTransId="{BE40D707-7832-4EED-BE74-2B15EB627D8A}" sibTransId="{543E77E7-1E23-4692-8506-07878DEE9886}"/>
    <dgm:cxn modelId="{CF41926F-DDF7-496E-96EA-3DF96363251B}" srcId="{B9AF403F-BFCD-4FE3-B3B8-1167C6C2FC05}" destId="{7953D63F-767D-4BBA-BF85-DC2C22F60028}" srcOrd="0" destOrd="0" parTransId="{DD431D47-AB89-46EF-90AB-79C7247A07DA}" sibTransId="{52B8804E-E798-4E74-8437-BBE8B46BA454}"/>
    <dgm:cxn modelId="{81D31370-70DF-426F-A753-5D7173D5AE1E}" type="presOf" srcId="{FED3EB7B-27C8-432B-AB4D-039E4BF5B9E8}" destId="{3269267E-73E2-4A8E-9C3B-3D560A2E41F3}" srcOrd="0" destOrd="0" presId="urn:microsoft.com/office/officeart/2005/8/layout/target3"/>
    <dgm:cxn modelId="{FD0CAE71-FDB5-48AB-818D-E294DEE9D131}" type="presOf" srcId="{FED3EB7B-27C8-432B-AB4D-039E4BF5B9E8}" destId="{FEDCF2B2-7A73-4751-B67D-CC48D9C9FE50}" srcOrd="1" destOrd="0" presId="urn:microsoft.com/office/officeart/2005/8/layout/target3"/>
    <dgm:cxn modelId="{2443E37C-EE03-4FAE-9B33-D0784C02D337}" type="presOf" srcId="{0C8733EC-1684-44F8-8FC1-3D55DEE82137}" destId="{470BC46A-E51C-4875-B77F-8FB801802483}" srcOrd="0" destOrd="0" presId="urn:microsoft.com/office/officeart/2005/8/layout/target3"/>
    <dgm:cxn modelId="{9454B099-5D02-48CF-8634-52B077B0A3E7}" type="presOf" srcId="{33515D69-4C55-4D0F-B5BD-BCEEBB53F633}" destId="{1946BA46-D130-4E1A-8361-206F592A859B}" srcOrd="0" destOrd="0" presId="urn:microsoft.com/office/officeart/2005/8/layout/target3"/>
    <dgm:cxn modelId="{4396B59C-2094-4BB3-9851-6CA418241ED4}" srcId="{0C8733EC-1684-44F8-8FC1-3D55DEE82137}" destId="{33515D69-4C55-4D0F-B5BD-BCEEBB53F633}" srcOrd="0" destOrd="0" parTransId="{BA11C9CB-F0AE-41A9-BC1F-4089A7D92AE8}" sibTransId="{C0712BB8-D562-4D63-9A41-39092D111161}"/>
    <dgm:cxn modelId="{4B4633A8-3323-4EE6-A662-B12651493753}" type="presOf" srcId="{7953D63F-767D-4BBA-BF85-DC2C22F60028}" destId="{35D56E49-6D09-4A0D-B583-1EE13844874A}" srcOrd="0" destOrd="0" presId="urn:microsoft.com/office/officeart/2005/8/layout/target3"/>
    <dgm:cxn modelId="{9E4AC5CA-EE16-4F97-95A1-5E3C63092BC1}" type="presOf" srcId="{A781F81A-6516-4542-B32D-F7384122FC2F}" destId="{45F73920-82C9-47D9-BCF6-C18AB0A9EF06}" srcOrd="0" destOrd="0" presId="urn:microsoft.com/office/officeart/2005/8/layout/target3"/>
    <dgm:cxn modelId="{C77D5CCC-E414-4236-86AA-7B760FD922CE}" type="presOf" srcId="{FBF2C221-FE24-4F94-AC54-B6523648CDE2}" destId="{B17F29B6-5D5E-49E3-A307-4ACFEF0C9A62}" srcOrd="0" destOrd="0" presId="urn:microsoft.com/office/officeart/2005/8/layout/target3"/>
    <dgm:cxn modelId="{53670EF9-BD5C-46C6-A5D8-741B1FF870D0}" type="presOf" srcId="{0C8733EC-1684-44F8-8FC1-3D55DEE82137}" destId="{2AA6E040-DAC3-45D5-A1C2-51F659173988}" srcOrd="1" destOrd="0" presId="urn:microsoft.com/office/officeart/2005/8/layout/target3"/>
    <dgm:cxn modelId="{96DBCC73-AA80-4BA2-BF8A-784FCD2F3C37}" type="presParOf" srcId="{DCA6C645-3A50-4907-978E-4D43C61913AC}" destId="{B9B9C957-8AA0-448D-A1DB-182554EC15CE}" srcOrd="0" destOrd="0" presId="urn:microsoft.com/office/officeart/2005/8/layout/target3"/>
    <dgm:cxn modelId="{730497D3-FF04-45EF-8709-B191DC7862AE}" type="presParOf" srcId="{DCA6C645-3A50-4907-978E-4D43C61913AC}" destId="{48C079DA-4D0A-426F-B430-5A5A231D937F}" srcOrd="1" destOrd="0" presId="urn:microsoft.com/office/officeart/2005/8/layout/target3"/>
    <dgm:cxn modelId="{57D560C4-8A3D-42E4-971F-42CC714534CE}" type="presParOf" srcId="{DCA6C645-3A50-4907-978E-4D43C61913AC}" destId="{35D56E49-6D09-4A0D-B583-1EE13844874A}" srcOrd="2" destOrd="0" presId="urn:microsoft.com/office/officeart/2005/8/layout/target3"/>
    <dgm:cxn modelId="{5CB1BE53-49E0-450B-BC6A-29234F64E6EA}" type="presParOf" srcId="{DCA6C645-3A50-4907-978E-4D43C61913AC}" destId="{25058042-0822-48F2-844E-9A248068DDB2}" srcOrd="3" destOrd="0" presId="urn:microsoft.com/office/officeart/2005/8/layout/target3"/>
    <dgm:cxn modelId="{9F14D6E3-3D46-4036-9A63-86A757521B4A}" type="presParOf" srcId="{DCA6C645-3A50-4907-978E-4D43C61913AC}" destId="{D3EF2250-8C8C-49D5-86F0-3884733C235A}" srcOrd="4" destOrd="0" presId="urn:microsoft.com/office/officeart/2005/8/layout/target3"/>
    <dgm:cxn modelId="{EFC9ACED-F0F5-4782-86D4-ACEB2CD05258}" type="presParOf" srcId="{DCA6C645-3A50-4907-978E-4D43C61913AC}" destId="{3269267E-73E2-4A8E-9C3B-3D560A2E41F3}" srcOrd="5" destOrd="0" presId="urn:microsoft.com/office/officeart/2005/8/layout/target3"/>
    <dgm:cxn modelId="{118764E8-1CDE-4350-93B5-1986CB91891F}" type="presParOf" srcId="{DCA6C645-3A50-4907-978E-4D43C61913AC}" destId="{D9A36009-30BD-45B8-9905-A1F28EDF09EA}" srcOrd="6" destOrd="0" presId="urn:microsoft.com/office/officeart/2005/8/layout/target3"/>
    <dgm:cxn modelId="{0462A678-0CCA-4F6C-ACC1-F18A4A771693}" type="presParOf" srcId="{DCA6C645-3A50-4907-978E-4D43C61913AC}" destId="{6F491A70-73F6-4C81-ADC0-4B8002116273}" srcOrd="7" destOrd="0" presId="urn:microsoft.com/office/officeart/2005/8/layout/target3"/>
    <dgm:cxn modelId="{AE3F7411-F4F5-4258-8875-03E82396891A}" type="presParOf" srcId="{DCA6C645-3A50-4907-978E-4D43C61913AC}" destId="{470BC46A-E51C-4875-B77F-8FB801802483}" srcOrd="8" destOrd="0" presId="urn:microsoft.com/office/officeart/2005/8/layout/target3"/>
    <dgm:cxn modelId="{404042E0-2F0D-4593-8AD7-42E96B047622}" type="presParOf" srcId="{DCA6C645-3A50-4907-978E-4D43C61913AC}" destId="{40716022-E08A-4090-B38C-AA07E5C7A8F2}" srcOrd="9" destOrd="0" presId="urn:microsoft.com/office/officeart/2005/8/layout/target3"/>
    <dgm:cxn modelId="{5A9F7A40-348D-4CF2-91BB-8A2981206BC2}" type="presParOf" srcId="{DCA6C645-3A50-4907-978E-4D43C61913AC}" destId="{45F73920-82C9-47D9-BCF6-C18AB0A9EF06}" srcOrd="10" destOrd="0" presId="urn:microsoft.com/office/officeart/2005/8/layout/target3"/>
    <dgm:cxn modelId="{1A014357-6A03-4E78-9FFC-4C36851072C6}" type="presParOf" srcId="{DCA6C645-3A50-4907-978E-4D43C61913AC}" destId="{FEDCF2B2-7A73-4751-B67D-CC48D9C9FE50}" srcOrd="11" destOrd="0" presId="urn:microsoft.com/office/officeart/2005/8/layout/target3"/>
    <dgm:cxn modelId="{88C52126-67F0-423F-9EF4-9C6E6C1C0F1C}" type="presParOf" srcId="{DCA6C645-3A50-4907-978E-4D43C61913AC}" destId="{B17F29B6-5D5E-49E3-A307-4ACFEF0C9A62}" srcOrd="12" destOrd="0" presId="urn:microsoft.com/office/officeart/2005/8/layout/target3"/>
    <dgm:cxn modelId="{F9102EC1-7340-404A-848A-8025A538FA18}" type="presParOf" srcId="{DCA6C645-3A50-4907-978E-4D43C61913AC}" destId="{2AA6E040-DAC3-45D5-A1C2-51F659173988}" srcOrd="13" destOrd="0" presId="urn:microsoft.com/office/officeart/2005/8/layout/target3"/>
    <dgm:cxn modelId="{485C2FF2-3F44-4422-8191-761C6F809EA3}" type="presParOf" srcId="{DCA6C645-3A50-4907-978E-4D43C61913AC}" destId="{1946BA46-D130-4E1A-8361-206F592A859B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7B627D33-D5AF-4FB4-8607-016B22F1B562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ABCA412D-04F6-44D7-87A2-C99CA3126B39}">
      <dgm:prSet custT="1"/>
      <dgm:spPr/>
      <dgm:t>
        <a:bodyPr/>
        <a:lstStyle/>
        <a:p>
          <a:r>
            <a:rPr lang="en-US" sz="28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rPr>
            <a:t>TikTok's Business Opportunities</a:t>
          </a:r>
          <a:endParaRPr lang="en-GB" sz="2800" dirty="0">
            <a:solidFill>
              <a:schemeClr val="accent5">
                <a:lumMod val="75000"/>
              </a:schemeClr>
            </a:solidFill>
            <a:latin typeface="Arial Black" panose="020B0A04020102020204" pitchFamily="34" charset="0"/>
          </a:endParaRPr>
        </a:p>
      </dgm:t>
    </dgm:pt>
    <dgm:pt modelId="{69D5A04B-969B-4C9F-9D71-A2B74ADDD3F3}" type="parTrans" cxnId="{508CD0BB-637B-48B6-A061-91C50C8A21C2}">
      <dgm:prSet/>
      <dgm:spPr/>
      <dgm:t>
        <a:bodyPr/>
        <a:lstStyle/>
        <a:p>
          <a:endParaRPr lang="en-GB"/>
        </a:p>
      </dgm:t>
    </dgm:pt>
    <dgm:pt modelId="{28FBF9EE-E130-47C9-B4CA-92294C678721}" type="sibTrans" cxnId="{508CD0BB-637B-48B6-A061-91C50C8A21C2}">
      <dgm:prSet/>
      <dgm:spPr/>
      <dgm:t>
        <a:bodyPr/>
        <a:lstStyle/>
        <a:p>
          <a:endParaRPr lang="en-GB"/>
        </a:p>
      </dgm:t>
    </dgm:pt>
    <dgm:pt modelId="{E71B7933-907A-4787-8FFE-CB9DF3338EF5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Offers strategic opportunities.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E806A25-8672-40DB-A4EF-0C2069F1D309}" type="parTrans" cxnId="{E2823A44-E613-4F6B-9A91-8AC619F11BEB}">
      <dgm:prSet/>
      <dgm:spPr/>
      <dgm:t>
        <a:bodyPr/>
        <a:lstStyle/>
        <a:p>
          <a:endParaRPr lang="en-GB"/>
        </a:p>
      </dgm:t>
    </dgm:pt>
    <dgm:pt modelId="{3B3C29AD-C201-45B5-8817-DB540593A93B}" type="sibTrans" cxnId="{E2823A44-E613-4F6B-9A91-8AC619F11BEB}">
      <dgm:prSet/>
      <dgm:spPr/>
      <dgm:t>
        <a:bodyPr/>
        <a:lstStyle/>
        <a:p>
          <a:endParaRPr lang="en-GB"/>
        </a:p>
      </dgm:t>
    </dgm:pt>
    <dgm:pt modelId="{B9628612-C0D2-4F7C-B453-3BB2EEA348D1}">
      <dgm:prSet custT="1"/>
      <dgm:spPr/>
      <dgm:t>
        <a:bodyPr/>
        <a:lstStyle/>
        <a:p>
          <a:r>
            <a:rPr lang="en-US" sz="1400">
              <a:latin typeface="Arial" panose="020B0604020202020204" pitchFamily="34" charset="0"/>
              <a:cs typeface="Arial" panose="020B0604020202020204" pitchFamily="34" charset="0"/>
            </a:rPr>
            <a:t>Requires careful innovation.</a:t>
          </a:r>
          <a:endParaRPr lang="en-GB" sz="1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675DD6D-A537-4B90-A823-043D38BA2F0F}" type="parTrans" cxnId="{087E9B92-C889-41E0-9D0C-E4DD2A045CC4}">
      <dgm:prSet/>
      <dgm:spPr/>
      <dgm:t>
        <a:bodyPr/>
        <a:lstStyle/>
        <a:p>
          <a:endParaRPr lang="en-GB"/>
        </a:p>
      </dgm:t>
    </dgm:pt>
    <dgm:pt modelId="{863BDC75-2C76-408A-B6F9-2955D1AACC20}" type="sibTrans" cxnId="{087E9B92-C889-41E0-9D0C-E4DD2A045CC4}">
      <dgm:prSet/>
      <dgm:spPr/>
      <dgm:t>
        <a:bodyPr/>
        <a:lstStyle/>
        <a:p>
          <a:endParaRPr lang="en-GB"/>
        </a:p>
      </dgm:t>
    </dgm:pt>
    <dgm:pt modelId="{87864EB9-C4F8-463A-BE0D-293F16E57E6E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Must balance benefits and risks.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DDCE208-98BF-402F-B92A-7279E1911CBC}" type="parTrans" cxnId="{74FBC6C9-A9A5-4F5E-A14A-55A956718308}">
      <dgm:prSet/>
      <dgm:spPr/>
      <dgm:t>
        <a:bodyPr/>
        <a:lstStyle/>
        <a:p>
          <a:endParaRPr lang="en-GB"/>
        </a:p>
      </dgm:t>
    </dgm:pt>
    <dgm:pt modelId="{A4DF01F8-075F-4E0E-AEAF-F3E47232562B}" type="sibTrans" cxnId="{74FBC6C9-A9A5-4F5E-A14A-55A956718308}">
      <dgm:prSet/>
      <dgm:spPr/>
      <dgm:t>
        <a:bodyPr/>
        <a:lstStyle/>
        <a:p>
          <a:endParaRPr lang="en-GB"/>
        </a:p>
      </dgm:t>
    </dgm:pt>
    <dgm:pt modelId="{77871D82-053A-47B4-A766-D75E8B961FEC}">
      <dgm:prSet custT="1"/>
      <dgm:spPr/>
      <dgm:t>
        <a:bodyPr/>
        <a:lstStyle/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Emphasizes ethical marketing efforts.</a:t>
          </a:r>
          <a:endParaRPr lang="en-GB" sz="1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52C94AD-06E6-43A6-B471-40955FBD2633}" type="parTrans" cxnId="{70DC3424-C22C-49B8-881A-6B8F34670478}">
      <dgm:prSet/>
      <dgm:spPr/>
      <dgm:t>
        <a:bodyPr/>
        <a:lstStyle/>
        <a:p>
          <a:endParaRPr lang="en-GB"/>
        </a:p>
      </dgm:t>
    </dgm:pt>
    <dgm:pt modelId="{35C64558-274A-4B50-BACD-C83DDB3647FD}" type="sibTrans" cxnId="{70DC3424-C22C-49B8-881A-6B8F34670478}">
      <dgm:prSet/>
      <dgm:spPr/>
      <dgm:t>
        <a:bodyPr/>
        <a:lstStyle/>
        <a:p>
          <a:endParaRPr lang="en-GB"/>
        </a:p>
      </dgm:t>
    </dgm:pt>
    <dgm:pt modelId="{9F5F4308-4363-4BE6-8971-6D4F3728125A}" type="pres">
      <dgm:prSet presAssocID="{7B627D33-D5AF-4FB4-8607-016B22F1B562}" presName="Name0" presStyleCnt="0">
        <dgm:presLayoutVars>
          <dgm:dir/>
          <dgm:animLvl val="lvl"/>
          <dgm:resizeHandles val="exact"/>
        </dgm:presLayoutVars>
      </dgm:prSet>
      <dgm:spPr/>
    </dgm:pt>
    <dgm:pt modelId="{6AB6427F-900E-4451-8CA4-D04F9EC78604}" type="pres">
      <dgm:prSet presAssocID="{ABCA412D-04F6-44D7-87A2-C99CA3126B39}" presName="linNode" presStyleCnt="0"/>
      <dgm:spPr/>
    </dgm:pt>
    <dgm:pt modelId="{7ACED008-0FD6-46A2-B1CA-82859A3AA048}" type="pres">
      <dgm:prSet presAssocID="{ABCA412D-04F6-44D7-87A2-C99CA3126B39}" presName="parentText" presStyleLbl="node1" presStyleIdx="0" presStyleCnt="1">
        <dgm:presLayoutVars>
          <dgm:chMax val="1"/>
          <dgm:bulletEnabled val="1"/>
        </dgm:presLayoutVars>
      </dgm:prSet>
      <dgm:spPr/>
    </dgm:pt>
    <dgm:pt modelId="{C8C79A38-0708-4D7E-ADC5-38EE3E926544}" type="pres">
      <dgm:prSet presAssocID="{ABCA412D-04F6-44D7-87A2-C99CA3126B39}" presName="descendantText" presStyleLbl="alignAccFollowNode1" presStyleIdx="0" presStyleCnt="1">
        <dgm:presLayoutVars>
          <dgm:bulletEnabled val="1"/>
        </dgm:presLayoutVars>
      </dgm:prSet>
      <dgm:spPr/>
    </dgm:pt>
  </dgm:ptLst>
  <dgm:cxnLst>
    <dgm:cxn modelId="{70DC3424-C22C-49B8-881A-6B8F34670478}" srcId="{ABCA412D-04F6-44D7-87A2-C99CA3126B39}" destId="{77871D82-053A-47B4-A766-D75E8B961FEC}" srcOrd="3" destOrd="0" parTransId="{152C94AD-06E6-43A6-B471-40955FBD2633}" sibTransId="{35C64558-274A-4B50-BACD-C83DDB3647FD}"/>
    <dgm:cxn modelId="{07AD0126-1774-4386-9ED7-198160772071}" type="presOf" srcId="{ABCA412D-04F6-44D7-87A2-C99CA3126B39}" destId="{7ACED008-0FD6-46A2-B1CA-82859A3AA048}" srcOrd="0" destOrd="0" presId="urn:microsoft.com/office/officeart/2005/8/layout/vList5"/>
    <dgm:cxn modelId="{E2823A44-E613-4F6B-9A91-8AC619F11BEB}" srcId="{ABCA412D-04F6-44D7-87A2-C99CA3126B39}" destId="{E71B7933-907A-4787-8FFE-CB9DF3338EF5}" srcOrd="0" destOrd="0" parTransId="{8E806A25-8672-40DB-A4EF-0C2069F1D309}" sibTransId="{3B3C29AD-C201-45B5-8817-DB540593A93B}"/>
    <dgm:cxn modelId="{DDB90667-772F-4C99-B0CE-7F1561D5BE51}" type="presOf" srcId="{7B627D33-D5AF-4FB4-8607-016B22F1B562}" destId="{9F5F4308-4363-4BE6-8971-6D4F3728125A}" srcOrd="0" destOrd="0" presId="urn:microsoft.com/office/officeart/2005/8/layout/vList5"/>
    <dgm:cxn modelId="{52B9F67E-477A-4658-AD81-205A186F4171}" type="presOf" srcId="{77871D82-053A-47B4-A766-D75E8B961FEC}" destId="{C8C79A38-0708-4D7E-ADC5-38EE3E926544}" srcOrd="0" destOrd="3" presId="urn:microsoft.com/office/officeart/2005/8/layout/vList5"/>
    <dgm:cxn modelId="{A7F02087-1BD6-4293-9A22-17771477747B}" type="presOf" srcId="{B9628612-C0D2-4F7C-B453-3BB2EEA348D1}" destId="{C8C79A38-0708-4D7E-ADC5-38EE3E926544}" srcOrd="0" destOrd="1" presId="urn:microsoft.com/office/officeart/2005/8/layout/vList5"/>
    <dgm:cxn modelId="{087E9B92-C889-41E0-9D0C-E4DD2A045CC4}" srcId="{ABCA412D-04F6-44D7-87A2-C99CA3126B39}" destId="{B9628612-C0D2-4F7C-B453-3BB2EEA348D1}" srcOrd="1" destOrd="0" parTransId="{9675DD6D-A537-4B90-A823-043D38BA2F0F}" sibTransId="{863BDC75-2C76-408A-B6F9-2955D1AACC20}"/>
    <dgm:cxn modelId="{C35CF1A4-9D2B-49EA-9788-453E090FF246}" type="presOf" srcId="{87864EB9-C4F8-463A-BE0D-293F16E57E6E}" destId="{C8C79A38-0708-4D7E-ADC5-38EE3E926544}" srcOrd="0" destOrd="2" presId="urn:microsoft.com/office/officeart/2005/8/layout/vList5"/>
    <dgm:cxn modelId="{508CD0BB-637B-48B6-A061-91C50C8A21C2}" srcId="{7B627D33-D5AF-4FB4-8607-016B22F1B562}" destId="{ABCA412D-04F6-44D7-87A2-C99CA3126B39}" srcOrd="0" destOrd="0" parTransId="{69D5A04B-969B-4C9F-9D71-A2B74ADDD3F3}" sibTransId="{28FBF9EE-E130-47C9-B4CA-92294C678721}"/>
    <dgm:cxn modelId="{74FBC6C9-A9A5-4F5E-A14A-55A956718308}" srcId="{ABCA412D-04F6-44D7-87A2-C99CA3126B39}" destId="{87864EB9-C4F8-463A-BE0D-293F16E57E6E}" srcOrd="2" destOrd="0" parTransId="{DDDCE208-98BF-402F-B92A-7279E1911CBC}" sibTransId="{A4DF01F8-075F-4E0E-AEAF-F3E47232562B}"/>
    <dgm:cxn modelId="{6DC0E2F3-7541-498A-BE31-1A31D50DCD7C}" type="presOf" srcId="{E71B7933-907A-4787-8FFE-CB9DF3338EF5}" destId="{C8C79A38-0708-4D7E-ADC5-38EE3E926544}" srcOrd="0" destOrd="0" presId="urn:microsoft.com/office/officeart/2005/8/layout/vList5"/>
    <dgm:cxn modelId="{06D20E8A-D1A9-4C6C-9EF0-967B9668C78A}" type="presParOf" srcId="{9F5F4308-4363-4BE6-8971-6D4F3728125A}" destId="{6AB6427F-900E-4451-8CA4-D04F9EC78604}" srcOrd="0" destOrd="0" presId="urn:microsoft.com/office/officeart/2005/8/layout/vList5"/>
    <dgm:cxn modelId="{97E5FA0C-5715-4BF1-914A-2DE177A79167}" type="presParOf" srcId="{6AB6427F-900E-4451-8CA4-D04F9EC78604}" destId="{7ACED008-0FD6-46A2-B1CA-82859A3AA048}" srcOrd="0" destOrd="0" presId="urn:microsoft.com/office/officeart/2005/8/layout/vList5"/>
    <dgm:cxn modelId="{0CC4E8E0-26B9-4734-9A80-C0E85B15A5F2}" type="presParOf" srcId="{6AB6427F-900E-4451-8CA4-D04F9EC78604}" destId="{C8C79A38-0708-4D7E-ADC5-38EE3E926544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342470-27D4-4D54-B04C-FF32308E323C}">
      <dsp:nvSpPr>
        <dsp:cNvPr id="0" name=""/>
        <dsp:cNvSpPr/>
      </dsp:nvSpPr>
      <dsp:spPr>
        <a:xfrm>
          <a:off x="0" y="0"/>
          <a:ext cx="5025542" cy="867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TikTok is a fast-growing social media network recognized for its short-form video content.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419" y="25419"/>
        <a:ext cx="4015711" cy="817028"/>
      </dsp:txXfrm>
    </dsp:sp>
    <dsp:sp modelId="{462E4CBA-304A-45EB-B031-0D13CDF51199}">
      <dsp:nvSpPr>
        <dsp:cNvPr id="0" name=""/>
        <dsp:cNvSpPr/>
      </dsp:nvSpPr>
      <dsp:spPr>
        <a:xfrm>
          <a:off x="420889" y="1025660"/>
          <a:ext cx="5025542" cy="867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Popular among younger populations, with a unique algorithm that encourages user participation.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6308" y="1051079"/>
        <a:ext cx="3989701" cy="817028"/>
      </dsp:txXfrm>
    </dsp:sp>
    <dsp:sp modelId="{A1A8FF7F-CDC3-41D3-BEA8-EE1E5A32AE97}">
      <dsp:nvSpPr>
        <dsp:cNvPr id="0" name=""/>
        <dsp:cNvSpPr/>
      </dsp:nvSpPr>
      <dsp:spPr>
        <a:xfrm>
          <a:off x="835496" y="2051321"/>
          <a:ext cx="5025542" cy="867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Importance to Businesses: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Allows access to a diverse and global audience.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Provides a forum for creative, trendsetting marketing efforts.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60915" y="2076740"/>
        <a:ext cx="3995983" cy="817028"/>
      </dsp:txXfrm>
    </dsp:sp>
    <dsp:sp modelId="{3C22E6B9-320C-4F22-9184-D8C540A20C18}">
      <dsp:nvSpPr>
        <dsp:cNvPr id="0" name=""/>
        <dsp:cNvSpPr/>
      </dsp:nvSpPr>
      <dsp:spPr>
        <a:xfrm>
          <a:off x="1256385" y="3076982"/>
          <a:ext cx="5025542" cy="867866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Purpose of the Presentation: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To assess the strategic advantages and hazards of TikTok for corporate applications.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200" kern="1200" dirty="0">
              <a:latin typeface="Arial" panose="020B0604020202020204" pitchFamily="34" charset="0"/>
              <a:cs typeface="Arial" panose="020B0604020202020204" pitchFamily="34" charset="0"/>
            </a:rPr>
            <a:t>To debate ethical concerns related to its usage in marketing.</a:t>
          </a:r>
          <a:endParaRPr lang="en-GB" sz="1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81804" y="3102401"/>
        <a:ext cx="3989701" cy="817028"/>
      </dsp:txXfrm>
    </dsp:sp>
    <dsp:sp modelId="{A9D20999-CCBB-4EFD-93FC-2951B267ADA6}">
      <dsp:nvSpPr>
        <dsp:cNvPr id="0" name=""/>
        <dsp:cNvSpPr/>
      </dsp:nvSpPr>
      <dsp:spPr>
        <a:xfrm>
          <a:off x="4461428" y="664707"/>
          <a:ext cx="564113" cy="5641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4588353" y="664707"/>
        <a:ext cx="310263" cy="424495"/>
      </dsp:txXfrm>
    </dsp:sp>
    <dsp:sp modelId="{1D8F1A41-9F1E-4BED-9A73-411B1EBF4557}">
      <dsp:nvSpPr>
        <dsp:cNvPr id="0" name=""/>
        <dsp:cNvSpPr/>
      </dsp:nvSpPr>
      <dsp:spPr>
        <a:xfrm>
          <a:off x="4882318" y="1690367"/>
          <a:ext cx="564113" cy="56411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5009243" y="1690367"/>
        <a:ext cx="310263" cy="424495"/>
      </dsp:txXfrm>
    </dsp:sp>
    <dsp:sp modelId="{ABC7811D-AE5D-4F1D-9E27-D2C8E4D8E049}">
      <dsp:nvSpPr>
        <dsp:cNvPr id="0" name=""/>
        <dsp:cNvSpPr/>
      </dsp:nvSpPr>
      <dsp:spPr>
        <a:xfrm>
          <a:off x="5296925" y="2716028"/>
          <a:ext cx="564113" cy="564113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2500" kern="1200"/>
        </a:p>
      </dsp:txBody>
      <dsp:txXfrm>
        <a:off x="5423850" y="2716028"/>
        <a:ext cx="310263" cy="4244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ABC777-5ADF-46EE-A56A-A5CBC1DF4B91}">
      <dsp:nvSpPr>
        <dsp:cNvPr id="0" name=""/>
        <dsp:cNvSpPr/>
      </dsp:nvSpPr>
      <dsp:spPr>
        <a:xfrm>
          <a:off x="0" y="10930"/>
          <a:ext cx="6281928" cy="5428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TikTok's technology prioritizes engaging content, enabling brands to reach millions worldwide.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01" y="37431"/>
        <a:ext cx="6228926" cy="489878"/>
      </dsp:txXfrm>
    </dsp:sp>
    <dsp:sp modelId="{DC503F85-9E17-4B8C-92B7-FEC2624E2417}">
      <dsp:nvSpPr>
        <dsp:cNvPr id="0" name=""/>
        <dsp:cNvSpPr/>
      </dsp:nvSpPr>
      <dsp:spPr>
        <a:xfrm>
          <a:off x="0" y="637330"/>
          <a:ext cx="6281928" cy="5428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Provides a fair playing field, allowing even small firms to gain widespread awareness.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01" y="663831"/>
        <a:ext cx="6228926" cy="489878"/>
      </dsp:txXfrm>
    </dsp:sp>
    <dsp:sp modelId="{5A50F16B-8322-4845-98B8-D598FA3C1AAF}">
      <dsp:nvSpPr>
        <dsp:cNvPr id="0" name=""/>
        <dsp:cNvSpPr/>
      </dsp:nvSpPr>
      <dsp:spPr>
        <a:xfrm>
          <a:off x="0" y="1263730"/>
          <a:ext cx="6281928" cy="54288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  <a:scene3d>
          <a:camera prst="orthographicFront">
            <a:rot lat="0" lon="0" rev="0"/>
          </a:camera>
          <a:lightRig rig="flat" dir="tl">
            <a:rot lat="0" lon="0" rev="4200000"/>
          </a:lightRig>
        </a:scene3d>
        <a:sp3d prstMaterial="flat">
          <a:bevelT w="50800" h="63500" prst="ribl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Innovative Advertising Features: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6501" y="1290231"/>
        <a:ext cx="6228926" cy="489878"/>
      </dsp:txXfrm>
    </dsp:sp>
    <dsp:sp modelId="{AE91058D-742B-4287-88B1-A45886BE2092}">
      <dsp:nvSpPr>
        <dsp:cNvPr id="0" name=""/>
        <dsp:cNvSpPr/>
      </dsp:nvSpPr>
      <dsp:spPr>
        <a:xfrm>
          <a:off x="0" y="1806610"/>
          <a:ext cx="6281928" cy="1830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451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To enhance interactive marketing, the platform provides a variety of ad forms such as branded hashtags, challenges, and full-screen advertisements.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Features such as 'TikTok Shopping' include product catalogues directly into user feeds.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Encourages user-generated content and community interaction, increasing campaign virality.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Success stories from viral companies highlight the platform's ability to organically magnify brand messaging.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806610"/>
        <a:ext cx="6281928" cy="18309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02DB71-B8CE-4AF4-B5B4-EA8C0E75F3AF}">
      <dsp:nvSpPr>
        <dsp:cNvPr id="0" name=""/>
        <dsp:cNvSpPr/>
      </dsp:nvSpPr>
      <dsp:spPr>
        <a:xfrm>
          <a:off x="0" y="14569"/>
          <a:ext cx="4957554" cy="4118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0000"/>
                <a:lumMod val="100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Content Saturation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104" y="34673"/>
        <a:ext cx="4917346" cy="371632"/>
      </dsp:txXfrm>
    </dsp:sp>
    <dsp:sp modelId="{DC352788-8340-444D-AA6C-28653D638E43}">
      <dsp:nvSpPr>
        <dsp:cNvPr id="0" name=""/>
        <dsp:cNvSpPr/>
      </dsp:nvSpPr>
      <dsp:spPr>
        <a:xfrm>
          <a:off x="0" y="426409"/>
          <a:ext cx="4957554" cy="5920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402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high volume of content can dilute individual messages, making standout content creation a significant challenge.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26409"/>
        <a:ext cx="4957554" cy="592020"/>
      </dsp:txXfrm>
    </dsp:sp>
    <dsp:sp modelId="{ABF31743-C9EB-422F-9411-FD26187437D7}">
      <dsp:nvSpPr>
        <dsp:cNvPr id="0" name=""/>
        <dsp:cNvSpPr/>
      </dsp:nvSpPr>
      <dsp:spPr>
        <a:xfrm>
          <a:off x="0" y="1018430"/>
          <a:ext cx="4957554" cy="411840"/>
        </a:xfrm>
        <a:prstGeom prst="roundRect">
          <a:avLst/>
        </a:prstGeom>
        <a:gradFill rotWithShape="0">
          <a:gsLst>
            <a:gs pos="0">
              <a:schemeClr val="accent5">
                <a:hueOff val="1178392"/>
                <a:satOff val="-5635"/>
                <a:lumOff val="6177"/>
                <a:alphaOff val="0"/>
                <a:satMod val="100000"/>
                <a:lumMod val="100000"/>
              </a:schemeClr>
            </a:gs>
            <a:gs pos="50000">
              <a:schemeClr val="accent5">
                <a:hueOff val="1178392"/>
                <a:satOff val="-5635"/>
                <a:lumOff val="6177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5">
                <a:hueOff val="1178392"/>
                <a:satOff val="-5635"/>
                <a:lumOff val="6177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Uncertain ROI</a:t>
          </a: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104" y="1038534"/>
        <a:ext cx="4917346" cy="371632"/>
      </dsp:txXfrm>
    </dsp:sp>
    <dsp:sp modelId="{64B439D2-A4AC-42DA-8D0F-1682D7EFEC78}">
      <dsp:nvSpPr>
        <dsp:cNvPr id="0" name=""/>
        <dsp:cNvSpPr/>
      </dsp:nvSpPr>
      <dsp:spPr>
        <a:xfrm>
          <a:off x="0" y="1430270"/>
          <a:ext cx="4957554" cy="81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402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Tracking ROI can be complex due to fluctuating engagement metrics and evolving platform features.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Investment in content creation and promotion can be high with uncertain paybacks.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1430270"/>
        <a:ext cx="4957554" cy="819720"/>
      </dsp:txXfrm>
    </dsp:sp>
    <dsp:sp modelId="{C6886554-9A8F-417D-A3FB-6A08EA1DF4C2}">
      <dsp:nvSpPr>
        <dsp:cNvPr id="0" name=""/>
        <dsp:cNvSpPr/>
      </dsp:nvSpPr>
      <dsp:spPr>
        <a:xfrm>
          <a:off x="0" y="2249990"/>
          <a:ext cx="4957554" cy="411840"/>
        </a:xfrm>
        <a:prstGeom prst="roundRect">
          <a:avLst/>
        </a:prstGeom>
        <a:gradFill rotWithShape="0">
          <a:gsLst>
            <a:gs pos="0">
              <a:schemeClr val="accent5">
                <a:hueOff val="2356783"/>
                <a:satOff val="-11270"/>
                <a:lumOff val="12353"/>
                <a:alphaOff val="0"/>
                <a:satMod val="100000"/>
                <a:lumMod val="100000"/>
              </a:schemeClr>
            </a:gs>
            <a:gs pos="50000">
              <a:schemeClr val="accent5">
                <a:hueOff val="2356783"/>
                <a:satOff val="-11270"/>
                <a:lumOff val="12353"/>
                <a:alphaOff val="0"/>
                <a:shade val="99000"/>
                <a:satMod val="105000"/>
                <a:lumMod val="100000"/>
              </a:schemeClr>
            </a:gs>
            <a:gs pos="100000">
              <a:schemeClr val="accent5">
                <a:hueOff val="2356783"/>
                <a:satOff val="-11270"/>
                <a:lumOff val="12353"/>
                <a:alphaOff val="0"/>
                <a:shade val="98000"/>
                <a:satMod val="105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38100" dist="1270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Platform Instability</a:t>
          </a: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0104" y="2270094"/>
        <a:ext cx="4917346" cy="371632"/>
      </dsp:txXfrm>
    </dsp:sp>
    <dsp:sp modelId="{C9A4D695-6456-4EA7-9883-5B705471418A}">
      <dsp:nvSpPr>
        <dsp:cNvPr id="0" name=""/>
        <dsp:cNvSpPr/>
      </dsp:nvSpPr>
      <dsp:spPr>
        <a:xfrm>
          <a:off x="0" y="2661830"/>
          <a:ext cx="4957554" cy="8197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7402" tIns="17780" rIns="99568" bIns="17780" numCol="1" spcCol="1270" anchor="t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Regulatory challenges in key markets pose risks to the platform's long-term availability.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Changes in platform policies can suddenly alter marketing strategies</a:t>
          </a:r>
          <a:r>
            <a:rPr lang="en-US" sz="1300" kern="1200" dirty="0"/>
            <a:t>.</a:t>
          </a:r>
          <a:endParaRPr lang="en-GB" sz="1300" kern="1200" dirty="0"/>
        </a:p>
      </dsp:txBody>
      <dsp:txXfrm>
        <a:off x="0" y="2661830"/>
        <a:ext cx="4957554" cy="81972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B9C957-8AA0-448D-A1DB-182554EC15CE}">
      <dsp:nvSpPr>
        <dsp:cNvPr id="0" name=""/>
        <dsp:cNvSpPr/>
      </dsp:nvSpPr>
      <dsp:spPr>
        <a:xfrm>
          <a:off x="0" y="0"/>
          <a:ext cx="3931920" cy="39319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D56E49-6D09-4A0D-B583-1EE13844874A}">
      <dsp:nvSpPr>
        <dsp:cNvPr id="0" name=""/>
        <dsp:cNvSpPr/>
      </dsp:nvSpPr>
      <dsp:spPr>
        <a:xfrm>
          <a:off x="1965960" y="0"/>
          <a:ext cx="8092439" cy="39319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Data Privacy Concerns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65960" y="0"/>
        <a:ext cx="4046219" cy="1179578"/>
      </dsp:txXfrm>
    </dsp:sp>
    <dsp:sp modelId="{D3EF2250-8C8C-49D5-86F0-3884733C235A}">
      <dsp:nvSpPr>
        <dsp:cNvPr id="0" name=""/>
        <dsp:cNvSpPr/>
      </dsp:nvSpPr>
      <dsp:spPr>
        <a:xfrm>
          <a:off x="688087" y="1179578"/>
          <a:ext cx="2555745" cy="2555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269267E-73E2-4A8E-9C3B-3D560A2E41F3}">
      <dsp:nvSpPr>
        <dsp:cNvPr id="0" name=""/>
        <dsp:cNvSpPr/>
      </dsp:nvSpPr>
      <dsp:spPr>
        <a:xfrm>
          <a:off x="1965960" y="1179578"/>
          <a:ext cx="8092439" cy="2555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solidFill>
                <a:schemeClr val="accent5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Content Moderation and Bias</a:t>
          </a:r>
          <a:endParaRPr lang="en-GB" sz="1400" kern="1200" dirty="0">
            <a:solidFill>
              <a:schemeClr val="accent5">
                <a:lumMod val="75000"/>
              </a:schemeClr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65960" y="1179578"/>
        <a:ext cx="4046219" cy="1179574"/>
      </dsp:txXfrm>
    </dsp:sp>
    <dsp:sp modelId="{6F491A70-73F6-4C81-ADC0-4B8002116273}">
      <dsp:nvSpPr>
        <dsp:cNvPr id="0" name=""/>
        <dsp:cNvSpPr/>
      </dsp:nvSpPr>
      <dsp:spPr>
        <a:xfrm>
          <a:off x="1376172" y="2359153"/>
          <a:ext cx="1179574" cy="11795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0BC46A-E51C-4875-B77F-8FB801802483}">
      <dsp:nvSpPr>
        <dsp:cNvPr id="0" name=""/>
        <dsp:cNvSpPr/>
      </dsp:nvSpPr>
      <dsp:spPr>
        <a:xfrm>
          <a:off x="1965960" y="2359153"/>
          <a:ext cx="8092439" cy="11795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Impact on Mental Health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965960" y="2359153"/>
        <a:ext cx="4046219" cy="1179574"/>
      </dsp:txXfrm>
    </dsp:sp>
    <dsp:sp modelId="{45F73920-82C9-47D9-BCF6-C18AB0A9EF06}">
      <dsp:nvSpPr>
        <dsp:cNvPr id="0" name=""/>
        <dsp:cNvSpPr/>
      </dsp:nvSpPr>
      <dsp:spPr>
        <a:xfrm>
          <a:off x="6012180" y="0"/>
          <a:ext cx="4046219" cy="1179578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Handling of user data and compliance with international privacy laws like GDPR are ongoing concerns.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12180" y="0"/>
        <a:ext cx="4046219" cy="1179578"/>
      </dsp:txXfrm>
    </dsp:sp>
    <dsp:sp modelId="{B17F29B6-5D5E-49E3-A307-4ACFEF0C9A62}">
      <dsp:nvSpPr>
        <dsp:cNvPr id="0" name=""/>
        <dsp:cNvSpPr/>
      </dsp:nvSpPr>
      <dsp:spPr>
        <a:xfrm>
          <a:off x="6012180" y="1179578"/>
          <a:ext cx="4046219" cy="1179574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Algorithms can inadvertently promote harmful content or suppress diverse voices, raising ethical questions about bias and fairness.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12180" y="1179578"/>
        <a:ext cx="4046219" cy="1179574"/>
      </dsp:txXfrm>
    </dsp:sp>
    <dsp:sp modelId="{1946BA46-D130-4E1A-8361-206F592A859B}">
      <dsp:nvSpPr>
        <dsp:cNvPr id="0" name=""/>
        <dsp:cNvSpPr/>
      </dsp:nvSpPr>
      <dsp:spPr>
        <a:xfrm>
          <a:off x="6012180" y="2359153"/>
          <a:ext cx="4046219" cy="1179574"/>
        </a:xfrm>
        <a:prstGeom prst="rect">
          <a:avLst/>
        </a:prstGeom>
        <a:noFill/>
        <a:ln w="12700" cap="flat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 addictive nature of the platform and its impact on user well-being, especially among younger demographics, must be considered by ethical marketers.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012180" y="2359153"/>
        <a:ext cx="4046219" cy="11795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8C79A38-0708-4D7E-ADC5-38EE3E926544}">
      <dsp:nvSpPr>
        <dsp:cNvPr id="0" name=""/>
        <dsp:cNvSpPr/>
      </dsp:nvSpPr>
      <dsp:spPr>
        <a:xfrm rot="5400000">
          <a:off x="5266943" y="-1252728"/>
          <a:ext cx="3145536" cy="6437376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Offers strategic opportunities.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>
              <a:latin typeface="Arial" panose="020B0604020202020204" pitchFamily="34" charset="0"/>
              <a:cs typeface="Arial" panose="020B0604020202020204" pitchFamily="34" charset="0"/>
            </a:rPr>
            <a:t>Requires careful innovation.</a:t>
          </a:r>
          <a:endParaRPr lang="en-GB" sz="1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Must balance benefits and risks.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Emphasizes ethical marketing efforts.</a:t>
          </a:r>
          <a:endParaRPr lang="en-GB" sz="1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 rot="-5400000">
        <a:off x="3621023" y="546744"/>
        <a:ext cx="6283824" cy="2838432"/>
      </dsp:txXfrm>
    </dsp:sp>
    <dsp:sp modelId="{7ACED008-0FD6-46A2-B1CA-82859A3AA048}">
      <dsp:nvSpPr>
        <dsp:cNvPr id="0" name=""/>
        <dsp:cNvSpPr/>
      </dsp:nvSpPr>
      <dsp:spPr>
        <a:xfrm>
          <a:off x="0" y="0"/>
          <a:ext cx="3621024" cy="3931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53340" rIns="106680" bIns="5334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rPr>
            <a:t>TikTok's Business Opportunities</a:t>
          </a:r>
          <a:endParaRPr lang="en-GB" sz="2800" kern="1200" dirty="0">
            <a:solidFill>
              <a:schemeClr val="accent5">
                <a:lumMod val="75000"/>
              </a:schemeClr>
            </a:solidFill>
            <a:latin typeface="Arial Black" panose="020B0A04020102020204" pitchFamily="34" charset="0"/>
          </a:endParaRPr>
        </a:p>
      </dsp:txBody>
      <dsp:txXfrm>
        <a:off x="176764" y="176764"/>
        <a:ext cx="3267496" cy="35783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4079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92406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5607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03770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403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9114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0415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375914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6626093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607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0230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4499490-305F-41FF-9000-61E99F8C3F3B}" type="datetimeFigureOut">
              <a:rPr lang="en-GB" smtClean="0"/>
              <a:t>14/12/2024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5ECA94DE-DD9F-4A82-9844-BC4C504C2D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0373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5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7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loomberg.com/news/articles/2020-08-01/tiktok-s-future-uncertain-as-trump-tries-to-force-sale-of-app" TargetMode="External"/><Relationship Id="rId7" Type="http://schemas.openxmlformats.org/officeDocument/2006/relationships/hyperlink" Target="https://www.singlegrain.com/digital-marketing/best-online-marketing-companies/" TargetMode="External"/><Relationship Id="rId2" Type="http://schemas.openxmlformats.org/officeDocument/2006/relationships/hyperlink" Target="https://www.statista.com/statistics/1045222/global-tiktok-user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jamanetwork.com/journals/jamapediatrics/fullarticle/2765196" TargetMode="External"/><Relationship Id="rId5" Type="http://schemas.openxmlformats.org/officeDocument/2006/relationships/hyperlink" Target="https://www.nytimes.com/2020/07/29/technology/tiktok-united-states-china.html" TargetMode="External"/><Relationship Id="rId4" Type="http://schemas.openxmlformats.org/officeDocument/2006/relationships/hyperlink" Target="https://www.businessofapps.com/data/tik-tok-statistic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hade val="92000"/>
                <a:satMod val="160000"/>
              </a:schemeClr>
            </a:gs>
            <a:gs pos="77000">
              <a:schemeClr val="bg2">
                <a:tint val="100000"/>
                <a:shade val="73000"/>
                <a:satMod val="155000"/>
              </a:schemeClr>
            </a:gs>
            <a:gs pos="100000">
              <a:schemeClr val="bg2">
                <a:tint val="100000"/>
                <a:shade val="67000"/>
                <a:satMod val="14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2B9B3A6-E1DE-4B05-9E3B-69AA179640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D7F7C1-416D-4004-A948-BF6722A1F3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211306-DBE0-61C2-7EEE-245F19A620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1170" y="3659110"/>
            <a:ext cx="9732773" cy="1465112"/>
          </a:xfrm>
        </p:spPr>
        <p:txBody>
          <a:bodyPr>
            <a:normAutofit/>
          </a:bodyPr>
          <a:lstStyle/>
          <a:p>
            <a:r>
              <a:rPr lang="en-GB" sz="51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social media platform Tik Tok for Business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C10C9A9-EB50-01C6-72FA-441BCDD45D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1600" y="5124222"/>
            <a:ext cx="9517450" cy="638904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 sz="32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Presentation </a:t>
            </a:r>
            <a:endParaRPr lang="en-GB" sz="32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43580A9-5004-40E4-A1DC-63E6B4AE4B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5880" y="446824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6F2D1F0-EC99-445C-83D1-A40DD1B0D8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03847746-0DD2-4849-B8F1-0C078E28D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941820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8A21A06E-1802-4D35-B16B-A464B11AC9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250180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5E08CC9-DA71-CDE0-7FFB-84471D4E49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0724" y="1395172"/>
            <a:ext cx="4781134" cy="22167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5563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93EF527E-76C9-48D0-AD8D-3694C5FCE0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7370" y="0"/>
            <a:ext cx="435463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F0B011F-6C65-4AC1-9953-6861E70AAB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7652977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E45EB0-E82C-02EA-FB71-7C7E9701FE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Introduction to TikTok for Business</a:t>
            </a:r>
            <a:endParaRPr lang="en-GB" sz="40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9" name="Picture 8" descr="A colorful text on a black background">
            <a:extLst>
              <a:ext uri="{FF2B5EF4-FFF2-40B4-BE49-F238E27FC236}">
                <a16:creationId xmlns:a16="http://schemas.microsoft.com/office/drawing/2014/main" id="{340D0435-3A5A-F445-F873-0BCD250AC9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6170" y="947229"/>
            <a:ext cx="3318953" cy="1864829"/>
          </a:xfrm>
          <a:prstGeom prst="rect">
            <a:avLst/>
          </a:prstGeom>
        </p:spPr>
      </p:pic>
      <p:pic>
        <p:nvPicPr>
          <p:cNvPr id="7" name="Picture 6" descr="A cellphone with icons">
            <a:extLst>
              <a:ext uri="{FF2B5EF4-FFF2-40B4-BE49-F238E27FC236}">
                <a16:creationId xmlns:a16="http://schemas.microsoft.com/office/drawing/2014/main" id="{3A17ACD4-B483-9E20-0B57-1818841AB7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6170" y="3946319"/>
            <a:ext cx="3321198" cy="1768430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B6C246F-3E58-3DF3-1952-0708D58AFC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2250139"/>
              </p:ext>
            </p:extLst>
          </p:nvPr>
        </p:nvGraphicFramePr>
        <p:xfrm>
          <a:off x="868680" y="2386583"/>
          <a:ext cx="6281928" cy="39448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68726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2C8DCBC9-E0DE-46B3-8FAE-C5C151378E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7744" y="237744"/>
            <a:ext cx="7665285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850454-ECB1-919F-C547-BC3A16ADB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642593"/>
            <a:ext cx="6281928" cy="1744183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Benefits of TikTok for Business</a:t>
            </a:r>
            <a:endParaRPr lang="en-GB" sz="40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pic>
        <p:nvPicPr>
          <p:cNvPr id="8" name="Picture 7" descr="A person holding a megaphone">
            <a:extLst>
              <a:ext uri="{FF2B5EF4-FFF2-40B4-BE49-F238E27FC236}">
                <a16:creationId xmlns:a16="http://schemas.microsoft.com/office/drawing/2014/main" id="{3379BABF-6F62-A298-8AE0-C2731FD9B8E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298" r="20452" b="-1"/>
          <a:stretch/>
        </p:blipFill>
        <p:spPr>
          <a:xfrm>
            <a:off x="7903029" y="237745"/>
            <a:ext cx="4058758" cy="3191256"/>
          </a:xfrm>
          <a:prstGeom prst="rect">
            <a:avLst/>
          </a:prstGeom>
        </p:spPr>
      </p:pic>
      <p:pic>
        <p:nvPicPr>
          <p:cNvPr id="6" name="Picture 5" descr="A collage of a person holding a white object">
            <a:extLst>
              <a:ext uri="{FF2B5EF4-FFF2-40B4-BE49-F238E27FC236}">
                <a16:creationId xmlns:a16="http://schemas.microsoft.com/office/drawing/2014/main" id="{737E41C3-9486-52E9-D54F-C781FD5B99F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776" r="2" b="2"/>
          <a:stretch/>
        </p:blipFill>
        <p:spPr>
          <a:xfrm>
            <a:off x="7903029" y="3429002"/>
            <a:ext cx="4058758" cy="3191254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E3EA1033-8D8C-2478-FF1F-006CCCB3B6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1887406"/>
              </p:ext>
            </p:extLst>
          </p:nvPr>
        </p:nvGraphicFramePr>
        <p:xfrm>
          <a:off x="868680" y="2386584"/>
          <a:ext cx="6281928" cy="3648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27921577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C6332-75A9-D348-568C-2559C9D2E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818" y="727627"/>
            <a:ext cx="6006793" cy="1645920"/>
          </a:xfrm>
        </p:spPr>
        <p:txBody>
          <a:bodyPr>
            <a:noAutofit/>
          </a:bodyPr>
          <a:lstStyle/>
          <a:p>
            <a:r>
              <a:rPr lang="en-US" sz="40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Potential Drawbacks of TikTok for Business</a:t>
            </a:r>
            <a:endParaRPr lang="en-GB" sz="40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D000060-D06D-4A48-BD8E-978966CCA7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654" y="727628"/>
            <a:ext cx="5367164" cy="5415552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E4E5113-B3D0-40F8-9F39-B2C2BF92AE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83978" y="886862"/>
            <a:ext cx="5054517" cy="5097085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  <p:txBody>
          <a:bodyPr/>
          <a:lstStyle/>
          <a:p>
            <a:endParaRPr lang="en-GB"/>
          </a:p>
        </p:txBody>
      </p:sp>
      <p:pic>
        <p:nvPicPr>
          <p:cNvPr id="6" name="Picture 5" descr="A computer screen with a graph and arrow&#10;&#10;Description automatically generated">
            <a:extLst>
              <a:ext uri="{FF2B5EF4-FFF2-40B4-BE49-F238E27FC236}">
                <a16:creationId xmlns:a16="http://schemas.microsoft.com/office/drawing/2014/main" id="{59FB40AD-76E0-64F0-46EE-3D4623A76D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4017" y="1966601"/>
            <a:ext cx="4414438" cy="2937607"/>
          </a:xfrm>
          <a:prstGeom prst="rect">
            <a:avLst/>
          </a:prstGeom>
        </p:spPr>
      </p:pic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252487F-D363-2069-CB9C-2C7FC6D4C02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821166"/>
              </p:ext>
            </p:extLst>
          </p:nvPr>
        </p:nvGraphicFramePr>
        <p:xfrm>
          <a:off x="6579450" y="2538919"/>
          <a:ext cx="4957554" cy="34961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90173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E1EE6-7E1B-30B9-C8AD-F853B55C2A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Ethical Implications of TikTok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897BA2A-1FC6-BE0E-7297-699B62D2A9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3993401"/>
              </p:ext>
            </p:extLst>
          </p:nvPr>
        </p:nvGraphicFramePr>
        <p:xfrm>
          <a:off x="1066800" y="2103120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31194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53B3F0-22F8-B00C-4292-7D7A5A793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1776" y="642594"/>
            <a:ext cx="9523423" cy="137160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Conclusion </a:t>
            </a:r>
            <a:endParaRPr lang="en-GB" sz="40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4A4F67A4-8317-DEAD-04A6-69F56E3A4D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58548266"/>
              </p:ext>
            </p:extLst>
          </p:nvPr>
        </p:nvGraphicFramePr>
        <p:xfrm>
          <a:off x="1066800" y="2103120"/>
          <a:ext cx="10058400" cy="3931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8051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3DC082-425E-D677-0F7D-1511F4D348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>
                <a:solidFill>
                  <a:schemeClr val="accent5">
                    <a:lumMod val="75000"/>
                  </a:schemeClr>
                </a:solidFill>
                <a:latin typeface="Arial Black" panose="020B0A04020102020204" pitchFamily="34" charset="0"/>
              </a:rPr>
              <a:t>References list </a:t>
            </a:r>
            <a:endParaRPr lang="en-GB" sz="4000" dirty="0">
              <a:solidFill>
                <a:schemeClr val="accent5">
                  <a:lumMod val="75000"/>
                </a:schemeClr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66FA4F-75B7-C26E-639A-0E5361DC1A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Clement, J. (2021).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Number of TikTok users 2020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Statista. Retrieved from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https://www.statista.com/statistics/1045222/global-tiktok-users/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Frier, S. (2020).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TikTok’s uncertain future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Bloomberg. Retrieved from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https://www.bloomberg.com/news/articles/2020-08-01/tiktok-s-future-uncertain-as-trump-tries-to-force-sale-of-app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Iqbal, M. (2022).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TikTok Revenue and Usage Statistics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(2022). Business of Apps. Retrieved from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https://www.businessofapps.com/data/tik-tok-statistics/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Mozur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P., &amp; Isaac, M. (2020).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TikTok’s Data Collection Practices Under Scrutiny in the U.S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The New York Times. Retrieved from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https://www.nytimes.com/2020/07/29/technology/tiktok-united-states-china.html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Twenge, J. M., &amp; Farley, E. (2020).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The Relation of Digital Media Use to Adolescents’ and Adults' Mental Health.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JAMA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Pediatrics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https://jamanetwork.com/journals/jamapediatrics/fullarticle/2765196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https://www.singlegrain.com/digital-marketing/best-online-marketing-companies/</a:t>
            </a: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63931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59</TotalTime>
  <Words>574</Words>
  <Application>Microsoft Office PowerPoint</Application>
  <PresentationFormat>Widescreen</PresentationFormat>
  <Paragraphs>49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Arial Black</vt:lpstr>
      <vt:lpstr>Century Gothic</vt:lpstr>
      <vt:lpstr>Garamond</vt:lpstr>
      <vt:lpstr>Savon</vt:lpstr>
      <vt:lpstr>social media platform Tik Tok for Business</vt:lpstr>
      <vt:lpstr>Introduction to TikTok for Business</vt:lpstr>
      <vt:lpstr>Benefits of TikTok for Business</vt:lpstr>
      <vt:lpstr>Potential Drawbacks of TikTok for Business</vt:lpstr>
      <vt:lpstr>Ethical Implications of TikTok</vt:lpstr>
      <vt:lpstr>Conclusion 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2024-12-14T23:47:24Z</dcterms:created>
  <dcterms:modified xsi:type="dcterms:W3CDTF">2024-12-15T00:46:55Z</dcterms:modified>
</cp:coreProperties>
</file>