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95386F-06A5-1B83-E19F-E62A69428FA5}" v="28" dt="2026-05-08T13:54:57.906"/>
    <p1510:client id="{D96D0125-6B86-29D7-9636-D9A2E9B7429E}" v="1017" dt="2026-05-07T17:49:19.1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38B1855-1B75-4FBE-930C-398BA8C253C6}" styleName="Themed Style 2 – Accent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E3FDE45-AF77-4B5C-9715-49D594BDF05E}" styleName="Light Style 1 –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nor Richards (2318622)" userId="S::2318622@student.uwtsd.ac.uk::a4a43fd1-3c8c-4768-8aeb-122ca5fd40ef" providerId="AD" clId="Web-{B095386F-06A5-1B83-E19F-E62A69428FA5}"/>
    <pc:docChg chg="addSld modSld">
      <pc:chgData name="Connor Richards (2318622)" userId="S::2318622@student.uwtsd.ac.uk::a4a43fd1-3c8c-4768-8aeb-122ca5fd40ef" providerId="AD" clId="Web-{B095386F-06A5-1B83-E19F-E62A69428FA5}" dt="2026-05-08T13:54:57.906" v="62" actId="1076"/>
      <pc:docMkLst>
        <pc:docMk/>
      </pc:docMkLst>
      <pc:sldChg chg="modSp">
        <pc:chgData name="Connor Richards (2318622)" userId="S::2318622@student.uwtsd.ac.uk::a4a43fd1-3c8c-4768-8aeb-122ca5fd40ef" providerId="AD" clId="Web-{B095386F-06A5-1B83-E19F-E62A69428FA5}" dt="2026-05-08T13:52:00.955" v="10" actId="20577"/>
        <pc:sldMkLst>
          <pc:docMk/>
          <pc:sldMk cId="3019347343" sldId="260"/>
        </pc:sldMkLst>
        <pc:spChg chg="mod">
          <ac:chgData name="Connor Richards (2318622)" userId="S::2318622@student.uwtsd.ac.uk::a4a43fd1-3c8c-4768-8aeb-122ca5fd40ef" providerId="AD" clId="Web-{B095386F-06A5-1B83-E19F-E62A69428FA5}" dt="2026-05-08T13:52:00.955" v="10" actId="20577"/>
          <ac:spMkLst>
            <pc:docMk/>
            <pc:sldMk cId="3019347343" sldId="260"/>
            <ac:spMk id="3" creationId="{D98FE96B-7870-6058-8F79-815AE923A3DE}"/>
          </ac:spMkLst>
        </pc:spChg>
      </pc:sldChg>
      <pc:sldChg chg="modSp">
        <pc:chgData name="Connor Richards (2318622)" userId="S::2318622@student.uwtsd.ac.uk::a4a43fd1-3c8c-4768-8aeb-122ca5fd40ef" providerId="AD" clId="Web-{B095386F-06A5-1B83-E19F-E62A69428FA5}" dt="2026-05-08T13:54:04.183" v="45" actId="20577"/>
        <pc:sldMkLst>
          <pc:docMk/>
          <pc:sldMk cId="763191172" sldId="261"/>
        </pc:sldMkLst>
        <pc:graphicFrameChg chg="modGraphic">
          <ac:chgData name="Connor Richards (2318622)" userId="S::2318622@student.uwtsd.ac.uk::a4a43fd1-3c8c-4768-8aeb-122ca5fd40ef" providerId="AD" clId="Web-{B095386F-06A5-1B83-E19F-E62A69428FA5}" dt="2026-05-08T13:54:04.183" v="45" actId="20577"/>
          <ac:graphicFrameMkLst>
            <pc:docMk/>
            <pc:sldMk cId="763191172" sldId="261"/>
            <ac:graphicFrameMk id="5" creationId="{4FE54925-32A5-BB28-437E-A28129D20E21}"/>
          </ac:graphicFrameMkLst>
        </pc:graphicFrameChg>
      </pc:sldChg>
      <pc:sldChg chg="modSp new">
        <pc:chgData name="Connor Richards (2318622)" userId="S::2318622@student.uwtsd.ac.uk::a4a43fd1-3c8c-4768-8aeb-122ca5fd40ef" providerId="AD" clId="Web-{B095386F-06A5-1B83-E19F-E62A69428FA5}" dt="2026-05-08T13:54:57.906" v="62" actId="1076"/>
        <pc:sldMkLst>
          <pc:docMk/>
          <pc:sldMk cId="3975980131" sldId="271"/>
        </pc:sldMkLst>
        <pc:spChg chg="mod">
          <ac:chgData name="Connor Richards (2318622)" userId="S::2318622@student.uwtsd.ac.uk::a4a43fd1-3c8c-4768-8aeb-122ca5fd40ef" providerId="AD" clId="Web-{B095386F-06A5-1B83-E19F-E62A69428FA5}" dt="2026-05-08T13:48:18.580" v="5" actId="20577"/>
          <ac:spMkLst>
            <pc:docMk/>
            <pc:sldMk cId="3975980131" sldId="271"/>
            <ac:spMk id="2" creationId="{83B14176-3137-C9EE-502F-6B35108F90FE}"/>
          </ac:spMkLst>
        </pc:spChg>
        <pc:spChg chg="mod">
          <ac:chgData name="Connor Richards (2318622)" userId="S::2318622@student.uwtsd.ac.uk::a4a43fd1-3c8c-4768-8aeb-122ca5fd40ef" providerId="AD" clId="Web-{B095386F-06A5-1B83-E19F-E62A69428FA5}" dt="2026-05-08T13:54:57.906" v="62" actId="1076"/>
          <ac:spMkLst>
            <pc:docMk/>
            <pc:sldMk cId="3975980131" sldId="271"/>
            <ac:spMk id="3" creationId="{20271E06-7DE7-1CD8-DA0B-A39A63E9D8AD}"/>
          </ac:spMkLst>
        </pc:spChg>
      </pc:sldChg>
    </pc:docChg>
  </pc:docChgLst>
  <pc:docChgLst>
    <pc:chgData name="Connor Richards (2318622)" userId="S::2318622@student.uwtsd.ac.uk::a4a43fd1-3c8c-4768-8aeb-122ca5fd40ef" providerId="AD" clId="Web-{D96D0125-6B86-29D7-9636-D9A2E9B7429E}"/>
    <pc:docChg chg="addSld modSld">
      <pc:chgData name="Connor Richards (2318622)" userId="S::2318622@student.uwtsd.ac.uk::a4a43fd1-3c8c-4768-8aeb-122ca5fd40ef" providerId="AD" clId="Web-{D96D0125-6B86-29D7-9636-D9A2E9B7429E}" dt="2026-05-07T17:50:22.963" v="921"/>
      <pc:docMkLst>
        <pc:docMk/>
      </pc:docMkLst>
      <pc:sldChg chg="modSp">
        <pc:chgData name="Connor Richards (2318622)" userId="S::2318622@student.uwtsd.ac.uk::a4a43fd1-3c8c-4768-8aeb-122ca5fd40ef" providerId="AD" clId="Web-{D96D0125-6B86-29D7-9636-D9A2E9B7429E}" dt="2026-05-07T17:28:32.536" v="584" actId="20577"/>
        <pc:sldMkLst>
          <pc:docMk/>
          <pc:sldMk cId="109857222" sldId="256"/>
        </pc:sldMkLst>
        <pc:spChg chg="mod">
          <ac:chgData name="Connor Richards (2318622)" userId="S::2318622@student.uwtsd.ac.uk::a4a43fd1-3c8c-4768-8aeb-122ca5fd40ef" providerId="AD" clId="Web-{D96D0125-6B86-29D7-9636-D9A2E9B7429E}" dt="2026-05-07T17:28:32.536" v="584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">
        <pc:chgData name="Connor Richards (2318622)" userId="S::2318622@student.uwtsd.ac.uk::a4a43fd1-3c8c-4768-8aeb-122ca5fd40ef" providerId="AD" clId="Web-{D96D0125-6B86-29D7-9636-D9A2E9B7429E}" dt="2026-05-07T17:28:41.365" v="587" actId="20577"/>
        <pc:sldMkLst>
          <pc:docMk/>
          <pc:sldMk cId="1774903927" sldId="257"/>
        </pc:sldMkLst>
        <pc:spChg chg="mod">
          <ac:chgData name="Connor Richards (2318622)" userId="S::2318622@student.uwtsd.ac.uk::a4a43fd1-3c8c-4768-8aeb-122ca5fd40ef" providerId="AD" clId="Web-{D96D0125-6B86-29D7-9636-D9A2E9B7429E}" dt="2026-05-07T17:28:41.365" v="587" actId="20577"/>
          <ac:spMkLst>
            <pc:docMk/>
            <pc:sldMk cId="1774903927" sldId="257"/>
            <ac:spMk id="21" creationId="{8539827A-306B-EBD1-076B-6F9706E04A5D}"/>
          </ac:spMkLst>
        </pc:spChg>
      </pc:sldChg>
      <pc:sldChg chg="modSp">
        <pc:chgData name="Connor Richards (2318622)" userId="S::2318622@student.uwtsd.ac.uk::a4a43fd1-3c8c-4768-8aeb-122ca5fd40ef" providerId="AD" clId="Web-{D96D0125-6B86-29D7-9636-D9A2E9B7429E}" dt="2026-05-07T17:28:51.287" v="588" actId="20577"/>
        <pc:sldMkLst>
          <pc:docMk/>
          <pc:sldMk cId="3019347343" sldId="260"/>
        </pc:sldMkLst>
        <pc:spChg chg="mod">
          <ac:chgData name="Connor Richards (2318622)" userId="S::2318622@student.uwtsd.ac.uk::a4a43fd1-3c8c-4768-8aeb-122ca5fd40ef" providerId="AD" clId="Web-{D96D0125-6B86-29D7-9636-D9A2E9B7429E}" dt="2026-05-07T17:28:51.287" v="588" actId="20577"/>
          <ac:spMkLst>
            <pc:docMk/>
            <pc:sldMk cId="3019347343" sldId="260"/>
            <ac:spMk id="2" creationId="{7D41CEA1-F2E0-9B3F-A2A7-6E30832F8418}"/>
          </ac:spMkLst>
        </pc:spChg>
      </pc:sldChg>
      <pc:sldChg chg="modSp">
        <pc:chgData name="Connor Richards (2318622)" userId="S::2318622@student.uwtsd.ac.uk::a4a43fd1-3c8c-4768-8aeb-122ca5fd40ef" providerId="AD" clId="Web-{D96D0125-6B86-29D7-9636-D9A2E9B7429E}" dt="2026-05-07T17:29:03.881" v="591" actId="20577"/>
        <pc:sldMkLst>
          <pc:docMk/>
          <pc:sldMk cId="763191172" sldId="261"/>
        </pc:sldMkLst>
        <pc:graphicFrameChg chg="modGraphic">
          <ac:chgData name="Connor Richards (2318622)" userId="S::2318622@student.uwtsd.ac.uk::a4a43fd1-3c8c-4768-8aeb-122ca5fd40ef" providerId="AD" clId="Web-{D96D0125-6B86-29D7-9636-D9A2E9B7429E}" dt="2026-05-07T17:29:03.881" v="591" actId="20577"/>
          <ac:graphicFrameMkLst>
            <pc:docMk/>
            <pc:sldMk cId="763191172" sldId="261"/>
            <ac:graphicFrameMk id="5" creationId="{4FE54925-32A5-BB28-437E-A28129D20E21}"/>
          </ac:graphicFrameMkLst>
        </pc:graphicFrameChg>
      </pc:sldChg>
      <pc:sldChg chg="modSp">
        <pc:chgData name="Connor Richards (2318622)" userId="S::2318622@student.uwtsd.ac.uk::a4a43fd1-3c8c-4768-8aeb-122ca5fd40ef" providerId="AD" clId="Web-{D96D0125-6B86-29D7-9636-D9A2E9B7429E}" dt="2026-05-07T17:29:20.991" v="594" actId="20577"/>
        <pc:sldMkLst>
          <pc:docMk/>
          <pc:sldMk cId="1946933292" sldId="263"/>
        </pc:sldMkLst>
        <pc:spChg chg="mod">
          <ac:chgData name="Connor Richards (2318622)" userId="S::2318622@student.uwtsd.ac.uk::a4a43fd1-3c8c-4768-8aeb-122ca5fd40ef" providerId="AD" clId="Web-{D96D0125-6B86-29D7-9636-D9A2E9B7429E}" dt="2026-05-07T17:29:17.006" v="593" actId="20577"/>
          <ac:spMkLst>
            <pc:docMk/>
            <pc:sldMk cId="1946933292" sldId="263"/>
            <ac:spMk id="8" creationId="{0A97719E-74A4-E521-FA7C-69AE299A76A0}"/>
          </ac:spMkLst>
        </pc:spChg>
        <pc:spChg chg="mod">
          <ac:chgData name="Connor Richards (2318622)" userId="S::2318622@student.uwtsd.ac.uk::a4a43fd1-3c8c-4768-8aeb-122ca5fd40ef" providerId="AD" clId="Web-{D96D0125-6B86-29D7-9636-D9A2E9B7429E}" dt="2026-05-07T17:29:20.991" v="594" actId="20577"/>
          <ac:spMkLst>
            <pc:docMk/>
            <pc:sldMk cId="1946933292" sldId="263"/>
            <ac:spMk id="9" creationId="{198A86B9-B404-C5AF-53DB-E843EE8B83FD}"/>
          </ac:spMkLst>
        </pc:spChg>
        <pc:graphicFrameChg chg="modGraphic">
          <ac:chgData name="Connor Richards (2318622)" userId="S::2318622@student.uwtsd.ac.uk::a4a43fd1-3c8c-4768-8aeb-122ca5fd40ef" providerId="AD" clId="Web-{D96D0125-6B86-29D7-9636-D9A2E9B7429E}" dt="2026-05-07T17:07:55.216" v="188"/>
          <ac:graphicFrameMkLst>
            <pc:docMk/>
            <pc:sldMk cId="1946933292" sldId="263"/>
            <ac:graphicFrameMk id="5" creationId="{928F168E-58AF-8749-AAD0-B9F76E2E6511}"/>
          </ac:graphicFrameMkLst>
        </pc:graphicFrameChg>
        <pc:graphicFrameChg chg="mod modGraphic">
          <ac:chgData name="Connor Richards (2318622)" userId="S::2318622@student.uwtsd.ac.uk::a4a43fd1-3c8c-4768-8aeb-122ca5fd40ef" providerId="AD" clId="Web-{D96D0125-6B86-29D7-9636-D9A2E9B7429E}" dt="2026-05-07T17:08:17.936" v="195"/>
          <ac:graphicFrameMkLst>
            <pc:docMk/>
            <pc:sldMk cId="1946933292" sldId="263"/>
            <ac:graphicFrameMk id="7" creationId="{D64AEB39-DF2E-164C-80CF-309B5D71FDD1}"/>
          </ac:graphicFrameMkLst>
        </pc:graphicFrameChg>
      </pc:sldChg>
      <pc:sldChg chg="modSp">
        <pc:chgData name="Connor Richards (2318622)" userId="S::2318622@student.uwtsd.ac.uk::a4a43fd1-3c8c-4768-8aeb-122ca5fd40ef" providerId="AD" clId="Web-{D96D0125-6B86-29D7-9636-D9A2E9B7429E}" dt="2026-05-07T17:29:26.366" v="596" actId="20577"/>
        <pc:sldMkLst>
          <pc:docMk/>
          <pc:sldMk cId="1448524506" sldId="264"/>
        </pc:sldMkLst>
        <pc:spChg chg="mod">
          <ac:chgData name="Connor Richards (2318622)" userId="S::2318622@student.uwtsd.ac.uk::a4a43fd1-3c8c-4768-8aeb-122ca5fd40ef" providerId="AD" clId="Web-{D96D0125-6B86-29D7-9636-D9A2E9B7429E}" dt="2026-05-07T17:29:26.366" v="596" actId="20577"/>
          <ac:spMkLst>
            <pc:docMk/>
            <pc:sldMk cId="1448524506" sldId="264"/>
            <ac:spMk id="6" creationId="{65040C71-8068-99B9-0FA8-727DAB0E2E69}"/>
          </ac:spMkLst>
        </pc:spChg>
      </pc:sldChg>
      <pc:sldChg chg="addSp delSp modSp">
        <pc:chgData name="Connor Richards (2318622)" userId="S::2318622@student.uwtsd.ac.uk::a4a43fd1-3c8c-4768-8aeb-122ca5fd40ef" providerId="AD" clId="Web-{D96D0125-6B86-29D7-9636-D9A2E9B7429E}" dt="2026-05-07T17:29:34.085" v="598" actId="20577"/>
        <pc:sldMkLst>
          <pc:docMk/>
          <pc:sldMk cId="3336106006" sldId="265"/>
        </pc:sldMkLst>
        <pc:spChg chg="mod">
          <ac:chgData name="Connor Richards (2318622)" userId="S::2318622@student.uwtsd.ac.uk::a4a43fd1-3c8c-4768-8aeb-122ca5fd40ef" providerId="AD" clId="Web-{D96D0125-6B86-29D7-9636-D9A2E9B7429E}" dt="2026-05-07T16:44:57.931" v="7" actId="20577"/>
          <ac:spMkLst>
            <pc:docMk/>
            <pc:sldMk cId="3336106006" sldId="265"/>
            <ac:spMk id="2" creationId="{C9E97800-7AC9-FCF7-B369-D2C98BB6BC3D}"/>
          </ac:spMkLst>
        </pc:spChg>
        <pc:spChg chg="del">
          <ac:chgData name="Connor Richards (2318622)" userId="S::2318622@student.uwtsd.ac.uk::a4a43fd1-3c8c-4768-8aeb-122ca5fd40ef" providerId="AD" clId="Web-{D96D0125-6B86-29D7-9636-D9A2E9B7429E}" dt="2026-05-07T16:45:37.822" v="8"/>
          <ac:spMkLst>
            <pc:docMk/>
            <pc:sldMk cId="3336106006" sldId="265"/>
            <ac:spMk id="3" creationId="{F6BF0A30-B30E-A5E9-C985-0E2CDF03D1EA}"/>
          </ac:spMkLst>
        </pc:spChg>
        <pc:spChg chg="add mod">
          <ac:chgData name="Connor Richards (2318622)" userId="S::2318622@student.uwtsd.ac.uk::a4a43fd1-3c8c-4768-8aeb-122ca5fd40ef" providerId="AD" clId="Web-{D96D0125-6B86-29D7-9636-D9A2E9B7429E}" dt="2026-05-07T17:29:34.085" v="598" actId="20577"/>
          <ac:spMkLst>
            <pc:docMk/>
            <pc:sldMk cId="3336106006" sldId="265"/>
            <ac:spMk id="6" creationId="{B81C160E-F48A-8307-D367-AC7B8EDD625E}"/>
          </ac:spMkLst>
        </pc:spChg>
        <pc:graphicFrameChg chg="add mod ord modGraphic">
          <ac:chgData name="Connor Richards (2318622)" userId="S::2318622@student.uwtsd.ac.uk::a4a43fd1-3c8c-4768-8aeb-122ca5fd40ef" providerId="AD" clId="Web-{D96D0125-6B86-29D7-9636-D9A2E9B7429E}" dt="2026-05-07T17:00:00.516" v="183"/>
          <ac:graphicFrameMkLst>
            <pc:docMk/>
            <pc:sldMk cId="3336106006" sldId="265"/>
            <ac:graphicFrameMk id="4" creationId="{8522484E-950A-CF24-8F08-826F1D8BE3B9}"/>
          </ac:graphicFrameMkLst>
        </pc:graphicFrameChg>
        <pc:graphicFrameChg chg="add mod">
          <ac:chgData name="Connor Richards (2318622)" userId="S::2318622@student.uwtsd.ac.uk::a4a43fd1-3c8c-4768-8aeb-122ca5fd40ef" providerId="AD" clId="Web-{D96D0125-6B86-29D7-9636-D9A2E9B7429E}" dt="2026-05-07T16:54:44.759" v="175" actId="1076"/>
          <ac:graphicFrameMkLst>
            <pc:docMk/>
            <pc:sldMk cId="3336106006" sldId="265"/>
            <ac:graphicFrameMk id="5" creationId="{F1F74BFC-7848-2312-796D-A5BB8F739FF5}"/>
          </ac:graphicFrameMkLst>
        </pc:graphicFrameChg>
      </pc:sldChg>
      <pc:sldChg chg="addSp modSp new mod setBg">
        <pc:chgData name="Connor Richards (2318622)" userId="S::2318622@student.uwtsd.ac.uk::a4a43fd1-3c8c-4768-8aeb-122ca5fd40ef" providerId="AD" clId="Web-{D96D0125-6B86-29D7-9636-D9A2E9B7429E}" dt="2026-05-07T17:40:56.574" v="798"/>
        <pc:sldMkLst>
          <pc:docMk/>
          <pc:sldMk cId="3143120058" sldId="266"/>
        </pc:sldMkLst>
        <pc:spChg chg="mod">
          <ac:chgData name="Connor Richards (2318622)" userId="S::2318622@student.uwtsd.ac.uk::a4a43fd1-3c8c-4768-8aeb-122ca5fd40ef" providerId="AD" clId="Web-{D96D0125-6B86-29D7-9636-D9A2E9B7429E}" dt="2026-05-07T17:21:16.082" v="559"/>
          <ac:spMkLst>
            <pc:docMk/>
            <pc:sldMk cId="3143120058" sldId="266"/>
            <ac:spMk id="2" creationId="{365D3013-15F5-1BD8-1218-9A490D8CA129}"/>
          </ac:spMkLst>
        </pc:spChg>
        <pc:spChg chg="mod">
          <ac:chgData name="Connor Richards (2318622)" userId="S::2318622@student.uwtsd.ac.uk::a4a43fd1-3c8c-4768-8aeb-122ca5fd40ef" providerId="AD" clId="Web-{D96D0125-6B86-29D7-9636-D9A2E9B7429E}" dt="2026-05-07T17:29:51.320" v="602" actId="20577"/>
          <ac:spMkLst>
            <pc:docMk/>
            <pc:sldMk cId="3143120058" sldId="266"/>
            <ac:spMk id="3" creationId="{2B1D8AA9-B0EA-F8B5-292B-8190E6D7CE87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21:16.082" v="559"/>
          <ac:spMkLst>
            <pc:docMk/>
            <pc:sldMk cId="3143120058" sldId="266"/>
            <ac:spMk id="10" creationId="{B937640E-EF7A-4A6C-A950-D12B7D5C923E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21:16.082" v="559"/>
          <ac:spMkLst>
            <pc:docMk/>
            <pc:sldMk cId="3143120058" sldId="266"/>
            <ac:spMk id="12" creationId="{8B3D301E-EEB6-4474-BFB1-FCD7A1F30371}"/>
          </ac:spMkLst>
        </pc:spChg>
        <pc:picChg chg="add mod">
          <ac:chgData name="Connor Richards (2318622)" userId="S::2318622@student.uwtsd.ac.uk::a4a43fd1-3c8c-4768-8aeb-122ca5fd40ef" providerId="AD" clId="Web-{D96D0125-6B86-29D7-9636-D9A2E9B7429E}" dt="2026-05-07T17:40:56.574" v="798"/>
          <ac:picMkLst>
            <pc:docMk/>
            <pc:sldMk cId="3143120058" sldId="266"/>
            <ac:picMk id="7" creationId="{D6A44559-A43B-AED9-A501-3BBB367E1671}"/>
          </ac:picMkLst>
        </pc:picChg>
        <pc:cxnChg chg="add">
          <ac:chgData name="Connor Richards (2318622)" userId="S::2318622@student.uwtsd.ac.uk::a4a43fd1-3c8c-4768-8aeb-122ca5fd40ef" providerId="AD" clId="Web-{D96D0125-6B86-29D7-9636-D9A2E9B7429E}" dt="2026-05-07T17:21:16.082" v="559"/>
          <ac:cxnSpMkLst>
            <pc:docMk/>
            <pc:sldMk cId="3143120058" sldId="266"/>
            <ac:cxnSpMk id="14" creationId="{85F2753B-199B-4FF0-838F-41E8D058E953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21:16.082" v="559"/>
          <ac:cxnSpMkLst>
            <pc:docMk/>
            <pc:sldMk cId="3143120058" sldId="266"/>
            <ac:cxnSpMk id="16" creationId="{38FC7970-104C-4B47-9697-0B0ECA9619F4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21:16.082" v="559"/>
          <ac:cxnSpMkLst>
            <pc:docMk/>
            <pc:sldMk cId="3143120058" sldId="266"/>
            <ac:cxnSpMk id="18" creationId="{B0BDEAB7-0E83-4F55-90F4-098569F5A573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21:16.082" v="559"/>
          <ac:cxnSpMkLst>
            <pc:docMk/>
            <pc:sldMk cId="3143120058" sldId="266"/>
            <ac:cxnSpMk id="20" creationId="{25953601-1CC2-471E-A514-F1705E091A91}"/>
          </ac:cxnSpMkLst>
        </pc:cxnChg>
      </pc:sldChg>
      <pc:sldChg chg="addSp delSp modSp new">
        <pc:chgData name="Connor Richards (2318622)" userId="S::2318622@student.uwtsd.ac.uk::a4a43fd1-3c8c-4768-8aeb-122ca5fd40ef" providerId="AD" clId="Web-{D96D0125-6B86-29D7-9636-D9A2E9B7429E}" dt="2026-05-07T17:30:00.461" v="604" actId="20577"/>
        <pc:sldMkLst>
          <pc:docMk/>
          <pc:sldMk cId="988129537" sldId="267"/>
        </pc:sldMkLst>
        <pc:spChg chg="mod">
          <ac:chgData name="Connor Richards (2318622)" userId="S::2318622@student.uwtsd.ac.uk::a4a43fd1-3c8c-4768-8aeb-122ca5fd40ef" providerId="AD" clId="Web-{D96D0125-6B86-29D7-9636-D9A2E9B7429E}" dt="2026-05-07T17:16:04.844" v="321" actId="20577"/>
          <ac:spMkLst>
            <pc:docMk/>
            <pc:sldMk cId="988129537" sldId="267"/>
            <ac:spMk id="2" creationId="{B30E3D8D-8269-4554-E3D3-1950E6F9C042}"/>
          </ac:spMkLst>
        </pc:spChg>
        <pc:spChg chg="mod">
          <ac:chgData name="Connor Richards (2318622)" userId="S::2318622@student.uwtsd.ac.uk::a4a43fd1-3c8c-4768-8aeb-122ca5fd40ef" providerId="AD" clId="Web-{D96D0125-6B86-29D7-9636-D9A2E9B7429E}" dt="2026-05-07T17:30:00.461" v="604" actId="20577"/>
          <ac:spMkLst>
            <pc:docMk/>
            <pc:sldMk cId="988129537" sldId="267"/>
            <ac:spMk id="3" creationId="{965D82F8-E9BC-47D8-236F-E1D39D93C7C4}"/>
          </ac:spMkLst>
        </pc:spChg>
        <pc:spChg chg="add del mod">
          <ac:chgData name="Connor Richards (2318622)" userId="S::2318622@student.uwtsd.ac.uk::a4a43fd1-3c8c-4768-8aeb-122ca5fd40ef" providerId="AD" clId="Web-{D96D0125-6B86-29D7-9636-D9A2E9B7429E}" dt="2026-05-07T17:18:46.987" v="493"/>
          <ac:spMkLst>
            <pc:docMk/>
            <pc:sldMk cId="988129537" sldId="267"/>
            <ac:spMk id="4" creationId="{19B8AB33-6C6E-E926-D3ED-7DB163F102FA}"/>
          </ac:spMkLst>
        </pc:spChg>
        <pc:spChg chg="add mod">
          <ac:chgData name="Connor Richards (2318622)" userId="S::2318622@student.uwtsd.ac.uk::a4a43fd1-3c8c-4768-8aeb-122ca5fd40ef" providerId="AD" clId="Web-{D96D0125-6B86-29D7-9636-D9A2E9B7429E}" dt="2026-05-07T17:19:44.316" v="556" actId="20577"/>
          <ac:spMkLst>
            <pc:docMk/>
            <pc:sldMk cId="988129537" sldId="267"/>
            <ac:spMk id="6" creationId="{32EE059E-3302-A520-52B3-D6FC8E8203BB}"/>
          </ac:spMkLst>
        </pc:spChg>
      </pc:sldChg>
      <pc:sldChg chg="addSp delSp modSp new mod setBg">
        <pc:chgData name="Connor Richards (2318622)" userId="S::2318622@student.uwtsd.ac.uk::a4a43fd1-3c8c-4768-8aeb-122ca5fd40ef" providerId="AD" clId="Web-{D96D0125-6B86-29D7-9636-D9A2E9B7429E}" dt="2026-05-07T17:37:28.197" v="697"/>
        <pc:sldMkLst>
          <pc:docMk/>
          <pc:sldMk cId="606621850" sldId="268"/>
        </pc:sldMkLst>
        <pc:spChg chg="mod">
          <ac:chgData name="Connor Richards (2318622)" userId="S::2318622@student.uwtsd.ac.uk::a4a43fd1-3c8c-4768-8aeb-122ca5fd40ef" providerId="AD" clId="Web-{D96D0125-6B86-29D7-9636-D9A2E9B7429E}" dt="2026-05-07T17:37:28.197" v="697"/>
          <ac:spMkLst>
            <pc:docMk/>
            <pc:sldMk cId="606621850" sldId="268"/>
            <ac:spMk id="2" creationId="{99DF3ABD-38A1-1C76-8F4D-2719AA0D96D0}"/>
          </ac:spMkLst>
        </pc:spChg>
        <pc:spChg chg="del mod">
          <ac:chgData name="Connor Richards (2318622)" userId="S::2318622@student.uwtsd.ac.uk::a4a43fd1-3c8c-4768-8aeb-122ca5fd40ef" providerId="AD" clId="Web-{D96D0125-6B86-29D7-9636-D9A2E9B7429E}" dt="2026-05-07T17:37:28.197" v="697"/>
          <ac:spMkLst>
            <pc:docMk/>
            <pc:sldMk cId="606621850" sldId="268"/>
            <ac:spMk id="3" creationId="{A85C2859-0D65-1085-BB22-B53634F28D11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37:28.197" v="697"/>
          <ac:spMkLst>
            <pc:docMk/>
            <pc:sldMk cId="606621850" sldId="268"/>
            <ac:spMk id="9" creationId="{B937640E-EF7A-4A6C-A950-D12B7D5C923E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37:28.197" v="697"/>
          <ac:spMkLst>
            <pc:docMk/>
            <pc:sldMk cId="606621850" sldId="268"/>
            <ac:spMk id="11" creationId="{8B3D301E-EEB6-4474-BFB1-FCD7A1F30371}"/>
          </ac:spMkLst>
        </pc:spChg>
        <pc:graphicFrameChg chg="add">
          <ac:chgData name="Connor Richards (2318622)" userId="S::2318622@student.uwtsd.ac.uk::a4a43fd1-3c8c-4768-8aeb-122ca5fd40ef" providerId="AD" clId="Web-{D96D0125-6B86-29D7-9636-D9A2E9B7429E}" dt="2026-05-07T17:37:28.197" v="697"/>
          <ac:graphicFrameMkLst>
            <pc:docMk/>
            <pc:sldMk cId="606621850" sldId="268"/>
            <ac:graphicFrameMk id="5" creationId="{41EAECD3-BAB4-8B7C-E5C1-F402870B320E}"/>
          </ac:graphicFrameMkLst>
        </pc:graphicFrameChg>
        <pc:cxnChg chg="add">
          <ac:chgData name="Connor Richards (2318622)" userId="S::2318622@student.uwtsd.ac.uk::a4a43fd1-3c8c-4768-8aeb-122ca5fd40ef" providerId="AD" clId="Web-{D96D0125-6B86-29D7-9636-D9A2E9B7429E}" dt="2026-05-07T17:37:28.197" v="697"/>
          <ac:cxnSpMkLst>
            <pc:docMk/>
            <pc:sldMk cId="606621850" sldId="268"/>
            <ac:cxnSpMk id="13" creationId="{642E753A-9EC8-4017-973A-6477BEF0AD73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37:28.197" v="697"/>
          <ac:cxnSpMkLst>
            <pc:docMk/>
            <pc:sldMk cId="606621850" sldId="268"/>
            <ac:cxnSpMk id="15" creationId="{85F2753B-199B-4FF0-838F-41E8D058E953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37:28.197" v="697"/>
          <ac:cxnSpMkLst>
            <pc:docMk/>
            <pc:sldMk cId="606621850" sldId="268"/>
            <ac:cxnSpMk id="17" creationId="{B0BDEAB7-0E83-4F55-90F4-098569F5A573}"/>
          </ac:cxnSpMkLst>
        </pc:cxnChg>
      </pc:sldChg>
      <pc:sldChg chg="addSp modSp new mod setBg">
        <pc:chgData name="Connor Richards (2318622)" userId="S::2318622@student.uwtsd.ac.uk::a4a43fd1-3c8c-4768-8aeb-122ca5fd40ef" providerId="AD" clId="Web-{D96D0125-6B86-29D7-9636-D9A2E9B7429E}" dt="2026-05-07T17:40:52.199" v="797"/>
        <pc:sldMkLst>
          <pc:docMk/>
          <pc:sldMk cId="1077967741" sldId="269"/>
        </pc:sldMkLst>
        <pc:spChg chg="mod">
          <ac:chgData name="Connor Richards (2318622)" userId="S::2318622@student.uwtsd.ac.uk::a4a43fd1-3c8c-4768-8aeb-122ca5fd40ef" providerId="AD" clId="Web-{D96D0125-6B86-29D7-9636-D9A2E9B7429E}" dt="2026-05-07T17:40:40.871" v="795"/>
          <ac:spMkLst>
            <pc:docMk/>
            <pc:sldMk cId="1077967741" sldId="269"/>
            <ac:spMk id="2" creationId="{E5B41F46-15D2-2ED4-7ACD-9A2912C7684B}"/>
          </ac:spMkLst>
        </pc:spChg>
        <pc:spChg chg="mod">
          <ac:chgData name="Connor Richards (2318622)" userId="S::2318622@student.uwtsd.ac.uk::a4a43fd1-3c8c-4768-8aeb-122ca5fd40ef" providerId="AD" clId="Web-{D96D0125-6B86-29D7-9636-D9A2E9B7429E}" dt="2026-05-07T17:40:40.871" v="795"/>
          <ac:spMkLst>
            <pc:docMk/>
            <pc:sldMk cId="1077967741" sldId="269"/>
            <ac:spMk id="3" creationId="{E5F73563-94F6-8D81-47D0-C003B910FA06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40:40.871" v="795"/>
          <ac:spMkLst>
            <pc:docMk/>
            <pc:sldMk cId="1077967741" sldId="269"/>
            <ac:spMk id="10" creationId="{B937640E-EF7A-4A6C-A950-D12B7D5C923E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40:40.871" v="795"/>
          <ac:spMkLst>
            <pc:docMk/>
            <pc:sldMk cId="1077967741" sldId="269"/>
            <ac:spMk id="12" creationId="{8B3D301E-EEB6-4474-BFB1-FCD7A1F30371}"/>
          </ac:spMkLst>
        </pc:spChg>
        <pc:picChg chg="add mod">
          <ac:chgData name="Connor Richards (2318622)" userId="S::2318622@student.uwtsd.ac.uk::a4a43fd1-3c8c-4768-8aeb-122ca5fd40ef" providerId="AD" clId="Web-{D96D0125-6B86-29D7-9636-D9A2E9B7429E}" dt="2026-05-07T17:40:52.199" v="797"/>
          <ac:picMkLst>
            <pc:docMk/>
            <pc:sldMk cId="1077967741" sldId="269"/>
            <ac:picMk id="7" creationId="{DB694C94-4FE5-2A86-F4E8-24362CB4BDE1}"/>
          </ac:picMkLst>
        </pc:picChg>
        <pc:cxnChg chg="add">
          <ac:chgData name="Connor Richards (2318622)" userId="S::2318622@student.uwtsd.ac.uk::a4a43fd1-3c8c-4768-8aeb-122ca5fd40ef" providerId="AD" clId="Web-{D96D0125-6B86-29D7-9636-D9A2E9B7429E}" dt="2026-05-07T17:40:40.871" v="795"/>
          <ac:cxnSpMkLst>
            <pc:docMk/>
            <pc:sldMk cId="1077967741" sldId="269"/>
            <ac:cxnSpMk id="14" creationId="{85F2753B-199B-4FF0-838F-41E8D058E953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40:40.871" v="795"/>
          <ac:cxnSpMkLst>
            <pc:docMk/>
            <pc:sldMk cId="1077967741" sldId="269"/>
            <ac:cxnSpMk id="16" creationId="{38FC7970-104C-4B47-9697-0B0ECA9619F4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40:40.871" v="795"/>
          <ac:cxnSpMkLst>
            <pc:docMk/>
            <pc:sldMk cId="1077967741" sldId="269"/>
            <ac:cxnSpMk id="18" creationId="{B0BDEAB7-0E83-4F55-90F4-098569F5A573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40:40.871" v="795"/>
          <ac:cxnSpMkLst>
            <pc:docMk/>
            <pc:sldMk cId="1077967741" sldId="269"/>
            <ac:cxnSpMk id="20" creationId="{25953601-1CC2-471E-A514-F1705E091A91}"/>
          </ac:cxnSpMkLst>
        </pc:cxnChg>
      </pc:sldChg>
      <pc:sldChg chg="addSp delSp modSp new mod setBg">
        <pc:chgData name="Connor Richards (2318622)" userId="S::2318622@student.uwtsd.ac.uk::a4a43fd1-3c8c-4768-8aeb-122ca5fd40ef" providerId="AD" clId="Web-{D96D0125-6B86-29D7-9636-D9A2E9B7429E}" dt="2026-05-07T17:50:22.963" v="921"/>
        <pc:sldMkLst>
          <pc:docMk/>
          <pc:sldMk cId="258109159" sldId="270"/>
        </pc:sldMkLst>
        <pc:spChg chg="mod">
          <ac:chgData name="Connor Richards (2318622)" userId="S::2318622@student.uwtsd.ac.uk::a4a43fd1-3c8c-4768-8aeb-122ca5fd40ef" providerId="AD" clId="Web-{D96D0125-6B86-29D7-9636-D9A2E9B7429E}" dt="2026-05-07T17:50:22.963" v="921"/>
          <ac:spMkLst>
            <pc:docMk/>
            <pc:sldMk cId="258109159" sldId="270"/>
            <ac:spMk id="2" creationId="{861501AA-A5ED-B047-565C-978D3199B359}"/>
          </ac:spMkLst>
        </pc:spChg>
        <pc:spChg chg="del mod">
          <ac:chgData name="Connor Richards (2318622)" userId="S::2318622@student.uwtsd.ac.uk::a4a43fd1-3c8c-4768-8aeb-122ca5fd40ef" providerId="AD" clId="Web-{D96D0125-6B86-29D7-9636-D9A2E9B7429E}" dt="2026-05-07T17:50:22.963" v="921"/>
          <ac:spMkLst>
            <pc:docMk/>
            <pc:sldMk cId="258109159" sldId="270"/>
            <ac:spMk id="3" creationId="{6C223C71-53E8-ADBB-EF19-F35E422BF7CF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50:22.963" v="921"/>
          <ac:spMkLst>
            <pc:docMk/>
            <pc:sldMk cId="258109159" sldId="270"/>
            <ac:spMk id="9" creationId="{B937640E-EF7A-4A6C-A950-D12B7D5C923E}"/>
          </ac:spMkLst>
        </pc:spChg>
        <pc:spChg chg="add">
          <ac:chgData name="Connor Richards (2318622)" userId="S::2318622@student.uwtsd.ac.uk::a4a43fd1-3c8c-4768-8aeb-122ca5fd40ef" providerId="AD" clId="Web-{D96D0125-6B86-29D7-9636-D9A2E9B7429E}" dt="2026-05-07T17:50:22.963" v="921"/>
          <ac:spMkLst>
            <pc:docMk/>
            <pc:sldMk cId="258109159" sldId="270"/>
            <ac:spMk id="11" creationId="{8B3D301E-EEB6-4474-BFB1-FCD7A1F30371}"/>
          </ac:spMkLst>
        </pc:spChg>
        <pc:graphicFrameChg chg="add">
          <ac:chgData name="Connor Richards (2318622)" userId="S::2318622@student.uwtsd.ac.uk::a4a43fd1-3c8c-4768-8aeb-122ca5fd40ef" providerId="AD" clId="Web-{D96D0125-6B86-29D7-9636-D9A2E9B7429E}" dt="2026-05-07T17:50:22.963" v="921"/>
          <ac:graphicFrameMkLst>
            <pc:docMk/>
            <pc:sldMk cId="258109159" sldId="270"/>
            <ac:graphicFrameMk id="5" creationId="{707B241B-36BD-0452-13F3-E2386AD35FFE}"/>
          </ac:graphicFrameMkLst>
        </pc:graphicFrameChg>
        <pc:cxnChg chg="add">
          <ac:chgData name="Connor Richards (2318622)" userId="S::2318622@student.uwtsd.ac.uk::a4a43fd1-3c8c-4768-8aeb-122ca5fd40ef" providerId="AD" clId="Web-{D96D0125-6B86-29D7-9636-D9A2E9B7429E}" dt="2026-05-07T17:50:22.963" v="921"/>
          <ac:cxnSpMkLst>
            <pc:docMk/>
            <pc:sldMk cId="258109159" sldId="270"/>
            <ac:cxnSpMk id="13" creationId="{85F2753B-199B-4FF0-838F-41E8D058E953}"/>
          </ac:cxnSpMkLst>
        </pc:cxnChg>
        <pc:cxnChg chg="add">
          <ac:chgData name="Connor Richards (2318622)" userId="S::2318622@student.uwtsd.ac.uk::a4a43fd1-3c8c-4768-8aeb-122ca5fd40ef" providerId="AD" clId="Web-{D96D0125-6B86-29D7-9636-D9A2E9B7429E}" dt="2026-05-07T17:50:22.963" v="921"/>
          <ac:cxnSpMkLst>
            <pc:docMk/>
            <pc:sldMk cId="258109159" sldId="270"/>
            <ac:cxnSpMk id="15" creationId="{B0BDEAB7-0E83-4F55-90F4-098569F5A573}"/>
          </ac:cxnSpMkLst>
        </pc:cxnChg>
      </pc:sldChg>
    </pc:docChg>
  </pc:docChgLst>
  <pc:docChgLst>
    <pc:chgData name="Connor Richards (2318622)" userId="S::2318622@student.uwtsd.ac.uk::a4a43fd1-3c8c-4768-8aeb-122ca5fd40ef" providerId="AD" clId="Web-{163878BA-5382-FF64-8928-EEC8CA3AAF7C}"/>
    <pc:docChg chg="addSld modSld addMainMaster delMainMaster">
      <pc:chgData name="Connor Richards (2318622)" userId="S::2318622@student.uwtsd.ac.uk::a4a43fd1-3c8c-4768-8aeb-122ca5fd40ef" providerId="AD" clId="Web-{163878BA-5382-FF64-8928-EEC8CA3AAF7C}" dt="2026-05-04T20:31:20.323" v="1121"/>
      <pc:docMkLst>
        <pc:docMk/>
      </pc:docMkLst>
      <pc:sldChg chg="addSp modSp mod setBg modClrScheme setClrOvrMap chgLayout">
        <pc:chgData name="Connor Richards (2318622)" userId="S::2318622@student.uwtsd.ac.uk::a4a43fd1-3c8c-4768-8aeb-122ca5fd40ef" providerId="AD" clId="Web-{163878BA-5382-FF64-8928-EEC8CA3AAF7C}" dt="2026-05-04T19:10:37.706" v="35" actId="20577"/>
        <pc:sldMkLst>
          <pc:docMk/>
          <pc:sldMk cId="109857222" sldId="256"/>
        </pc:sldMkLst>
        <pc:spChg chg="mod">
          <ac:chgData name="Connor Richards (2318622)" userId="S::2318622@student.uwtsd.ac.uk::a4a43fd1-3c8c-4768-8aeb-122ca5fd40ef" providerId="AD" clId="Web-{163878BA-5382-FF64-8928-EEC8CA3AAF7C}" dt="2026-05-04T19:10:23.643" v="3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onnor Richards (2318622)" userId="S::2318622@student.uwtsd.ac.uk::a4a43fd1-3c8c-4768-8aeb-122ca5fd40ef" providerId="AD" clId="Web-{163878BA-5382-FF64-8928-EEC8CA3AAF7C}" dt="2026-05-04T19:10:37.706" v="3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10:23.643" v="33"/>
          <ac:spMkLst>
            <pc:docMk/>
            <pc:sldMk cId="109857222" sldId="256"/>
            <ac:spMk id="9" creationId="{6DA65B90-7B06-4499-91BA-CDDD36132481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10:23.643" v="33"/>
          <ac:spMkLst>
            <pc:docMk/>
            <pc:sldMk cId="109857222" sldId="256"/>
            <ac:spMk id="11" creationId="{E99D7AAF-4170-4D21-AB6C-605F6F100C2E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10:23.643" v="33"/>
          <ac:spMkLst>
            <pc:docMk/>
            <pc:sldMk cId="109857222" sldId="256"/>
            <ac:spMk id="13" creationId="{9502469D-C562-48E3-ABA2-3CFA55C52684}"/>
          </ac:spMkLst>
        </pc:spChg>
        <pc:picChg chg="add">
          <ac:chgData name="Connor Richards (2318622)" userId="S::2318622@student.uwtsd.ac.uk::a4a43fd1-3c8c-4768-8aeb-122ca5fd40ef" providerId="AD" clId="Web-{163878BA-5382-FF64-8928-EEC8CA3AAF7C}" dt="2026-05-04T19:10:23.643" v="33"/>
          <ac:picMkLst>
            <pc:docMk/>
            <pc:sldMk cId="109857222" sldId="256"/>
            <ac:picMk id="4" creationId="{C6DD9E9C-E042-4BE2-4316-8D7774EA6A9A}"/>
          </ac:picMkLst>
        </pc:picChg>
        <pc:cxnChg chg="add">
          <ac:chgData name="Connor Richards (2318622)" userId="S::2318622@student.uwtsd.ac.uk::a4a43fd1-3c8c-4768-8aeb-122ca5fd40ef" providerId="AD" clId="Web-{163878BA-5382-FF64-8928-EEC8CA3AAF7C}" dt="2026-05-04T19:10:23.643" v="33"/>
          <ac:cxnSpMkLst>
            <pc:docMk/>
            <pc:sldMk cId="109857222" sldId="256"/>
            <ac:cxnSpMk id="15" creationId="{4D594499-F983-4364-8ABC-5BCDC2E906BF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19:10:23.643" v="33"/>
          <ac:cxnSpMkLst>
            <pc:docMk/>
            <pc:sldMk cId="109857222" sldId="256"/>
            <ac:cxnSpMk id="17" creationId="{752928D3-58AB-4E4F-A2E6-74A3B341C3A2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19:10:23.643" v="33"/>
          <ac:cxnSpMkLst>
            <pc:docMk/>
            <pc:sldMk cId="109857222" sldId="256"/>
            <ac:cxnSpMk id="19" creationId="{6D4C177C-581F-4CC8-A686-0B6D25DC6A70}"/>
          </ac:cxnSpMkLst>
        </pc:cxnChg>
      </pc:sldChg>
      <pc:sldChg chg="addSp delSp modSp new mod setBg">
        <pc:chgData name="Connor Richards (2318622)" userId="S::2318622@student.uwtsd.ac.uk::a4a43fd1-3c8c-4768-8aeb-122ca5fd40ef" providerId="AD" clId="Web-{163878BA-5382-FF64-8928-EEC8CA3AAF7C}" dt="2026-05-04T19:31:09.564" v="240" actId="1076"/>
        <pc:sldMkLst>
          <pc:docMk/>
          <pc:sldMk cId="1774903927" sldId="257"/>
        </pc:sldMkLst>
        <pc:spChg chg="mod">
          <ac:chgData name="Connor Richards (2318622)" userId="S::2318622@student.uwtsd.ac.uk::a4a43fd1-3c8c-4768-8aeb-122ca5fd40ef" providerId="AD" clId="Web-{163878BA-5382-FF64-8928-EEC8CA3AAF7C}" dt="2026-05-04T19:27:42.342" v="228"/>
          <ac:spMkLst>
            <pc:docMk/>
            <pc:sldMk cId="1774903927" sldId="257"/>
            <ac:spMk id="2" creationId="{B6CF6E0E-9C1E-4635-882B-8B57B02312F5}"/>
          </ac:spMkLst>
        </pc:spChg>
        <pc:spChg chg="add mod">
          <ac:chgData name="Connor Richards (2318622)" userId="S::2318622@student.uwtsd.ac.uk::a4a43fd1-3c8c-4768-8aeb-122ca5fd40ef" providerId="AD" clId="Web-{163878BA-5382-FF64-8928-EEC8CA3AAF7C}" dt="2026-05-04T19:27:42.342" v="228"/>
          <ac:spMkLst>
            <pc:docMk/>
            <pc:sldMk cId="1774903927" sldId="257"/>
            <ac:spMk id="21" creationId="{8539827A-306B-EBD1-076B-6F9706E04A5D}"/>
          </ac:spMkLst>
        </pc:spChg>
        <pc:spChg chg="add mod">
          <ac:chgData name="Connor Richards (2318622)" userId="S::2318622@student.uwtsd.ac.uk::a4a43fd1-3c8c-4768-8aeb-122ca5fd40ef" providerId="AD" clId="Web-{163878BA-5382-FF64-8928-EEC8CA3AAF7C}" dt="2026-05-04T19:31:09.564" v="240" actId="1076"/>
          <ac:spMkLst>
            <pc:docMk/>
            <pc:sldMk cId="1774903927" sldId="257"/>
            <ac:spMk id="27" creationId="{AD641066-4FDC-8FD7-1F81-74669F50149A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27:42.342" v="228"/>
          <ac:spMkLst>
            <pc:docMk/>
            <pc:sldMk cId="1774903927" sldId="257"/>
            <ac:spMk id="28" creationId="{B937640E-EF7A-4A6C-A950-D12B7D5C923E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27:42.342" v="228"/>
          <ac:spMkLst>
            <pc:docMk/>
            <pc:sldMk cId="1774903927" sldId="257"/>
            <ac:spMk id="29" creationId="{8B3D301E-EEB6-4474-BFB1-FCD7A1F30371}"/>
          </ac:spMkLst>
        </pc:spChg>
        <pc:picChg chg="add mod">
          <ac:chgData name="Connor Richards (2318622)" userId="S::2318622@student.uwtsd.ac.uk::a4a43fd1-3c8c-4768-8aeb-122ca5fd40ef" providerId="AD" clId="Web-{163878BA-5382-FF64-8928-EEC8CA3AAF7C}" dt="2026-05-04T19:27:59.186" v="233" actId="14100"/>
          <ac:picMkLst>
            <pc:docMk/>
            <pc:sldMk cId="1774903927" sldId="257"/>
            <ac:picMk id="26" creationId="{8300CCB0-93DD-F401-A6B3-2150527C0F42}"/>
          </ac:picMkLst>
        </pc:picChg>
        <pc:cxnChg chg="add">
          <ac:chgData name="Connor Richards (2318622)" userId="S::2318622@student.uwtsd.ac.uk::a4a43fd1-3c8c-4768-8aeb-122ca5fd40ef" providerId="AD" clId="Web-{163878BA-5382-FF64-8928-EEC8CA3AAF7C}" dt="2026-05-04T19:27:42.342" v="228"/>
          <ac:cxnSpMkLst>
            <pc:docMk/>
            <pc:sldMk cId="1774903927" sldId="257"/>
            <ac:cxnSpMk id="30" creationId="{85F2753B-199B-4FF0-838F-41E8D058E953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19:27:42.342" v="228"/>
          <ac:cxnSpMkLst>
            <pc:docMk/>
            <pc:sldMk cId="1774903927" sldId="257"/>
            <ac:cxnSpMk id="32" creationId="{B0BDEAB7-0E83-4F55-90F4-098569F5A573}"/>
          </ac:cxnSpMkLst>
        </pc:cxnChg>
      </pc:sldChg>
      <pc:sldChg chg="modSp new">
        <pc:chgData name="Connor Richards (2318622)" userId="S::2318622@student.uwtsd.ac.uk::a4a43fd1-3c8c-4768-8aeb-122ca5fd40ef" providerId="AD" clId="Web-{163878BA-5382-FF64-8928-EEC8CA3AAF7C}" dt="2026-05-04T19:34:43.305" v="362" actId="20577"/>
        <pc:sldMkLst>
          <pc:docMk/>
          <pc:sldMk cId="1246707240" sldId="258"/>
        </pc:sldMkLst>
        <pc:spChg chg="mod">
          <ac:chgData name="Connor Richards (2318622)" userId="S::2318622@student.uwtsd.ac.uk::a4a43fd1-3c8c-4768-8aeb-122ca5fd40ef" providerId="AD" clId="Web-{163878BA-5382-FF64-8928-EEC8CA3AAF7C}" dt="2026-05-04T19:32:29.533" v="254" actId="20577"/>
          <ac:spMkLst>
            <pc:docMk/>
            <pc:sldMk cId="1246707240" sldId="258"/>
            <ac:spMk id="2" creationId="{BAEC4985-B544-4EB3-576D-122B712D6ADB}"/>
          </ac:spMkLst>
        </pc:spChg>
        <pc:spChg chg="mod">
          <ac:chgData name="Connor Richards (2318622)" userId="S::2318622@student.uwtsd.ac.uk::a4a43fd1-3c8c-4768-8aeb-122ca5fd40ef" providerId="AD" clId="Web-{163878BA-5382-FF64-8928-EEC8CA3AAF7C}" dt="2026-05-04T19:34:43.305" v="362" actId="20577"/>
          <ac:spMkLst>
            <pc:docMk/>
            <pc:sldMk cId="1246707240" sldId="258"/>
            <ac:spMk id="3" creationId="{117745A3-7F24-F2CD-060E-F29E883294C2}"/>
          </ac:spMkLst>
        </pc:spChg>
      </pc:sldChg>
      <pc:sldChg chg="addSp delSp modSp new mod setBg">
        <pc:chgData name="Connor Richards (2318622)" userId="S::2318622@student.uwtsd.ac.uk::a4a43fd1-3c8c-4768-8aeb-122ca5fd40ef" providerId="AD" clId="Web-{163878BA-5382-FF64-8928-EEC8CA3AAF7C}" dt="2026-05-04T19:56:23.156" v="511"/>
        <pc:sldMkLst>
          <pc:docMk/>
          <pc:sldMk cId="3419365335" sldId="259"/>
        </pc:sldMkLst>
        <pc:spChg chg="mod">
          <ac:chgData name="Connor Richards (2318622)" userId="S::2318622@student.uwtsd.ac.uk::a4a43fd1-3c8c-4768-8aeb-122ca5fd40ef" providerId="AD" clId="Web-{163878BA-5382-FF64-8928-EEC8CA3AAF7C}" dt="2026-05-04T19:46:16.028" v="488"/>
          <ac:spMkLst>
            <pc:docMk/>
            <pc:sldMk cId="3419365335" sldId="259"/>
            <ac:spMk id="2" creationId="{321A0586-6C81-BDC3-8C1A-E04D63DC9B74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46:16.028" v="488"/>
          <ac:spMkLst>
            <pc:docMk/>
            <pc:sldMk cId="3419365335" sldId="259"/>
            <ac:spMk id="9" creationId="{F194AEDE-F25F-43E6-A2C4-7FFF41074990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46:16.028" v="488"/>
          <ac:spMkLst>
            <pc:docMk/>
            <pc:sldMk cId="3419365335" sldId="259"/>
            <ac:spMk id="17" creationId="{6DA65B90-7B06-4499-91BA-CDDD36132481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19:46:16.028" v="488"/>
          <ac:spMkLst>
            <pc:docMk/>
            <pc:sldMk cId="3419365335" sldId="259"/>
            <ac:spMk id="19" creationId="{9502469D-C562-48E3-ABA2-3CFA55C52684}"/>
          </ac:spMkLst>
        </pc:spChg>
        <pc:graphicFrameChg chg="add mod ord modGraphic">
          <ac:chgData name="Connor Richards (2318622)" userId="S::2318622@student.uwtsd.ac.uk::a4a43fd1-3c8c-4768-8aeb-122ca5fd40ef" providerId="AD" clId="Web-{163878BA-5382-FF64-8928-EEC8CA3AAF7C}" dt="2026-05-04T19:56:23.156" v="511"/>
          <ac:graphicFrameMkLst>
            <pc:docMk/>
            <pc:sldMk cId="3419365335" sldId="259"/>
            <ac:graphicFrameMk id="4" creationId="{57AAC8E4-E42C-0C75-B4E1-D4F916A53309}"/>
          </ac:graphicFrameMkLst>
        </pc:graphicFrameChg>
        <pc:cxnChg chg="add">
          <ac:chgData name="Connor Richards (2318622)" userId="S::2318622@student.uwtsd.ac.uk::a4a43fd1-3c8c-4768-8aeb-122ca5fd40ef" providerId="AD" clId="Web-{163878BA-5382-FF64-8928-EEC8CA3AAF7C}" dt="2026-05-04T19:46:16.028" v="488"/>
          <ac:cxnSpMkLst>
            <pc:docMk/>
            <pc:sldMk cId="3419365335" sldId="259"/>
            <ac:cxnSpMk id="11" creationId="{4C793C08-EF4C-422B-A728-6C717C47DF6F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19:46:16.028" v="488"/>
          <ac:cxnSpMkLst>
            <pc:docMk/>
            <pc:sldMk cId="3419365335" sldId="259"/>
            <ac:cxnSpMk id="13" creationId="{FE825BC6-56A8-46DE-8037-A9A577624B0D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19:46:16.028" v="488"/>
          <ac:cxnSpMkLst>
            <pc:docMk/>
            <pc:sldMk cId="3419365335" sldId="259"/>
            <ac:cxnSpMk id="15" creationId="{9EED8031-DD67-43C6-94A0-646636C95560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19:46:16.028" v="488"/>
          <ac:cxnSpMkLst>
            <pc:docMk/>
            <pc:sldMk cId="3419365335" sldId="259"/>
            <ac:cxnSpMk id="23" creationId="{6D4C177C-581F-4CC8-A686-0B6D25DC6A70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19:46:16.028" v="488"/>
          <ac:cxnSpMkLst>
            <pc:docMk/>
            <pc:sldMk cId="3419365335" sldId="259"/>
            <ac:cxnSpMk id="27" creationId="{22FCAA1B-E660-4FFE-8F82-F41F369BDB19}"/>
          </ac:cxnSpMkLst>
        </pc:cxnChg>
      </pc:sldChg>
      <pc:sldChg chg="addSp delSp modSp new mod setBg setClrOvrMap">
        <pc:chgData name="Connor Richards (2318622)" userId="S::2318622@student.uwtsd.ac.uk::a4a43fd1-3c8c-4768-8aeb-122ca5fd40ef" providerId="AD" clId="Web-{163878BA-5382-FF64-8928-EEC8CA3AAF7C}" dt="2026-05-04T20:03:54.819" v="631"/>
        <pc:sldMkLst>
          <pc:docMk/>
          <pc:sldMk cId="3019347343" sldId="260"/>
        </pc:sldMkLst>
        <pc:spChg chg="mod ord">
          <ac:chgData name="Connor Richards (2318622)" userId="S::2318622@student.uwtsd.ac.uk::a4a43fd1-3c8c-4768-8aeb-122ca5fd40ef" providerId="AD" clId="Web-{163878BA-5382-FF64-8928-EEC8CA3AAF7C}" dt="2026-05-04T20:03:54.819" v="631"/>
          <ac:spMkLst>
            <pc:docMk/>
            <pc:sldMk cId="3019347343" sldId="260"/>
            <ac:spMk id="2" creationId="{7D41CEA1-F2E0-9B3F-A2A7-6E30832F8418}"/>
          </ac:spMkLst>
        </pc:spChg>
        <pc:spChg chg="mod">
          <ac:chgData name="Connor Richards (2318622)" userId="S::2318622@student.uwtsd.ac.uk::a4a43fd1-3c8c-4768-8aeb-122ca5fd40ef" providerId="AD" clId="Web-{163878BA-5382-FF64-8928-EEC8CA3AAF7C}" dt="2026-05-04T20:03:54.819" v="631"/>
          <ac:spMkLst>
            <pc:docMk/>
            <pc:sldMk cId="3019347343" sldId="260"/>
            <ac:spMk id="3" creationId="{D98FE96B-7870-6058-8F79-815AE923A3DE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20:03:54.819" v="631"/>
          <ac:spMkLst>
            <pc:docMk/>
            <pc:sldMk cId="3019347343" sldId="260"/>
            <ac:spMk id="34" creationId="{B937640E-EF7A-4A6C-A950-D12B7D5C923E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20:03:54.819" v="631"/>
          <ac:spMkLst>
            <pc:docMk/>
            <pc:sldMk cId="3019347343" sldId="260"/>
            <ac:spMk id="35" creationId="{8B3D301E-EEB6-4474-BFB1-FCD7A1F30371}"/>
          </ac:spMkLst>
        </pc:spChg>
        <pc:picChg chg="add mod ord">
          <ac:chgData name="Connor Richards (2318622)" userId="S::2318622@student.uwtsd.ac.uk::a4a43fd1-3c8c-4768-8aeb-122ca5fd40ef" providerId="AD" clId="Web-{163878BA-5382-FF64-8928-EEC8CA3AAF7C}" dt="2026-05-04T20:03:54.819" v="631"/>
          <ac:picMkLst>
            <pc:docMk/>
            <pc:sldMk cId="3019347343" sldId="260"/>
            <ac:picMk id="5" creationId="{89165A95-CEEB-5B2F-DB1A-E6BF55821713}"/>
          </ac:picMkLst>
        </pc:picChg>
        <pc:cxnChg chg="add">
          <ac:chgData name="Connor Richards (2318622)" userId="S::2318622@student.uwtsd.ac.uk::a4a43fd1-3c8c-4768-8aeb-122ca5fd40ef" providerId="AD" clId="Web-{163878BA-5382-FF64-8928-EEC8CA3AAF7C}" dt="2026-05-04T20:03:54.819" v="631"/>
          <ac:cxnSpMkLst>
            <pc:docMk/>
            <pc:sldMk cId="3019347343" sldId="260"/>
            <ac:cxnSpMk id="39" creationId="{42D08E46-4633-48DB-9AC2-D98F115E4342}"/>
          </ac:cxnSpMkLst>
        </pc:cxnChg>
      </pc:sldChg>
      <pc:sldChg chg="addSp delSp modSp new mod setBg">
        <pc:chgData name="Connor Richards (2318622)" userId="S::2318622@student.uwtsd.ac.uk::a4a43fd1-3c8c-4768-8aeb-122ca5fd40ef" providerId="AD" clId="Web-{163878BA-5382-FF64-8928-EEC8CA3AAF7C}" dt="2026-05-04T20:07:00.118" v="723"/>
        <pc:sldMkLst>
          <pc:docMk/>
          <pc:sldMk cId="763191172" sldId="261"/>
        </pc:sldMkLst>
        <pc:spChg chg="mod">
          <ac:chgData name="Connor Richards (2318622)" userId="S::2318622@student.uwtsd.ac.uk::a4a43fd1-3c8c-4768-8aeb-122ca5fd40ef" providerId="AD" clId="Web-{163878BA-5382-FF64-8928-EEC8CA3AAF7C}" dt="2026-05-04T20:07:00.118" v="723"/>
          <ac:spMkLst>
            <pc:docMk/>
            <pc:sldMk cId="763191172" sldId="261"/>
            <ac:spMk id="2" creationId="{7C35AB1A-3935-A882-B7B5-CEA302AF81A7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20:07:00.118" v="723"/>
          <ac:spMkLst>
            <pc:docMk/>
            <pc:sldMk cId="763191172" sldId="261"/>
            <ac:spMk id="9" creationId="{B937640E-EF7A-4A6C-A950-D12B7D5C923E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20:07:00.118" v="723"/>
          <ac:spMkLst>
            <pc:docMk/>
            <pc:sldMk cId="763191172" sldId="261"/>
            <ac:spMk id="11" creationId="{8B3D301E-EEB6-4474-BFB1-FCD7A1F30371}"/>
          </ac:spMkLst>
        </pc:spChg>
        <pc:graphicFrameChg chg="add">
          <ac:chgData name="Connor Richards (2318622)" userId="S::2318622@student.uwtsd.ac.uk::a4a43fd1-3c8c-4768-8aeb-122ca5fd40ef" providerId="AD" clId="Web-{163878BA-5382-FF64-8928-EEC8CA3AAF7C}" dt="2026-05-04T20:07:00.118" v="723"/>
          <ac:graphicFrameMkLst>
            <pc:docMk/>
            <pc:sldMk cId="763191172" sldId="261"/>
            <ac:graphicFrameMk id="5" creationId="{4FE54925-32A5-BB28-437E-A28129D20E21}"/>
          </ac:graphicFrameMkLst>
        </pc:graphicFrameChg>
        <pc:cxnChg chg="add">
          <ac:chgData name="Connor Richards (2318622)" userId="S::2318622@student.uwtsd.ac.uk::a4a43fd1-3c8c-4768-8aeb-122ca5fd40ef" providerId="AD" clId="Web-{163878BA-5382-FF64-8928-EEC8CA3AAF7C}" dt="2026-05-04T20:07:00.118" v="723"/>
          <ac:cxnSpMkLst>
            <pc:docMk/>
            <pc:sldMk cId="763191172" sldId="261"/>
            <ac:cxnSpMk id="13" creationId="{85F2753B-199B-4FF0-838F-41E8D058E953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20:07:00.118" v="723"/>
          <ac:cxnSpMkLst>
            <pc:docMk/>
            <pc:sldMk cId="763191172" sldId="261"/>
            <ac:cxnSpMk id="15" creationId="{E604AB19-8820-4859-AA1B-09DD1F3E8B7D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20:07:00.118" v="723"/>
          <ac:cxnSpMkLst>
            <pc:docMk/>
            <pc:sldMk cId="763191172" sldId="261"/>
            <ac:cxnSpMk id="17" creationId="{B0BDEAB7-0E83-4F55-90F4-098569F5A573}"/>
          </ac:cxnSpMkLst>
        </pc:cxnChg>
      </pc:sldChg>
      <pc:sldChg chg="addSp delSp modSp new mod setBg">
        <pc:chgData name="Connor Richards (2318622)" userId="S::2318622@student.uwtsd.ac.uk::a4a43fd1-3c8c-4768-8aeb-122ca5fd40ef" providerId="AD" clId="Web-{163878BA-5382-FF64-8928-EEC8CA3AAF7C}" dt="2026-05-04T20:10:04.144" v="734" actId="20577"/>
        <pc:sldMkLst>
          <pc:docMk/>
          <pc:sldMk cId="4038702528" sldId="262"/>
        </pc:sldMkLst>
        <pc:spChg chg="mod">
          <ac:chgData name="Connor Richards (2318622)" userId="S::2318622@student.uwtsd.ac.uk::a4a43fd1-3c8c-4768-8aeb-122ca5fd40ef" providerId="AD" clId="Web-{163878BA-5382-FF64-8928-EEC8CA3AAF7C}" dt="2026-05-04T20:10:04.144" v="734" actId="20577"/>
          <ac:spMkLst>
            <pc:docMk/>
            <pc:sldMk cId="4038702528" sldId="262"/>
            <ac:spMk id="2" creationId="{C8CE6642-5344-B739-73D1-C2472496668B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20:09:57.144" v="733"/>
          <ac:spMkLst>
            <pc:docMk/>
            <pc:sldMk cId="4038702528" sldId="262"/>
            <ac:spMk id="10" creationId="{F194AEDE-F25F-43E6-A2C4-7FFF41074990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20:09:57.144" v="733"/>
          <ac:spMkLst>
            <pc:docMk/>
            <pc:sldMk cId="4038702528" sldId="262"/>
            <ac:spMk id="18" creationId="{6DA65B90-7B06-4499-91BA-CDDD36132481}"/>
          </ac:spMkLst>
        </pc:spChg>
        <pc:spChg chg="add">
          <ac:chgData name="Connor Richards (2318622)" userId="S::2318622@student.uwtsd.ac.uk::a4a43fd1-3c8c-4768-8aeb-122ca5fd40ef" providerId="AD" clId="Web-{163878BA-5382-FF64-8928-EEC8CA3AAF7C}" dt="2026-05-04T20:09:57.144" v="733"/>
          <ac:spMkLst>
            <pc:docMk/>
            <pc:sldMk cId="4038702528" sldId="262"/>
            <ac:spMk id="20" creationId="{9502469D-C562-48E3-ABA2-3CFA55C52684}"/>
          </ac:spMkLst>
        </pc:spChg>
        <pc:graphicFrameChg chg="add mod ord modGraphic">
          <ac:chgData name="Connor Richards (2318622)" userId="S::2318622@student.uwtsd.ac.uk::a4a43fd1-3c8c-4768-8aeb-122ca5fd40ef" providerId="AD" clId="Web-{163878BA-5382-FF64-8928-EEC8CA3AAF7C}" dt="2026-05-04T20:09:57.144" v="733"/>
          <ac:graphicFrameMkLst>
            <pc:docMk/>
            <pc:sldMk cId="4038702528" sldId="262"/>
            <ac:graphicFrameMk id="5" creationId="{6ECAD5DF-1053-197B-A832-F7607D32E911}"/>
          </ac:graphicFrameMkLst>
        </pc:graphicFrameChg>
        <pc:cxnChg chg="add">
          <ac:chgData name="Connor Richards (2318622)" userId="S::2318622@student.uwtsd.ac.uk::a4a43fd1-3c8c-4768-8aeb-122ca5fd40ef" providerId="AD" clId="Web-{163878BA-5382-FF64-8928-EEC8CA3AAF7C}" dt="2026-05-04T20:09:57.144" v="733"/>
          <ac:cxnSpMkLst>
            <pc:docMk/>
            <pc:sldMk cId="4038702528" sldId="262"/>
            <ac:cxnSpMk id="12" creationId="{4C793C08-EF4C-422B-A728-6C717C47DF6F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20:09:57.144" v="733"/>
          <ac:cxnSpMkLst>
            <pc:docMk/>
            <pc:sldMk cId="4038702528" sldId="262"/>
            <ac:cxnSpMk id="14" creationId="{FE825BC6-56A8-46DE-8037-A9A577624B0D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20:09:57.144" v="733"/>
          <ac:cxnSpMkLst>
            <pc:docMk/>
            <pc:sldMk cId="4038702528" sldId="262"/>
            <ac:cxnSpMk id="16" creationId="{9EED8031-DD67-43C6-94A0-646636C95560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20:09:57.144" v="733"/>
          <ac:cxnSpMkLst>
            <pc:docMk/>
            <pc:sldMk cId="4038702528" sldId="262"/>
            <ac:cxnSpMk id="26" creationId="{BBDB03F3-936C-4FC9-8A4E-9ADA66A9809A}"/>
          </ac:cxnSpMkLst>
        </pc:cxnChg>
        <pc:cxnChg chg="add">
          <ac:chgData name="Connor Richards (2318622)" userId="S::2318622@student.uwtsd.ac.uk::a4a43fd1-3c8c-4768-8aeb-122ca5fd40ef" providerId="AD" clId="Web-{163878BA-5382-FF64-8928-EEC8CA3AAF7C}" dt="2026-05-04T20:09:57.144" v="733"/>
          <ac:cxnSpMkLst>
            <pc:docMk/>
            <pc:sldMk cId="4038702528" sldId="262"/>
            <ac:cxnSpMk id="28" creationId="{22FCAA1B-E660-4FFE-8F82-F41F369BDB19}"/>
          </ac:cxnSpMkLst>
        </pc:cxnChg>
      </pc:sldChg>
      <pc:sldChg chg="addSp delSp modSp new">
        <pc:chgData name="Connor Richards (2318622)" userId="S::2318622@student.uwtsd.ac.uk::a4a43fd1-3c8c-4768-8aeb-122ca5fd40ef" providerId="AD" clId="Web-{163878BA-5382-FF64-8928-EEC8CA3AAF7C}" dt="2026-05-04T20:20:40.333" v="866" actId="20577"/>
        <pc:sldMkLst>
          <pc:docMk/>
          <pc:sldMk cId="1946933292" sldId="263"/>
        </pc:sldMkLst>
        <pc:spChg chg="mod">
          <ac:chgData name="Connor Richards (2318622)" userId="S::2318622@student.uwtsd.ac.uk::a4a43fd1-3c8c-4768-8aeb-122ca5fd40ef" providerId="AD" clId="Web-{163878BA-5382-FF64-8928-EEC8CA3AAF7C}" dt="2026-05-04T20:20:40.333" v="866" actId="20577"/>
          <ac:spMkLst>
            <pc:docMk/>
            <pc:sldMk cId="1946933292" sldId="263"/>
            <ac:spMk id="2" creationId="{72A11C71-1E44-0197-287E-910688E6AAF4}"/>
          </ac:spMkLst>
        </pc:spChg>
        <pc:spChg chg="add mod">
          <ac:chgData name="Connor Richards (2318622)" userId="S::2318622@student.uwtsd.ac.uk::a4a43fd1-3c8c-4768-8aeb-122ca5fd40ef" providerId="AD" clId="Web-{163878BA-5382-FF64-8928-EEC8CA3AAF7C}" dt="2026-05-04T20:13:42.980" v="782" actId="1076"/>
          <ac:spMkLst>
            <pc:docMk/>
            <pc:sldMk cId="1946933292" sldId="263"/>
            <ac:spMk id="8" creationId="{0A97719E-74A4-E521-FA7C-69AE299A76A0}"/>
          </ac:spMkLst>
        </pc:spChg>
        <pc:spChg chg="add mod">
          <ac:chgData name="Connor Richards (2318622)" userId="S::2318622@student.uwtsd.ac.uk::a4a43fd1-3c8c-4768-8aeb-122ca5fd40ef" providerId="AD" clId="Web-{163878BA-5382-FF64-8928-EEC8CA3AAF7C}" dt="2026-05-04T20:14:42.388" v="796" actId="1076"/>
          <ac:spMkLst>
            <pc:docMk/>
            <pc:sldMk cId="1946933292" sldId="263"/>
            <ac:spMk id="9" creationId="{198A86B9-B404-C5AF-53DB-E843EE8B83FD}"/>
          </ac:spMkLst>
        </pc:spChg>
        <pc:graphicFrameChg chg="add mod ord modGraphic">
          <ac:chgData name="Connor Richards (2318622)" userId="S::2318622@student.uwtsd.ac.uk::a4a43fd1-3c8c-4768-8aeb-122ca5fd40ef" providerId="AD" clId="Web-{163878BA-5382-FF64-8928-EEC8CA3AAF7C}" dt="2026-05-04T20:19:11.660" v="857"/>
          <ac:graphicFrameMkLst>
            <pc:docMk/>
            <pc:sldMk cId="1946933292" sldId="263"/>
            <ac:graphicFrameMk id="5" creationId="{928F168E-58AF-8749-AAD0-B9F76E2E6511}"/>
          </ac:graphicFrameMkLst>
        </pc:graphicFrameChg>
        <pc:graphicFrameChg chg="add mod modGraphic">
          <ac:chgData name="Connor Richards (2318622)" userId="S::2318622@student.uwtsd.ac.uk::a4a43fd1-3c8c-4768-8aeb-122ca5fd40ef" providerId="AD" clId="Web-{163878BA-5382-FF64-8928-EEC8CA3AAF7C}" dt="2026-05-04T20:20:20.208" v="865"/>
          <ac:graphicFrameMkLst>
            <pc:docMk/>
            <pc:sldMk cId="1946933292" sldId="263"/>
            <ac:graphicFrameMk id="7" creationId="{D64AEB39-DF2E-164C-80CF-309B5D71FDD1}"/>
          </ac:graphicFrameMkLst>
        </pc:graphicFrameChg>
      </pc:sldChg>
      <pc:sldChg chg="addSp delSp modSp new">
        <pc:chgData name="Connor Richards (2318622)" userId="S::2318622@student.uwtsd.ac.uk::a4a43fd1-3c8c-4768-8aeb-122ca5fd40ef" providerId="AD" clId="Web-{163878BA-5382-FF64-8928-EEC8CA3AAF7C}" dt="2026-05-04T20:31:00.197" v="1120" actId="1076"/>
        <pc:sldMkLst>
          <pc:docMk/>
          <pc:sldMk cId="1448524506" sldId="264"/>
        </pc:sldMkLst>
        <pc:spChg chg="mod">
          <ac:chgData name="Connor Richards (2318622)" userId="S::2318622@student.uwtsd.ac.uk::a4a43fd1-3c8c-4768-8aeb-122ca5fd40ef" providerId="AD" clId="Web-{163878BA-5382-FF64-8928-EEC8CA3AAF7C}" dt="2026-05-04T20:26:26.281" v="880" actId="20577"/>
          <ac:spMkLst>
            <pc:docMk/>
            <pc:sldMk cId="1448524506" sldId="264"/>
            <ac:spMk id="2" creationId="{BD3E9664-56B7-FCD6-9F88-635FFD605201}"/>
          </ac:spMkLst>
        </pc:spChg>
        <pc:spChg chg="add mod">
          <ac:chgData name="Connor Richards (2318622)" userId="S::2318622@student.uwtsd.ac.uk::a4a43fd1-3c8c-4768-8aeb-122ca5fd40ef" providerId="AD" clId="Web-{163878BA-5382-FF64-8928-EEC8CA3AAF7C}" dt="2026-05-04T20:31:00.197" v="1120" actId="1076"/>
          <ac:spMkLst>
            <pc:docMk/>
            <pc:sldMk cId="1448524506" sldId="264"/>
            <ac:spMk id="6" creationId="{65040C71-8068-99B9-0FA8-727DAB0E2E69}"/>
          </ac:spMkLst>
        </pc:spChg>
        <pc:spChg chg="add mod">
          <ac:chgData name="Connor Richards (2318622)" userId="S::2318622@student.uwtsd.ac.uk::a4a43fd1-3c8c-4768-8aeb-122ca5fd40ef" providerId="AD" clId="Web-{163878BA-5382-FF64-8928-EEC8CA3AAF7C}" dt="2026-05-04T20:30:55.322" v="1118" actId="1076"/>
          <ac:spMkLst>
            <pc:docMk/>
            <pc:sldMk cId="1448524506" sldId="264"/>
            <ac:spMk id="9" creationId="{70D6C21A-A103-6BB8-5B40-FB9A8F8B44E8}"/>
          </ac:spMkLst>
        </pc:spChg>
      </pc:sldChg>
      <pc:sldChg chg="new">
        <pc:chgData name="Connor Richards (2318622)" userId="S::2318622@student.uwtsd.ac.uk::a4a43fd1-3c8c-4768-8aeb-122ca5fd40ef" providerId="AD" clId="Web-{163878BA-5382-FF64-8928-EEC8CA3AAF7C}" dt="2026-05-04T20:31:20.323" v="1121"/>
        <pc:sldMkLst>
          <pc:docMk/>
          <pc:sldMk cId="3336106006" sldId="265"/>
        </pc:sldMkLst>
      </pc:sldChg>
      <pc:sldMasterChg chg="add addSldLayout">
        <pc:chgData name="Connor Richards (2318622)" userId="S::2318622@student.uwtsd.ac.uk::a4a43fd1-3c8c-4768-8aeb-122ca5fd40ef" providerId="AD" clId="Web-{163878BA-5382-FF64-8928-EEC8CA3AAF7C}" dt="2026-05-04T19:10:23.643" v="33"/>
        <pc:sldMasterMkLst>
          <pc:docMk/>
          <pc:sldMasterMk cId="909636975" sldId="2147483721"/>
        </pc:sldMasterMkLst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4119285800" sldId="2147483710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2030627946" sldId="2147483711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868038786" sldId="2147483712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1815902736" sldId="2147483713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1322694716" sldId="2147483714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2118574993" sldId="2147483715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2684149249" sldId="2147483716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3212887762" sldId="2147483717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1410171263" sldId="2147483718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3262965312" sldId="2147483719"/>
          </pc:sldLayoutMkLst>
        </pc:sldLayoutChg>
        <pc:sldLayoutChg chg="add">
          <pc:chgData name="Connor Richards (2318622)" userId="S::2318622@student.uwtsd.ac.uk::a4a43fd1-3c8c-4768-8aeb-122ca5fd40ef" providerId="AD" clId="Web-{163878BA-5382-FF64-8928-EEC8CA3AAF7C}" dt="2026-05-04T19:10:23.643" v="33"/>
          <pc:sldLayoutMkLst>
            <pc:docMk/>
            <pc:sldMasterMk cId="909636975" sldId="2147483721"/>
            <pc:sldLayoutMk cId="3981940662" sldId="2147483720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318622_student_uwtsd_ac_uk/Documents/Book.xlsx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VO2 Max Pre vs Post-Programme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spPr>
            <a:solidFill>
              <a:srgbClr val="595959"/>
            </a:solidFill>
            <a:ln>
              <a:noFill/>
            </a:ln>
            <a:effectLst/>
          </c:spPr>
          <c:invertIfNegative val="0"/>
          <c:cat>
            <c:strRef>
              <c:f>Sheet1!$A$1:$B$1</c:f>
              <c:strCache>
                <c:ptCount val="2"/>
                <c:pt idx="0">
                  <c:v>VO2max pre</c:v>
                </c:pt>
                <c:pt idx="1">
                  <c:v>VO2max post</c:v>
                </c:pt>
              </c:strCache>
            </c:strRef>
          </c:cat>
          <c:val>
            <c:numRef>
              <c:f>Sheet1!$A$2:$B$2</c:f>
              <c:numCache>
                <c:formatCode>General</c:formatCode>
                <c:ptCount val="2"/>
                <c:pt idx="0">
                  <c:v>48.6</c:v>
                </c:pt>
                <c:pt idx="1">
                  <c:v>50.1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7C9-4ABC-B816-37E6B7F1F95F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182120968"/>
        <c:axId val="1182123016"/>
      </c:barChart>
      <c:catAx>
        <c:axId val="11821209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2123016"/>
        <c:crosses val="autoZero"/>
        <c:auto val="1"/>
        <c:lblAlgn val="ctr"/>
        <c:lblOffset val="100"/>
        <c:noMultiLvlLbl val="0"/>
      </c:catAx>
      <c:valAx>
        <c:axId val="11821230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US"/>
                  <a:t>VO2 Max (ml/kg/min)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82120968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9.sv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svg"/><Relationship Id="rId1" Type="http://schemas.openxmlformats.org/officeDocument/2006/relationships/image" Target="../media/image8.sv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5" Type="http://schemas.openxmlformats.org/officeDocument/2006/relationships/image" Target="../media/image9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96AF2F-ACA6-46E2-BAE6-8AE85D2FFE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80A344C-5103-4D87-BC8E-397FD0639A22}">
      <dgm:prSet custT="1"/>
      <dgm:spPr/>
      <dgm:t>
        <a:bodyPr/>
        <a:lstStyle/>
        <a:p>
          <a:pPr rtl="0">
            <a:lnSpc>
              <a:spcPct val="100000"/>
            </a:lnSpc>
          </a:pPr>
          <a:r>
            <a:rPr lang="en-GB" dirty="0">
              <a:latin typeface="Elephant"/>
            </a:rPr>
            <a:t>HIIT</a:t>
          </a:r>
          <a:r>
            <a:rPr lang="en-GB" dirty="0"/>
            <a:t> has shown to significantly improve VO2max in short time periods.</a:t>
          </a:r>
          <a:r>
            <a:rPr lang="en-GB" sz="1800" b="0" dirty="0">
              <a:latin typeface="Univers Condensed"/>
              <a:cs typeface="Times New Roman"/>
            </a:rPr>
            <a:t> (Wen et al., 2019)</a:t>
          </a:r>
          <a:endParaRPr lang="en-US" sz="1800" b="0" dirty="0">
            <a:latin typeface="Univers Condensed"/>
            <a:cs typeface="Times New Roman"/>
          </a:endParaRPr>
        </a:p>
      </dgm:t>
    </dgm:pt>
    <dgm:pt modelId="{25085EAD-574D-4145-988C-F46017AFBA4B}" type="parTrans" cxnId="{BCA8EF85-CA1C-48AC-A41D-52A180406F18}">
      <dgm:prSet/>
      <dgm:spPr/>
      <dgm:t>
        <a:bodyPr/>
        <a:lstStyle/>
        <a:p>
          <a:endParaRPr lang="en-US"/>
        </a:p>
      </dgm:t>
    </dgm:pt>
    <dgm:pt modelId="{BA8795F1-57E0-4A1C-96A9-AF67088657D7}" type="sibTrans" cxnId="{BCA8EF85-CA1C-48AC-A41D-52A180406F18}">
      <dgm:prSet/>
      <dgm:spPr/>
      <dgm:t>
        <a:bodyPr/>
        <a:lstStyle/>
        <a:p>
          <a:endParaRPr lang="en-US"/>
        </a:p>
      </dgm:t>
    </dgm:pt>
    <dgm:pt modelId="{3E50F339-202D-4359-BF7F-781A404CD9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Comparable or greater improvements than moderate-intensity continuous training.</a:t>
          </a:r>
          <a:endParaRPr lang="en-US"/>
        </a:p>
      </dgm:t>
    </dgm:pt>
    <dgm:pt modelId="{96A0267B-F12A-4193-807C-680BF043F74A}" type="parTrans" cxnId="{463322B9-1C91-4C51-9DC7-B4407767DFDA}">
      <dgm:prSet/>
      <dgm:spPr/>
      <dgm:t>
        <a:bodyPr/>
        <a:lstStyle/>
        <a:p>
          <a:endParaRPr lang="en-US"/>
        </a:p>
      </dgm:t>
    </dgm:pt>
    <dgm:pt modelId="{5F9AE320-2718-4EAD-85FD-7482FBE4E471}" type="sibTrans" cxnId="{463322B9-1C91-4C51-9DC7-B4407767DFDA}">
      <dgm:prSet/>
      <dgm:spPr/>
      <dgm:t>
        <a:bodyPr/>
        <a:lstStyle/>
        <a:p>
          <a:endParaRPr lang="en-US"/>
        </a:p>
      </dgm:t>
    </dgm:pt>
    <dgm:pt modelId="{DF884FA1-98E4-4E0F-A2AD-DEEA56F9BBB3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Improves cardiovascular efficiency and aerobic capacity</a:t>
          </a:r>
          <a:endParaRPr lang="en-GB" sz="1200">
            <a:latin typeface="Times New Roman"/>
            <a:cs typeface="Times New Roman"/>
          </a:endParaRPr>
        </a:p>
      </dgm:t>
    </dgm:pt>
    <dgm:pt modelId="{B99D3416-BFA1-4665-915C-255D7C59F7F9}" type="parTrans" cxnId="{84E7D50D-B38B-4F78-BFD2-D54130F28914}">
      <dgm:prSet/>
      <dgm:spPr/>
      <dgm:t>
        <a:bodyPr/>
        <a:lstStyle/>
        <a:p>
          <a:endParaRPr lang="en-US"/>
        </a:p>
      </dgm:t>
    </dgm:pt>
    <dgm:pt modelId="{1419601F-86C0-439D-ACB9-908AB7F5724B}" type="sibTrans" cxnId="{84E7D50D-B38B-4F78-BFD2-D54130F28914}">
      <dgm:prSet/>
      <dgm:spPr/>
      <dgm:t>
        <a:bodyPr/>
        <a:lstStyle/>
        <a:p>
          <a:endParaRPr lang="en-US"/>
        </a:p>
      </dgm:t>
    </dgm:pt>
    <dgm:pt modelId="{3F8C5BBB-9EE8-4FA3-9863-541FC28DF520}" type="pres">
      <dgm:prSet presAssocID="{0F96AF2F-ACA6-46E2-BAE6-8AE85D2FFE68}" presName="root" presStyleCnt="0">
        <dgm:presLayoutVars>
          <dgm:dir/>
          <dgm:resizeHandles val="exact"/>
        </dgm:presLayoutVars>
      </dgm:prSet>
      <dgm:spPr/>
    </dgm:pt>
    <dgm:pt modelId="{C76244F1-FAE5-426A-98FD-810E4A20B063}" type="pres">
      <dgm:prSet presAssocID="{580A344C-5103-4D87-BC8E-397FD0639A22}" presName="compNode" presStyleCnt="0"/>
      <dgm:spPr/>
    </dgm:pt>
    <dgm:pt modelId="{9385D759-CACD-4780-8802-579EC1B397A6}" type="pres">
      <dgm:prSet presAssocID="{580A344C-5103-4D87-BC8E-397FD0639A22}" presName="bgRect" presStyleLbl="bgShp" presStyleIdx="0" presStyleCnt="3"/>
      <dgm:spPr/>
    </dgm:pt>
    <dgm:pt modelId="{CAA0D966-515D-4907-BF64-4178128099B8}" type="pres">
      <dgm:prSet presAssocID="{580A344C-5103-4D87-BC8E-397FD0639A22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9762AF2B-98F2-4F60-BA66-81BBDF5FFA16}" type="pres">
      <dgm:prSet presAssocID="{580A344C-5103-4D87-BC8E-397FD0639A22}" presName="spaceRect" presStyleCnt="0"/>
      <dgm:spPr/>
    </dgm:pt>
    <dgm:pt modelId="{4CAF8A97-AC5B-4ECC-AC26-08F3D6F51DBD}" type="pres">
      <dgm:prSet presAssocID="{580A344C-5103-4D87-BC8E-397FD0639A22}" presName="parTx" presStyleLbl="revTx" presStyleIdx="0" presStyleCnt="3">
        <dgm:presLayoutVars>
          <dgm:chMax val="0"/>
          <dgm:chPref val="0"/>
        </dgm:presLayoutVars>
      </dgm:prSet>
      <dgm:spPr/>
    </dgm:pt>
    <dgm:pt modelId="{C18EB7FF-F876-46D7-84D0-16384D7D8014}" type="pres">
      <dgm:prSet presAssocID="{BA8795F1-57E0-4A1C-96A9-AF67088657D7}" presName="sibTrans" presStyleCnt="0"/>
      <dgm:spPr/>
    </dgm:pt>
    <dgm:pt modelId="{798690DF-3AB2-4EAB-AE98-D3D408CF6636}" type="pres">
      <dgm:prSet presAssocID="{3E50F339-202D-4359-BF7F-781A404CD924}" presName="compNode" presStyleCnt="0"/>
      <dgm:spPr/>
    </dgm:pt>
    <dgm:pt modelId="{F130FE14-0404-4472-98D4-1CBB087638A5}" type="pres">
      <dgm:prSet presAssocID="{3E50F339-202D-4359-BF7F-781A404CD924}" presName="bgRect" presStyleLbl="bgShp" presStyleIdx="1" presStyleCnt="3"/>
      <dgm:spPr/>
    </dgm:pt>
    <dgm:pt modelId="{1A5896C4-CF12-4673-AD46-9AA687A750E1}" type="pres">
      <dgm:prSet presAssocID="{3E50F339-202D-4359-BF7F-781A404CD924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7085EF26-E898-4636-8787-38522F4981D4}" type="pres">
      <dgm:prSet presAssocID="{3E50F339-202D-4359-BF7F-781A404CD924}" presName="spaceRect" presStyleCnt="0"/>
      <dgm:spPr/>
    </dgm:pt>
    <dgm:pt modelId="{E6A37FE6-9C08-40FD-B644-011DF857FFF7}" type="pres">
      <dgm:prSet presAssocID="{3E50F339-202D-4359-BF7F-781A404CD924}" presName="parTx" presStyleLbl="revTx" presStyleIdx="1" presStyleCnt="3">
        <dgm:presLayoutVars>
          <dgm:chMax val="0"/>
          <dgm:chPref val="0"/>
        </dgm:presLayoutVars>
      </dgm:prSet>
      <dgm:spPr/>
    </dgm:pt>
    <dgm:pt modelId="{2AB07776-12D2-4569-AA1A-EB6456B0BCF1}" type="pres">
      <dgm:prSet presAssocID="{5F9AE320-2718-4EAD-85FD-7482FBE4E471}" presName="sibTrans" presStyleCnt="0"/>
      <dgm:spPr/>
    </dgm:pt>
    <dgm:pt modelId="{F3CB6C83-825F-47F9-980C-5EA4CA428920}" type="pres">
      <dgm:prSet presAssocID="{DF884FA1-98E4-4E0F-A2AD-DEEA56F9BBB3}" presName="compNode" presStyleCnt="0"/>
      <dgm:spPr/>
    </dgm:pt>
    <dgm:pt modelId="{6F7E47AE-9160-421A-8033-AE951EDF8137}" type="pres">
      <dgm:prSet presAssocID="{DF884FA1-98E4-4E0F-A2AD-DEEA56F9BBB3}" presName="bgRect" presStyleLbl="bgShp" presStyleIdx="2" presStyleCnt="3"/>
      <dgm:spPr/>
    </dgm:pt>
    <dgm:pt modelId="{1A44DC5A-61BC-4D4A-910E-E84DC5DDAFF2}" type="pres">
      <dgm:prSet presAssocID="{DF884FA1-98E4-4E0F-A2AD-DEEA56F9BBB3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FD74C463-BB64-4F22-A302-73FD39E3B76C}" type="pres">
      <dgm:prSet presAssocID="{DF884FA1-98E4-4E0F-A2AD-DEEA56F9BBB3}" presName="spaceRect" presStyleCnt="0"/>
      <dgm:spPr/>
    </dgm:pt>
    <dgm:pt modelId="{A53AA91B-347E-4D03-8C75-10A2B70C12AE}" type="pres">
      <dgm:prSet presAssocID="{DF884FA1-98E4-4E0F-A2AD-DEEA56F9BBB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4E7D50D-B38B-4F78-BFD2-D54130F28914}" srcId="{0F96AF2F-ACA6-46E2-BAE6-8AE85D2FFE68}" destId="{DF884FA1-98E4-4E0F-A2AD-DEEA56F9BBB3}" srcOrd="2" destOrd="0" parTransId="{B99D3416-BFA1-4665-915C-255D7C59F7F9}" sibTransId="{1419601F-86C0-439D-ACB9-908AB7F5724B}"/>
    <dgm:cxn modelId="{33481318-D3E5-46A2-97BC-0C6182A25A10}" type="presOf" srcId="{0F96AF2F-ACA6-46E2-BAE6-8AE85D2FFE68}" destId="{3F8C5BBB-9EE8-4FA3-9863-541FC28DF520}" srcOrd="0" destOrd="0" presId="urn:microsoft.com/office/officeart/2018/2/layout/IconVerticalSolidList"/>
    <dgm:cxn modelId="{305FDC38-9FA6-46D0-B371-29C0B1FC812F}" type="presOf" srcId="{DF884FA1-98E4-4E0F-A2AD-DEEA56F9BBB3}" destId="{A53AA91B-347E-4D03-8C75-10A2B70C12AE}" srcOrd="0" destOrd="0" presId="urn:microsoft.com/office/officeart/2018/2/layout/IconVerticalSolidList"/>
    <dgm:cxn modelId="{BCA8EF85-CA1C-48AC-A41D-52A180406F18}" srcId="{0F96AF2F-ACA6-46E2-BAE6-8AE85D2FFE68}" destId="{580A344C-5103-4D87-BC8E-397FD0639A22}" srcOrd="0" destOrd="0" parTransId="{25085EAD-574D-4145-988C-F46017AFBA4B}" sibTransId="{BA8795F1-57E0-4A1C-96A9-AF67088657D7}"/>
    <dgm:cxn modelId="{19547099-38F9-4FCF-A074-6DCCFCA8A698}" type="presOf" srcId="{3E50F339-202D-4359-BF7F-781A404CD924}" destId="{E6A37FE6-9C08-40FD-B644-011DF857FFF7}" srcOrd="0" destOrd="0" presId="urn:microsoft.com/office/officeart/2018/2/layout/IconVerticalSolidList"/>
    <dgm:cxn modelId="{463322B9-1C91-4C51-9DC7-B4407767DFDA}" srcId="{0F96AF2F-ACA6-46E2-BAE6-8AE85D2FFE68}" destId="{3E50F339-202D-4359-BF7F-781A404CD924}" srcOrd="1" destOrd="0" parTransId="{96A0267B-F12A-4193-807C-680BF043F74A}" sibTransId="{5F9AE320-2718-4EAD-85FD-7482FBE4E471}"/>
    <dgm:cxn modelId="{14F2BCD3-912A-4FED-8907-D02209F27D63}" type="presOf" srcId="{580A344C-5103-4D87-BC8E-397FD0639A22}" destId="{4CAF8A97-AC5B-4ECC-AC26-08F3D6F51DBD}" srcOrd="0" destOrd="0" presId="urn:microsoft.com/office/officeart/2018/2/layout/IconVerticalSolidList"/>
    <dgm:cxn modelId="{C1269FB2-9870-4BA2-AC29-238638503A4B}" type="presParOf" srcId="{3F8C5BBB-9EE8-4FA3-9863-541FC28DF520}" destId="{C76244F1-FAE5-426A-98FD-810E4A20B063}" srcOrd="0" destOrd="0" presId="urn:microsoft.com/office/officeart/2018/2/layout/IconVerticalSolidList"/>
    <dgm:cxn modelId="{A99B6C04-8060-4E49-8FEA-9F2D9FF7E2D1}" type="presParOf" srcId="{C76244F1-FAE5-426A-98FD-810E4A20B063}" destId="{9385D759-CACD-4780-8802-579EC1B397A6}" srcOrd="0" destOrd="0" presId="urn:microsoft.com/office/officeart/2018/2/layout/IconVerticalSolidList"/>
    <dgm:cxn modelId="{EE299065-5A14-4696-AAF1-FA81242484BA}" type="presParOf" srcId="{C76244F1-FAE5-426A-98FD-810E4A20B063}" destId="{CAA0D966-515D-4907-BF64-4178128099B8}" srcOrd="1" destOrd="0" presId="urn:microsoft.com/office/officeart/2018/2/layout/IconVerticalSolidList"/>
    <dgm:cxn modelId="{B58A15B1-B1A5-43B7-A128-786743AFF75F}" type="presParOf" srcId="{C76244F1-FAE5-426A-98FD-810E4A20B063}" destId="{9762AF2B-98F2-4F60-BA66-81BBDF5FFA16}" srcOrd="2" destOrd="0" presId="urn:microsoft.com/office/officeart/2018/2/layout/IconVerticalSolidList"/>
    <dgm:cxn modelId="{9D86EE9F-9EDD-45A4-AFC3-5240AF6CF8E1}" type="presParOf" srcId="{C76244F1-FAE5-426A-98FD-810E4A20B063}" destId="{4CAF8A97-AC5B-4ECC-AC26-08F3D6F51DBD}" srcOrd="3" destOrd="0" presId="urn:microsoft.com/office/officeart/2018/2/layout/IconVerticalSolidList"/>
    <dgm:cxn modelId="{26C7DAA1-69B1-4348-B43B-2F9BBB45A9D6}" type="presParOf" srcId="{3F8C5BBB-9EE8-4FA3-9863-541FC28DF520}" destId="{C18EB7FF-F876-46D7-84D0-16384D7D8014}" srcOrd="1" destOrd="0" presId="urn:microsoft.com/office/officeart/2018/2/layout/IconVerticalSolidList"/>
    <dgm:cxn modelId="{241B8660-B0C8-495F-B66F-473CE4B94860}" type="presParOf" srcId="{3F8C5BBB-9EE8-4FA3-9863-541FC28DF520}" destId="{798690DF-3AB2-4EAB-AE98-D3D408CF6636}" srcOrd="2" destOrd="0" presId="urn:microsoft.com/office/officeart/2018/2/layout/IconVerticalSolidList"/>
    <dgm:cxn modelId="{ED9A6752-5264-4F11-AD49-311915B77AAD}" type="presParOf" srcId="{798690DF-3AB2-4EAB-AE98-D3D408CF6636}" destId="{F130FE14-0404-4472-98D4-1CBB087638A5}" srcOrd="0" destOrd="0" presId="urn:microsoft.com/office/officeart/2018/2/layout/IconVerticalSolidList"/>
    <dgm:cxn modelId="{1E64199C-9B3B-4E08-8AF2-51C9FED6BC41}" type="presParOf" srcId="{798690DF-3AB2-4EAB-AE98-D3D408CF6636}" destId="{1A5896C4-CF12-4673-AD46-9AA687A750E1}" srcOrd="1" destOrd="0" presId="urn:microsoft.com/office/officeart/2018/2/layout/IconVerticalSolidList"/>
    <dgm:cxn modelId="{77106CA6-F34A-4EFF-87D0-2EC29B100F72}" type="presParOf" srcId="{798690DF-3AB2-4EAB-AE98-D3D408CF6636}" destId="{7085EF26-E898-4636-8787-38522F4981D4}" srcOrd="2" destOrd="0" presId="urn:microsoft.com/office/officeart/2018/2/layout/IconVerticalSolidList"/>
    <dgm:cxn modelId="{CEE26B6A-8550-4D29-87C3-A815A2615F90}" type="presParOf" srcId="{798690DF-3AB2-4EAB-AE98-D3D408CF6636}" destId="{E6A37FE6-9C08-40FD-B644-011DF857FFF7}" srcOrd="3" destOrd="0" presId="urn:microsoft.com/office/officeart/2018/2/layout/IconVerticalSolidList"/>
    <dgm:cxn modelId="{B383AE1D-E24E-4608-B909-0C61BBCDC49E}" type="presParOf" srcId="{3F8C5BBB-9EE8-4FA3-9863-541FC28DF520}" destId="{2AB07776-12D2-4569-AA1A-EB6456B0BCF1}" srcOrd="3" destOrd="0" presId="urn:microsoft.com/office/officeart/2018/2/layout/IconVerticalSolidList"/>
    <dgm:cxn modelId="{958E9E5C-1881-48B2-B77C-730BDD83B2BD}" type="presParOf" srcId="{3F8C5BBB-9EE8-4FA3-9863-541FC28DF520}" destId="{F3CB6C83-825F-47F9-980C-5EA4CA428920}" srcOrd="4" destOrd="0" presId="urn:microsoft.com/office/officeart/2018/2/layout/IconVerticalSolidList"/>
    <dgm:cxn modelId="{DF72B66E-7973-43C9-BC61-9A3CD72AD91B}" type="presParOf" srcId="{F3CB6C83-825F-47F9-980C-5EA4CA428920}" destId="{6F7E47AE-9160-421A-8033-AE951EDF8137}" srcOrd="0" destOrd="0" presId="urn:microsoft.com/office/officeart/2018/2/layout/IconVerticalSolidList"/>
    <dgm:cxn modelId="{F079F6F4-0817-4B79-946D-A95C6721EBA6}" type="presParOf" srcId="{F3CB6C83-825F-47F9-980C-5EA4CA428920}" destId="{1A44DC5A-61BC-4D4A-910E-E84DC5DDAFF2}" srcOrd="1" destOrd="0" presId="urn:microsoft.com/office/officeart/2018/2/layout/IconVerticalSolidList"/>
    <dgm:cxn modelId="{BF5DBA78-6D5B-42E0-8A73-8A8FBF9C610B}" type="presParOf" srcId="{F3CB6C83-825F-47F9-980C-5EA4CA428920}" destId="{FD74C463-BB64-4F22-A302-73FD39E3B76C}" srcOrd="2" destOrd="0" presId="urn:microsoft.com/office/officeart/2018/2/layout/IconVerticalSolidList"/>
    <dgm:cxn modelId="{D691187A-0670-48A9-B8F9-AA41B6CDB79D}" type="presParOf" srcId="{F3CB6C83-825F-47F9-980C-5EA4CA428920}" destId="{A53AA91B-347E-4D03-8C75-10A2B70C12A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072A341-7583-41D7-BB7E-FC882D4FDB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54F88F3-696F-453C-B6AB-E088174FABBC}">
      <dgm:prSet/>
      <dgm:spPr/>
      <dgm:t>
        <a:bodyPr/>
        <a:lstStyle/>
        <a:p>
          <a:r>
            <a:rPr lang="en-GB"/>
            <a:t>Findings were consistent with previous HIIT research</a:t>
          </a:r>
          <a:endParaRPr lang="en-US"/>
        </a:p>
      </dgm:t>
    </dgm:pt>
    <dgm:pt modelId="{1608CBEC-772E-4CA9-9C1B-5F4047DD5A90}" type="parTrans" cxnId="{CDA4D50F-47C6-4A99-AF66-DC7514D9C165}">
      <dgm:prSet/>
      <dgm:spPr/>
      <dgm:t>
        <a:bodyPr/>
        <a:lstStyle/>
        <a:p>
          <a:endParaRPr lang="en-US"/>
        </a:p>
      </dgm:t>
    </dgm:pt>
    <dgm:pt modelId="{BE179D41-500D-475C-9B2E-6363000DE44F}" type="sibTrans" cxnId="{CDA4D50F-47C6-4A99-AF66-DC7514D9C165}">
      <dgm:prSet/>
      <dgm:spPr/>
      <dgm:t>
        <a:bodyPr/>
        <a:lstStyle/>
        <a:p>
          <a:endParaRPr lang="en-US"/>
        </a:p>
      </dgm:t>
    </dgm:pt>
    <dgm:pt modelId="{07E1E288-D728-4661-ADE2-03B67DB1794E}">
      <dgm:prSet/>
      <dgm:spPr/>
      <dgm:t>
        <a:bodyPr/>
        <a:lstStyle/>
        <a:p>
          <a:r>
            <a:rPr lang="en-GB"/>
            <a:t>Research has shown HIIT can significantly improve VO2 max in short durations</a:t>
          </a:r>
          <a:endParaRPr lang="en-US"/>
        </a:p>
      </dgm:t>
    </dgm:pt>
    <dgm:pt modelId="{9FFDEEB0-9CD6-4C07-8CBD-CEEDB0B71AF8}" type="parTrans" cxnId="{F92D5990-FAE5-4C95-9C5B-1A3CFBEE90D8}">
      <dgm:prSet/>
      <dgm:spPr/>
      <dgm:t>
        <a:bodyPr/>
        <a:lstStyle/>
        <a:p>
          <a:endParaRPr lang="en-US"/>
        </a:p>
      </dgm:t>
    </dgm:pt>
    <dgm:pt modelId="{429F3F57-2B64-42AE-B3FD-478EEC73FA2C}" type="sibTrans" cxnId="{F92D5990-FAE5-4C95-9C5B-1A3CFBEE90D8}">
      <dgm:prSet/>
      <dgm:spPr/>
      <dgm:t>
        <a:bodyPr/>
        <a:lstStyle/>
        <a:p>
          <a:endParaRPr lang="en-US"/>
        </a:p>
      </dgm:t>
    </dgm:pt>
    <dgm:pt modelId="{579891F3-F45E-4C33-9FE3-BBEE23CE12F1}">
      <dgm:prSet/>
      <dgm:spPr/>
      <dgm:t>
        <a:bodyPr/>
        <a:lstStyle/>
        <a:p>
          <a:r>
            <a:rPr lang="en-GB"/>
            <a:t>Improvements in resting heart rate and HRV align with adaptations reported in literature</a:t>
          </a:r>
          <a:endParaRPr lang="en-US"/>
        </a:p>
      </dgm:t>
    </dgm:pt>
    <dgm:pt modelId="{820E2D8B-59DA-4B9F-8B64-8BA2884D8B37}" type="parTrans" cxnId="{C9564004-D20B-41D9-9F43-E327F508818D}">
      <dgm:prSet/>
      <dgm:spPr/>
      <dgm:t>
        <a:bodyPr/>
        <a:lstStyle/>
        <a:p>
          <a:endParaRPr lang="en-US"/>
        </a:p>
      </dgm:t>
    </dgm:pt>
    <dgm:pt modelId="{55B69238-D0BB-46FB-BCBA-0C6125C89D6B}" type="sibTrans" cxnId="{C9564004-D20B-41D9-9F43-E327F508818D}">
      <dgm:prSet/>
      <dgm:spPr/>
      <dgm:t>
        <a:bodyPr/>
        <a:lstStyle/>
        <a:p>
          <a:endParaRPr lang="en-US"/>
        </a:p>
      </dgm:t>
    </dgm:pt>
    <dgm:pt modelId="{D439316A-6004-40ED-BF1A-29EE1F4919BF}">
      <dgm:prSet/>
      <dgm:spPr/>
      <dgm:t>
        <a:bodyPr/>
        <a:lstStyle/>
        <a:p>
          <a:r>
            <a:rPr lang="en-GB"/>
            <a:t>Supports HIIT as an effective method for improving cardiovascular fitness</a:t>
          </a:r>
          <a:endParaRPr lang="en-US"/>
        </a:p>
      </dgm:t>
    </dgm:pt>
    <dgm:pt modelId="{576DFCF9-824D-48DA-A67D-864FF791DA71}" type="parTrans" cxnId="{7F016180-0EEF-4738-8609-2710ED371C25}">
      <dgm:prSet/>
      <dgm:spPr/>
      <dgm:t>
        <a:bodyPr/>
        <a:lstStyle/>
        <a:p>
          <a:endParaRPr lang="en-US"/>
        </a:p>
      </dgm:t>
    </dgm:pt>
    <dgm:pt modelId="{9612A10A-F26C-443F-BC28-43123C9939CF}" type="sibTrans" cxnId="{7F016180-0EEF-4738-8609-2710ED371C25}">
      <dgm:prSet/>
      <dgm:spPr/>
      <dgm:t>
        <a:bodyPr/>
        <a:lstStyle/>
        <a:p>
          <a:endParaRPr lang="en-US"/>
        </a:p>
      </dgm:t>
    </dgm:pt>
    <dgm:pt modelId="{830DEB62-1D65-466C-820C-9A7DB4ED5477}" type="pres">
      <dgm:prSet presAssocID="{2072A341-7583-41D7-BB7E-FC882D4FDB24}" presName="root" presStyleCnt="0">
        <dgm:presLayoutVars>
          <dgm:dir/>
          <dgm:resizeHandles val="exact"/>
        </dgm:presLayoutVars>
      </dgm:prSet>
      <dgm:spPr/>
    </dgm:pt>
    <dgm:pt modelId="{EA938DA5-ABDE-4968-8BBA-75E27D1072C2}" type="pres">
      <dgm:prSet presAssocID="{554F88F3-696F-453C-B6AB-E088174FABBC}" presName="compNode" presStyleCnt="0"/>
      <dgm:spPr/>
    </dgm:pt>
    <dgm:pt modelId="{41918685-C438-4DD8-A764-0075E1B4D1BC}" type="pres">
      <dgm:prSet presAssocID="{554F88F3-696F-453C-B6AB-E088174FABBC}" presName="bgRect" presStyleLbl="bgShp" presStyleIdx="0" presStyleCnt="4"/>
      <dgm:spPr/>
    </dgm:pt>
    <dgm:pt modelId="{6F04D38C-F184-4A61-A303-B6DB244E7A1E}" type="pres">
      <dgm:prSet presAssocID="{554F88F3-696F-453C-B6AB-E088174FABBC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6C7B2B8-EA3A-4208-BA5E-A34479918C12}" type="pres">
      <dgm:prSet presAssocID="{554F88F3-696F-453C-B6AB-E088174FABBC}" presName="spaceRect" presStyleCnt="0"/>
      <dgm:spPr/>
    </dgm:pt>
    <dgm:pt modelId="{A281C058-C041-45E5-8108-FDFFC5995D00}" type="pres">
      <dgm:prSet presAssocID="{554F88F3-696F-453C-B6AB-E088174FABBC}" presName="parTx" presStyleLbl="revTx" presStyleIdx="0" presStyleCnt="4">
        <dgm:presLayoutVars>
          <dgm:chMax val="0"/>
          <dgm:chPref val="0"/>
        </dgm:presLayoutVars>
      </dgm:prSet>
      <dgm:spPr/>
    </dgm:pt>
    <dgm:pt modelId="{72AD54D2-0601-4357-8CD3-7589F5C4B99E}" type="pres">
      <dgm:prSet presAssocID="{BE179D41-500D-475C-9B2E-6363000DE44F}" presName="sibTrans" presStyleCnt="0"/>
      <dgm:spPr/>
    </dgm:pt>
    <dgm:pt modelId="{0B6EB8DE-5074-4688-B3E4-C8D540C6C876}" type="pres">
      <dgm:prSet presAssocID="{07E1E288-D728-4661-ADE2-03B67DB1794E}" presName="compNode" presStyleCnt="0"/>
      <dgm:spPr/>
    </dgm:pt>
    <dgm:pt modelId="{21202E17-3750-4F5E-A8D3-D41CA07CB47A}" type="pres">
      <dgm:prSet presAssocID="{07E1E288-D728-4661-ADE2-03B67DB1794E}" presName="bgRect" presStyleLbl="bgShp" presStyleIdx="1" presStyleCnt="4"/>
      <dgm:spPr/>
    </dgm:pt>
    <dgm:pt modelId="{429ECA09-F07E-4094-AF15-EDEC63862AEC}" type="pres">
      <dgm:prSet presAssocID="{07E1E288-D728-4661-ADE2-03B67DB1794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4917ADC-F56A-4A27-AFFA-57B574037780}" type="pres">
      <dgm:prSet presAssocID="{07E1E288-D728-4661-ADE2-03B67DB1794E}" presName="spaceRect" presStyleCnt="0"/>
      <dgm:spPr/>
    </dgm:pt>
    <dgm:pt modelId="{D2CB48C3-EA9A-47C1-89B8-C09C827F0098}" type="pres">
      <dgm:prSet presAssocID="{07E1E288-D728-4661-ADE2-03B67DB1794E}" presName="parTx" presStyleLbl="revTx" presStyleIdx="1" presStyleCnt="4">
        <dgm:presLayoutVars>
          <dgm:chMax val="0"/>
          <dgm:chPref val="0"/>
        </dgm:presLayoutVars>
      </dgm:prSet>
      <dgm:spPr/>
    </dgm:pt>
    <dgm:pt modelId="{CDD29940-B6FF-47F5-90E5-628F779A10EE}" type="pres">
      <dgm:prSet presAssocID="{429F3F57-2B64-42AE-B3FD-478EEC73FA2C}" presName="sibTrans" presStyleCnt="0"/>
      <dgm:spPr/>
    </dgm:pt>
    <dgm:pt modelId="{EEED142C-E855-4C72-BF70-82CD481879D2}" type="pres">
      <dgm:prSet presAssocID="{579891F3-F45E-4C33-9FE3-BBEE23CE12F1}" presName="compNode" presStyleCnt="0"/>
      <dgm:spPr/>
    </dgm:pt>
    <dgm:pt modelId="{712375CA-D053-44D3-BEED-581D652776DA}" type="pres">
      <dgm:prSet presAssocID="{579891F3-F45E-4C33-9FE3-BBEE23CE12F1}" presName="bgRect" presStyleLbl="bgShp" presStyleIdx="2" presStyleCnt="4"/>
      <dgm:spPr/>
    </dgm:pt>
    <dgm:pt modelId="{B5EF0086-9505-4684-81DD-9EB718ECFE2D}" type="pres">
      <dgm:prSet presAssocID="{579891F3-F45E-4C33-9FE3-BBEE23CE12F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C8F3A288-972D-4BA7-A667-71ACD14BD84E}" type="pres">
      <dgm:prSet presAssocID="{579891F3-F45E-4C33-9FE3-BBEE23CE12F1}" presName="spaceRect" presStyleCnt="0"/>
      <dgm:spPr/>
    </dgm:pt>
    <dgm:pt modelId="{AFFCBC36-3CCE-4603-8D1C-59689B1F4225}" type="pres">
      <dgm:prSet presAssocID="{579891F3-F45E-4C33-9FE3-BBEE23CE12F1}" presName="parTx" presStyleLbl="revTx" presStyleIdx="2" presStyleCnt="4">
        <dgm:presLayoutVars>
          <dgm:chMax val="0"/>
          <dgm:chPref val="0"/>
        </dgm:presLayoutVars>
      </dgm:prSet>
      <dgm:spPr/>
    </dgm:pt>
    <dgm:pt modelId="{2BA230D0-9FCD-41CE-9921-4819C7E37609}" type="pres">
      <dgm:prSet presAssocID="{55B69238-D0BB-46FB-BCBA-0C6125C89D6B}" presName="sibTrans" presStyleCnt="0"/>
      <dgm:spPr/>
    </dgm:pt>
    <dgm:pt modelId="{FF130CB7-092E-47C3-AE9B-0D9E303751AE}" type="pres">
      <dgm:prSet presAssocID="{D439316A-6004-40ED-BF1A-29EE1F4919BF}" presName="compNode" presStyleCnt="0"/>
      <dgm:spPr/>
    </dgm:pt>
    <dgm:pt modelId="{137C7F17-BAA3-431C-9587-A275239765FB}" type="pres">
      <dgm:prSet presAssocID="{D439316A-6004-40ED-BF1A-29EE1F4919BF}" presName="bgRect" presStyleLbl="bgShp" presStyleIdx="3" presStyleCnt="4"/>
      <dgm:spPr/>
    </dgm:pt>
    <dgm:pt modelId="{1CE92C97-9713-4CB5-B73F-146AD5F6DB97}" type="pres">
      <dgm:prSet presAssocID="{D439316A-6004-40ED-BF1A-29EE1F4919B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57E9FA23-F0BD-4426-B5AB-6A5024F7DDF7}" type="pres">
      <dgm:prSet presAssocID="{D439316A-6004-40ED-BF1A-29EE1F4919BF}" presName="spaceRect" presStyleCnt="0"/>
      <dgm:spPr/>
    </dgm:pt>
    <dgm:pt modelId="{673617E3-9161-486E-A513-D938D0DA9487}" type="pres">
      <dgm:prSet presAssocID="{D439316A-6004-40ED-BF1A-29EE1F4919B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9564004-D20B-41D9-9F43-E327F508818D}" srcId="{2072A341-7583-41D7-BB7E-FC882D4FDB24}" destId="{579891F3-F45E-4C33-9FE3-BBEE23CE12F1}" srcOrd="2" destOrd="0" parTransId="{820E2D8B-59DA-4B9F-8B64-8BA2884D8B37}" sibTransId="{55B69238-D0BB-46FB-BCBA-0C6125C89D6B}"/>
    <dgm:cxn modelId="{CDA4D50F-47C6-4A99-AF66-DC7514D9C165}" srcId="{2072A341-7583-41D7-BB7E-FC882D4FDB24}" destId="{554F88F3-696F-453C-B6AB-E088174FABBC}" srcOrd="0" destOrd="0" parTransId="{1608CBEC-772E-4CA9-9C1B-5F4047DD5A90}" sibTransId="{BE179D41-500D-475C-9B2E-6363000DE44F}"/>
    <dgm:cxn modelId="{0805662C-006C-4FEE-83CE-E51E6016D8C7}" type="presOf" srcId="{579891F3-F45E-4C33-9FE3-BBEE23CE12F1}" destId="{AFFCBC36-3CCE-4603-8D1C-59689B1F4225}" srcOrd="0" destOrd="0" presId="urn:microsoft.com/office/officeart/2018/2/layout/IconVerticalSolidList"/>
    <dgm:cxn modelId="{97565C3D-4233-44C5-B3B2-425BE12E0CD3}" type="presOf" srcId="{D439316A-6004-40ED-BF1A-29EE1F4919BF}" destId="{673617E3-9161-486E-A513-D938D0DA9487}" srcOrd="0" destOrd="0" presId="urn:microsoft.com/office/officeart/2018/2/layout/IconVerticalSolidList"/>
    <dgm:cxn modelId="{7D7CF041-41E9-41C6-8819-40B8B92F5347}" type="presOf" srcId="{07E1E288-D728-4661-ADE2-03B67DB1794E}" destId="{D2CB48C3-EA9A-47C1-89B8-C09C827F0098}" srcOrd="0" destOrd="0" presId="urn:microsoft.com/office/officeart/2018/2/layout/IconVerticalSolidList"/>
    <dgm:cxn modelId="{6A832566-ECE7-400C-AE5E-EF6CDB9F40F6}" type="presOf" srcId="{2072A341-7583-41D7-BB7E-FC882D4FDB24}" destId="{830DEB62-1D65-466C-820C-9A7DB4ED5477}" srcOrd="0" destOrd="0" presId="urn:microsoft.com/office/officeart/2018/2/layout/IconVerticalSolidList"/>
    <dgm:cxn modelId="{7F016180-0EEF-4738-8609-2710ED371C25}" srcId="{2072A341-7583-41D7-BB7E-FC882D4FDB24}" destId="{D439316A-6004-40ED-BF1A-29EE1F4919BF}" srcOrd="3" destOrd="0" parTransId="{576DFCF9-824D-48DA-A67D-864FF791DA71}" sibTransId="{9612A10A-F26C-443F-BC28-43123C9939CF}"/>
    <dgm:cxn modelId="{F92D5990-FAE5-4C95-9C5B-1A3CFBEE90D8}" srcId="{2072A341-7583-41D7-BB7E-FC882D4FDB24}" destId="{07E1E288-D728-4661-ADE2-03B67DB1794E}" srcOrd="1" destOrd="0" parTransId="{9FFDEEB0-9CD6-4C07-8CBD-CEEDB0B71AF8}" sibTransId="{429F3F57-2B64-42AE-B3FD-478EEC73FA2C}"/>
    <dgm:cxn modelId="{347160E5-12F1-4461-89C7-0051901215DD}" type="presOf" srcId="{554F88F3-696F-453C-B6AB-E088174FABBC}" destId="{A281C058-C041-45E5-8108-FDFFC5995D00}" srcOrd="0" destOrd="0" presId="urn:microsoft.com/office/officeart/2018/2/layout/IconVerticalSolidList"/>
    <dgm:cxn modelId="{8CE54612-38C7-4CC8-8AD0-69F3586DFF96}" type="presParOf" srcId="{830DEB62-1D65-466C-820C-9A7DB4ED5477}" destId="{EA938DA5-ABDE-4968-8BBA-75E27D1072C2}" srcOrd="0" destOrd="0" presId="urn:microsoft.com/office/officeart/2018/2/layout/IconVerticalSolidList"/>
    <dgm:cxn modelId="{5128F23B-F86F-4696-81C0-CA67A11A9EC0}" type="presParOf" srcId="{EA938DA5-ABDE-4968-8BBA-75E27D1072C2}" destId="{41918685-C438-4DD8-A764-0075E1B4D1BC}" srcOrd="0" destOrd="0" presId="urn:microsoft.com/office/officeart/2018/2/layout/IconVerticalSolidList"/>
    <dgm:cxn modelId="{5C27E6F7-7790-4F02-B0E5-BB027D9A9AB0}" type="presParOf" srcId="{EA938DA5-ABDE-4968-8BBA-75E27D1072C2}" destId="{6F04D38C-F184-4A61-A303-B6DB244E7A1E}" srcOrd="1" destOrd="0" presId="urn:microsoft.com/office/officeart/2018/2/layout/IconVerticalSolidList"/>
    <dgm:cxn modelId="{35291A09-E855-4CCF-A35E-25E78BBFD336}" type="presParOf" srcId="{EA938DA5-ABDE-4968-8BBA-75E27D1072C2}" destId="{06C7B2B8-EA3A-4208-BA5E-A34479918C12}" srcOrd="2" destOrd="0" presId="urn:microsoft.com/office/officeart/2018/2/layout/IconVerticalSolidList"/>
    <dgm:cxn modelId="{4279AE8C-3B76-40A6-B21D-AA79360B3D2F}" type="presParOf" srcId="{EA938DA5-ABDE-4968-8BBA-75E27D1072C2}" destId="{A281C058-C041-45E5-8108-FDFFC5995D00}" srcOrd="3" destOrd="0" presId="urn:microsoft.com/office/officeart/2018/2/layout/IconVerticalSolidList"/>
    <dgm:cxn modelId="{A5DD23D2-EB51-4689-98D6-F0A5F87534B6}" type="presParOf" srcId="{830DEB62-1D65-466C-820C-9A7DB4ED5477}" destId="{72AD54D2-0601-4357-8CD3-7589F5C4B99E}" srcOrd="1" destOrd="0" presId="urn:microsoft.com/office/officeart/2018/2/layout/IconVerticalSolidList"/>
    <dgm:cxn modelId="{7355C2E3-C6BE-4CBD-9BBF-140FB523618E}" type="presParOf" srcId="{830DEB62-1D65-466C-820C-9A7DB4ED5477}" destId="{0B6EB8DE-5074-4688-B3E4-C8D540C6C876}" srcOrd="2" destOrd="0" presId="urn:microsoft.com/office/officeart/2018/2/layout/IconVerticalSolidList"/>
    <dgm:cxn modelId="{1D05AFBF-DD16-4E37-BDD4-7B4F299AC8F8}" type="presParOf" srcId="{0B6EB8DE-5074-4688-B3E4-C8D540C6C876}" destId="{21202E17-3750-4F5E-A8D3-D41CA07CB47A}" srcOrd="0" destOrd="0" presId="urn:microsoft.com/office/officeart/2018/2/layout/IconVerticalSolidList"/>
    <dgm:cxn modelId="{52973136-D298-423F-B622-057326EC6878}" type="presParOf" srcId="{0B6EB8DE-5074-4688-B3E4-C8D540C6C876}" destId="{429ECA09-F07E-4094-AF15-EDEC63862AEC}" srcOrd="1" destOrd="0" presId="urn:microsoft.com/office/officeart/2018/2/layout/IconVerticalSolidList"/>
    <dgm:cxn modelId="{57FCDDD0-D9EF-44F7-AB19-0E6974A0C0C1}" type="presParOf" srcId="{0B6EB8DE-5074-4688-B3E4-C8D540C6C876}" destId="{B4917ADC-F56A-4A27-AFFA-57B574037780}" srcOrd="2" destOrd="0" presId="urn:microsoft.com/office/officeart/2018/2/layout/IconVerticalSolidList"/>
    <dgm:cxn modelId="{943FA2CC-DD52-4C7A-B537-9045879A1349}" type="presParOf" srcId="{0B6EB8DE-5074-4688-B3E4-C8D540C6C876}" destId="{D2CB48C3-EA9A-47C1-89B8-C09C827F0098}" srcOrd="3" destOrd="0" presId="urn:microsoft.com/office/officeart/2018/2/layout/IconVerticalSolidList"/>
    <dgm:cxn modelId="{965D4478-09A1-474E-A726-95F2DD5547CD}" type="presParOf" srcId="{830DEB62-1D65-466C-820C-9A7DB4ED5477}" destId="{CDD29940-B6FF-47F5-90E5-628F779A10EE}" srcOrd="3" destOrd="0" presId="urn:microsoft.com/office/officeart/2018/2/layout/IconVerticalSolidList"/>
    <dgm:cxn modelId="{EF1B2B7A-4D4D-4CC4-8401-992DE698D070}" type="presParOf" srcId="{830DEB62-1D65-466C-820C-9A7DB4ED5477}" destId="{EEED142C-E855-4C72-BF70-82CD481879D2}" srcOrd="4" destOrd="0" presId="urn:microsoft.com/office/officeart/2018/2/layout/IconVerticalSolidList"/>
    <dgm:cxn modelId="{2E33F016-D101-49C3-A9D0-6F579EE85310}" type="presParOf" srcId="{EEED142C-E855-4C72-BF70-82CD481879D2}" destId="{712375CA-D053-44D3-BEED-581D652776DA}" srcOrd="0" destOrd="0" presId="urn:microsoft.com/office/officeart/2018/2/layout/IconVerticalSolidList"/>
    <dgm:cxn modelId="{3D12C923-E010-47F5-A0E5-EDE8B5A15D45}" type="presParOf" srcId="{EEED142C-E855-4C72-BF70-82CD481879D2}" destId="{B5EF0086-9505-4684-81DD-9EB718ECFE2D}" srcOrd="1" destOrd="0" presId="urn:microsoft.com/office/officeart/2018/2/layout/IconVerticalSolidList"/>
    <dgm:cxn modelId="{7473651B-5D02-4C1B-BD2F-79EA0A9CA8A6}" type="presParOf" srcId="{EEED142C-E855-4C72-BF70-82CD481879D2}" destId="{C8F3A288-972D-4BA7-A667-71ACD14BD84E}" srcOrd="2" destOrd="0" presId="urn:microsoft.com/office/officeart/2018/2/layout/IconVerticalSolidList"/>
    <dgm:cxn modelId="{92F4CA71-2A6C-44D3-8308-EBA51B9CBE7C}" type="presParOf" srcId="{EEED142C-E855-4C72-BF70-82CD481879D2}" destId="{AFFCBC36-3CCE-4603-8D1C-59689B1F4225}" srcOrd="3" destOrd="0" presId="urn:microsoft.com/office/officeart/2018/2/layout/IconVerticalSolidList"/>
    <dgm:cxn modelId="{DC383CA8-D694-4671-B0C1-4C83BBFE37EF}" type="presParOf" srcId="{830DEB62-1D65-466C-820C-9A7DB4ED5477}" destId="{2BA230D0-9FCD-41CE-9921-4819C7E37609}" srcOrd="5" destOrd="0" presId="urn:microsoft.com/office/officeart/2018/2/layout/IconVerticalSolidList"/>
    <dgm:cxn modelId="{DA7658D4-25D0-4738-B936-F82F2094D683}" type="presParOf" srcId="{830DEB62-1D65-466C-820C-9A7DB4ED5477}" destId="{FF130CB7-092E-47C3-AE9B-0D9E303751AE}" srcOrd="6" destOrd="0" presId="urn:microsoft.com/office/officeart/2018/2/layout/IconVerticalSolidList"/>
    <dgm:cxn modelId="{39646F06-375B-4FC2-B297-4EFA7212380B}" type="presParOf" srcId="{FF130CB7-092E-47C3-AE9B-0D9E303751AE}" destId="{137C7F17-BAA3-431C-9587-A275239765FB}" srcOrd="0" destOrd="0" presId="urn:microsoft.com/office/officeart/2018/2/layout/IconVerticalSolidList"/>
    <dgm:cxn modelId="{99D5FDEB-7B55-420A-925F-1E2D33D54C9D}" type="presParOf" srcId="{FF130CB7-092E-47C3-AE9B-0D9E303751AE}" destId="{1CE92C97-9713-4CB5-B73F-146AD5F6DB97}" srcOrd="1" destOrd="0" presId="urn:microsoft.com/office/officeart/2018/2/layout/IconVerticalSolidList"/>
    <dgm:cxn modelId="{DCBA6376-F14D-4EA4-ADDD-CB3A46F492E8}" type="presParOf" srcId="{FF130CB7-092E-47C3-AE9B-0D9E303751AE}" destId="{57E9FA23-F0BD-4426-B5AB-6A5024F7DDF7}" srcOrd="2" destOrd="0" presId="urn:microsoft.com/office/officeart/2018/2/layout/IconVerticalSolidList"/>
    <dgm:cxn modelId="{DF8A56A9-1A31-485A-A01F-898495A05539}" type="presParOf" srcId="{FF130CB7-092E-47C3-AE9B-0D9E303751AE}" destId="{673617E3-9161-486E-A513-D938D0DA948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E3A61F-1FE5-4520-8E94-62D9CC6837F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1BEAC60-26FE-4BBF-9D9E-3BA2C554159F}">
      <dgm:prSet/>
      <dgm:spPr/>
      <dgm:t>
        <a:bodyPr/>
        <a:lstStyle/>
        <a:p>
          <a:pPr>
            <a:defRPr cap="all"/>
          </a:pPr>
          <a:r>
            <a:rPr lang="en-GB"/>
            <a:t>The 6-week HIIT programme was effective in improving cardiovascular fitness</a:t>
          </a:r>
          <a:endParaRPr lang="en-US"/>
        </a:p>
      </dgm:t>
    </dgm:pt>
    <dgm:pt modelId="{BBAD6FAF-F84C-4DCE-9766-413EFE83CEA8}" type="parTrans" cxnId="{970C53C4-7EDB-4EBD-A669-393A71C26245}">
      <dgm:prSet/>
      <dgm:spPr/>
      <dgm:t>
        <a:bodyPr/>
        <a:lstStyle/>
        <a:p>
          <a:endParaRPr lang="en-US"/>
        </a:p>
      </dgm:t>
    </dgm:pt>
    <dgm:pt modelId="{639E7A9C-F98A-41B2-B52D-54A28D8079A1}" type="sibTrans" cxnId="{970C53C4-7EDB-4EBD-A669-393A71C26245}">
      <dgm:prSet/>
      <dgm:spPr/>
      <dgm:t>
        <a:bodyPr/>
        <a:lstStyle/>
        <a:p>
          <a:endParaRPr lang="en-US"/>
        </a:p>
      </dgm:t>
    </dgm:pt>
    <dgm:pt modelId="{67BF4F15-5D95-4047-9DB9-65C94380D137}">
      <dgm:prSet/>
      <dgm:spPr/>
      <dgm:t>
        <a:bodyPr/>
        <a:lstStyle/>
        <a:p>
          <a:pPr>
            <a:defRPr cap="all"/>
          </a:pPr>
          <a:r>
            <a:rPr lang="en-GB"/>
            <a:t>Positive improvements observed in VO2 max, resting heart rate, and HRV</a:t>
          </a:r>
          <a:endParaRPr lang="en-US"/>
        </a:p>
      </dgm:t>
    </dgm:pt>
    <dgm:pt modelId="{AB708527-C829-4094-A9F7-DE3DAF4CFFC1}" type="parTrans" cxnId="{5C13160C-A368-43A9-8DEE-F69F04D936C1}">
      <dgm:prSet/>
      <dgm:spPr/>
      <dgm:t>
        <a:bodyPr/>
        <a:lstStyle/>
        <a:p>
          <a:endParaRPr lang="en-US"/>
        </a:p>
      </dgm:t>
    </dgm:pt>
    <dgm:pt modelId="{15908E1B-6C15-4F8D-AFD1-098C66B8CD60}" type="sibTrans" cxnId="{5C13160C-A368-43A9-8DEE-F69F04D936C1}">
      <dgm:prSet/>
      <dgm:spPr/>
      <dgm:t>
        <a:bodyPr/>
        <a:lstStyle/>
        <a:p>
          <a:endParaRPr lang="en-US"/>
        </a:p>
      </dgm:t>
    </dgm:pt>
    <dgm:pt modelId="{3A5A6C02-8E59-49C7-AD69-2E7778AE6505}">
      <dgm:prSet/>
      <dgm:spPr/>
      <dgm:t>
        <a:bodyPr/>
        <a:lstStyle/>
        <a:p>
          <a:pPr>
            <a:defRPr cap="all"/>
          </a:pPr>
          <a:r>
            <a:rPr lang="en-GB"/>
            <a:t>HIIT proved to be a time-efficient training method</a:t>
          </a:r>
          <a:endParaRPr lang="en-US"/>
        </a:p>
      </dgm:t>
    </dgm:pt>
    <dgm:pt modelId="{D9F5A60F-3687-4B90-8245-8C165CAE50F6}" type="parTrans" cxnId="{F97C9012-DEB5-48AB-9204-9A9E9D82079D}">
      <dgm:prSet/>
      <dgm:spPr/>
      <dgm:t>
        <a:bodyPr/>
        <a:lstStyle/>
        <a:p>
          <a:endParaRPr lang="en-US"/>
        </a:p>
      </dgm:t>
    </dgm:pt>
    <dgm:pt modelId="{23B48212-72CD-4EC7-92DD-28A1B2695302}" type="sibTrans" cxnId="{F97C9012-DEB5-48AB-9204-9A9E9D82079D}">
      <dgm:prSet/>
      <dgm:spPr/>
      <dgm:t>
        <a:bodyPr/>
        <a:lstStyle/>
        <a:p>
          <a:endParaRPr lang="en-US"/>
        </a:p>
      </dgm:t>
    </dgm:pt>
    <dgm:pt modelId="{AFE3A482-CA5D-4230-8E32-DDBF60585601}">
      <dgm:prSet/>
      <dgm:spPr/>
      <dgm:t>
        <a:bodyPr/>
        <a:lstStyle/>
        <a:p>
          <a:pPr>
            <a:defRPr cap="all"/>
          </a:pPr>
          <a:r>
            <a:rPr lang="en-GB"/>
            <a:t>A longer intervention may produce greater physiological adaptations</a:t>
          </a:r>
          <a:endParaRPr lang="en-US"/>
        </a:p>
      </dgm:t>
    </dgm:pt>
    <dgm:pt modelId="{7E70C62F-D48F-481F-AFD2-B532FB116724}" type="parTrans" cxnId="{DD22159D-6952-4BFC-BD70-113B576E697B}">
      <dgm:prSet/>
      <dgm:spPr/>
      <dgm:t>
        <a:bodyPr/>
        <a:lstStyle/>
        <a:p>
          <a:endParaRPr lang="en-US"/>
        </a:p>
      </dgm:t>
    </dgm:pt>
    <dgm:pt modelId="{4548E659-5555-4870-9D2E-25AD6B4EAE61}" type="sibTrans" cxnId="{DD22159D-6952-4BFC-BD70-113B576E697B}">
      <dgm:prSet/>
      <dgm:spPr/>
      <dgm:t>
        <a:bodyPr/>
        <a:lstStyle/>
        <a:p>
          <a:endParaRPr lang="en-US"/>
        </a:p>
      </dgm:t>
    </dgm:pt>
    <dgm:pt modelId="{7666CABA-0432-4684-AB08-5EC6AACFD21B}">
      <dgm:prSet/>
      <dgm:spPr/>
      <dgm:t>
        <a:bodyPr/>
        <a:lstStyle/>
        <a:p>
          <a:pPr>
            <a:defRPr cap="all"/>
          </a:pPr>
          <a:r>
            <a:rPr lang="en-GB"/>
            <a:t>Future programmes could combine HIIT with resistance training for additional benefits</a:t>
          </a:r>
          <a:endParaRPr lang="en-US"/>
        </a:p>
      </dgm:t>
    </dgm:pt>
    <dgm:pt modelId="{D5543836-321F-4F4E-A8DA-D2CE247E2A67}" type="parTrans" cxnId="{4DA7C5F0-F45F-4B09-9428-3F632FA6BAA7}">
      <dgm:prSet/>
      <dgm:spPr/>
      <dgm:t>
        <a:bodyPr/>
        <a:lstStyle/>
        <a:p>
          <a:endParaRPr lang="en-US"/>
        </a:p>
      </dgm:t>
    </dgm:pt>
    <dgm:pt modelId="{382A8357-BBBB-4303-B832-C4891FDA295E}" type="sibTrans" cxnId="{4DA7C5F0-F45F-4B09-9428-3F632FA6BAA7}">
      <dgm:prSet/>
      <dgm:spPr/>
      <dgm:t>
        <a:bodyPr/>
        <a:lstStyle/>
        <a:p>
          <a:endParaRPr lang="en-US"/>
        </a:p>
      </dgm:t>
    </dgm:pt>
    <dgm:pt modelId="{46E803AC-8986-46C1-92D8-E56D4B74F1DE}" type="pres">
      <dgm:prSet presAssocID="{BEE3A61F-1FE5-4520-8E94-62D9CC6837F1}" presName="root" presStyleCnt="0">
        <dgm:presLayoutVars>
          <dgm:dir/>
          <dgm:resizeHandles val="exact"/>
        </dgm:presLayoutVars>
      </dgm:prSet>
      <dgm:spPr/>
    </dgm:pt>
    <dgm:pt modelId="{78205332-3941-4086-832B-0D77BA03C3A9}" type="pres">
      <dgm:prSet presAssocID="{11BEAC60-26FE-4BBF-9D9E-3BA2C554159F}" presName="compNode" presStyleCnt="0"/>
      <dgm:spPr/>
    </dgm:pt>
    <dgm:pt modelId="{04E7EEC2-B362-4BAF-BB3E-D9E7C9A5D19E}" type="pres">
      <dgm:prSet presAssocID="{11BEAC60-26FE-4BBF-9D9E-3BA2C554159F}" presName="iconBgRect" presStyleLbl="bgShp" presStyleIdx="0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B69CEE01-8F54-4950-8BD9-22619C313D5A}" type="pres">
      <dgm:prSet presAssocID="{11BEAC60-26FE-4BBF-9D9E-3BA2C554159F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7BFBBADE-A1AB-4BC2-B760-A96C6D1E5CC0}" type="pres">
      <dgm:prSet presAssocID="{11BEAC60-26FE-4BBF-9D9E-3BA2C554159F}" presName="spaceRect" presStyleCnt="0"/>
      <dgm:spPr/>
    </dgm:pt>
    <dgm:pt modelId="{7D1B653E-6688-4A6E-94CA-0F93B64C76D0}" type="pres">
      <dgm:prSet presAssocID="{11BEAC60-26FE-4BBF-9D9E-3BA2C554159F}" presName="textRect" presStyleLbl="revTx" presStyleIdx="0" presStyleCnt="5">
        <dgm:presLayoutVars>
          <dgm:chMax val="1"/>
          <dgm:chPref val="1"/>
        </dgm:presLayoutVars>
      </dgm:prSet>
      <dgm:spPr/>
    </dgm:pt>
    <dgm:pt modelId="{7E30724C-A044-4CEF-B3D2-EC7124B29284}" type="pres">
      <dgm:prSet presAssocID="{639E7A9C-F98A-41B2-B52D-54A28D8079A1}" presName="sibTrans" presStyleCnt="0"/>
      <dgm:spPr/>
    </dgm:pt>
    <dgm:pt modelId="{BB71D575-9813-4312-A6C0-B30C1FF43019}" type="pres">
      <dgm:prSet presAssocID="{67BF4F15-5D95-4047-9DB9-65C94380D137}" presName="compNode" presStyleCnt="0"/>
      <dgm:spPr/>
    </dgm:pt>
    <dgm:pt modelId="{09716305-09E7-4095-80DB-E73C8FD718B9}" type="pres">
      <dgm:prSet presAssocID="{67BF4F15-5D95-4047-9DB9-65C94380D137}" presName="iconBgRect" presStyleLbl="bgShp" presStyleIdx="1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3FC56CE5-077C-44D5-8965-A8D0A84AB8B8}" type="pres">
      <dgm:prSet presAssocID="{67BF4F15-5D95-4047-9DB9-65C94380D137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 with Pulse"/>
        </a:ext>
      </dgm:extLst>
    </dgm:pt>
    <dgm:pt modelId="{25918D59-54FC-4CCF-9ABD-C40ED12F2853}" type="pres">
      <dgm:prSet presAssocID="{67BF4F15-5D95-4047-9DB9-65C94380D137}" presName="spaceRect" presStyleCnt="0"/>
      <dgm:spPr/>
    </dgm:pt>
    <dgm:pt modelId="{E0A04ECE-4E77-49C4-9060-2B222694D56D}" type="pres">
      <dgm:prSet presAssocID="{67BF4F15-5D95-4047-9DB9-65C94380D137}" presName="textRect" presStyleLbl="revTx" presStyleIdx="1" presStyleCnt="5">
        <dgm:presLayoutVars>
          <dgm:chMax val="1"/>
          <dgm:chPref val="1"/>
        </dgm:presLayoutVars>
      </dgm:prSet>
      <dgm:spPr/>
    </dgm:pt>
    <dgm:pt modelId="{F4CA0444-47D1-46D3-99B1-2321AE852BC0}" type="pres">
      <dgm:prSet presAssocID="{15908E1B-6C15-4F8D-AFD1-098C66B8CD60}" presName="sibTrans" presStyleCnt="0"/>
      <dgm:spPr/>
    </dgm:pt>
    <dgm:pt modelId="{94E228AD-A403-483F-9C46-A4493FF912B0}" type="pres">
      <dgm:prSet presAssocID="{3A5A6C02-8E59-49C7-AD69-2E7778AE6505}" presName="compNode" presStyleCnt="0"/>
      <dgm:spPr/>
    </dgm:pt>
    <dgm:pt modelId="{AC4980DE-B08D-4C18-9CAB-4DC44FC955BE}" type="pres">
      <dgm:prSet presAssocID="{3A5A6C02-8E59-49C7-AD69-2E7778AE6505}" presName="iconBgRect" presStyleLbl="bgShp" presStyleIdx="2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EE2498C8-9511-43D9-8599-9D475AB3A7E4}" type="pres">
      <dgm:prSet presAssocID="{3A5A6C02-8E59-49C7-AD69-2E7778AE6505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2A773975-0199-410F-805B-1D432E8DCFD5}" type="pres">
      <dgm:prSet presAssocID="{3A5A6C02-8E59-49C7-AD69-2E7778AE6505}" presName="spaceRect" presStyleCnt="0"/>
      <dgm:spPr/>
    </dgm:pt>
    <dgm:pt modelId="{569D5A7D-9AE1-472F-8C74-800B6D980972}" type="pres">
      <dgm:prSet presAssocID="{3A5A6C02-8E59-49C7-AD69-2E7778AE6505}" presName="textRect" presStyleLbl="revTx" presStyleIdx="2" presStyleCnt="5">
        <dgm:presLayoutVars>
          <dgm:chMax val="1"/>
          <dgm:chPref val="1"/>
        </dgm:presLayoutVars>
      </dgm:prSet>
      <dgm:spPr/>
    </dgm:pt>
    <dgm:pt modelId="{D0F66F34-4544-41B0-B109-69738EA50A3A}" type="pres">
      <dgm:prSet presAssocID="{23B48212-72CD-4EC7-92DD-28A1B2695302}" presName="sibTrans" presStyleCnt="0"/>
      <dgm:spPr/>
    </dgm:pt>
    <dgm:pt modelId="{8A63F93C-E171-4357-AE7D-5F4AE951518A}" type="pres">
      <dgm:prSet presAssocID="{AFE3A482-CA5D-4230-8E32-DDBF60585601}" presName="compNode" presStyleCnt="0"/>
      <dgm:spPr/>
    </dgm:pt>
    <dgm:pt modelId="{A9301898-35B0-4CCD-9073-5C9E0ABAD93F}" type="pres">
      <dgm:prSet presAssocID="{AFE3A482-CA5D-4230-8E32-DDBF60585601}" presName="iconBgRect" presStyleLbl="bgShp" presStyleIdx="3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A75F1268-3BE8-44E7-8A23-91916CA75FDF}" type="pres">
      <dgm:prSet presAssocID="{AFE3A482-CA5D-4230-8E32-DDBF60585601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FA579363-2B72-482B-B1A0-1E5CEB2E1FF9}" type="pres">
      <dgm:prSet presAssocID="{AFE3A482-CA5D-4230-8E32-DDBF60585601}" presName="spaceRect" presStyleCnt="0"/>
      <dgm:spPr/>
    </dgm:pt>
    <dgm:pt modelId="{78849013-773F-475E-8C04-4066050C0A0D}" type="pres">
      <dgm:prSet presAssocID="{AFE3A482-CA5D-4230-8E32-DDBF60585601}" presName="textRect" presStyleLbl="revTx" presStyleIdx="3" presStyleCnt="5">
        <dgm:presLayoutVars>
          <dgm:chMax val="1"/>
          <dgm:chPref val="1"/>
        </dgm:presLayoutVars>
      </dgm:prSet>
      <dgm:spPr/>
    </dgm:pt>
    <dgm:pt modelId="{DF8153B2-B8A4-46F4-900E-E258119DD761}" type="pres">
      <dgm:prSet presAssocID="{4548E659-5555-4870-9D2E-25AD6B4EAE61}" presName="sibTrans" presStyleCnt="0"/>
      <dgm:spPr/>
    </dgm:pt>
    <dgm:pt modelId="{55771CA7-AF85-4EF0-B8AC-AB2ADC856701}" type="pres">
      <dgm:prSet presAssocID="{7666CABA-0432-4684-AB08-5EC6AACFD21B}" presName="compNode" presStyleCnt="0"/>
      <dgm:spPr/>
    </dgm:pt>
    <dgm:pt modelId="{D353CBA5-1237-4BE7-A5CF-BB209F6F998D}" type="pres">
      <dgm:prSet presAssocID="{7666CABA-0432-4684-AB08-5EC6AACFD21B}" presName="iconBgRect" presStyleLbl="bgShp" presStyleIdx="4" presStyleCnt="5"/>
      <dgm:spPr>
        <a:prstGeom prst="round2DiagRect">
          <a:avLst>
            <a:gd name="adj1" fmla="val 29727"/>
            <a:gd name="adj2" fmla="val 0"/>
          </a:avLst>
        </a:prstGeom>
      </dgm:spPr>
    </dgm:pt>
    <dgm:pt modelId="{1BA7BB46-AC0C-4396-8B81-9BBC09F9E3CC}" type="pres">
      <dgm:prSet presAssocID="{7666CABA-0432-4684-AB08-5EC6AACFD21B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3F7C64B-B471-4362-9D01-A4D24FD77123}" type="pres">
      <dgm:prSet presAssocID="{7666CABA-0432-4684-AB08-5EC6AACFD21B}" presName="spaceRect" presStyleCnt="0"/>
      <dgm:spPr/>
    </dgm:pt>
    <dgm:pt modelId="{E45E9A77-5993-4F9D-8126-41A49BAE4CB3}" type="pres">
      <dgm:prSet presAssocID="{7666CABA-0432-4684-AB08-5EC6AACFD21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5C13160C-A368-43A9-8DEE-F69F04D936C1}" srcId="{BEE3A61F-1FE5-4520-8E94-62D9CC6837F1}" destId="{67BF4F15-5D95-4047-9DB9-65C94380D137}" srcOrd="1" destOrd="0" parTransId="{AB708527-C829-4094-A9F7-DE3DAF4CFFC1}" sibTransId="{15908E1B-6C15-4F8D-AFD1-098C66B8CD60}"/>
    <dgm:cxn modelId="{F97C9012-DEB5-48AB-9204-9A9E9D82079D}" srcId="{BEE3A61F-1FE5-4520-8E94-62D9CC6837F1}" destId="{3A5A6C02-8E59-49C7-AD69-2E7778AE6505}" srcOrd="2" destOrd="0" parTransId="{D9F5A60F-3687-4B90-8245-8C165CAE50F6}" sibTransId="{23B48212-72CD-4EC7-92DD-28A1B2695302}"/>
    <dgm:cxn modelId="{172A9D2A-C7A3-49DE-B977-493F60DEE6C0}" type="presOf" srcId="{67BF4F15-5D95-4047-9DB9-65C94380D137}" destId="{E0A04ECE-4E77-49C4-9060-2B222694D56D}" srcOrd="0" destOrd="0" presId="urn:microsoft.com/office/officeart/2018/5/layout/IconLeafLabelList"/>
    <dgm:cxn modelId="{B3156C2B-A0AD-49FF-8379-8EBC17D84606}" type="presOf" srcId="{7666CABA-0432-4684-AB08-5EC6AACFD21B}" destId="{E45E9A77-5993-4F9D-8126-41A49BAE4CB3}" srcOrd="0" destOrd="0" presId="urn:microsoft.com/office/officeart/2018/5/layout/IconLeafLabelList"/>
    <dgm:cxn modelId="{0563DD3C-E633-4381-91CA-1F5140F90227}" type="presOf" srcId="{3A5A6C02-8E59-49C7-AD69-2E7778AE6505}" destId="{569D5A7D-9AE1-472F-8C74-800B6D980972}" srcOrd="0" destOrd="0" presId="urn:microsoft.com/office/officeart/2018/5/layout/IconLeafLabelList"/>
    <dgm:cxn modelId="{AE7C1243-AEB5-415B-8FA0-97A73DE391ED}" type="presOf" srcId="{AFE3A482-CA5D-4230-8E32-DDBF60585601}" destId="{78849013-773F-475E-8C04-4066050C0A0D}" srcOrd="0" destOrd="0" presId="urn:microsoft.com/office/officeart/2018/5/layout/IconLeafLabelList"/>
    <dgm:cxn modelId="{DD22159D-6952-4BFC-BD70-113B576E697B}" srcId="{BEE3A61F-1FE5-4520-8E94-62D9CC6837F1}" destId="{AFE3A482-CA5D-4230-8E32-DDBF60585601}" srcOrd="3" destOrd="0" parTransId="{7E70C62F-D48F-481F-AFD2-B532FB116724}" sibTransId="{4548E659-5555-4870-9D2E-25AD6B4EAE61}"/>
    <dgm:cxn modelId="{96F721A6-10B3-4967-BCE3-541B4570CBF1}" type="presOf" srcId="{11BEAC60-26FE-4BBF-9D9E-3BA2C554159F}" destId="{7D1B653E-6688-4A6E-94CA-0F93B64C76D0}" srcOrd="0" destOrd="0" presId="urn:microsoft.com/office/officeart/2018/5/layout/IconLeafLabelList"/>
    <dgm:cxn modelId="{970C53C4-7EDB-4EBD-A669-393A71C26245}" srcId="{BEE3A61F-1FE5-4520-8E94-62D9CC6837F1}" destId="{11BEAC60-26FE-4BBF-9D9E-3BA2C554159F}" srcOrd="0" destOrd="0" parTransId="{BBAD6FAF-F84C-4DCE-9766-413EFE83CEA8}" sibTransId="{639E7A9C-F98A-41B2-B52D-54A28D8079A1}"/>
    <dgm:cxn modelId="{4FA86AE3-711E-49CB-BAA8-06212A6A32BF}" type="presOf" srcId="{BEE3A61F-1FE5-4520-8E94-62D9CC6837F1}" destId="{46E803AC-8986-46C1-92D8-E56D4B74F1DE}" srcOrd="0" destOrd="0" presId="urn:microsoft.com/office/officeart/2018/5/layout/IconLeafLabelList"/>
    <dgm:cxn modelId="{4DA7C5F0-F45F-4B09-9428-3F632FA6BAA7}" srcId="{BEE3A61F-1FE5-4520-8E94-62D9CC6837F1}" destId="{7666CABA-0432-4684-AB08-5EC6AACFD21B}" srcOrd="4" destOrd="0" parTransId="{D5543836-321F-4F4E-A8DA-D2CE247E2A67}" sibTransId="{382A8357-BBBB-4303-B832-C4891FDA295E}"/>
    <dgm:cxn modelId="{4C6C34BA-0D0B-4028-BE1A-41E1DB378728}" type="presParOf" srcId="{46E803AC-8986-46C1-92D8-E56D4B74F1DE}" destId="{78205332-3941-4086-832B-0D77BA03C3A9}" srcOrd="0" destOrd="0" presId="urn:microsoft.com/office/officeart/2018/5/layout/IconLeafLabelList"/>
    <dgm:cxn modelId="{5883CAD4-01BE-4E03-AF60-36E23C16B68F}" type="presParOf" srcId="{78205332-3941-4086-832B-0D77BA03C3A9}" destId="{04E7EEC2-B362-4BAF-BB3E-D9E7C9A5D19E}" srcOrd="0" destOrd="0" presId="urn:microsoft.com/office/officeart/2018/5/layout/IconLeafLabelList"/>
    <dgm:cxn modelId="{9CABE369-75FF-40C6-A78F-09ECC4F53CD2}" type="presParOf" srcId="{78205332-3941-4086-832B-0D77BA03C3A9}" destId="{B69CEE01-8F54-4950-8BD9-22619C313D5A}" srcOrd="1" destOrd="0" presId="urn:microsoft.com/office/officeart/2018/5/layout/IconLeafLabelList"/>
    <dgm:cxn modelId="{403243D9-4198-4E9A-9F0B-2242D71B038A}" type="presParOf" srcId="{78205332-3941-4086-832B-0D77BA03C3A9}" destId="{7BFBBADE-A1AB-4BC2-B760-A96C6D1E5CC0}" srcOrd="2" destOrd="0" presId="urn:microsoft.com/office/officeart/2018/5/layout/IconLeafLabelList"/>
    <dgm:cxn modelId="{93DF1160-C40C-4FFB-AE93-8E01E2B124E5}" type="presParOf" srcId="{78205332-3941-4086-832B-0D77BA03C3A9}" destId="{7D1B653E-6688-4A6E-94CA-0F93B64C76D0}" srcOrd="3" destOrd="0" presId="urn:microsoft.com/office/officeart/2018/5/layout/IconLeafLabelList"/>
    <dgm:cxn modelId="{369A9BDF-39A1-4867-AB89-4A95DFB0E343}" type="presParOf" srcId="{46E803AC-8986-46C1-92D8-E56D4B74F1DE}" destId="{7E30724C-A044-4CEF-B3D2-EC7124B29284}" srcOrd="1" destOrd="0" presId="urn:microsoft.com/office/officeart/2018/5/layout/IconLeafLabelList"/>
    <dgm:cxn modelId="{B3A261DE-E635-4772-82C7-94A942F862F3}" type="presParOf" srcId="{46E803AC-8986-46C1-92D8-E56D4B74F1DE}" destId="{BB71D575-9813-4312-A6C0-B30C1FF43019}" srcOrd="2" destOrd="0" presId="urn:microsoft.com/office/officeart/2018/5/layout/IconLeafLabelList"/>
    <dgm:cxn modelId="{7E77CB5D-27BE-44CA-98F8-4E04341D0630}" type="presParOf" srcId="{BB71D575-9813-4312-A6C0-B30C1FF43019}" destId="{09716305-09E7-4095-80DB-E73C8FD718B9}" srcOrd="0" destOrd="0" presId="urn:microsoft.com/office/officeart/2018/5/layout/IconLeafLabelList"/>
    <dgm:cxn modelId="{CA403ED4-8888-42D4-8666-D2700575DAA6}" type="presParOf" srcId="{BB71D575-9813-4312-A6C0-B30C1FF43019}" destId="{3FC56CE5-077C-44D5-8965-A8D0A84AB8B8}" srcOrd="1" destOrd="0" presId="urn:microsoft.com/office/officeart/2018/5/layout/IconLeafLabelList"/>
    <dgm:cxn modelId="{D65868B5-E9AE-4757-890E-5EF20F18B51A}" type="presParOf" srcId="{BB71D575-9813-4312-A6C0-B30C1FF43019}" destId="{25918D59-54FC-4CCF-9ABD-C40ED12F2853}" srcOrd="2" destOrd="0" presId="urn:microsoft.com/office/officeart/2018/5/layout/IconLeafLabelList"/>
    <dgm:cxn modelId="{9B81C743-87AE-464C-825B-B812019A4EBE}" type="presParOf" srcId="{BB71D575-9813-4312-A6C0-B30C1FF43019}" destId="{E0A04ECE-4E77-49C4-9060-2B222694D56D}" srcOrd="3" destOrd="0" presId="urn:microsoft.com/office/officeart/2018/5/layout/IconLeafLabelList"/>
    <dgm:cxn modelId="{2AD94D8C-5389-46DD-AADF-6731F60EA57E}" type="presParOf" srcId="{46E803AC-8986-46C1-92D8-E56D4B74F1DE}" destId="{F4CA0444-47D1-46D3-99B1-2321AE852BC0}" srcOrd="3" destOrd="0" presId="urn:microsoft.com/office/officeart/2018/5/layout/IconLeafLabelList"/>
    <dgm:cxn modelId="{896D410E-8C7A-4787-9214-B7FA0E2963D2}" type="presParOf" srcId="{46E803AC-8986-46C1-92D8-E56D4B74F1DE}" destId="{94E228AD-A403-483F-9C46-A4493FF912B0}" srcOrd="4" destOrd="0" presId="urn:microsoft.com/office/officeart/2018/5/layout/IconLeafLabelList"/>
    <dgm:cxn modelId="{F176A4FB-D38A-428E-9A37-4F9C3E5BF0DD}" type="presParOf" srcId="{94E228AD-A403-483F-9C46-A4493FF912B0}" destId="{AC4980DE-B08D-4C18-9CAB-4DC44FC955BE}" srcOrd="0" destOrd="0" presId="urn:microsoft.com/office/officeart/2018/5/layout/IconLeafLabelList"/>
    <dgm:cxn modelId="{0DFEF266-8FDF-458A-8FCF-849DC3B25255}" type="presParOf" srcId="{94E228AD-A403-483F-9C46-A4493FF912B0}" destId="{EE2498C8-9511-43D9-8599-9D475AB3A7E4}" srcOrd="1" destOrd="0" presId="urn:microsoft.com/office/officeart/2018/5/layout/IconLeafLabelList"/>
    <dgm:cxn modelId="{D13D3B95-5F71-4079-898F-AF164CB56941}" type="presParOf" srcId="{94E228AD-A403-483F-9C46-A4493FF912B0}" destId="{2A773975-0199-410F-805B-1D432E8DCFD5}" srcOrd="2" destOrd="0" presId="urn:microsoft.com/office/officeart/2018/5/layout/IconLeafLabelList"/>
    <dgm:cxn modelId="{33E90365-9BCB-4161-B64C-536A624AB206}" type="presParOf" srcId="{94E228AD-A403-483F-9C46-A4493FF912B0}" destId="{569D5A7D-9AE1-472F-8C74-800B6D980972}" srcOrd="3" destOrd="0" presId="urn:microsoft.com/office/officeart/2018/5/layout/IconLeafLabelList"/>
    <dgm:cxn modelId="{47EB80B5-3520-48CD-895D-8D6521D8AE92}" type="presParOf" srcId="{46E803AC-8986-46C1-92D8-E56D4B74F1DE}" destId="{D0F66F34-4544-41B0-B109-69738EA50A3A}" srcOrd="5" destOrd="0" presId="urn:microsoft.com/office/officeart/2018/5/layout/IconLeafLabelList"/>
    <dgm:cxn modelId="{37AD44F8-59A4-4550-B827-F1C212771E00}" type="presParOf" srcId="{46E803AC-8986-46C1-92D8-E56D4B74F1DE}" destId="{8A63F93C-E171-4357-AE7D-5F4AE951518A}" srcOrd="6" destOrd="0" presId="urn:microsoft.com/office/officeart/2018/5/layout/IconLeafLabelList"/>
    <dgm:cxn modelId="{AF0F5164-A8FB-4030-8463-071B7407A340}" type="presParOf" srcId="{8A63F93C-E171-4357-AE7D-5F4AE951518A}" destId="{A9301898-35B0-4CCD-9073-5C9E0ABAD93F}" srcOrd="0" destOrd="0" presId="urn:microsoft.com/office/officeart/2018/5/layout/IconLeafLabelList"/>
    <dgm:cxn modelId="{C9FC3BCF-370B-4056-A37C-448DEC71CAD0}" type="presParOf" srcId="{8A63F93C-E171-4357-AE7D-5F4AE951518A}" destId="{A75F1268-3BE8-44E7-8A23-91916CA75FDF}" srcOrd="1" destOrd="0" presId="urn:microsoft.com/office/officeart/2018/5/layout/IconLeafLabelList"/>
    <dgm:cxn modelId="{F8D4EA97-1510-4417-B0D7-F95E8D8A3454}" type="presParOf" srcId="{8A63F93C-E171-4357-AE7D-5F4AE951518A}" destId="{FA579363-2B72-482B-B1A0-1E5CEB2E1FF9}" srcOrd="2" destOrd="0" presId="urn:microsoft.com/office/officeart/2018/5/layout/IconLeafLabelList"/>
    <dgm:cxn modelId="{A9BEA9B8-FB73-40E1-95C3-F2BD89273A3A}" type="presParOf" srcId="{8A63F93C-E171-4357-AE7D-5F4AE951518A}" destId="{78849013-773F-475E-8C04-4066050C0A0D}" srcOrd="3" destOrd="0" presId="urn:microsoft.com/office/officeart/2018/5/layout/IconLeafLabelList"/>
    <dgm:cxn modelId="{F32CEE75-E07E-4D5A-A016-5FC5C7533D89}" type="presParOf" srcId="{46E803AC-8986-46C1-92D8-E56D4B74F1DE}" destId="{DF8153B2-B8A4-46F4-900E-E258119DD761}" srcOrd="7" destOrd="0" presId="urn:microsoft.com/office/officeart/2018/5/layout/IconLeafLabelList"/>
    <dgm:cxn modelId="{984A2E18-5035-43D1-A25B-D7BE1C1166F3}" type="presParOf" srcId="{46E803AC-8986-46C1-92D8-E56D4B74F1DE}" destId="{55771CA7-AF85-4EF0-B8AC-AB2ADC856701}" srcOrd="8" destOrd="0" presId="urn:microsoft.com/office/officeart/2018/5/layout/IconLeafLabelList"/>
    <dgm:cxn modelId="{080954E1-95FD-47BB-A1B1-028741D61AFA}" type="presParOf" srcId="{55771CA7-AF85-4EF0-B8AC-AB2ADC856701}" destId="{D353CBA5-1237-4BE7-A5CF-BB209F6F998D}" srcOrd="0" destOrd="0" presId="urn:microsoft.com/office/officeart/2018/5/layout/IconLeafLabelList"/>
    <dgm:cxn modelId="{BB9E8814-8729-42B7-80D3-B4566A9E52D0}" type="presParOf" srcId="{55771CA7-AF85-4EF0-B8AC-AB2ADC856701}" destId="{1BA7BB46-AC0C-4396-8B81-9BBC09F9E3CC}" srcOrd="1" destOrd="0" presId="urn:microsoft.com/office/officeart/2018/5/layout/IconLeafLabelList"/>
    <dgm:cxn modelId="{80475D06-37B4-467B-B173-0061D6F1285E}" type="presParOf" srcId="{55771CA7-AF85-4EF0-B8AC-AB2ADC856701}" destId="{F3F7C64B-B471-4362-9D01-A4D24FD77123}" srcOrd="2" destOrd="0" presId="urn:microsoft.com/office/officeart/2018/5/layout/IconLeafLabelList"/>
    <dgm:cxn modelId="{E5238B21-2B51-458A-8EC1-80185F6AC555}" type="presParOf" srcId="{55771CA7-AF85-4EF0-B8AC-AB2ADC856701}" destId="{E45E9A77-5993-4F9D-8126-41A49BAE4CB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85D759-CACD-4780-8802-579EC1B397A6}">
      <dsp:nvSpPr>
        <dsp:cNvPr id="0" name=""/>
        <dsp:cNvSpPr/>
      </dsp:nvSpPr>
      <dsp:spPr>
        <a:xfrm>
          <a:off x="0" y="1997"/>
          <a:ext cx="5283200" cy="13650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A0D966-515D-4907-BF64-4178128099B8}">
      <dsp:nvSpPr>
        <dsp:cNvPr id="0" name=""/>
        <dsp:cNvSpPr/>
      </dsp:nvSpPr>
      <dsp:spPr>
        <a:xfrm>
          <a:off x="412921" y="309129"/>
          <a:ext cx="750765" cy="750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AF8A97-AC5B-4ECC-AC26-08F3D6F51DBD}">
      <dsp:nvSpPr>
        <dsp:cNvPr id="0" name=""/>
        <dsp:cNvSpPr/>
      </dsp:nvSpPr>
      <dsp:spPr>
        <a:xfrm>
          <a:off x="1576607" y="1997"/>
          <a:ext cx="3647259" cy="1365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65" tIns="144465" rIns="144465" bIns="144465" numCol="1" spcCol="1270" anchor="ctr" anchorCtr="0">
          <a:noAutofit/>
        </a:bodyPr>
        <a:lstStyle/>
        <a:p>
          <a:pPr marL="0" lvl="0" indent="0" algn="l" defTabSz="9334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kern="1200" dirty="0">
              <a:latin typeface="Elephant"/>
            </a:rPr>
            <a:t>HIIT</a:t>
          </a:r>
          <a:r>
            <a:rPr lang="en-GB" kern="1200" dirty="0"/>
            <a:t> has shown to significantly improve VO2max in short time periods.</a:t>
          </a:r>
          <a:r>
            <a:rPr lang="en-GB" sz="1800" b="0" kern="1200" dirty="0">
              <a:latin typeface="Univers Condensed"/>
              <a:cs typeface="Times New Roman"/>
            </a:rPr>
            <a:t> (Wen et al., 2019)</a:t>
          </a:r>
          <a:endParaRPr lang="en-US" sz="1800" b="0" kern="1200" dirty="0">
            <a:latin typeface="Univers Condensed"/>
            <a:cs typeface="Times New Roman"/>
          </a:endParaRPr>
        </a:p>
      </dsp:txBody>
      <dsp:txXfrm>
        <a:off x="1576607" y="1997"/>
        <a:ext cx="3647259" cy="1365028"/>
      </dsp:txXfrm>
    </dsp:sp>
    <dsp:sp modelId="{F130FE14-0404-4472-98D4-1CBB087638A5}">
      <dsp:nvSpPr>
        <dsp:cNvPr id="0" name=""/>
        <dsp:cNvSpPr/>
      </dsp:nvSpPr>
      <dsp:spPr>
        <a:xfrm>
          <a:off x="0" y="1697941"/>
          <a:ext cx="5283200" cy="13650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5896C4-CF12-4673-AD46-9AA687A750E1}">
      <dsp:nvSpPr>
        <dsp:cNvPr id="0" name=""/>
        <dsp:cNvSpPr/>
      </dsp:nvSpPr>
      <dsp:spPr>
        <a:xfrm>
          <a:off x="412921" y="2005073"/>
          <a:ext cx="750765" cy="750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A37FE6-9C08-40FD-B644-011DF857FFF7}">
      <dsp:nvSpPr>
        <dsp:cNvPr id="0" name=""/>
        <dsp:cNvSpPr/>
      </dsp:nvSpPr>
      <dsp:spPr>
        <a:xfrm>
          <a:off x="1576607" y="1697941"/>
          <a:ext cx="3647259" cy="1365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65" tIns="144465" rIns="144465" bIns="144465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Comparable or greater improvements than moderate-intensity continuous training.</a:t>
          </a:r>
          <a:endParaRPr lang="en-US" sz="2100" kern="1200"/>
        </a:p>
      </dsp:txBody>
      <dsp:txXfrm>
        <a:off x="1576607" y="1697941"/>
        <a:ext cx="3647259" cy="1365028"/>
      </dsp:txXfrm>
    </dsp:sp>
    <dsp:sp modelId="{6F7E47AE-9160-421A-8033-AE951EDF8137}">
      <dsp:nvSpPr>
        <dsp:cNvPr id="0" name=""/>
        <dsp:cNvSpPr/>
      </dsp:nvSpPr>
      <dsp:spPr>
        <a:xfrm>
          <a:off x="0" y="3393886"/>
          <a:ext cx="5283200" cy="13650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44DC5A-61BC-4D4A-910E-E84DC5DDAFF2}">
      <dsp:nvSpPr>
        <dsp:cNvPr id="0" name=""/>
        <dsp:cNvSpPr/>
      </dsp:nvSpPr>
      <dsp:spPr>
        <a:xfrm>
          <a:off x="412921" y="3701017"/>
          <a:ext cx="750765" cy="75076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AA91B-347E-4D03-8C75-10A2B70C12AE}">
      <dsp:nvSpPr>
        <dsp:cNvPr id="0" name=""/>
        <dsp:cNvSpPr/>
      </dsp:nvSpPr>
      <dsp:spPr>
        <a:xfrm>
          <a:off x="1576607" y="3393886"/>
          <a:ext cx="3647259" cy="13650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465" tIns="144465" rIns="144465" bIns="144465" numCol="1" spcCol="1270" anchor="ctr" anchorCtr="0">
          <a:noAutofit/>
        </a:bodyPr>
        <a:lstStyle/>
        <a:p>
          <a:pPr marL="0" lvl="0" indent="0" algn="l" defTabSz="93345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Improves cardiovascular efficiency and aerobic capacity</a:t>
          </a:r>
          <a:endParaRPr lang="en-GB" sz="2100" kern="1200">
            <a:latin typeface="Times New Roman"/>
            <a:cs typeface="Times New Roman"/>
          </a:endParaRPr>
        </a:p>
      </dsp:txBody>
      <dsp:txXfrm>
        <a:off x="1576607" y="3393886"/>
        <a:ext cx="3647259" cy="1365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918685-C438-4DD8-A764-0075E1B4D1BC}">
      <dsp:nvSpPr>
        <dsp:cNvPr id="0" name=""/>
        <dsp:cNvSpPr/>
      </dsp:nvSpPr>
      <dsp:spPr>
        <a:xfrm>
          <a:off x="0" y="1390"/>
          <a:ext cx="9488488" cy="70459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04D38C-F184-4A61-A303-B6DB244E7A1E}">
      <dsp:nvSpPr>
        <dsp:cNvPr id="0" name=""/>
        <dsp:cNvSpPr/>
      </dsp:nvSpPr>
      <dsp:spPr>
        <a:xfrm>
          <a:off x="213141" y="159924"/>
          <a:ext cx="387529" cy="387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81C058-C041-45E5-8108-FDFFC5995D00}">
      <dsp:nvSpPr>
        <dsp:cNvPr id="0" name=""/>
        <dsp:cNvSpPr/>
      </dsp:nvSpPr>
      <dsp:spPr>
        <a:xfrm>
          <a:off x="813811" y="1390"/>
          <a:ext cx="8674676" cy="704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70" tIns="74570" rIns="74570" bIns="745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Findings were consistent with previous HIIT research</a:t>
          </a:r>
          <a:endParaRPr lang="en-US" sz="1900" kern="1200"/>
        </a:p>
      </dsp:txBody>
      <dsp:txXfrm>
        <a:off x="813811" y="1390"/>
        <a:ext cx="8674676" cy="704598"/>
      </dsp:txXfrm>
    </dsp:sp>
    <dsp:sp modelId="{21202E17-3750-4F5E-A8D3-D41CA07CB47A}">
      <dsp:nvSpPr>
        <dsp:cNvPr id="0" name=""/>
        <dsp:cNvSpPr/>
      </dsp:nvSpPr>
      <dsp:spPr>
        <a:xfrm>
          <a:off x="0" y="882138"/>
          <a:ext cx="9488488" cy="70459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ECA09-F07E-4094-AF15-EDEC63862AEC}">
      <dsp:nvSpPr>
        <dsp:cNvPr id="0" name=""/>
        <dsp:cNvSpPr/>
      </dsp:nvSpPr>
      <dsp:spPr>
        <a:xfrm>
          <a:off x="213141" y="1040673"/>
          <a:ext cx="387529" cy="387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CB48C3-EA9A-47C1-89B8-C09C827F0098}">
      <dsp:nvSpPr>
        <dsp:cNvPr id="0" name=""/>
        <dsp:cNvSpPr/>
      </dsp:nvSpPr>
      <dsp:spPr>
        <a:xfrm>
          <a:off x="813811" y="882138"/>
          <a:ext cx="8674676" cy="704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70" tIns="74570" rIns="74570" bIns="745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 has shown HIIT can significantly improve VO2 max in short durations</a:t>
          </a:r>
          <a:endParaRPr lang="en-US" sz="1900" kern="1200"/>
        </a:p>
      </dsp:txBody>
      <dsp:txXfrm>
        <a:off x="813811" y="882138"/>
        <a:ext cx="8674676" cy="704598"/>
      </dsp:txXfrm>
    </dsp:sp>
    <dsp:sp modelId="{712375CA-D053-44D3-BEED-581D652776DA}">
      <dsp:nvSpPr>
        <dsp:cNvPr id="0" name=""/>
        <dsp:cNvSpPr/>
      </dsp:nvSpPr>
      <dsp:spPr>
        <a:xfrm>
          <a:off x="0" y="1762887"/>
          <a:ext cx="9488488" cy="70459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EF0086-9505-4684-81DD-9EB718ECFE2D}">
      <dsp:nvSpPr>
        <dsp:cNvPr id="0" name=""/>
        <dsp:cNvSpPr/>
      </dsp:nvSpPr>
      <dsp:spPr>
        <a:xfrm>
          <a:off x="213141" y="1921422"/>
          <a:ext cx="387529" cy="387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CBC36-3CCE-4603-8D1C-59689B1F4225}">
      <dsp:nvSpPr>
        <dsp:cNvPr id="0" name=""/>
        <dsp:cNvSpPr/>
      </dsp:nvSpPr>
      <dsp:spPr>
        <a:xfrm>
          <a:off x="813811" y="1762887"/>
          <a:ext cx="8674676" cy="704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70" tIns="74570" rIns="74570" bIns="745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Improvements in resting heart rate and HRV align with adaptations reported in literature</a:t>
          </a:r>
          <a:endParaRPr lang="en-US" sz="1900" kern="1200"/>
        </a:p>
      </dsp:txBody>
      <dsp:txXfrm>
        <a:off x="813811" y="1762887"/>
        <a:ext cx="8674676" cy="704598"/>
      </dsp:txXfrm>
    </dsp:sp>
    <dsp:sp modelId="{137C7F17-BAA3-431C-9587-A275239765FB}">
      <dsp:nvSpPr>
        <dsp:cNvPr id="0" name=""/>
        <dsp:cNvSpPr/>
      </dsp:nvSpPr>
      <dsp:spPr>
        <a:xfrm>
          <a:off x="0" y="2643635"/>
          <a:ext cx="9488488" cy="70459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E92C97-9713-4CB5-B73F-146AD5F6DB97}">
      <dsp:nvSpPr>
        <dsp:cNvPr id="0" name=""/>
        <dsp:cNvSpPr/>
      </dsp:nvSpPr>
      <dsp:spPr>
        <a:xfrm>
          <a:off x="213141" y="2802170"/>
          <a:ext cx="387529" cy="387529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3617E3-9161-486E-A513-D938D0DA9487}">
      <dsp:nvSpPr>
        <dsp:cNvPr id="0" name=""/>
        <dsp:cNvSpPr/>
      </dsp:nvSpPr>
      <dsp:spPr>
        <a:xfrm>
          <a:off x="813811" y="2643635"/>
          <a:ext cx="8674676" cy="7045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4570" tIns="74570" rIns="74570" bIns="7457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Supports HIIT as an effective method for improving cardiovascular fitness</a:t>
          </a:r>
          <a:endParaRPr lang="en-US" sz="1900" kern="1200"/>
        </a:p>
      </dsp:txBody>
      <dsp:txXfrm>
        <a:off x="813811" y="2643635"/>
        <a:ext cx="8674676" cy="7045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E7EEC2-B362-4BAF-BB3E-D9E7C9A5D19E}">
      <dsp:nvSpPr>
        <dsp:cNvPr id="0" name=""/>
        <dsp:cNvSpPr/>
      </dsp:nvSpPr>
      <dsp:spPr>
        <a:xfrm>
          <a:off x="315769" y="741545"/>
          <a:ext cx="987556" cy="987556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9CEE01-8F54-4950-8BD9-22619C313D5A}">
      <dsp:nvSpPr>
        <dsp:cNvPr id="0" name=""/>
        <dsp:cNvSpPr/>
      </dsp:nvSpPr>
      <dsp:spPr>
        <a:xfrm>
          <a:off x="526232" y="952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B653E-6688-4A6E-94CA-0F93B64C76D0}">
      <dsp:nvSpPr>
        <dsp:cNvPr id="0" name=""/>
        <dsp:cNvSpPr/>
      </dsp:nvSpPr>
      <dsp:spPr>
        <a:xfrm>
          <a:off x="74" y="2036701"/>
          <a:ext cx="1618945" cy="64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6-week HIIT programme was effective in improving cardiovascular fitness</a:t>
          </a:r>
          <a:endParaRPr lang="en-US" sz="1100" kern="1200"/>
        </a:p>
      </dsp:txBody>
      <dsp:txXfrm>
        <a:off x="74" y="2036701"/>
        <a:ext cx="1618945" cy="647578"/>
      </dsp:txXfrm>
    </dsp:sp>
    <dsp:sp modelId="{09716305-09E7-4095-80DB-E73C8FD718B9}">
      <dsp:nvSpPr>
        <dsp:cNvPr id="0" name=""/>
        <dsp:cNvSpPr/>
      </dsp:nvSpPr>
      <dsp:spPr>
        <a:xfrm>
          <a:off x="2218029" y="741545"/>
          <a:ext cx="987556" cy="987556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C56CE5-077C-44D5-8965-A8D0A84AB8B8}">
      <dsp:nvSpPr>
        <dsp:cNvPr id="0" name=""/>
        <dsp:cNvSpPr/>
      </dsp:nvSpPr>
      <dsp:spPr>
        <a:xfrm>
          <a:off x="2428492" y="952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A04ECE-4E77-49C4-9060-2B222694D56D}">
      <dsp:nvSpPr>
        <dsp:cNvPr id="0" name=""/>
        <dsp:cNvSpPr/>
      </dsp:nvSpPr>
      <dsp:spPr>
        <a:xfrm>
          <a:off x="1902335" y="2036701"/>
          <a:ext cx="1618945" cy="64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Positive improvements observed in VO2 max, resting heart rate, and HRV</a:t>
          </a:r>
          <a:endParaRPr lang="en-US" sz="1100" kern="1200"/>
        </a:p>
      </dsp:txBody>
      <dsp:txXfrm>
        <a:off x="1902335" y="2036701"/>
        <a:ext cx="1618945" cy="647578"/>
      </dsp:txXfrm>
    </dsp:sp>
    <dsp:sp modelId="{AC4980DE-B08D-4C18-9CAB-4DC44FC955BE}">
      <dsp:nvSpPr>
        <dsp:cNvPr id="0" name=""/>
        <dsp:cNvSpPr/>
      </dsp:nvSpPr>
      <dsp:spPr>
        <a:xfrm>
          <a:off x="4120290" y="741545"/>
          <a:ext cx="987556" cy="987556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2498C8-9511-43D9-8599-9D475AB3A7E4}">
      <dsp:nvSpPr>
        <dsp:cNvPr id="0" name=""/>
        <dsp:cNvSpPr/>
      </dsp:nvSpPr>
      <dsp:spPr>
        <a:xfrm>
          <a:off x="4330753" y="952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9D5A7D-9AE1-472F-8C74-800B6D980972}">
      <dsp:nvSpPr>
        <dsp:cNvPr id="0" name=""/>
        <dsp:cNvSpPr/>
      </dsp:nvSpPr>
      <dsp:spPr>
        <a:xfrm>
          <a:off x="3804596" y="2036701"/>
          <a:ext cx="1618945" cy="64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HIIT proved to be a time-efficient training method</a:t>
          </a:r>
          <a:endParaRPr lang="en-US" sz="1100" kern="1200"/>
        </a:p>
      </dsp:txBody>
      <dsp:txXfrm>
        <a:off x="3804596" y="2036701"/>
        <a:ext cx="1618945" cy="647578"/>
      </dsp:txXfrm>
    </dsp:sp>
    <dsp:sp modelId="{A9301898-35B0-4CCD-9073-5C9E0ABAD93F}">
      <dsp:nvSpPr>
        <dsp:cNvPr id="0" name=""/>
        <dsp:cNvSpPr/>
      </dsp:nvSpPr>
      <dsp:spPr>
        <a:xfrm>
          <a:off x="6022551" y="741545"/>
          <a:ext cx="987556" cy="987556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5F1268-3BE8-44E7-8A23-91916CA75FDF}">
      <dsp:nvSpPr>
        <dsp:cNvPr id="0" name=""/>
        <dsp:cNvSpPr/>
      </dsp:nvSpPr>
      <dsp:spPr>
        <a:xfrm>
          <a:off x="6233014" y="952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849013-773F-475E-8C04-4066050C0A0D}">
      <dsp:nvSpPr>
        <dsp:cNvPr id="0" name=""/>
        <dsp:cNvSpPr/>
      </dsp:nvSpPr>
      <dsp:spPr>
        <a:xfrm>
          <a:off x="5706857" y="2036701"/>
          <a:ext cx="1618945" cy="64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 longer intervention may produce greater physiological adaptations</a:t>
          </a:r>
          <a:endParaRPr lang="en-US" sz="1100" kern="1200"/>
        </a:p>
      </dsp:txBody>
      <dsp:txXfrm>
        <a:off x="5706857" y="2036701"/>
        <a:ext cx="1618945" cy="647578"/>
      </dsp:txXfrm>
    </dsp:sp>
    <dsp:sp modelId="{D353CBA5-1237-4BE7-A5CF-BB209F6F998D}">
      <dsp:nvSpPr>
        <dsp:cNvPr id="0" name=""/>
        <dsp:cNvSpPr/>
      </dsp:nvSpPr>
      <dsp:spPr>
        <a:xfrm>
          <a:off x="7924812" y="741545"/>
          <a:ext cx="987556" cy="987556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A7BB46-AC0C-4396-8B81-9BBC09F9E3CC}">
      <dsp:nvSpPr>
        <dsp:cNvPr id="0" name=""/>
        <dsp:cNvSpPr/>
      </dsp:nvSpPr>
      <dsp:spPr>
        <a:xfrm>
          <a:off x="8135275" y="952008"/>
          <a:ext cx="566630" cy="5666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5E9A77-5993-4F9D-8126-41A49BAE4CB3}">
      <dsp:nvSpPr>
        <dsp:cNvPr id="0" name=""/>
        <dsp:cNvSpPr/>
      </dsp:nvSpPr>
      <dsp:spPr>
        <a:xfrm>
          <a:off x="7609117" y="2036701"/>
          <a:ext cx="1618945" cy="647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Future programmes could combine HIIT with resistance training for additional benefits</a:t>
          </a:r>
          <a:endParaRPr lang="en-US" sz="1100" kern="1200"/>
        </a:p>
      </dsp:txBody>
      <dsp:txXfrm>
        <a:off x="7609117" y="2036701"/>
        <a:ext cx="1618945" cy="64757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8E770-44AE-47D5-B4B1-71BEC9A9D7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663960"/>
            <a:ext cx="9456049" cy="3594112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CA91C7-81A9-46F3-B0F4-D9AB88085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667581"/>
            <a:ext cx="9456049" cy="1197387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A648C8-9681-4994-B52A-1A8BC79127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41248" y="6102693"/>
            <a:ext cx="2743200" cy="365125"/>
          </a:xfrm>
        </p:spPr>
        <p:txBody>
          <a:bodyPr/>
          <a:lstStyle/>
          <a:p>
            <a:fld id="{AE3425CA-4B9D-4420-BB9E-C250DB30E421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7F203-CB10-488B-82DC-9D0571A5EE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2B2E9B-C8B7-4716-9D05-265A04246E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EED8031-DD67-43C6-94A0-646636C95560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41492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42B9A-9384-46B2-8B4F-B9C2035CA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413CF4-CD0B-4F3C-A1CE-1BA3EFDEEB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1DE659-17B0-4F70-8F1C-93BF4DB64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751E1E-C50D-4FD4-8B1E-ECD78340D9AB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B0750-AB4E-4FCF-9B52-BC954760B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466B99-C716-4464-B695-623F4C5A9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2887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233A-AD59-4FB1-A1CA-AABFAE040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9538428" cy="3714417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656964-650B-4E87-9541-0E659DEC03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9" y="4672584"/>
            <a:ext cx="9538428" cy="1143802"/>
          </a:xfr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1BB50-DF4A-47B5-A3AD-18712A3AD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83AFB-9E54-459E-8C6D-0913AC3BA5D7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DF59B3-D1B8-4A51-AD6E-868C5BF6F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0CA779-6272-4A15-A566-20C4E9A60D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0B86E8F-91EA-4626-BCA8-3B4973C7C9D6}"/>
              </a:ext>
            </a:extLst>
          </p:cNvPr>
          <p:cNvCxnSpPr>
            <a:cxnSpLocks/>
          </p:cNvCxnSpPr>
          <p:nvPr/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0171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52A00-5BBD-436C-BB6D-CE650FC46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3"/>
            <a:ext cx="9683871" cy="13258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FB3E2E-F3C4-4CDD-9138-86AE7A1B56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41248" y="2108362"/>
            <a:ext cx="4507926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95CD01-B639-46B6-B53D-18FE1E39AF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99171" y="2108362"/>
            <a:ext cx="4825948" cy="372166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96E34C3-86AC-48F9-92A4-F17BFAF9E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0144B6-0CA7-46BA-A00B-1E68E5C3ED0C}" type="datetime1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5D6A29-C51F-4654-82AD-04056FA6C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21EEB6-57E6-40E7-9702-1D5999B50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F929C81A-4806-44FF-99D8-13A65B2D066F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08DDCF9-5353-4B5F-8565-8C27F795A4BF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2965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0D1A9-BF08-4C6D-805E-244B234EE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7784"/>
            <a:ext cx="943957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20C1D8-0907-4FDB-BFAD-36E14AF98D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114185"/>
            <a:ext cx="4438887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6A4441-5FC3-4F86-8ADE-ED90424DB9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1248" y="2900451"/>
            <a:ext cx="4438887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CEB34D-DB36-47E0-AE2C-FBEBA27207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95090" y="2114185"/>
            <a:ext cx="4485728" cy="693761"/>
          </a:xfrm>
        </p:spPr>
        <p:txBody>
          <a:bodyPr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4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056219-D498-410D-8F2C-03045AE480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95090" y="2900451"/>
            <a:ext cx="4485730" cy="3028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8DC9AD-F6B8-44D0-8169-84553C1F92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1F549-537C-41EC-B9CC-5B6A9AC2A6A7}" type="datetime1">
              <a:rPr lang="en-US" smtClean="0"/>
              <a:t>5/8/2026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9985ED-7382-4F00-845D-4F27841B5D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A2CC25-9EC7-4706-9BD4-5E20C4B33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DBC7D26-1B30-46B8-8221-09886FA3D030}"/>
              </a:ext>
            </a:extLst>
          </p:cNvPr>
          <p:cNvCxnSpPr>
            <a:cxnSpLocks/>
          </p:cNvCxnSpPr>
          <p:nvPr/>
        </p:nvCxnSpPr>
        <p:spPr>
          <a:xfrm>
            <a:off x="375523" y="2004012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4186A75-E140-4995-A8BB-89B5ACE678D2}"/>
              </a:ext>
            </a:extLst>
          </p:cNvPr>
          <p:cNvCxnSpPr>
            <a:cxnSpLocks/>
          </p:cNvCxnSpPr>
          <p:nvPr/>
        </p:nvCxnSpPr>
        <p:spPr>
          <a:xfrm>
            <a:off x="5563342" y="2004012"/>
            <a:ext cx="0" cy="404869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1940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D221C2-B85F-435F-8DF3-C714A5472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99FE38-24D5-4D5F-A92E-E4F8B23FB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2F8D56-3D0E-48B8-8218-1F3A06A96C62}" type="datetime1">
              <a:rPr lang="en-US" smtClean="0"/>
              <a:t>5/8/2026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29DF69-BE29-4038-9744-17BFC57B8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B9496F-64EC-46E7-97F0-BCB7E79F8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2694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F19E0-8FE3-45E8-A227-D74EEF1A63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EC309E-27D4-401F-A74A-DEA16C7B51DC}" type="datetime1">
              <a:rPr lang="en-US" smtClean="0"/>
              <a:t>5/8/2026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BFB1926-56F3-40BC-A03F-62B969419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FE2B6-07A4-4AA0-9BCE-204E13DA4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285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6266A-CB24-44C5-B2E8-011420844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9283"/>
            <a:ext cx="4603963" cy="2572489"/>
          </a:xfrm>
        </p:spPr>
        <p:txBody>
          <a:bodyPr anchor="ctr">
            <a:no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9DBD1-7133-47A5-A771-2CEA18533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796" y="549283"/>
            <a:ext cx="4455517" cy="5319704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6A729F-B24D-424E-B067-003B0601F25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8" y="3296498"/>
            <a:ext cx="4603963" cy="2572489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FA7323-5497-426C-9DD9-3CF69E88EC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EA2B81-2BC3-42D7-B67D-05C685AA80AD}" type="datetime1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FD7667-4D25-40AF-9D6D-FCB2C21E8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650918-EDF8-47A5-BEA8-AC9A7A1536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06279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5C5D2B-FAFB-4BC9-A917-610FDCD0B8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552782"/>
            <a:ext cx="4608576" cy="2569464"/>
          </a:xfr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26A694-5302-42BE-8A7A-6007C10F8F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825952" y="552783"/>
            <a:ext cx="4663440" cy="530826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E4481C-81D6-4329-8203-70B3FCC3F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1249" y="3300984"/>
            <a:ext cx="4608576" cy="2569464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D6C12-26C4-4DF7-B013-56D0849AC7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DB8F2B-E487-4905-B553-FB649F2B6F23}" type="datetime1">
              <a:rPr lang="en-US" smtClean="0"/>
              <a:t>5/8/2026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E2F307-FB97-40EC-8517-E6F351B3DA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C1B397-305A-42B7-A763-829634B93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8038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3C3B3-C67F-4C48-A663-EF010429E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4C4B3F-B3CB-4CF0-AEC8-1893A6A27E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6D005-2B71-4325-A646-A2278C3A2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4B861-3779-4E37-8DF0-E9EB3EA96210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56B01-AE16-42EF-B970-5CAF0C891C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F9BE2-24F4-4F83-8E64-4307C979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5902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6601120-856A-4F01-B7C1-D87A1E5F81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874324" y="552782"/>
            <a:ext cx="2620891" cy="52947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D62358-C84C-4947-B826-FF738422EA5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52782"/>
            <a:ext cx="6803155" cy="52947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71139-AA1A-46DB-B793-17FB8E6E8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388-E864-4553-9937-AE9FC5E50CFC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2E06F6-0FE2-40FB-BFEE-010C22293D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BA7B1B-13A1-41BA-B924-FD11450C1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5749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B4BD48A-4D17-4225-AC4D-67B4C686C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489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F14A2B-77AF-4E51-B0C1-0D361EF81A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2096199"/>
            <a:ext cx="9489000" cy="37473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9C2F5-57CA-4152-A766-8F877538FB1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1248" y="6102693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EF7C3A7-D6F6-4D38-A7C3-B72967BB81A6}" type="datetime1">
              <a:rPr lang="en-US" smtClean="0"/>
              <a:t>5/8/2026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225FB5-D02B-4BB9-8B8B-D1A11CFE896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4260" y="242762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10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6244FF-6F88-4090-A77F-499DF9AAEA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5546" y="5878515"/>
            <a:ext cx="952229" cy="420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3200" b="1" kern="1200" cap="all" spc="300" baseline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6586042B-6341-4E38-A80C-926D3BB8AAC9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194AEDE-F25F-43E6-A2C4-7FFF41074990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C793C08-EF4C-422B-A728-6C717C47DF6F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E825BC6-56A8-46DE-8037-A9A577624B0D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9636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defTabSz="914400" rtl="0" eaLnBrk="1" latinLnBrk="0" hangingPunct="1">
        <a:lnSpc>
          <a:spcPct val="13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Black">
            <a:extLst>
              <a:ext uri="{FF2B5EF4-FFF2-40B4-BE49-F238E27FC236}">
                <a16:creationId xmlns:a16="http://schemas.microsoft.com/office/drawing/2014/main" id="{E99D7AAF-4170-4D21-AB6C-605F6F100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DD9E9C-E042-4BE2-4316-8D7774EA6A9A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8284" r="6" b="2143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3" name="Main Frame">
            <a:extLst>
              <a:ext uri="{FF2B5EF4-FFF2-40B4-BE49-F238E27FC236}">
                <a16:creationId xmlns:a16="http://schemas.microsoft.com/office/drawing/2014/main" id="{9502469D-C562-48E3-ABA2-3CFA55C52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41248" y="663960"/>
            <a:ext cx="6947455" cy="5111275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Evaluation of a 6-</a:t>
            </a:r>
            <a:r>
              <a:rPr lang="en-GB">
                <a:solidFill>
                  <a:srgbClr val="FFFFFF"/>
                </a:solidFill>
              </a:rPr>
              <a:t>Week HIIT </a:t>
            </a:r>
            <a:r>
              <a:rPr lang="en-GB" dirty="0">
                <a:solidFill>
                  <a:srgbClr val="FFFFFF"/>
                </a:solidFill>
              </a:rPr>
              <a:t>Programme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428898" y="663960"/>
            <a:ext cx="2063256" cy="51112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Connor Richards | BMSS6011 </a:t>
            </a:r>
          </a:p>
        </p:txBody>
      </p:sp>
      <p:cxnSp>
        <p:nvCxnSpPr>
          <p:cNvPr id="15" name="Main Horizontal Connector">
            <a:extLst>
              <a:ext uri="{FF2B5EF4-FFF2-40B4-BE49-F238E27FC236}">
                <a16:creationId xmlns:a16="http://schemas.microsoft.com/office/drawing/2014/main" id="{4D594499-F983-4364-8ABC-5BCDC2E9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752928D3-58AB-4E4F-A2E6-74A3B341C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53400" y="334928"/>
            <a:ext cx="0" cy="5712509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Main Vertical Connector">
            <a:extLst>
              <a:ext uri="{FF2B5EF4-FFF2-40B4-BE49-F238E27FC236}">
                <a16:creationId xmlns:a16="http://schemas.microsoft.com/office/drawing/2014/main" id="{6D4C177C-581F-4CC8-A686-0B6D25DC6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F6E0E-9C1E-4635-882B-8B57B0231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310924" cy="1154711"/>
          </a:xfrm>
        </p:spPr>
        <p:txBody>
          <a:bodyPr>
            <a:normAutofit/>
          </a:bodyPr>
          <a:lstStyle/>
          <a:p>
            <a:r>
              <a:rPr lang="en-GB" u="sng"/>
              <a:t>Introduction and Aim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8539827A-306B-EBD1-076B-6F9706E04A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3480355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400"/>
              <a:t>High Intensity Interval Training (HIIT) involves short bursts of intense exercise followed by recovery periods.</a:t>
            </a:r>
          </a:p>
          <a:p>
            <a:pPr>
              <a:lnSpc>
                <a:spcPct val="120000"/>
              </a:lnSpc>
            </a:pPr>
            <a:r>
              <a:rPr lang="en-GB" sz="1400"/>
              <a:t>Typically performed at &gt;80% of maximum heart rate.</a:t>
            </a:r>
          </a:p>
          <a:p>
            <a:pPr>
              <a:lnSpc>
                <a:spcPct val="120000"/>
              </a:lnSpc>
            </a:pPr>
            <a:r>
              <a:rPr lang="en-GB" sz="1400"/>
              <a:t>Time efficient method to improve fitness.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400" u="sng"/>
              <a:t>Aim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400" dirty="0"/>
              <a:t>To evaluate the effectiveness of a 6-week </a:t>
            </a:r>
            <a:r>
              <a:rPr lang="en-GB" sz="1400"/>
              <a:t>HIIT programme on cardiovascular fitness in </a:t>
            </a:r>
            <a:r>
              <a:rPr lang="en-GB" sz="1400" dirty="0"/>
              <a:t>a recreationally active individual</a:t>
            </a:r>
          </a:p>
        </p:txBody>
      </p:sp>
      <p:pic>
        <p:nvPicPr>
          <p:cNvPr id="26" name="Picture 25" descr="Fig. 2">
            <a:extLst>
              <a:ext uri="{FF2B5EF4-FFF2-40B4-BE49-F238E27FC236}">
                <a16:creationId xmlns:a16="http://schemas.microsoft.com/office/drawing/2014/main" id="{8300CCB0-93DD-F401-A6B3-2150527C0F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6805" y="2873264"/>
            <a:ext cx="5940134" cy="2197879"/>
          </a:xfrm>
          <a:prstGeom prst="rect">
            <a:avLst/>
          </a:prstGeom>
        </p:spPr>
      </p:pic>
      <p:sp>
        <p:nvSpPr>
          <p:cNvPr id="29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DA245249-2F4C-4F85-AB62-095DBE52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911349"/>
            <a:ext cx="1038095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2D08E46-4633-48DB-9AC2-D98F115E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1905000"/>
            <a:ext cx="0" cy="414243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Box 26">
            <a:extLst>
              <a:ext uri="{FF2B5EF4-FFF2-40B4-BE49-F238E27FC236}">
                <a16:creationId xmlns:a16="http://schemas.microsoft.com/office/drawing/2014/main" id="{AD641066-4FDC-8FD7-1F81-74669F50149A}"/>
              </a:ext>
            </a:extLst>
          </p:cNvPr>
          <p:cNvSpPr txBox="1"/>
          <p:nvPr/>
        </p:nvSpPr>
        <p:spPr>
          <a:xfrm>
            <a:off x="5145657" y="5271601"/>
            <a:ext cx="438912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latin typeface="Univers Condensed"/>
                <a:cs typeface="Times New Roman"/>
              </a:rPr>
              <a:t>(Coates et al.)</a:t>
            </a:r>
            <a:endParaRPr lang="en-US" sz="1400">
              <a:latin typeface="Univers Condensed"/>
            </a:endParaRPr>
          </a:p>
        </p:txBody>
      </p:sp>
    </p:spTree>
    <p:extLst>
      <p:ext uri="{BB962C8B-B14F-4D97-AF65-F5344CB8AC3E}">
        <p14:creationId xmlns:p14="http://schemas.microsoft.com/office/powerpoint/2010/main" val="17749039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C4985-B544-4EB3-576D-122B712D6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Client Backgr</a:t>
            </a:r>
            <a:r>
              <a:rPr lang="en-GB" u="sng"/>
              <a:t>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745A3-7F24-F2CD-060E-F29E88329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/>
              <a:t>Age:</a:t>
            </a:r>
            <a:r>
              <a:rPr lang="en-GB"/>
              <a:t> 21</a:t>
            </a:r>
            <a:endParaRPr lang="en-US"/>
          </a:p>
          <a:p>
            <a:r>
              <a:rPr lang="en-GB" b="1"/>
              <a:t>Gender:</a:t>
            </a:r>
            <a:r>
              <a:rPr lang="en-GB"/>
              <a:t> Male</a:t>
            </a:r>
          </a:p>
          <a:p>
            <a:r>
              <a:rPr lang="en-GB" b="1"/>
              <a:t>Training Background: </a:t>
            </a:r>
            <a:r>
              <a:rPr lang="en-GB"/>
              <a:t>Recreationally active, no structured training programme</a:t>
            </a:r>
          </a:p>
          <a:p>
            <a:r>
              <a:rPr lang="en-GB" b="1" dirty="0"/>
              <a:t>Lifestyle:</a:t>
            </a:r>
            <a:r>
              <a:rPr lang="en-GB" dirty="0"/>
              <a:t> University student, </a:t>
            </a:r>
            <a:r>
              <a:rPr lang="en-GB"/>
              <a:t>sedentary</a:t>
            </a:r>
            <a:r>
              <a:rPr lang="en-GB" dirty="0"/>
              <a:t> outside of occasional exercise</a:t>
            </a:r>
          </a:p>
          <a:p>
            <a:pPr marL="0" indent="0">
              <a:buNone/>
            </a:pPr>
            <a:r>
              <a:rPr lang="en-GB" u="sng"/>
              <a:t>Goals</a:t>
            </a:r>
            <a:endParaRPr lang="en-GB" u="sng" dirty="0"/>
          </a:p>
          <a:p>
            <a:r>
              <a:rPr lang="en-GB"/>
              <a:t>Improve cardiovascular fitness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707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194AEDE-F25F-43E6-A2C4-7FFF41074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793C08-EF4C-422B-A728-6C717C47D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E825BC6-56A8-46DE-8037-A9A577624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EED8031-DD67-43C6-94A0-646636C9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7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A0586-6C81-BDC3-8C1A-E04D63DC9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669856"/>
            <a:ext cx="5981860" cy="10406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u="sng"/>
              <a:t>Baseline Testing</a:t>
            </a:r>
          </a:p>
        </p:txBody>
      </p:sp>
      <p:sp>
        <p:nvSpPr>
          <p:cNvPr id="19" name="Main Frame">
            <a:extLst>
              <a:ext uri="{FF2B5EF4-FFF2-40B4-BE49-F238E27FC236}">
                <a16:creationId xmlns:a16="http://schemas.microsoft.com/office/drawing/2014/main" id="{9502469D-C562-48E3-ABA2-3CFA55C52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Main Horizontal Connector">
            <a:extLst>
              <a:ext uri="{FF2B5EF4-FFF2-40B4-BE49-F238E27FC236}">
                <a16:creationId xmlns:a16="http://schemas.microsoft.com/office/drawing/2014/main" id="{4D594499-F983-4364-8ABC-5BCDC2E9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Main Vertical Connector">
            <a:extLst>
              <a:ext uri="{FF2B5EF4-FFF2-40B4-BE49-F238E27FC236}">
                <a16:creationId xmlns:a16="http://schemas.microsoft.com/office/drawing/2014/main" id="{6D4C177C-581F-4CC8-A686-0B6D25DC6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BBDB03F3-936C-4FC9-8A4E-9ADA66A98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886564"/>
            <a:ext cx="1038095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22FCAA1B-E660-4FFE-8F82-F41F369BD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74510" y="334926"/>
            <a:ext cx="0" cy="155163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AAC8E4-E42C-0C75-B4E1-D4F916A533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41519476"/>
              </p:ext>
            </p:extLst>
          </p:nvPr>
        </p:nvGraphicFramePr>
        <p:xfrm>
          <a:off x="907689" y="2238671"/>
          <a:ext cx="9304399" cy="3465251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5554486">
                  <a:extLst>
                    <a:ext uri="{9D8B030D-6E8A-4147-A177-3AD203B41FA5}">
                      <a16:colId xmlns:a16="http://schemas.microsoft.com/office/drawing/2014/main" val="2733442448"/>
                    </a:ext>
                  </a:extLst>
                </a:gridCol>
                <a:gridCol w="3749913">
                  <a:extLst>
                    <a:ext uri="{9D8B030D-6E8A-4147-A177-3AD203B41FA5}">
                      <a16:colId xmlns:a16="http://schemas.microsoft.com/office/drawing/2014/main" val="1608045896"/>
                    </a:ext>
                  </a:extLst>
                </a:gridCol>
              </a:tblGrid>
              <a:tr h="741971">
                <a:tc>
                  <a:txBody>
                    <a:bodyPr/>
                    <a:lstStyle/>
                    <a:p>
                      <a:r>
                        <a:rPr lang="en-GB" sz="2100" b="0" cap="all" spc="150">
                          <a:solidFill>
                            <a:schemeClr val="lt1"/>
                          </a:solidFill>
                        </a:rPr>
                        <a:t>Measure</a:t>
                      </a:r>
                    </a:p>
                  </a:txBody>
                  <a:tcPr marL="183454" marR="183454" marT="183454" marB="183454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100" b="0" cap="all" spc="150">
                          <a:solidFill>
                            <a:schemeClr val="lt1"/>
                          </a:solidFill>
                        </a:rPr>
                        <a:t>Result</a:t>
                      </a:r>
                    </a:p>
                  </a:txBody>
                  <a:tcPr marL="183454" marR="183454" marT="183454" marB="183454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solidFill>
                      <a:srgbClr val="50535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9470164"/>
                  </a:ext>
                </a:extLst>
              </a:tr>
              <a:tr h="680820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VO2max </a:t>
                      </a:r>
                      <a:r>
                        <a:rPr lang="en-GB" sz="1700" b="0" i="0" u="none" strike="noStrike" cap="none" spc="0" noProof="0">
                          <a:solidFill>
                            <a:schemeClr val="tx1"/>
                          </a:solidFill>
                          <a:latin typeface="Univers Condensed"/>
                          <a:cs typeface="Times New Roman"/>
                        </a:rPr>
                        <a:t>(ml/kg/min)</a:t>
                      </a:r>
                      <a:endParaRPr lang="en-GB" sz="1700" cap="none" spc="0">
                        <a:solidFill>
                          <a:schemeClr val="tx1"/>
                        </a:solidFill>
                        <a:latin typeface="Univers Condensed"/>
                      </a:endParaRP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48.6</a:t>
                      </a: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6575791"/>
                  </a:ext>
                </a:extLst>
              </a:tr>
              <a:tr h="680820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Resting Heart Rate (bpm)</a:t>
                      </a: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64</a:t>
                      </a: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1804330"/>
                  </a:ext>
                </a:extLst>
              </a:tr>
              <a:tr h="680820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Heart Rate Variability</a:t>
                      </a: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61</a:t>
                      </a: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16660924"/>
                  </a:ext>
                </a:extLst>
              </a:tr>
              <a:tr h="680820"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Maximum Heart Rate (bpm)</a:t>
                      </a: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700" cap="none" spc="0">
                          <a:solidFill>
                            <a:schemeClr val="tx1"/>
                          </a:solidFill>
                        </a:rPr>
                        <a:t>191</a:t>
                      </a:r>
                    </a:p>
                  </a:txBody>
                  <a:tcPr marL="183454" marR="183454" marT="183454" marB="18345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000000">
                        <a:alpha val="7843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75647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19365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1CEA1-F2E0-9B3F-A2A7-6E30832F8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52782"/>
            <a:ext cx="9310924" cy="1154711"/>
          </a:xfrm>
        </p:spPr>
        <p:txBody>
          <a:bodyPr>
            <a:normAutofit/>
          </a:bodyPr>
          <a:lstStyle/>
          <a:p>
            <a:r>
              <a:rPr lang="en-GB" u="sng"/>
              <a:t>Rationale for HIIT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8FE96B-7870-6058-8F79-815AE923A3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391995"/>
            <a:ext cx="3480355" cy="3174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400"/>
              <a:t>Time efficient training method</a:t>
            </a:r>
          </a:p>
          <a:p>
            <a:pPr>
              <a:lnSpc>
                <a:spcPct val="120000"/>
              </a:lnSpc>
            </a:pPr>
            <a:r>
              <a:rPr lang="en-GB" sz="1400"/>
              <a:t>Proven to improve cardiovascular fitness (VO2max)</a:t>
            </a:r>
          </a:p>
          <a:p>
            <a:pPr>
              <a:lnSpc>
                <a:spcPct val="120000"/>
              </a:lnSpc>
            </a:pPr>
            <a:r>
              <a:rPr lang="en-GB" sz="1400"/>
              <a:t>Allows high-intensity work in short durations</a:t>
            </a:r>
          </a:p>
          <a:p>
            <a:pPr>
              <a:lnSpc>
                <a:spcPct val="120000"/>
              </a:lnSpc>
            </a:pPr>
            <a:r>
              <a:rPr lang="en-GB" sz="1400"/>
              <a:t>Suitable for individuals with limited time </a:t>
            </a:r>
            <a:r>
              <a:rPr lang="en-GB" sz="1400">
                <a:latin typeface="Univers Condensed"/>
                <a:cs typeface="Times New Roman"/>
              </a:rPr>
              <a:t>(Milanović, </a:t>
            </a:r>
            <a:r>
              <a:rPr lang="en-GB" sz="1400" err="1">
                <a:latin typeface="Univers Condensed"/>
                <a:cs typeface="Times New Roman"/>
              </a:rPr>
              <a:t>Sporiš</a:t>
            </a:r>
            <a:r>
              <a:rPr lang="en-GB" sz="1400">
                <a:latin typeface="Univers Condensed"/>
                <a:cs typeface="Times New Roman"/>
              </a:rPr>
              <a:t> and Weston, 2015)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sz="1400" b="1"/>
              <a:t>Link to client goal:</a:t>
            </a:r>
            <a:r>
              <a:rPr lang="en-GB" sz="1400"/>
              <a:t> Selected to improve cardiovascular fitness efficiently without being too time consuming</a:t>
            </a:r>
          </a:p>
        </p:txBody>
      </p:sp>
      <p:pic>
        <p:nvPicPr>
          <p:cNvPr id="5" name="Picture 4" descr="Cyclists in a race">
            <a:extLst>
              <a:ext uri="{FF2B5EF4-FFF2-40B4-BE49-F238E27FC236}">
                <a16:creationId xmlns:a16="http://schemas.microsoft.com/office/drawing/2014/main" id="{89165A95-CEEB-5B2F-DB1A-E6BF558217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06" r="1106"/>
          <a:stretch>
            <a:fillRect/>
          </a:stretch>
        </p:blipFill>
        <p:spPr>
          <a:xfrm>
            <a:off x="4689347" y="1911349"/>
            <a:ext cx="6059351" cy="4136089"/>
          </a:xfrm>
          <a:prstGeom prst="rect">
            <a:avLst/>
          </a:prstGeom>
        </p:spPr>
      </p:pic>
      <p:sp>
        <p:nvSpPr>
          <p:cNvPr id="35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6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DA245249-2F4C-4F85-AB62-095DBE524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905000"/>
            <a:ext cx="1038095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2D08E46-4633-48DB-9AC2-D98F115E43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1905000"/>
            <a:ext cx="0" cy="4142431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9347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35AB1A-3935-A882-B7B5-CEA302AF81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810563"/>
            <a:ext cx="3426594" cy="4761237"/>
          </a:xfrm>
        </p:spPr>
        <p:txBody>
          <a:bodyPr anchor="t">
            <a:normAutofit/>
          </a:bodyPr>
          <a:lstStyle/>
          <a:p>
            <a:r>
              <a:rPr lang="en-GB" u="sng" dirty="0"/>
              <a:t>Supporting </a:t>
            </a:r>
            <a:r>
              <a:rPr lang="en-GB" u="sng"/>
              <a:t>Research</a:t>
            </a:r>
            <a:endParaRPr lang="en-GB" u="sng" dirty="0"/>
          </a:p>
        </p:txBody>
      </p:sp>
      <p:cxnSp>
        <p:nvCxnSpPr>
          <p:cNvPr id="13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604AB19-8820-4859-AA1B-09DD1F3E8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340658"/>
            <a:ext cx="0" cy="57015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E54925-32A5-BB28-437E-A28129D20E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1439101"/>
              </p:ext>
            </p:extLst>
          </p:nvPr>
        </p:nvGraphicFramePr>
        <p:xfrm>
          <a:off x="5046663" y="811213"/>
          <a:ext cx="5283200" cy="47609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31911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194AEDE-F25F-43E6-A2C4-7FFF410749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C793C08-EF4C-422B-A728-6C717C47D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E825BC6-56A8-46DE-8037-A9A577624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9EED8031-DD67-43C6-94A0-646636C9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0154" y="4495800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8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CE6642-5344-B739-73D1-C24724966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9" y="669856"/>
            <a:ext cx="5981860" cy="104065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u="sng" dirty="0" err="1"/>
              <a:t>Programme</a:t>
            </a:r>
            <a:r>
              <a:rPr lang="en-US" sz="4100" u="sng" dirty="0"/>
              <a:t> Overview</a:t>
            </a:r>
          </a:p>
        </p:txBody>
      </p:sp>
      <p:sp>
        <p:nvSpPr>
          <p:cNvPr id="20" name="Main Frame">
            <a:extLst>
              <a:ext uri="{FF2B5EF4-FFF2-40B4-BE49-F238E27FC236}">
                <a16:creationId xmlns:a16="http://schemas.microsoft.com/office/drawing/2014/main" id="{9502469D-C562-48E3-ABA2-3CFA55C52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Main Horizontal Connector">
            <a:extLst>
              <a:ext uri="{FF2B5EF4-FFF2-40B4-BE49-F238E27FC236}">
                <a16:creationId xmlns:a16="http://schemas.microsoft.com/office/drawing/2014/main" id="{4D594499-F983-4364-8ABC-5BCDC2E906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Main Vertical Connector">
            <a:extLst>
              <a:ext uri="{FF2B5EF4-FFF2-40B4-BE49-F238E27FC236}">
                <a16:creationId xmlns:a16="http://schemas.microsoft.com/office/drawing/2014/main" id="{6D4C177C-581F-4CC8-A686-0B6D25DC6A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BBDB03F3-936C-4FC9-8A4E-9ADA66A980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1886564"/>
            <a:ext cx="1038095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22FCAA1B-E660-4FFE-8F82-F41F369BD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74510" y="334926"/>
            <a:ext cx="0" cy="1551637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ECAD5DF-1053-197B-A832-F7607D32E91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247074" y="2238671"/>
          <a:ext cx="8625630" cy="3465252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098223">
                  <a:extLst>
                    <a:ext uri="{9D8B030D-6E8A-4147-A177-3AD203B41FA5}">
                      <a16:colId xmlns:a16="http://schemas.microsoft.com/office/drawing/2014/main" val="906689811"/>
                    </a:ext>
                  </a:extLst>
                </a:gridCol>
                <a:gridCol w="1401915">
                  <a:extLst>
                    <a:ext uri="{9D8B030D-6E8A-4147-A177-3AD203B41FA5}">
                      <a16:colId xmlns:a16="http://schemas.microsoft.com/office/drawing/2014/main" val="3938455011"/>
                    </a:ext>
                  </a:extLst>
                </a:gridCol>
                <a:gridCol w="1884760">
                  <a:extLst>
                    <a:ext uri="{9D8B030D-6E8A-4147-A177-3AD203B41FA5}">
                      <a16:colId xmlns:a16="http://schemas.microsoft.com/office/drawing/2014/main" val="3466796727"/>
                    </a:ext>
                  </a:extLst>
                </a:gridCol>
                <a:gridCol w="2113300">
                  <a:extLst>
                    <a:ext uri="{9D8B030D-6E8A-4147-A177-3AD203B41FA5}">
                      <a16:colId xmlns:a16="http://schemas.microsoft.com/office/drawing/2014/main" val="2839531907"/>
                    </a:ext>
                  </a:extLst>
                </a:gridCol>
                <a:gridCol w="2127432">
                  <a:extLst>
                    <a:ext uri="{9D8B030D-6E8A-4147-A177-3AD203B41FA5}">
                      <a16:colId xmlns:a16="http://schemas.microsoft.com/office/drawing/2014/main" val="193319429"/>
                    </a:ext>
                  </a:extLst>
                </a:gridCol>
              </a:tblGrid>
              <a:tr h="330390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Week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Sessions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Session Type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Protocol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Intensity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extLst>
                  <a:ext uri="{0D108BD9-81ED-4DB2-BD59-A6C34878D82A}">
                    <a16:rowId xmlns:a16="http://schemas.microsoft.com/office/drawing/2014/main" val="1235982509"/>
                  </a:ext>
                </a:extLst>
              </a:tr>
              <a:tr h="52247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1 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Short + Long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 x 5 x 30s / 30s, 4 x 2 min / 2 min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Short: 115–120% pVO₂max </a:t>
                      </a:r>
                      <a:endParaRPr lang="en-GB" sz="1900" b="1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Long: 90–95% pVO₂max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extLst>
                  <a:ext uri="{0D108BD9-81ED-4DB2-BD59-A6C34878D82A}">
                    <a16:rowId xmlns:a16="http://schemas.microsoft.com/office/drawing/2014/main" val="3539284593"/>
                  </a:ext>
                </a:extLst>
              </a:tr>
              <a:tr h="52247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2 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Short + Long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 x 6 x 30s / 30s, 5 x 2 min / 2 min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Short: 115–120% pVO₂max </a:t>
                      </a:r>
                      <a:endParaRPr lang="en-GB" sz="1900" b="1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Long: 90–95% pVO₂max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extLst>
                  <a:ext uri="{0D108BD9-81ED-4DB2-BD59-A6C34878D82A}">
                    <a16:rowId xmlns:a16="http://schemas.microsoft.com/office/drawing/2014/main" val="4039949670"/>
                  </a:ext>
                </a:extLst>
              </a:tr>
              <a:tr h="52247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3 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Short + Long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 x 7 x 30s / 30s, 4 x 3 min / 2 min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Short: 115–120% pVO₂max </a:t>
                      </a:r>
                      <a:endParaRPr lang="en-GB" sz="1900" b="1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Long: 90–95% pVO₂max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extLst>
                  <a:ext uri="{0D108BD9-81ED-4DB2-BD59-A6C34878D82A}">
                    <a16:rowId xmlns:a16="http://schemas.microsoft.com/office/drawing/2014/main" val="2481394698"/>
                  </a:ext>
                </a:extLst>
              </a:tr>
              <a:tr h="52247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4 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3 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Short + Long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 x 8 x 30s / 30s, 4 x 4 min / 3 min, 2 x 8 x 30s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Short: 115–120% pVO₂max </a:t>
                      </a:r>
                      <a:endParaRPr lang="en-GB" sz="1900" b="1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Long: 90–95% pVO₂max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extLst>
                  <a:ext uri="{0D108BD9-81ED-4DB2-BD59-A6C34878D82A}">
                    <a16:rowId xmlns:a16="http://schemas.microsoft.com/office/drawing/2014/main" val="2522888510"/>
                  </a:ext>
                </a:extLst>
              </a:tr>
              <a:tr h="52247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5 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3 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Short + Long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 x 9 x 30s / 30s, 5 x 4 min / 3 min, 2 x 9 x 30s </a:t>
                      </a:r>
                      <a:endParaRPr lang="en-GB" sz="1900" b="0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Short: 115–120% pVO₂max </a:t>
                      </a:r>
                      <a:endParaRPr lang="en-GB" sz="1900" b="1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Long: 90–95% pVO₂max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extLst>
                  <a:ext uri="{0D108BD9-81ED-4DB2-BD59-A6C34878D82A}">
                    <a16:rowId xmlns:a16="http://schemas.microsoft.com/office/drawing/2014/main" val="478952777"/>
                  </a:ext>
                </a:extLst>
              </a:tr>
              <a:tr h="52247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6 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3</a:t>
                      </a:r>
                      <a:r>
                        <a:rPr lang="en-GB" sz="1300" b="1">
                          <a:effectLst/>
                        </a:rPr>
                        <a:t>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Short + Long</a:t>
                      </a:r>
                      <a:r>
                        <a:rPr lang="en-GB" sz="1300" b="1">
                          <a:effectLst/>
                        </a:rPr>
                        <a:t>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0">
                          <a:effectLst/>
                        </a:rPr>
                        <a:t>2 x 6 x 30s / 30s, 4 x 3 min / 2 min, 2 x 6 x 30s</a:t>
                      </a:r>
                      <a:r>
                        <a:rPr lang="en-GB" sz="1300" b="1">
                          <a:effectLst/>
                        </a:rPr>
                        <a:t>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Short: 115–120% pVO₂max </a:t>
                      </a:r>
                      <a:endParaRPr lang="en-GB" sz="1900" b="1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300" b="1">
                          <a:effectLst/>
                        </a:rPr>
                        <a:t>Long: 90–95% pVO₂max </a:t>
                      </a:r>
                      <a:endParaRPr lang="en-GB" sz="1900" b="1" i="0">
                        <a:effectLst/>
                      </a:endParaRPr>
                    </a:p>
                  </a:txBody>
                  <a:tcPr marL="72033" marR="72033" marT="49394" marB="49394"/>
                </a:tc>
                <a:extLst>
                  <a:ext uri="{0D108BD9-81ED-4DB2-BD59-A6C34878D82A}">
                    <a16:rowId xmlns:a16="http://schemas.microsoft.com/office/drawing/2014/main" val="30208023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38702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A11C71-1E44-0197-287E-910688E6A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Example Session Structure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928F168E-58AF-8749-AAD0-B9F76E2E65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150999"/>
              </p:ext>
            </p:extLst>
          </p:nvPr>
        </p:nvGraphicFramePr>
        <p:xfrm>
          <a:off x="841375" y="2095500"/>
          <a:ext cx="4367814" cy="3701057"/>
        </p:xfrm>
        <a:graphic>
          <a:graphicData uri="http://schemas.openxmlformats.org/drawingml/2006/table">
            <a:tbl>
              <a:tblPr bandRow="1">
                <a:tableStyleId>{912C8C85-51F0-491E-9774-3900AFEF0FD7}</a:tableStyleId>
              </a:tblPr>
              <a:tblGrid>
                <a:gridCol w="1455938">
                  <a:extLst>
                    <a:ext uri="{9D8B030D-6E8A-4147-A177-3AD203B41FA5}">
                      <a16:colId xmlns:a16="http://schemas.microsoft.com/office/drawing/2014/main" val="1350122561"/>
                    </a:ext>
                  </a:extLst>
                </a:gridCol>
                <a:gridCol w="1455938">
                  <a:extLst>
                    <a:ext uri="{9D8B030D-6E8A-4147-A177-3AD203B41FA5}">
                      <a16:colId xmlns:a16="http://schemas.microsoft.com/office/drawing/2014/main" val="4085601040"/>
                    </a:ext>
                  </a:extLst>
                </a:gridCol>
                <a:gridCol w="1455938">
                  <a:extLst>
                    <a:ext uri="{9D8B030D-6E8A-4147-A177-3AD203B41FA5}">
                      <a16:colId xmlns:a16="http://schemas.microsoft.com/office/drawing/2014/main" val="2157863452"/>
                    </a:ext>
                  </a:extLst>
                </a:gridCol>
              </a:tblGrid>
              <a:tr h="6517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</a:rPr>
                        <a:t>Phase </a:t>
                      </a:r>
                      <a:endParaRPr lang="en-GB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6675" marR="66675"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</a:rPr>
                        <a:t>Structure </a:t>
                      </a:r>
                      <a:endParaRPr lang="en-GB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6675" marR="66675"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</a:rPr>
                        <a:t>Intensity </a:t>
                      </a:r>
                      <a:endParaRPr lang="en-GB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6675" marR="66675"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617186"/>
                  </a:ext>
                </a:extLst>
              </a:tr>
              <a:tr h="6517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Warm-up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5-8 min continuous cycling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50-60% pVO2max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3474236981"/>
                  </a:ext>
                </a:extLst>
              </a:tr>
              <a:tr h="1094025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Main Set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2 sets x 5 x (30 s work / 30 s recovery)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Work: 115-120% pVO2max </a:t>
                      </a:r>
                      <a:endParaRPr lang="en-GB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Recovery: 50% pVO2max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3832292820"/>
                  </a:ext>
                </a:extLst>
              </a:tr>
              <a:tr h="6517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Recovery between sets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2 min easy cycling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50-60% pVO2max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2171579017"/>
                  </a:ext>
                </a:extLst>
              </a:tr>
              <a:tr h="651758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Cool-down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 min continuous cycling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Easy pace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2272151955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64AEB39-DF2E-164C-80CF-309B5D71FD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4578002"/>
              </p:ext>
            </p:extLst>
          </p:nvPr>
        </p:nvGraphicFramePr>
        <p:xfrm>
          <a:off x="5822830" y="2099094"/>
          <a:ext cx="4389066" cy="3781550"/>
        </p:xfrm>
        <a:graphic>
          <a:graphicData uri="http://schemas.openxmlformats.org/drawingml/2006/table">
            <a:tbl>
              <a:tblPr bandRow="1">
                <a:tableStyleId>{912C8C85-51F0-491E-9774-3900AFEF0FD7}</a:tableStyleId>
              </a:tblPr>
              <a:tblGrid>
                <a:gridCol w="1463022">
                  <a:extLst>
                    <a:ext uri="{9D8B030D-6E8A-4147-A177-3AD203B41FA5}">
                      <a16:colId xmlns:a16="http://schemas.microsoft.com/office/drawing/2014/main" val="2957925762"/>
                    </a:ext>
                  </a:extLst>
                </a:gridCol>
                <a:gridCol w="1463022">
                  <a:extLst>
                    <a:ext uri="{9D8B030D-6E8A-4147-A177-3AD203B41FA5}">
                      <a16:colId xmlns:a16="http://schemas.microsoft.com/office/drawing/2014/main" val="4026338565"/>
                    </a:ext>
                  </a:extLst>
                </a:gridCol>
                <a:gridCol w="1463022">
                  <a:extLst>
                    <a:ext uri="{9D8B030D-6E8A-4147-A177-3AD203B41FA5}">
                      <a16:colId xmlns:a16="http://schemas.microsoft.com/office/drawing/2014/main" val="2365427422"/>
                    </a:ext>
                  </a:extLst>
                </a:gridCol>
              </a:tblGrid>
              <a:tr h="768127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</a:rPr>
                        <a:t>Phase </a:t>
                      </a:r>
                      <a:endParaRPr lang="en-GB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6675" marR="66675"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</a:rPr>
                        <a:t>Structure </a:t>
                      </a:r>
                      <a:endParaRPr lang="en-GB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6675" marR="66675"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solidFill>
                            <a:srgbClr val="FFFFFF"/>
                          </a:solidFill>
                          <a:effectLst/>
                        </a:rPr>
                        <a:t>Intensity </a:t>
                      </a:r>
                      <a:endParaRPr lang="en-GB">
                        <a:solidFill>
                          <a:srgbClr val="FFFFFF"/>
                        </a:solidFill>
                        <a:effectLst/>
                      </a:endParaRPr>
                    </a:p>
                  </a:txBody>
                  <a:tcPr marL="66675" marR="66675"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2417345"/>
                  </a:ext>
                </a:extLst>
              </a:tr>
              <a:tr h="74843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Warm-up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5-8 min continuous cycling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50-60% pVO2max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2050495695"/>
                  </a:ext>
                </a:extLst>
              </a:tr>
              <a:tr h="1595342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Main Set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4 x (2 min / 2 min recovery)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Work: 90-95% pVO2max </a:t>
                      </a:r>
                      <a:endParaRPr lang="en-GB">
                        <a:effectLst/>
                      </a:endParaRPr>
                    </a:p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Recovery: 50-60% pVO2max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449850042"/>
                  </a:ext>
                </a:extLst>
              </a:tr>
              <a:tr h="669649"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Cool-down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5 min continuous cycling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ts val="1425"/>
                        </a:lnSpc>
                        <a:buNone/>
                      </a:pPr>
                      <a:r>
                        <a:rPr lang="en-GB" sz="1200">
                          <a:effectLst/>
                        </a:rPr>
                        <a:t>Easy pace </a:t>
                      </a:r>
                      <a:endParaRPr lang="en-GB">
                        <a:effectLst/>
                      </a:endParaRPr>
                    </a:p>
                  </a:txBody>
                  <a:tcPr marL="66675" marR="66675"/>
                </a:tc>
                <a:extLst>
                  <a:ext uri="{0D108BD9-81ED-4DB2-BD59-A6C34878D82A}">
                    <a16:rowId xmlns:a16="http://schemas.microsoft.com/office/drawing/2014/main" val="2735803915"/>
                  </a:ext>
                </a:extLst>
              </a:tr>
            </a:tbl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0A97719E-74A4-E521-FA7C-69AE299A76A0}"/>
              </a:ext>
            </a:extLst>
          </p:cNvPr>
          <p:cNvSpPr txBox="1"/>
          <p:nvPr/>
        </p:nvSpPr>
        <p:spPr>
          <a:xfrm>
            <a:off x="844238" y="1690777"/>
            <a:ext cx="390144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Short HIIT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98A86B9-B404-C5AF-53DB-E843EE8B83FD}"/>
              </a:ext>
            </a:extLst>
          </p:cNvPr>
          <p:cNvSpPr txBox="1"/>
          <p:nvPr/>
        </p:nvSpPr>
        <p:spPr>
          <a:xfrm>
            <a:off x="5818804" y="1690776"/>
            <a:ext cx="390144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/>
              <a:t>Long HIIT</a:t>
            </a:r>
            <a:endParaRPr lang="en-GB" sz="2000" b="1" u="sng" dirty="0"/>
          </a:p>
        </p:txBody>
      </p:sp>
    </p:spTree>
    <p:extLst>
      <p:ext uri="{BB962C8B-B14F-4D97-AF65-F5344CB8AC3E}">
        <p14:creationId xmlns:p14="http://schemas.microsoft.com/office/powerpoint/2010/main" val="19469332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3E9664-56B7-FCD6-9F88-635FFD605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Progression Over 6 Weeks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040C71-8068-99B9-0FA8-727DAB0E2E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909293"/>
            <a:ext cx="4528811" cy="374738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Weeks 1-2:</a:t>
            </a:r>
            <a:endParaRPr lang="en-US" b="1"/>
          </a:p>
          <a:p>
            <a:r>
              <a:rPr lang="en-GB"/>
              <a:t>2 sessions per week</a:t>
            </a:r>
            <a:endParaRPr lang="en-GB" dirty="0"/>
          </a:p>
          <a:p>
            <a:r>
              <a:rPr lang="en-GB"/>
              <a:t>Introduction to HIIT</a:t>
            </a:r>
            <a:endParaRPr lang="en-GB" dirty="0"/>
          </a:p>
          <a:p>
            <a:r>
              <a:rPr lang="en-GB"/>
              <a:t>Lower volume </a:t>
            </a:r>
            <a:endParaRPr lang="en-GB" dirty="0"/>
          </a:p>
          <a:p>
            <a:pPr marL="0" indent="0">
              <a:buNone/>
            </a:pPr>
            <a:r>
              <a:rPr lang="en-GB" b="1"/>
              <a:t>Weeks 3-4: </a:t>
            </a:r>
            <a:endParaRPr lang="en-GB" b="1" dirty="0"/>
          </a:p>
          <a:p>
            <a:r>
              <a:rPr lang="en-GB"/>
              <a:t>2-3 sessions per week</a:t>
            </a:r>
            <a:endParaRPr lang="en-GB" dirty="0"/>
          </a:p>
          <a:p>
            <a:r>
              <a:rPr lang="en-GB"/>
              <a:t>Increased intervals</a:t>
            </a:r>
            <a:endParaRPr lang="en-GB" dirty="0"/>
          </a:p>
          <a:p>
            <a:r>
              <a:rPr lang="en-GB"/>
              <a:t>Reduced recovery</a:t>
            </a:r>
            <a:endParaRPr lang="en-GB" dirty="0"/>
          </a:p>
          <a:p>
            <a:endParaRPr lang="en-GB" dirty="0"/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70D6C21A-A103-6BB8-5B40-FB9A8F8B44E8}"/>
              </a:ext>
            </a:extLst>
          </p:cNvPr>
          <p:cNvSpPr txBox="1">
            <a:spLocks/>
          </p:cNvSpPr>
          <p:nvPr/>
        </p:nvSpPr>
        <p:spPr>
          <a:xfrm>
            <a:off x="5580026" y="1889165"/>
            <a:ext cx="5175792" cy="37473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b="1"/>
              <a:t>Weeks 5:</a:t>
            </a:r>
            <a:endParaRPr lang="en-US" b="1"/>
          </a:p>
          <a:p>
            <a:r>
              <a:rPr lang="en-GB"/>
              <a:t>3 sessions per week</a:t>
            </a:r>
            <a:endParaRPr lang="en-GB" dirty="0"/>
          </a:p>
          <a:p>
            <a:r>
              <a:rPr lang="en-GB" dirty="0"/>
              <a:t>Peak volume and intens</a:t>
            </a:r>
            <a:r>
              <a:rPr lang="en-GB"/>
              <a:t>ity</a:t>
            </a:r>
            <a:endParaRPr lang="en-GB" dirty="0"/>
          </a:p>
          <a:p>
            <a:pPr marL="0" indent="0">
              <a:buNone/>
            </a:pPr>
            <a:r>
              <a:rPr lang="en-GB" b="1"/>
              <a:t>Week 6 (Taper):</a:t>
            </a:r>
            <a:endParaRPr lang="en-GB" dirty="0"/>
          </a:p>
          <a:p>
            <a:r>
              <a:rPr lang="en-GB"/>
              <a:t>Reduced volume</a:t>
            </a:r>
            <a:endParaRPr lang="en-GB" dirty="0"/>
          </a:p>
          <a:p>
            <a:r>
              <a:rPr lang="en-GB"/>
              <a:t>Maintained intensity</a:t>
            </a:r>
            <a:endParaRPr lang="en-GB" dirty="0"/>
          </a:p>
          <a:p>
            <a:r>
              <a:rPr lang="en-GB"/>
              <a:t>Focus on recovery and adaptation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8524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97800-7AC9-FCF7-B369-D2C98BB6BC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Post-Testing Results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522484E-950A-CF24-8F08-826F1D8BE3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30530"/>
              </p:ext>
            </p:extLst>
          </p:nvPr>
        </p:nvGraphicFramePr>
        <p:xfrm>
          <a:off x="640092" y="1721689"/>
          <a:ext cx="4468959" cy="3544450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1489653">
                  <a:extLst>
                    <a:ext uri="{9D8B030D-6E8A-4147-A177-3AD203B41FA5}">
                      <a16:colId xmlns:a16="http://schemas.microsoft.com/office/drawing/2014/main" val="1140621585"/>
                    </a:ext>
                  </a:extLst>
                </a:gridCol>
                <a:gridCol w="1489653">
                  <a:extLst>
                    <a:ext uri="{9D8B030D-6E8A-4147-A177-3AD203B41FA5}">
                      <a16:colId xmlns:a16="http://schemas.microsoft.com/office/drawing/2014/main" val="3447932676"/>
                    </a:ext>
                  </a:extLst>
                </a:gridCol>
                <a:gridCol w="1489653">
                  <a:extLst>
                    <a:ext uri="{9D8B030D-6E8A-4147-A177-3AD203B41FA5}">
                      <a16:colId xmlns:a16="http://schemas.microsoft.com/office/drawing/2014/main" val="3608079770"/>
                    </a:ext>
                  </a:extLst>
                </a:gridCol>
              </a:tblGrid>
              <a:tr h="708890">
                <a:tc>
                  <a:txBody>
                    <a:bodyPr/>
                    <a:lstStyle/>
                    <a:p>
                      <a:r>
                        <a:rPr lang="en-GB"/>
                        <a:t>Measure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Pre-Programme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Post-Programme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7359628"/>
                  </a:ext>
                </a:extLst>
              </a:tr>
              <a:tr h="708890">
                <a:tc>
                  <a:txBody>
                    <a:bodyPr/>
                    <a:lstStyle/>
                    <a:p>
                      <a:r>
                        <a:rPr lang="en-GB"/>
                        <a:t>VO2 Max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48.6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50.1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324516"/>
                  </a:ext>
                </a:extLst>
              </a:tr>
              <a:tr h="708890">
                <a:tc>
                  <a:txBody>
                    <a:bodyPr/>
                    <a:lstStyle/>
                    <a:p>
                      <a:r>
                        <a:rPr lang="en-GB"/>
                        <a:t>Resting Heart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84250527"/>
                  </a:ext>
                </a:extLst>
              </a:tr>
              <a:tr h="708890">
                <a:tc>
                  <a:txBody>
                    <a:bodyPr/>
                    <a:lstStyle/>
                    <a:p>
                      <a:r>
                        <a:rPr lang="en-GB"/>
                        <a:t>Heart Rate Variability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64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62347331"/>
                  </a:ext>
                </a:extLst>
              </a:tr>
              <a:tr h="708890">
                <a:tc>
                  <a:txBody>
                    <a:bodyPr/>
                    <a:lstStyle/>
                    <a:p>
                      <a:r>
                        <a:rPr lang="en-GB"/>
                        <a:t>Max Heart Rate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191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193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8729606"/>
                  </a:ext>
                </a:extLst>
              </a:tr>
            </a:tbl>
          </a:graphicData>
        </a:graphic>
      </p:graphicFrame>
      <p:graphicFrame>
        <p:nvGraphicFramePr>
          <p:cNvPr id="5" name="Chart 4">
            <a:extLst>
              <a:ext uri="{FF2B5EF4-FFF2-40B4-BE49-F238E27FC236}">
                <a16:creationId xmlns:a16="http://schemas.microsoft.com/office/drawing/2014/main" id="{F1F74BFC-7848-2312-796D-A5BB8F739FF5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41730153"/>
              </p:ext>
            </p:extLst>
          </p:nvPr>
        </p:nvGraphicFramePr>
        <p:xfrm>
          <a:off x="5367607" y="1530290"/>
          <a:ext cx="5420264" cy="37208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B81C160E-F48A-8307-D367-AC7B8EDD625E}"/>
              </a:ext>
            </a:extLst>
          </p:cNvPr>
          <p:cNvSpPr txBox="1"/>
          <p:nvPr/>
        </p:nvSpPr>
        <p:spPr>
          <a:xfrm>
            <a:off x="5367130" y="5253986"/>
            <a:ext cx="4969565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Figure 1: VO2 Max Values Before and After the 6-</a:t>
            </a:r>
            <a:r>
              <a:rPr lang="en-GB"/>
              <a:t>Week HIIT Programme</a:t>
            </a:r>
          </a:p>
        </p:txBody>
      </p:sp>
    </p:spTree>
    <p:extLst>
      <p:ext uri="{BB962C8B-B14F-4D97-AF65-F5344CB8AC3E}">
        <p14:creationId xmlns:p14="http://schemas.microsoft.com/office/powerpoint/2010/main" val="33361060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5D3013-15F5-1BD8-1218-9A490D8CA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750" y="552782"/>
            <a:ext cx="5225498" cy="1160313"/>
          </a:xfrm>
        </p:spPr>
        <p:txBody>
          <a:bodyPr>
            <a:normAutofit/>
          </a:bodyPr>
          <a:lstStyle/>
          <a:p>
            <a:r>
              <a:rPr lang="en-GB" sz="3700" u="sng"/>
              <a:t>Results Comparison</a:t>
            </a:r>
          </a:p>
        </p:txBody>
      </p:sp>
      <p:pic>
        <p:nvPicPr>
          <p:cNvPr id="7" name="Graphic 6" descr="Heart Organ">
            <a:extLst>
              <a:ext uri="{FF2B5EF4-FFF2-40B4-BE49-F238E27FC236}">
                <a16:creationId xmlns:a16="http://schemas.microsoft.com/office/drawing/2014/main" id="{D6A44559-A43B-AED9-A501-3BBB367E167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9363" y="1361055"/>
            <a:ext cx="3657303" cy="365730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1D8AA9-B0EA-F8B5-292B-8190E6D7CE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751" y="2263662"/>
            <a:ext cx="5225498" cy="352170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600"/>
              <a:t>VO2 max increased following the 6-week HIIT programme</a:t>
            </a:r>
          </a:p>
          <a:p>
            <a:pPr>
              <a:lnSpc>
                <a:spcPct val="120000"/>
              </a:lnSpc>
            </a:pPr>
            <a:r>
              <a:rPr lang="en-GB" sz="1600"/>
              <a:t>Resting heart rate decreased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HRV increased, indicating improved recovery and autonomic function</a:t>
            </a:r>
          </a:p>
          <a:p>
            <a:pPr>
              <a:lnSpc>
                <a:spcPct val="120000"/>
              </a:lnSpc>
            </a:pPr>
            <a:r>
              <a:rPr lang="en-GB" sz="1600" dirty="0"/>
              <a:t>Overall improvements observed in cardiovascular fitness markers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600"/>
          </a:p>
          <a:p>
            <a:pPr marL="0" indent="0">
              <a:lnSpc>
                <a:spcPct val="120000"/>
              </a:lnSpc>
              <a:buNone/>
            </a:pPr>
            <a:r>
              <a:rPr lang="en-GB" sz="1600"/>
              <a:t>Results suggest the HIIT intervention was effective in </a:t>
            </a:r>
            <a:r>
              <a:rPr lang="en-GB" sz="1600" dirty="0"/>
              <a:t>improving cardiovascular fitness.</a:t>
            </a:r>
          </a:p>
        </p:txBody>
      </p:sp>
      <p:sp>
        <p:nvSpPr>
          <p:cNvPr id="12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8FC7970-104C-4B47-9697-0B0ECA961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340659"/>
            <a:ext cx="0" cy="57015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5953601-1CC2-471E-A514-F1705E091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1600" y="1905000"/>
            <a:ext cx="606239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1200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0E3D8D-8269-4554-E3D3-1950E6F9C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Evaluation of Effectiveness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5D82F8-E9BC-47D8-236F-E1D39D93C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2096199"/>
            <a:ext cx="4730095" cy="3848025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The programme successfully improved cardiovascular fitness</a:t>
            </a:r>
          </a:p>
          <a:p>
            <a:r>
              <a:rPr lang="en-GB"/>
              <a:t>Increases in VO2 max suggest improved aerobic capacity</a:t>
            </a:r>
            <a:endParaRPr lang="en-GB" dirty="0"/>
          </a:p>
          <a:p>
            <a:r>
              <a:rPr lang="en-GB" dirty="0"/>
              <a:t>Reduced resting heart rate indicates improved cardiovascular efficiency</a:t>
            </a:r>
          </a:p>
          <a:p>
            <a:r>
              <a:rPr lang="en-GB"/>
              <a:t>Increased HRV suggests improved recovery and autonomic adaptation</a:t>
            </a:r>
            <a:endParaRPr lang="en-GB" dirty="0"/>
          </a:p>
          <a:p>
            <a:r>
              <a:rPr lang="en-GB"/>
              <a:t>HIIT proved to be a time-efficient and effective training method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2EE059E-3302-A520-52B3-D6FC8E8203BB}"/>
              </a:ext>
            </a:extLst>
          </p:cNvPr>
          <p:cNvSpPr txBox="1">
            <a:spLocks/>
          </p:cNvSpPr>
          <p:nvPr/>
        </p:nvSpPr>
        <p:spPr>
          <a:xfrm>
            <a:off x="5565648" y="2076071"/>
            <a:ext cx="4730095" cy="38480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-228600" algn="l" defTabSz="914400" rtl="0" eaLnBrk="1" latinLnBrk="0" hangingPunct="1">
              <a:lnSpc>
                <a:spcPct val="13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/>
              <a:t>Limitations</a:t>
            </a:r>
          </a:p>
          <a:p>
            <a:r>
              <a:rPr lang="en-GB"/>
              <a:t>Short programme duration (6 weeks)</a:t>
            </a:r>
          </a:p>
          <a:p>
            <a:r>
              <a:rPr lang="en-GB"/>
              <a:t>Single participant limits generalisability</a:t>
            </a:r>
          </a:p>
          <a:p>
            <a:r>
              <a:rPr lang="en-GB"/>
              <a:t>External lifestyle factors may have influenced results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1295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DF3ABD-38A1-1C76-8F4D-2719AA0D9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9489000" cy="937040"/>
          </a:xfrm>
        </p:spPr>
        <p:txBody>
          <a:bodyPr>
            <a:normAutofit/>
          </a:bodyPr>
          <a:lstStyle/>
          <a:p>
            <a:r>
              <a:rPr lang="en-GB" u="sng"/>
              <a:t>Link Back to Research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42E753A-9EC8-4017-973A-6477BEF0A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7744" y="2027271"/>
            <a:ext cx="1038095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EAECD3-BAB4-8B7C-E5C1-F402870B32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356659"/>
              </p:ext>
            </p:extLst>
          </p:nvPr>
        </p:nvGraphicFramePr>
        <p:xfrm>
          <a:off x="841375" y="2362200"/>
          <a:ext cx="9488488" cy="3349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066218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B41F46-15D2-2ED4-7ACD-9A2912C76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4750" y="552782"/>
            <a:ext cx="5225498" cy="1160313"/>
          </a:xfrm>
        </p:spPr>
        <p:txBody>
          <a:bodyPr>
            <a:normAutofit/>
          </a:bodyPr>
          <a:lstStyle/>
          <a:p>
            <a:r>
              <a:rPr lang="en-GB" u="sng"/>
              <a:t>Limitations</a:t>
            </a:r>
          </a:p>
        </p:txBody>
      </p:sp>
      <p:pic>
        <p:nvPicPr>
          <p:cNvPr id="7" name="Graphic 6" descr="Dumbbell">
            <a:extLst>
              <a:ext uri="{FF2B5EF4-FFF2-40B4-BE49-F238E27FC236}">
                <a16:creationId xmlns:a16="http://schemas.microsoft.com/office/drawing/2014/main" id="{DB694C94-4FE5-2A86-F4E8-24362CB4BD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89363" y="1361055"/>
            <a:ext cx="3657303" cy="365730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F73563-94F6-8D81-47D0-C003B910FA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751" y="2263662"/>
            <a:ext cx="5225498" cy="3521704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GB"/>
              <a:t>Single participant limits generalisability of findings</a:t>
            </a:r>
          </a:p>
          <a:p>
            <a:pPr>
              <a:lnSpc>
                <a:spcPct val="120000"/>
              </a:lnSpc>
            </a:pPr>
            <a:r>
              <a:rPr lang="en-GB"/>
              <a:t>Short intervention period (6 weeks)</a:t>
            </a:r>
          </a:p>
          <a:p>
            <a:pPr>
              <a:lnSpc>
                <a:spcPct val="120000"/>
              </a:lnSpc>
            </a:pPr>
            <a:r>
              <a:rPr lang="en-GB" dirty="0"/>
              <a:t>External lifesty</a:t>
            </a:r>
            <a:r>
              <a:rPr lang="en-GB"/>
              <a:t>le factors not fully controlled</a:t>
            </a:r>
          </a:p>
          <a:p>
            <a:pPr>
              <a:lnSpc>
                <a:spcPct val="120000"/>
              </a:lnSpc>
            </a:pPr>
            <a:r>
              <a:rPr lang="en-GB" dirty="0"/>
              <a:t>Potential inaccuracies in estimated physiological measur</a:t>
            </a:r>
            <a:r>
              <a:rPr lang="en-GB"/>
              <a:t>ements</a:t>
            </a:r>
          </a:p>
          <a:p>
            <a:pPr>
              <a:lnSpc>
                <a:spcPct val="120000"/>
              </a:lnSpc>
            </a:pPr>
            <a:r>
              <a:rPr lang="en-GB"/>
              <a:t>Motivation and effort levels may have influenced results</a:t>
            </a:r>
          </a:p>
        </p:txBody>
      </p:sp>
      <p:sp>
        <p:nvSpPr>
          <p:cNvPr id="12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8FC7970-104C-4B47-9697-0B0ECA961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6300" y="340659"/>
            <a:ext cx="0" cy="5701553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25953601-1CC2-471E-A514-F1705E091A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81600" y="1905000"/>
            <a:ext cx="606239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79677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Main Frame">
            <a:extLst>
              <a:ext uri="{FF2B5EF4-FFF2-40B4-BE49-F238E27FC236}">
                <a16:creationId xmlns:a16="http://schemas.microsoft.com/office/drawing/2014/main" id="{8B3D301E-EEB6-4474-BFB1-FCD7A1F30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1501AA-A5ED-B047-565C-978D3199B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810562"/>
            <a:ext cx="9228866" cy="1067783"/>
          </a:xfrm>
        </p:spPr>
        <p:txBody>
          <a:bodyPr>
            <a:normAutofit/>
          </a:bodyPr>
          <a:lstStyle/>
          <a:p>
            <a:r>
              <a:rPr lang="en-GB" u="sng"/>
              <a:t>Conclusion</a:t>
            </a:r>
          </a:p>
        </p:txBody>
      </p:sp>
      <p:cxnSp>
        <p:nvCxnSpPr>
          <p:cNvPr id="13" name="Main Horizontal Connector">
            <a:extLst>
              <a:ext uri="{FF2B5EF4-FFF2-40B4-BE49-F238E27FC236}">
                <a16:creationId xmlns:a16="http://schemas.microsoft.com/office/drawing/2014/main" id="{85F2753B-199B-4FF0-838F-41E8D058E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Main Vertical Connector">
            <a:extLst>
              <a:ext uri="{FF2B5EF4-FFF2-40B4-BE49-F238E27FC236}">
                <a16:creationId xmlns:a16="http://schemas.microsoft.com/office/drawing/2014/main" id="{B0BDEAB7-0E83-4F55-90F4-098569F5A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7B241B-36BD-0452-13F3-E2386AD35F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2536363"/>
              </p:ext>
            </p:extLst>
          </p:nvPr>
        </p:nvGraphicFramePr>
        <p:xfrm>
          <a:off x="841375" y="2141538"/>
          <a:ext cx="9228138" cy="34258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109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14176-3137-C9EE-502F-6B35108F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271E06-7DE7-1CD8-DA0B-A39A63E9D8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708010"/>
            <a:ext cx="9489000" cy="374738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600">
                <a:latin typeface="Univers Condensed"/>
                <a:cs typeface="Times New Roman"/>
              </a:rPr>
              <a:t>Coates, A.M., Joyner, M.J., Little, J.P., Jones, </a:t>
            </a:r>
            <a:r>
              <a:rPr lang="en-GB" sz="1600" dirty="0">
                <a:latin typeface="Univers Condensed"/>
                <a:cs typeface="Times New Roman"/>
              </a:rPr>
              <a:t>A.M. and Gibala, M.J. (2023). A Perspective on High-Intensity Interval Training for Performance and Health. </a:t>
            </a:r>
            <a:r>
              <a:rPr lang="en-GB" sz="1600" i="1" dirty="0">
                <a:latin typeface="Univers Condensed"/>
                <a:cs typeface="Times New Roman"/>
              </a:rPr>
              <a:t>Sports Medicine</a:t>
            </a:r>
            <a:r>
              <a:rPr lang="en-GB" sz="1600" dirty="0">
                <a:latin typeface="Univers Condensed"/>
                <a:cs typeface="Times New Roman"/>
              </a:rPr>
              <a:t>, [online] 53(1). </a:t>
            </a:r>
            <a:r>
              <a:rPr lang="en-GB" sz="1600" err="1">
                <a:latin typeface="Univers Condensed"/>
                <a:cs typeface="Times New Roman"/>
              </a:rPr>
              <a:t>doi:https</a:t>
            </a:r>
            <a:r>
              <a:rPr lang="en-GB" sz="1600" dirty="0">
                <a:latin typeface="Univers Condensed"/>
                <a:cs typeface="Times New Roman"/>
              </a:rPr>
              <a:t>://doi.org/10.1007/s40279-023-01938-6.</a:t>
            </a:r>
            <a:endParaRPr lang="en-GB" sz="1600">
              <a:latin typeface="Univers Condensed"/>
            </a:endParaRPr>
          </a:p>
          <a:p>
            <a:pPr marL="0" indent="0">
              <a:buNone/>
            </a:pPr>
            <a:r>
              <a:rPr lang="en-GB" sz="1600">
                <a:latin typeface="Univers Condensed"/>
                <a:cs typeface="Times New Roman"/>
              </a:rPr>
              <a:t>Milanović, Z., </a:t>
            </a:r>
            <a:r>
              <a:rPr lang="en-GB" sz="1600" err="1">
                <a:latin typeface="Univers Condensed"/>
                <a:cs typeface="Times New Roman"/>
              </a:rPr>
              <a:t>Sporiš</a:t>
            </a:r>
            <a:r>
              <a:rPr lang="en-GB" sz="1600">
                <a:latin typeface="Univers Condensed"/>
                <a:cs typeface="Times New Roman"/>
              </a:rPr>
              <a:t>, G. and Weston, M. (2015). Effectiveness of High-Intensity Interval Training (HIT) and Continuous Endurance Training for VO2max Improvements: A Systematic Review and Meta-Analysis of Controlled Trials. </a:t>
            </a:r>
            <a:r>
              <a:rPr lang="en-GB" sz="1600" i="1">
                <a:latin typeface="Univers Condensed"/>
                <a:cs typeface="Times New Roman"/>
              </a:rPr>
              <a:t>Sports Medicine</a:t>
            </a:r>
            <a:r>
              <a:rPr lang="en-GB" sz="1600">
                <a:latin typeface="Univers Condensed"/>
                <a:cs typeface="Times New Roman"/>
              </a:rPr>
              <a:t>, 45(10), pp.1469–1481. </a:t>
            </a:r>
            <a:r>
              <a:rPr lang="en-GB" sz="1600" err="1">
                <a:latin typeface="Univers Condensed"/>
                <a:cs typeface="Times New Roman"/>
              </a:rPr>
              <a:t>doi:https</a:t>
            </a:r>
            <a:r>
              <a:rPr lang="en-GB" sz="1600">
                <a:latin typeface="Univers Condensed"/>
                <a:cs typeface="Times New Roman"/>
              </a:rPr>
              <a:t>://doi.org/10.1007/s40279-015-0365-0.</a:t>
            </a:r>
            <a:endParaRPr lang="en-GB" sz="1600">
              <a:latin typeface="Univers Condensed"/>
            </a:endParaRPr>
          </a:p>
          <a:p>
            <a:pPr marL="0" indent="0">
              <a:buNone/>
            </a:pPr>
            <a:r>
              <a:rPr lang="en-GB" sz="1600">
                <a:latin typeface="Univers Condensed"/>
                <a:cs typeface="Times New Roman"/>
              </a:rPr>
              <a:t>Wen, D., Utesch, T., Wu, J., Robertson, S., Liu, J., Hu, G. and Chen, H. (2019). Effects of different protocols of high intensity interval training for VO2max improvements in adults: A meta-analysis of randomised controlled trials. </a:t>
            </a:r>
            <a:r>
              <a:rPr lang="en-GB" sz="1600" i="1">
                <a:latin typeface="Univers Condensed"/>
                <a:cs typeface="Times New Roman"/>
              </a:rPr>
              <a:t>Journal of Science and Medicine in Sport</a:t>
            </a:r>
            <a:r>
              <a:rPr lang="en-GB" sz="1600">
                <a:latin typeface="Univers Condensed"/>
                <a:cs typeface="Times New Roman"/>
              </a:rPr>
              <a:t>, 22(8). </a:t>
            </a:r>
            <a:r>
              <a:rPr lang="en-GB" sz="1600" err="1">
                <a:latin typeface="Univers Condensed"/>
                <a:cs typeface="Times New Roman"/>
              </a:rPr>
              <a:t>doi:https</a:t>
            </a:r>
            <a:r>
              <a:rPr lang="en-GB" sz="1600">
                <a:latin typeface="Univers Condensed"/>
                <a:cs typeface="Times New Roman"/>
              </a:rPr>
              <a:t>://doi.org/10.1016/j.jsams.2019.01.013.</a:t>
            </a:r>
            <a:endParaRPr lang="en-GB" sz="1600">
              <a:latin typeface="Univers Condensed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980131"/>
      </p:ext>
    </p:extLst>
  </p:cSld>
  <p:clrMapOvr>
    <a:masterClrMapping/>
  </p:clrMapOvr>
</p:sld>
</file>

<file path=ppt/theme/theme1.xml><?xml version="1.0" encoding="utf-8"?>
<a:theme xmlns:a="http://schemas.openxmlformats.org/drawingml/2006/main" name="MimeoVTI">
  <a:themeElements>
    <a:clrScheme name="Mimeo">
      <a:dk1>
        <a:sysClr val="windowText" lastClr="000000"/>
      </a:dk1>
      <a:lt1>
        <a:sysClr val="window" lastClr="FFFFFF"/>
      </a:lt1>
      <a:dk2>
        <a:srgbClr val="011E31"/>
      </a:dk2>
      <a:lt2>
        <a:srgbClr val="FDF3E6"/>
      </a:lt2>
      <a:accent1>
        <a:srgbClr val="005E9E"/>
      </a:accent1>
      <a:accent2>
        <a:srgbClr val="38998D"/>
      </a:accent2>
      <a:accent3>
        <a:srgbClr val="EF8683"/>
      </a:accent3>
      <a:accent4>
        <a:srgbClr val="F04E28"/>
      </a:accent4>
      <a:accent5>
        <a:srgbClr val="DD992C"/>
      </a:accent5>
      <a:accent6>
        <a:srgbClr val="136E65"/>
      </a:accent6>
      <a:hlink>
        <a:srgbClr val="38998D"/>
      </a:hlink>
      <a:folHlink>
        <a:srgbClr val="F04E28"/>
      </a:folHlink>
    </a:clrScheme>
    <a:fontScheme name="Custom 3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imeoVTI" id="{63E3BFD8-7F9C-46D1-A4F3-04054403C108}" vid="{C505C190-EE38-45FD-8294-6454536D04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MimeoVTI</vt:lpstr>
      <vt:lpstr>Evaluation of a 6-Week HIIT Programme</vt:lpstr>
      <vt:lpstr>Introduction and Aim</vt:lpstr>
      <vt:lpstr>Client Background</vt:lpstr>
      <vt:lpstr>Baseline Testing</vt:lpstr>
      <vt:lpstr>Rationale for HIIT</vt:lpstr>
      <vt:lpstr>Supporting Research</vt:lpstr>
      <vt:lpstr>Programme Overview</vt:lpstr>
      <vt:lpstr>Example Session Structure</vt:lpstr>
      <vt:lpstr>Progression Over 6 Weeks</vt:lpstr>
      <vt:lpstr>Post-Testing Results</vt:lpstr>
      <vt:lpstr>Results Comparison</vt:lpstr>
      <vt:lpstr>Evaluation of Effectiveness</vt:lpstr>
      <vt:lpstr>Link Back to Research</vt:lpstr>
      <vt:lpstr>Limitations</vt:lpstr>
      <vt:lpstr>Conclusion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453</cp:revision>
  <dcterms:created xsi:type="dcterms:W3CDTF">2026-05-04T19:06:07Z</dcterms:created>
  <dcterms:modified xsi:type="dcterms:W3CDTF">2026-05-08T13:55:01Z</dcterms:modified>
</cp:coreProperties>
</file>