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WIKI Link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404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Last week, students were each given a country to research….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task required each student to research their given country and then create a wiki which answered the following questions:</a:t>
            </a:r>
          </a:p>
          <a:p>
            <a:endParaRPr lang="en-GB" dirty="0"/>
          </a:p>
          <a:p>
            <a:r>
              <a:rPr lang="en-GB" dirty="0" smtClean="0"/>
              <a:t>Stereotypes related to the country</a:t>
            </a:r>
          </a:p>
          <a:p>
            <a:r>
              <a:rPr lang="en-GB" dirty="0" smtClean="0"/>
              <a:t>Official Language of the country</a:t>
            </a:r>
          </a:p>
          <a:p>
            <a:r>
              <a:rPr lang="en-GB" dirty="0" smtClean="0"/>
              <a:t>Gift giving culture of the country</a:t>
            </a:r>
          </a:p>
          <a:p>
            <a:r>
              <a:rPr lang="en-GB" dirty="0" smtClean="0"/>
              <a:t>Hofstede’s dimensions and how they relate to the country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864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 of three to four, students should compare and contrast the results of their research on their given countries.</a:t>
            </a:r>
          </a:p>
          <a:p>
            <a:r>
              <a:rPr lang="en-GB" dirty="0" smtClean="0"/>
              <a:t>How do the attributes compare to those of the countries of the other students in your group?</a:t>
            </a:r>
          </a:p>
          <a:p>
            <a:r>
              <a:rPr lang="en-GB" dirty="0" smtClean="0"/>
              <a:t>How would these similarities/differences affect business communications? 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488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Students have one hour to complete the task and then have </a:t>
            </a:r>
            <a:r>
              <a:rPr lang="en-GB" smtClean="0"/>
              <a:t>two minutes to </a:t>
            </a:r>
            <a:r>
              <a:rPr lang="en-GB" dirty="0" smtClean="0"/>
              <a:t>deliver their responses to the whole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37480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5</TotalTime>
  <Words>133</Words>
  <Application>Microsoft Office PowerPoint</Application>
  <PresentationFormat>Widescreen</PresentationFormat>
  <Paragraphs>14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Franklin Gothic Book</vt:lpstr>
      <vt:lpstr>Crop</vt:lpstr>
      <vt:lpstr>WIKI Link</vt:lpstr>
      <vt:lpstr>Last week, students were each given a country to research….</vt:lpstr>
      <vt:lpstr>Today..</vt:lpstr>
      <vt:lpstr>Task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WIKI Link</dc:title>
  <dc:creator>Marie Pitson</dc:creator>
  <cp:lastModifiedBy>Marie Pitson</cp:lastModifiedBy>
  <cp:revision>1</cp:revision>
  <dcterms:created xsi:type="dcterms:W3CDTF">2019-11-22T10:45:30Z</dcterms:created>
  <dcterms:modified xsi:type="dcterms:W3CDTF">2019-11-22T10:51:13Z</dcterms:modified>
</cp:coreProperties>
</file>