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60" r:id="rId2"/>
    <p:sldId id="259" r:id="rId3"/>
    <p:sldId id="262" r:id="rId4"/>
    <p:sldId id="258" r:id="rId5"/>
    <p:sldId id="257" r:id="rId6"/>
    <p:sldId id="263"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4904" autoAdjust="0"/>
  </p:normalViewPr>
  <p:slideViewPr>
    <p:cSldViewPr snapToGrid="0">
      <p:cViewPr varScale="1">
        <p:scale>
          <a:sx n="62" d="100"/>
          <a:sy n="62" d="100"/>
        </p:scale>
        <p:origin x="144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E2E342-EE73-4266-A3E8-B02CDB944318}" type="datetimeFigureOut">
              <a:rPr lang="en-GB" smtClean="0"/>
              <a:t>08/01/2026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4908C-81E0-42BC-B035-5821099D7CAE}" type="slidenum">
              <a:rPr lang="en-GB" smtClean="0"/>
              <a:t>‹#›</a:t>
            </a:fld>
            <a:endParaRPr lang="en-GB"/>
          </a:p>
        </p:txBody>
      </p:sp>
    </p:spTree>
    <p:extLst>
      <p:ext uri="{BB962C8B-B14F-4D97-AF65-F5344CB8AC3E}">
        <p14:creationId xmlns:p14="http://schemas.microsoft.com/office/powerpoint/2010/main" val="2549702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201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will highlight the aspects of illustrating the facts and contribution required for maintaining key attributes while being in the hospitality industry. A person has a great contribution of diversifying larger conveniences of the work while being in a great HR practices required for managing job roles in the hospitality industry. Based on understanding through reflective modules, it will analyse the key terms required to be fulfilling with personality skills within the following presentation.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4751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Attributions of an individual required for working in hospitality industry</a:t>
            </a:r>
            <a:endParaRPr lang="en-IN"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Teamworking Attributions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Based on working in the hospitality industry, kite is highly required for assessing with teamworking attributions in order to maintain greater aspects of the work (Walker, 2021). Learning through diverse understanding among employees is required through having teamworking attributes.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Maintaining Professionalism</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with the aspects of professionalism required to have within the hospitality industry as one of the key attributions (Thomson, 2018). Maintaining with greater professionalism creates a valid way of enhancing a career path for an individual in an efficient manner.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Cultural Awareness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in the working aspects of hospitality management, it is required to have cultural awareness in order to ensure larger responses to the work </a:t>
            </a:r>
            <a:r>
              <a:rPr lang="en-US" sz="1200" kern="1200" dirty="0">
                <a:solidFill>
                  <a:schemeClr val="tx1"/>
                </a:solidFill>
                <a:effectLst/>
                <a:latin typeface="+mn-lt"/>
                <a:ea typeface="+mn-ea"/>
                <a:cs typeface="+mn-cs"/>
              </a:rPr>
              <a:t>(Reynolds, 2024)</a:t>
            </a:r>
            <a:r>
              <a:rPr lang="en-GB" sz="1200" kern="1200" dirty="0">
                <a:solidFill>
                  <a:schemeClr val="tx1"/>
                </a:solidFill>
                <a:effectLst/>
                <a:latin typeface="+mn-lt"/>
                <a:ea typeface="+mn-ea"/>
                <a:cs typeface="+mn-cs"/>
              </a:rPr>
              <a:t>. Resilience towards tolerance and maintaining with adopting changes are required for having cultural awareness which is required in working through the hospitality industry.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380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Highlighting Personality and skills for employment developed throughout the module</a:t>
            </a:r>
            <a:endParaRPr lang="en-IN"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Personality Traits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personality traits that I have developed while proceeding with the module is to ensure interaction with others. It is one of the mediums of understanding mutual reciprocation and creating valid ways of understanding greater responsibility in efficient ways and manner. Listening actively and having the common interaction of planning and adaptability are maintained leveraging the mentoring procedure required for being in a HR position while working in the hospitality industry.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Skill Category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Based on maintaining the execution of the module, I have learnt that it is highly important to understand team working skills and communication (Cottrell, 2019). It helps in understanding the values of other individuals that are working with me in fine ways. I also believe that while executing the module, it is also needed to have the problem-solving skills in order to overcome any issues. Conflict resolutions are also one of the key requirements required in order to proceed with greater aspects of the work in efficient ways.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954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Based on highlighting with employment acquired through the module has been highlighted based on the consequences of highlighting through reflective way. Contradictory to the personality skills that have been achieved while executing with modules has been illustrated within the aforementioned presentation. Key attributions that are required for a person working in the hospitality industry has been highlighted in efficient ways. Detailed elaboration has been stated following with information of the hospitality industry within the aforementioned presentation.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73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Cottrell, S. (2019). Study skills handbook, 5th Edition., Palgrave Macmillan: Basingstoke.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Reynolds, B., (2024). </a:t>
            </a:r>
            <a:r>
              <a:rPr lang="en-GB" sz="1200" i="1" kern="1200" dirty="0">
                <a:solidFill>
                  <a:schemeClr val="tx1"/>
                </a:solidFill>
                <a:effectLst/>
                <a:latin typeface="+mn-lt"/>
                <a:ea typeface="+mn-ea"/>
                <a:cs typeface="+mn-cs"/>
              </a:rPr>
              <a:t>Cultural Intelligence: The Key To Unlocking International Business Success.</a:t>
            </a:r>
            <a:r>
              <a:rPr lang="en-GB" sz="1200" kern="1200" dirty="0">
                <a:solidFill>
                  <a:schemeClr val="tx1"/>
                </a:solidFill>
                <a:effectLst/>
                <a:latin typeface="+mn-lt"/>
                <a:ea typeface="+mn-ea"/>
                <a:cs typeface="+mn-cs"/>
              </a:rPr>
              <a:t> [Online] Available at: https://www.forbes.com/councils/forbeshumanresourcescouncil/2024/09/12/cultural-intelligence-the-key-to-unlocking-international-business-success/ [Accessed 24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Thomson, N. (2018). Effective communication: A guide for the people professions. 3rd Edition. Basingstoke: Palgrave Macmillan.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Walker, J. (2021). Introduction to hospitality 8th Edition. Harlow: Pearson</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B3019A-6FA0-4362-9541-79F0DC3273FD}"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9213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4703-3F71-771F-62E5-8FE54BDE09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363A8EF-1B16-5E5B-73B6-D45E6795DA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CB1C321-F21A-A34B-861D-DF45531D8361}"/>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96C18FA1-5148-01EF-7884-4F75893E514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11A104-47EC-647A-B929-8D17365F1F7D}"/>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417175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1B4D9-7B58-0FDD-7604-144BDB80F1A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5B40F55-839F-BB62-DBD6-5B33F0296F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2EF290A-8527-2655-E5EE-24EC2CDDD00B}"/>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54FCFF6C-7CE4-23B9-8B2F-B697DC9C55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D74CC72-74AF-A8D4-B971-02C79D21DD8B}"/>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5065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A82A5-C9C5-105B-6E09-545C528902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267B5A4-7090-8EF8-DE08-FEA358B705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CD8A24-5006-69B8-E257-0FAB86F940FC}"/>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6D47E22A-4E13-5203-E115-297952DD9F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F162927-E0A7-54F1-689A-2D0D07B73142}"/>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181970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5F91-D6BB-4082-0FE0-E8C17EA95EA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839F39C-1671-54EF-1344-5188F39C27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BD7A06D-FE45-659D-5A0D-5207059493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ED557D1-73F4-921C-ECB4-5071B0D3C65F}"/>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6" name="Footer Placeholder 5">
            <a:extLst>
              <a:ext uri="{FF2B5EF4-FFF2-40B4-BE49-F238E27FC236}">
                <a16:creationId xmlns:a16="http://schemas.microsoft.com/office/drawing/2014/main" id="{C836A798-A4AE-EB68-3E5C-8006B914741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2314256-DB80-5BA4-E54F-ACEAD3F1B727}"/>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406419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5A29B-A4BE-06AA-FF07-0D860E25D30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39CB045-16CF-029A-50AF-3D319E835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639C78-1B73-FF53-DC4A-2EE7E6F08A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92648BB-5767-D1E8-0D4D-1C73473664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CC49B7-6C03-2CAC-B787-D6F19BD3AC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82A459B-6C9B-E3FD-1D10-577FF37CBF58}"/>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8" name="Footer Placeholder 7">
            <a:extLst>
              <a:ext uri="{FF2B5EF4-FFF2-40B4-BE49-F238E27FC236}">
                <a16:creationId xmlns:a16="http://schemas.microsoft.com/office/drawing/2014/main" id="{62F8C9A4-6A81-F830-CAAD-D83E95247B0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3FF152D-45E2-38DD-F8F9-35DDC22D30A5}"/>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070738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BB864-73D7-EDBA-1E41-19223315260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1021FF1-8046-E971-B412-A6BFB3F6080B}"/>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4" name="Footer Placeholder 3">
            <a:extLst>
              <a:ext uri="{FF2B5EF4-FFF2-40B4-BE49-F238E27FC236}">
                <a16:creationId xmlns:a16="http://schemas.microsoft.com/office/drawing/2014/main" id="{BE1CEDCC-141A-10D9-D803-4D98317DB13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91C2D28-4A48-EE5E-0213-D94940879762}"/>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458405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5A1404-F4A6-A581-71DD-CC45AF920114}"/>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3" name="Footer Placeholder 2">
            <a:extLst>
              <a:ext uri="{FF2B5EF4-FFF2-40B4-BE49-F238E27FC236}">
                <a16:creationId xmlns:a16="http://schemas.microsoft.com/office/drawing/2014/main" id="{39B4802F-81AD-C519-DC42-7736D28F2C5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8ECBAAB-085C-FBDB-6772-60BB779C18B9}"/>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677954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D5D7-8D60-16C6-C2B2-58BD1EDFF1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253EEB6-5AD0-7FF3-557F-A184C01E9C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B6C41FE-54E7-E003-757C-665783301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2260A9-A814-C8C6-395C-6BEF2649E1D5}"/>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6" name="Footer Placeholder 5">
            <a:extLst>
              <a:ext uri="{FF2B5EF4-FFF2-40B4-BE49-F238E27FC236}">
                <a16:creationId xmlns:a16="http://schemas.microsoft.com/office/drawing/2014/main" id="{871D0127-E77F-28DD-D683-AC97C2D357B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B4A3145-309A-DD13-B69A-24AEB0BDDA58}"/>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2523598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435D-F183-811A-3BF1-262FC9B26D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8C8F2E6-9B90-BEC2-76F4-9A6BE44BBD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4C503D6-C3AA-7206-3881-97088F221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4D456-7220-9D7B-036A-BB15F0D67E20}"/>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6" name="Footer Placeholder 5">
            <a:extLst>
              <a:ext uri="{FF2B5EF4-FFF2-40B4-BE49-F238E27FC236}">
                <a16:creationId xmlns:a16="http://schemas.microsoft.com/office/drawing/2014/main" id="{78CA80F5-211B-4D29-428B-6610F764981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5F130E4-F4D1-9F2F-DA66-A8B9495A73D5}"/>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3750716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3887-A16E-04B9-B6D6-236021B065B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4FFFB9E-9B57-09F2-67F9-FB0CEA9D78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956480-087A-D304-C300-427D041EDE9E}"/>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C4FC1886-B286-5965-8895-B858CBAAC95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B4FBFC-21C7-1FC7-9ECB-102A392CEFBE}"/>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1633456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E016DF-663B-B6C2-1AE3-90F44CD431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E8D02FA-0C0C-9B34-FBB7-09DE75D80E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499A308-F2B9-97EF-3FC4-0D1477D4682D}"/>
              </a:ext>
            </a:extLst>
          </p:cNvPr>
          <p:cNvSpPr>
            <a:spLocks noGrp="1"/>
          </p:cNvSpPr>
          <p:nvPr>
            <p:ph type="dt" sz="half" idx="10"/>
          </p:nvPr>
        </p:nvSpPr>
        <p:spPr/>
        <p:txBody>
          <a:body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DE48C4BB-83DC-783A-C170-5A05ED12389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341258-68C0-F52C-A7CA-F720A4927115}"/>
              </a:ext>
            </a:extLst>
          </p:cNvPr>
          <p:cNvSpPr>
            <a:spLocks noGrp="1"/>
          </p:cNvSpPr>
          <p:nvPr>
            <p:ph type="sldNum" sz="quarter" idx="12"/>
          </p:nvPr>
        </p:nvSpPr>
        <p:spPr/>
        <p:txBody>
          <a:bodyPr/>
          <a:lstStyle/>
          <a:p>
            <a:fld id="{3861A123-2CB7-4A89-98B1-CB30125178F5}" type="slidenum">
              <a:rPr lang="en-IN" smtClean="0"/>
              <a:t>‹#›</a:t>
            </a:fld>
            <a:endParaRPr lang="en-IN"/>
          </a:p>
        </p:txBody>
      </p:sp>
    </p:spTree>
    <p:extLst>
      <p:ext uri="{BB962C8B-B14F-4D97-AF65-F5344CB8AC3E}">
        <p14:creationId xmlns:p14="http://schemas.microsoft.com/office/powerpoint/2010/main" val="4210723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ABC588-837F-3017-829E-57EFC5A033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52486C4-FB76-7CC8-578D-E4F85CE9E8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335C714-10AE-462A-B2FE-C3291CE726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272575-308D-4800-8990-B6767E755ACF}" type="datetimeFigureOut">
              <a:rPr lang="en-IN" smtClean="0"/>
              <a:t>08-01-2026</a:t>
            </a:fld>
            <a:endParaRPr lang="en-IN"/>
          </a:p>
        </p:txBody>
      </p:sp>
      <p:sp>
        <p:nvSpPr>
          <p:cNvPr id="5" name="Footer Placeholder 4">
            <a:extLst>
              <a:ext uri="{FF2B5EF4-FFF2-40B4-BE49-F238E27FC236}">
                <a16:creationId xmlns:a16="http://schemas.microsoft.com/office/drawing/2014/main" id="{E4D0F9FD-8071-34D7-D4A4-A8C3D8DC0A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D358C97-4FCF-5DEE-9D55-B572CBD223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61A123-2CB7-4A89-98B1-CB30125178F5}" type="slidenum">
              <a:rPr lang="en-IN" smtClean="0"/>
              <a:t>‹#›</a:t>
            </a:fld>
            <a:endParaRPr lang="en-IN"/>
          </a:p>
        </p:txBody>
      </p:sp>
    </p:spTree>
    <p:extLst>
      <p:ext uri="{BB962C8B-B14F-4D97-AF65-F5344CB8AC3E}">
        <p14:creationId xmlns:p14="http://schemas.microsoft.com/office/powerpoint/2010/main" val="3507891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892C5-FBC9-CCE0-D12B-10B523218DA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3F3CC8A-C047-6C67-A5A6-B42ED0B7E4D2}"/>
              </a:ext>
            </a:extLst>
          </p:cNvPr>
          <p:cNvPicPr>
            <a:picLocks noChangeAspect="1"/>
          </p:cNvPicPr>
          <p:nvPr/>
        </p:nvPicPr>
        <p:blipFill>
          <a:blip r:embed="rId3"/>
          <a:stretch>
            <a:fillRect/>
          </a:stretch>
        </p:blipFill>
        <p:spPr>
          <a:xfrm>
            <a:off x="334582" y="257182"/>
            <a:ext cx="4448796" cy="2143424"/>
          </a:xfrm>
          <a:prstGeom prst="rect">
            <a:avLst/>
          </a:prstGeom>
        </p:spPr>
      </p:pic>
      <p:sp>
        <p:nvSpPr>
          <p:cNvPr id="5" name="TextBox 4">
            <a:extLst>
              <a:ext uri="{FF2B5EF4-FFF2-40B4-BE49-F238E27FC236}">
                <a16:creationId xmlns:a16="http://schemas.microsoft.com/office/drawing/2014/main" id="{0F32AE12-F1D6-5C84-8F3D-CF09C083EF1E}"/>
              </a:ext>
            </a:extLst>
          </p:cNvPr>
          <p:cNvSpPr txBox="1"/>
          <p:nvPr/>
        </p:nvSpPr>
        <p:spPr>
          <a:xfrm>
            <a:off x="4783378" y="2680373"/>
            <a:ext cx="6094324" cy="3338735"/>
          </a:xfrm>
          <a:prstGeom prst="rect">
            <a:avLst/>
          </a:prstGeom>
          <a:noFill/>
        </p:spPr>
        <p:txBody>
          <a:bodyPr wrap="square">
            <a:spAutoFit/>
          </a:bodyPr>
          <a:lstStyle/>
          <a:p>
            <a:pPr marL="914400" marR="0" lvl="2" indent="0" algn="ctr" defTabSz="914400" rtl="0" eaLnBrk="1" fontAlgn="auto" latinLnBrk="0" hangingPunct="1">
              <a:lnSpc>
                <a:spcPct val="2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rPr>
              <a:t>Module Title: Business Skills for the International Hotel Industry</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914400" marR="0" lvl="2" indent="0" algn="ctr" defTabSz="914400" rtl="0" eaLnBrk="1" fontAlgn="auto" latinLnBrk="0" hangingPunct="1">
              <a:lnSpc>
                <a:spcPct val="2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rPr>
              <a:t>Module Code: BMIH4007</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914400" marR="0" lvl="2" indent="0" algn="ctr" defTabSz="914400" rtl="0" eaLnBrk="1" fontAlgn="auto" latinLnBrk="0" hangingPunct="1">
              <a:lnSpc>
                <a:spcPct val="2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rPr>
              <a:t>Mode of assessment: Portfolio</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914400" marR="0" lvl="2" indent="0" algn="ctr" defTabSz="914400" rtl="0" eaLnBrk="1" fontAlgn="auto" latinLnBrk="0" hangingPunct="1">
              <a:lnSpc>
                <a:spcPct val="2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rPr>
              <a:t>Student Name: Peter Pompa</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914400" marR="0" lvl="2" indent="0" algn="ctr" defTabSz="914400" rtl="0" eaLnBrk="1" fontAlgn="auto" latinLnBrk="0" hangingPunct="1">
              <a:lnSpc>
                <a:spcPct val="2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rPr>
              <a:t>Student ID:</a:t>
            </a:r>
            <a:endParaRPr kumimoji="0" lang="en-IN"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825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F14B8-78F6-6423-ECAF-B4AD2B24AEA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AE8C5FC-66D6-3E67-89C8-1A183F7779E6}"/>
              </a:ext>
            </a:extLst>
          </p:cNvPr>
          <p:cNvSpPr txBox="1"/>
          <p:nvPr/>
        </p:nvSpPr>
        <p:spPr>
          <a:xfrm>
            <a:off x="2474406" y="2285221"/>
            <a:ext cx="8387861" cy="2784737"/>
          </a:xfrm>
          <a:prstGeom prst="rect">
            <a:avLst/>
          </a:prstGeom>
          <a:noFill/>
        </p:spPr>
        <p:txBody>
          <a:bodyPr wrap="square">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Introduction………………………………………………………………………………………………………………3</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Key Attributions of an individual required for working in hospitality industry…………..4</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Highlighting Personality and skills for employment throughout the module……………5</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Conclusion………………………………………………………………………………………………………………..6</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References………………………………………………………………………………………………………………7</a:t>
            </a:r>
          </a:p>
        </p:txBody>
      </p:sp>
      <p:sp>
        <p:nvSpPr>
          <p:cNvPr id="5" name="TextBox 4">
            <a:extLst>
              <a:ext uri="{FF2B5EF4-FFF2-40B4-BE49-F238E27FC236}">
                <a16:creationId xmlns:a16="http://schemas.microsoft.com/office/drawing/2014/main" id="{117906BA-EBDF-5170-201A-6A1031656D3D}"/>
              </a:ext>
            </a:extLst>
          </p:cNvPr>
          <p:cNvSpPr txBox="1"/>
          <p:nvPr/>
        </p:nvSpPr>
        <p:spPr>
          <a:xfrm>
            <a:off x="5515897" y="879743"/>
            <a:ext cx="186812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AGENDA</a:t>
            </a:r>
            <a:endParaRPr kumimoji="0" lang="en-IN"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2618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0DCD444-9138-8322-DB37-5FCB4A0E76FE}"/>
              </a:ext>
            </a:extLst>
          </p:cNvPr>
          <p:cNvSpPr txBox="1"/>
          <p:nvPr/>
        </p:nvSpPr>
        <p:spPr>
          <a:xfrm>
            <a:off x="3165987" y="141191"/>
            <a:ext cx="609600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80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Introduction </a:t>
            </a:r>
            <a:endParaRPr kumimoji="0" lang="en-IN"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1A7CF41C-8378-BB4C-2619-132F2EB3863F}"/>
              </a:ext>
            </a:extLst>
          </p:cNvPr>
          <p:cNvSpPr txBox="1"/>
          <p:nvPr/>
        </p:nvSpPr>
        <p:spPr>
          <a:xfrm>
            <a:off x="511278" y="970573"/>
            <a:ext cx="11680722" cy="64633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The presentation will highlight the aspects of illustrating the facts and contribution required for maintaining key attributes while being in the hospitality industry.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EA4A4BE-4F3A-3A88-913B-3CF6B61663EB}"/>
              </a:ext>
            </a:extLst>
          </p:cNvPr>
          <p:cNvSpPr txBox="1"/>
          <p:nvPr/>
        </p:nvSpPr>
        <p:spPr>
          <a:xfrm>
            <a:off x="3254477" y="5789104"/>
            <a:ext cx="8091948" cy="64633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Based on understanding through reflective modules, it will analyse the key terms required to be fulfilling with personality skills within the following presentation.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2BF6A088-80E6-47E2-1D13-63D453902F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18374" y="2291025"/>
            <a:ext cx="4837233" cy="24586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TextBox 12">
            <a:extLst>
              <a:ext uri="{FF2B5EF4-FFF2-40B4-BE49-F238E27FC236}">
                <a16:creationId xmlns:a16="http://schemas.microsoft.com/office/drawing/2014/main" id="{62C8A0BE-BD52-C8F0-322E-5E1A49226B1A}"/>
              </a:ext>
            </a:extLst>
          </p:cNvPr>
          <p:cNvSpPr txBox="1"/>
          <p:nvPr/>
        </p:nvSpPr>
        <p:spPr>
          <a:xfrm>
            <a:off x="3401367" y="4992391"/>
            <a:ext cx="6119446"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(Cottrell, 2019).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0916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B0530-271D-0312-6BFB-FBA62BF2180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535B2DA-545A-B4A7-9BEC-8BD55C97FC70}"/>
              </a:ext>
            </a:extLst>
          </p:cNvPr>
          <p:cNvSpPr txBox="1"/>
          <p:nvPr/>
        </p:nvSpPr>
        <p:spPr>
          <a:xfrm>
            <a:off x="1809136" y="71093"/>
            <a:ext cx="8888361" cy="1077218"/>
          </a:xfrm>
          <a:prstGeom prst="rect">
            <a:avLst/>
          </a:prstGeom>
          <a:noFill/>
        </p:spPr>
        <p:txBody>
          <a:bodyPr wrap="square">
            <a:spAutoFit/>
          </a:bodyPr>
          <a:lstStyle/>
          <a:p>
            <a:pPr marL="0" marR="0" lvl="0" indent="0" algn="ctr" defTabSz="914400" rtl="0" eaLnBrk="1" fontAlgn="auto" latinLnBrk="0" hangingPunct="1">
              <a:lnSpc>
                <a:spcPct val="100000"/>
              </a:lnSpc>
              <a:spcBef>
                <a:spcPts val="180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Key Attributions of individual required working in hospitality industry</a:t>
            </a:r>
            <a:endParaRPr kumimoji="0" lang="en-IN"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4A64CC18-A9C5-8A8E-7F44-6783509761FF}"/>
              </a:ext>
            </a:extLst>
          </p:cNvPr>
          <p:cNvSpPr txBox="1"/>
          <p:nvPr/>
        </p:nvSpPr>
        <p:spPr>
          <a:xfrm>
            <a:off x="422787" y="1597125"/>
            <a:ext cx="8062452" cy="4247317"/>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Teamworking Attributions</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Based on working in the hospitality industry, kite is highly required for assessing with teamworking attributions in order to maintain greater aspects of the work (Walker, 2021).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Calibri" panose="020F0502020204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Maintaining Professionalism</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Following with the aspects of professionalism required to have within the hospitality industry as one of the key attributions (Thomson, 2018).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Calibri" panose="020F0502020204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Cultural Awareness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Being in the working aspects of hospitality management, it is required to have cultural awareness in order to ensure larger responses to the work </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(Reynolds, 2024)</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8651559-D6FF-7422-52DA-78C6AE3766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6458" y="1876986"/>
            <a:ext cx="2902755" cy="40666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44A25D7-0D4D-A570-BF12-170D047610D4}"/>
              </a:ext>
            </a:extLst>
          </p:cNvPr>
          <p:cNvSpPr txBox="1"/>
          <p:nvPr/>
        </p:nvSpPr>
        <p:spPr>
          <a:xfrm>
            <a:off x="5197510" y="6154756"/>
            <a:ext cx="6094324" cy="276999"/>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(Thomson, 2018)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7065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23AA0-2FA0-6F01-E73B-415FB8695B8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EC9C5E-B441-BCFE-2FEF-8DB803BCDAD7}"/>
              </a:ext>
            </a:extLst>
          </p:cNvPr>
          <p:cNvSpPr txBox="1"/>
          <p:nvPr/>
        </p:nvSpPr>
        <p:spPr>
          <a:xfrm>
            <a:off x="-206477" y="120255"/>
            <a:ext cx="12604954"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80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Personality and skills for employment developed through module</a:t>
            </a:r>
            <a:endParaRPr kumimoji="0" lang="en-IN"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84FFCE49-C5E1-9F8A-546A-CC7D08CFA0BC}"/>
              </a:ext>
            </a:extLst>
          </p:cNvPr>
          <p:cNvSpPr txBox="1"/>
          <p:nvPr/>
        </p:nvSpPr>
        <p:spPr>
          <a:xfrm>
            <a:off x="511277" y="980406"/>
            <a:ext cx="10432025" cy="92333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Personality Traits </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Some of the personality traits that I have developed while proceeding with the module is to ensure interaction with others.</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EFF8F70-15D3-A88D-4FDC-95627EF27EE2}"/>
              </a:ext>
            </a:extLst>
          </p:cNvPr>
          <p:cNvSpPr txBox="1"/>
          <p:nvPr/>
        </p:nvSpPr>
        <p:spPr>
          <a:xfrm>
            <a:off x="3067666" y="5415929"/>
            <a:ext cx="8273844" cy="92333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Skill Category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Based on maintaining the execution of the module, I have learnt that it is highly important to understand team working skills and communication (Cottrell, 2019).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16C19743-0FF1-1672-A514-49DD49824CD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19340" y="2021522"/>
            <a:ext cx="5003525" cy="281495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CB4DED4A-BB6D-E8F1-DF95-20581F44C8D6}"/>
              </a:ext>
            </a:extLst>
          </p:cNvPr>
          <p:cNvSpPr txBox="1"/>
          <p:nvPr/>
        </p:nvSpPr>
        <p:spPr>
          <a:xfrm>
            <a:off x="3494314" y="4987703"/>
            <a:ext cx="6305340"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(Cottrell, 2019).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3199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BE1F8-9E72-7A02-8D79-D839DC66C3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15E0A0-6687-1224-90D9-BDC8700D1D83}"/>
              </a:ext>
            </a:extLst>
          </p:cNvPr>
          <p:cNvSpPr txBox="1"/>
          <p:nvPr/>
        </p:nvSpPr>
        <p:spPr>
          <a:xfrm>
            <a:off x="3254477" y="151023"/>
            <a:ext cx="609600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80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rPr>
              <a:t>Conclusion </a:t>
            </a:r>
            <a:endParaRPr kumimoji="0" lang="en-IN"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436D1A2E-A3B0-5276-450F-9C954D16A3FD}"/>
              </a:ext>
            </a:extLst>
          </p:cNvPr>
          <p:cNvSpPr txBox="1"/>
          <p:nvPr/>
        </p:nvSpPr>
        <p:spPr>
          <a:xfrm>
            <a:off x="2487561" y="1157387"/>
            <a:ext cx="8613058" cy="64633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Based on highlighting with employment acquired through the module has been highlighted based on the consequences of highlighting through reflective way.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034EAF4-946B-133D-10D2-0E69AC3F88EE}"/>
              </a:ext>
            </a:extLst>
          </p:cNvPr>
          <p:cNvSpPr txBox="1"/>
          <p:nvPr/>
        </p:nvSpPr>
        <p:spPr>
          <a:xfrm>
            <a:off x="206477" y="5899806"/>
            <a:ext cx="9144000" cy="64633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Detailed elaboration has been stated following with information of the hospitality industry within the aforementioned presentation. </a:t>
            </a:r>
            <a:endParaRPr kumimoji="0" lang="en-IN" sz="1800" b="0" i="0" u="none" strike="noStrike" kern="120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FC1BFFA-FB23-2CAB-AF8D-1D73B554428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54477" y="2315515"/>
            <a:ext cx="5455374" cy="264699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0" name="TextBox 9">
            <a:extLst>
              <a:ext uri="{FF2B5EF4-FFF2-40B4-BE49-F238E27FC236}">
                <a16:creationId xmlns:a16="http://schemas.microsoft.com/office/drawing/2014/main" id="{6E8E15C1-9D9E-E8B7-2F02-DA6437286863}"/>
              </a:ext>
            </a:extLst>
          </p:cNvPr>
          <p:cNvSpPr txBox="1"/>
          <p:nvPr/>
        </p:nvSpPr>
        <p:spPr>
          <a:xfrm>
            <a:off x="2935002" y="5154160"/>
            <a:ext cx="6094324" cy="27699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(Thomson, 2018)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419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4346E-C11C-036B-D9D5-C91E13D0105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F8430C9-C1EB-14B7-9655-F109561005C2}"/>
              </a:ext>
            </a:extLst>
          </p:cNvPr>
          <p:cNvSpPr txBox="1"/>
          <p:nvPr/>
        </p:nvSpPr>
        <p:spPr>
          <a:xfrm>
            <a:off x="3244645" y="367333"/>
            <a:ext cx="6096000"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2000"/>
              </a:spcBef>
              <a:spcAft>
                <a:spcPts val="600"/>
              </a:spcAft>
              <a:buClrTx/>
              <a:buSzTx/>
              <a:buFontTx/>
              <a:buNone/>
              <a:tabLst/>
              <a:defRPr/>
            </a:pPr>
            <a:r>
              <a:rPr kumimoji="0" lang="en-GB" sz="3200" b="1" i="0" u="none" strike="noStrike" kern="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References</a:t>
            </a:r>
            <a:endParaRPr kumimoji="0" lang="en-IN" sz="3200" b="1" i="0" u="none" strike="noStrike" kern="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D3995702-BBEF-EB5F-F547-1A6B60B0F72D}"/>
              </a:ext>
            </a:extLst>
          </p:cNvPr>
          <p:cNvSpPr txBox="1"/>
          <p:nvPr/>
        </p:nvSpPr>
        <p:spPr>
          <a:xfrm>
            <a:off x="2792361" y="1661034"/>
            <a:ext cx="6862916" cy="313932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Cottrell, S. (2019). Study skills handbook, 5th Edition., Palgrave Macmillan: Basingstoke.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Reynolds, B., (2024). Cultural Intelligence: The Key To Unlocking International Business Success. [Online] Available at: https://www.forbes.com/councils/forbeshumanresourcescouncil/2024/09/12/cultural-intelligence-the-key-to-unlocking-international-business-success/ [Accessed 24 November 2025].</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Thomson, N. (2018). Effective communication: A guide for the people professions. 3rd Edition. Basingstoke: Palgrave Macmillan.</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Walker, J. (2021). Introduction to hospitality 8th Edition. Harlow: Pearson</a:t>
            </a:r>
          </a:p>
        </p:txBody>
      </p:sp>
    </p:spTree>
    <p:extLst>
      <p:ext uri="{BB962C8B-B14F-4D97-AF65-F5344CB8AC3E}">
        <p14:creationId xmlns:p14="http://schemas.microsoft.com/office/powerpoint/2010/main" val="86906443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1062</Words>
  <Application>Microsoft Office PowerPoint</Application>
  <PresentationFormat>Widescreen</PresentationFormat>
  <Paragraphs>69</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Pompa</dc:creator>
  <cp:lastModifiedBy>Peter Pompa</cp:lastModifiedBy>
  <cp:revision>1</cp:revision>
  <dcterms:created xsi:type="dcterms:W3CDTF">2026-01-08T16:54:21Z</dcterms:created>
  <dcterms:modified xsi:type="dcterms:W3CDTF">2026-01-08T17:10:34Z</dcterms:modified>
</cp:coreProperties>
</file>