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23" dt="2026-10-19T15:52:43.442"/>
    <p1510:client id="{38C3A7B1-7994-ED43-1843-5A0E393763D9}" v="1787" dt="2026-10-18T16:58:04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ir Khan (2522235)" userId="S::2522235@student.uwtsd.ac.uk::3fdd56ff-0b5d-42e0-a2b1-fc89386853b8" providerId="AD" clId="Web-{38C3A7B1-7994-ED43-1843-5A0E393763D9}"/>
    <pc:docChg chg="mod addSld modSld addMainMaster delMainMaster">
      <pc:chgData name="Tahir Khan (2522235)" userId="S::2522235@student.uwtsd.ac.uk::3fdd56ff-0b5d-42e0-a2b1-fc89386853b8" providerId="AD" clId="Web-{38C3A7B1-7994-ED43-1843-5A0E393763D9}" dt="2026-10-18T16:58:04.517" v="1503" actId="20577"/>
      <pc:docMkLst>
        <pc:docMk/>
      </pc:docMkLst>
      <pc:sldChg chg="modSp mod modClrScheme chgLayout">
        <pc:chgData name="Tahir Khan (2522235)" userId="S::2522235@student.uwtsd.ac.uk::3fdd56ff-0b5d-42e0-a2b1-fc89386853b8" providerId="AD" clId="Web-{38C3A7B1-7994-ED43-1843-5A0E393763D9}" dt="2026-10-18T15:17:42.346" v="74" actId="1076"/>
        <pc:sldMkLst>
          <pc:docMk/>
          <pc:sldMk cId="109857222" sldId="256"/>
        </pc:sldMkLst>
        <pc:spChg chg="mod ord">
          <ac:chgData name="Tahir Khan (2522235)" userId="S::2522235@student.uwtsd.ac.uk::3fdd56ff-0b5d-42e0-a2b1-fc89386853b8" providerId="AD" clId="Web-{38C3A7B1-7994-ED43-1843-5A0E393763D9}" dt="2026-10-18T15:17:36.955" v="73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ahir Khan (2522235)" userId="S::2522235@student.uwtsd.ac.uk::3fdd56ff-0b5d-42e0-a2b1-fc89386853b8" providerId="AD" clId="Web-{38C3A7B1-7994-ED43-1843-5A0E393763D9}" dt="2026-10-18T15:17:42.346" v="7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">
        <pc:chgData name="Tahir Khan (2522235)" userId="S::2522235@student.uwtsd.ac.uk::3fdd56ff-0b5d-42e0-a2b1-fc89386853b8" providerId="AD" clId="Web-{38C3A7B1-7994-ED43-1843-5A0E393763D9}" dt="2026-10-18T15:46:58.383" v="418" actId="20577"/>
        <pc:sldMkLst>
          <pc:docMk/>
          <pc:sldMk cId="4199346349" sldId="257"/>
        </pc:sldMkLst>
        <pc:spChg chg="mod">
          <ac:chgData name="Tahir Khan (2522235)" userId="S::2522235@student.uwtsd.ac.uk::3fdd56ff-0b5d-42e0-a2b1-fc89386853b8" providerId="AD" clId="Web-{38C3A7B1-7994-ED43-1843-5A0E393763D9}" dt="2026-10-18T15:18:32.504" v="86" actId="20577"/>
          <ac:spMkLst>
            <pc:docMk/>
            <pc:sldMk cId="4199346349" sldId="257"/>
            <ac:spMk id="2" creationId="{F4A3AF5F-3D99-77AA-DF78-8EFA1086974E}"/>
          </ac:spMkLst>
        </pc:spChg>
        <pc:spChg chg="mod">
          <ac:chgData name="Tahir Khan (2522235)" userId="S::2522235@student.uwtsd.ac.uk::3fdd56ff-0b5d-42e0-a2b1-fc89386853b8" providerId="AD" clId="Web-{38C3A7B1-7994-ED43-1843-5A0E393763D9}" dt="2026-10-18T15:28:39.165" v="268" actId="14100"/>
          <ac:spMkLst>
            <pc:docMk/>
            <pc:sldMk cId="4199346349" sldId="257"/>
            <ac:spMk id="3" creationId="{03B9299D-7145-1713-F39E-69E99892DB9F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5:38:40.368" v="287" actId="20577"/>
          <ac:spMkLst>
            <pc:docMk/>
            <pc:sldMk cId="4199346349" sldId="257"/>
            <ac:spMk id="7" creationId="{243C650D-E919-DF95-5D30-DB0E5732E52F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5:46:58.383" v="418" actId="20577"/>
          <ac:spMkLst>
            <pc:docMk/>
            <pc:sldMk cId="4199346349" sldId="257"/>
            <ac:spMk id="8" creationId="{C4C2202E-5DD7-9F2A-1B71-AF7985312DF0}"/>
          </ac:spMkLst>
        </pc:spChg>
      </pc:sldChg>
      <pc:sldChg chg="addSp delSp modSp new">
        <pc:chgData name="Tahir Khan (2522235)" userId="S::2522235@student.uwtsd.ac.uk::3fdd56ff-0b5d-42e0-a2b1-fc89386853b8" providerId="AD" clId="Web-{38C3A7B1-7994-ED43-1843-5A0E393763D9}" dt="2026-10-18T16:11:40.595" v="730" actId="1076"/>
        <pc:sldMkLst>
          <pc:docMk/>
          <pc:sldMk cId="27552892" sldId="258"/>
        </pc:sldMkLst>
        <pc:spChg chg="mod">
          <ac:chgData name="Tahir Khan (2522235)" userId="S::2522235@student.uwtsd.ac.uk::3fdd56ff-0b5d-42e0-a2b1-fc89386853b8" providerId="AD" clId="Web-{38C3A7B1-7994-ED43-1843-5A0E393763D9}" dt="2026-10-18T15:35:04.096" v="282" actId="20577"/>
          <ac:spMkLst>
            <pc:docMk/>
            <pc:sldMk cId="27552892" sldId="258"/>
            <ac:spMk id="2" creationId="{F0EC1ABF-33F0-525A-7C84-2576A802E743}"/>
          </ac:spMkLst>
        </pc:spChg>
        <pc:spChg chg="del mod">
          <ac:chgData name="Tahir Khan (2522235)" userId="S::2522235@student.uwtsd.ac.uk::3fdd56ff-0b5d-42e0-a2b1-fc89386853b8" providerId="AD" clId="Web-{38C3A7B1-7994-ED43-1843-5A0E393763D9}" dt="2026-10-18T15:48:08.932" v="419"/>
          <ac:spMkLst>
            <pc:docMk/>
            <pc:sldMk cId="27552892" sldId="258"/>
            <ac:spMk id="3" creationId="{AD3F2122-985B-B664-5B8A-E0EBB977B488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11:28.891" v="728" actId="1076"/>
          <ac:spMkLst>
            <pc:docMk/>
            <pc:sldMk cId="27552892" sldId="258"/>
            <ac:spMk id="7" creationId="{53C5867B-436F-AF5C-C635-DC0151F6BD1A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11:32.720" v="729" actId="1076"/>
          <ac:spMkLst>
            <pc:docMk/>
            <pc:sldMk cId="27552892" sldId="258"/>
            <ac:spMk id="8" creationId="{CFEFEC02-4DCB-560E-2F0F-6028EC4E43DB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11:40.595" v="730" actId="1076"/>
          <ac:spMkLst>
            <pc:docMk/>
            <pc:sldMk cId="27552892" sldId="258"/>
            <ac:spMk id="9" creationId="{0E7960DC-4902-0FF8-29F9-71DAB76CFDF6}"/>
          </ac:spMkLst>
        </pc:spChg>
      </pc:sldChg>
      <pc:sldChg chg="addSp delSp modSp new">
        <pc:chgData name="Tahir Khan (2522235)" userId="S::2522235@student.uwtsd.ac.uk::3fdd56ff-0b5d-42e0-a2b1-fc89386853b8" providerId="AD" clId="Web-{38C3A7B1-7994-ED43-1843-5A0E393763D9}" dt="2026-10-18T16:43:21.071" v="1215" actId="20577"/>
        <pc:sldMkLst>
          <pc:docMk/>
          <pc:sldMk cId="3877683487" sldId="259"/>
        </pc:sldMkLst>
        <pc:spChg chg="mod">
          <ac:chgData name="Tahir Khan (2522235)" userId="S::2522235@student.uwtsd.ac.uk::3fdd56ff-0b5d-42e0-a2b1-fc89386853b8" providerId="AD" clId="Web-{38C3A7B1-7994-ED43-1843-5A0E393763D9}" dt="2026-10-18T16:34:56.006" v="1108" actId="1076"/>
          <ac:spMkLst>
            <pc:docMk/>
            <pc:sldMk cId="3877683487" sldId="259"/>
            <ac:spMk id="2" creationId="{B7FA4109-D45F-9EA8-456C-23DBCEE92081}"/>
          </ac:spMkLst>
        </pc:spChg>
        <pc:spChg chg="del">
          <ac:chgData name="Tahir Khan (2522235)" userId="S::2522235@student.uwtsd.ac.uk::3fdd56ff-0b5d-42e0-a2b1-fc89386853b8" providerId="AD" clId="Web-{38C3A7B1-7994-ED43-1843-5A0E393763D9}" dt="2026-10-18T16:17:22.697" v="745"/>
          <ac:spMkLst>
            <pc:docMk/>
            <pc:sldMk cId="3877683487" sldId="259"/>
            <ac:spMk id="3" creationId="{FF89B623-020C-8374-14FB-F4B662171EF2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38:33.403" v="1177" actId="1076"/>
          <ac:spMkLst>
            <pc:docMk/>
            <pc:sldMk cId="3877683487" sldId="259"/>
            <ac:spMk id="7" creationId="{DAFEB08F-E777-EE1C-128D-80ED7B2251F1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38:44.185" v="1179" actId="1076"/>
          <ac:spMkLst>
            <pc:docMk/>
            <pc:sldMk cId="3877683487" sldId="259"/>
            <ac:spMk id="8" creationId="{7D7049A2-3F46-CC0E-08A1-CF329B4A9FBF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43:21.071" v="1215" actId="20577"/>
          <ac:spMkLst>
            <pc:docMk/>
            <pc:sldMk cId="3877683487" sldId="259"/>
            <ac:spMk id="9" creationId="{11EEF816-D5FB-D384-7ED7-BBB988CB180C}"/>
          </ac:spMkLst>
        </pc:spChg>
      </pc:sldChg>
      <pc:sldChg chg="addSp delSp modSp add replId">
        <pc:chgData name="Tahir Khan (2522235)" userId="S::2522235@student.uwtsd.ac.uk::3fdd56ff-0b5d-42e0-a2b1-fc89386853b8" providerId="AD" clId="Web-{38C3A7B1-7994-ED43-1843-5A0E393763D9}" dt="2026-10-18T16:58:04.517" v="1503" actId="20577"/>
        <pc:sldMkLst>
          <pc:docMk/>
          <pc:sldMk cId="4190433583" sldId="260"/>
        </pc:sldMkLst>
        <pc:spChg chg="mod">
          <ac:chgData name="Tahir Khan (2522235)" userId="S::2522235@student.uwtsd.ac.uk::3fdd56ff-0b5d-42e0-a2b1-fc89386853b8" providerId="AD" clId="Web-{38C3A7B1-7994-ED43-1843-5A0E393763D9}" dt="2026-10-18T16:41:32.927" v="1195" actId="20577"/>
          <ac:spMkLst>
            <pc:docMk/>
            <pc:sldMk cId="4190433583" sldId="260"/>
            <ac:spMk id="2" creationId="{451DD094-6523-CB5A-EA3E-6C373C5D618C}"/>
          </ac:spMkLst>
        </pc:spChg>
        <pc:spChg chg="del">
          <ac:chgData name="Tahir Khan (2522235)" userId="S::2522235@student.uwtsd.ac.uk::3fdd56ff-0b5d-42e0-a2b1-fc89386853b8" providerId="AD" clId="Web-{38C3A7B1-7994-ED43-1843-5A0E393763D9}" dt="2026-10-18T16:41:45.990" v="1196"/>
          <ac:spMkLst>
            <pc:docMk/>
            <pc:sldMk cId="4190433583" sldId="260"/>
            <ac:spMk id="3" creationId="{5E20FA55-889C-C7FD-B011-1D80217EE849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56:57.062" v="1477" actId="20577"/>
          <ac:spMkLst>
            <pc:docMk/>
            <pc:sldMk cId="4190433583" sldId="260"/>
            <ac:spMk id="7" creationId="{830ABF40-5F1E-9D12-1AE3-A076E20E86DA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57:25.704" v="1481" actId="20577"/>
          <ac:spMkLst>
            <pc:docMk/>
            <pc:sldMk cId="4190433583" sldId="260"/>
            <ac:spMk id="8" creationId="{351F6776-8887-2FBC-73A2-3B0ED90F7576}"/>
          </ac:spMkLst>
        </pc:spChg>
        <pc:spChg chg="add mod">
          <ac:chgData name="Tahir Khan (2522235)" userId="S::2522235@student.uwtsd.ac.uk::3fdd56ff-0b5d-42e0-a2b1-fc89386853b8" providerId="AD" clId="Web-{38C3A7B1-7994-ED43-1843-5A0E393763D9}" dt="2026-10-18T16:58:04.517" v="1503" actId="20577"/>
          <ac:spMkLst>
            <pc:docMk/>
            <pc:sldMk cId="4190433583" sldId="260"/>
            <ac:spMk id="9" creationId="{B4CB1668-F7E1-6C5B-22BB-3C56BA7B005D}"/>
          </ac:spMkLst>
        </pc:spChg>
      </pc:sldChg>
      <pc:sldChg chg="modSp new">
        <pc:chgData name="Tahir Khan (2522235)" userId="S::2522235@student.uwtsd.ac.uk::3fdd56ff-0b5d-42e0-a2b1-fc89386853b8" providerId="AD" clId="Web-{38C3A7B1-7994-ED43-1843-5A0E393763D9}" dt="2026-10-18T16:43:09.273" v="1210" actId="20577"/>
        <pc:sldMkLst>
          <pc:docMk/>
          <pc:sldMk cId="3982837967" sldId="261"/>
        </pc:sldMkLst>
        <pc:spChg chg="mod">
          <ac:chgData name="Tahir Khan (2522235)" userId="S::2522235@student.uwtsd.ac.uk::3fdd56ff-0b5d-42e0-a2b1-fc89386853b8" providerId="AD" clId="Web-{38C3A7B1-7994-ED43-1843-5A0E393763D9}" dt="2026-10-18T16:43:00.633" v="1207" actId="20577"/>
          <ac:spMkLst>
            <pc:docMk/>
            <pc:sldMk cId="3982837967" sldId="261"/>
            <ac:spMk id="2" creationId="{0DDCAE92-44F9-EC1F-4759-F35AA34E8F29}"/>
          </ac:spMkLst>
        </pc:spChg>
        <pc:spChg chg="mod">
          <ac:chgData name="Tahir Khan (2522235)" userId="S::2522235@student.uwtsd.ac.uk::3fdd56ff-0b5d-42e0-a2b1-fc89386853b8" providerId="AD" clId="Web-{38C3A7B1-7994-ED43-1843-5A0E393763D9}" dt="2026-10-18T16:43:09.273" v="1210" actId="20577"/>
          <ac:spMkLst>
            <pc:docMk/>
            <pc:sldMk cId="3982837967" sldId="261"/>
            <ac:spMk id="3" creationId="{DC300439-2E76-FC1D-890A-CF78672E0AEE}"/>
          </ac:spMkLst>
        </pc:spChg>
      </pc:sldChg>
      <pc:sldMasterChg chg="del delSldLayout">
        <pc:chgData name="Tahir Khan (2522235)" userId="S::2522235@student.uwtsd.ac.uk::3fdd56ff-0b5d-42e0-a2b1-fc89386853b8" providerId="AD" clId="Web-{38C3A7B1-7994-ED43-1843-5A0E393763D9}" dt="2026-10-18T14:55:32.736" v="0"/>
        <pc:sldMasterMkLst>
          <pc:docMk/>
          <pc:sldMasterMk cId="2460954070" sldId="2147483660"/>
        </pc:sldMasterMkLst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hir Khan (2522235)" userId="S::2522235@student.uwtsd.ac.uk::3fdd56ff-0b5d-42e0-a2b1-fc89386853b8" providerId="AD" clId="Web-{38C3A7B1-7994-ED43-1843-5A0E393763D9}" dt="2026-10-18T14:55:32.73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ahir Khan (2522235)" userId="S::2522235@student.uwtsd.ac.uk::3fdd56ff-0b5d-42e0-a2b1-fc89386853b8" providerId="AD" clId="Web-{38C3A7B1-7994-ED43-1843-5A0E393763D9}" dt="2026-10-18T14:55:38.876" v="1"/>
        <pc:sldMasterMkLst>
          <pc:docMk/>
          <pc:sldMasterMk cId="3947862583" sldId="2147483672"/>
        </pc:sldMasterMkLst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347835019" sldId="2147483673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028140334" sldId="2147483674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075365167" sldId="2147483675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998527990" sldId="2147483676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510819615" sldId="2147483677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445876241" sldId="2147483678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4058499776" sldId="2147483679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021852039" sldId="2147483680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613630569" sldId="2147483681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4251178742" sldId="2147483682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683522083" sldId="2147483683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904603800" sldId="2147483684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3212588414" sldId="2147483685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119196662" sldId="2147483686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025763064" sldId="2147483687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731978653" sldId="2147483688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3473043903" sldId="2147483689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3956369652" sldId="2147483690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703861083" sldId="2147483691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83839158" sldId="2147483692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538803035" sldId="2147483693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2768737785" sldId="2147483694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531463466" sldId="2147483695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670352644" sldId="2147483696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522563258" sldId="2147483697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3054552930" sldId="2147483698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826890903" sldId="2147483699"/>
          </pc:sldLayoutMkLst>
        </pc:sldLayoutChg>
        <pc:sldLayoutChg chg="add del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947862583" sldId="2147483672"/>
            <pc:sldLayoutMk cId="1957269250" sldId="2147483700"/>
          </pc:sldLayoutMkLst>
        </pc:sldLayoutChg>
      </pc:sldMasterChg>
      <pc:sldMasterChg chg="add addSldLayout modSldLayout">
        <pc:chgData name="Tahir Khan (2522235)" userId="S::2522235@student.uwtsd.ac.uk::3fdd56ff-0b5d-42e0-a2b1-fc89386853b8" providerId="AD" clId="Web-{38C3A7B1-7994-ED43-1843-5A0E393763D9}" dt="2026-10-18T14:55:38.876" v="1"/>
        <pc:sldMasterMkLst>
          <pc:docMk/>
          <pc:sldMasterMk cId="3440818827" sldId="2147483701"/>
        </pc:sldMasterMkLst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2442375707" sldId="2147483702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3247217178" sldId="2147483703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2032072432" sldId="2147483704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516207627" sldId="2147483705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512846885" sldId="2147483706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1070583631" sldId="2147483707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3649552565" sldId="2147483708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2110628162" sldId="2147483709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3830842784" sldId="2147483710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868562015" sldId="2147483711"/>
          </pc:sldLayoutMkLst>
        </pc:sldLayoutChg>
        <pc:sldLayoutChg chg="add mod replId">
          <pc:chgData name="Tahir Khan (2522235)" userId="S::2522235@student.uwtsd.ac.uk::3fdd56ff-0b5d-42e0-a2b1-fc89386853b8" providerId="AD" clId="Web-{38C3A7B1-7994-ED43-1843-5A0E393763D9}" dt="2026-10-18T14:55:38.876" v="1"/>
          <pc:sldLayoutMkLst>
            <pc:docMk/>
            <pc:sldMasterMk cId="3440818827" sldId="2147483701"/>
            <pc:sldLayoutMk cId="1545789430" sldId="2147483712"/>
          </pc:sldLayoutMkLst>
        </pc:sldLayoutChg>
      </pc:sldMasterChg>
    </pc:docChg>
  </pc:docChgLst>
  <pc:docChgLst>
    <pc:chgData name="Tahir Khan (2522235)" userId="S::2522235@student.uwtsd.ac.uk::3fdd56ff-0b5d-42e0-a2b1-fc89386853b8" providerId="AD" clId="Web-{00000000-0000-0000-0000-000000000000}"/>
    <pc:docChg chg="modSld">
      <pc:chgData name="Tahir Khan (2522235)" userId="S::2522235@student.uwtsd.ac.uk::3fdd56ff-0b5d-42e0-a2b1-fc89386853b8" providerId="AD" clId="Web-{00000000-0000-0000-0000-000000000000}" dt="2026-10-19T15:52:43.442" v="322" actId="20577"/>
      <pc:docMkLst>
        <pc:docMk/>
      </pc:docMkLst>
      <pc:sldChg chg="modSp">
        <pc:chgData name="Tahir Khan (2522235)" userId="S::2522235@student.uwtsd.ac.uk::3fdd56ff-0b5d-42e0-a2b1-fc89386853b8" providerId="AD" clId="Web-{00000000-0000-0000-0000-000000000000}" dt="2026-10-19T15:37:50.096" v="119" actId="20577"/>
        <pc:sldMkLst>
          <pc:docMk/>
          <pc:sldMk cId="4190433583" sldId="260"/>
        </pc:sldMkLst>
        <pc:spChg chg="mod">
          <ac:chgData name="Tahir Khan (2522235)" userId="S::2522235@student.uwtsd.ac.uk::3fdd56ff-0b5d-42e0-a2b1-fc89386853b8" providerId="AD" clId="Web-{00000000-0000-0000-0000-000000000000}" dt="2026-10-19T15:37:50.096" v="119" actId="20577"/>
          <ac:spMkLst>
            <pc:docMk/>
            <pc:sldMk cId="4190433583" sldId="260"/>
            <ac:spMk id="7" creationId="{830ABF40-5F1E-9D12-1AE3-A076E20E86DA}"/>
          </ac:spMkLst>
        </pc:spChg>
        <pc:spChg chg="mod">
          <ac:chgData name="Tahir Khan (2522235)" userId="S::2522235@student.uwtsd.ac.uk::3fdd56ff-0b5d-42e0-a2b1-fc89386853b8" providerId="AD" clId="Web-{00000000-0000-0000-0000-000000000000}" dt="2026-10-19T15:37:32.533" v="115" actId="14100"/>
          <ac:spMkLst>
            <pc:docMk/>
            <pc:sldMk cId="4190433583" sldId="260"/>
            <ac:spMk id="8" creationId="{351F6776-8887-2FBC-73A2-3B0ED90F7576}"/>
          </ac:spMkLst>
        </pc:spChg>
        <pc:spChg chg="mod">
          <ac:chgData name="Tahir Khan (2522235)" userId="S::2522235@student.uwtsd.ac.uk::3fdd56ff-0b5d-42e0-a2b1-fc89386853b8" providerId="AD" clId="Web-{00000000-0000-0000-0000-000000000000}" dt="2026-10-19T15:37:22.157" v="114" actId="20577"/>
          <ac:spMkLst>
            <pc:docMk/>
            <pc:sldMk cId="4190433583" sldId="260"/>
            <ac:spMk id="9" creationId="{B4CB1668-F7E1-6C5B-22BB-3C56BA7B005D}"/>
          </ac:spMkLst>
        </pc:spChg>
      </pc:sldChg>
      <pc:sldChg chg="modSp">
        <pc:chgData name="Tahir Khan (2522235)" userId="S::2522235@student.uwtsd.ac.uk::3fdd56ff-0b5d-42e0-a2b1-fc89386853b8" providerId="AD" clId="Web-{00000000-0000-0000-0000-000000000000}" dt="2026-10-19T15:52:43.442" v="322" actId="20577"/>
        <pc:sldMkLst>
          <pc:docMk/>
          <pc:sldMk cId="3982837967" sldId="261"/>
        </pc:sldMkLst>
        <pc:spChg chg="mod">
          <ac:chgData name="Tahir Khan (2522235)" userId="S::2522235@student.uwtsd.ac.uk::3fdd56ff-0b5d-42e0-a2b1-fc89386853b8" providerId="AD" clId="Web-{00000000-0000-0000-0000-000000000000}" dt="2026-10-19T15:52:43.442" v="322" actId="20577"/>
          <ac:spMkLst>
            <pc:docMk/>
            <pc:sldMk cId="3982837967" sldId="261"/>
            <ac:spMk id="3" creationId="{DC300439-2E76-FC1D-890A-CF78672E0AE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442375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217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72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20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846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583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552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628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842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868562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545789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440818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" TargetMode="External"/><Relationship Id="rId2" Type="http://schemas.openxmlformats.org/officeDocument/2006/relationships/hyperlink" Target="https://www.jobs.nhs.uk/candidate/jobadvert/B0186-26-0028?searchFormType=main&amp;keyword=band%205%20nurse&amp;language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mc.org.uk/registration/joining-the-regist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0842" y="2886514"/>
            <a:ext cx="7638222" cy="285292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My future </a:t>
            </a:r>
            <a:r>
              <a:rPr lang="en-GB">
                <a:latin typeface="Arial"/>
                <a:cs typeface="Arial"/>
              </a:rPr>
              <a:t>Career- Adult</a:t>
            </a:r>
            <a:r>
              <a:rPr lang="en-GB" dirty="0">
                <a:latin typeface="Arial"/>
                <a:cs typeface="Arial"/>
              </a:rPr>
              <a:t> registered Nurse Professional Development within Health and social care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LCHS4009</a:t>
            </a:r>
            <a:r>
              <a:rPr lang="en-GB" dirty="0"/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83370" y="5271200"/>
            <a:ext cx="7638222" cy="9292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Tahir Khan- 2522235</a:t>
            </a:r>
          </a:p>
          <a:p>
            <a:r>
              <a:rPr lang="en-GB"/>
              <a:t>Bernice Ejiogu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3AF5F-3D99-77AA-DF78-8EFA10869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Career </a:t>
            </a:r>
            <a:r>
              <a:rPr lang="en-GB" dirty="0">
                <a:latin typeface="Arial"/>
                <a:cs typeface="Arial"/>
              </a:rPr>
              <a:t>choice and live job advert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9299D-7145-1713-F39E-69E99892D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4520459" cy="411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b="1">
                <a:latin typeface="Arial"/>
                <a:cs typeface="Arial"/>
              </a:rPr>
              <a:t>Why Adult Nursing?</a:t>
            </a:r>
            <a:endParaRPr lang="en-US" sz="14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cs typeface="Arial"/>
              </a:rPr>
              <a:t>I want a career where I can support when they are unwell, protect their dignity and help them regain their independence. My interest in care and meaningful connections fits person- </a:t>
            </a:r>
            <a:r>
              <a:rPr lang="en-GB" sz="1400">
                <a:latin typeface="Arial"/>
                <a:cs typeface="Arial"/>
              </a:rPr>
              <a:t>centred fitting.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/>
                <a:cs typeface="Arial"/>
              </a:rPr>
              <a:t>Route into the </a:t>
            </a:r>
            <a:r>
              <a:rPr lang="en-GB" sz="1400" b="1">
                <a:latin typeface="Arial"/>
                <a:cs typeface="Arial"/>
              </a:rPr>
              <a:t>profession</a:t>
            </a:r>
            <a:endParaRPr lang="en-GB" sz="14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cs typeface="Arial"/>
              </a:rPr>
              <a:t>Complete an approved adult nursing degree, meet placement and practice requirements, then register with the Adult Nursing and </a:t>
            </a:r>
            <a:r>
              <a:rPr lang="en-GB" sz="1400">
                <a:latin typeface="Arial"/>
                <a:cs typeface="Arial"/>
              </a:rPr>
              <a:t>Midwifery Council (NMC)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47F46-74D9-227C-8423-7F5BBD6A6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9FF47-918E-4E41-B814-015F19C24DDE}" type="datetime1"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89309-91D0-D51C-6E42-FBD097999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D3643A-B880-AC15-5765-A852B5F81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43C650D-E919-DF95-5D30-DB0E5732E52F}"/>
              </a:ext>
            </a:extLst>
          </p:cNvPr>
          <p:cNvSpPr/>
          <p:nvPr/>
        </p:nvSpPr>
        <p:spPr>
          <a:xfrm>
            <a:off x="6284685" y="2148114"/>
            <a:ext cx="4833257" cy="393337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latin typeface="Arial"/>
                <a:cs typeface="Arial"/>
              </a:rPr>
              <a:t>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C2202E-5DD7-9F2A-1B71-AF7985312DF0}"/>
              </a:ext>
            </a:extLst>
          </p:cNvPr>
          <p:cNvSpPr txBox="1"/>
          <p:nvPr/>
        </p:nvSpPr>
        <p:spPr>
          <a:xfrm>
            <a:off x="6433252" y="2728685"/>
            <a:ext cx="467729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Current </a:t>
            </a:r>
            <a:r>
              <a:rPr lang="en-GB" dirty="0" err="1"/>
              <a:t>Vaccancy</a:t>
            </a:r>
            <a:r>
              <a:rPr lang="en-GB" dirty="0"/>
              <a:t>- Registered Nurse (Band 5)</a:t>
            </a:r>
          </a:p>
          <a:p>
            <a:r>
              <a:rPr lang="en-GB" dirty="0"/>
              <a:t>£32,072- £39.043 per year Full time, </a:t>
            </a:r>
            <a:r>
              <a:rPr lang="en-GB"/>
              <a:t>permanent </a:t>
            </a:r>
            <a:endParaRPr lang="en-GB" dirty="0"/>
          </a:p>
          <a:p>
            <a:r>
              <a:rPr lang="en-GB"/>
              <a:t>Closing date- 22nd October 2026 (may close earlier)</a:t>
            </a:r>
            <a:endParaRPr lang="en-GB" dirty="0"/>
          </a:p>
          <a:p>
            <a:r>
              <a:rPr lang="en-GB" dirty="0"/>
              <a:t>The ward supports people with frailty and complex needs. Duties include assessing, planning, delivering</a:t>
            </a:r>
            <a:r>
              <a:rPr lang="en-GB"/>
              <a:t> and evaluating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346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C1ABF-33F0-525A-7C84-2576A802E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Strengths &amp; Weaknesses</a:t>
            </a:r>
            <a:r>
              <a:rPr lang="en-GB" dirty="0"/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E75D0-7351-178A-94E1-46218D49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E5705-6383-4EBE-A933-225135F8D65B}" type="datetime1"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D27AF-DF8D-F7BF-8DFB-CDE4976F5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04E96-5EA6-DAD5-406A-61BE74D60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3C5867B-436F-AF5C-C635-DC0151F6BD1A}"/>
              </a:ext>
            </a:extLst>
          </p:cNvPr>
          <p:cNvSpPr/>
          <p:nvPr/>
        </p:nvSpPr>
        <p:spPr>
          <a:xfrm>
            <a:off x="582213" y="2379794"/>
            <a:ext cx="4416587" cy="322395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EFEC02-4DCB-560E-2F0F-6028EC4E43DB}"/>
              </a:ext>
            </a:extLst>
          </p:cNvPr>
          <p:cNvSpPr txBox="1"/>
          <p:nvPr/>
        </p:nvSpPr>
        <p:spPr>
          <a:xfrm>
            <a:off x="845388" y="2513027"/>
            <a:ext cx="3918857" cy="2960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>
                <a:latin typeface="Arial"/>
                <a:cs typeface="Arial"/>
              </a:rPr>
              <a:t>Strengths </a:t>
            </a:r>
            <a:endParaRPr lang="en-US" sz="1400" b="1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Empathy and Kindness- I treat people with </a:t>
            </a:r>
            <a:r>
              <a:rPr lang="en-GB" sz="1400">
                <a:latin typeface="Arial"/>
                <a:cs typeface="Arial"/>
              </a:rPr>
              <a:t>dignity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Communication- I can explain ideas and listen </a:t>
            </a:r>
            <a:r>
              <a:rPr lang="en-GB" sz="1400">
                <a:latin typeface="Arial"/>
                <a:cs typeface="Arial"/>
              </a:rPr>
              <a:t>carefully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Motivation- I want to improve </a:t>
            </a:r>
            <a:r>
              <a:rPr lang="en-GB" sz="1400">
                <a:latin typeface="Arial"/>
                <a:cs typeface="Arial"/>
              </a:rPr>
              <a:t>people's</a:t>
            </a:r>
            <a:r>
              <a:rPr lang="en-GB" sz="1400" dirty="0">
                <a:latin typeface="Arial"/>
                <a:cs typeface="Arial"/>
              </a:rPr>
              <a:t> quality of life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latin typeface="Arial"/>
                <a:cs typeface="Arial"/>
              </a:rPr>
              <a:t>Persistence</a:t>
            </a:r>
            <a:r>
              <a:rPr lang="en-GB" sz="1400" dirty="0">
                <a:latin typeface="Arial"/>
                <a:cs typeface="Arial"/>
              </a:rPr>
              <a:t>- I prepare and rehearse coursework presentations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E7960DC-4902-0FF8-29F9-71DAB76CFDF6}"/>
              </a:ext>
            </a:extLst>
          </p:cNvPr>
          <p:cNvSpPr/>
          <p:nvPr/>
        </p:nvSpPr>
        <p:spPr>
          <a:xfrm>
            <a:off x="6293045" y="2380184"/>
            <a:ext cx="4429739" cy="322612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Weaknesses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I do not yet have the clinical qualification and registrat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ion required for this post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My clinical knowledge and hands on nursing skills need to be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developed through formal study and supervised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 placements.</a:t>
            </a: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I need to keep building confidence when speaki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ng under pressure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A4109-D45F-9EA8-456C-23DBCEE92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284" y="120710"/>
            <a:ext cx="10357666" cy="1438450"/>
          </a:xfrm>
        </p:spPr>
        <p:txBody>
          <a:bodyPr/>
          <a:lstStyle/>
          <a:p>
            <a:r>
              <a:rPr lang="en-GB"/>
              <a:t>Opportunities &amp; threats</a:t>
            </a:r>
            <a:r>
              <a:rPr lang="en-GB" dirty="0"/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0DAAC-FB95-3CF6-1D1A-DD9D780C3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6DAE3-CFF2-4695-8414-5CAAD53EF6BF}" type="datetime1"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A089B-C16F-E40E-042F-C7A7E09BF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00F14-D0C4-50AF-F5D2-C6BEB9623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AFEB08F-E777-EE1C-128D-80ED7B2251F1}"/>
              </a:ext>
            </a:extLst>
          </p:cNvPr>
          <p:cNvSpPr/>
          <p:nvPr/>
        </p:nvSpPr>
        <p:spPr>
          <a:xfrm>
            <a:off x="277357" y="1710603"/>
            <a:ext cx="4064000" cy="364675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Opportunities 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Apply for an approved adult nursing degree and gain placement experience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Use university tutors, skills labs and feedback to build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competence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Learn from registered nurses and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multidisciplinary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 teams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Seek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volunteering and appropriate care experience where available 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Use NHS and NMC guidance to understand professional guidance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D7049A2-3F46-CC0E-08A1-CF329B4A9FBF}"/>
              </a:ext>
            </a:extLst>
          </p:cNvPr>
          <p:cNvSpPr/>
          <p:nvPr/>
        </p:nvSpPr>
        <p:spPr>
          <a:xfrm>
            <a:off x="7163002" y="1709038"/>
            <a:ext cx="3999478" cy="36483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r>
              <a:rPr lang="en-GB" sz="1400" b="1">
                <a:solidFill>
                  <a:srgbClr val="000000"/>
                </a:solidFill>
                <a:latin typeface="Arial"/>
                <a:cs typeface="Arial"/>
              </a:rPr>
              <a:t>Threats</a:t>
            </a:r>
            <a:r>
              <a:rPr lang="en-GB" dirty="0">
                <a:solidFill>
                  <a:srgbClr val="000000"/>
                </a:solidFill>
              </a:rPr>
              <a:t> 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Competitive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course and job applications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Emotional demands,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shift work and busy clinical environments</a:t>
            </a: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Risk of stress or losing confidence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when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facing unfamiliar situations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Financial and time pressures while studying</a:t>
            </a: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Patient safety if I act </a:t>
            </a:r>
            <a:r>
              <a:rPr lang="en-GB" sz="1400" dirty="0" err="1">
                <a:solidFill>
                  <a:srgbClr val="000000"/>
                </a:solidFill>
                <a:latin typeface="Arial"/>
                <a:cs typeface="Arial"/>
              </a:rPr>
              <a:t>beyong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my competence </a:t>
            </a: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EEF816-D5FB-D384-7ED7-BBB988CB180C}"/>
              </a:ext>
            </a:extLst>
          </p:cNvPr>
          <p:cNvSpPr txBox="1"/>
          <p:nvPr/>
        </p:nvSpPr>
        <p:spPr>
          <a:xfrm>
            <a:off x="275338" y="5539016"/>
            <a:ext cx="10779739" cy="378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cs typeface="Arial"/>
              </a:rPr>
              <a:t>How will I reduce the risks: plan study time, seek support early, </a:t>
            </a:r>
            <a:r>
              <a:rPr lang="en-GB" sz="1400" dirty="0" err="1">
                <a:latin typeface="Arial"/>
                <a:cs typeface="Arial"/>
              </a:rPr>
              <a:t>practic</a:t>
            </a:r>
            <a:r>
              <a:rPr lang="en-GB" sz="1400" dirty="0">
                <a:latin typeface="Arial"/>
                <a:cs typeface="Arial"/>
              </a:rPr>
              <a:t>e self -care, follow safety and </a:t>
            </a:r>
            <a:r>
              <a:rPr lang="en-GB" sz="1400" dirty="0" err="1">
                <a:latin typeface="Arial"/>
                <a:cs typeface="Arial"/>
              </a:rPr>
              <a:t>supervison</a:t>
            </a:r>
            <a:r>
              <a:rPr lang="en-GB" sz="1400" dirty="0">
                <a:latin typeface="Arial"/>
                <a:cs typeface="Arial"/>
              </a:rPr>
              <a:t> procedures.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683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4A5653-2525-ECA2-8508-2464FE73C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DD094-6523-CB5A-EA3E-6C373C5D6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Turning stre</a:t>
            </a:r>
            <a:r>
              <a:rPr lang="en-GB">
                <a:latin typeface="Arial"/>
                <a:cs typeface="Arial"/>
              </a:rPr>
              <a:t>ngths into an action plan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68F2C-5129-9150-6595-5D316E0C0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6DAE3-CFF2-4695-8414-5CAAD53EF6BF}" type="datetime1"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2C00D-CC83-901A-664A-B5F1622B1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036D2-ADF7-84F7-70ED-8959039F1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30ABF40-5F1E-9D12-1AE3-A076E20E86DA}"/>
              </a:ext>
            </a:extLst>
          </p:cNvPr>
          <p:cNvSpPr/>
          <p:nvPr/>
        </p:nvSpPr>
        <p:spPr>
          <a:xfrm>
            <a:off x="276458" y="2206858"/>
            <a:ext cx="3422315" cy="421746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      </a:t>
            </a:r>
            <a:endParaRPr lang="en-GB" dirty="0">
              <a:solidFill>
                <a:srgbClr val="FFFFFF"/>
              </a:solidFill>
              <a:latin typeface="Avenir Next LT Pro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b="1">
                <a:solidFill>
                  <a:srgbClr val="000000"/>
                </a:solidFill>
                <a:latin typeface="Arial"/>
                <a:cs typeface="Arial"/>
              </a:rPr>
              <a:t>       NOW- Build the foundation</a:t>
            </a:r>
            <a:endParaRPr lang="en-GB" b="1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Use motivation and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persistence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 to research approved nursing courses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Check entry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requirements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Create realistic study timetab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le </a:t>
            </a: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dirty="0" err="1"/>
              <a:t>crea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51F6776-8887-2FBC-73A2-3B0ED90F7576}"/>
              </a:ext>
            </a:extLst>
          </p:cNvPr>
          <p:cNvSpPr/>
          <p:nvPr/>
        </p:nvSpPr>
        <p:spPr>
          <a:xfrm>
            <a:off x="4256505" y="2278159"/>
            <a:ext cx="3176336" cy="407593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   </a:t>
            </a:r>
            <a:r>
              <a:rPr lang="en-GB" sz="1400" b="1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b="1">
                <a:solidFill>
                  <a:srgbClr val="000000"/>
                </a:solidFill>
                <a:latin typeface="Arial"/>
                <a:cs typeface="Arial"/>
              </a:rPr>
              <a:t>  During training- practise safely</a:t>
            </a: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Use empathy to understand each patient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individually </a:t>
            </a: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Practice clinical skills only under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supervision</a:t>
            </a: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Request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feedback after placements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4CB1668-F7E1-6C5B-22BB-3C56BA7B005D}"/>
              </a:ext>
            </a:extLst>
          </p:cNvPr>
          <p:cNvSpPr/>
          <p:nvPr/>
        </p:nvSpPr>
        <p:spPr>
          <a:xfrm>
            <a:off x="8171313" y="2449095"/>
            <a:ext cx="3484345" cy="40746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ctr">
              <a:lnSpc>
                <a:spcPct val="150000"/>
              </a:lnSpc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 b="1">
                <a:solidFill>
                  <a:srgbClr val="000000"/>
                </a:solidFill>
                <a:latin typeface="Arial"/>
                <a:cs typeface="Arial"/>
              </a:rPr>
              <a:t>After qualification- progress</a:t>
            </a: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endParaRPr lang="en-GB" sz="14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Meet NMC 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registration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requirements </a:t>
            </a: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Maintain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clinical competence and prepare evidence- based applications</a:t>
            </a:r>
          </a:p>
          <a:p>
            <a:pPr marL="285750" indent="-285750" algn="ctr">
              <a:lnSpc>
                <a:spcPct val="150000"/>
              </a:lnSpc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Use teamwork and resilience to seek support, learn from mistakes and continue professional development</a:t>
            </a: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0433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CAE92-44F9-EC1F-4759-F35AA34E8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Conclusion and </a:t>
            </a:r>
            <a:r>
              <a:rPr lang="en-GB">
                <a:latin typeface="Arial"/>
                <a:cs typeface="Arial"/>
              </a:rPr>
              <a:t>references</a:t>
            </a:r>
            <a:r>
              <a:rPr lang="en-GB" dirty="0">
                <a:latin typeface="Arial"/>
                <a:cs typeface="Arial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00439-2E76-FC1D-890A-CF78672E0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cs typeface="Arial"/>
              </a:rPr>
              <a:t>My goal is to become an adult registered nurse who provides safe, compassionate and person- </a:t>
            </a:r>
            <a:r>
              <a:rPr lang="en-GB" sz="1400">
                <a:latin typeface="Arial"/>
                <a:cs typeface="Arial"/>
              </a:rPr>
              <a:t>centred</a:t>
            </a:r>
            <a:r>
              <a:rPr lang="en-GB" sz="1400" dirty="0">
                <a:latin typeface="Arial"/>
                <a:cs typeface="Arial"/>
              </a:rPr>
              <a:t> care.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cs typeface="Arial"/>
              </a:rPr>
              <a:t>My caring attitude, communication and motivation are strengths. I will use them alongside formal education, su</a:t>
            </a:r>
            <a:r>
              <a:rPr lang="en-GB" sz="1400">
                <a:latin typeface="Arial"/>
                <a:cs typeface="Arial"/>
              </a:rPr>
              <a:t>pervised practise, reflection and support to develop competence the role requires.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b="1">
                <a:latin typeface="Arial"/>
                <a:cs typeface="Arial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Provide OC(2026) 'Registered nurse, Band 5, NHS jobs, job reference  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ea typeface="+mj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Job Advert</a:t>
            </a:r>
            <a:endParaRPr lang="en-GB" sz="1400" dirty="0"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ea typeface="+mj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Nursing &amp; Midwifery Council - The Nursing and Midwifery Council</a:t>
            </a:r>
            <a:endParaRPr lang="en-GB" sz="1400" dirty="0">
              <a:latin typeface="Arial"/>
              <a:cs typeface="Arial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/>
                <a:ea typeface="+mj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Joining the register - The Nursing and Midwifery Council</a:t>
            </a:r>
            <a:endParaRPr lang="en-GB" sz="1400" dirty="0">
              <a:latin typeface="Arial"/>
              <a:cs typeface="Arial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venir Next LT Pro Light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B1D6-9D49-1C2A-331F-688D081ED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56DBB-72B5-41D0-947B-10D1A4055198}" type="datetime1"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EB67D-724F-6FBA-8297-DFC538F2F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CE04F-A603-39DB-178C-D64D98437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837967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VeniceBeachVTI</vt:lpstr>
      <vt:lpstr>My future Career- Adult registered Nurse Professional Development within Health and social care LCHS4009 </vt:lpstr>
      <vt:lpstr>Career choice and live job advert </vt:lpstr>
      <vt:lpstr>Strengths &amp; Weaknesses </vt:lpstr>
      <vt:lpstr>Opportunities &amp; threats </vt:lpstr>
      <vt:lpstr>Turning strengths into an action plan</vt:lpstr>
      <vt:lpstr>Conclusion and 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496</cp:revision>
  <dcterms:created xsi:type="dcterms:W3CDTF">2026-10-18T14:54:50Z</dcterms:created>
  <dcterms:modified xsi:type="dcterms:W3CDTF">2026-10-19T15:52:49Z</dcterms:modified>
</cp:coreProperties>
</file>