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59" r:id="rId3"/>
    <p:sldId id="258" r:id="rId4"/>
    <p:sldId id="263" r:id="rId5"/>
    <p:sldId id="264" r:id="rId6"/>
    <p:sldId id="262" r:id="rId7"/>
    <p:sldId id="274" r:id="rId8"/>
    <p:sldId id="260" r:id="rId9"/>
    <p:sldId id="261" r:id="rId10"/>
    <p:sldId id="275" r:id="rId11"/>
    <p:sldId id="265" r:id="rId12"/>
    <p:sldId id="268" r:id="rId13"/>
    <p:sldId id="266" r:id="rId14"/>
    <p:sldId id="267" r:id="rId15"/>
    <p:sldId id="269" r:id="rId16"/>
    <p:sldId id="270" r:id="rId17"/>
    <p:sldId id="271" r:id="rId18"/>
    <p:sldId id="272" r:id="rId19"/>
    <p:sldId id="428" r:id="rId20"/>
    <p:sldId id="429" r:id="rId21"/>
    <p:sldId id="430" r:id="rId22"/>
    <p:sldId id="431" r:id="rId23"/>
    <p:sldId id="432" r:id="rId24"/>
    <p:sldId id="433" r:id="rId25"/>
    <p:sldId id="434" r:id="rId26"/>
    <p:sldId id="435" r:id="rId27"/>
    <p:sldId id="436" r:id="rId28"/>
    <p:sldId id="437" r:id="rId29"/>
    <p:sldId id="438" r:id="rId30"/>
    <p:sldId id="439" r:id="rId31"/>
    <p:sldId id="44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C57371-5FE6-4AED-92A4-383DE0E0A301}" v="12" dt="2022-10-24T19:48:01.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67" d="100"/>
          <a:sy n="67" d="100"/>
        </p:scale>
        <p:origin x="747"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B0C57371-5FE6-4AED-92A4-383DE0E0A301}"/>
    <pc:docChg chg="undo custSel addSld delSld modSld sldOrd">
      <pc:chgData name="Deborah Jenkins" userId="ac63fa33-6124-48d0-9978-55082d96bee9" providerId="ADAL" clId="{B0C57371-5FE6-4AED-92A4-383DE0E0A301}" dt="2022-10-24T19:59:55.260" v="686" actId="14100"/>
      <pc:docMkLst>
        <pc:docMk/>
      </pc:docMkLst>
      <pc:sldChg chg="modSp mod">
        <pc:chgData name="Deborah Jenkins" userId="ac63fa33-6124-48d0-9978-55082d96bee9" providerId="ADAL" clId="{B0C57371-5FE6-4AED-92A4-383DE0E0A301}" dt="2022-10-24T19:22:54.211" v="574" actId="2710"/>
        <pc:sldMkLst>
          <pc:docMk/>
          <pc:sldMk cId="1758768535" sldId="259"/>
        </pc:sldMkLst>
        <pc:spChg chg="mod">
          <ac:chgData name="Deborah Jenkins" userId="ac63fa33-6124-48d0-9978-55082d96bee9" providerId="ADAL" clId="{B0C57371-5FE6-4AED-92A4-383DE0E0A301}" dt="2022-10-24T19:22:54.211" v="574" actId="2710"/>
          <ac:spMkLst>
            <pc:docMk/>
            <pc:sldMk cId="1758768535" sldId="259"/>
            <ac:spMk id="3" creationId="{84FD9466-FC5C-481B-B76C-5158EC1BCDC8}"/>
          </ac:spMkLst>
        </pc:spChg>
      </pc:sldChg>
      <pc:sldChg chg="del">
        <pc:chgData name="Deborah Jenkins" userId="ac63fa33-6124-48d0-9978-55082d96bee9" providerId="ADAL" clId="{B0C57371-5FE6-4AED-92A4-383DE0E0A301}" dt="2022-10-24T19:21:54.834" v="571" actId="47"/>
        <pc:sldMkLst>
          <pc:docMk/>
          <pc:sldMk cId="520318031" sldId="273"/>
        </pc:sldMkLst>
      </pc:sldChg>
      <pc:sldChg chg="del">
        <pc:chgData name="Deborah Jenkins" userId="ac63fa33-6124-48d0-9978-55082d96bee9" providerId="ADAL" clId="{B0C57371-5FE6-4AED-92A4-383DE0E0A301}" dt="2022-10-24T19:21:32.632" v="570" actId="47"/>
        <pc:sldMkLst>
          <pc:docMk/>
          <pc:sldMk cId="2184492368" sldId="276"/>
        </pc:sldMkLst>
      </pc:sldChg>
      <pc:sldChg chg="addSp modSp new mod ord setBg">
        <pc:chgData name="Deborah Jenkins" userId="ac63fa33-6124-48d0-9978-55082d96bee9" providerId="ADAL" clId="{B0C57371-5FE6-4AED-92A4-383DE0E0A301}" dt="2022-10-24T18:15:16.711" v="47" actId="313"/>
        <pc:sldMkLst>
          <pc:docMk/>
          <pc:sldMk cId="242020170" sldId="431"/>
        </pc:sldMkLst>
        <pc:spChg chg="mod">
          <ac:chgData name="Deborah Jenkins" userId="ac63fa33-6124-48d0-9978-55082d96bee9" providerId="ADAL" clId="{B0C57371-5FE6-4AED-92A4-383DE0E0A301}" dt="2022-10-24T18:11:03.512" v="18" actId="26606"/>
          <ac:spMkLst>
            <pc:docMk/>
            <pc:sldMk cId="242020170" sldId="431"/>
            <ac:spMk id="2" creationId="{6E62D383-C143-CC2D-4795-22F455031265}"/>
          </ac:spMkLst>
        </pc:spChg>
        <pc:spChg chg="mod">
          <ac:chgData name="Deborah Jenkins" userId="ac63fa33-6124-48d0-9978-55082d96bee9" providerId="ADAL" clId="{B0C57371-5FE6-4AED-92A4-383DE0E0A301}" dt="2022-10-24T18:15:16.711" v="47" actId="313"/>
          <ac:spMkLst>
            <pc:docMk/>
            <pc:sldMk cId="242020170" sldId="431"/>
            <ac:spMk id="3" creationId="{70F898D0-9AB7-B11D-F7B0-7D1F2E0F3EBD}"/>
          </ac:spMkLst>
        </pc:spChg>
        <pc:spChg chg="add">
          <ac:chgData name="Deborah Jenkins" userId="ac63fa33-6124-48d0-9978-55082d96bee9" providerId="ADAL" clId="{B0C57371-5FE6-4AED-92A4-383DE0E0A301}" dt="2022-10-24T18:11:03.512" v="18" actId="26606"/>
          <ac:spMkLst>
            <pc:docMk/>
            <pc:sldMk cId="242020170" sldId="431"/>
            <ac:spMk id="9" creationId="{45D37F4E-DDB4-456B-97E0-9937730A039F}"/>
          </ac:spMkLst>
        </pc:spChg>
        <pc:spChg chg="add">
          <ac:chgData name="Deborah Jenkins" userId="ac63fa33-6124-48d0-9978-55082d96bee9" providerId="ADAL" clId="{B0C57371-5FE6-4AED-92A4-383DE0E0A301}" dt="2022-10-24T18:11:03.512" v="18" actId="26606"/>
          <ac:spMkLst>
            <pc:docMk/>
            <pc:sldMk cId="242020170" sldId="431"/>
            <ac:spMk id="11" creationId="{B2DD41CD-8F47-4F56-AD12-4E2FF7696987}"/>
          </ac:spMkLst>
        </pc:spChg>
        <pc:picChg chg="add mod">
          <ac:chgData name="Deborah Jenkins" userId="ac63fa33-6124-48d0-9978-55082d96bee9" providerId="ADAL" clId="{B0C57371-5FE6-4AED-92A4-383DE0E0A301}" dt="2022-10-24T18:11:03.512" v="18" actId="26606"/>
          <ac:picMkLst>
            <pc:docMk/>
            <pc:sldMk cId="242020170" sldId="431"/>
            <ac:picMk id="4" creationId="{81895FBC-F65D-4037-2C96-1A0C215E3C93}"/>
          </ac:picMkLst>
        </pc:picChg>
      </pc:sldChg>
      <pc:sldChg chg="new del">
        <pc:chgData name="Deborah Jenkins" userId="ac63fa33-6124-48d0-9978-55082d96bee9" providerId="ADAL" clId="{B0C57371-5FE6-4AED-92A4-383DE0E0A301}" dt="2022-10-24T18:09:49.356" v="1" actId="680"/>
        <pc:sldMkLst>
          <pc:docMk/>
          <pc:sldMk cId="303455869" sldId="431"/>
        </pc:sldMkLst>
      </pc:sldChg>
      <pc:sldChg chg="addSp modSp new mod setBg">
        <pc:chgData name="Deborah Jenkins" userId="ac63fa33-6124-48d0-9978-55082d96bee9" providerId="ADAL" clId="{B0C57371-5FE6-4AED-92A4-383DE0E0A301}" dt="2022-10-24T18:39:44.646" v="234" actId="27636"/>
        <pc:sldMkLst>
          <pc:docMk/>
          <pc:sldMk cId="3827760149" sldId="432"/>
        </pc:sldMkLst>
        <pc:spChg chg="mod">
          <ac:chgData name="Deborah Jenkins" userId="ac63fa33-6124-48d0-9978-55082d96bee9" providerId="ADAL" clId="{B0C57371-5FE6-4AED-92A4-383DE0E0A301}" dt="2022-10-24T18:39:26.629" v="229" actId="26606"/>
          <ac:spMkLst>
            <pc:docMk/>
            <pc:sldMk cId="3827760149" sldId="432"/>
            <ac:spMk id="2" creationId="{B4EB7159-0A10-8FF7-D113-8EC1170F4CB7}"/>
          </ac:spMkLst>
        </pc:spChg>
        <pc:spChg chg="mod">
          <ac:chgData name="Deborah Jenkins" userId="ac63fa33-6124-48d0-9978-55082d96bee9" providerId="ADAL" clId="{B0C57371-5FE6-4AED-92A4-383DE0E0A301}" dt="2022-10-24T18:39:44.646" v="234" actId="27636"/>
          <ac:spMkLst>
            <pc:docMk/>
            <pc:sldMk cId="3827760149" sldId="432"/>
            <ac:spMk id="3" creationId="{C71AAEED-9EA4-ECA7-CC24-1A9F1C72EE26}"/>
          </ac:spMkLst>
        </pc:spChg>
        <pc:spChg chg="add">
          <ac:chgData name="Deborah Jenkins" userId="ac63fa33-6124-48d0-9978-55082d96bee9" providerId="ADAL" clId="{B0C57371-5FE6-4AED-92A4-383DE0E0A301}" dt="2022-10-24T18:39:26.629" v="229" actId="26606"/>
          <ac:spMkLst>
            <pc:docMk/>
            <pc:sldMk cId="3827760149" sldId="432"/>
            <ac:spMk id="10" creationId="{45D37F4E-DDB4-456B-97E0-9937730A039F}"/>
          </ac:spMkLst>
        </pc:spChg>
        <pc:spChg chg="add">
          <ac:chgData name="Deborah Jenkins" userId="ac63fa33-6124-48d0-9978-55082d96bee9" providerId="ADAL" clId="{B0C57371-5FE6-4AED-92A4-383DE0E0A301}" dt="2022-10-24T18:39:26.629" v="229" actId="26606"/>
          <ac:spMkLst>
            <pc:docMk/>
            <pc:sldMk cId="3827760149" sldId="432"/>
            <ac:spMk id="12" creationId="{B2DD41CD-8F47-4F56-AD12-4E2FF7696987}"/>
          </ac:spMkLst>
        </pc:spChg>
        <pc:picChg chg="add mod">
          <ac:chgData name="Deborah Jenkins" userId="ac63fa33-6124-48d0-9978-55082d96bee9" providerId="ADAL" clId="{B0C57371-5FE6-4AED-92A4-383DE0E0A301}" dt="2022-10-24T18:39:32.464" v="230" actId="1440"/>
          <ac:picMkLst>
            <pc:docMk/>
            <pc:sldMk cId="3827760149" sldId="432"/>
            <ac:picMk id="5" creationId="{835109D7-EE0A-9021-80F7-80F7E2A83462}"/>
          </ac:picMkLst>
        </pc:picChg>
      </pc:sldChg>
      <pc:sldChg chg="addSp modSp new mod setBg">
        <pc:chgData name="Deborah Jenkins" userId="ac63fa33-6124-48d0-9978-55082d96bee9" providerId="ADAL" clId="{B0C57371-5FE6-4AED-92A4-383DE0E0A301}" dt="2022-10-24T18:48:32.496" v="253" actId="27636"/>
        <pc:sldMkLst>
          <pc:docMk/>
          <pc:sldMk cId="930513766" sldId="433"/>
        </pc:sldMkLst>
        <pc:spChg chg="mod">
          <ac:chgData name="Deborah Jenkins" userId="ac63fa33-6124-48d0-9978-55082d96bee9" providerId="ADAL" clId="{B0C57371-5FE6-4AED-92A4-383DE0E0A301}" dt="2022-10-24T18:48:16.771" v="245" actId="404"/>
          <ac:spMkLst>
            <pc:docMk/>
            <pc:sldMk cId="930513766" sldId="433"/>
            <ac:spMk id="2" creationId="{032F0AE0-59E8-8A80-9164-DFE74A68AE0B}"/>
          </ac:spMkLst>
        </pc:spChg>
        <pc:spChg chg="mod">
          <ac:chgData name="Deborah Jenkins" userId="ac63fa33-6124-48d0-9978-55082d96bee9" providerId="ADAL" clId="{B0C57371-5FE6-4AED-92A4-383DE0E0A301}" dt="2022-10-24T18:48:32.496" v="253" actId="27636"/>
          <ac:spMkLst>
            <pc:docMk/>
            <pc:sldMk cId="930513766" sldId="433"/>
            <ac:spMk id="3" creationId="{88FBB384-F8A1-0DDC-77AD-8E9FD17CA219}"/>
          </ac:spMkLst>
        </pc:spChg>
        <pc:spChg chg="add">
          <ac:chgData name="Deborah Jenkins" userId="ac63fa33-6124-48d0-9978-55082d96bee9" providerId="ADAL" clId="{B0C57371-5FE6-4AED-92A4-383DE0E0A301}" dt="2022-10-24T18:48:04.815" v="241" actId="26606"/>
          <ac:spMkLst>
            <pc:docMk/>
            <pc:sldMk cId="930513766" sldId="433"/>
            <ac:spMk id="10" creationId="{45D37F4E-DDB4-456B-97E0-9937730A039F}"/>
          </ac:spMkLst>
        </pc:spChg>
        <pc:spChg chg="add">
          <ac:chgData name="Deborah Jenkins" userId="ac63fa33-6124-48d0-9978-55082d96bee9" providerId="ADAL" clId="{B0C57371-5FE6-4AED-92A4-383DE0E0A301}" dt="2022-10-24T18:48:04.815" v="241" actId="26606"/>
          <ac:spMkLst>
            <pc:docMk/>
            <pc:sldMk cId="930513766" sldId="433"/>
            <ac:spMk id="12" creationId="{B2DD41CD-8F47-4F56-AD12-4E2FF7696987}"/>
          </ac:spMkLst>
        </pc:spChg>
        <pc:picChg chg="add mod">
          <ac:chgData name="Deborah Jenkins" userId="ac63fa33-6124-48d0-9978-55082d96bee9" providerId="ADAL" clId="{B0C57371-5FE6-4AED-92A4-383DE0E0A301}" dt="2022-10-24T18:48:08.707" v="242" actId="1440"/>
          <ac:picMkLst>
            <pc:docMk/>
            <pc:sldMk cId="930513766" sldId="433"/>
            <ac:picMk id="5" creationId="{B3F73C23-C2B5-01EE-8A9E-60206C7EBDF2}"/>
          </ac:picMkLst>
        </pc:picChg>
      </pc:sldChg>
      <pc:sldChg chg="addSp delSp modSp new mod setBg">
        <pc:chgData name="Deborah Jenkins" userId="ac63fa33-6124-48d0-9978-55082d96bee9" providerId="ADAL" clId="{B0C57371-5FE6-4AED-92A4-383DE0E0A301}" dt="2022-10-24T18:52:07.876" v="321" actId="1076"/>
        <pc:sldMkLst>
          <pc:docMk/>
          <pc:sldMk cId="2205863119" sldId="434"/>
        </pc:sldMkLst>
        <pc:spChg chg="mod">
          <ac:chgData name="Deborah Jenkins" userId="ac63fa33-6124-48d0-9978-55082d96bee9" providerId="ADAL" clId="{B0C57371-5FE6-4AED-92A4-383DE0E0A301}" dt="2022-10-24T18:52:07.876" v="321" actId="1076"/>
          <ac:spMkLst>
            <pc:docMk/>
            <pc:sldMk cId="2205863119" sldId="434"/>
            <ac:spMk id="2" creationId="{D4FD927A-B844-CE5D-9B2E-9B9E3239DDA9}"/>
          </ac:spMkLst>
        </pc:spChg>
        <pc:spChg chg="mod">
          <ac:chgData name="Deborah Jenkins" userId="ac63fa33-6124-48d0-9978-55082d96bee9" providerId="ADAL" clId="{B0C57371-5FE6-4AED-92A4-383DE0E0A301}" dt="2022-10-24T18:52:04.658" v="320" actId="14100"/>
          <ac:spMkLst>
            <pc:docMk/>
            <pc:sldMk cId="2205863119" sldId="434"/>
            <ac:spMk id="3" creationId="{745F27F9-97CA-1BAB-016E-A3279D95F04F}"/>
          </ac:spMkLst>
        </pc:spChg>
        <pc:spChg chg="add del mod">
          <ac:chgData name="Deborah Jenkins" userId="ac63fa33-6124-48d0-9978-55082d96bee9" providerId="ADAL" clId="{B0C57371-5FE6-4AED-92A4-383DE0E0A301}" dt="2022-10-24T18:50:20.295" v="294" actId="478"/>
          <ac:spMkLst>
            <pc:docMk/>
            <pc:sldMk cId="2205863119" sldId="434"/>
            <ac:spMk id="6" creationId="{1BECAF0F-D692-F047-793D-DB38A6BD731D}"/>
          </ac:spMkLst>
        </pc:spChg>
        <pc:spChg chg="add del">
          <ac:chgData name="Deborah Jenkins" userId="ac63fa33-6124-48d0-9978-55082d96bee9" providerId="ADAL" clId="{B0C57371-5FE6-4AED-92A4-383DE0E0A301}" dt="2022-10-24T18:49:07.223" v="258" actId="26606"/>
          <ac:spMkLst>
            <pc:docMk/>
            <pc:sldMk cId="2205863119" sldId="434"/>
            <ac:spMk id="11" creationId="{45D37F4E-DDB4-456B-97E0-9937730A039F}"/>
          </ac:spMkLst>
        </pc:spChg>
        <pc:spChg chg="add del">
          <ac:chgData name="Deborah Jenkins" userId="ac63fa33-6124-48d0-9978-55082d96bee9" providerId="ADAL" clId="{B0C57371-5FE6-4AED-92A4-383DE0E0A301}" dt="2022-10-24T18:49:07.223" v="258" actId="26606"/>
          <ac:spMkLst>
            <pc:docMk/>
            <pc:sldMk cId="2205863119" sldId="434"/>
            <ac:spMk id="13" creationId="{B2DD41CD-8F47-4F56-AD12-4E2FF7696987}"/>
          </ac:spMkLst>
        </pc:spChg>
        <pc:spChg chg="add">
          <ac:chgData name="Deborah Jenkins" userId="ac63fa33-6124-48d0-9978-55082d96bee9" providerId="ADAL" clId="{B0C57371-5FE6-4AED-92A4-383DE0E0A301}" dt="2022-10-24T18:49:07.223" v="259" actId="26606"/>
          <ac:spMkLst>
            <pc:docMk/>
            <pc:sldMk cId="2205863119" sldId="434"/>
            <ac:spMk id="15" creationId="{9427AF5F-9A0E-42B7-A252-FD64C9885F9C}"/>
          </ac:spMkLst>
        </pc:spChg>
        <pc:picChg chg="add mod">
          <ac:chgData name="Deborah Jenkins" userId="ac63fa33-6124-48d0-9978-55082d96bee9" providerId="ADAL" clId="{B0C57371-5FE6-4AED-92A4-383DE0E0A301}" dt="2022-10-24T18:50:58.539" v="307" actId="1076"/>
          <ac:picMkLst>
            <pc:docMk/>
            <pc:sldMk cId="2205863119" sldId="434"/>
            <ac:picMk id="5" creationId="{F6C4F36F-CB94-7928-0593-8560719743D8}"/>
          </ac:picMkLst>
        </pc:picChg>
      </pc:sldChg>
      <pc:sldChg chg="addSp delSp modSp new mod setBg">
        <pc:chgData name="Deborah Jenkins" userId="ac63fa33-6124-48d0-9978-55082d96bee9" providerId="ADAL" clId="{B0C57371-5FE6-4AED-92A4-383DE0E0A301}" dt="2022-10-24T19:15:31.427" v="564" actId="27636"/>
        <pc:sldMkLst>
          <pc:docMk/>
          <pc:sldMk cId="2440862270" sldId="435"/>
        </pc:sldMkLst>
        <pc:spChg chg="mod">
          <ac:chgData name="Deborah Jenkins" userId="ac63fa33-6124-48d0-9978-55082d96bee9" providerId="ADAL" clId="{B0C57371-5FE6-4AED-92A4-383DE0E0A301}" dt="2022-10-24T19:15:25.378" v="560" actId="14100"/>
          <ac:spMkLst>
            <pc:docMk/>
            <pc:sldMk cId="2440862270" sldId="435"/>
            <ac:spMk id="2" creationId="{4CB2E277-8842-AE31-D8C6-A7D5475B28D7}"/>
          </ac:spMkLst>
        </pc:spChg>
        <pc:spChg chg="mod">
          <ac:chgData name="Deborah Jenkins" userId="ac63fa33-6124-48d0-9978-55082d96bee9" providerId="ADAL" clId="{B0C57371-5FE6-4AED-92A4-383DE0E0A301}" dt="2022-10-24T19:15:31.427" v="564" actId="27636"/>
          <ac:spMkLst>
            <pc:docMk/>
            <pc:sldMk cId="2440862270" sldId="435"/>
            <ac:spMk id="3" creationId="{8549DD7C-86E0-E0C3-788A-5A2868F3EA1C}"/>
          </ac:spMkLst>
        </pc:spChg>
        <pc:spChg chg="add del mod">
          <ac:chgData name="Deborah Jenkins" userId="ac63fa33-6124-48d0-9978-55082d96bee9" providerId="ADAL" clId="{B0C57371-5FE6-4AED-92A4-383DE0E0A301}" dt="2022-10-24T19:14:58.831" v="545" actId="478"/>
          <ac:spMkLst>
            <pc:docMk/>
            <pc:sldMk cId="2440862270" sldId="435"/>
            <ac:spMk id="6" creationId="{41F129D5-303C-DAE4-3823-1011F851D25A}"/>
          </ac:spMkLst>
        </pc:spChg>
        <pc:spChg chg="add">
          <ac:chgData name="Deborah Jenkins" userId="ac63fa33-6124-48d0-9978-55082d96bee9" providerId="ADAL" clId="{B0C57371-5FE6-4AED-92A4-383DE0E0A301}" dt="2022-10-24T19:14:54.470" v="544" actId="26606"/>
          <ac:spMkLst>
            <pc:docMk/>
            <pc:sldMk cId="2440862270" sldId="435"/>
            <ac:spMk id="11" creationId="{45D37F4E-DDB4-456B-97E0-9937730A039F}"/>
          </ac:spMkLst>
        </pc:spChg>
        <pc:spChg chg="add">
          <ac:chgData name="Deborah Jenkins" userId="ac63fa33-6124-48d0-9978-55082d96bee9" providerId="ADAL" clId="{B0C57371-5FE6-4AED-92A4-383DE0E0A301}" dt="2022-10-24T19:14:54.470" v="544" actId="26606"/>
          <ac:spMkLst>
            <pc:docMk/>
            <pc:sldMk cId="2440862270" sldId="435"/>
            <ac:spMk id="13" creationId="{B2DD41CD-8F47-4F56-AD12-4E2FF7696987}"/>
          </ac:spMkLst>
        </pc:spChg>
        <pc:picChg chg="add mod">
          <ac:chgData name="Deborah Jenkins" userId="ac63fa33-6124-48d0-9978-55082d96bee9" providerId="ADAL" clId="{B0C57371-5FE6-4AED-92A4-383DE0E0A301}" dt="2022-10-24T19:15:02.007" v="546" actId="1440"/>
          <ac:picMkLst>
            <pc:docMk/>
            <pc:sldMk cId="2440862270" sldId="435"/>
            <ac:picMk id="5" creationId="{39F83F7A-0286-7EF5-445C-84C02FCCB1A2}"/>
          </ac:picMkLst>
        </pc:picChg>
      </pc:sldChg>
      <pc:sldChg chg="addSp delSp modSp new mod setBg">
        <pc:chgData name="Deborah Jenkins" userId="ac63fa33-6124-48d0-9978-55082d96bee9" providerId="ADAL" clId="{B0C57371-5FE6-4AED-92A4-383DE0E0A301}" dt="2022-10-24T19:14:15.145" v="540" actId="403"/>
        <pc:sldMkLst>
          <pc:docMk/>
          <pc:sldMk cId="2765602834" sldId="436"/>
        </pc:sldMkLst>
        <pc:spChg chg="mod">
          <ac:chgData name="Deborah Jenkins" userId="ac63fa33-6124-48d0-9978-55082d96bee9" providerId="ADAL" clId="{B0C57371-5FE6-4AED-92A4-383DE0E0A301}" dt="2022-10-24T18:59:25.901" v="510" actId="113"/>
          <ac:spMkLst>
            <pc:docMk/>
            <pc:sldMk cId="2765602834" sldId="436"/>
            <ac:spMk id="2" creationId="{BC8580EC-4C90-0987-F4B0-5C05C3497D60}"/>
          </ac:spMkLst>
        </pc:spChg>
        <pc:spChg chg="mod">
          <ac:chgData name="Deborah Jenkins" userId="ac63fa33-6124-48d0-9978-55082d96bee9" providerId="ADAL" clId="{B0C57371-5FE6-4AED-92A4-383DE0E0A301}" dt="2022-10-24T19:14:15.145" v="540" actId="403"/>
          <ac:spMkLst>
            <pc:docMk/>
            <pc:sldMk cId="2765602834" sldId="436"/>
            <ac:spMk id="3" creationId="{DFFA6E04-7A8C-1211-0453-AAF206C6F179}"/>
          </ac:spMkLst>
        </pc:spChg>
        <pc:spChg chg="add del mod">
          <ac:chgData name="Deborah Jenkins" userId="ac63fa33-6124-48d0-9978-55082d96bee9" providerId="ADAL" clId="{B0C57371-5FE6-4AED-92A4-383DE0E0A301}" dt="2022-10-24T18:55:37.594" v="448" actId="478"/>
          <ac:spMkLst>
            <pc:docMk/>
            <pc:sldMk cId="2765602834" sldId="436"/>
            <ac:spMk id="6" creationId="{69B6595C-8425-A52E-71D5-F74278106343}"/>
          </ac:spMkLst>
        </pc:spChg>
        <pc:spChg chg="add">
          <ac:chgData name="Deborah Jenkins" userId="ac63fa33-6124-48d0-9978-55082d96bee9" providerId="ADAL" clId="{B0C57371-5FE6-4AED-92A4-383DE0E0A301}" dt="2022-10-24T18:55:32.471" v="447" actId="26606"/>
          <ac:spMkLst>
            <pc:docMk/>
            <pc:sldMk cId="2765602834" sldId="436"/>
            <ac:spMk id="11" creationId="{45D37F4E-DDB4-456B-97E0-9937730A039F}"/>
          </ac:spMkLst>
        </pc:spChg>
        <pc:spChg chg="add">
          <ac:chgData name="Deborah Jenkins" userId="ac63fa33-6124-48d0-9978-55082d96bee9" providerId="ADAL" clId="{B0C57371-5FE6-4AED-92A4-383DE0E0A301}" dt="2022-10-24T18:55:32.471" v="447" actId="26606"/>
          <ac:spMkLst>
            <pc:docMk/>
            <pc:sldMk cId="2765602834" sldId="436"/>
            <ac:spMk id="13" creationId="{B2DD41CD-8F47-4F56-AD12-4E2FF7696987}"/>
          </ac:spMkLst>
        </pc:spChg>
        <pc:picChg chg="add mod">
          <ac:chgData name="Deborah Jenkins" userId="ac63fa33-6124-48d0-9978-55082d96bee9" providerId="ADAL" clId="{B0C57371-5FE6-4AED-92A4-383DE0E0A301}" dt="2022-10-24T18:59:08.086" v="506" actId="1076"/>
          <ac:picMkLst>
            <pc:docMk/>
            <pc:sldMk cId="2765602834" sldId="436"/>
            <ac:picMk id="5" creationId="{E7429F50-AE0B-7E1A-1B3D-E21F029BE7DF}"/>
          </ac:picMkLst>
        </pc:picChg>
      </pc:sldChg>
      <pc:sldChg chg="addSp delSp modSp new mod">
        <pc:chgData name="Deborah Jenkins" userId="ac63fa33-6124-48d0-9978-55082d96bee9" providerId="ADAL" clId="{B0C57371-5FE6-4AED-92A4-383DE0E0A301}" dt="2022-10-24T19:22:41.110" v="573" actId="1076"/>
        <pc:sldMkLst>
          <pc:docMk/>
          <pc:sldMk cId="2087869952" sldId="437"/>
        </pc:sldMkLst>
        <pc:spChg chg="mod">
          <ac:chgData name="Deborah Jenkins" userId="ac63fa33-6124-48d0-9978-55082d96bee9" providerId="ADAL" clId="{B0C57371-5FE6-4AED-92A4-383DE0E0A301}" dt="2022-10-24T19:14:03.381" v="537" actId="113"/>
          <ac:spMkLst>
            <pc:docMk/>
            <pc:sldMk cId="2087869952" sldId="437"/>
            <ac:spMk id="2" creationId="{796F03F2-0C82-10AD-6AF4-6CCD30BACD74}"/>
          </ac:spMkLst>
        </pc:spChg>
        <pc:spChg chg="mod">
          <ac:chgData name="Deborah Jenkins" userId="ac63fa33-6124-48d0-9978-55082d96bee9" providerId="ADAL" clId="{B0C57371-5FE6-4AED-92A4-383DE0E0A301}" dt="2022-10-24T19:13:58.223" v="536" actId="1076"/>
          <ac:spMkLst>
            <pc:docMk/>
            <pc:sldMk cId="2087869952" sldId="437"/>
            <ac:spMk id="3" creationId="{27944D75-B836-CC59-2E13-6D12FFA1DF30}"/>
          </ac:spMkLst>
        </pc:spChg>
        <pc:spChg chg="add mod">
          <ac:chgData name="Deborah Jenkins" userId="ac63fa33-6124-48d0-9978-55082d96bee9" providerId="ADAL" clId="{B0C57371-5FE6-4AED-92A4-383DE0E0A301}" dt="2022-10-24T19:13:39.210" v="531" actId="1076"/>
          <ac:spMkLst>
            <pc:docMk/>
            <pc:sldMk cId="2087869952" sldId="437"/>
            <ac:spMk id="5" creationId="{91FA99D8-CF0B-0B4F-46A0-F289F9DAC7A3}"/>
          </ac:spMkLst>
        </pc:spChg>
        <pc:spChg chg="add del mod">
          <ac:chgData name="Deborah Jenkins" userId="ac63fa33-6124-48d0-9978-55082d96bee9" providerId="ADAL" clId="{B0C57371-5FE6-4AED-92A4-383DE0E0A301}" dt="2022-10-24T19:19:07.433" v="569" actId="478"/>
          <ac:spMkLst>
            <pc:docMk/>
            <pc:sldMk cId="2087869952" sldId="437"/>
            <ac:spMk id="8" creationId="{1E3616B0-47F5-3C69-0A09-FF7F0BB4A48E}"/>
          </ac:spMkLst>
        </pc:spChg>
        <pc:picChg chg="add mod">
          <ac:chgData name="Deborah Jenkins" userId="ac63fa33-6124-48d0-9978-55082d96bee9" providerId="ADAL" clId="{B0C57371-5FE6-4AED-92A4-383DE0E0A301}" dt="2022-10-24T19:22:41.110" v="573" actId="1076"/>
          <ac:picMkLst>
            <pc:docMk/>
            <pc:sldMk cId="2087869952" sldId="437"/>
            <ac:picMk id="7" creationId="{D9B99F71-52DB-BE1E-08C9-45CD08A69069}"/>
          </ac:picMkLst>
        </pc:picChg>
      </pc:sldChg>
      <pc:sldChg chg="addSp delSp modSp new mod setBg">
        <pc:chgData name="Deborah Jenkins" userId="ac63fa33-6124-48d0-9978-55082d96bee9" providerId="ADAL" clId="{B0C57371-5FE6-4AED-92A4-383DE0E0A301}" dt="2022-10-24T19:59:55.260" v="686" actId="14100"/>
        <pc:sldMkLst>
          <pc:docMk/>
          <pc:sldMk cId="1984632428" sldId="438"/>
        </pc:sldMkLst>
        <pc:spChg chg="mod">
          <ac:chgData name="Deborah Jenkins" userId="ac63fa33-6124-48d0-9978-55082d96bee9" providerId="ADAL" clId="{B0C57371-5FE6-4AED-92A4-383DE0E0A301}" dt="2022-10-24T19:33:20.713" v="605" actId="27636"/>
          <ac:spMkLst>
            <pc:docMk/>
            <pc:sldMk cId="1984632428" sldId="438"/>
            <ac:spMk id="2" creationId="{47EA8C12-37D9-3EDC-CA40-0BB44BFE8F4E}"/>
          </ac:spMkLst>
        </pc:spChg>
        <pc:spChg chg="mod">
          <ac:chgData name="Deborah Jenkins" userId="ac63fa33-6124-48d0-9978-55082d96bee9" providerId="ADAL" clId="{B0C57371-5FE6-4AED-92A4-383DE0E0A301}" dt="2022-10-24T19:59:50.519" v="684" actId="27636"/>
          <ac:spMkLst>
            <pc:docMk/>
            <pc:sldMk cId="1984632428" sldId="438"/>
            <ac:spMk id="3" creationId="{38FADA94-160A-17B7-087A-9B3E7E67B989}"/>
          </ac:spMkLst>
        </pc:spChg>
        <pc:spChg chg="add del mod">
          <ac:chgData name="Deborah Jenkins" userId="ac63fa33-6124-48d0-9978-55082d96bee9" providerId="ADAL" clId="{B0C57371-5FE6-4AED-92A4-383DE0E0A301}" dt="2022-10-24T19:33:05.286" v="600" actId="478"/>
          <ac:spMkLst>
            <pc:docMk/>
            <pc:sldMk cId="1984632428" sldId="438"/>
            <ac:spMk id="6" creationId="{DA5AA847-85CF-E6D3-B55C-B9DF4056C874}"/>
          </ac:spMkLst>
        </pc:spChg>
        <pc:spChg chg="add">
          <ac:chgData name="Deborah Jenkins" userId="ac63fa33-6124-48d0-9978-55082d96bee9" providerId="ADAL" clId="{B0C57371-5FE6-4AED-92A4-383DE0E0A301}" dt="2022-10-24T19:32:57.382" v="598" actId="26606"/>
          <ac:spMkLst>
            <pc:docMk/>
            <pc:sldMk cId="1984632428" sldId="438"/>
            <ac:spMk id="11" creationId="{743AA782-23D1-4521-8CAD-47662984AA08}"/>
          </ac:spMkLst>
        </pc:spChg>
        <pc:spChg chg="add">
          <ac:chgData name="Deborah Jenkins" userId="ac63fa33-6124-48d0-9978-55082d96bee9" providerId="ADAL" clId="{B0C57371-5FE6-4AED-92A4-383DE0E0A301}" dt="2022-10-24T19:32:57.382" v="598" actId="26606"/>
          <ac:spMkLst>
            <pc:docMk/>
            <pc:sldMk cId="1984632428" sldId="438"/>
            <ac:spMk id="13" creationId="{71877DBC-BB60-40F0-AC93-2ACDBAAE60CE}"/>
          </ac:spMkLst>
        </pc:spChg>
        <pc:picChg chg="add mod">
          <ac:chgData name="Deborah Jenkins" userId="ac63fa33-6124-48d0-9978-55082d96bee9" providerId="ADAL" clId="{B0C57371-5FE6-4AED-92A4-383DE0E0A301}" dt="2022-10-24T19:59:55.260" v="686" actId="14100"/>
          <ac:picMkLst>
            <pc:docMk/>
            <pc:sldMk cId="1984632428" sldId="438"/>
            <ac:picMk id="5" creationId="{892F34D5-89F4-6CEF-7FBF-19D5A5A6B9FE}"/>
          </ac:picMkLst>
        </pc:picChg>
      </pc:sldChg>
      <pc:sldChg chg="modSp new mod">
        <pc:chgData name="Deborah Jenkins" userId="ac63fa33-6124-48d0-9978-55082d96bee9" providerId="ADAL" clId="{B0C57371-5FE6-4AED-92A4-383DE0E0A301}" dt="2022-10-24T19:37:14.464" v="635" actId="20577"/>
        <pc:sldMkLst>
          <pc:docMk/>
          <pc:sldMk cId="172285586" sldId="439"/>
        </pc:sldMkLst>
        <pc:spChg chg="mod">
          <ac:chgData name="Deborah Jenkins" userId="ac63fa33-6124-48d0-9978-55082d96bee9" providerId="ADAL" clId="{B0C57371-5FE6-4AED-92A4-383DE0E0A301}" dt="2022-10-24T19:34:48.907" v="630" actId="20577"/>
          <ac:spMkLst>
            <pc:docMk/>
            <pc:sldMk cId="172285586" sldId="439"/>
            <ac:spMk id="2" creationId="{5DE025B7-7AD2-7808-1955-5307A7E3B007}"/>
          </ac:spMkLst>
        </pc:spChg>
        <pc:spChg chg="mod">
          <ac:chgData name="Deborah Jenkins" userId="ac63fa33-6124-48d0-9978-55082d96bee9" providerId="ADAL" clId="{B0C57371-5FE6-4AED-92A4-383DE0E0A301}" dt="2022-10-24T19:37:14.464" v="635" actId="20577"/>
          <ac:spMkLst>
            <pc:docMk/>
            <pc:sldMk cId="172285586" sldId="439"/>
            <ac:spMk id="3" creationId="{665172B7-A021-CD74-C516-A0D66C349459}"/>
          </ac:spMkLst>
        </pc:spChg>
      </pc:sldChg>
      <pc:sldChg chg="modSp new mod">
        <pc:chgData name="Deborah Jenkins" userId="ac63fa33-6124-48d0-9978-55082d96bee9" providerId="ADAL" clId="{B0C57371-5FE6-4AED-92A4-383DE0E0A301}" dt="2022-10-24T19:59:19.397" v="682" actId="20577"/>
        <pc:sldMkLst>
          <pc:docMk/>
          <pc:sldMk cId="890355949" sldId="440"/>
        </pc:sldMkLst>
        <pc:spChg chg="mod">
          <ac:chgData name="Deborah Jenkins" userId="ac63fa33-6124-48d0-9978-55082d96bee9" providerId="ADAL" clId="{B0C57371-5FE6-4AED-92A4-383DE0E0A301}" dt="2022-10-24T19:59:19.397" v="682" actId="20577"/>
          <ac:spMkLst>
            <pc:docMk/>
            <pc:sldMk cId="890355949" sldId="440"/>
            <ac:spMk id="2" creationId="{8F096987-0F38-B937-B989-187140974E35}"/>
          </ac:spMkLst>
        </pc:spChg>
        <pc:spChg chg="mod">
          <ac:chgData name="Deborah Jenkins" userId="ac63fa33-6124-48d0-9978-55082d96bee9" providerId="ADAL" clId="{B0C57371-5FE6-4AED-92A4-383DE0E0A301}" dt="2022-10-24T19:58:59.947" v="644" actId="20577"/>
          <ac:spMkLst>
            <pc:docMk/>
            <pc:sldMk cId="890355949" sldId="440"/>
            <ac:spMk id="3" creationId="{A4C48C08-0B74-EE44-2F20-837746AAB3AE}"/>
          </ac:spMkLst>
        </pc:sp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meetingneeds.org.u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meetingneed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E2D459-D42E-4C57-9FB2-B07C82C5225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9D55769-FC7E-4526-94B5-64EFB32417EE}">
      <dgm:prSet/>
      <dgm:spPr/>
      <dgm:t>
        <a:bodyPr/>
        <a:lstStyle/>
        <a:p>
          <a:r>
            <a:rPr lang="en-GB" b="0" i="0"/>
            <a:t>The organisation, delivery and legacy phases of sport and cultural events. </a:t>
          </a:r>
          <a:endParaRPr lang="en-US"/>
        </a:p>
      </dgm:t>
    </dgm:pt>
    <dgm:pt modelId="{411429FC-3106-4E53-B249-6CE23FDF8308}" type="parTrans" cxnId="{2D431797-2E60-4F99-AF74-86DA3E73D5FA}">
      <dgm:prSet/>
      <dgm:spPr/>
      <dgm:t>
        <a:bodyPr/>
        <a:lstStyle/>
        <a:p>
          <a:endParaRPr lang="en-US"/>
        </a:p>
      </dgm:t>
    </dgm:pt>
    <dgm:pt modelId="{874C2164-94F3-4E25-B2AF-6E5A7AFC7AE7}" type="sibTrans" cxnId="{2D431797-2E60-4F99-AF74-86DA3E73D5FA}">
      <dgm:prSet/>
      <dgm:spPr/>
      <dgm:t>
        <a:bodyPr/>
        <a:lstStyle/>
        <a:p>
          <a:endParaRPr lang="en-US"/>
        </a:p>
      </dgm:t>
    </dgm:pt>
    <dgm:pt modelId="{83628EC6-C014-43F8-94D5-6FED9C761FB5}">
      <dgm:prSet/>
      <dgm:spPr/>
      <dgm:t>
        <a:bodyPr/>
        <a:lstStyle/>
        <a:p>
          <a:r>
            <a:rPr lang="en-GB" b="0" i="0"/>
            <a:t>Explicit impacts - land use for stadia or emissions created by visitor travel </a:t>
          </a:r>
          <a:endParaRPr lang="en-US"/>
        </a:p>
      </dgm:t>
    </dgm:pt>
    <dgm:pt modelId="{4123573F-00B1-4E52-B474-EE5DF4F50E85}" type="parTrans" cxnId="{C14EE853-56C7-44AE-8F9C-74B499485CE3}">
      <dgm:prSet/>
      <dgm:spPr/>
      <dgm:t>
        <a:bodyPr/>
        <a:lstStyle/>
        <a:p>
          <a:endParaRPr lang="en-US"/>
        </a:p>
      </dgm:t>
    </dgm:pt>
    <dgm:pt modelId="{79FD45B7-2B55-45E9-B019-0F43AEC97701}" type="sibTrans" cxnId="{C14EE853-56C7-44AE-8F9C-74B499485CE3}">
      <dgm:prSet/>
      <dgm:spPr/>
      <dgm:t>
        <a:bodyPr/>
        <a:lstStyle/>
        <a:p>
          <a:endParaRPr lang="en-US"/>
        </a:p>
      </dgm:t>
    </dgm:pt>
    <dgm:pt modelId="{6AAF2520-3577-41DD-8E47-739AB12B9B3A}">
      <dgm:prSet/>
      <dgm:spPr/>
      <dgm:t>
        <a:bodyPr/>
        <a:lstStyle/>
        <a:p>
          <a:r>
            <a:rPr lang="en-GB" b="0" i="0"/>
            <a:t>Hidden</a:t>
          </a:r>
          <a:r>
            <a:rPr lang="en-GB"/>
            <a:t> impacts - </a:t>
          </a:r>
          <a:r>
            <a:rPr lang="en-GB" b="0" i="0"/>
            <a:t>carbon emissions generated in the production of merchandise. </a:t>
          </a:r>
          <a:endParaRPr lang="en-US"/>
        </a:p>
      </dgm:t>
    </dgm:pt>
    <dgm:pt modelId="{141B1467-E4B5-4226-B404-CF7EF5E9F72D}" type="parTrans" cxnId="{3E733EC0-B11F-4EC0-B21E-F96E2A686876}">
      <dgm:prSet/>
      <dgm:spPr/>
      <dgm:t>
        <a:bodyPr/>
        <a:lstStyle/>
        <a:p>
          <a:endParaRPr lang="en-US"/>
        </a:p>
      </dgm:t>
    </dgm:pt>
    <dgm:pt modelId="{93DF2C3C-6765-42F0-A59C-30D005F80BF7}" type="sibTrans" cxnId="{3E733EC0-B11F-4EC0-B21E-F96E2A686876}">
      <dgm:prSet/>
      <dgm:spPr/>
      <dgm:t>
        <a:bodyPr/>
        <a:lstStyle/>
        <a:p>
          <a:endParaRPr lang="en-US"/>
        </a:p>
      </dgm:t>
    </dgm:pt>
    <dgm:pt modelId="{6F25BAC2-72EE-4DFB-9EEA-F4521AF361A5}" type="pres">
      <dgm:prSet presAssocID="{F3E2D459-D42E-4C57-9FB2-B07C82C52257}" presName="outerComposite" presStyleCnt="0">
        <dgm:presLayoutVars>
          <dgm:chMax val="5"/>
          <dgm:dir/>
          <dgm:resizeHandles val="exact"/>
        </dgm:presLayoutVars>
      </dgm:prSet>
      <dgm:spPr/>
    </dgm:pt>
    <dgm:pt modelId="{431CF8CC-5993-4CDB-BEE2-C20921082265}" type="pres">
      <dgm:prSet presAssocID="{F3E2D459-D42E-4C57-9FB2-B07C82C52257}" presName="dummyMaxCanvas" presStyleCnt="0">
        <dgm:presLayoutVars/>
      </dgm:prSet>
      <dgm:spPr/>
    </dgm:pt>
    <dgm:pt modelId="{83375147-E3B3-4DB8-A5AF-2E839A245AB1}" type="pres">
      <dgm:prSet presAssocID="{F3E2D459-D42E-4C57-9FB2-B07C82C52257}" presName="ThreeNodes_1" presStyleLbl="node1" presStyleIdx="0" presStyleCnt="3">
        <dgm:presLayoutVars>
          <dgm:bulletEnabled val="1"/>
        </dgm:presLayoutVars>
      </dgm:prSet>
      <dgm:spPr/>
    </dgm:pt>
    <dgm:pt modelId="{4B97A3ED-0F8B-40FE-88A3-C7A7D2DA82EA}" type="pres">
      <dgm:prSet presAssocID="{F3E2D459-D42E-4C57-9FB2-B07C82C52257}" presName="ThreeNodes_2" presStyleLbl="node1" presStyleIdx="1" presStyleCnt="3">
        <dgm:presLayoutVars>
          <dgm:bulletEnabled val="1"/>
        </dgm:presLayoutVars>
      </dgm:prSet>
      <dgm:spPr/>
    </dgm:pt>
    <dgm:pt modelId="{B9DD287B-89E3-4591-9495-ADE0C818ABA3}" type="pres">
      <dgm:prSet presAssocID="{F3E2D459-D42E-4C57-9FB2-B07C82C52257}" presName="ThreeNodes_3" presStyleLbl="node1" presStyleIdx="2" presStyleCnt="3">
        <dgm:presLayoutVars>
          <dgm:bulletEnabled val="1"/>
        </dgm:presLayoutVars>
      </dgm:prSet>
      <dgm:spPr/>
    </dgm:pt>
    <dgm:pt modelId="{1650F0B7-885C-469D-8D09-F19B074C7E6A}" type="pres">
      <dgm:prSet presAssocID="{F3E2D459-D42E-4C57-9FB2-B07C82C52257}" presName="ThreeConn_1-2" presStyleLbl="fgAccFollowNode1" presStyleIdx="0" presStyleCnt="2">
        <dgm:presLayoutVars>
          <dgm:bulletEnabled val="1"/>
        </dgm:presLayoutVars>
      </dgm:prSet>
      <dgm:spPr/>
    </dgm:pt>
    <dgm:pt modelId="{8C8AE1E9-657D-47EE-8C64-54B0369D513D}" type="pres">
      <dgm:prSet presAssocID="{F3E2D459-D42E-4C57-9FB2-B07C82C52257}" presName="ThreeConn_2-3" presStyleLbl="fgAccFollowNode1" presStyleIdx="1" presStyleCnt="2">
        <dgm:presLayoutVars>
          <dgm:bulletEnabled val="1"/>
        </dgm:presLayoutVars>
      </dgm:prSet>
      <dgm:spPr/>
    </dgm:pt>
    <dgm:pt modelId="{0D7C0504-4812-4D84-96F6-142A01AFA6E8}" type="pres">
      <dgm:prSet presAssocID="{F3E2D459-D42E-4C57-9FB2-B07C82C52257}" presName="ThreeNodes_1_text" presStyleLbl="node1" presStyleIdx="2" presStyleCnt="3">
        <dgm:presLayoutVars>
          <dgm:bulletEnabled val="1"/>
        </dgm:presLayoutVars>
      </dgm:prSet>
      <dgm:spPr/>
    </dgm:pt>
    <dgm:pt modelId="{30664BAA-CF60-42B4-A54B-7D8293C9492A}" type="pres">
      <dgm:prSet presAssocID="{F3E2D459-D42E-4C57-9FB2-B07C82C52257}" presName="ThreeNodes_2_text" presStyleLbl="node1" presStyleIdx="2" presStyleCnt="3">
        <dgm:presLayoutVars>
          <dgm:bulletEnabled val="1"/>
        </dgm:presLayoutVars>
      </dgm:prSet>
      <dgm:spPr/>
    </dgm:pt>
    <dgm:pt modelId="{F8927A1C-2234-4DBF-B09A-047D4FA060D2}" type="pres">
      <dgm:prSet presAssocID="{F3E2D459-D42E-4C57-9FB2-B07C82C52257}" presName="ThreeNodes_3_text" presStyleLbl="node1" presStyleIdx="2" presStyleCnt="3">
        <dgm:presLayoutVars>
          <dgm:bulletEnabled val="1"/>
        </dgm:presLayoutVars>
      </dgm:prSet>
      <dgm:spPr/>
    </dgm:pt>
  </dgm:ptLst>
  <dgm:cxnLst>
    <dgm:cxn modelId="{2EC84E0F-BDAA-4E81-B44E-9A8BF5A20616}" type="presOf" srcId="{874C2164-94F3-4E25-B2AF-6E5A7AFC7AE7}" destId="{1650F0B7-885C-469D-8D09-F19B074C7E6A}" srcOrd="0" destOrd="0" presId="urn:microsoft.com/office/officeart/2005/8/layout/vProcess5"/>
    <dgm:cxn modelId="{0E6B8839-7F81-4B36-B6EF-B100721F8306}" type="presOf" srcId="{83628EC6-C014-43F8-94D5-6FED9C761FB5}" destId="{30664BAA-CF60-42B4-A54B-7D8293C9492A}" srcOrd="1" destOrd="0" presId="urn:microsoft.com/office/officeart/2005/8/layout/vProcess5"/>
    <dgm:cxn modelId="{1AB03C5C-4315-4870-8945-87A827CE7BAA}" type="presOf" srcId="{79FD45B7-2B55-45E9-B019-0F43AEC97701}" destId="{8C8AE1E9-657D-47EE-8C64-54B0369D513D}" srcOrd="0" destOrd="0" presId="urn:microsoft.com/office/officeart/2005/8/layout/vProcess5"/>
    <dgm:cxn modelId="{1620BC5C-1C90-49F8-9D77-5E147BC315BD}" type="presOf" srcId="{59D55769-FC7E-4526-94B5-64EFB32417EE}" destId="{83375147-E3B3-4DB8-A5AF-2E839A245AB1}" srcOrd="0" destOrd="0" presId="urn:microsoft.com/office/officeart/2005/8/layout/vProcess5"/>
    <dgm:cxn modelId="{C14EE853-56C7-44AE-8F9C-74B499485CE3}" srcId="{F3E2D459-D42E-4C57-9FB2-B07C82C52257}" destId="{83628EC6-C014-43F8-94D5-6FED9C761FB5}" srcOrd="1" destOrd="0" parTransId="{4123573F-00B1-4E52-B474-EE5DF4F50E85}" sibTransId="{79FD45B7-2B55-45E9-B019-0F43AEC97701}"/>
    <dgm:cxn modelId="{57CA4056-5CDB-4A8A-80B2-8331FB7FA8C0}" type="presOf" srcId="{83628EC6-C014-43F8-94D5-6FED9C761FB5}" destId="{4B97A3ED-0F8B-40FE-88A3-C7A7D2DA82EA}" srcOrd="0" destOrd="0" presId="urn:microsoft.com/office/officeart/2005/8/layout/vProcess5"/>
    <dgm:cxn modelId="{FF0D4778-729F-4A57-9B24-1B6D8EE89E05}" type="presOf" srcId="{59D55769-FC7E-4526-94B5-64EFB32417EE}" destId="{0D7C0504-4812-4D84-96F6-142A01AFA6E8}" srcOrd="1" destOrd="0" presId="urn:microsoft.com/office/officeart/2005/8/layout/vProcess5"/>
    <dgm:cxn modelId="{2D431797-2E60-4F99-AF74-86DA3E73D5FA}" srcId="{F3E2D459-D42E-4C57-9FB2-B07C82C52257}" destId="{59D55769-FC7E-4526-94B5-64EFB32417EE}" srcOrd="0" destOrd="0" parTransId="{411429FC-3106-4E53-B249-6CE23FDF8308}" sibTransId="{874C2164-94F3-4E25-B2AF-6E5A7AFC7AE7}"/>
    <dgm:cxn modelId="{9CDC5DAC-EB61-4D5A-9935-C970B88EC237}" type="presOf" srcId="{F3E2D459-D42E-4C57-9FB2-B07C82C52257}" destId="{6F25BAC2-72EE-4DFB-9EEA-F4521AF361A5}" srcOrd="0" destOrd="0" presId="urn:microsoft.com/office/officeart/2005/8/layout/vProcess5"/>
    <dgm:cxn modelId="{3E733EC0-B11F-4EC0-B21E-F96E2A686876}" srcId="{F3E2D459-D42E-4C57-9FB2-B07C82C52257}" destId="{6AAF2520-3577-41DD-8E47-739AB12B9B3A}" srcOrd="2" destOrd="0" parTransId="{141B1467-E4B5-4226-B404-CF7EF5E9F72D}" sibTransId="{93DF2C3C-6765-42F0-A59C-30D005F80BF7}"/>
    <dgm:cxn modelId="{E5E8E8D5-BAA7-4651-97F8-36CB3FD0E3AD}" type="presOf" srcId="{6AAF2520-3577-41DD-8E47-739AB12B9B3A}" destId="{F8927A1C-2234-4DBF-B09A-047D4FA060D2}" srcOrd="1" destOrd="0" presId="urn:microsoft.com/office/officeart/2005/8/layout/vProcess5"/>
    <dgm:cxn modelId="{4A6229F6-4588-424E-9C15-5CD61ACFA115}" type="presOf" srcId="{6AAF2520-3577-41DD-8E47-739AB12B9B3A}" destId="{B9DD287B-89E3-4591-9495-ADE0C818ABA3}" srcOrd="0" destOrd="0" presId="urn:microsoft.com/office/officeart/2005/8/layout/vProcess5"/>
    <dgm:cxn modelId="{FEA48898-5B66-45CD-9D86-47389BC53A1D}" type="presParOf" srcId="{6F25BAC2-72EE-4DFB-9EEA-F4521AF361A5}" destId="{431CF8CC-5993-4CDB-BEE2-C20921082265}" srcOrd="0" destOrd="0" presId="urn:microsoft.com/office/officeart/2005/8/layout/vProcess5"/>
    <dgm:cxn modelId="{D0833BB6-4009-4395-BFEB-0B187355FF0F}" type="presParOf" srcId="{6F25BAC2-72EE-4DFB-9EEA-F4521AF361A5}" destId="{83375147-E3B3-4DB8-A5AF-2E839A245AB1}" srcOrd="1" destOrd="0" presId="urn:microsoft.com/office/officeart/2005/8/layout/vProcess5"/>
    <dgm:cxn modelId="{926BC45C-D0F7-47CF-ABB9-EE97799C079B}" type="presParOf" srcId="{6F25BAC2-72EE-4DFB-9EEA-F4521AF361A5}" destId="{4B97A3ED-0F8B-40FE-88A3-C7A7D2DA82EA}" srcOrd="2" destOrd="0" presId="urn:microsoft.com/office/officeart/2005/8/layout/vProcess5"/>
    <dgm:cxn modelId="{42939B4D-EF72-45F0-942A-DE98F16CDCA1}" type="presParOf" srcId="{6F25BAC2-72EE-4DFB-9EEA-F4521AF361A5}" destId="{B9DD287B-89E3-4591-9495-ADE0C818ABA3}" srcOrd="3" destOrd="0" presId="urn:microsoft.com/office/officeart/2005/8/layout/vProcess5"/>
    <dgm:cxn modelId="{E4415197-62C8-4D10-A98E-8A8770689029}" type="presParOf" srcId="{6F25BAC2-72EE-4DFB-9EEA-F4521AF361A5}" destId="{1650F0B7-885C-469D-8D09-F19B074C7E6A}" srcOrd="4" destOrd="0" presId="urn:microsoft.com/office/officeart/2005/8/layout/vProcess5"/>
    <dgm:cxn modelId="{1C4E1F35-5620-4BDD-A456-3FE9D6DCDFB5}" type="presParOf" srcId="{6F25BAC2-72EE-4DFB-9EEA-F4521AF361A5}" destId="{8C8AE1E9-657D-47EE-8C64-54B0369D513D}" srcOrd="5" destOrd="0" presId="urn:microsoft.com/office/officeart/2005/8/layout/vProcess5"/>
    <dgm:cxn modelId="{28AB6D69-CE59-409C-A273-1E125F8C10E5}" type="presParOf" srcId="{6F25BAC2-72EE-4DFB-9EEA-F4521AF361A5}" destId="{0D7C0504-4812-4D84-96F6-142A01AFA6E8}" srcOrd="6" destOrd="0" presId="urn:microsoft.com/office/officeart/2005/8/layout/vProcess5"/>
    <dgm:cxn modelId="{16EE2866-92E1-45A3-99C7-B0E6D66C9852}" type="presParOf" srcId="{6F25BAC2-72EE-4DFB-9EEA-F4521AF361A5}" destId="{30664BAA-CF60-42B4-A54B-7D8293C9492A}" srcOrd="7" destOrd="0" presId="urn:microsoft.com/office/officeart/2005/8/layout/vProcess5"/>
    <dgm:cxn modelId="{D6893846-9E41-4F7F-B508-323951012DA6}" type="presParOf" srcId="{6F25BAC2-72EE-4DFB-9EEA-F4521AF361A5}" destId="{F8927A1C-2234-4DBF-B09A-047D4FA060D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03C34A-7CA1-4538-999F-87024B7715A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BE3DCB4-4461-487F-80D7-3A368EF5621D}">
      <dgm:prSet/>
      <dgm:spPr/>
      <dgm:t>
        <a:bodyPr/>
        <a:lstStyle/>
        <a:p>
          <a:r>
            <a:rPr lang="en-GB" b="0" i="0"/>
            <a:t>effects on the people and communities that interact with the event</a:t>
          </a:r>
          <a:endParaRPr lang="en-US"/>
        </a:p>
      </dgm:t>
    </dgm:pt>
    <dgm:pt modelId="{6E18C20C-8BEB-4FD8-AA50-6F4E5D427E6C}" type="parTrans" cxnId="{8A397CE7-31EA-4D30-A6D4-66798F8C759B}">
      <dgm:prSet/>
      <dgm:spPr/>
      <dgm:t>
        <a:bodyPr/>
        <a:lstStyle/>
        <a:p>
          <a:endParaRPr lang="en-US"/>
        </a:p>
      </dgm:t>
    </dgm:pt>
    <dgm:pt modelId="{0BBBD67B-697A-487F-89E8-E700A3F87AE4}" type="sibTrans" cxnId="{8A397CE7-31EA-4D30-A6D4-66798F8C759B}">
      <dgm:prSet/>
      <dgm:spPr/>
      <dgm:t>
        <a:bodyPr/>
        <a:lstStyle/>
        <a:p>
          <a:endParaRPr lang="en-US"/>
        </a:p>
      </dgm:t>
    </dgm:pt>
    <dgm:pt modelId="{546EF793-796F-45EC-83C4-1DBE39EF4EFC}">
      <dgm:prSet/>
      <dgm:spPr/>
      <dgm:t>
        <a:bodyPr/>
        <a:lstStyle/>
        <a:p>
          <a:r>
            <a:rPr lang="en-GB" b="0" i="0"/>
            <a:t>Structured approach to impact measurement</a:t>
          </a:r>
          <a:endParaRPr lang="en-US"/>
        </a:p>
      </dgm:t>
    </dgm:pt>
    <dgm:pt modelId="{474BBAC2-CA33-4C6B-94D3-C18ACD8AC8D2}" type="parTrans" cxnId="{D72B0958-CC50-4ECE-9E44-B554B8D1C520}">
      <dgm:prSet/>
      <dgm:spPr/>
      <dgm:t>
        <a:bodyPr/>
        <a:lstStyle/>
        <a:p>
          <a:endParaRPr lang="en-US"/>
        </a:p>
      </dgm:t>
    </dgm:pt>
    <dgm:pt modelId="{C300EB2D-8808-4742-9CE5-C6AD7B1E2FBB}" type="sibTrans" cxnId="{D72B0958-CC50-4ECE-9E44-B554B8D1C520}">
      <dgm:prSet/>
      <dgm:spPr/>
      <dgm:t>
        <a:bodyPr/>
        <a:lstStyle/>
        <a:p>
          <a:endParaRPr lang="en-US"/>
        </a:p>
      </dgm:t>
    </dgm:pt>
    <dgm:pt modelId="{D5682CDA-9812-4380-9DE6-1166786E15F7}">
      <dgm:prSet/>
      <dgm:spPr/>
      <dgm:t>
        <a:bodyPr/>
        <a:lstStyle/>
        <a:p>
          <a:r>
            <a:rPr lang="en-GB" b="0" i="0"/>
            <a:t>supporting an organisation or cause</a:t>
          </a:r>
          <a:endParaRPr lang="en-US"/>
        </a:p>
      </dgm:t>
    </dgm:pt>
    <dgm:pt modelId="{A403DAAC-7FBC-4CEA-B55C-497472648E73}" type="parTrans" cxnId="{84E05891-FE22-4676-B60A-F05FF93F79C1}">
      <dgm:prSet/>
      <dgm:spPr/>
      <dgm:t>
        <a:bodyPr/>
        <a:lstStyle/>
        <a:p>
          <a:endParaRPr lang="en-US"/>
        </a:p>
      </dgm:t>
    </dgm:pt>
    <dgm:pt modelId="{121F757C-AA86-40BB-A005-8916251EFF58}" type="sibTrans" cxnId="{84E05891-FE22-4676-B60A-F05FF93F79C1}">
      <dgm:prSet/>
      <dgm:spPr/>
      <dgm:t>
        <a:bodyPr/>
        <a:lstStyle/>
        <a:p>
          <a:endParaRPr lang="en-US"/>
        </a:p>
      </dgm:t>
    </dgm:pt>
    <dgm:pt modelId="{6E4EB599-65A1-4421-AB39-B4FDE991F154}">
      <dgm:prSet/>
      <dgm:spPr/>
      <dgm:t>
        <a:bodyPr/>
        <a:lstStyle/>
        <a:p>
          <a:r>
            <a:rPr lang="en-GB">
              <a:hlinkClick xmlns:r="http://schemas.openxmlformats.org/officeDocument/2006/relationships" r:id="rId1"/>
            </a:rPr>
            <a:t>https://www.meetingneeds.org.uk/</a:t>
          </a:r>
          <a:r>
            <a:rPr lang="en-GB"/>
            <a:t> </a:t>
          </a:r>
          <a:endParaRPr lang="en-US"/>
        </a:p>
      </dgm:t>
    </dgm:pt>
    <dgm:pt modelId="{18B28522-9174-44DD-B6AF-7A399255F7A8}" type="parTrans" cxnId="{959E98E8-27B4-4E8D-A41A-A4306DACF794}">
      <dgm:prSet/>
      <dgm:spPr/>
      <dgm:t>
        <a:bodyPr/>
        <a:lstStyle/>
        <a:p>
          <a:endParaRPr lang="en-US"/>
        </a:p>
      </dgm:t>
    </dgm:pt>
    <dgm:pt modelId="{10B21700-5ABE-4E96-8C85-53B68B2CF626}" type="sibTrans" cxnId="{959E98E8-27B4-4E8D-A41A-A4306DACF794}">
      <dgm:prSet/>
      <dgm:spPr/>
      <dgm:t>
        <a:bodyPr/>
        <a:lstStyle/>
        <a:p>
          <a:endParaRPr lang="en-US"/>
        </a:p>
      </dgm:t>
    </dgm:pt>
    <dgm:pt modelId="{10F9E799-F637-4D65-A5FC-F33641EDBDA1}" type="pres">
      <dgm:prSet presAssocID="{EE03C34A-7CA1-4538-999F-87024B7715A4}" presName="vert0" presStyleCnt="0">
        <dgm:presLayoutVars>
          <dgm:dir/>
          <dgm:animOne val="branch"/>
          <dgm:animLvl val="lvl"/>
        </dgm:presLayoutVars>
      </dgm:prSet>
      <dgm:spPr/>
    </dgm:pt>
    <dgm:pt modelId="{09B189E9-8130-406E-B8CF-9AA8FCDD4BF9}" type="pres">
      <dgm:prSet presAssocID="{DBE3DCB4-4461-487F-80D7-3A368EF5621D}" presName="thickLine" presStyleLbl="alignNode1" presStyleIdx="0" presStyleCnt="4"/>
      <dgm:spPr/>
    </dgm:pt>
    <dgm:pt modelId="{4BD0C62D-AC95-4B60-BFEA-FBF51D5C117B}" type="pres">
      <dgm:prSet presAssocID="{DBE3DCB4-4461-487F-80D7-3A368EF5621D}" presName="horz1" presStyleCnt="0"/>
      <dgm:spPr/>
    </dgm:pt>
    <dgm:pt modelId="{89E354A0-4E4F-46BA-A17C-6942D403D13B}" type="pres">
      <dgm:prSet presAssocID="{DBE3DCB4-4461-487F-80D7-3A368EF5621D}" presName="tx1" presStyleLbl="revTx" presStyleIdx="0" presStyleCnt="4"/>
      <dgm:spPr/>
    </dgm:pt>
    <dgm:pt modelId="{1C1BBD37-60C7-4173-80FD-9309B857D6B9}" type="pres">
      <dgm:prSet presAssocID="{DBE3DCB4-4461-487F-80D7-3A368EF5621D}" presName="vert1" presStyleCnt="0"/>
      <dgm:spPr/>
    </dgm:pt>
    <dgm:pt modelId="{5F63F96E-9445-4E31-93FB-81E7DC36BCA8}" type="pres">
      <dgm:prSet presAssocID="{546EF793-796F-45EC-83C4-1DBE39EF4EFC}" presName="thickLine" presStyleLbl="alignNode1" presStyleIdx="1" presStyleCnt="4"/>
      <dgm:spPr/>
    </dgm:pt>
    <dgm:pt modelId="{C4696A4C-8DFA-4B55-B408-D6C8CE6DB45A}" type="pres">
      <dgm:prSet presAssocID="{546EF793-796F-45EC-83C4-1DBE39EF4EFC}" presName="horz1" presStyleCnt="0"/>
      <dgm:spPr/>
    </dgm:pt>
    <dgm:pt modelId="{D9FC89EF-99CD-4DAD-9653-AD5921FAF7C2}" type="pres">
      <dgm:prSet presAssocID="{546EF793-796F-45EC-83C4-1DBE39EF4EFC}" presName="tx1" presStyleLbl="revTx" presStyleIdx="1" presStyleCnt="4"/>
      <dgm:spPr/>
    </dgm:pt>
    <dgm:pt modelId="{E6B0F0ED-EDB3-441A-8941-9F8526C12A74}" type="pres">
      <dgm:prSet presAssocID="{546EF793-796F-45EC-83C4-1DBE39EF4EFC}" presName="vert1" presStyleCnt="0"/>
      <dgm:spPr/>
    </dgm:pt>
    <dgm:pt modelId="{ABA36BC3-F799-4579-8AE0-A04B633E22C1}" type="pres">
      <dgm:prSet presAssocID="{D5682CDA-9812-4380-9DE6-1166786E15F7}" presName="thickLine" presStyleLbl="alignNode1" presStyleIdx="2" presStyleCnt="4"/>
      <dgm:spPr/>
    </dgm:pt>
    <dgm:pt modelId="{E6437DE7-E1CD-4E97-99F6-AEFA4E59DD38}" type="pres">
      <dgm:prSet presAssocID="{D5682CDA-9812-4380-9DE6-1166786E15F7}" presName="horz1" presStyleCnt="0"/>
      <dgm:spPr/>
    </dgm:pt>
    <dgm:pt modelId="{59E0DD66-B756-4A05-A161-C8040D46CC92}" type="pres">
      <dgm:prSet presAssocID="{D5682CDA-9812-4380-9DE6-1166786E15F7}" presName="tx1" presStyleLbl="revTx" presStyleIdx="2" presStyleCnt="4"/>
      <dgm:spPr/>
    </dgm:pt>
    <dgm:pt modelId="{3326EA3B-9C3A-4636-9F6F-03D8E70F3BD1}" type="pres">
      <dgm:prSet presAssocID="{D5682CDA-9812-4380-9DE6-1166786E15F7}" presName="vert1" presStyleCnt="0"/>
      <dgm:spPr/>
    </dgm:pt>
    <dgm:pt modelId="{EF9ADB05-C780-4B14-BB25-5197A40D7BEF}" type="pres">
      <dgm:prSet presAssocID="{6E4EB599-65A1-4421-AB39-B4FDE991F154}" presName="thickLine" presStyleLbl="alignNode1" presStyleIdx="3" presStyleCnt="4"/>
      <dgm:spPr/>
    </dgm:pt>
    <dgm:pt modelId="{8EE60BA9-13E3-42B3-9E3C-45BFC3677DAB}" type="pres">
      <dgm:prSet presAssocID="{6E4EB599-65A1-4421-AB39-B4FDE991F154}" presName="horz1" presStyleCnt="0"/>
      <dgm:spPr/>
    </dgm:pt>
    <dgm:pt modelId="{A03982D1-4D68-4C3F-9A4B-843E1B2D0BC8}" type="pres">
      <dgm:prSet presAssocID="{6E4EB599-65A1-4421-AB39-B4FDE991F154}" presName="tx1" presStyleLbl="revTx" presStyleIdx="3" presStyleCnt="4"/>
      <dgm:spPr/>
    </dgm:pt>
    <dgm:pt modelId="{0C37B41C-C844-46E1-8776-666CC711B2B4}" type="pres">
      <dgm:prSet presAssocID="{6E4EB599-65A1-4421-AB39-B4FDE991F154}" presName="vert1" presStyleCnt="0"/>
      <dgm:spPr/>
    </dgm:pt>
  </dgm:ptLst>
  <dgm:cxnLst>
    <dgm:cxn modelId="{C4F47D41-27E8-41F0-A16F-6D0EA2DE807D}" type="presOf" srcId="{546EF793-796F-45EC-83C4-1DBE39EF4EFC}" destId="{D9FC89EF-99CD-4DAD-9653-AD5921FAF7C2}" srcOrd="0" destOrd="0" presId="urn:microsoft.com/office/officeart/2008/layout/LinedList"/>
    <dgm:cxn modelId="{D6888A65-E1FB-4A19-B686-61AC01819AB4}" type="presOf" srcId="{D5682CDA-9812-4380-9DE6-1166786E15F7}" destId="{59E0DD66-B756-4A05-A161-C8040D46CC92}" srcOrd="0" destOrd="0" presId="urn:microsoft.com/office/officeart/2008/layout/LinedList"/>
    <dgm:cxn modelId="{D72B0958-CC50-4ECE-9E44-B554B8D1C520}" srcId="{EE03C34A-7CA1-4538-999F-87024B7715A4}" destId="{546EF793-796F-45EC-83C4-1DBE39EF4EFC}" srcOrd="1" destOrd="0" parTransId="{474BBAC2-CA33-4C6B-94D3-C18ACD8AC8D2}" sibTransId="{C300EB2D-8808-4742-9CE5-C6AD7B1E2FBB}"/>
    <dgm:cxn modelId="{84E05891-FE22-4676-B60A-F05FF93F79C1}" srcId="{EE03C34A-7CA1-4538-999F-87024B7715A4}" destId="{D5682CDA-9812-4380-9DE6-1166786E15F7}" srcOrd="2" destOrd="0" parTransId="{A403DAAC-7FBC-4CEA-B55C-497472648E73}" sibTransId="{121F757C-AA86-40BB-A005-8916251EFF58}"/>
    <dgm:cxn modelId="{1818CF94-20FD-4E0C-BF7F-B3CAF0DD3360}" type="presOf" srcId="{DBE3DCB4-4461-487F-80D7-3A368EF5621D}" destId="{89E354A0-4E4F-46BA-A17C-6942D403D13B}" srcOrd="0" destOrd="0" presId="urn:microsoft.com/office/officeart/2008/layout/LinedList"/>
    <dgm:cxn modelId="{8A397CE7-31EA-4D30-A6D4-66798F8C759B}" srcId="{EE03C34A-7CA1-4538-999F-87024B7715A4}" destId="{DBE3DCB4-4461-487F-80D7-3A368EF5621D}" srcOrd="0" destOrd="0" parTransId="{6E18C20C-8BEB-4FD8-AA50-6F4E5D427E6C}" sibTransId="{0BBBD67B-697A-487F-89E8-E700A3F87AE4}"/>
    <dgm:cxn modelId="{959E98E8-27B4-4E8D-A41A-A4306DACF794}" srcId="{EE03C34A-7CA1-4538-999F-87024B7715A4}" destId="{6E4EB599-65A1-4421-AB39-B4FDE991F154}" srcOrd="3" destOrd="0" parTransId="{18B28522-9174-44DD-B6AF-7A399255F7A8}" sibTransId="{10B21700-5ABE-4E96-8C85-53B68B2CF626}"/>
    <dgm:cxn modelId="{633821EC-CF95-4B2E-9A85-CB6FD27A406D}" type="presOf" srcId="{6E4EB599-65A1-4421-AB39-B4FDE991F154}" destId="{A03982D1-4D68-4C3F-9A4B-843E1B2D0BC8}" srcOrd="0" destOrd="0" presId="urn:microsoft.com/office/officeart/2008/layout/LinedList"/>
    <dgm:cxn modelId="{797842F9-B4D0-4B68-B8EC-09E7E865A6A3}" type="presOf" srcId="{EE03C34A-7CA1-4538-999F-87024B7715A4}" destId="{10F9E799-F637-4D65-A5FC-F33641EDBDA1}" srcOrd="0" destOrd="0" presId="urn:microsoft.com/office/officeart/2008/layout/LinedList"/>
    <dgm:cxn modelId="{D65BBEE0-70A4-4105-807D-DF47AE0A634B}" type="presParOf" srcId="{10F9E799-F637-4D65-A5FC-F33641EDBDA1}" destId="{09B189E9-8130-406E-B8CF-9AA8FCDD4BF9}" srcOrd="0" destOrd="0" presId="urn:microsoft.com/office/officeart/2008/layout/LinedList"/>
    <dgm:cxn modelId="{AD25E3A8-D6CB-4A63-A9F8-266C54AA9E18}" type="presParOf" srcId="{10F9E799-F637-4D65-A5FC-F33641EDBDA1}" destId="{4BD0C62D-AC95-4B60-BFEA-FBF51D5C117B}" srcOrd="1" destOrd="0" presId="urn:microsoft.com/office/officeart/2008/layout/LinedList"/>
    <dgm:cxn modelId="{2FD4F954-E25A-4330-B667-E5E05CCBE58B}" type="presParOf" srcId="{4BD0C62D-AC95-4B60-BFEA-FBF51D5C117B}" destId="{89E354A0-4E4F-46BA-A17C-6942D403D13B}" srcOrd="0" destOrd="0" presId="urn:microsoft.com/office/officeart/2008/layout/LinedList"/>
    <dgm:cxn modelId="{F54F3DB0-6C2E-4AD2-ACC3-AFF1B1D72D78}" type="presParOf" srcId="{4BD0C62D-AC95-4B60-BFEA-FBF51D5C117B}" destId="{1C1BBD37-60C7-4173-80FD-9309B857D6B9}" srcOrd="1" destOrd="0" presId="urn:microsoft.com/office/officeart/2008/layout/LinedList"/>
    <dgm:cxn modelId="{90044995-FD60-40AE-9817-9613C7F62ADD}" type="presParOf" srcId="{10F9E799-F637-4D65-A5FC-F33641EDBDA1}" destId="{5F63F96E-9445-4E31-93FB-81E7DC36BCA8}" srcOrd="2" destOrd="0" presId="urn:microsoft.com/office/officeart/2008/layout/LinedList"/>
    <dgm:cxn modelId="{A8C7CED8-7232-4301-86EB-519E5A9E99EF}" type="presParOf" srcId="{10F9E799-F637-4D65-A5FC-F33641EDBDA1}" destId="{C4696A4C-8DFA-4B55-B408-D6C8CE6DB45A}" srcOrd="3" destOrd="0" presId="urn:microsoft.com/office/officeart/2008/layout/LinedList"/>
    <dgm:cxn modelId="{EF156667-E102-4001-8F0C-F4389ADCCDFD}" type="presParOf" srcId="{C4696A4C-8DFA-4B55-B408-D6C8CE6DB45A}" destId="{D9FC89EF-99CD-4DAD-9653-AD5921FAF7C2}" srcOrd="0" destOrd="0" presId="urn:microsoft.com/office/officeart/2008/layout/LinedList"/>
    <dgm:cxn modelId="{915C8AA4-A6E4-4A52-9A4B-EA701B4031BD}" type="presParOf" srcId="{C4696A4C-8DFA-4B55-B408-D6C8CE6DB45A}" destId="{E6B0F0ED-EDB3-441A-8941-9F8526C12A74}" srcOrd="1" destOrd="0" presId="urn:microsoft.com/office/officeart/2008/layout/LinedList"/>
    <dgm:cxn modelId="{C417199A-9DF9-414A-9462-213837A4EE7C}" type="presParOf" srcId="{10F9E799-F637-4D65-A5FC-F33641EDBDA1}" destId="{ABA36BC3-F799-4579-8AE0-A04B633E22C1}" srcOrd="4" destOrd="0" presId="urn:microsoft.com/office/officeart/2008/layout/LinedList"/>
    <dgm:cxn modelId="{C9EDF20F-20FC-4D44-99F5-D0DEF7BA3B65}" type="presParOf" srcId="{10F9E799-F637-4D65-A5FC-F33641EDBDA1}" destId="{E6437DE7-E1CD-4E97-99F6-AEFA4E59DD38}" srcOrd="5" destOrd="0" presId="urn:microsoft.com/office/officeart/2008/layout/LinedList"/>
    <dgm:cxn modelId="{D3695344-96A8-4A7C-93BC-32118944CDC2}" type="presParOf" srcId="{E6437DE7-E1CD-4E97-99F6-AEFA4E59DD38}" destId="{59E0DD66-B756-4A05-A161-C8040D46CC92}" srcOrd="0" destOrd="0" presId="urn:microsoft.com/office/officeart/2008/layout/LinedList"/>
    <dgm:cxn modelId="{500B9933-5514-470D-8711-78A2C4FAF887}" type="presParOf" srcId="{E6437DE7-E1CD-4E97-99F6-AEFA4E59DD38}" destId="{3326EA3B-9C3A-4636-9F6F-03D8E70F3BD1}" srcOrd="1" destOrd="0" presId="urn:microsoft.com/office/officeart/2008/layout/LinedList"/>
    <dgm:cxn modelId="{73ECFBD8-19B6-46E2-892E-C3794D0788D8}" type="presParOf" srcId="{10F9E799-F637-4D65-A5FC-F33641EDBDA1}" destId="{EF9ADB05-C780-4B14-BB25-5197A40D7BEF}" srcOrd="6" destOrd="0" presId="urn:microsoft.com/office/officeart/2008/layout/LinedList"/>
    <dgm:cxn modelId="{3ECBDE93-0429-4E36-A0C3-47E81F69491B}" type="presParOf" srcId="{10F9E799-F637-4D65-A5FC-F33641EDBDA1}" destId="{8EE60BA9-13E3-42B3-9E3C-45BFC3677DAB}" srcOrd="7" destOrd="0" presId="urn:microsoft.com/office/officeart/2008/layout/LinedList"/>
    <dgm:cxn modelId="{8DCC0B70-4E21-4866-BDD0-2CDFBF9E7A67}" type="presParOf" srcId="{8EE60BA9-13E3-42B3-9E3C-45BFC3677DAB}" destId="{A03982D1-4D68-4C3F-9A4B-843E1B2D0BC8}" srcOrd="0" destOrd="0" presId="urn:microsoft.com/office/officeart/2008/layout/LinedList"/>
    <dgm:cxn modelId="{32EF87C4-2249-42AB-9E01-05BF3FA30435}" type="presParOf" srcId="{8EE60BA9-13E3-42B3-9E3C-45BFC3677DAB}" destId="{0C37B41C-C844-46E1-8776-666CC711B2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75147-E3B3-4DB8-A5AF-2E839A245AB1}">
      <dsp:nvSpPr>
        <dsp:cNvPr id="0" name=""/>
        <dsp:cNvSpPr/>
      </dsp:nvSpPr>
      <dsp:spPr>
        <a:xfrm>
          <a:off x="0" y="0"/>
          <a:ext cx="4939458" cy="17034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The organisation, delivery and legacy phases of sport and cultural events. </a:t>
          </a:r>
          <a:endParaRPr lang="en-US" sz="2400" kern="1200"/>
        </a:p>
      </dsp:txBody>
      <dsp:txXfrm>
        <a:off x="49893" y="49893"/>
        <a:ext cx="3101286" cy="1603679"/>
      </dsp:txXfrm>
    </dsp:sp>
    <dsp:sp modelId="{4B97A3ED-0F8B-40FE-88A3-C7A7D2DA82EA}">
      <dsp:nvSpPr>
        <dsp:cNvPr id="0" name=""/>
        <dsp:cNvSpPr/>
      </dsp:nvSpPr>
      <dsp:spPr>
        <a:xfrm>
          <a:off x="435834" y="1987376"/>
          <a:ext cx="4939458" cy="170346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Explicit impacts - land use for stadia or emissions created by visitor travel </a:t>
          </a:r>
          <a:endParaRPr lang="en-US" sz="2400" kern="1200"/>
        </a:p>
      </dsp:txBody>
      <dsp:txXfrm>
        <a:off x="485727" y="2037269"/>
        <a:ext cx="3296585" cy="1603679"/>
      </dsp:txXfrm>
    </dsp:sp>
    <dsp:sp modelId="{B9DD287B-89E3-4591-9495-ADE0C818ABA3}">
      <dsp:nvSpPr>
        <dsp:cNvPr id="0" name=""/>
        <dsp:cNvSpPr/>
      </dsp:nvSpPr>
      <dsp:spPr>
        <a:xfrm>
          <a:off x="871669" y="3974753"/>
          <a:ext cx="4939458" cy="170346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Hidden</a:t>
          </a:r>
          <a:r>
            <a:rPr lang="en-GB" sz="2400" kern="1200"/>
            <a:t> impacts - </a:t>
          </a:r>
          <a:r>
            <a:rPr lang="en-GB" sz="2400" b="0" i="0" kern="1200"/>
            <a:t>carbon emissions generated in the production of merchandise. </a:t>
          </a:r>
          <a:endParaRPr lang="en-US" sz="2400" kern="1200"/>
        </a:p>
      </dsp:txBody>
      <dsp:txXfrm>
        <a:off x="921562" y="4024646"/>
        <a:ext cx="3296585" cy="1603679"/>
      </dsp:txXfrm>
    </dsp:sp>
    <dsp:sp modelId="{1650F0B7-885C-469D-8D09-F19B074C7E6A}">
      <dsp:nvSpPr>
        <dsp:cNvPr id="0" name=""/>
        <dsp:cNvSpPr/>
      </dsp:nvSpPr>
      <dsp:spPr>
        <a:xfrm>
          <a:off x="3832206" y="1291794"/>
          <a:ext cx="1107252" cy="110725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81338" y="1291794"/>
        <a:ext cx="608988" cy="833207"/>
      </dsp:txXfrm>
    </dsp:sp>
    <dsp:sp modelId="{8C8AE1E9-657D-47EE-8C64-54B0369D513D}">
      <dsp:nvSpPr>
        <dsp:cNvPr id="0" name=""/>
        <dsp:cNvSpPr/>
      </dsp:nvSpPr>
      <dsp:spPr>
        <a:xfrm>
          <a:off x="4268040" y="3267815"/>
          <a:ext cx="1107252" cy="110725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17172" y="3267815"/>
        <a:ext cx="608988" cy="8332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189E9-8130-406E-B8CF-9AA8FCDD4BF9}">
      <dsp:nvSpPr>
        <dsp:cNvPr id="0" name=""/>
        <dsp:cNvSpPr/>
      </dsp:nvSpPr>
      <dsp:spPr>
        <a:xfrm>
          <a:off x="0" y="0"/>
          <a:ext cx="58111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E354A0-4E4F-46BA-A17C-6942D403D13B}">
      <dsp:nvSpPr>
        <dsp:cNvPr id="0" name=""/>
        <dsp:cNvSpPr/>
      </dsp:nvSpPr>
      <dsp:spPr>
        <a:xfrm>
          <a:off x="0" y="0"/>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effects on the people and communities that interact with the event</a:t>
          </a:r>
          <a:endParaRPr lang="en-US" sz="2800" kern="1200"/>
        </a:p>
      </dsp:txBody>
      <dsp:txXfrm>
        <a:off x="0" y="0"/>
        <a:ext cx="5811128" cy="1419554"/>
      </dsp:txXfrm>
    </dsp:sp>
    <dsp:sp modelId="{5F63F96E-9445-4E31-93FB-81E7DC36BCA8}">
      <dsp:nvSpPr>
        <dsp:cNvPr id="0" name=""/>
        <dsp:cNvSpPr/>
      </dsp:nvSpPr>
      <dsp:spPr>
        <a:xfrm>
          <a:off x="0" y="1419554"/>
          <a:ext cx="5811128"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FC89EF-99CD-4DAD-9653-AD5921FAF7C2}">
      <dsp:nvSpPr>
        <dsp:cNvPr id="0" name=""/>
        <dsp:cNvSpPr/>
      </dsp:nvSpPr>
      <dsp:spPr>
        <a:xfrm>
          <a:off x="0" y="141955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Structured approach to impact measurement</a:t>
          </a:r>
          <a:endParaRPr lang="en-US" sz="2800" kern="1200"/>
        </a:p>
      </dsp:txBody>
      <dsp:txXfrm>
        <a:off x="0" y="1419554"/>
        <a:ext cx="5811128" cy="1419554"/>
      </dsp:txXfrm>
    </dsp:sp>
    <dsp:sp modelId="{ABA36BC3-F799-4579-8AE0-A04B633E22C1}">
      <dsp:nvSpPr>
        <dsp:cNvPr id="0" name=""/>
        <dsp:cNvSpPr/>
      </dsp:nvSpPr>
      <dsp:spPr>
        <a:xfrm>
          <a:off x="0" y="2839109"/>
          <a:ext cx="5811128"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0DD66-B756-4A05-A161-C8040D46CC92}">
      <dsp:nvSpPr>
        <dsp:cNvPr id="0" name=""/>
        <dsp:cNvSpPr/>
      </dsp:nvSpPr>
      <dsp:spPr>
        <a:xfrm>
          <a:off x="0" y="2839109"/>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supporting an organisation or cause</a:t>
          </a:r>
          <a:endParaRPr lang="en-US" sz="2800" kern="1200"/>
        </a:p>
      </dsp:txBody>
      <dsp:txXfrm>
        <a:off x="0" y="2839109"/>
        <a:ext cx="5811128" cy="1419554"/>
      </dsp:txXfrm>
    </dsp:sp>
    <dsp:sp modelId="{EF9ADB05-C780-4B14-BB25-5197A40D7BEF}">
      <dsp:nvSpPr>
        <dsp:cNvPr id="0" name=""/>
        <dsp:cNvSpPr/>
      </dsp:nvSpPr>
      <dsp:spPr>
        <a:xfrm>
          <a:off x="0" y="4258664"/>
          <a:ext cx="581112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3982D1-4D68-4C3F-9A4B-843E1B2D0BC8}">
      <dsp:nvSpPr>
        <dsp:cNvPr id="0" name=""/>
        <dsp:cNvSpPr/>
      </dsp:nvSpPr>
      <dsp:spPr>
        <a:xfrm>
          <a:off x="0" y="425866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hlinkClick xmlns:r="http://schemas.openxmlformats.org/officeDocument/2006/relationships" r:id="rId1"/>
            </a:rPr>
            <a:t>https://www.meetingneeds.org.uk/</a:t>
          </a:r>
          <a:r>
            <a:rPr lang="en-GB" sz="2800" kern="1200"/>
            <a:t> </a:t>
          </a:r>
          <a:endParaRPr lang="en-US" sz="2800" kern="1200"/>
        </a:p>
      </dsp:txBody>
      <dsp:txXfrm>
        <a:off x="0" y="4258664"/>
        <a:ext cx="5811128" cy="141955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AC04A7-B1DF-42F3-94DF-D612662C62A4}"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4411E-364E-46A0-9CE5-E225D09393C3}" type="slidenum">
              <a:rPr lang="en-GB" smtClean="0"/>
              <a:t>‹#›</a:t>
            </a:fld>
            <a:endParaRPr lang="en-GB"/>
          </a:p>
        </p:txBody>
      </p:sp>
    </p:spTree>
    <p:extLst>
      <p:ext uri="{BB962C8B-B14F-4D97-AF65-F5344CB8AC3E}">
        <p14:creationId xmlns:p14="http://schemas.microsoft.com/office/powerpoint/2010/main" val="1971340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5</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7</a:t>
            </a:fld>
            <a:endParaRPr lang="en-GB"/>
          </a:p>
        </p:txBody>
      </p:sp>
    </p:spTree>
    <p:extLst>
      <p:ext uri="{BB962C8B-B14F-4D97-AF65-F5344CB8AC3E}">
        <p14:creationId xmlns:p14="http://schemas.microsoft.com/office/powerpoint/2010/main" val="1249154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13</a:t>
            </a:fld>
            <a:endParaRPr lang="en-GB"/>
          </a:p>
        </p:txBody>
      </p:sp>
    </p:spTree>
    <p:extLst>
      <p:ext uri="{BB962C8B-B14F-4D97-AF65-F5344CB8AC3E}">
        <p14:creationId xmlns:p14="http://schemas.microsoft.com/office/powerpoint/2010/main" val="3559103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UK Conference and Meeting Survey 2019 **Source: Economic Impact of Exhibitions in the United Kingdom, 2019 ***Source: Events Are GREAT Britain Report ****Source: Value of Outdoor Events 2018 (UK)</a:t>
            </a:r>
          </a:p>
        </p:txBody>
      </p:sp>
      <p:sp>
        <p:nvSpPr>
          <p:cNvPr id="4" name="Slide Number Placeholder 3"/>
          <p:cNvSpPr>
            <a:spLocks noGrp="1"/>
          </p:cNvSpPr>
          <p:nvPr>
            <p:ph type="sldNum" sz="quarter" idx="5"/>
          </p:nvPr>
        </p:nvSpPr>
        <p:spPr/>
        <p:txBody>
          <a:bodyPr/>
          <a:lstStyle/>
          <a:p>
            <a:fld id="{54B50250-D545-4C87-9B79-8250989EFE65}" type="slidenum">
              <a:rPr lang="en-GB" smtClean="0"/>
              <a:t>18</a:t>
            </a:fld>
            <a:endParaRPr lang="en-GB"/>
          </a:p>
        </p:txBody>
      </p:sp>
    </p:spTree>
    <p:extLst>
      <p:ext uri="{BB962C8B-B14F-4D97-AF65-F5344CB8AC3E}">
        <p14:creationId xmlns:p14="http://schemas.microsoft.com/office/powerpoint/2010/main" val="1429034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3EE90-2023-1E9D-63AC-CCB874B9EA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0FF7EE-B8B0-F1C2-BBBF-D0585F6CE7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4391CE-C82E-7E13-D6FE-3FD1DAB8900F}"/>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7E4C8941-28EF-0258-347B-73D6410CA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1BF48-AF4C-7596-589B-82B2F661D4C2}"/>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1887761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10D0-24E9-A5B3-99F3-397E0A5D3D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81BEC5-1D79-0683-B769-12A8F3E00E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B7883-07F0-4C65-50E0-F03902412E2E}"/>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E9730920-436D-8F3C-95A0-922A08F5D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27EC70-5D4D-43BC-DA95-B18E30768A5E}"/>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2417281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9ACD4-A931-BA43-892F-F7D03F7E67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791CB3-F844-E3D6-84F2-DFA12AB7DC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71F59F-009A-5BF2-FA30-17107D40E1C2}"/>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22621E38-B603-A674-F4E2-E2D2422275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917E4C-C207-BFFA-186B-064B5A94AF5A}"/>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591185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7434A-76A2-8B82-DA5C-AC5AC6D0A0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2EBE47-96E8-7B30-44C7-E5DE60DBD8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38BEA4-6B18-4D0F-8B7E-1E5F2F27C9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224323-E31B-1CF8-3236-BE46785D08F5}"/>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6" name="Footer Placeholder 5">
            <a:extLst>
              <a:ext uri="{FF2B5EF4-FFF2-40B4-BE49-F238E27FC236}">
                <a16:creationId xmlns:a16="http://schemas.microsoft.com/office/drawing/2014/main" id="{53EE49D7-55C5-EB59-CE23-8A9C531998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27EBDE-21FD-E0FF-FF72-905A87CCCE18}"/>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227364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EAC5-2E28-0107-C602-5B04B536CF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A2339A-6C81-A8BF-0237-37F08151F9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D6886-1EF1-21D0-C949-C2E208FACD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31AADA-99EB-0E1C-3D90-EC61FB3536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F664C3-9E92-89CB-6972-700A768AAC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5BEB4E-3586-A830-3473-2019C06A4BC5}"/>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8" name="Footer Placeholder 7">
            <a:extLst>
              <a:ext uri="{FF2B5EF4-FFF2-40B4-BE49-F238E27FC236}">
                <a16:creationId xmlns:a16="http://schemas.microsoft.com/office/drawing/2014/main" id="{382DDBFD-9227-15B8-A0EF-D543A93867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5A89AD-B029-E857-0BE6-38E91E3AA943}"/>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1030039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6408B-B154-B8EF-C49E-A240FED38B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82478F-4108-AE1C-2BC8-D1E2B30646D4}"/>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4" name="Footer Placeholder 3">
            <a:extLst>
              <a:ext uri="{FF2B5EF4-FFF2-40B4-BE49-F238E27FC236}">
                <a16:creationId xmlns:a16="http://schemas.microsoft.com/office/drawing/2014/main" id="{F430D30A-21B1-F93E-3DA1-836521D679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D8ACE5-BF17-454D-21E9-27E3B941F9F7}"/>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233711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AECFF4-5CBA-10E3-43CF-C74604E309F5}"/>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3" name="Footer Placeholder 2">
            <a:extLst>
              <a:ext uri="{FF2B5EF4-FFF2-40B4-BE49-F238E27FC236}">
                <a16:creationId xmlns:a16="http://schemas.microsoft.com/office/drawing/2014/main" id="{FA00977F-0E67-E035-8858-7BF2223C92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539983-F9D6-2AE4-3477-CE1704A72AE7}"/>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521605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04B9-346E-C582-E8BD-967DFB655C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9B9A14-B02A-84CB-87CE-708AF8BFAC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FF0B2A-5CA5-7DFF-A968-3BCB07E70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F3C5BD-D91A-DBAA-7DC6-3BC93FDCFA29}"/>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6" name="Footer Placeholder 5">
            <a:extLst>
              <a:ext uri="{FF2B5EF4-FFF2-40B4-BE49-F238E27FC236}">
                <a16:creationId xmlns:a16="http://schemas.microsoft.com/office/drawing/2014/main" id="{11C984C0-7C8C-991F-2E5A-F4917E80E3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0E6BBC-A8C4-A5F4-9612-28636AC5C5DD}"/>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156345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09AC9-C470-8AA9-F586-20D30CEBB6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2566D9-366F-1BC6-A688-B3E21B9C29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01778A-702B-1944-55BF-C205F3D7E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BB43F5-C703-721A-84B4-8EB7E6802749}"/>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6" name="Footer Placeholder 5">
            <a:extLst>
              <a:ext uri="{FF2B5EF4-FFF2-40B4-BE49-F238E27FC236}">
                <a16:creationId xmlns:a16="http://schemas.microsoft.com/office/drawing/2014/main" id="{0E248228-AB5A-5934-59F2-F5567F903E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42377-F0A8-E72A-2B66-19E2694B6E84}"/>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2478814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C35C6-6148-23FB-F782-513F18204C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DA3388-BA25-ABE5-1D31-7FD01B81C4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FE845E-97D6-3759-611C-FB4BCCD6FE28}"/>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C4F06B74-406B-2EE0-BBFE-16D6E5664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554E61-F990-D75D-2950-691143D02C86}"/>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90879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31F76D-4BD7-3A71-1E07-4153095D2A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F26822-B110-5B89-8032-2D40D96E88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968A7C-8CC3-BE1A-3747-F09E9B6C36C1}"/>
              </a:ext>
            </a:extLst>
          </p:cNvPr>
          <p:cNvSpPr>
            <a:spLocks noGrp="1"/>
          </p:cNvSpPr>
          <p:nvPr>
            <p:ph type="dt" sz="half" idx="10"/>
          </p:nvPr>
        </p:nvSpPr>
        <p:spPr/>
        <p:txBody>
          <a:body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09F870FA-A3E4-0A4C-2F28-2894698EA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20598-E628-24E8-6B32-C813B854A302}"/>
              </a:ext>
            </a:extLst>
          </p:cNvPr>
          <p:cNvSpPr>
            <a:spLocks noGrp="1"/>
          </p:cNvSpPr>
          <p:nvPr>
            <p:ph type="sldNum" sz="quarter" idx="12"/>
          </p:nvPr>
        </p:nvSpPr>
        <p:spPr/>
        <p:txBody>
          <a:bodyPr/>
          <a:lstStyle/>
          <a:p>
            <a:fld id="{0F666C17-E3EF-4683-A774-7DB3F40543AC}" type="slidenum">
              <a:rPr lang="en-GB" smtClean="0"/>
              <a:t>‹#›</a:t>
            </a:fld>
            <a:endParaRPr lang="en-GB"/>
          </a:p>
        </p:txBody>
      </p:sp>
    </p:spTree>
    <p:extLst>
      <p:ext uri="{BB962C8B-B14F-4D97-AF65-F5344CB8AC3E}">
        <p14:creationId xmlns:p14="http://schemas.microsoft.com/office/powerpoint/2010/main" val="3504045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91229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2629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5BED2C-07D4-0615-8F73-591D16BC04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697F2F-2650-5DFF-BC43-C0165D3178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1B595-8071-1164-69EE-2A67502D15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9C426-B159-4FD7-8A59-FDF9C32166C5}" type="datetimeFigureOut">
              <a:rPr lang="en-GB" smtClean="0"/>
              <a:t>24/10/2022</a:t>
            </a:fld>
            <a:endParaRPr lang="en-GB"/>
          </a:p>
        </p:txBody>
      </p:sp>
      <p:sp>
        <p:nvSpPr>
          <p:cNvPr id="5" name="Footer Placeholder 4">
            <a:extLst>
              <a:ext uri="{FF2B5EF4-FFF2-40B4-BE49-F238E27FC236}">
                <a16:creationId xmlns:a16="http://schemas.microsoft.com/office/drawing/2014/main" id="{B33E60DA-3E8C-CEA7-568F-A046D934DA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A302E4-F419-3418-5E41-00B49DE02E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66C17-E3EF-4683-A774-7DB3F40543AC}" type="slidenum">
              <a:rPr lang="en-GB" smtClean="0"/>
              <a:t>‹#›</a:t>
            </a:fld>
            <a:endParaRPr lang="en-GB"/>
          </a:p>
        </p:txBody>
      </p:sp>
    </p:spTree>
    <p:extLst>
      <p:ext uri="{BB962C8B-B14F-4D97-AF65-F5344CB8AC3E}">
        <p14:creationId xmlns:p14="http://schemas.microsoft.com/office/powerpoint/2010/main" val="4000073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juliasilvers.com/embok.htm"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pxhere.com/en/photo/174508"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pexels.com/photo/crowd-in-front-of-stage-2747450/"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fulwoodfmc.net/events/family-fun-day-2018/"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eepfryedmind.blogspot.com/2015/10/weather-special-preliminary-2015-16.html"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ngall.com/fire-safety-png"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rincondelemprendedor.es/joven-antisocial-adulto-emprendedor/"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franklinmatters.org/2016/04/upcoming-events-in-franklin-ma-area-fri.html"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plugandplaytechcenter.com/resources/what-will-happen-events-industry-after-coronaviru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file:///C:\Users\deborah.jenkins\Downloads\assessment-criteria-major-signature-and-growth-events%20ASS%202%20(1).pdf" TargetMode="External"/><Relationship Id="rId2" Type="http://schemas.openxmlformats.org/officeDocument/2006/relationships/hyperlink" Target="https://vimeo.com/4136420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1E79356E-1538-372D-54D5-8A56E7285B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F1297-62D3-4185-BC49-BE6948CFFDA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Event planning and operational impacts </a:t>
            </a:r>
          </a:p>
        </p:txBody>
      </p:sp>
      <p:sp>
        <p:nvSpPr>
          <p:cNvPr id="3" name="Subtitle 2">
            <a:extLst>
              <a:ext uri="{FF2B5EF4-FFF2-40B4-BE49-F238E27FC236}">
                <a16:creationId xmlns:a16="http://schemas.microsoft.com/office/drawing/2014/main" id="{589C342F-E027-4CF8-BA08-4DACB0EB2F3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Week 4</a:t>
            </a:r>
          </a:p>
        </p:txBody>
      </p:sp>
    </p:spTree>
    <p:extLst>
      <p:ext uri="{BB962C8B-B14F-4D97-AF65-F5344CB8AC3E}">
        <p14:creationId xmlns:p14="http://schemas.microsoft.com/office/powerpoint/2010/main" val="207982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A8E66-5D9A-4738-9949-1EB13849D6DD}"/>
              </a:ext>
            </a:extLst>
          </p:cNvPr>
          <p:cNvSpPr>
            <a:spLocks noGrp="1"/>
          </p:cNvSpPr>
          <p:nvPr>
            <p:ph type="title"/>
          </p:nvPr>
        </p:nvSpPr>
        <p:spPr>
          <a:xfrm>
            <a:off x="838200" y="365125"/>
            <a:ext cx="10515600" cy="1325563"/>
          </a:xfrm>
        </p:spPr>
        <p:txBody>
          <a:bodyPr>
            <a:normAutofit/>
          </a:bodyPr>
          <a:lstStyle/>
          <a:p>
            <a:r>
              <a:rPr lang="en-GB" sz="5400"/>
              <a:t>Session objectives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FD9466-FC5C-481B-B76C-5158EC1BCDC8}"/>
              </a:ext>
            </a:extLst>
          </p:cNvPr>
          <p:cNvSpPr>
            <a:spLocks noGrp="1"/>
          </p:cNvSpPr>
          <p:nvPr>
            <p:ph sz="quarter" idx="13"/>
          </p:nvPr>
        </p:nvSpPr>
        <p:spPr>
          <a:xfrm>
            <a:off x="838200" y="1929384"/>
            <a:ext cx="10515600" cy="4251960"/>
          </a:xfrm>
        </p:spPr>
        <p:txBody>
          <a:bodyPr>
            <a:normAutofit/>
          </a:bodyPr>
          <a:lstStyle/>
          <a:p>
            <a:pPr>
              <a:lnSpc>
                <a:spcPct val="200000"/>
              </a:lnSpc>
            </a:pPr>
            <a:r>
              <a:rPr lang="en-GB" dirty="0"/>
              <a:t>Event planning impacts </a:t>
            </a:r>
          </a:p>
          <a:p>
            <a:pPr>
              <a:lnSpc>
                <a:spcPct val="200000"/>
              </a:lnSpc>
            </a:pPr>
            <a:r>
              <a:rPr lang="en-GB" dirty="0"/>
              <a:t>Management and operational issues </a:t>
            </a:r>
          </a:p>
          <a:p>
            <a:pPr>
              <a:lnSpc>
                <a:spcPct val="200000"/>
              </a:lnSpc>
            </a:pPr>
            <a:r>
              <a:rPr lang="en-GB" dirty="0"/>
              <a:t>Covid implications/consideration for the industry </a:t>
            </a:r>
          </a:p>
          <a:p>
            <a:pPr marL="0" indent="0">
              <a:lnSpc>
                <a:spcPct val="200000"/>
              </a:lnSpc>
              <a:buNone/>
            </a:pPr>
            <a:r>
              <a:rPr lang="en-GB" dirty="0"/>
              <a:t> </a:t>
            </a:r>
          </a:p>
          <a:p>
            <a:endParaRPr lang="en-GB" sz="2200" dirty="0"/>
          </a:p>
        </p:txBody>
      </p:sp>
    </p:spTree>
    <p:extLst>
      <p:ext uri="{BB962C8B-B14F-4D97-AF65-F5344CB8AC3E}">
        <p14:creationId xmlns:p14="http://schemas.microsoft.com/office/powerpoint/2010/main" val="1758768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a:xfrm>
            <a:off x="7464614" y="1783959"/>
            <a:ext cx="4087306" cy="2889114"/>
          </a:xfrm>
        </p:spPr>
        <p:txBody>
          <a:bodyPr anchor="b">
            <a:normAutofit/>
          </a:bodyPr>
          <a:lstStyle/>
          <a:p>
            <a:pPr algn="l"/>
            <a:r>
              <a:rPr lang="en-GB" sz="5000"/>
              <a:t>Event planning considerations </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C3A0F60D-EC1D-A2B7-59F5-07DC7E37B725}"/>
              </a:ext>
            </a:extLst>
          </p:cNvPr>
          <p:cNvPicPr>
            <a:picLocks noChangeAspect="1"/>
          </p:cNvPicPr>
          <p:nvPr/>
        </p:nvPicPr>
        <p:blipFill rotWithShape="1">
          <a:blip r:embed="rId2"/>
          <a:srcRect l="15880" r="1570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414390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	</a:t>
            </a:r>
            <a:br>
              <a:rPr lang="en-US" sz="3800" b="1">
                <a:latin typeface="+mj-lt"/>
                <a:ea typeface="+mj-ea"/>
                <a:cs typeface="+mj-cs"/>
              </a:rPr>
            </a:br>
            <a:r>
              <a:rPr lang="en-US" sz="3800">
                <a:latin typeface="+mj-lt"/>
                <a:ea typeface="+mj-ea"/>
                <a:cs typeface="+mj-cs"/>
              </a:rPr>
              <a:t>The key areas </a:t>
            </a:r>
            <a:br>
              <a:rPr lang="en-US" sz="3800">
                <a:latin typeface="+mj-lt"/>
                <a:ea typeface="+mj-ea"/>
                <a:cs typeface="+mj-cs"/>
              </a:rPr>
            </a:br>
            <a:r>
              <a:rPr lang="en-US" sz="3800">
                <a:latin typeface="+mj-lt"/>
                <a:ea typeface="+mj-ea"/>
                <a:cs typeface="+mj-cs"/>
              </a:rPr>
              <a:t>of managing </a:t>
            </a:r>
            <a:br>
              <a:rPr lang="en-US" sz="3800">
                <a:latin typeface="+mj-lt"/>
                <a:ea typeface="+mj-ea"/>
                <a:cs typeface="+mj-cs"/>
              </a:rPr>
            </a:br>
            <a:r>
              <a:rPr lang="en-US" sz="3800">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dirty="0"/>
              <a:t>Bladen et al 2012</a:t>
            </a:r>
          </a:p>
        </p:txBody>
      </p:sp>
      <p:pic>
        <p:nvPicPr>
          <p:cNvPr id="14337" name="Picture 4" descr="Events fig 04"/>
          <p:cNvPicPr>
            <a:picLocks noChangeAspect="1" noChangeArrowheads="1"/>
          </p:cNvPicPr>
          <p:nvPr/>
        </p:nvPicPr>
        <p:blipFill>
          <a:blip r:embed="rId2"/>
          <a:stretch>
            <a:fillRect/>
          </a:stretch>
        </p:blipFill>
        <p:spPr bwMode="auto">
          <a:xfrm>
            <a:off x="619126" y="567290"/>
            <a:ext cx="5628776" cy="5557479"/>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767080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812387" y="6068995"/>
            <a:ext cx="2428875" cy="553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a:t>
            </a:r>
          </a:p>
          <a:p>
            <a:pPr algn="ctr"/>
            <a:r>
              <a:rPr lang="en-GB" dirty="0"/>
              <a:t>DOMAINS </a:t>
            </a:r>
          </a:p>
        </p:txBody>
      </p:sp>
      <p:cxnSp>
        <p:nvCxnSpPr>
          <p:cNvPr id="6" name="Straight Arrow Connector 5">
            <a:extLst>
              <a:ext uri="{FF2B5EF4-FFF2-40B4-BE49-F238E27FC236}">
                <a16:creationId xmlns:a16="http://schemas.microsoft.com/office/drawing/2014/main" id="{E0DEDE64-A256-4045-AC7B-100BD45DF510}"/>
              </a:ext>
            </a:extLst>
          </p:cNvPr>
          <p:cNvCxnSpPr>
            <a:cxnSpLocks/>
            <a:stCxn id="4" idx="7"/>
          </p:cNvCxnSpPr>
          <p:nvPr/>
        </p:nvCxnSpPr>
        <p:spPr>
          <a:xfrm flipH="1" flipV="1">
            <a:off x="7343775" y="5857875"/>
            <a:ext cx="854178" cy="18993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7ADDA3A-38BB-4A9F-A2D1-BEFAE68E1315}"/>
              </a:ext>
            </a:extLst>
          </p:cNvPr>
          <p:cNvSpPr txBox="1"/>
          <p:nvPr/>
        </p:nvSpPr>
        <p:spPr>
          <a:xfrm>
            <a:off x="1206213" y="6333129"/>
            <a:ext cx="6137562" cy="369332"/>
          </a:xfrm>
          <a:prstGeom prst="rect">
            <a:avLst/>
          </a:prstGeom>
          <a:noFill/>
        </p:spPr>
        <p:txBody>
          <a:bodyPr wrap="square">
            <a:spAutoFit/>
          </a:bodyPr>
          <a:lstStyle/>
          <a:p>
            <a:r>
              <a:rPr lang="en-GB" dirty="0">
                <a:hlinkClick r:id="rId4"/>
              </a:rPr>
              <a:t>http://www.juliasilvers.com/embok.htm</a:t>
            </a:r>
            <a:r>
              <a:rPr lang="en-GB" dirty="0"/>
              <a:t> </a:t>
            </a:r>
          </a:p>
        </p:txBody>
      </p:sp>
    </p:spTree>
    <p:extLst>
      <p:ext uri="{BB962C8B-B14F-4D97-AF65-F5344CB8AC3E}">
        <p14:creationId xmlns:p14="http://schemas.microsoft.com/office/powerpoint/2010/main" val="3569245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640080" y="325369"/>
            <a:ext cx="4368602" cy="1956841"/>
          </a:xfrm>
        </p:spPr>
        <p:txBody>
          <a:bodyPr anchor="b">
            <a:normAutofit/>
          </a:bodyPr>
          <a:lstStyle/>
          <a:p>
            <a:r>
              <a:rPr lang="en-GB" sz="3400" b="0" i="0">
                <a:effectLst/>
                <a:latin typeface="Verdana" panose="020B0604030504040204" pitchFamily="34" charset="0"/>
              </a:rPr>
              <a:t>Event operations using the areas of EMBOK impact domains  - </a:t>
            </a:r>
            <a:endParaRPr lang="en-GB" sz="3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640080" y="2872899"/>
            <a:ext cx="4243589" cy="3320668"/>
          </a:xfrm>
        </p:spPr>
        <p:txBody>
          <a:bodyPr>
            <a:normAutofit/>
          </a:bodyPr>
          <a:lstStyle/>
          <a:p>
            <a:pPr>
              <a:buFont typeface="Arial" panose="020B0604020202020204" pitchFamily="34" charset="0"/>
              <a:buChar char="•"/>
            </a:pPr>
            <a:r>
              <a:rPr lang="en-GB" sz="2200" b="0" i="0" dirty="0">
                <a:effectLst/>
                <a:latin typeface="Verdana" panose="020B0604030504040204" pitchFamily="34" charset="0"/>
              </a:rPr>
              <a:t>Management</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Analysis</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Communication</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Decision Optimization</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Scheduling</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Risk Analysis</a:t>
            </a:r>
            <a:endParaRPr lang="en-GB" sz="2200" b="0" i="0" dirty="0">
              <a:effectLst/>
              <a:latin typeface="Helvetica" panose="020B0604020202020204" pitchFamily="34" charset="0"/>
            </a:endParaRPr>
          </a:p>
          <a:p>
            <a:endParaRPr lang="en-GB" sz="2200" dirty="0"/>
          </a:p>
        </p:txBody>
      </p:sp>
      <p:pic>
        <p:nvPicPr>
          <p:cNvPr id="5" name="Picture 4">
            <a:extLst>
              <a:ext uri="{FF2B5EF4-FFF2-40B4-BE49-F238E27FC236}">
                <a16:creationId xmlns:a16="http://schemas.microsoft.com/office/drawing/2014/main" id="{752BBE2E-97F0-144B-47E3-EC6F141F15BB}"/>
              </a:ext>
            </a:extLst>
          </p:cNvPr>
          <p:cNvPicPr>
            <a:picLocks noChangeAspect="1"/>
          </p:cNvPicPr>
          <p:nvPr/>
        </p:nvPicPr>
        <p:blipFill rotWithShape="1">
          <a:blip r:embed="rId2"/>
          <a:srcRect l="10810" r="3276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3970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dirty="0">
                <a:solidFill>
                  <a:srgbClr val="9399A1"/>
                </a:solidFill>
                <a:effectLst/>
                <a:latin typeface="Verdana" panose="020B0604030504040204" pitchFamily="34" charset="0"/>
              </a:rPr>
              <a:t>The EMBOK term for these areas is </a:t>
            </a:r>
            <a:r>
              <a:rPr lang="en-GB" sz="2400" b="0" i="1" dirty="0">
                <a:solidFill>
                  <a:srgbClr val="9399A1"/>
                </a:solidFill>
                <a:effectLst/>
                <a:latin typeface="Verdana" panose="020B0604030504040204" pitchFamily="34" charset="0"/>
              </a:rPr>
              <a:t>Knowledge Domains</a:t>
            </a:r>
            <a:r>
              <a:rPr lang="en-GB" sz="2400"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dirty="0"/>
          </a:p>
        </p:txBody>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3"/>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4D8E51-8946-42D5-82FA-CA56F01145F7}"/>
              </a:ext>
            </a:extLst>
          </p:cNvPr>
          <p:cNvPicPr>
            <a:picLocks noChangeAspect="1"/>
          </p:cNvPicPr>
          <p:nvPr/>
        </p:nvPicPr>
        <p:blipFill rotWithShape="1">
          <a:blip r:embed="rId2"/>
          <a:srcRect l="34083" t="22519" r="35250" b="9086"/>
          <a:stretch/>
        </p:blipFill>
        <p:spPr>
          <a:xfrm rot="5400000">
            <a:off x="2908935" y="-1953895"/>
            <a:ext cx="6597650" cy="10911840"/>
          </a:xfrm>
          <a:prstGeom prst="rect">
            <a:avLst/>
          </a:prstGeom>
        </p:spPr>
      </p:pic>
    </p:spTree>
    <p:extLst>
      <p:ext uri="{BB962C8B-B14F-4D97-AF65-F5344CB8AC3E}">
        <p14:creationId xmlns:p14="http://schemas.microsoft.com/office/powerpoint/2010/main" val="1745790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9B2497-0583-422A-9DCF-BDB568FE3478}"/>
              </a:ext>
            </a:extLst>
          </p:cNvPr>
          <p:cNvPicPr>
            <a:picLocks noChangeAspect="1"/>
          </p:cNvPicPr>
          <p:nvPr/>
        </p:nvPicPr>
        <p:blipFill rotWithShape="1">
          <a:blip r:embed="rId2"/>
          <a:srcRect l="33750" t="26519" r="37000" b="6371"/>
          <a:stretch/>
        </p:blipFill>
        <p:spPr>
          <a:xfrm rot="5400000">
            <a:off x="2421334" y="-1933655"/>
            <a:ext cx="6688931" cy="11165840"/>
          </a:xfrm>
          <a:prstGeom prst="rect">
            <a:avLst/>
          </a:prstGeom>
        </p:spPr>
      </p:pic>
    </p:spTree>
    <p:extLst>
      <p:ext uri="{BB962C8B-B14F-4D97-AF65-F5344CB8AC3E}">
        <p14:creationId xmlns:p14="http://schemas.microsoft.com/office/powerpoint/2010/main" val="329502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a:xfrm>
            <a:off x="640080" y="325369"/>
            <a:ext cx="4368602" cy="1956841"/>
          </a:xfrm>
        </p:spPr>
        <p:txBody>
          <a:bodyPr anchor="b">
            <a:normAutofit/>
          </a:bodyPr>
          <a:lstStyle/>
          <a:p>
            <a:r>
              <a:rPr lang="en-GB" sz="5400" dirty="0"/>
              <a:t>Event planning impacts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a:xfrm>
            <a:off x="640080" y="2872899"/>
            <a:ext cx="4243589" cy="3320668"/>
          </a:xfrm>
        </p:spPr>
        <p:txBody>
          <a:bodyPr>
            <a:normAutofit/>
          </a:bodyPr>
          <a:lstStyle/>
          <a:p>
            <a:r>
              <a:rPr lang="en-GB" sz="2200"/>
              <a:t>Economic</a:t>
            </a:r>
          </a:p>
          <a:p>
            <a:r>
              <a:rPr lang="en-GB" sz="2200"/>
              <a:t>Environmental</a:t>
            </a:r>
          </a:p>
          <a:p>
            <a:r>
              <a:rPr lang="en-GB" sz="2200"/>
              <a:t>Social</a:t>
            </a:r>
          </a:p>
          <a:p>
            <a:r>
              <a:rPr lang="en-GB" sz="2200"/>
              <a:t>Primary risk</a:t>
            </a:r>
          </a:p>
          <a:p>
            <a:r>
              <a:rPr lang="en-GB" sz="2200"/>
              <a:t>Secondary risk </a:t>
            </a:r>
          </a:p>
          <a:p>
            <a:r>
              <a:rPr lang="en-GB" sz="2200"/>
              <a:t>Sustainability </a:t>
            </a:r>
          </a:p>
          <a:p>
            <a:endParaRPr lang="en-GB" sz="2200"/>
          </a:p>
        </p:txBody>
      </p:sp>
      <p:pic>
        <p:nvPicPr>
          <p:cNvPr id="5" name="Picture 4" descr="Pipes over the sea">
            <a:extLst>
              <a:ext uri="{FF2B5EF4-FFF2-40B4-BE49-F238E27FC236}">
                <a16:creationId xmlns:a16="http://schemas.microsoft.com/office/drawing/2014/main" id="{25E4B273-1EB1-F4D7-C6FE-DFCAC1A2F1E7}"/>
              </a:ext>
            </a:extLst>
          </p:cNvPr>
          <p:cNvPicPr>
            <a:picLocks noChangeAspect="1"/>
          </p:cNvPicPr>
          <p:nvPr/>
        </p:nvPicPr>
        <p:blipFill rotWithShape="1">
          <a:blip r:embed="rId2"/>
          <a:srcRect l="8690" r="160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748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769A5-1A81-4D56-876E-47DC0092976C}"/>
              </a:ext>
            </a:extLst>
          </p:cNvPr>
          <p:cNvSpPr>
            <a:spLocks noGrp="1"/>
          </p:cNvSpPr>
          <p:nvPr>
            <p:ph type="title"/>
          </p:nvPr>
        </p:nvSpPr>
        <p:spPr>
          <a:xfrm>
            <a:off x="5297762" y="329184"/>
            <a:ext cx="6251110" cy="628079"/>
          </a:xfrm>
        </p:spPr>
        <p:txBody>
          <a:bodyPr anchor="b">
            <a:normAutofit/>
          </a:bodyPr>
          <a:lstStyle/>
          <a:p>
            <a:r>
              <a:rPr lang="en-GB" sz="3600" dirty="0"/>
              <a:t>economic</a:t>
            </a:r>
          </a:p>
        </p:txBody>
      </p:sp>
      <p:pic>
        <p:nvPicPr>
          <p:cNvPr id="5" name="Picture 4" descr="Digital numbers art">
            <a:extLst>
              <a:ext uri="{FF2B5EF4-FFF2-40B4-BE49-F238E27FC236}">
                <a16:creationId xmlns:a16="http://schemas.microsoft.com/office/drawing/2014/main" id="{F75F1433-CAD6-9ABE-8010-C012276C1FAB}"/>
              </a:ext>
            </a:extLst>
          </p:cNvPr>
          <p:cNvPicPr>
            <a:picLocks noChangeAspect="1"/>
          </p:cNvPicPr>
          <p:nvPr/>
        </p:nvPicPr>
        <p:blipFill rotWithShape="1">
          <a:blip r:embed="rId2"/>
          <a:srcRect l="15349" r="393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36DD8E-DE28-4553-A746-33B62801D6A2}"/>
              </a:ext>
            </a:extLst>
          </p:cNvPr>
          <p:cNvSpPr>
            <a:spLocks noGrp="1"/>
          </p:cNvSpPr>
          <p:nvPr>
            <p:ph sz="quarter" idx="13"/>
          </p:nvPr>
        </p:nvSpPr>
        <p:spPr>
          <a:xfrm>
            <a:off x="5045321" y="1118194"/>
            <a:ext cx="6251110" cy="5669683"/>
          </a:xfrm>
        </p:spPr>
        <p:txBody>
          <a:bodyPr>
            <a:normAutofit fontScale="85000" lnSpcReduction="20000"/>
          </a:bodyPr>
          <a:lstStyle/>
          <a:p>
            <a:pPr>
              <a:lnSpc>
                <a:spcPct val="120000"/>
              </a:lnSpc>
            </a:pPr>
            <a:r>
              <a:rPr lang="en-GB" sz="2400" dirty="0"/>
              <a:t>e</a:t>
            </a:r>
            <a:r>
              <a:rPr lang="en-GB" sz="2400" b="0" i="0" dirty="0">
                <a:effectLst/>
                <a:latin typeface="museo-sans-500"/>
              </a:rPr>
              <a:t>conomic impact measurement has become a powerful and persuasive tool for those looking to capture and evidence the financial benefits that can result from the hosting of a major event</a:t>
            </a:r>
          </a:p>
          <a:p>
            <a:pPr>
              <a:lnSpc>
                <a:spcPct val="120000"/>
              </a:lnSpc>
            </a:pPr>
            <a:r>
              <a:rPr lang="en-GB" sz="2400" b="0" i="0" dirty="0">
                <a:effectLst/>
                <a:latin typeface="museo-sans-500"/>
              </a:rPr>
              <a:t>economic impact of a major event refers to the total amount of additional expenditure generated within a defined area, as a direct consequence of staging the event.</a:t>
            </a:r>
          </a:p>
          <a:p>
            <a:pPr lvl="1">
              <a:lnSpc>
                <a:spcPct val="120000"/>
              </a:lnSpc>
            </a:pPr>
            <a:r>
              <a:rPr lang="en-GB" b="1" i="0" dirty="0">
                <a:effectLst/>
                <a:latin typeface="museo-sans-500"/>
              </a:rPr>
              <a:t>Direct Economic Impact</a:t>
            </a:r>
            <a:r>
              <a:rPr lang="en-GB" b="0" i="0" dirty="0">
                <a:effectLst/>
                <a:latin typeface="museo-sans-500"/>
              </a:rPr>
              <a:t> is a measure of the total amount of additional expenditure within a defined geographical area, which can be directly attributed to staging an event. </a:t>
            </a:r>
          </a:p>
          <a:p>
            <a:pPr lvl="1">
              <a:lnSpc>
                <a:spcPct val="120000"/>
              </a:lnSpc>
            </a:pPr>
            <a:r>
              <a:rPr lang="en-GB" b="1" i="0" dirty="0">
                <a:effectLst/>
                <a:latin typeface="museo-sans-500"/>
              </a:rPr>
              <a:t>Total Economic Impact</a:t>
            </a:r>
            <a:r>
              <a:rPr lang="en-GB" b="0" i="0" dirty="0">
                <a:effectLst/>
                <a:latin typeface="museo-sans-500"/>
              </a:rPr>
              <a:t>. This step is designed to make adjustments to the Direct Economic Impact to capture the subsequent ‘secondary impacts’ of additional spending within the host economy</a:t>
            </a:r>
          </a:p>
          <a:p>
            <a:pPr>
              <a:lnSpc>
                <a:spcPct val="120000"/>
              </a:lnSpc>
            </a:pPr>
            <a:endParaRPr lang="en-GB" sz="1700" b="0" i="0" dirty="0">
              <a:effectLst/>
              <a:latin typeface="museo-sans-500"/>
            </a:endParaRPr>
          </a:p>
          <a:p>
            <a:endParaRPr lang="en-GB" sz="1700" dirty="0"/>
          </a:p>
        </p:txBody>
      </p:sp>
    </p:spTree>
    <p:extLst>
      <p:ext uri="{BB962C8B-B14F-4D97-AF65-F5344CB8AC3E}">
        <p14:creationId xmlns:p14="http://schemas.microsoft.com/office/powerpoint/2010/main" val="1466662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319204-D6DD-440C-81E0-DC2BF50578AD}"/>
              </a:ext>
            </a:extLst>
          </p:cNvPr>
          <p:cNvSpPr>
            <a:spLocks noGrp="1"/>
          </p:cNvSpPr>
          <p:nvPr>
            <p:ph type="title"/>
          </p:nvPr>
        </p:nvSpPr>
        <p:spPr>
          <a:xfrm>
            <a:off x="838200" y="673770"/>
            <a:ext cx="3220329" cy="2027227"/>
          </a:xfrm>
        </p:spPr>
        <p:txBody>
          <a:bodyPr anchor="t">
            <a:normAutofit/>
          </a:bodyPr>
          <a:lstStyle/>
          <a:p>
            <a:r>
              <a:rPr lang="en-GB" sz="3800">
                <a:solidFill>
                  <a:srgbClr val="FFFFFF"/>
                </a:solidFill>
              </a:rPr>
              <a:t>environmental</a:t>
            </a:r>
          </a:p>
        </p:txBody>
      </p:sp>
      <p:graphicFrame>
        <p:nvGraphicFramePr>
          <p:cNvPr id="19" name="Content Placeholder 2">
            <a:extLst>
              <a:ext uri="{FF2B5EF4-FFF2-40B4-BE49-F238E27FC236}">
                <a16:creationId xmlns:a16="http://schemas.microsoft.com/office/drawing/2014/main" id="{33C02BAA-AF0D-A085-FA11-7EE9DA35F5E1}"/>
              </a:ext>
            </a:extLst>
          </p:cNvPr>
          <p:cNvGraphicFramePr>
            <a:graphicFrameLocks noGrp="1"/>
          </p:cNvGraphicFramePr>
          <p:nvPr>
            <p:ph sz="quarter" idx="13"/>
            <p:extLst>
              <p:ext uri="{D42A27DB-BD31-4B8C-83A1-F6EECF244321}">
                <p14:modId xmlns:p14="http://schemas.microsoft.com/office/powerpoint/2010/main" val="159937130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015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EFACE-36AD-44E5-B35C-F7C6BC45381D}"/>
              </a:ext>
            </a:extLst>
          </p:cNvPr>
          <p:cNvSpPr>
            <a:spLocks noGrp="1"/>
          </p:cNvSpPr>
          <p:nvPr>
            <p:ph type="title"/>
          </p:nvPr>
        </p:nvSpPr>
        <p:spPr>
          <a:xfrm>
            <a:off x="4965430" y="629268"/>
            <a:ext cx="6586491" cy="778796"/>
          </a:xfrm>
        </p:spPr>
        <p:txBody>
          <a:bodyPr anchor="b">
            <a:normAutofit fontScale="90000"/>
          </a:bodyPr>
          <a:lstStyle/>
          <a:p>
            <a:br>
              <a:rPr lang="en-GB" sz="2800" b="1" i="0" dirty="0">
                <a:effectLst/>
                <a:latin typeface="museo-sans-500"/>
              </a:rPr>
            </a:br>
            <a:r>
              <a:rPr lang="en-GB" sz="2800" b="1" i="0" dirty="0">
                <a:effectLst/>
                <a:latin typeface="museo-sans-500"/>
              </a:rPr>
              <a:t>Environmental</a:t>
            </a:r>
            <a:br>
              <a:rPr lang="en-GB" sz="2800" b="1" i="0" dirty="0">
                <a:effectLst/>
                <a:latin typeface="museo-sans-500"/>
              </a:rPr>
            </a:br>
            <a:endParaRPr lang="en-GB" sz="2800" dirty="0"/>
          </a:p>
        </p:txBody>
      </p:sp>
      <p:sp>
        <p:nvSpPr>
          <p:cNvPr id="3" name="Content Placeholder 2">
            <a:extLst>
              <a:ext uri="{FF2B5EF4-FFF2-40B4-BE49-F238E27FC236}">
                <a16:creationId xmlns:a16="http://schemas.microsoft.com/office/drawing/2014/main" id="{3CB72DE6-0114-40BD-B3F4-68B4D0A54F89}"/>
              </a:ext>
            </a:extLst>
          </p:cNvPr>
          <p:cNvSpPr>
            <a:spLocks noGrp="1"/>
          </p:cNvSpPr>
          <p:nvPr>
            <p:ph sz="quarter" idx="13"/>
          </p:nvPr>
        </p:nvSpPr>
        <p:spPr>
          <a:xfrm>
            <a:off x="4965431" y="1408064"/>
            <a:ext cx="6586489" cy="4815755"/>
          </a:xfrm>
        </p:spPr>
        <p:txBody>
          <a:bodyPr>
            <a:normAutofit/>
          </a:bodyPr>
          <a:lstStyle/>
          <a:p>
            <a:pPr>
              <a:lnSpc>
                <a:spcPct val="110000"/>
              </a:lnSpc>
            </a:pPr>
            <a:r>
              <a:rPr lang="en-GB" sz="2000" b="0" i="0" dirty="0">
                <a:effectLst/>
              </a:rPr>
              <a:t>ISO 20121, the International Standard on Sustainable Event Management was developed to help the event industry put sustainability first when planning and staging events. </a:t>
            </a:r>
          </a:p>
          <a:p>
            <a:pPr>
              <a:lnSpc>
                <a:spcPct val="110000"/>
              </a:lnSpc>
            </a:pPr>
            <a:r>
              <a:rPr lang="en-GB" sz="2000" b="0" i="0" dirty="0">
                <a:effectLst/>
              </a:rPr>
              <a:t>Based on the British Standard BS 8901 (Specification for a sustainability management system for events), </a:t>
            </a:r>
          </a:p>
          <a:p>
            <a:pPr>
              <a:lnSpc>
                <a:spcPct val="110000"/>
              </a:lnSpc>
            </a:pPr>
            <a:r>
              <a:rPr lang="en-GB" sz="2000" b="0" i="0" dirty="0">
                <a:effectLst/>
              </a:rPr>
              <a:t>ISO 20121 enables event organisers and businesses to identify the potential impacts of an event, how to reduce any negative impacts on </a:t>
            </a:r>
          </a:p>
          <a:p>
            <a:pPr lvl="1">
              <a:lnSpc>
                <a:spcPct val="110000"/>
              </a:lnSpc>
            </a:pPr>
            <a:r>
              <a:rPr lang="en-GB" sz="2000" b="0" i="0" dirty="0">
                <a:effectLst/>
              </a:rPr>
              <a:t>the environment, </a:t>
            </a:r>
          </a:p>
          <a:p>
            <a:pPr lvl="1">
              <a:lnSpc>
                <a:spcPct val="110000"/>
              </a:lnSpc>
            </a:pPr>
            <a:r>
              <a:rPr lang="en-GB" sz="2000" b="0" i="0" dirty="0">
                <a:effectLst/>
              </a:rPr>
              <a:t>communities and </a:t>
            </a:r>
          </a:p>
          <a:p>
            <a:pPr lvl="1">
              <a:lnSpc>
                <a:spcPct val="110000"/>
              </a:lnSpc>
            </a:pPr>
            <a:r>
              <a:rPr lang="en-GB" sz="2000" b="0" i="0" dirty="0">
                <a:effectLst/>
              </a:rPr>
              <a:t>local economy, </a:t>
            </a:r>
          </a:p>
          <a:p>
            <a:pPr>
              <a:lnSpc>
                <a:spcPct val="110000"/>
              </a:lnSpc>
            </a:pPr>
            <a:r>
              <a:rPr lang="en-GB" sz="2000" dirty="0"/>
              <a:t>…. </a:t>
            </a:r>
            <a:r>
              <a:rPr lang="en-GB" sz="2000" b="0" i="0" dirty="0">
                <a:effectLst/>
              </a:rPr>
              <a:t> leave a positive legacy.</a:t>
            </a:r>
            <a:endParaRPr lang="en-GB" sz="1700" dirty="0"/>
          </a:p>
        </p:txBody>
      </p:sp>
      <p:pic>
        <p:nvPicPr>
          <p:cNvPr id="4" name="Picture 3">
            <a:extLst>
              <a:ext uri="{FF2B5EF4-FFF2-40B4-BE49-F238E27FC236}">
                <a16:creationId xmlns:a16="http://schemas.microsoft.com/office/drawing/2014/main" id="{0DC6E766-91FB-B5A6-6F92-81313EF9C5DA}"/>
              </a:ext>
            </a:extLst>
          </p:cNvPr>
          <p:cNvPicPr>
            <a:picLocks noChangeAspect="1"/>
          </p:cNvPicPr>
          <p:nvPr/>
        </p:nvPicPr>
        <p:blipFill rotWithShape="1">
          <a:blip r:embed="rId3"/>
          <a:srcRect l="38485" r="8117"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3C7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39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B98BCB4-2EF0-4F14-B850-400D1C4AECA4}"/>
              </a:ext>
            </a:extLst>
          </p:cNvPr>
          <p:cNvSpPr>
            <a:spLocks noGrp="1"/>
          </p:cNvSpPr>
          <p:nvPr>
            <p:ph type="title"/>
          </p:nvPr>
        </p:nvSpPr>
        <p:spPr>
          <a:xfrm>
            <a:off x="572493" y="238539"/>
            <a:ext cx="11018520" cy="1434415"/>
          </a:xfrm>
        </p:spPr>
        <p:txBody>
          <a:bodyPr anchor="b">
            <a:normAutofit/>
          </a:bodyPr>
          <a:lstStyle/>
          <a:p>
            <a:r>
              <a:rPr lang="en-GB" sz="5400"/>
              <a:t>Sustainability </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3FDC59C-A1A9-41DF-8FB5-C5420B6D6F2F}"/>
              </a:ext>
            </a:extLst>
          </p:cNvPr>
          <p:cNvSpPr>
            <a:spLocks noGrp="1"/>
          </p:cNvSpPr>
          <p:nvPr>
            <p:ph sz="quarter" idx="13"/>
          </p:nvPr>
        </p:nvSpPr>
        <p:spPr>
          <a:xfrm>
            <a:off x="572493" y="2071316"/>
            <a:ext cx="6713552" cy="4119172"/>
          </a:xfrm>
        </p:spPr>
        <p:txBody>
          <a:bodyPr anchor="t">
            <a:normAutofit fontScale="92500" lnSpcReduction="10000"/>
          </a:bodyPr>
          <a:lstStyle/>
          <a:p>
            <a:pPr>
              <a:lnSpc>
                <a:spcPct val="110000"/>
              </a:lnSpc>
            </a:pPr>
            <a:r>
              <a:rPr lang="en-GB" sz="2000" b="0" i="0" dirty="0">
                <a:effectLst/>
              </a:rPr>
              <a:t>event managers appreciate the diverse impacts that events can have on the environment, and consider how to stage more sustainable events. </a:t>
            </a:r>
          </a:p>
          <a:p>
            <a:pPr>
              <a:lnSpc>
                <a:spcPct val="110000"/>
              </a:lnSpc>
            </a:pPr>
            <a:r>
              <a:rPr lang="en-GB" sz="2000" b="0" i="0" dirty="0">
                <a:effectLst/>
              </a:rPr>
              <a:t>Issues of sustainable development are also increasingly important to potential event sponsors, participants and visitors. </a:t>
            </a:r>
          </a:p>
          <a:p>
            <a:pPr>
              <a:lnSpc>
                <a:spcPct val="110000"/>
              </a:lnSpc>
            </a:pPr>
            <a:r>
              <a:rPr lang="en-GB" sz="2000" b="0" i="0" dirty="0">
                <a:effectLst/>
              </a:rPr>
              <a:t>Careful consideration of environmental impacts is also a pillar of corporate social responsibility and represents sound strategic management. </a:t>
            </a:r>
          </a:p>
          <a:p>
            <a:pPr>
              <a:lnSpc>
                <a:spcPct val="110000"/>
              </a:lnSpc>
            </a:pPr>
            <a:r>
              <a:rPr lang="en-GB" sz="2000" b="0" i="0" dirty="0">
                <a:effectLst/>
              </a:rPr>
              <a:t>Understanding the drivers of environmental impacts can also help organizations to be more cost effective. </a:t>
            </a:r>
          </a:p>
          <a:p>
            <a:pPr>
              <a:lnSpc>
                <a:spcPct val="110000"/>
              </a:lnSpc>
            </a:pPr>
            <a:r>
              <a:rPr lang="en-GB" sz="2000" b="0" i="0" dirty="0">
                <a:effectLst/>
              </a:rPr>
              <a:t>effective embedding environmental impacts into event strategy can affect the level and quality of sponsorship/funding.</a:t>
            </a:r>
            <a:endParaRPr lang="en-GB" sz="2000" dirty="0"/>
          </a:p>
          <a:p>
            <a:endParaRPr lang="en-GB" sz="1900" dirty="0"/>
          </a:p>
        </p:txBody>
      </p:sp>
      <p:pic>
        <p:nvPicPr>
          <p:cNvPr id="2" name="Picture 1">
            <a:extLst>
              <a:ext uri="{FF2B5EF4-FFF2-40B4-BE49-F238E27FC236}">
                <a16:creationId xmlns:a16="http://schemas.microsoft.com/office/drawing/2014/main" id="{75B99D39-91BB-17D3-4349-B5F8A8C910C0}"/>
              </a:ext>
            </a:extLst>
          </p:cNvPr>
          <p:cNvPicPr>
            <a:picLocks noChangeAspect="1"/>
          </p:cNvPicPr>
          <p:nvPr/>
        </p:nvPicPr>
        <p:blipFill rotWithShape="1">
          <a:blip r:embed="rId2"/>
          <a:srcRect l="23997" r="3" b="3"/>
          <a:stretch/>
        </p:blipFill>
        <p:spPr>
          <a:xfrm>
            <a:off x="7675658" y="2093976"/>
            <a:ext cx="3941064" cy="4096512"/>
          </a:xfrm>
          <a:prstGeom prst="rect">
            <a:avLst/>
          </a:prstGeom>
        </p:spPr>
      </p:pic>
    </p:spTree>
    <p:extLst>
      <p:ext uri="{BB962C8B-B14F-4D97-AF65-F5344CB8AC3E}">
        <p14:creationId xmlns:p14="http://schemas.microsoft.com/office/powerpoint/2010/main" val="3140971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511591-6F64-434D-9352-99E9F1D87D33}"/>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Social </a:t>
            </a:r>
          </a:p>
        </p:txBody>
      </p:sp>
      <p:graphicFrame>
        <p:nvGraphicFramePr>
          <p:cNvPr id="5" name="Content Placeholder 2">
            <a:extLst>
              <a:ext uri="{FF2B5EF4-FFF2-40B4-BE49-F238E27FC236}">
                <a16:creationId xmlns:a16="http://schemas.microsoft.com/office/drawing/2014/main" id="{B8F03D61-5D59-E125-F43A-DC6CC80089E3}"/>
              </a:ext>
            </a:extLst>
          </p:cNvPr>
          <p:cNvGraphicFramePr>
            <a:graphicFrameLocks noGrp="1"/>
          </p:cNvGraphicFramePr>
          <p:nvPr>
            <p:ph sz="quarter" idx="13"/>
            <p:extLst>
              <p:ext uri="{D42A27DB-BD31-4B8C-83A1-F6EECF244321}">
                <p14:modId xmlns:p14="http://schemas.microsoft.com/office/powerpoint/2010/main" val="923662963"/>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4593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8A7BC-09C0-47CD-9F01-8CEBB99FE662}"/>
              </a:ext>
            </a:extLst>
          </p:cNvPr>
          <p:cNvSpPr>
            <a:spLocks noGrp="1"/>
          </p:cNvSpPr>
          <p:nvPr>
            <p:ph type="title"/>
          </p:nvPr>
        </p:nvSpPr>
        <p:spPr>
          <a:xfrm>
            <a:off x="841248" y="548640"/>
            <a:ext cx="3600860" cy="5431536"/>
          </a:xfrm>
        </p:spPr>
        <p:txBody>
          <a:bodyPr>
            <a:normAutofit/>
          </a:bodyPr>
          <a:lstStyle/>
          <a:p>
            <a:r>
              <a:rPr lang="en-GB" sz="5400"/>
              <a:t>Social  2020</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432F33-F46B-43B4-96BD-1E66309773C6}"/>
              </a:ext>
            </a:extLst>
          </p:cNvPr>
          <p:cNvSpPr>
            <a:spLocks noGrp="1"/>
          </p:cNvSpPr>
          <p:nvPr>
            <p:ph sz="quarter" idx="13"/>
          </p:nvPr>
        </p:nvSpPr>
        <p:spPr>
          <a:xfrm>
            <a:off x="5126418" y="552091"/>
            <a:ext cx="6224335" cy="5431536"/>
          </a:xfrm>
        </p:spPr>
        <p:txBody>
          <a:bodyPr anchor="ctr">
            <a:normAutofit/>
          </a:bodyPr>
          <a:lstStyle/>
          <a:p>
            <a:r>
              <a:rPr lang="en-GB" sz="2200" b="1" i="0">
                <a:effectLst/>
                <a:latin typeface="Raleway"/>
              </a:rPr>
              <a:t>Covid</a:t>
            </a:r>
            <a:r>
              <a:rPr lang="en-GB" sz="2200" b="1">
                <a:latin typeface="Raleway"/>
              </a:rPr>
              <a:t>-</a:t>
            </a:r>
            <a:r>
              <a:rPr lang="en-GB" sz="2200" b="1" i="0">
                <a:effectLst/>
                <a:latin typeface="Raleway"/>
              </a:rPr>
              <a:t>19 </a:t>
            </a:r>
          </a:p>
          <a:p>
            <a:r>
              <a:rPr lang="en-GB" sz="2200" b="1">
                <a:latin typeface="Raleway"/>
              </a:rPr>
              <a:t>Events industry</a:t>
            </a:r>
          </a:p>
          <a:p>
            <a:r>
              <a:rPr lang="en-GB" sz="2200" b="1" i="0">
                <a:effectLst/>
                <a:latin typeface="Raleway"/>
              </a:rPr>
              <a:t>Employment Effects - </a:t>
            </a:r>
            <a:r>
              <a:rPr lang="en-GB" sz="2200" b="0" i="0">
                <a:effectLst/>
                <a:latin typeface="Source Sans Pro" panose="020B0503030403020204" pitchFamily="34" charset="0"/>
              </a:rPr>
              <a:t>122,000 full-time equivalent jobs in 2019, and forecast that in 2020 this will fall from 79,000 to 43,000 full-time equivalent jobs – if current restrictions remain in place until December. </a:t>
            </a:r>
          </a:p>
          <a:p>
            <a:r>
              <a:rPr lang="en-GB" sz="2200" b="1" i="0">
                <a:effectLst/>
                <a:latin typeface="Source Sans Pro" panose="020B0503030403020204" pitchFamily="34" charset="0"/>
              </a:rPr>
              <a:t>Well being .. </a:t>
            </a:r>
            <a:endParaRPr lang="en-GB" sz="2200" b="1" i="0">
              <a:effectLst/>
              <a:latin typeface="Raleway"/>
            </a:endParaRPr>
          </a:p>
          <a:p>
            <a:endParaRPr lang="en-GB" sz="2200"/>
          </a:p>
        </p:txBody>
      </p:sp>
    </p:spTree>
    <p:extLst>
      <p:ext uri="{BB962C8B-B14F-4D97-AF65-F5344CB8AC3E}">
        <p14:creationId xmlns:p14="http://schemas.microsoft.com/office/powerpoint/2010/main" val="657255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1C89B-3D58-49E2-8622-74C9A070833C}"/>
              </a:ext>
            </a:extLst>
          </p:cNvPr>
          <p:cNvSpPr>
            <a:spLocks noGrp="1"/>
          </p:cNvSpPr>
          <p:nvPr>
            <p:ph type="title"/>
          </p:nvPr>
        </p:nvSpPr>
        <p:spPr>
          <a:xfrm>
            <a:off x="841248" y="548640"/>
            <a:ext cx="3600860" cy="5431536"/>
          </a:xfrm>
        </p:spPr>
        <p:txBody>
          <a:bodyPr>
            <a:normAutofit/>
          </a:bodyPr>
          <a:lstStyle/>
          <a:p>
            <a:r>
              <a:rPr lang="en-GB" sz="5400"/>
              <a:t>Economic  2020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51178-D9F1-4BCF-9497-84E46881A612}"/>
              </a:ext>
            </a:extLst>
          </p:cNvPr>
          <p:cNvSpPr>
            <a:spLocks noGrp="1"/>
          </p:cNvSpPr>
          <p:nvPr>
            <p:ph sz="quarter" idx="13"/>
          </p:nvPr>
        </p:nvSpPr>
        <p:spPr>
          <a:xfrm>
            <a:off x="5126418" y="552091"/>
            <a:ext cx="6224335" cy="5431536"/>
          </a:xfrm>
        </p:spPr>
        <p:txBody>
          <a:bodyPr anchor="ctr">
            <a:normAutofit/>
          </a:bodyPr>
          <a:lstStyle/>
          <a:p>
            <a:r>
              <a:rPr lang="en-GB" sz="2200" b="0" i="0">
                <a:effectLst/>
                <a:latin typeface="Roboto"/>
              </a:rPr>
              <a:t>In 2019 business events generated more than £31bn of direct spend, with leisure events contributing a further £39bn,</a:t>
            </a:r>
          </a:p>
          <a:p>
            <a:r>
              <a:rPr lang="en-GB" sz="2200">
                <a:latin typeface="Roboto"/>
              </a:rPr>
              <a:t>2020 loss?? </a:t>
            </a:r>
          </a:p>
          <a:p>
            <a:endParaRPr lang="en-GB" sz="2200"/>
          </a:p>
        </p:txBody>
      </p:sp>
    </p:spTree>
    <p:extLst>
      <p:ext uri="{BB962C8B-B14F-4D97-AF65-F5344CB8AC3E}">
        <p14:creationId xmlns:p14="http://schemas.microsoft.com/office/powerpoint/2010/main" val="525489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312119-AD4D-46AC-A293-22DF34510540}"/>
              </a:ext>
            </a:extLst>
          </p:cNvPr>
          <p:cNvSpPr>
            <a:spLocks noGrp="1"/>
          </p:cNvSpPr>
          <p:nvPr>
            <p:ph type="title"/>
          </p:nvPr>
        </p:nvSpPr>
        <p:spPr/>
        <p:txBody>
          <a:bodyPr>
            <a:normAutofit fontScale="90000"/>
          </a:bodyPr>
          <a:lstStyle/>
          <a:p>
            <a:r>
              <a:rPr lang="en-GB" dirty="0"/>
              <a:t>The Economic Dimensions of the UK’s Events Sector</a:t>
            </a:r>
          </a:p>
        </p:txBody>
      </p:sp>
      <p:sp>
        <p:nvSpPr>
          <p:cNvPr id="3" name="Content Placeholder 2">
            <a:extLst>
              <a:ext uri="{FF2B5EF4-FFF2-40B4-BE49-F238E27FC236}">
                <a16:creationId xmlns:a16="http://schemas.microsoft.com/office/drawing/2014/main" id="{D09DE734-F00E-416B-B597-111EE3F5FEFA}"/>
              </a:ext>
            </a:extLst>
          </p:cNvPr>
          <p:cNvSpPr>
            <a:spLocks noGrp="1"/>
          </p:cNvSpPr>
          <p:nvPr>
            <p:ph sz="quarter" idx="13"/>
          </p:nvPr>
        </p:nvSpPr>
        <p:spPr/>
        <p:txBody>
          <a:bodyPr>
            <a:normAutofit fontScale="92500" lnSpcReduction="20000"/>
          </a:bodyPr>
          <a:lstStyle/>
          <a:p>
            <a:r>
              <a:rPr lang="en-GB" dirty="0"/>
              <a:t>Business Events </a:t>
            </a:r>
          </a:p>
          <a:p>
            <a:r>
              <a:rPr lang="en-GB" dirty="0">
                <a:latin typeface="Abadi Extra Light" panose="020B0204020104020204" pitchFamily="34" charset="0"/>
              </a:rPr>
              <a:t>Conferences and meetings - £18.3 billion </a:t>
            </a:r>
          </a:p>
          <a:p>
            <a:r>
              <a:rPr lang="en-GB" dirty="0">
                <a:latin typeface="Abadi Extra Light" panose="020B0204020104020204" pitchFamily="34" charset="0"/>
              </a:rPr>
              <a:t>Exhibitions and trade fairs - £11 billion</a:t>
            </a:r>
          </a:p>
          <a:p>
            <a:r>
              <a:rPr lang="en-GB" dirty="0">
                <a:latin typeface="Abadi Extra Light" panose="020B0204020104020204" pitchFamily="34" charset="0"/>
              </a:rPr>
              <a:t>Incentive travel and £1.2 billion</a:t>
            </a:r>
          </a:p>
          <a:p>
            <a:r>
              <a:rPr lang="en-GB" dirty="0">
                <a:latin typeface="Abadi Extra Light" panose="020B0204020104020204" pitchFamily="34" charset="0"/>
              </a:rPr>
              <a:t>Corporate outdoor events - £0.7 billion</a:t>
            </a:r>
          </a:p>
          <a:p>
            <a:r>
              <a:rPr lang="en-GB" dirty="0">
                <a:latin typeface="Abadi Extra Light" panose="020B0204020104020204" pitchFamily="34" charset="0"/>
              </a:rPr>
              <a:t>Total - £31.2 billion </a:t>
            </a:r>
          </a:p>
        </p:txBody>
      </p:sp>
      <p:sp>
        <p:nvSpPr>
          <p:cNvPr id="5" name="Content Placeholder 4">
            <a:extLst>
              <a:ext uri="{FF2B5EF4-FFF2-40B4-BE49-F238E27FC236}">
                <a16:creationId xmlns:a16="http://schemas.microsoft.com/office/drawing/2014/main" id="{B5401E5B-4C44-4F1D-A542-306E4F71FACE}"/>
              </a:ext>
            </a:extLst>
          </p:cNvPr>
          <p:cNvSpPr>
            <a:spLocks noGrp="1"/>
          </p:cNvSpPr>
          <p:nvPr>
            <p:ph sz="quarter" idx="14"/>
          </p:nvPr>
        </p:nvSpPr>
        <p:spPr/>
        <p:txBody>
          <a:bodyPr>
            <a:normAutofit fontScale="92500" lnSpcReduction="10000"/>
          </a:bodyPr>
          <a:lstStyle/>
          <a:p>
            <a:r>
              <a:rPr lang="en-GB" dirty="0"/>
              <a:t>Leisure Events </a:t>
            </a:r>
          </a:p>
          <a:p>
            <a:r>
              <a:rPr lang="en-GB" dirty="0">
                <a:latin typeface="Abadi Extra Light" panose="020B0204020104020204" pitchFamily="34" charset="0"/>
              </a:rPr>
              <a:t>Arts and cultural events - £5.6 billion</a:t>
            </a:r>
          </a:p>
          <a:p>
            <a:r>
              <a:rPr lang="en-GB" dirty="0">
                <a:latin typeface="Abadi Extra Light" panose="020B0204020104020204" pitchFamily="34" charset="0"/>
              </a:rPr>
              <a:t>Festivals, fairs and shows - £6.0 billion</a:t>
            </a:r>
          </a:p>
          <a:p>
            <a:r>
              <a:rPr lang="en-GB" dirty="0">
                <a:latin typeface="Abadi Extra Light" panose="020B0204020104020204" pitchFamily="34" charset="0"/>
              </a:rPr>
              <a:t>Music events - £17.6 billion</a:t>
            </a:r>
          </a:p>
          <a:p>
            <a:r>
              <a:rPr lang="en-GB" dirty="0">
                <a:latin typeface="Abadi Extra Light" panose="020B0204020104020204" pitchFamily="34" charset="0"/>
              </a:rPr>
              <a:t>Sporting events - £9.6 billion</a:t>
            </a:r>
          </a:p>
          <a:p>
            <a:r>
              <a:rPr lang="en-GB" dirty="0">
                <a:latin typeface="Abadi Extra Light" panose="020B0204020104020204" pitchFamily="34" charset="0"/>
              </a:rPr>
              <a:t>Total – 38.8 billion </a:t>
            </a:r>
          </a:p>
          <a:p>
            <a:endParaRPr lang="en-GB" dirty="0"/>
          </a:p>
        </p:txBody>
      </p:sp>
    </p:spTree>
    <p:extLst>
      <p:ext uri="{BB962C8B-B14F-4D97-AF65-F5344CB8AC3E}">
        <p14:creationId xmlns:p14="http://schemas.microsoft.com/office/powerpoint/2010/main" val="654919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48FEB9-2E23-DB5C-B815-26E23B47DBEC}"/>
              </a:ext>
            </a:extLst>
          </p:cNvPr>
          <p:cNvPicPr>
            <a:picLocks noChangeAspect="1"/>
          </p:cNvPicPr>
          <p:nvPr/>
        </p:nvPicPr>
        <p:blipFill rotWithShape="1">
          <a:blip r:embed="rId2"/>
          <a:srcRect l="13418" t="15151" r="43691" b="13356"/>
          <a:stretch/>
        </p:blipFill>
        <p:spPr>
          <a:xfrm>
            <a:off x="1271587" y="196218"/>
            <a:ext cx="9901238" cy="6465563"/>
          </a:xfrm>
          <a:prstGeom prst="rect">
            <a:avLst/>
          </a:prstGeom>
        </p:spPr>
      </p:pic>
    </p:spTree>
    <p:extLst>
      <p:ext uri="{BB962C8B-B14F-4D97-AF65-F5344CB8AC3E}">
        <p14:creationId xmlns:p14="http://schemas.microsoft.com/office/powerpoint/2010/main" val="2163386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0A23A3-745E-B77F-6DDB-B57197740B05}"/>
              </a:ext>
            </a:extLst>
          </p:cNvPr>
          <p:cNvPicPr>
            <a:picLocks noGrp="1" noChangeAspect="1"/>
          </p:cNvPicPr>
          <p:nvPr>
            <p:ph idx="1"/>
          </p:nvPr>
        </p:nvPicPr>
        <p:blipFill rotWithShape="1">
          <a:blip r:embed="rId2"/>
          <a:srcRect l="12817" t="14393" r="42958" b="12389"/>
          <a:stretch/>
        </p:blipFill>
        <p:spPr>
          <a:xfrm>
            <a:off x="1743075" y="452156"/>
            <a:ext cx="9179719" cy="5953687"/>
          </a:xfrm>
        </p:spPr>
      </p:pic>
    </p:spTree>
    <p:extLst>
      <p:ext uri="{BB962C8B-B14F-4D97-AF65-F5344CB8AC3E}">
        <p14:creationId xmlns:p14="http://schemas.microsoft.com/office/powerpoint/2010/main" val="2855881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E2A8307-04CB-73A8-D5E2-86B60E50EA3F}"/>
              </a:ext>
            </a:extLst>
          </p:cNvPr>
          <p:cNvPicPr>
            <a:picLocks noGrp="1" noChangeAspect="1"/>
          </p:cNvPicPr>
          <p:nvPr>
            <p:ph idx="1"/>
          </p:nvPr>
        </p:nvPicPr>
        <p:blipFill rotWithShape="1">
          <a:blip r:embed="rId2"/>
          <a:srcRect l="12817" t="14258" r="42278" b="10828"/>
          <a:stretch/>
        </p:blipFill>
        <p:spPr>
          <a:xfrm>
            <a:off x="2164556" y="470320"/>
            <a:ext cx="8751093" cy="5719324"/>
          </a:xfrm>
        </p:spPr>
      </p:pic>
    </p:spTree>
    <p:extLst>
      <p:ext uri="{BB962C8B-B14F-4D97-AF65-F5344CB8AC3E}">
        <p14:creationId xmlns:p14="http://schemas.microsoft.com/office/powerpoint/2010/main" val="2956690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2D383-C143-CC2D-4795-22F455031265}"/>
              </a:ext>
            </a:extLst>
          </p:cNvPr>
          <p:cNvSpPr>
            <a:spLocks noGrp="1"/>
          </p:cNvSpPr>
          <p:nvPr>
            <p:ph type="title"/>
          </p:nvPr>
        </p:nvSpPr>
        <p:spPr>
          <a:xfrm>
            <a:off x="572493" y="238539"/>
            <a:ext cx="11018520" cy="1434415"/>
          </a:xfrm>
        </p:spPr>
        <p:txBody>
          <a:bodyPr anchor="b">
            <a:normAutofit/>
          </a:bodyPr>
          <a:lstStyle/>
          <a:p>
            <a:r>
              <a:rPr lang="en-GB" sz="5400"/>
              <a:t>THE TOP 10 SAFETY RISKS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898D0-9AB7-B11D-F7B0-7D1F2E0F3EBD}"/>
              </a:ext>
            </a:extLst>
          </p:cNvPr>
          <p:cNvSpPr>
            <a:spLocks noGrp="1"/>
          </p:cNvSpPr>
          <p:nvPr>
            <p:ph idx="1"/>
          </p:nvPr>
        </p:nvSpPr>
        <p:spPr>
          <a:xfrm>
            <a:off x="572493" y="2071315"/>
            <a:ext cx="6713552" cy="4548145"/>
          </a:xfrm>
        </p:spPr>
        <p:txBody>
          <a:bodyPr anchor="t">
            <a:normAutofit fontScale="92500" lnSpcReduction="10000"/>
          </a:bodyPr>
          <a:lstStyle/>
          <a:p>
            <a:endParaRPr lang="en-GB" sz="1700" b="1" dirty="0">
              <a:effectLst/>
              <a:latin typeface="Montserrat" panose="00000500000000000000" pitchFamily="2" charset="0"/>
            </a:endParaRPr>
          </a:p>
          <a:p>
            <a:pPr marL="0" indent="0">
              <a:lnSpc>
                <a:spcPct val="110000"/>
              </a:lnSpc>
              <a:buNone/>
            </a:pPr>
            <a:r>
              <a:rPr lang="en-GB" sz="1700" b="0" dirty="0">
                <a:effectLst/>
                <a:latin typeface="Montserrat" panose="00000500000000000000" pitchFamily="2" charset="0"/>
              </a:rPr>
              <a:t> </a:t>
            </a:r>
            <a:r>
              <a:rPr lang="en-GB" sz="1700" b="0" dirty="0">
                <a:effectLst/>
              </a:rPr>
              <a:t>1. </a:t>
            </a:r>
            <a:r>
              <a:rPr lang="en-GB" sz="2000" b="0" dirty="0">
                <a:effectLst/>
              </a:rPr>
              <a:t> Event and Production Equipment</a:t>
            </a:r>
          </a:p>
          <a:p>
            <a:pPr marL="0" indent="0">
              <a:lnSpc>
                <a:spcPct val="110000"/>
              </a:lnSpc>
              <a:buNone/>
            </a:pPr>
            <a:r>
              <a:rPr lang="en-GB" sz="2000" b="0" dirty="0">
                <a:effectLst/>
              </a:rPr>
              <a:t> 2.  Crowd Management</a:t>
            </a:r>
          </a:p>
          <a:p>
            <a:pPr marL="0" indent="0">
              <a:lnSpc>
                <a:spcPct val="110000"/>
              </a:lnSpc>
              <a:buNone/>
            </a:pPr>
            <a:r>
              <a:rPr lang="en-GB" sz="2000" b="0" dirty="0">
                <a:effectLst/>
              </a:rPr>
              <a:t> 3.  Children Attending or Participating</a:t>
            </a:r>
          </a:p>
          <a:p>
            <a:pPr marL="0" indent="0">
              <a:lnSpc>
                <a:spcPct val="110000"/>
              </a:lnSpc>
              <a:buNone/>
            </a:pPr>
            <a:r>
              <a:rPr lang="en-GB" sz="2000" b="0" dirty="0">
                <a:effectLst/>
              </a:rPr>
              <a:t> 4.  Transport and Traffic Management</a:t>
            </a:r>
          </a:p>
          <a:p>
            <a:pPr marL="0" indent="0">
              <a:lnSpc>
                <a:spcPct val="110000"/>
              </a:lnSpc>
              <a:buNone/>
            </a:pPr>
            <a:r>
              <a:rPr lang="en-GB" sz="2000" b="0" dirty="0">
                <a:effectLst/>
              </a:rPr>
              <a:t> 5.  Staff and Volunteer Safety</a:t>
            </a:r>
          </a:p>
          <a:p>
            <a:pPr marL="0" indent="0">
              <a:lnSpc>
                <a:spcPct val="110000"/>
              </a:lnSpc>
              <a:buNone/>
            </a:pPr>
            <a:r>
              <a:rPr lang="en-GB" sz="2000" b="0" dirty="0">
                <a:effectLst/>
              </a:rPr>
              <a:t> 6.  Medical Assistance Requirements</a:t>
            </a:r>
          </a:p>
          <a:p>
            <a:pPr marL="0" indent="0">
              <a:lnSpc>
                <a:spcPct val="110000"/>
              </a:lnSpc>
              <a:buNone/>
            </a:pPr>
            <a:r>
              <a:rPr lang="en-GB" sz="2000" b="0" dirty="0">
                <a:effectLst/>
              </a:rPr>
              <a:t> 7.  Unpredictable Weather</a:t>
            </a:r>
          </a:p>
          <a:p>
            <a:pPr marL="0" indent="0">
              <a:lnSpc>
                <a:spcPct val="110000"/>
              </a:lnSpc>
              <a:buNone/>
            </a:pPr>
            <a:r>
              <a:rPr lang="en-GB" sz="2000" b="0" dirty="0">
                <a:effectLst/>
              </a:rPr>
              <a:t> 8.  Potential Fire Hazards</a:t>
            </a:r>
          </a:p>
          <a:p>
            <a:pPr marL="0" indent="0">
              <a:lnSpc>
                <a:spcPct val="110000"/>
              </a:lnSpc>
              <a:buNone/>
            </a:pPr>
            <a:r>
              <a:rPr lang="en-GB" sz="2000" b="0" dirty="0">
                <a:effectLst/>
              </a:rPr>
              <a:t> 9.  Food safety</a:t>
            </a:r>
          </a:p>
          <a:p>
            <a:pPr marL="0" indent="0">
              <a:lnSpc>
                <a:spcPct val="110000"/>
              </a:lnSpc>
              <a:buNone/>
            </a:pPr>
            <a:r>
              <a:rPr lang="en-GB" sz="2000" b="0" dirty="0">
                <a:effectLst/>
              </a:rPr>
              <a:t>10. Aggressive Behaviour</a:t>
            </a:r>
          </a:p>
          <a:p>
            <a:endParaRPr lang="en-GB" sz="1700" dirty="0"/>
          </a:p>
        </p:txBody>
      </p:sp>
      <p:pic>
        <p:nvPicPr>
          <p:cNvPr id="4" name="Picture 3">
            <a:extLst>
              <a:ext uri="{FF2B5EF4-FFF2-40B4-BE49-F238E27FC236}">
                <a16:creationId xmlns:a16="http://schemas.microsoft.com/office/drawing/2014/main" id="{81895FBC-F65D-4037-2C96-1A0C215E3C93}"/>
              </a:ext>
            </a:extLst>
          </p:cNvPr>
          <p:cNvPicPr>
            <a:picLocks noChangeAspect="1"/>
          </p:cNvPicPr>
          <p:nvPr/>
        </p:nvPicPr>
        <p:blipFill rotWithShape="1">
          <a:blip r:embed="rId2"/>
          <a:srcRect l="6966" r="18234"/>
          <a:stretch/>
        </p:blipFill>
        <p:spPr>
          <a:xfrm>
            <a:off x="7675658" y="2093976"/>
            <a:ext cx="3941064" cy="4096512"/>
          </a:xfrm>
          <a:prstGeom prst="rect">
            <a:avLst/>
          </a:prstGeom>
        </p:spPr>
      </p:pic>
    </p:spTree>
    <p:extLst>
      <p:ext uri="{BB962C8B-B14F-4D97-AF65-F5344CB8AC3E}">
        <p14:creationId xmlns:p14="http://schemas.microsoft.com/office/powerpoint/2010/main" val="2420201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B7159-0A10-8FF7-D113-8EC1170F4CB7}"/>
              </a:ext>
            </a:extLst>
          </p:cNvPr>
          <p:cNvSpPr>
            <a:spLocks noGrp="1"/>
          </p:cNvSpPr>
          <p:nvPr>
            <p:ph type="title"/>
          </p:nvPr>
        </p:nvSpPr>
        <p:spPr>
          <a:xfrm>
            <a:off x="572493" y="238539"/>
            <a:ext cx="11018520" cy="1434415"/>
          </a:xfrm>
        </p:spPr>
        <p:txBody>
          <a:bodyPr anchor="b">
            <a:normAutofit/>
          </a:bodyPr>
          <a:lstStyle/>
          <a:p>
            <a:r>
              <a:rPr lang="en-GB" sz="5400"/>
              <a:t>Event and Production Equipment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1AAEED-9EA4-ECA7-CC24-1A9F1C72EE26}"/>
              </a:ext>
            </a:extLst>
          </p:cNvPr>
          <p:cNvSpPr>
            <a:spLocks noGrp="1"/>
          </p:cNvSpPr>
          <p:nvPr>
            <p:ph idx="1"/>
          </p:nvPr>
        </p:nvSpPr>
        <p:spPr>
          <a:xfrm>
            <a:off x="572493" y="2071316"/>
            <a:ext cx="6713552" cy="4119172"/>
          </a:xfrm>
        </p:spPr>
        <p:txBody>
          <a:bodyPr anchor="t">
            <a:normAutofit lnSpcReduction="10000"/>
          </a:bodyPr>
          <a:lstStyle/>
          <a:p>
            <a:pPr>
              <a:lnSpc>
                <a:spcPct val="150000"/>
              </a:lnSpc>
            </a:pPr>
            <a:r>
              <a:rPr lang="en-GB" sz="2400" dirty="0"/>
              <a:t>need to assess the equipment used on event site and analyse the hazards associated with it.</a:t>
            </a:r>
          </a:p>
          <a:p>
            <a:pPr>
              <a:lnSpc>
                <a:spcPct val="150000"/>
              </a:lnSpc>
            </a:pPr>
            <a:r>
              <a:rPr lang="en-GB" sz="2400" dirty="0"/>
              <a:t>need to consider things, are there any trip hazards? Or will these temporary structures be affected by a change in weather?</a:t>
            </a:r>
          </a:p>
          <a:p>
            <a:pPr>
              <a:lnSpc>
                <a:spcPct val="150000"/>
              </a:lnSpc>
            </a:pPr>
            <a:r>
              <a:rPr lang="en-GB" sz="2400" dirty="0"/>
              <a:t>Use suppliers’ knowledge to ensure no unnecessary risks are taken.</a:t>
            </a:r>
          </a:p>
        </p:txBody>
      </p:sp>
      <p:pic>
        <p:nvPicPr>
          <p:cNvPr id="5" name="Picture 4">
            <a:extLst>
              <a:ext uri="{FF2B5EF4-FFF2-40B4-BE49-F238E27FC236}">
                <a16:creationId xmlns:a16="http://schemas.microsoft.com/office/drawing/2014/main" id="{835109D7-EE0A-9021-80F7-80F7E2A83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845" r="939" b="2"/>
          <a:stretch/>
        </p:blipFill>
        <p:spPr>
          <a:xfrm>
            <a:off x="7675658" y="2093976"/>
            <a:ext cx="3941064" cy="4096512"/>
          </a:xfrm>
          <a:prstGeom prst="ellipse">
            <a:avLst/>
          </a:prstGeom>
          <a:ln>
            <a:noFill/>
          </a:ln>
          <a:effectLst>
            <a:softEdge rad="112500"/>
          </a:effectLst>
        </p:spPr>
      </p:pic>
    </p:spTree>
    <p:extLst>
      <p:ext uri="{BB962C8B-B14F-4D97-AF65-F5344CB8AC3E}">
        <p14:creationId xmlns:p14="http://schemas.microsoft.com/office/powerpoint/2010/main" val="3827760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F0AE0-59E8-8A80-9164-DFE74A68AE0B}"/>
              </a:ext>
            </a:extLst>
          </p:cNvPr>
          <p:cNvSpPr>
            <a:spLocks noGrp="1"/>
          </p:cNvSpPr>
          <p:nvPr>
            <p:ph type="title"/>
          </p:nvPr>
        </p:nvSpPr>
        <p:spPr>
          <a:xfrm>
            <a:off x="572493" y="238539"/>
            <a:ext cx="11018520" cy="1434415"/>
          </a:xfrm>
        </p:spPr>
        <p:txBody>
          <a:bodyPr anchor="b">
            <a:normAutofit/>
          </a:bodyPr>
          <a:lstStyle/>
          <a:p>
            <a:r>
              <a:rPr lang="en-GB" sz="3600" dirty="0"/>
              <a:t>Have you got the right crowd management processes in place?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FBB384-F8A1-0DDC-77AD-8E9FD17CA219}"/>
              </a:ext>
            </a:extLst>
          </p:cNvPr>
          <p:cNvSpPr>
            <a:spLocks noGrp="1"/>
          </p:cNvSpPr>
          <p:nvPr>
            <p:ph idx="1"/>
          </p:nvPr>
        </p:nvSpPr>
        <p:spPr>
          <a:xfrm>
            <a:off x="572493" y="1796600"/>
            <a:ext cx="6713552" cy="4918350"/>
          </a:xfrm>
        </p:spPr>
        <p:txBody>
          <a:bodyPr anchor="t">
            <a:normAutofit lnSpcReduction="10000"/>
          </a:bodyPr>
          <a:lstStyle/>
          <a:p>
            <a:pPr>
              <a:lnSpc>
                <a:spcPct val="110000"/>
              </a:lnSpc>
            </a:pPr>
            <a:r>
              <a:rPr lang="en-GB" sz="1900" dirty="0"/>
              <a:t> </a:t>
            </a:r>
            <a:r>
              <a:rPr lang="en-GB" sz="2000" dirty="0"/>
              <a:t>Crowds in mass also pose a number of risks. Take into consideration how you’ll manage the public on your event site, plus how you’ll manage them coming and going too. </a:t>
            </a:r>
          </a:p>
          <a:p>
            <a:pPr>
              <a:lnSpc>
                <a:spcPct val="110000"/>
              </a:lnSpc>
            </a:pPr>
            <a:r>
              <a:rPr lang="en-GB" sz="2000" b="1" dirty="0"/>
              <a:t>A few things to think about:</a:t>
            </a:r>
          </a:p>
          <a:p>
            <a:pPr>
              <a:lnSpc>
                <a:spcPct val="110000"/>
              </a:lnSpc>
            </a:pPr>
            <a:r>
              <a:rPr lang="en-GB" sz="2000" dirty="0"/>
              <a:t>What's the accessibility like to your event and what are the risks associated with public roads etc.?</a:t>
            </a:r>
          </a:p>
          <a:p>
            <a:pPr>
              <a:lnSpc>
                <a:spcPct val="110000"/>
              </a:lnSpc>
            </a:pPr>
            <a:r>
              <a:rPr lang="en-GB" sz="2000" dirty="0"/>
              <a:t>Have you got clear signage to help manage the flow of people?</a:t>
            </a:r>
          </a:p>
          <a:p>
            <a:pPr>
              <a:lnSpc>
                <a:spcPct val="110000"/>
              </a:lnSpc>
            </a:pPr>
            <a:r>
              <a:rPr lang="en-GB" sz="2000" dirty="0"/>
              <a:t>What are your entry/exit strategies and what do these look like in an emergency?</a:t>
            </a:r>
          </a:p>
          <a:p>
            <a:pPr>
              <a:lnSpc>
                <a:spcPct val="110000"/>
              </a:lnSpc>
            </a:pPr>
            <a:r>
              <a:rPr lang="en-GB" sz="2000" dirty="0"/>
              <a:t>Do you have safe disability access?</a:t>
            </a:r>
          </a:p>
          <a:p>
            <a:pPr>
              <a:lnSpc>
                <a:spcPct val="110000"/>
              </a:lnSpc>
            </a:pPr>
            <a:r>
              <a:rPr lang="en-GB" sz="2000" dirty="0"/>
              <a:t>Will there be potential areas of crowd-pushing and have you got enough stewards on hand to prevent it</a:t>
            </a:r>
          </a:p>
        </p:txBody>
      </p:sp>
      <p:pic>
        <p:nvPicPr>
          <p:cNvPr id="5" name="Picture 4" descr="A large crowd of people in front of a stage with lights&#10;&#10;Description automatically generated with medium confidence">
            <a:extLst>
              <a:ext uri="{FF2B5EF4-FFF2-40B4-BE49-F238E27FC236}">
                <a16:creationId xmlns:a16="http://schemas.microsoft.com/office/drawing/2014/main" id="{B3F73C23-C2B5-01EE-8A9E-60206C7EBDF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524" r="17260" b="2"/>
          <a:stretch/>
        </p:blipFill>
        <p:spPr>
          <a:xfrm>
            <a:off x="7675658" y="2093976"/>
            <a:ext cx="3941064" cy="4096512"/>
          </a:xfrm>
          <a:prstGeom prst="ellipse">
            <a:avLst/>
          </a:prstGeom>
          <a:ln>
            <a:noFill/>
          </a:ln>
          <a:effectLst>
            <a:softEdge rad="112500"/>
          </a:effectLst>
        </p:spPr>
      </p:pic>
    </p:spTree>
    <p:extLst>
      <p:ext uri="{BB962C8B-B14F-4D97-AF65-F5344CB8AC3E}">
        <p14:creationId xmlns:p14="http://schemas.microsoft.com/office/powerpoint/2010/main" val="930513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D927A-B844-CE5D-9B2E-9B9E3239DDA9}"/>
              </a:ext>
            </a:extLst>
          </p:cNvPr>
          <p:cNvSpPr>
            <a:spLocks noGrp="1"/>
          </p:cNvSpPr>
          <p:nvPr>
            <p:ph type="title"/>
          </p:nvPr>
        </p:nvSpPr>
        <p:spPr>
          <a:xfrm>
            <a:off x="0" y="29692"/>
            <a:ext cx="10515600" cy="731589"/>
          </a:xfrm>
        </p:spPr>
        <p:txBody>
          <a:bodyPr>
            <a:normAutofit/>
          </a:bodyPr>
          <a:lstStyle/>
          <a:p>
            <a:r>
              <a:rPr lang="en-GB" sz="3600" dirty="0"/>
              <a:t>Are there children attending or participating?</a:t>
            </a:r>
          </a:p>
        </p:txBody>
      </p:sp>
      <p:sp>
        <p:nvSpPr>
          <p:cNvPr id="3" name="Content Placeholder 2">
            <a:extLst>
              <a:ext uri="{FF2B5EF4-FFF2-40B4-BE49-F238E27FC236}">
                <a16:creationId xmlns:a16="http://schemas.microsoft.com/office/drawing/2014/main" id="{745F27F9-97CA-1BAB-016E-A3279D95F04F}"/>
              </a:ext>
            </a:extLst>
          </p:cNvPr>
          <p:cNvSpPr>
            <a:spLocks noGrp="1"/>
          </p:cNvSpPr>
          <p:nvPr>
            <p:ph idx="1"/>
          </p:nvPr>
        </p:nvSpPr>
        <p:spPr>
          <a:xfrm>
            <a:off x="178594" y="1096714"/>
            <a:ext cx="6686549" cy="5761286"/>
          </a:xfrm>
        </p:spPr>
        <p:txBody>
          <a:bodyPr>
            <a:noAutofit/>
          </a:bodyPr>
          <a:lstStyle/>
          <a:p>
            <a:pPr>
              <a:lnSpc>
                <a:spcPct val="100000"/>
              </a:lnSpc>
            </a:pPr>
            <a:r>
              <a:rPr lang="en-GB" sz="2200" dirty="0"/>
              <a:t>managing any lost children and how to reunite them with their guardians.</a:t>
            </a:r>
          </a:p>
          <a:p>
            <a:pPr>
              <a:lnSpc>
                <a:spcPct val="100000"/>
              </a:lnSpc>
            </a:pPr>
            <a:r>
              <a:rPr lang="en-GB" sz="2200" dirty="0"/>
              <a:t>Risk assessments for kids play areas on site or any other activities designed for children. </a:t>
            </a:r>
          </a:p>
          <a:p>
            <a:pPr>
              <a:lnSpc>
                <a:spcPct val="100000"/>
              </a:lnSpc>
            </a:pPr>
            <a:r>
              <a:rPr lang="en-GB" sz="2200" dirty="0"/>
              <a:t>Legislations are around children and photography in your country need to be taken into account. </a:t>
            </a:r>
          </a:p>
          <a:p>
            <a:pPr>
              <a:lnSpc>
                <a:spcPct val="100000"/>
              </a:lnSpc>
            </a:pPr>
            <a:r>
              <a:rPr lang="en-GB" sz="2200" dirty="0"/>
              <a:t>Plus, if there are children participating in the event, required to carry out background checks on staff working with them.</a:t>
            </a:r>
          </a:p>
          <a:p>
            <a:pPr marL="0" indent="0">
              <a:lnSpc>
                <a:spcPct val="100000"/>
              </a:lnSpc>
              <a:buNone/>
            </a:pPr>
            <a:r>
              <a:rPr lang="en-GB" sz="2200" b="1" dirty="0"/>
              <a:t>Transport and traffic management</a:t>
            </a:r>
          </a:p>
          <a:p>
            <a:pPr>
              <a:lnSpc>
                <a:spcPct val="100000"/>
              </a:lnSpc>
            </a:pPr>
            <a:r>
              <a:rPr lang="en-GB" sz="2200" dirty="0"/>
              <a:t>supplying transport to event or managing the traffic entering the site, need the appropriate marshalling, signage, parking and dedicated pedestrian access in place. </a:t>
            </a:r>
          </a:p>
        </p:txBody>
      </p:sp>
      <p:pic>
        <p:nvPicPr>
          <p:cNvPr id="5" name="Picture 4">
            <a:extLst>
              <a:ext uri="{FF2B5EF4-FFF2-40B4-BE49-F238E27FC236}">
                <a16:creationId xmlns:a16="http://schemas.microsoft.com/office/drawing/2014/main" id="{F6C4F36F-CB94-7928-0593-8560719743D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7848"/>
          <a:stretch/>
        </p:blipFill>
        <p:spPr>
          <a:xfrm>
            <a:off x="6768025" y="2104306"/>
            <a:ext cx="4981255" cy="3410669"/>
          </a:xfrm>
          <a:prstGeom prst="ellipse">
            <a:avLst/>
          </a:prstGeom>
          <a:ln>
            <a:noFill/>
          </a:ln>
          <a:effectLst>
            <a:softEdge rad="112500"/>
          </a:effectLst>
        </p:spPr>
      </p:pic>
    </p:spTree>
    <p:extLst>
      <p:ext uri="{BB962C8B-B14F-4D97-AF65-F5344CB8AC3E}">
        <p14:creationId xmlns:p14="http://schemas.microsoft.com/office/powerpoint/2010/main" val="2205863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2E277-8842-AE31-D8C6-A7D5475B28D7}"/>
              </a:ext>
            </a:extLst>
          </p:cNvPr>
          <p:cNvSpPr>
            <a:spLocks noGrp="1"/>
          </p:cNvSpPr>
          <p:nvPr>
            <p:ph type="title"/>
          </p:nvPr>
        </p:nvSpPr>
        <p:spPr>
          <a:xfrm>
            <a:off x="572493" y="238539"/>
            <a:ext cx="11018520" cy="836167"/>
          </a:xfrm>
        </p:spPr>
        <p:txBody>
          <a:bodyPr anchor="b">
            <a:normAutofit/>
          </a:bodyPr>
          <a:lstStyle/>
          <a:p>
            <a:r>
              <a:rPr lang="en-GB" sz="3600" b="1" dirty="0"/>
              <a:t>Staff and volunteer safety</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49DD7C-86E0-E0C3-788A-5A2868F3EA1C}"/>
              </a:ext>
            </a:extLst>
          </p:cNvPr>
          <p:cNvSpPr>
            <a:spLocks noGrp="1"/>
          </p:cNvSpPr>
          <p:nvPr>
            <p:ph idx="1"/>
          </p:nvPr>
        </p:nvSpPr>
        <p:spPr>
          <a:xfrm>
            <a:off x="572492" y="1718120"/>
            <a:ext cx="7103165" cy="5075586"/>
          </a:xfrm>
        </p:spPr>
        <p:txBody>
          <a:bodyPr anchor="t">
            <a:normAutofit fontScale="92500" lnSpcReduction="20000"/>
          </a:bodyPr>
          <a:lstStyle/>
          <a:p>
            <a:pPr>
              <a:lnSpc>
                <a:spcPct val="120000"/>
              </a:lnSpc>
            </a:pPr>
            <a:r>
              <a:rPr lang="en-GB" sz="2000" dirty="0"/>
              <a:t>Set of people are whole event crew. Their safety is extremely important and analyse each and every role and the risks associated with them. This may be lifting heavy equipment, marshalling busy roads or dealing with the crowds. Sit down with the event team and think through the scenarios. </a:t>
            </a:r>
          </a:p>
          <a:p>
            <a:pPr marL="0" indent="0">
              <a:lnSpc>
                <a:spcPct val="120000"/>
              </a:lnSpc>
              <a:buNone/>
            </a:pPr>
            <a:r>
              <a:rPr lang="en-GB" sz="2000" b="1" dirty="0"/>
              <a:t>Appropriate medical assistance available:</a:t>
            </a:r>
          </a:p>
          <a:p>
            <a:pPr>
              <a:lnSpc>
                <a:spcPct val="120000"/>
              </a:lnSpc>
            </a:pPr>
            <a:r>
              <a:rPr lang="en-GB" sz="2000" dirty="0"/>
              <a:t> Accidents and injuries are frequent at events - masses of people in one space, potentially add some alcohol in the mix, or depending on the event possibly even a few extreme sports. Can’t completely eliminate these risks, but can put plans in place to deal with them when it happens. Make sure for appropriate first aid staff and medical supplies on site, and ensure where the local hospitals are.</a:t>
            </a:r>
          </a:p>
          <a:p>
            <a:pPr marL="0" indent="0">
              <a:lnSpc>
                <a:spcPct val="120000"/>
              </a:lnSpc>
              <a:buNone/>
            </a:pPr>
            <a:r>
              <a:rPr lang="en-GB" sz="2000" b="1" dirty="0"/>
              <a:t>Unpredictable weather:</a:t>
            </a:r>
          </a:p>
          <a:p>
            <a:pPr>
              <a:lnSpc>
                <a:spcPct val="120000"/>
              </a:lnSpc>
            </a:pPr>
            <a:r>
              <a:rPr lang="en-GB" sz="2000" dirty="0"/>
              <a:t> assess the risks to the event in different weather scenarios and be prepared for them.</a:t>
            </a:r>
          </a:p>
        </p:txBody>
      </p:sp>
      <p:pic>
        <p:nvPicPr>
          <p:cNvPr id="5" name="Picture 4" descr="A snowy road with trees on either side of it&#10;&#10;Description automatically generated with medium confidence">
            <a:extLst>
              <a:ext uri="{FF2B5EF4-FFF2-40B4-BE49-F238E27FC236}">
                <a16:creationId xmlns:a16="http://schemas.microsoft.com/office/drawing/2014/main" id="{39F83F7A-0286-7EF5-445C-84C02FCCB1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889" r="7982"/>
          <a:stretch/>
        </p:blipFill>
        <p:spPr>
          <a:xfrm>
            <a:off x="7675658" y="2093976"/>
            <a:ext cx="3941064" cy="4096512"/>
          </a:xfrm>
          <a:prstGeom prst="ellipse">
            <a:avLst/>
          </a:prstGeom>
          <a:ln>
            <a:noFill/>
          </a:ln>
          <a:effectLst>
            <a:softEdge rad="112500"/>
          </a:effectLst>
        </p:spPr>
      </p:pic>
    </p:spTree>
    <p:extLst>
      <p:ext uri="{BB962C8B-B14F-4D97-AF65-F5344CB8AC3E}">
        <p14:creationId xmlns:p14="http://schemas.microsoft.com/office/powerpoint/2010/main" val="2440862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580EC-4C90-0987-F4B0-5C05C3497D60}"/>
              </a:ext>
            </a:extLst>
          </p:cNvPr>
          <p:cNvSpPr>
            <a:spLocks noGrp="1"/>
          </p:cNvSpPr>
          <p:nvPr>
            <p:ph type="title"/>
          </p:nvPr>
        </p:nvSpPr>
        <p:spPr>
          <a:xfrm>
            <a:off x="371474" y="346657"/>
            <a:ext cx="10905213" cy="679005"/>
          </a:xfrm>
        </p:spPr>
        <p:txBody>
          <a:bodyPr anchor="b">
            <a:normAutofit/>
          </a:bodyPr>
          <a:lstStyle/>
          <a:p>
            <a:r>
              <a:rPr lang="en-GB" sz="3600" b="1" dirty="0"/>
              <a:t>Identified any potential fire hazards</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FA6E04-7A8C-1211-0453-AAF206C6F179}"/>
              </a:ext>
            </a:extLst>
          </p:cNvPr>
          <p:cNvSpPr>
            <a:spLocks noGrp="1"/>
          </p:cNvSpPr>
          <p:nvPr>
            <p:ph idx="1"/>
          </p:nvPr>
        </p:nvSpPr>
        <p:spPr>
          <a:xfrm>
            <a:off x="572493" y="1606973"/>
            <a:ext cx="9050138" cy="5115296"/>
          </a:xfrm>
        </p:spPr>
        <p:txBody>
          <a:bodyPr anchor="t">
            <a:noAutofit/>
          </a:bodyPr>
          <a:lstStyle/>
          <a:p>
            <a:pPr>
              <a:lnSpc>
                <a:spcPct val="100000"/>
              </a:lnSpc>
            </a:pPr>
            <a:r>
              <a:rPr lang="en-GB" sz="2000" dirty="0"/>
              <a:t>Carry out a </a:t>
            </a:r>
            <a:r>
              <a:rPr lang="en-GB" sz="2000" b="1" dirty="0"/>
              <a:t>full risk assessment </a:t>
            </a:r>
            <a:r>
              <a:rPr lang="en-GB" sz="2000" dirty="0"/>
              <a:t>of any </a:t>
            </a:r>
            <a:r>
              <a:rPr lang="en-GB" sz="2000" b="1" dirty="0"/>
              <a:t>fire hazards </a:t>
            </a:r>
            <a:r>
              <a:rPr lang="en-GB" sz="2000" dirty="0"/>
              <a:t>to eliminate the risk completely.  Secondly, ensure </a:t>
            </a:r>
            <a:r>
              <a:rPr lang="en-GB" sz="2000" b="1" dirty="0"/>
              <a:t>fire extinguishers </a:t>
            </a:r>
            <a:r>
              <a:rPr lang="en-GB" sz="2000" dirty="0"/>
              <a:t>easily accessible. Finally, make sure to advise </a:t>
            </a:r>
            <a:r>
              <a:rPr lang="en-GB" sz="2000" b="1" dirty="0"/>
              <a:t>local fire service of event </a:t>
            </a:r>
            <a:r>
              <a:rPr lang="en-GB" sz="2000" dirty="0"/>
              <a:t>and let them know the accessibility points for the fire engines; in the “unlikely” event you need to call on them. </a:t>
            </a:r>
          </a:p>
          <a:p>
            <a:pPr>
              <a:lnSpc>
                <a:spcPct val="100000"/>
              </a:lnSpc>
            </a:pPr>
            <a:r>
              <a:rPr lang="en-GB" sz="2400" b="1" dirty="0"/>
              <a:t>Refreshments </a:t>
            </a:r>
            <a:r>
              <a:rPr lang="en-GB" sz="2400" dirty="0"/>
              <a:t> </a:t>
            </a:r>
          </a:p>
          <a:p>
            <a:pPr>
              <a:lnSpc>
                <a:spcPct val="100000"/>
              </a:lnSpc>
            </a:pPr>
            <a:r>
              <a:rPr lang="en-GB" sz="2000" dirty="0"/>
              <a:t>Vendors serving food on site, not have direct control over the food being provided at the event, but a </a:t>
            </a:r>
            <a:r>
              <a:rPr lang="en-GB" sz="2000" b="1" dirty="0"/>
              <a:t>duty to be aware of how food is being provided, stored and cooked. </a:t>
            </a:r>
          </a:p>
          <a:p>
            <a:pPr>
              <a:lnSpc>
                <a:spcPct val="100000"/>
              </a:lnSpc>
            </a:pPr>
            <a:r>
              <a:rPr lang="en-GB" sz="2000" dirty="0"/>
              <a:t>Ensure vendors have </a:t>
            </a:r>
            <a:r>
              <a:rPr lang="en-GB" sz="2000" b="1" dirty="0"/>
              <a:t>appropriate licensing </a:t>
            </a:r>
            <a:r>
              <a:rPr lang="en-GB" sz="2000" dirty="0"/>
              <a:t>and have access to the facilities they need to make sure their </a:t>
            </a:r>
            <a:r>
              <a:rPr lang="en-GB" sz="2000" b="1" dirty="0"/>
              <a:t>food meets food safety standards</a:t>
            </a:r>
            <a:r>
              <a:rPr lang="en-GB" sz="2000" dirty="0"/>
              <a:t>. Ask for evidence of training and food </a:t>
            </a:r>
            <a:r>
              <a:rPr lang="en-GB" sz="2000" b="1" dirty="0"/>
              <a:t>safety vetting</a:t>
            </a:r>
            <a:r>
              <a:rPr lang="en-GB" sz="2000" dirty="0"/>
              <a:t>, and make sure to have the names of everyone who will be working at the site. </a:t>
            </a:r>
          </a:p>
          <a:p>
            <a:pPr>
              <a:lnSpc>
                <a:spcPct val="100000"/>
              </a:lnSpc>
            </a:pPr>
            <a:r>
              <a:rPr lang="en-GB" sz="2000" dirty="0"/>
              <a:t>If someone gets ill, it will your event they remember getting ill at. You don’t want “I got food poisoning” to be the a reason fora negative review about the event</a:t>
            </a:r>
          </a:p>
        </p:txBody>
      </p:sp>
      <p:pic>
        <p:nvPicPr>
          <p:cNvPr id="5" name="Picture 4" descr="Logo&#10;&#10;Description automatically generated">
            <a:extLst>
              <a:ext uri="{FF2B5EF4-FFF2-40B4-BE49-F238E27FC236}">
                <a16:creationId xmlns:a16="http://schemas.microsoft.com/office/drawing/2014/main" id="{E7429F50-AE0B-7E1A-1B3D-E21F029BE7D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095" r="13825" b="-3"/>
          <a:stretch/>
        </p:blipFill>
        <p:spPr>
          <a:xfrm>
            <a:off x="9393804" y="3429000"/>
            <a:ext cx="2609049" cy="2711958"/>
          </a:xfrm>
          <a:prstGeom prst="ellipse">
            <a:avLst/>
          </a:prstGeom>
          <a:ln>
            <a:noFill/>
          </a:ln>
          <a:effectLst>
            <a:softEdge rad="112500"/>
          </a:effectLst>
        </p:spPr>
      </p:pic>
    </p:spTree>
    <p:extLst>
      <p:ext uri="{BB962C8B-B14F-4D97-AF65-F5344CB8AC3E}">
        <p14:creationId xmlns:p14="http://schemas.microsoft.com/office/powerpoint/2010/main" val="2765602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F03F2-0C82-10AD-6AF4-6CCD30BACD74}"/>
              </a:ext>
            </a:extLst>
          </p:cNvPr>
          <p:cNvSpPr>
            <a:spLocks noGrp="1"/>
          </p:cNvSpPr>
          <p:nvPr>
            <p:ph type="title"/>
          </p:nvPr>
        </p:nvSpPr>
        <p:spPr>
          <a:xfrm>
            <a:off x="102394" y="129410"/>
            <a:ext cx="10515600" cy="920750"/>
          </a:xfrm>
        </p:spPr>
        <p:txBody>
          <a:bodyPr>
            <a:normAutofit fontScale="90000"/>
          </a:bodyPr>
          <a:lstStyle/>
          <a:p>
            <a:r>
              <a:rPr lang="en-GB" sz="3600" b="1" dirty="0"/>
              <a:t>Antisocial or aggressive behaviour </a:t>
            </a:r>
            <a:br>
              <a:rPr lang="en-GB" dirty="0"/>
            </a:br>
            <a:endParaRPr lang="en-GB" dirty="0"/>
          </a:p>
        </p:txBody>
      </p:sp>
      <p:sp>
        <p:nvSpPr>
          <p:cNvPr id="3" name="Content Placeholder 2">
            <a:extLst>
              <a:ext uri="{FF2B5EF4-FFF2-40B4-BE49-F238E27FC236}">
                <a16:creationId xmlns:a16="http://schemas.microsoft.com/office/drawing/2014/main" id="{27944D75-B836-CC59-2E13-6D12FFA1DF30}"/>
              </a:ext>
            </a:extLst>
          </p:cNvPr>
          <p:cNvSpPr>
            <a:spLocks noGrp="1"/>
          </p:cNvSpPr>
          <p:nvPr>
            <p:ph idx="1"/>
          </p:nvPr>
        </p:nvSpPr>
        <p:spPr>
          <a:xfrm>
            <a:off x="102394" y="707260"/>
            <a:ext cx="10515600" cy="5678430"/>
          </a:xfrm>
        </p:spPr>
        <p:txBody>
          <a:bodyPr>
            <a:normAutofit fontScale="70000" lnSpcReduction="20000"/>
          </a:bodyPr>
          <a:lstStyle/>
          <a:p>
            <a:pPr>
              <a:lnSpc>
                <a:spcPct val="120000"/>
              </a:lnSpc>
            </a:pPr>
            <a:r>
              <a:rPr lang="en-GB" dirty="0"/>
              <a:t>This kind of behaviour comes in many forms, from a few disgruntled competitors at a sports event, to someone who has had a few too many drinks at a festival - and right through to the worse case scenario of someone intentionally setting out to cause harm or who injures themselves.</a:t>
            </a:r>
          </a:p>
          <a:p>
            <a:pPr>
              <a:lnSpc>
                <a:spcPct val="120000"/>
              </a:lnSpc>
            </a:pPr>
            <a:r>
              <a:rPr lang="en-GB" b="1" dirty="0"/>
              <a:t>To deal with these scenarios:</a:t>
            </a:r>
          </a:p>
          <a:p>
            <a:pPr>
              <a:lnSpc>
                <a:spcPct val="120000"/>
              </a:lnSpc>
            </a:pPr>
            <a:r>
              <a:rPr lang="en-GB" dirty="0"/>
              <a:t>Use expert help to identify the risk areas and direct appropriate safety measures </a:t>
            </a:r>
          </a:p>
          <a:p>
            <a:pPr>
              <a:lnSpc>
                <a:spcPct val="120000"/>
              </a:lnSpc>
            </a:pPr>
            <a:r>
              <a:rPr lang="en-GB" dirty="0"/>
              <a:t>Make sure plenty of security present at the event, that are properly trained, certified and inducted into the specifics of event safety processes and plans</a:t>
            </a:r>
          </a:p>
          <a:p>
            <a:pPr>
              <a:lnSpc>
                <a:spcPct val="120000"/>
              </a:lnSpc>
            </a:pPr>
            <a:r>
              <a:rPr lang="en-GB" dirty="0"/>
              <a:t>Give staff appropriate training on what to do in certain scenarios (this doesn't just mean sending out a PDF, make sure they know what to do and are equipped to do it)</a:t>
            </a:r>
          </a:p>
          <a:p>
            <a:pPr>
              <a:lnSpc>
                <a:spcPct val="120000"/>
              </a:lnSpc>
            </a:pPr>
            <a:r>
              <a:rPr lang="en-GB" dirty="0"/>
              <a:t>Make sure the messaging is loud and proud, to everyone at the event (including crew), that the event is a safe space and that antisocial behaviour, whether physical, verbal or digital, is grounds for instant expulsion and a lifetime ban</a:t>
            </a:r>
          </a:p>
          <a:p>
            <a:pPr>
              <a:lnSpc>
                <a:spcPct val="120000"/>
              </a:lnSpc>
            </a:pPr>
            <a:r>
              <a:rPr lang="en-GB" dirty="0"/>
              <a:t>Be prepared on the day by having effective and efficient communication channels using tech .</a:t>
            </a:r>
          </a:p>
        </p:txBody>
      </p:sp>
      <p:sp>
        <p:nvSpPr>
          <p:cNvPr id="5" name="TextBox 4">
            <a:extLst>
              <a:ext uri="{FF2B5EF4-FFF2-40B4-BE49-F238E27FC236}">
                <a16:creationId xmlns:a16="http://schemas.microsoft.com/office/drawing/2014/main" id="{91FA99D8-CF0B-0B4F-46A0-F289F9DAC7A3}"/>
              </a:ext>
            </a:extLst>
          </p:cNvPr>
          <p:cNvSpPr txBox="1"/>
          <p:nvPr/>
        </p:nvSpPr>
        <p:spPr>
          <a:xfrm>
            <a:off x="6550598" y="6211669"/>
            <a:ext cx="5832805" cy="646331"/>
          </a:xfrm>
          <a:prstGeom prst="rect">
            <a:avLst/>
          </a:prstGeom>
          <a:noFill/>
        </p:spPr>
        <p:txBody>
          <a:bodyPr wrap="square">
            <a:spAutoFit/>
          </a:bodyPr>
          <a:lstStyle/>
          <a:p>
            <a:r>
              <a:rPr lang="en-GB" dirty="0"/>
              <a:t>https://www.blerter.com/blog/the-top-10-safety-risks-every-event-manager-should-plan-for</a:t>
            </a:r>
          </a:p>
        </p:txBody>
      </p:sp>
      <p:pic>
        <p:nvPicPr>
          <p:cNvPr id="7" name="Picture 6" descr="A red and white sign&#10;&#10;Description automatically generated with low confidence">
            <a:extLst>
              <a:ext uri="{FF2B5EF4-FFF2-40B4-BE49-F238E27FC236}">
                <a16:creationId xmlns:a16="http://schemas.microsoft.com/office/drawing/2014/main" id="{D9B99F71-52DB-BE1E-08C9-45CD08A690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08431" y="419511"/>
            <a:ext cx="1702594" cy="2610644"/>
          </a:xfrm>
          <a:prstGeom prst="rect">
            <a:avLst/>
          </a:prstGeom>
        </p:spPr>
      </p:pic>
    </p:spTree>
    <p:extLst>
      <p:ext uri="{BB962C8B-B14F-4D97-AF65-F5344CB8AC3E}">
        <p14:creationId xmlns:p14="http://schemas.microsoft.com/office/powerpoint/2010/main" val="2087869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A8C12-37D9-3EDC-CA40-0BB44BFE8F4E}"/>
              </a:ext>
            </a:extLst>
          </p:cNvPr>
          <p:cNvSpPr>
            <a:spLocks noGrp="1"/>
          </p:cNvSpPr>
          <p:nvPr>
            <p:ph type="title"/>
          </p:nvPr>
        </p:nvSpPr>
        <p:spPr>
          <a:xfrm>
            <a:off x="630936" y="268320"/>
            <a:ext cx="4818888" cy="1196149"/>
          </a:xfrm>
        </p:spPr>
        <p:txBody>
          <a:bodyPr anchor="b">
            <a:normAutofit/>
          </a:bodyPr>
          <a:lstStyle/>
          <a:p>
            <a:r>
              <a:rPr lang="en-GB" sz="2600" dirty="0"/>
              <a:t>Covid implications/consideration for the industry </a:t>
            </a:r>
            <a:br>
              <a:rPr lang="en-GB" sz="2600" dirty="0"/>
            </a:br>
            <a:endParaRPr lang="en-GB" sz="2600" dirty="0"/>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FADA94-160A-17B7-087A-9B3E7E67B989}"/>
              </a:ext>
            </a:extLst>
          </p:cNvPr>
          <p:cNvSpPr>
            <a:spLocks noGrp="1"/>
          </p:cNvSpPr>
          <p:nvPr>
            <p:ph idx="1"/>
          </p:nvPr>
        </p:nvSpPr>
        <p:spPr>
          <a:xfrm>
            <a:off x="242601" y="1257302"/>
            <a:ext cx="7172611" cy="5332378"/>
          </a:xfrm>
        </p:spPr>
        <p:txBody>
          <a:bodyPr anchor="t">
            <a:normAutofit fontScale="92500"/>
          </a:bodyPr>
          <a:lstStyle/>
          <a:p>
            <a:pPr>
              <a:lnSpc>
                <a:spcPct val="110000"/>
              </a:lnSpc>
            </a:pPr>
            <a:r>
              <a:rPr lang="en-GB" sz="2000" dirty="0"/>
              <a:t> Due to the pandemic, many international events planned to take place in 2020 were postponed or cancelled, including the Summer Olympics in Tokyo, the Cannes Film Festival or Coachella festival.</a:t>
            </a:r>
          </a:p>
          <a:p>
            <a:pPr>
              <a:lnSpc>
                <a:spcPct val="110000"/>
              </a:lnSpc>
            </a:pPr>
            <a:endParaRPr lang="en-GB" sz="2000" b="1" dirty="0"/>
          </a:p>
          <a:p>
            <a:pPr>
              <a:lnSpc>
                <a:spcPct val="110000"/>
              </a:lnSpc>
            </a:pPr>
            <a:r>
              <a:rPr lang="en-GB" sz="2000" b="1" dirty="0"/>
              <a:t>What Will Happen to the Meetings &amp; Events Industry After Coronavirus?</a:t>
            </a:r>
          </a:p>
          <a:p>
            <a:pPr>
              <a:lnSpc>
                <a:spcPct val="110000"/>
              </a:lnSpc>
            </a:pPr>
            <a:r>
              <a:rPr lang="en-GB" sz="2000" dirty="0"/>
              <a:t>Most people will only attend events that are </a:t>
            </a:r>
            <a:r>
              <a:rPr lang="en-GB" sz="2000" b="1" dirty="0"/>
              <a:t>of true value to them </a:t>
            </a:r>
            <a:r>
              <a:rPr lang="en-GB" sz="2000" dirty="0"/>
              <a:t>and provide an </a:t>
            </a:r>
            <a:r>
              <a:rPr lang="en-GB" sz="2000" b="1" dirty="0"/>
              <a:t>experiential feeling</a:t>
            </a:r>
            <a:r>
              <a:rPr lang="en-GB" sz="2000" dirty="0"/>
              <a:t>. Many events will also incorporate some sort of virtual component, allowing those who cannot attend to still join. </a:t>
            </a:r>
          </a:p>
          <a:p>
            <a:pPr>
              <a:lnSpc>
                <a:spcPct val="110000"/>
              </a:lnSpc>
            </a:pPr>
            <a:r>
              <a:rPr lang="en-GB" sz="2000" dirty="0"/>
              <a:t>Contracts will be tightened, and cancellation terms carefully crafted. Venues and suppliers will try to protect themselves from losing revenue, while agencies and event managers will try to ensure they can avoid paying for an event that may never happen. </a:t>
            </a:r>
          </a:p>
        </p:txBody>
      </p:sp>
      <p:pic>
        <p:nvPicPr>
          <p:cNvPr id="5" name="Picture 4" descr="Calendar&#10;&#10;Description automatically generated">
            <a:extLst>
              <a:ext uri="{FF2B5EF4-FFF2-40B4-BE49-F238E27FC236}">
                <a16:creationId xmlns:a16="http://schemas.microsoft.com/office/drawing/2014/main" id="{892F34D5-89F4-6CEF-7FBF-19D5A5A6B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00105" y="1689068"/>
            <a:ext cx="4320160" cy="3240120"/>
          </a:xfrm>
          <a:prstGeom prst="ellipse">
            <a:avLst/>
          </a:prstGeom>
          <a:ln>
            <a:noFill/>
          </a:ln>
          <a:effectLst>
            <a:softEdge rad="112500"/>
          </a:effectLst>
        </p:spPr>
      </p:pic>
    </p:spTree>
    <p:extLst>
      <p:ext uri="{BB962C8B-B14F-4D97-AF65-F5344CB8AC3E}">
        <p14:creationId xmlns:p14="http://schemas.microsoft.com/office/powerpoint/2010/main" val="1984632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025B7-7AD2-7808-1955-5307A7E3B007}"/>
              </a:ext>
            </a:extLst>
          </p:cNvPr>
          <p:cNvSpPr>
            <a:spLocks noGrp="1"/>
          </p:cNvSpPr>
          <p:nvPr>
            <p:ph type="title"/>
          </p:nvPr>
        </p:nvSpPr>
        <p:spPr>
          <a:xfrm>
            <a:off x="838200" y="365126"/>
            <a:ext cx="10515600" cy="1035050"/>
          </a:xfrm>
        </p:spPr>
        <p:txBody>
          <a:bodyPr>
            <a:normAutofit fontScale="90000"/>
          </a:bodyPr>
          <a:lstStyle/>
          <a:p>
            <a:br>
              <a:rPr lang="en-GB" dirty="0"/>
            </a:br>
            <a:r>
              <a:rPr lang="en-GB" dirty="0"/>
              <a:t>New Technologies &amp; Start ups To Help The Industry</a:t>
            </a:r>
            <a:br>
              <a:rPr lang="en-GB" dirty="0"/>
            </a:br>
            <a:endParaRPr lang="en-GB" dirty="0"/>
          </a:p>
        </p:txBody>
      </p:sp>
      <p:sp>
        <p:nvSpPr>
          <p:cNvPr id="3" name="Content Placeholder 2">
            <a:extLst>
              <a:ext uri="{FF2B5EF4-FFF2-40B4-BE49-F238E27FC236}">
                <a16:creationId xmlns:a16="http://schemas.microsoft.com/office/drawing/2014/main" id="{665172B7-A021-CD74-C516-A0D66C349459}"/>
              </a:ext>
            </a:extLst>
          </p:cNvPr>
          <p:cNvSpPr>
            <a:spLocks noGrp="1"/>
          </p:cNvSpPr>
          <p:nvPr>
            <p:ph idx="1"/>
          </p:nvPr>
        </p:nvSpPr>
        <p:spPr/>
        <p:txBody>
          <a:bodyPr/>
          <a:lstStyle/>
          <a:p>
            <a:r>
              <a:rPr lang="en-GB" dirty="0"/>
              <a:t>Events and meetings were already using increasing amounts of technology to enhance their events, with the addition of digital marketing for promotions. </a:t>
            </a:r>
          </a:p>
          <a:p>
            <a:r>
              <a:rPr lang="en-GB" dirty="0"/>
              <a:t>Even more recently, social media enabled those who couldn't attend to follow events remotely.</a:t>
            </a:r>
          </a:p>
          <a:p>
            <a:endParaRPr lang="en-GB" dirty="0"/>
          </a:p>
          <a:p>
            <a:r>
              <a:rPr lang="en-GB" dirty="0">
                <a:hlinkClick r:id="rId2"/>
              </a:rPr>
              <a:t>https://www.plugandplaytechcenter.com/resources/what-will-happen-events-industry-after-coronavirus/</a:t>
            </a:r>
            <a:endParaRPr lang="en-GB" dirty="0"/>
          </a:p>
          <a:p>
            <a:endParaRPr lang="en-GB" dirty="0"/>
          </a:p>
        </p:txBody>
      </p:sp>
    </p:spTree>
    <p:extLst>
      <p:ext uri="{BB962C8B-B14F-4D97-AF65-F5344CB8AC3E}">
        <p14:creationId xmlns:p14="http://schemas.microsoft.com/office/powerpoint/2010/main" val="172285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6987-0F38-B937-B989-187140974E35}"/>
              </a:ext>
            </a:extLst>
          </p:cNvPr>
          <p:cNvSpPr>
            <a:spLocks noGrp="1"/>
          </p:cNvSpPr>
          <p:nvPr>
            <p:ph type="title"/>
          </p:nvPr>
        </p:nvSpPr>
        <p:spPr>
          <a:xfrm>
            <a:off x="388144" y="300831"/>
            <a:ext cx="10515600" cy="1325563"/>
          </a:xfrm>
        </p:spPr>
        <p:txBody>
          <a:bodyPr/>
          <a:lstStyle/>
          <a:p>
            <a:r>
              <a:rPr lang="en-GB" dirty="0"/>
              <a:t>Pandemic outcomes for events </a:t>
            </a:r>
          </a:p>
        </p:txBody>
      </p:sp>
      <p:sp>
        <p:nvSpPr>
          <p:cNvPr id="3" name="Content Placeholder 2">
            <a:extLst>
              <a:ext uri="{FF2B5EF4-FFF2-40B4-BE49-F238E27FC236}">
                <a16:creationId xmlns:a16="http://schemas.microsoft.com/office/drawing/2014/main" id="{A4C48C08-0B74-EE44-2F20-837746AAB3AE}"/>
              </a:ext>
            </a:extLst>
          </p:cNvPr>
          <p:cNvSpPr>
            <a:spLocks noGrp="1"/>
          </p:cNvSpPr>
          <p:nvPr>
            <p:ph idx="1"/>
          </p:nvPr>
        </p:nvSpPr>
        <p:spPr/>
        <p:txBody>
          <a:bodyPr/>
          <a:lstStyle/>
          <a:p>
            <a:r>
              <a:rPr lang="en-GB" dirty="0">
                <a:hlinkClick r:id="rId2"/>
              </a:rPr>
              <a:t>https://vimeo.com/413642003</a:t>
            </a:r>
            <a:endParaRPr lang="en-GB" dirty="0"/>
          </a:p>
          <a:p>
            <a:endParaRPr lang="en-GB" dirty="0">
              <a:hlinkClick r:id="rId3" action="ppaction://hlinkfile"/>
            </a:endParaRPr>
          </a:p>
          <a:p>
            <a:endParaRPr lang="en-GB" dirty="0">
              <a:hlinkClick r:id="rId3" action="ppaction://hlinkfile"/>
            </a:endParaRPr>
          </a:p>
          <a:p>
            <a:r>
              <a:rPr lang="en-GB" dirty="0">
                <a:hlinkClick r:id="rId3" action="ppaction://hlinkfile"/>
              </a:rPr>
              <a:t>file:///C:/Users/deborah.jenkins/Downloads/assessment-criteria-major-signature-and-growth-events%20ASS%202%20(1).pdf</a:t>
            </a:r>
            <a:endParaRPr lang="en-GB" dirty="0"/>
          </a:p>
          <a:p>
            <a:endParaRPr lang="en-GB" dirty="0"/>
          </a:p>
          <a:p>
            <a:endParaRPr lang="en-GB" dirty="0"/>
          </a:p>
        </p:txBody>
      </p:sp>
    </p:spTree>
    <p:extLst>
      <p:ext uri="{BB962C8B-B14F-4D97-AF65-F5344CB8AC3E}">
        <p14:creationId xmlns:p14="http://schemas.microsoft.com/office/powerpoint/2010/main" val="890355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1826</Words>
  <Application>Microsoft Office PowerPoint</Application>
  <PresentationFormat>Widescreen</PresentationFormat>
  <Paragraphs>150</Paragraphs>
  <Slides>31</Slides>
  <Notes>4</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museo-sans-500</vt:lpstr>
      <vt:lpstr>Abadi Extra Light</vt:lpstr>
      <vt:lpstr>Arial</vt:lpstr>
      <vt:lpstr>Calibri</vt:lpstr>
      <vt:lpstr>Calibri Light</vt:lpstr>
      <vt:lpstr>Helvetica</vt:lpstr>
      <vt:lpstr>Montserrat</vt:lpstr>
      <vt:lpstr>Raleway</vt:lpstr>
      <vt:lpstr>Roboto</vt:lpstr>
      <vt:lpstr>Source Sans Pro</vt:lpstr>
      <vt:lpstr>Verdana</vt:lpstr>
      <vt:lpstr>Office Theme</vt:lpstr>
      <vt:lpstr>Event planning and operational impacts </vt:lpstr>
      <vt:lpstr>Session objectives </vt:lpstr>
      <vt:lpstr>Event planning considerations </vt:lpstr>
      <vt:lpstr>PowerPoint Presentation</vt:lpstr>
      <vt:lpstr>PowerPoint Presentation</vt:lpstr>
      <vt:lpstr>Event operations using the areas of EMBOK impact domains  - </vt:lpstr>
      <vt:lpstr>The EMBOK term for these areas is Knowledge Domains. Every event manager, from festival organisers to conference planners, must manage each of these areas. They represent the temporary Departments or Divisions of the event management.</vt:lpstr>
      <vt:lpstr>PowerPoint Presentation</vt:lpstr>
      <vt:lpstr>PowerPoint Presentation</vt:lpstr>
      <vt:lpstr>Event planning impacts</vt:lpstr>
      <vt:lpstr>economic</vt:lpstr>
      <vt:lpstr>environmental</vt:lpstr>
      <vt:lpstr> Environmental </vt:lpstr>
      <vt:lpstr>Sustainability </vt:lpstr>
      <vt:lpstr>Social </vt:lpstr>
      <vt:lpstr>Social  2020</vt:lpstr>
      <vt:lpstr>Economic  2020 </vt:lpstr>
      <vt:lpstr>The Economic Dimensions of the UK’s Events Sector</vt:lpstr>
      <vt:lpstr>PowerPoint Presentation</vt:lpstr>
      <vt:lpstr>PowerPoint Presentation</vt:lpstr>
      <vt:lpstr>PowerPoint Presentation</vt:lpstr>
      <vt:lpstr>THE TOP 10 SAFETY RISKS </vt:lpstr>
      <vt:lpstr>Event and Production Equipment</vt:lpstr>
      <vt:lpstr>Have you got the right crowd management processes in place?</vt:lpstr>
      <vt:lpstr>Are there children attending or participating?</vt:lpstr>
      <vt:lpstr>Staff and volunteer safety</vt:lpstr>
      <vt:lpstr>Identified any potential fire hazards</vt:lpstr>
      <vt:lpstr>Antisocial or aggressive behaviour  </vt:lpstr>
      <vt:lpstr>Covid implications/consideration for the industry  </vt:lpstr>
      <vt:lpstr> New Technologies &amp; Start ups To Help The Industry </vt:lpstr>
      <vt:lpstr>Pandemic outcomes for events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planning and operational impacts </dc:title>
  <dc:creator>Deborah Jenkins</dc:creator>
  <cp:lastModifiedBy>Deborah Jenkins</cp:lastModifiedBy>
  <cp:revision>1</cp:revision>
  <dcterms:created xsi:type="dcterms:W3CDTF">2022-10-24T13:26:31Z</dcterms:created>
  <dcterms:modified xsi:type="dcterms:W3CDTF">2022-10-24T19:59:58Z</dcterms:modified>
</cp:coreProperties>
</file>