
<file path=[Content_Types].xml><?xml version="1.0" encoding="utf-8"?>
<Types xmlns="http://schemas.openxmlformats.org/package/2006/content-types">
  <Default Extension="2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74" r:id="rId4"/>
    <p:sldId id="258" r:id="rId5"/>
    <p:sldId id="267" r:id="rId6"/>
    <p:sldId id="259" r:id="rId7"/>
    <p:sldId id="268" r:id="rId8"/>
    <p:sldId id="260" r:id="rId9"/>
    <p:sldId id="281" r:id="rId10"/>
    <p:sldId id="261" r:id="rId11"/>
    <p:sldId id="262" r:id="rId12"/>
    <p:sldId id="280" r:id="rId13"/>
    <p:sldId id="279" r:id="rId14"/>
    <p:sldId id="263" r:id="rId15"/>
    <p:sldId id="265" r:id="rId16"/>
    <p:sldId id="266" r:id="rId17"/>
    <p:sldId id="269" r:id="rId18"/>
    <p:sldId id="270" r:id="rId19"/>
    <p:sldId id="271" r:id="rId20"/>
    <p:sldId id="272" r:id="rId21"/>
    <p:sldId id="277" r:id="rId22"/>
    <p:sldId id="282" r:id="rId23"/>
    <p:sldId id="273" r:id="rId24"/>
    <p:sldId id="278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323" autoAdjust="0"/>
  </p:normalViewPr>
  <p:slideViewPr>
    <p:cSldViewPr snapToGrid="0">
      <p:cViewPr varScale="1">
        <p:scale>
          <a:sx n="78" d="100"/>
          <a:sy n="78" d="100"/>
        </p:scale>
        <p:origin x="87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image" Target="../media/image16.jpe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Relationship Id="rId6" Type="http://schemas.openxmlformats.org/officeDocument/2006/relationships/image" Target="../media/image28.svg"/><Relationship Id="rId5" Type="http://schemas.openxmlformats.org/officeDocument/2006/relationships/image" Target="../media/image27.svg"/><Relationship Id="rId4" Type="http://schemas.openxmlformats.org/officeDocument/2006/relationships/image" Target="../media/image26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health-topics/health-equity#tab=tab_1" TargetMode="External"/><Relationship Id="rId3" Type="http://schemas.openxmlformats.org/officeDocument/2006/relationships/hyperlink" Target="https://www.england.nhs.uk/greenernhs/a-net-zero-nhs/" TargetMode="External"/><Relationship Id="rId7" Type="http://schemas.openxmlformats.org/officeDocument/2006/relationships/hyperlink" Target="https://www.ukri.org/who-we-are/how-we-are-doing/research-outcomes-and-impact/nerc/healthy-environment-healthy-people" TargetMode="External"/><Relationship Id="rId2" Type="http://schemas.openxmlformats.org/officeDocument/2006/relationships/hyperlink" Target="https://www.nhs.uk/better-health/" TargetMode="External"/><Relationship Id="rId1" Type="http://schemas.openxmlformats.org/officeDocument/2006/relationships/hyperlink" Target="https://www.local.gov.uk/case-studies/integrating-health-and-social-care-rotherham-case-study" TargetMode="External"/><Relationship Id="rId6" Type="http://schemas.openxmlformats.org/officeDocument/2006/relationships/hyperlink" Target="https://journals.sagepub.com/doi/full/10.1177/1359105320985576" TargetMode="External"/><Relationship Id="rId5" Type="http://schemas.openxmlformats.org/officeDocument/2006/relationships/hyperlink" Target="https://www.nmc.org.uk/standards/guidance/holistic-care/" TargetMode="External"/><Relationship Id="rId4" Type="http://schemas.openxmlformats.org/officeDocument/2006/relationships/hyperlink" Target="https://digital.nhs.uk/data-and-information/publications/statistical/health-survey-england-additional-analyses/ethnicity-and-health-2011-2019-experimental-statistics/wellbeing-copy" TargetMode="External"/><Relationship Id="rId9" Type="http://schemas.openxmlformats.org/officeDocument/2006/relationships/hyperlink" Target="https://www.rcn.org.uk/news-and-events/Blogs/sustainable-development-goals-and-older-people-100425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image" Target="../media/image16.jpe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Relationship Id="rId6" Type="http://schemas.openxmlformats.org/officeDocument/2006/relationships/image" Target="../media/image28.svg"/><Relationship Id="rId5" Type="http://schemas.openxmlformats.org/officeDocument/2006/relationships/image" Target="../media/image27.svg"/><Relationship Id="rId4" Type="http://schemas.openxmlformats.org/officeDocument/2006/relationships/image" Target="../media/image26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kri.org/who-we-are/how-we-are-doing/research-outcomes-and-impact/nerc/healthy-environment-healthy-people" TargetMode="External"/><Relationship Id="rId3" Type="http://schemas.openxmlformats.org/officeDocument/2006/relationships/hyperlink" Target="https://www.nhs.uk/better-health/" TargetMode="External"/><Relationship Id="rId7" Type="http://schemas.openxmlformats.org/officeDocument/2006/relationships/hyperlink" Target="https://journals.sagepub.com/doi/full/10.1177/1359105320985576" TargetMode="External"/><Relationship Id="rId2" Type="http://schemas.openxmlformats.org/officeDocument/2006/relationships/hyperlink" Target="https://www.local.gov.uk/case-studies/integrating-health-and-social-care-rotherham-case-study" TargetMode="External"/><Relationship Id="rId1" Type="http://schemas.openxmlformats.org/officeDocument/2006/relationships/hyperlink" Target="https://www.rcn.org.uk/news-and-events/Blogs/sustainable-development-goals-and-older-people-100425" TargetMode="External"/><Relationship Id="rId6" Type="http://schemas.openxmlformats.org/officeDocument/2006/relationships/hyperlink" Target="https://www.nmc.org.uk/standards/guidance/holistic-care/" TargetMode="External"/><Relationship Id="rId5" Type="http://schemas.openxmlformats.org/officeDocument/2006/relationships/hyperlink" Target="https://digital.nhs.uk/data-and-information/publications/statistical/health-survey-england-additional-analyses/ethnicity-and-health-2011-2019-experimental-statistics/wellbeing-copy" TargetMode="External"/><Relationship Id="rId4" Type="http://schemas.openxmlformats.org/officeDocument/2006/relationships/hyperlink" Target="https://www.england.nhs.uk/greenernhs/a-net-zero-nhs/" TargetMode="External"/><Relationship Id="rId9" Type="http://schemas.openxmlformats.org/officeDocument/2006/relationships/hyperlink" Target="https://www.who.int/health-topics/health-equity#tab=tab_1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977549-491D-4F9A-B1CA-B2084592F5FF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B391C9D-EC94-4AAF-81D8-13F414591A02}">
      <dgm:prSet custT="1"/>
      <dgm:spPr/>
      <dgm:t>
        <a:bodyPr/>
        <a:lstStyle/>
        <a:p>
          <a:r>
            <a:rPr lang="en-US" sz="1800" dirty="0"/>
            <a:t>Introduction	</a:t>
          </a:r>
        </a:p>
      </dgm:t>
    </dgm:pt>
    <dgm:pt modelId="{2587502A-BCCC-4061-AE90-945708C55324}" type="parTrans" cxnId="{5FB6F6D0-812A-44A2-B3CE-679B3E56522B}">
      <dgm:prSet/>
      <dgm:spPr/>
      <dgm:t>
        <a:bodyPr/>
        <a:lstStyle/>
        <a:p>
          <a:endParaRPr lang="en-US" sz="2400"/>
        </a:p>
      </dgm:t>
    </dgm:pt>
    <dgm:pt modelId="{846BFDC7-C37E-438B-8042-707DED4CB399}" type="sibTrans" cxnId="{5FB6F6D0-812A-44A2-B3CE-679B3E56522B}">
      <dgm:prSet/>
      <dgm:spPr/>
      <dgm:t>
        <a:bodyPr/>
        <a:lstStyle/>
        <a:p>
          <a:endParaRPr lang="en-US" sz="2400"/>
        </a:p>
      </dgm:t>
    </dgm:pt>
    <dgm:pt modelId="{05ED6609-5135-4165-AC82-674F6D32E210}">
      <dgm:prSet custT="1"/>
      <dgm:spPr/>
      <dgm:t>
        <a:bodyPr/>
        <a:lstStyle/>
        <a:p>
          <a:r>
            <a:rPr lang="en-US" sz="1800" dirty="0"/>
            <a:t>Definition and Key Concepts</a:t>
          </a:r>
        </a:p>
      </dgm:t>
    </dgm:pt>
    <dgm:pt modelId="{32644624-2E25-4CFA-BAFB-C89463D1A2DE}" type="parTrans" cxnId="{37EE7B6C-44F2-4567-A30A-6E30340660B3}">
      <dgm:prSet/>
      <dgm:spPr/>
      <dgm:t>
        <a:bodyPr/>
        <a:lstStyle/>
        <a:p>
          <a:endParaRPr lang="en-US" sz="2400"/>
        </a:p>
      </dgm:t>
    </dgm:pt>
    <dgm:pt modelId="{0A411FDE-BBD1-4135-A01D-6EE36B40B6FC}" type="sibTrans" cxnId="{37EE7B6C-44F2-4567-A30A-6E30340660B3}">
      <dgm:prSet/>
      <dgm:spPr/>
      <dgm:t>
        <a:bodyPr/>
        <a:lstStyle/>
        <a:p>
          <a:endParaRPr lang="en-US" sz="2400"/>
        </a:p>
      </dgm:t>
    </dgm:pt>
    <dgm:pt modelId="{50F2460B-23F4-4520-B97B-6F8CEA038542}">
      <dgm:prSet custT="1"/>
      <dgm:spPr/>
      <dgm:t>
        <a:bodyPr/>
        <a:lstStyle/>
        <a:p>
          <a:r>
            <a:rPr lang="en-US" sz="1800" dirty="0"/>
            <a:t>Integration of Healthcare and Well-being Approaches</a:t>
          </a:r>
        </a:p>
      </dgm:t>
    </dgm:pt>
    <dgm:pt modelId="{69B3BCC2-61CE-4AEC-B31A-3170A6408B88}" type="parTrans" cxnId="{9A6C8D1A-CF38-4417-A4DB-49617D4A0633}">
      <dgm:prSet/>
      <dgm:spPr/>
      <dgm:t>
        <a:bodyPr/>
        <a:lstStyle/>
        <a:p>
          <a:endParaRPr lang="en-US" sz="2400"/>
        </a:p>
      </dgm:t>
    </dgm:pt>
    <dgm:pt modelId="{FA661464-0A6D-42E1-AF5C-DCEFAFC7769E}" type="sibTrans" cxnId="{9A6C8D1A-CF38-4417-A4DB-49617D4A0633}">
      <dgm:prSet/>
      <dgm:spPr/>
      <dgm:t>
        <a:bodyPr/>
        <a:lstStyle/>
        <a:p>
          <a:endParaRPr lang="en-US" sz="2400"/>
        </a:p>
      </dgm:t>
    </dgm:pt>
    <dgm:pt modelId="{AC9C511C-16C0-4B86-9FED-103DDEE136C8}">
      <dgm:prSet custT="1"/>
      <dgm:spPr/>
      <dgm:t>
        <a:bodyPr/>
        <a:lstStyle/>
        <a:p>
          <a:r>
            <a:rPr lang="en-US" sz="1800" dirty="0"/>
            <a:t>Theoretical Perspectives: Biopsychosocial Model and Socio-Ecological Model</a:t>
          </a:r>
        </a:p>
      </dgm:t>
    </dgm:pt>
    <dgm:pt modelId="{8DB15B06-38FA-4A07-805A-32E6E3E4BFCE}" type="parTrans" cxnId="{BC1DD208-8FDC-45C1-8570-C6A6663B98EA}">
      <dgm:prSet/>
      <dgm:spPr/>
      <dgm:t>
        <a:bodyPr/>
        <a:lstStyle/>
        <a:p>
          <a:endParaRPr lang="en-US" sz="2400"/>
        </a:p>
      </dgm:t>
    </dgm:pt>
    <dgm:pt modelId="{408CBEC8-D813-494C-B599-7CDD14B8A6E3}" type="sibTrans" cxnId="{BC1DD208-8FDC-45C1-8570-C6A6663B98EA}">
      <dgm:prSet/>
      <dgm:spPr/>
      <dgm:t>
        <a:bodyPr/>
        <a:lstStyle/>
        <a:p>
          <a:endParaRPr lang="en-US" sz="2400"/>
        </a:p>
      </dgm:t>
    </dgm:pt>
    <dgm:pt modelId="{07848F1F-7E11-410F-88A5-92EE1D961354}">
      <dgm:prSet custT="1"/>
      <dgm:spPr/>
      <dgm:t>
        <a:bodyPr/>
        <a:lstStyle/>
        <a:p>
          <a:r>
            <a:rPr lang="en-US" sz="1800" dirty="0"/>
            <a:t>Policies and Governance</a:t>
          </a:r>
        </a:p>
      </dgm:t>
    </dgm:pt>
    <dgm:pt modelId="{9247DCE9-A59E-4D29-9421-72BF1672B5D0}" type="parTrans" cxnId="{A0DC81A0-E973-4D7D-BE3E-3874481975FE}">
      <dgm:prSet/>
      <dgm:spPr/>
      <dgm:t>
        <a:bodyPr/>
        <a:lstStyle/>
        <a:p>
          <a:endParaRPr lang="en-US" sz="2400"/>
        </a:p>
      </dgm:t>
    </dgm:pt>
    <dgm:pt modelId="{B219AB11-E51B-4CC4-8A01-92CAD1074081}" type="sibTrans" cxnId="{A0DC81A0-E973-4D7D-BE3E-3874481975FE}">
      <dgm:prSet/>
      <dgm:spPr/>
      <dgm:t>
        <a:bodyPr/>
        <a:lstStyle/>
        <a:p>
          <a:endParaRPr lang="en-US" sz="2400"/>
        </a:p>
      </dgm:t>
    </dgm:pt>
    <dgm:pt modelId="{8D8F5826-E152-46C0-B3DD-0245B767B90B}">
      <dgm:prSet custT="1"/>
      <dgm:spPr/>
      <dgm:t>
        <a:bodyPr/>
        <a:lstStyle/>
        <a:p>
          <a:r>
            <a:rPr lang="en-US" sz="1800" dirty="0"/>
            <a:t>Service Delivery</a:t>
          </a:r>
        </a:p>
      </dgm:t>
    </dgm:pt>
    <dgm:pt modelId="{C2CB28B3-C129-43E5-9D71-CF00D645898D}" type="parTrans" cxnId="{05B36DB4-322E-4FE5-A3F8-438FAB1C4502}">
      <dgm:prSet/>
      <dgm:spPr/>
      <dgm:t>
        <a:bodyPr/>
        <a:lstStyle/>
        <a:p>
          <a:endParaRPr lang="en-US" sz="2400"/>
        </a:p>
      </dgm:t>
    </dgm:pt>
    <dgm:pt modelId="{5C0336A5-422F-4FE4-883D-4FA6988D7394}" type="sibTrans" cxnId="{05B36DB4-322E-4FE5-A3F8-438FAB1C4502}">
      <dgm:prSet/>
      <dgm:spPr/>
      <dgm:t>
        <a:bodyPr/>
        <a:lstStyle/>
        <a:p>
          <a:endParaRPr lang="en-US" sz="2400"/>
        </a:p>
      </dgm:t>
    </dgm:pt>
    <dgm:pt modelId="{B90894F8-DA53-4D43-8D5C-8147020709E2}">
      <dgm:prSet custT="1"/>
      <dgm:spPr/>
      <dgm:t>
        <a:bodyPr/>
        <a:lstStyle/>
        <a:p>
          <a:r>
            <a:rPr lang="en-US" sz="1800" dirty="0"/>
            <a:t>Public Health Initiatives Equality And Access</a:t>
          </a:r>
        </a:p>
      </dgm:t>
    </dgm:pt>
    <dgm:pt modelId="{EC202B74-06FD-4D8D-8F9D-7AD345CCDB64}" type="parTrans" cxnId="{F7705691-D47C-43DE-ABB6-BDD94B158ECB}">
      <dgm:prSet/>
      <dgm:spPr/>
      <dgm:t>
        <a:bodyPr/>
        <a:lstStyle/>
        <a:p>
          <a:endParaRPr lang="en-US" sz="2400"/>
        </a:p>
      </dgm:t>
    </dgm:pt>
    <dgm:pt modelId="{05D7090B-745D-4CF7-9B8B-7AF0FCE7CE58}" type="sibTrans" cxnId="{F7705691-D47C-43DE-ABB6-BDD94B158ECB}">
      <dgm:prSet/>
      <dgm:spPr/>
      <dgm:t>
        <a:bodyPr/>
        <a:lstStyle/>
        <a:p>
          <a:endParaRPr lang="en-US" sz="2400"/>
        </a:p>
      </dgm:t>
    </dgm:pt>
    <dgm:pt modelId="{64449FAA-3C39-4E7C-A67B-71A714F753F6}">
      <dgm:prSet custT="1"/>
      <dgm:spPr/>
      <dgm:t>
        <a:bodyPr/>
        <a:lstStyle/>
        <a:p>
          <a:r>
            <a:rPr lang="en-US" sz="1800" dirty="0"/>
            <a:t>Sustainable Development Goals 3 &amp; 10</a:t>
          </a:r>
        </a:p>
      </dgm:t>
    </dgm:pt>
    <dgm:pt modelId="{FD645712-7BCF-456C-ADC3-18ABCEAF114C}" type="parTrans" cxnId="{E1A27A60-2DE9-4406-A30D-9C2EC7099E6F}">
      <dgm:prSet/>
      <dgm:spPr/>
      <dgm:t>
        <a:bodyPr/>
        <a:lstStyle/>
        <a:p>
          <a:endParaRPr lang="en-US" sz="2400"/>
        </a:p>
      </dgm:t>
    </dgm:pt>
    <dgm:pt modelId="{4CCACD84-31E1-433F-9169-E7BB2BFEC1BD}" type="sibTrans" cxnId="{E1A27A60-2DE9-4406-A30D-9C2EC7099E6F}">
      <dgm:prSet/>
      <dgm:spPr/>
      <dgm:t>
        <a:bodyPr/>
        <a:lstStyle/>
        <a:p>
          <a:endParaRPr lang="en-US" sz="2400"/>
        </a:p>
      </dgm:t>
    </dgm:pt>
    <dgm:pt modelId="{A68F4F9C-6D43-41E5-9E72-AB3D1F0E112D}">
      <dgm:prSet custT="1"/>
      <dgm:spPr/>
      <dgm:t>
        <a:bodyPr/>
        <a:lstStyle/>
        <a:p>
          <a:r>
            <a:rPr lang="en-US" sz="1800" dirty="0"/>
            <a:t>Recommendations</a:t>
          </a:r>
        </a:p>
      </dgm:t>
    </dgm:pt>
    <dgm:pt modelId="{A6775B5B-6AFD-4C49-A751-C455F74C48D1}" type="parTrans" cxnId="{61A05B8C-00E8-4628-A4BF-D27E925450E1}">
      <dgm:prSet/>
      <dgm:spPr/>
      <dgm:t>
        <a:bodyPr/>
        <a:lstStyle/>
        <a:p>
          <a:endParaRPr lang="en-US" sz="2400"/>
        </a:p>
      </dgm:t>
    </dgm:pt>
    <dgm:pt modelId="{3B7E85A9-8DCD-46C5-AE43-D4FEC70AB952}" type="sibTrans" cxnId="{61A05B8C-00E8-4628-A4BF-D27E925450E1}">
      <dgm:prSet/>
      <dgm:spPr/>
      <dgm:t>
        <a:bodyPr/>
        <a:lstStyle/>
        <a:p>
          <a:endParaRPr lang="en-US" sz="2400"/>
        </a:p>
      </dgm:t>
    </dgm:pt>
    <dgm:pt modelId="{EC308F9B-CF13-4C0D-8076-4055487A97F5}">
      <dgm:prSet custT="1"/>
      <dgm:spPr/>
      <dgm:t>
        <a:bodyPr/>
        <a:lstStyle/>
        <a:p>
          <a:r>
            <a:rPr lang="en-US" sz="1800"/>
            <a:t>References</a:t>
          </a:r>
          <a:endParaRPr lang="en-US" sz="1800" dirty="0"/>
        </a:p>
      </dgm:t>
    </dgm:pt>
    <dgm:pt modelId="{E9A0BC37-9EF0-4354-87FC-44123A2D0BF1}" type="parTrans" cxnId="{AC1E6CF8-8353-4DDA-AAC3-783193558DEA}">
      <dgm:prSet/>
      <dgm:spPr/>
      <dgm:t>
        <a:bodyPr/>
        <a:lstStyle/>
        <a:p>
          <a:endParaRPr lang="en-US" sz="2400"/>
        </a:p>
      </dgm:t>
    </dgm:pt>
    <dgm:pt modelId="{862548B1-4EBE-403F-B1B8-2677EAE9654B}" type="sibTrans" cxnId="{AC1E6CF8-8353-4DDA-AAC3-783193558DEA}">
      <dgm:prSet/>
      <dgm:spPr/>
      <dgm:t>
        <a:bodyPr/>
        <a:lstStyle/>
        <a:p>
          <a:endParaRPr lang="en-US" sz="2400"/>
        </a:p>
      </dgm:t>
    </dgm:pt>
    <dgm:pt modelId="{3C618125-A068-476E-B095-B76A16B8D377}">
      <dgm:prSet custT="1"/>
      <dgm:spPr/>
      <dgm:t>
        <a:bodyPr/>
        <a:lstStyle/>
        <a:p>
          <a:r>
            <a:rPr lang="en-US" sz="1800" dirty="0"/>
            <a:t>Conclusion</a:t>
          </a:r>
        </a:p>
      </dgm:t>
    </dgm:pt>
    <dgm:pt modelId="{A1621636-1D6E-4B3B-86F0-4A37E17E9AE7}" type="parTrans" cxnId="{8A04E832-7668-44FB-8FC6-2BC0D8DCA639}">
      <dgm:prSet/>
      <dgm:spPr/>
      <dgm:t>
        <a:bodyPr/>
        <a:lstStyle/>
        <a:p>
          <a:endParaRPr lang="en-US" sz="2400"/>
        </a:p>
      </dgm:t>
    </dgm:pt>
    <dgm:pt modelId="{F09B43E1-3D94-4AFF-AC25-42D57FE3390A}" type="sibTrans" cxnId="{8A04E832-7668-44FB-8FC6-2BC0D8DCA639}">
      <dgm:prSet/>
      <dgm:spPr/>
      <dgm:t>
        <a:bodyPr/>
        <a:lstStyle/>
        <a:p>
          <a:endParaRPr lang="en-US" sz="2400"/>
        </a:p>
      </dgm:t>
    </dgm:pt>
    <dgm:pt modelId="{ECB7D84E-D21C-49F8-94EF-2DDE0C4C6AA0}" type="pres">
      <dgm:prSet presAssocID="{BE977549-491D-4F9A-B1CA-B2084592F5FF}" presName="vert0" presStyleCnt="0">
        <dgm:presLayoutVars>
          <dgm:dir/>
          <dgm:animOne val="branch"/>
          <dgm:animLvl val="lvl"/>
        </dgm:presLayoutVars>
      </dgm:prSet>
      <dgm:spPr/>
    </dgm:pt>
    <dgm:pt modelId="{0CFCE7CC-94F7-4FEB-A27E-19CC0C7F55E2}" type="pres">
      <dgm:prSet presAssocID="{7B391C9D-EC94-4AAF-81D8-13F414591A02}" presName="thickLine" presStyleLbl="alignNode1" presStyleIdx="0" presStyleCnt="11"/>
      <dgm:spPr/>
    </dgm:pt>
    <dgm:pt modelId="{966A7BE7-6AFF-410E-BB65-FBF1368B5F7C}" type="pres">
      <dgm:prSet presAssocID="{7B391C9D-EC94-4AAF-81D8-13F414591A02}" presName="horz1" presStyleCnt="0"/>
      <dgm:spPr/>
    </dgm:pt>
    <dgm:pt modelId="{9F23357E-9C9A-43A4-BD3D-3A8363DE0727}" type="pres">
      <dgm:prSet presAssocID="{7B391C9D-EC94-4AAF-81D8-13F414591A02}" presName="tx1" presStyleLbl="revTx" presStyleIdx="0" presStyleCnt="11"/>
      <dgm:spPr/>
    </dgm:pt>
    <dgm:pt modelId="{0DEDBD09-1693-4A4F-AAE2-37656DD40EAF}" type="pres">
      <dgm:prSet presAssocID="{7B391C9D-EC94-4AAF-81D8-13F414591A02}" presName="vert1" presStyleCnt="0"/>
      <dgm:spPr/>
    </dgm:pt>
    <dgm:pt modelId="{3171D1E9-7793-48BE-954C-B57DC5237D0B}" type="pres">
      <dgm:prSet presAssocID="{05ED6609-5135-4165-AC82-674F6D32E210}" presName="thickLine" presStyleLbl="alignNode1" presStyleIdx="1" presStyleCnt="11"/>
      <dgm:spPr/>
    </dgm:pt>
    <dgm:pt modelId="{8327BEC7-F1F9-4601-AAA2-5E27CCD857C1}" type="pres">
      <dgm:prSet presAssocID="{05ED6609-5135-4165-AC82-674F6D32E210}" presName="horz1" presStyleCnt="0"/>
      <dgm:spPr/>
    </dgm:pt>
    <dgm:pt modelId="{F8729017-DBFB-4BA0-A467-B3646B1B6DDB}" type="pres">
      <dgm:prSet presAssocID="{05ED6609-5135-4165-AC82-674F6D32E210}" presName="tx1" presStyleLbl="revTx" presStyleIdx="1" presStyleCnt="11"/>
      <dgm:spPr/>
    </dgm:pt>
    <dgm:pt modelId="{7BD74AC5-43CB-4503-AD17-7CA714DFC59E}" type="pres">
      <dgm:prSet presAssocID="{05ED6609-5135-4165-AC82-674F6D32E210}" presName="vert1" presStyleCnt="0"/>
      <dgm:spPr/>
    </dgm:pt>
    <dgm:pt modelId="{DBB71830-8099-4859-AACC-B6DB1DA78CCD}" type="pres">
      <dgm:prSet presAssocID="{50F2460B-23F4-4520-B97B-6F8CEA038542}" presName="thickLine" presStyleLbl="alignNode1" presStyleIdx="2" presStyleCnt="11"/>
      <dgm:spPr/>
    </dgm:pt>
    <dgm:pt modelId="{51466B30-097D-4BFC-969E-40EEC84D7D5F}" type="pres">
      <dgm:prSet presAssocID="{50F2460B-23F4-4520-B97B-6F8CEA038542}" presName="horz1" presStyleCnt="0"/>
      <dgm:spPr/>
    </dgm:pt>
    <dgm:pt modelId="{D907819D-E37A-415B-A8EC-0F97362FA089}" type="pres">
      <dgm:prSet presAssocID="{50F2460B-23F4-4520-B97B-6F8CEA038542}" presName="tx1" presStyleLbl="revTx" presStyleIdx="2" presStyleCnt="11"/>
      <dgm:spPr/>
    </dgm:pt>
    <dgm:pt modelId="{10A7747B-73AB-4D54-BA5D-0AF3830E3A10}" type="pres">
      <dgm:prSet presAssocID="{50F2460B-23F4-4520-B97B-6F8CEA038542}" presName="vert1" presStyleCnt="0"/>
      <dgm:spPr/>
    </dgm:pt>
    <dgm:pt modelId="{BC5E41E0-5FE7-4E06-B209-0736FAE7309E}" type="pres">
      <dgm:prSet presAssocID="{AC9C511C-16C0-4B86-9FED-103DDEE136C8}" presName="thickLine" presStyleLbl="alignNode1" presStyleIdx="3" presStyleCnt="11"/>
      <dgm:spPr/>
    </dgm:pt>
    <dgm:pt modelId="{D6DD6BE3-1893-4097-AFB4-3D8F624104FE}" type="pres">
      <dgm:prSet presAssocID="{AC9C511C-16C0-4B86-9FED-103DDEE136C8}" presName="horz1" presStyleCnt="0"/>
      <dgm:spPr/>
    </dgm:pt>
    <dgm:pt modelId="{A188D0CD-5DF4-4B25-AAA9-9D435138C068}" type="pres">
      <dgm:prSet presAssocID="{AC9C511C-16C0-4B86-9FED-103DDEE136C8}" presName="tx1" presStyleLbl="revTx" presStyleIdx="3" presStyleCnt="11"/>
      <dgm:spPr/>
    </dgm:pt>
    <dgm:pt modelId="{A07943DA-1446-4921-89F4-9E848A651D07}" type="pres">
      <dgm:prSet presAssocID="{AC9C511C-16C0-4B86-9FED-103DDEE136C8}" presName="vert1" presStyleCnt="0"/>
      <dgm:spPr/>
    </dgm:pt>
    <dgm:pt modelId="{DDE6BFD3-22CA-41B4-9031-D68C27657978}" type="pres">
      <dgm:prSet presAssocID="{07848F1F-7E11-410F-88A5-92EE1D961354}" presName="thickLine" presStyleLbl="alignNode1" presStyleIdx="4" presStyleCnt="11"/>
      <dgm:spPr/>
    </dgm:pt>
    <dgm:pt modelId="{83A3BF0B-32E0-49B4-8CFB-EFDA87190CCD}" type="pres">
      <dgm:prSet presAssocID="{07848F1F-7E11-410F-88A5-92EE1D961354}" presName="horz1" presStyleCnt="0"/>
      <dgm:spPr/>
    </dgm:pt>
    <dgm:pt modelId="{EC55E000-935D-47DB-A99C-05D9D141B784}" type="pres">
      <dgm:prSet presAssocID="{07848F1F-7E11-410F-88A5-92EE1D961354}" presName="tx1" presStyleLbl="revTx" presStyleIdx="4" presStyleCnt="11"/>
      <dgm:spPr/>
    </dgm:pt>
    <dgm:pt modelId="{1B908902-1C35-48B2-872F-43209E797E6E}" type="pres">
      <dgm:prSet presAssocID="{07848F1F-7E11-410F-88A5-92EE1D961354}" presName="vert1" presStyleCnt="0"/>
      <dgm:spPr/>
    </dgm:pt>
    <dgm:pt modelId="{FA48E525-DB13-48B1-BB67-E464A296763A}" type="pres">
      <dgm:prSet presAssocID="{8D8F5826-E152-46C0-B3DD-0245B767B90B}" presName="thickLine" presStyleLbl="alignNode1" presStyleIdx="5" presStyleCnt="11"/>
      <dgm:spPr/>
    </dgm:pt>
    <dgm:pt modelId="{819B34A3-D8B2-4052-8290-D8B50E01A48E}" type="pres">
      <dgm:prSet presAssocID="{8D8F5826-E152-46C0-B3DD-0245B767B90B}" presName="horz1" presStyleCnt="0"/>
      <dgm:spPr/>
    </dgm:pt>
    <dgm:pt modelId="{FA0C58CC-EFA2-4858-96A5-71572A09169A}" type="pres">
      <dgm:prSet presAssocID="{8D8F5826-E152-46C0-B3DD-0245B767B90B}" presName="tx1" presStyleLbl="revTx" presStyleIdx="5" presStyleCnt="11"/>
      <dgm:spPr/>
    </dgm:pt>
    <dgm:pt modelId="{116CEA72-B32F-4E54-B738-C3B0964340D1}" type="pres">
      <dgm:prSet presAssocID="{8D8F5826-E152-46C0-B3DD-0245B767B90B}" presName="vert1" presStyleCnt="0"/>
      <dgm:spPr/>
    </dgm:pt>
    <dgm:pt modelId="{1548DE31-C157-4F23-AA14-F3C7C5E3EF7C}" type="pres">
      <dgm:prSet presAssocID="{B90894F8-DA53-4D43-8D5C-8147020709E2}" presName="thickLine" presStyleLbl="alignNode1" presStyleIdx="6" presStyleCnt="11"/>
      <dgm:spPr/>
    </dgm:pt>
    <dgm:pt modelId="{3B05E50F-F17D-49E8-AC26-6C174E773418}" type="pres">
      <dgm:prSet presAssocID="{B90894F8-DA53-4D43-8D5C-8147020709E2}" presName="horz1" presStyleCnt="0"/>
      <dgm:spPr/>
    </dgm:pt>
    <dgm:pt modelId="{26A20423-A012-43DA-A75D-379DFE7AABE6}" type="pres">
      <dgm:prSet presAssocID="{B90894F8-DA53-4D43-8D5C-8147020709E2}" presName="tx1" presStyleLbl="revTx" presStyleIdx="6" presStyleCnt="11"/>
      <dgm:spPr/>
    </dgm:pt>
    <dgm:pt modelId="{27C0B076-30C3-4B05-8BC7-250CF57C41AF}" type="pres">
      <dgm:prSet presAssocID="{B90894F8-DA53-4D43-8D5C-8147020709E2}" presName="vert1" presStyleCnt="0"/>
      <dgm:spPr/>
    </dgm:pt>
    <dgm:pt modelId="{F6E01280-FF06-4C77-8ADD-10178E0FDFE6}" type="pres">
      <dgm:prSet presAssocID="{64449FAA-3C39-4E7C-A67B-71A714F753F6}" presName="thickLine" presStyleLbl="alignNode1" presStyleIdx="7" presStyleCnt="11"/>
      <dgm:spPr/>
    </dgm:pt>
    <dgm:pt modelId="{CC1AFBBD-4A01-4087-8693-9F9CE649F51C}" type="pres">
      <dgm:prSet presAssocID="{64449FAA-3C39-4E7C-A67B-71A714F753F6}" presName="horz1" presStyleCnt="0"/>
      <dgm:spPr/>
    </dgm:pt>
    <dgm:pt modelId="{B309423B-F005-4EDB-AD77-32C1601AACB9}" type="pres">
      <dgm:prSet presAssocID="{64449FAA-3C39-4E7C-A67B-71A714F753F6}" presName="tx1" presStyleLbl="revTx" presStyleIdx="7" presStyleCnt="11"/>
      <dgm:spPr/>
    </dgm:pt>
    <dgm:pt modelId="{3DCD1227-6815-42B8-A507-AA722D931CB4}" type="pres">
      <dgm:prSet presAssocID="{64449FAA-3C39-4E7C-A67B-71A714F753F6}" presName="vert1" presStyleCnt="0"/>
      <dgm:spPr/>
    </dgm:pt>
    <dgm:pt modelId="{58AD00E1-ED59-42C8-ADC1-0EC9F2F55358}" type="pres">
      <dgm:prSet presAssocID="{A68F4F9C-6D43-41E5-9E72-AB3D1F0E112D}" presName="thickLine" presStyleLbl="alignNode1" presStyleIdx="8" presStyleCnt="11"/>
      <dgm:spPr/>
    </dgm:pt>
    <dgm:pt modelId="{08A9D68B-D0D5-4D07-8E92-A48710211A92}" type="pres">
      <dgm:prSet presAssocID="{A68F4F9C-6D43-41E5-9E72-AB3D1F0E112D}" presName="horz1" presStyleCnt="0"/>
      <dgm:spPr/>
    </dgm:pt>
    <dgm:pt modelId="{16165B37-9C66-4918-BE01-6A7E67532651}" type="pres">
      <dgm:prSet presAssocID="{A68F4F9C-6D43-41E5-9E72-AB3D1F0E112D}" presName="tx1" presStyleLbl="revTx" presStyleIdx="8" presStyleCnt="11"/>
      <dgm:spPr/>
    </dgm:pt>
    <dgm:pt modelId="{93727D10-DE02-4C47-A1EC-DCDB8778C052}" type="pres">
      <dgm:prSet presAssocID="{A68F4F9C-6D43-41E5-9E72-AB3D1F0E112D}" presName="vert1" presStyleCnt="0"/>
      <dgm:spPr/>
    </dgm:pt>
    <dgm:pt modelId="{56890CD5-9758-408D-A7B8-1D2F2C06F390}" type="pres">
      <dgm:prSet presAssocID="{3C618125-A068-476E-B095-B76A16B8D377}" presName="thickLine" presStyleLbl="alignNode1" presStyleIdx="9" presStyleCnt="11"/>
      <dgm:spPr/>
    </dgm:pt>
    <dgm:pt modelId="{1BC0D8BF-67F6-45E3-8605-656D912C5966}" type="pres">
      <dgm:prSet presAssocID="{3C618125-A068-476E-B095-B76A16B8D377}" presName="horz1" presStyleCnt="0"/>
      <dgm:spPr/>
    </dgm:pt>
    <dgm:pt modelId="{2D496AB5-3863-4A22-8431-6CFF1DC0DBE8}" type="pres">
      <dgm:prSet presAssocID="{3C618125-A068-476E-B095-B76A16B8D377}" presName="tx1" presStyleLbl="revTx" presStyleIdx="9" presStyleCnt="11"/>
      <dgm:spPr/>
    </dgm:pt>
    <dgm:pt modelId="{A7AE673D-F732-487B-A23B-12C9D8A05E9A}" type="pres">
      <dgm:prSet presAssocID="{3C618125-A068-476E-B095-B76A16B8D377}" presName="vert1" presStyleCnt="0"/>
      <dgm:spPr/>
    </dgm:pt>
    <dgm:pt modelId="{E1BDAA93-ABF8-44AC-AD77-61BFBB4C561E}" type="pres">
      <dgm:prSet presAssocID="{EC308F9B-CF13-4C0D-8076-4055487A97F5}" presName="thickLine" presStyleLbl="alignNode1" presStyleIdx="10" presStyleCnt="11"/>
      <dgm:spPr/>
    </dgm:pt>
    <dgm:pt modelId="{96DB9955-6F6F-4BA0-915A-40FF324F1BE1}" type="pres">
      <dgm:prSet presAssocID="{EC308F9B-CF13-4C0D-8076-4055487A97F5}" presName="horz1" presStyleCnt="0"/>
      <dgm:spPr/>
    </dgm:pt>
    <dgm:pt modelId="{B444D801-0A78-4A08-8AFB-686CF496F1E8}" type="pres">
      <dgm:prSet presAssocID="{EC308F9B-CF13-4C0D-8076-4055487A97F5}" presName="tx1" presStyleLbl="revTx" presStyleIdx="10" presStyleCnt="11"/>
      <dgm:spPr/>
    </dgm:pt>
    <dgm:pt modelId="{2D5029B5-C1F9-4A8F-AF52-3815B27E6C24}" type="pres">
      <dgm:prSet presAssocID="{EC308F9B-CF13-4C0D-8076-4055487A97F5}" presName="vert1" presStyleCnt="0"/>
      <dgm:spPr/>
    </dgm:pt>
  </dgm:ptLst>
  <dgm:cxnLst>
    <dgm:cxn modelId="{380EF301-2106-444D-8A11-2959D190210C}" type="presOf" srcId="{3C618125-A068-476E-B095-B76A16B8D377}" destId="{2D496AB5-3863-4A22-8431-6CFF1DC0DBE8}" srcOrd="0" destOrd="0" presId="urn:microsoft.com/office/officeart/2008/layout/LinedList"/>
    <dgm:cxn modelId="{BC1DD208-8FDC-45C1-8570-C6A6663B98EA}" srcId="{BE977549-491D-4F9A-B1CA-B2084592F5FF}" destId="{AC9C511C-16C0-4B86-9FED-103DDEE136C8}" srcOrd="3" destOrd="0" parTransId="{8DB15B06-38FA-4A07-805A-32E6E3E4BFCE}" sibTransId="{408CBEC8-D813-494C-B599-7CDD14B8A6E3}"/>
    <dgm:cxn modelId="{50141116-4302-4665-84B4-A5E3A9283F6A}" type="presOf" srcId="{64449FAA-3C39-4E7C-A67B-71A714F753F6}" destId="{B309423B-F005-4EDB-AD77-32C1601AACB9}" srcOrd="0" destOrd="0" presId="urn:microsoft.com/office/officeart/2008/layout/LinedList"/>
    <dgm:cxn modelId="{9A6C8D1A-CF38-4417-A4DB-49617D4A0633}" srcId="{BE977549-491D-4F9A-B1CA-B2084592F5FF}" destId="{50F2460B-23F4-4520-B97B-6F8CEA038542}" srcOrd="2" destOrd="0" parTransId="{69B3BCC2-61CE-4AEC-B31A-3170A6408B88}" sibTransId="{FA661464-0A6D-42E1-AF5C-DCEFAFC7769E}"/>
    <dgm:cxn modelId="{8A04E832-7668-44FB-8FC6-2BC0D8DCA639}" srcId="{BE977549-491D-4F9A-B1CA-B2084592F5FF}" destId="{3C618125-A068-476E-B095-B76A16B8D377}" srcOrd="9" destOrd="0" parTransId="{A1621636-1D6E-4B3B-86F0-4A37E17E9AE7}" sibTransId="{F09B43E1-3D94-4AFF-AC25-42D57FE3390A}"/>
    <dgm:cxn modelId="{0CD82138-7B33-41AC-A738-2829BF364EE9}" type="presOf" srcId="{AC9C511C-16C0-4B86-9FED-103DDEE136C8}" destId="{A188D0CD-5DF4-4B25-AAA9-9D435138C068}" srcOrd="0" destOrd="0" presId="urn:microsoft.com/office/officeart/2008/layout/LinedList"/>
    <dgm:cxn modelId="{7445FA3F-9B19-4E52-9A8C-DC00EC453060}" type="presOf" srcId="{BE977549-491D-4F9A-B1CA-B2084592F5FF}" destId="{ECB7D84E-D21C-49F8-94EF-2DDE0C4C6AA0}" srcOrd="0" destOrd="0" presId="urn:microsoft.com/office/officeart/2008/layout/LinedList"/>
    <dgm:cxn modelId="{E1A27A60-2DE9-4406-A30D-9C2EC7099E6F}" srcId="{BE977549-491D-4F9A-B1CA-B2084592F5FF}" destId="{64449FAA-3C39-4E7C-A67B-71A714F753F6}" srcOrd="7" destOrd="0" parTransId="{FD645712-7BCF-456C-ADC3-18ABCEAF114C}" sibTransId="{4CCACD84-31E1-433F-9169-E7BB2BFEC1BD}"/>
    <dgm:cxn modelId="{3421FE41-B215-4E23-8E0D-0BBB1508B0EB}" type="presOf" srcId="{EC308F9B-CF13-4C0D-8076-4055487A97F5}" destId="{B444D801-0A78-4A08-8AFB-686CF496F1E8}" srcOrd="0" destOrd="0" presId="urn:microsoft.com/office/officeart/2008/layout/LinedList"/>
    <dgm:cxn modelId="{21C79045-B930-4B09-96FC-722F592E4EAA}" type="presOf" srcId="{B90894F8-DA53-4D43-8D5C-8147020709E2}" destId="{26A20423-A012-43DA-A75D-379DFE7AABE6}" srcOrd="0" destOrd="0" presId="urn:microsoft.com/office/officeart/2008/layout/LinedList"/>
    <dgm:cxn modelId="{37EE7B6C-44F2-4567-A30A-6E30340660B3}" srcId="{BE977549-491D-4F9A-B1CA-B2084592F5FF}" destId="{05ED6609-5135-4165-AC82-674F6D32E210}" srcOrd="1" destOrd="0" parTransId="{32644624-2E25-4CFA-BAFB-C89463D1A2DE}" sibTransId="{0A411FDE-BBD1-4135-A01D-6EE36B40B6FC}"/>
    <dgm:cxn modelId="{17201855-0469-4AB2-8CA6-E17501111EA4}" type="presOf" srcId="{50F2460B-23F4-4520-B97B-6F8CEA038542}" destId="{D907819D-E37A-415B-A8EC-0F97362FA089}" srcOrd="0" destOrd="0" presId="urn:microsoft.com/office/officeart/2008/layout/LinedList"/>
    <dgm:cxn modelId="{4445A176-0A32-44AD-A851-A0ABD05017BA}" type="presOf" srcId="{07848F1F-7E11-410F-88A5-92EE1D961354}" destId="{EC55E000-935D-47DB-A99C-05D9D141B784}" srcOrd="0" destOrd="0" presId="urn:microsoft.com/office/officeart/2008/layout/LinedList"/>
    <dgm:cxn modelId="{4CB7C881-0944-447B-95A7-9A2404C5902F}" type="presOf" srcId="{05ED6609-5135-4165-AC82-674F6D32E210}" destId="{F8729017-DBFB-4BA0-A467-B3646B1B6DDB}" srcOrd="0" destOrd="0" presId="urn:microsoft.com/office/officeart/2008/layout/LinedList"/>
    <dgm:cxn modelId="{61A05B8C-00E8-4628-A4BF-D27E925450E1}" srcId="{BE977549-491D-4F9A-B1CA-B2084592F5FF}" destId="{A68F4F9C-6D43-41E5-9E72-AB3D1F0E112D}" srcOrd="8" destOrd="0" parTransId="{A6775B5B-6AFD-4C49-A751-C455F74C48D1}" sibTransId="{3B7E85A9-8DCD-46C5-AE43-D4FEC70AB952}"/>
    <dgm:cxn modelId="{F7705691-D47C-43DE-ABB6-BDD94B158ECB}" srcId="{BE977549-491D-4F9A-B1CA-B2084592F5FF}" destId="{B90894F8-DA53-4D43-8D5C-8147020709E2}" srcOrd="6" destOrd="0" parTransId="{EC202B74-06FD-4D8D-8F9D-7AD345CCDB64}" sibTransId="{05D7090B-745D-4CF7-9B8B-7AF0FCE7CE58}"/>
    <dgm:cxn modelId="{9BB80A9D-E45E-4C20-84FC-330890031077}" type="presOf" srcId="{A68F4F9C-6D43-41E5-9E72-AB3D1F0E112D}" destId="{16165B37-9C66-4918-BE01-6A7E67532651}" srcOrd="0" destOrd="0" presId="urn:microsoft.com/office/officeart/2008/layout/LinedList"/>
    <dgm:cxn modelId="{A0DC81A0-E973-4D7D-BE3E-3874481975FE}" srcId="{BE977549-491D-4F9A-B1CA-B2084592F5FF}" destId="{07848F1F-7E11-410F-88A5-92EE1D961354}" srcOrd="4" destOrd="0" parTransId="{9247DCE9-A59E-4D29-9421-72BF1672B5D0}" sibTransId="{B219AB11-E51B-4CC4-8A01-92CAD1074081}"/>
    <dgm:cxn modelId="{05B36DB4-322E-4FE5-A3F8-438FAB1C4502}" srcId="{BE977549-491D-4F9A-B1CA-B2084592F5FF}" destId="{8D8F5826-E152-46C0-B3DD-0245B767B90B}" srcOrd="5" destOrd="0" parTransId="{C2CB28B3-C129-43E5-9D71-CF00D645898D}" sibTransId="{5C0336A5-422F-4FE4-883D-4FA6988D7394}"/>
    <dgm:cxn modelId="{90F860B8-50F1-44B3-B3A7-E6915BADC257}" type="presOf" srcId="{7B391C9D-EC94-4AAF-81D8-13F414591A02}" destId="{9F23357E-9C9A-43A4-BD3D-3A8363DE0727}" srcOrd="0" destOrd="0" presId="urn:microsoft.com/office/officeart/2008/layout/LinedList"/>
    <dgm:cxn modelId="{5FB6F6D0-812A-44A2-B3CE-679B3E56522B}" srcId="{BE977549-491D-4F9A-B1CA-B2084592F5FF}" destId="{7B391C9D-EC94-4AAF-81D8-13F414591A02}" srcOrd="0" destOrd="0" parTransId="{2587502A-BCCC-4061-AE90-945708C55324}" sibTransId="{846BFDC7-C37E-438B-8042-707DED4CB399}"/>
    <dgm:cxn modelId="{9BF203F8-EBFE-47F1-A282-82F278F34A37}" type="presOf" srcId="{8D8F5826-E152-46C0-B3DD-0245B767B90B}" destId="{FA0C58CC-EFA2-4858-96A5-71572A09169A}" srcOrd="0" destOrd="0" presId="urn:microsoft.com/office/officeart/2008/layout/LinedList"/>
    <dgm:cxn modelId="{AC1E6CF8-8353-4DDA-AAC3-783193558DEA}" srcId="{BE977549-491D-4F9A-B1CA-B2084592F5FF}" destId="{EC308F9B-CF13-4C0D-8076-4055487A97F5}" srcOrd="10" destOrd="0" parTransId="{E9A0BC37-9EF0-4354-87FC-44123A2D0BF1}" sibTransId="{862548B1-4EBE-403F-B1B8-2677EAE9654B}"/>
    <dgm:cxn modelId="{39FCD388-54AC-4F46-B5F5-BBD24B248D57}" type="presParOf" srcId="{ECB7D84E-D21C-49F8-94EF-2DDE0C4C6AA0}" destId="{0CFCE7CC-94F7-4FEB-A27E-19CC0C7F55E2}" srcOrd="0" destOrd="0" presId="urn:microsoft.com/office/officeart/2008/layout/LinedList"/>
    <dgm:cxn modelId="{EEA5D0C3-E9E9-4FC2-B7D8-6F29066E27DD}" type="presParOf" srcId="{ECB7D84E-D21C-49F8-94EF-2DDE0C4C6AA0}" destId="{966A7BE7-6AFF-410E-BB65-FBF1368B5F7C}" srcOrd="1" destOrd="0" presId="urn:microsoft.com/office/officeart/2008/layout/LinedList"/>
    <dgm:cxn modelId="{EED44AAA-4CE9-4495-BE8F-C642B2EA10DF}" type="presParOf" srcId="{966A7BE7-6AFF-410E-BB65-FBF1368B5F7C}" destId="{9F23357E-9C9A-43A4-BD3D-3A8363DE0727}" srcOrd="0" destOrd="0" presId="urn:microsoft.com/office/officeart/2008/layout/LinedList"/>
    <dgm:cxn modelId="{39DDEA43-87CF-4EA1-B140-6FD4A2E4C5F0}" type="presParOf" srcId="{966A7BE7-6AFF-410E-BB65-FBF1368B5F7C}" destId="{0DEDBD09-1693-4A4F-AAE2-37656DD40EAF}" srcOrd="1" destOrd="0" presId="urn:microsoft.com/office/officeart/2008/layout/LinedList"/>
    <dgm:cxn modelId="{D90A0579-87C3-401B-B30B-34F6827D0188}" type="presParOf" srcId="{ECB7D84E-D21C-49F8-94EF-2DDE0C4C6AA0}" destId="{3171D1E9-7793-48BE-954C-B57DC5237D0B}" srcOrd="2" destOrd="0" presId="urn:microsoft.com/office/officeart/2008/layout/LinedList"/>
    <dgm:cxn modelId="{DE152A01-82C1-437F-BB87-6F19C942DDD5}" type="presParOf" srcId="{ECB7D84E-D21C-49F8-94EF-2DDE0C4C6AA0}" destId="{8327BEC7-F1F9-4601-AAA2-5E27CCD857C1}" srcOrd="3" destOrd="0" presId="urn:microsoft.com/office/officeart/2008/layout/LinedList"/>
    <dgm:cxn modelId="{D8B3F90C-5FC4-45BE-B693-01169F4B5587}" type="presParOf" srcId="{8327BEC7-F1F9-4601-AAA2-5E27CCD857C1}" destId="{F8729017-DBFB-4BA0-A467-B3646B1B6DDB}" srcOrd="0" destOrd="0" presId="urn:microsoft.com/office/officeart/2008/layout/LinedList"/>
    <dgm:cxn modelId="{186B3AE9-5D0C-4A09-8B8B-A4F4D77685CA}" type="presParOf" srcId="{8327BEC7-F1F9-4601-AAA2-5E27CCD857C1}" destId="{7BD74AC5-43CB-4503-AD17-7CA714DFC59E}" srcOrd="1" destOrd="0" presId="urn:microsoft.com/office/officeart/2008/layout/LinedList"/>
    <dgm:cxn modelId="{C84B7CD8-DD33-43C4-AD7B-2E18280E63D7}" type="presParOf" srcId="{ECB7D84E-D21C-49F8-94EF-2DDE0C4C6AA0}" destId="{DBB71830-8099-4859-AACC-B6DB1DA78CCD}" srcOrd="4" destOrd="0" presId="urn:microsoft.com/office/officeart/2008/layout/LinedList"/>
    <dgm:cxn modelId="{5AA05EC7-D576-4CC6-875E-591FDABC482F}" type="presParOf" srcId="{ECB7D84E-D21C-49F8-94EF-2DDE0C4C6AA0}" destId="{51466B30-097D-4BFC-969E-40EEC84D7D5F}" srcOrd="5" destOrd="0" presId="urn:microsoft.com/office/officeart/2008/layout/LinedList"/>
    <dgm:cxn modelId="{898DC5A5-E321-4C6B-BDFC-9606380160E0}" type="presParOf" srcId="{51466B30-097D-4BFC-969E-40EEC84D7D5F}" destId="{D907819D-E37A-415B-A8EC-0F97362FA089}" srcOrd="0" destOrd="0" presId="urn:microsoft.com/office/officeart/2008/layout/LinedList"/>
    <dgm:cxn modelId="{5FF0357F-A37D-408F-852C-B4C8150294D2}" type="presParOf" srcId="{51466B30-097D-4BFC-969E-40EEC84D7D5F}" destId="{10A7747B-73AB-4D54-BA5D-0AF3830E3A10}" srcOrd="1" destOrd="0" presId="urn:microsoft.com/office/officeart/2008/layout/LinedList"/>
    <dgm:cxn modelId="{CB9C3AF7-C7DA-44D0-A88D-7628BBC0FA10}" type="presParOf" srcId="{ECB7D84E-D21C-49F8-94EF-2DDE0C4C6AA0}" destId="{BC5E41E0-5FE7-4E06-B209-0736FAE7309E}" srcOrd="6" destOrd="0" presId="urn:microsoft.com/office/officeart/2008/layout/LinedList"/>
    <dgm:cxn modelId="{B09ED33E-CBBB-4677-AC82-99A349FEFCBD}" type="presParOf" srcId="{ECB7D84E-D21C-49F8-94EF-2DDE0C4C6AA0}" destId="{D6DD6BE3-1893-4097-AFB4-3D8F624104FE}" srcOrd="7" destOrd="0" presId="urn:microsoft.com/office/officeart/2008/layout/LinedList"/>
    <dgm:cxn modelId="{2594ED23-8F5F-404B-A3DE-3C2763229C32}" type="presParOf" srcId="{D6DD6BE3-1893-4097-AFB4-3D8F624104FE}" destId="{A188D0CD-5DF4-4B25-AAA9-9D435138C068}" srcOrd="0" destOrd="0" presId="urn:microsoft.com/office/officeart/2008/layout/LinedList"/>
    <dgm:cxn modelId="{A71BA4C1-09FA-431B-B936-48714F54E968}" type="presParOf" srcId="{D6DD6BE3-1893-4097-AFB4-3D8F624104FE}" destId="{A07943DA-1446-4921-89F4-9E848A651D07}" srcOrd="1" destOrd="0" presId="urn:microsoft.com/office/officeart/2008/layout/LinedList"/>
    <dgm:cxn modelId="{D11B23BC-7C55-4D9C-BBB5-4B67C023F0E6}" type="presParOf" srcId="{ECB7D84E-D21C-49F8-94EF-2DDE0C4C6AA0}" destId="{DDE6BFD3-22CA-41B4-9031-D68C27657978}" srcOrd="8" destOrd="0" presId="urn:microsoft.com/office/officeart/2008/layout/LinedList"/>
    <dgm:cxn modelId="{26D2E912-EA3C-4ABF-A387-6CD6F3885A99}" type="presParOf" srcId="{ECB7D84E-D21C-49F8-94EF-2DDE0C4C6AA0}" destId="{83A3BF0B-32E0-49B4-8CFB-EFDA87190CCD}" srcOrd="9" destOrd="0" presId="urn:microsoft.com/office/officeart/2008/layout/LinedList"/>
    <dgm:cxn modelId="{CABDDCB0-1A19-4057-B09F-165CBBAFC1CD}" type="presParOf" srcId="{83A3BF0B-32E0-49B4-8CFB-EFDA87190CCD}" destId="{EC55E000-935D-47DB-A99C-05D9D141B784}" srcOrd="0" destOrd="0" presId="urn:microsoft.com/office/officeart/2008/layout/LinedList"/>
    <dgm:cxn modelId="{C636F3B8-7949-484C-AA80-0DCE3F467CD5}" type="presParOf" srcId="{83A3BF0B-32E0-49B4-8CFB-EFDA87190CCD}" destId="{1B908902-1C35-48B2-872F-43209E797E6E}" srcOrd="1" destOrd="0" presId="urn:microsoft.com/office/officeart/2008/layout/LinedList"/>
    <dgm:cxn modelId="{BBEBD959-55F1-4D26-BE6E-1BC9B23FC8E7}" type="presParOf" srcId="{ECB7D84E-D21C-49F8-94EF-2DDE0C4C6AA0}" destId="{FA48E525-DB13-48B1-BB67-E464A296763A}" srcOrd="10" destOrd="0" presId="urn:microsoft.com/office/officeart/2008/layout/LinedList"/>
    <dgm:cxn modelId="{06BC626D-7A24-4725-A1EF-D15BFA895612}" type="presParOf" srcId="{ECB7D84E-D21C-49F8-94EF-2DDE0C4C6AA0}" destId="{819B34A3-D8B2-4052-8290-D8B50E01A48E}" srcOrd="11" destOrd="0" presId="urn:microsoft.com/office/officeart/2008/layout/LinedList"/>
    <dgm:cxn modelId="{95610414-96B4-417A-8117-E09775D5DE5D}" type="presParOf" srcId="{819B34A3-D8B2-4052-8290-D8B50E01A48E}" destId="{FA0C58CC-EFA2-4858-96A5-71572A09169A}" srcOrd="0" destOrd="0" presId="urn:microsoft.com/office/officeart/2008/layout/LinedList"/>
    <dgm:cxn modelId="{89D560A5-0AD9-4547-AD8A-D6ED0363D90A}" type="presParOf" srcId="{819B34A3-D8B2-4052-8290-D8B50E01A48E}" destId="{116CEA72-B32F-4E54-B738-C3B0964340D1}" srcOrd="1" destOrd="0" presId="urn:microsoft.com/office/officeart/2008/layout/LinedList"/>
    <dgm:cxn modelId="{FB553C75-1F1F-449A-A08D-2BE22CB2ABF3}" type="presParOf" srcId="{ECB7D84E-D21C-49F8-94EF-2DDE0C4C6AA0}" destId="{1548DE31-C157-4F23-AA14-F3C7C5E3EF7C}" srcOrd="12" destOrd="0" presId="urn:microsoft.com/office/officeart/2008/layout/LinedList"/>
    <dgm:cxn modelId="{6E1EADE5-C4E2-4848-AE57-F80E01E682C0}" type="presParOf" srcId="{ECB7D84E-D21C-49F8-94EF-2DDE0C4C6AA0}" destId="{3B05E50F-F17D-49E8-AC26-6C174E773418}" srcOrd="13" destOrd="0" presId="urn:microsoft.com/office/officeart/2008/layout/LinedList"/>
    <dgm:cxn modelId="{0556BFB3-4425-4576-83E9-8C604A15EF3D}" type="presParOf" srcId="{3B05E50F-F17D-49E8-AC26-6C174E773418}" destId="{26A20423-A012-43DA-A75D-379DFE7AABE6}" srcOrd="0" destOrd="0" presId="urn:microsoft.com/office/officeart/2008/layout/LinedList"/>
    <dgm:cxn modelId="{FDEED332-CF04-4FE7-AC57-1FDB8C26B4AE}" type="presParOf" srcId="{3B05E50F-F17D-49E8-AC26-6C174E773418}" destId="{27C0B076-30C3-4B05-8BC7-250CF57C41AF}" srcOrd="1" destOrd="0" presId="urn:microsoft.com/office/officeart/2008/layout/LinedList"/>
    <dgm:cxn modelId="{D610C153-19DE-47A5-8D21-1C0917FA6AC9}" type="presParOf" srcId="{ECB7D84E-D21C-49F8-94EF-2DDE0C4C6AA0}" destId="{F6E01280-FF06-4C77-8ADD-10178E0FDFE6}" srcOrd="14" destOrd="0" presId="urn:microsoft.com/office/officeart/2008/layout/LinedList"/>
    <dgm:cxn modelId="{C4E887F1-9012-4095-B364-E54FDC8B2648}" type="presParOf" srcId="{ECB7D84E-D21C-49F8-94EF-2DDE0C4C6AA0}" destId="{CC1AFBBD-4A01-4087-8693-9F9CE649F51C}" srcOrd="15" destOrd="0" presId="urn:microsoft.com/office/officeart/2008/layout/LinedList"/>
    <dgm:cxn modelId="{CD8E63EA-B843-4B45-91B0-9E3B494FA535}" type="presParOf" srcId="{CC1AFBBD-4A01-4087-8693-9F9CE649F51C}" destId="{B309423B-F005-4EDB-AD77-32C1601AACB9}" srcOrd="0" destOrd="0" presId="urn:microsoft.com/office/officeart/2008/layout/LinedList"/>
    <dgm:cxn modelId="{D9C00237-5C67-4C90-B193-9D07A4459133}" type="presParOf" srcId="{CC1AFBBD-4A01-4087-8693-9F9CE649F51C}" destId="{3DCD1227-6815-42B8-A507-AA722D931CB4}" srcOrd="1" destOrd="0" presId="urn:microsoft.com/office/officeart/2008/layout/LinedList"/>
    <dgm:cxn modelId="{3E12A67C-84D9-4996-8E0B-04EC448B1E7F}" type="presParOf" srcId="{ECB7D84E-D21C-49F8-94EF-2DDE0C4C6AA0}" destId="{58AD00E1-ED59-42C8-ADC1-0EC9F2F55358}" srcOrd="16" destOrd="0" presId="urn:microsoft.com/office/officeart/2008/layout/LinedList"/>
    <dgm:cxn modelId="{514F6042-460F-419A-B189-5A3340513565}" type="presParOf" srcId="{ECB7D84E-D21C-49F8-94EF-2DDE0C4C6AA0}" destId="{08A9D68B-D0D5-4D07-8E92-A48710211A92}" srcOrd="17" destOrd="0" presId="urn:microsoft.com/office/officeart/2008/layout/LinedList"/>
    <dgm:cxn modelId="{39832F28-7F93-43B0-859D-BF2E8523BBDD}" type="presParOf" srcId="{08A9D68B-D0D5-4D07-8E92-A48710211A92}" destId="{16165B37-9C66-4918-BE01-6A7E67532651}" srcOrd="0" destOrd="0" presId="urn:microsoft.com/office/officeart/2008/layout/LinedList"/>
    <dgm:cxn modelId="{9CD70720-6992-46E8-8F91-A0E37F6CD196}" type="presParOf" srcId="{08A9D68B-D0D5-4D07-8E92-A48710211A92}" destId="{93727D10-DE02-4C47-A1EC-DCDB8778C052}" srcOrd="1" destOrd="0" presId="urn:microsoft.com/office/officeart/2008/layout/LinedList"/>
    <dgm:cxn modelId="{7F597EFA-BEEA-4648-A515-0333F97337A3}" type="presParOf" srcId="{ECB7D84E-D21C-49F8-94EF-2DDE0C4C6AA0}" destId="{56890CD5-9758-408D-A7B8-1D2F2C06F390}" srcOrd="18" destOrd="0" presId="urn:microsoft.com/office/officeart/2008/layout/LinedList"/>
    <dgm:cxn modelId="{8715F1A4-C4C1-410B-8485-E761D7AF84BB}" type="presParOf" srcId="{ECB7D84E-D21C-49F8-94EF-2DDE0C4C6AA0}" destId="{1BC0D8BF-67F6-45E3-8605-656D912C5966}" srcOrd="19" destOrd="0" presId="urn:microsoft.com/office/officeart/2008/layout/LinedList"/>
    <dgm:cxn modelId="{CDD51782-149B-47D2-84D3-3F15AED64508}" type="presParOf" srcId="{1BC0D8BF-67F6-45E3-8605-656D912C5966}" destId="{2D496AB5-3863-4A22-8431-6CFF1DC0DBE8}" srcOrd="0" destOrd="0" presId="urn:microsoft.com/office/officeart/2008/layout/LinedList"/>
    <dgm:cxn modelId="{EC64652A-FCA0-48BB-A1D7-F2D1D3D65589}" type="presParOf" srcId="{1BC0D8BF-67F6-45E3-8605-656D912C5966}" destId="{A7AE673D-F732-487B-A23B-12C9D8A05E9A}" srcOrd="1" destOrd="0" presId="urn:microsoft.com/office/officeart/2008/layout/LinedList"/>
    <dgm:cxn modelId="{DC806245-20D6-491E-89BC-CE26645B5A43}" type="presParOf" srcId="{ECB7D84E-D21C-49F8-94EF-2DDE0C4C6AA0}" destId="{E1BDAA93-ABF8-44AC-AD77-61BFBB4C561E}" srcOrd="20" destOrd="0" presId="urn:microsoft.com/office/officeart/2008/layout/LinedList"/>
    <dgm:cxn modelId="{93EFAEC0-BFF5-47AA-9697-C1A35AC92DFB}" type="presParOf" srcId="{ECB7D84E-D21C-49F8-94EF-2DDE0C4C6AA0}" destId="{96DB9955-6F6F-4BA0-915A-40FF324F1BE1}" srcOrd="21" destOrd="0" presId="urn:microsoft.com/office/officeart/2008/layout/LinedList"/>
    <dgm:cxn modelId="{36F59033-D7FA-4167-9427-DABF9E02F714}" type="presParOf" srcId="{96DB9955-6F6F-4BA0-915A-40FF324F1BE1}" destId="{B444D801-0A78-4A08-8AFB-686CF496F1E8}" srcOrd="0" destOrd="0" presId="urn:microsoft.com/office/officeart/2008/layout/LinedList"/>
    <dgm:cxn modelId="{05462D97-07E8-46FD-A952-32E66373BE8D}" type="presParOf" srcId="{96DB9955-6F6F-4BA0-915A-40FF324F1BE1}" destId="{2D5029B5-C1F9-4A8F-AF52-3815B27E6C2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FC583A-C670-4ED1-9455-9E3B16816E8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9B7F749-46E4-48CA-BEBE-A79A29934CAA}">
      <dgm:prSet/>
      <dgm:spPr/>
      <dgm:t>
        <a:bodyPr/>
        <a:lstStyle/>
        <a:p>
          <a:r>
            <a:rPr lang="en-US" dirty="0"/>
            <a:t>Developed in the 1970s by Urie Bronfenbrenner, and in the 1980s Kenneth E. McLeroy and colleagues applied the model specifically to health promotion. </a:t>
          </a:r>
        </a:p>
      </dgm:t>
    </dgm:pt>
    <dgm:pt modelId="{1B0C1899-FB4B-4196-A9A1-1985021D5617}" type="parTrans" cxnId="{1AC0CE76-4218-4E65-AB07-DEBDB58B32A6}">
      <dgm:prSet/>
      <dgm:spPr/>
      <dgm:t>
        <a:bodyPr/>
        <a:lstStyle/>
        <a:p>
          <a:endParaRPr lang="en-US"/>
        </a:p>
      </dgm:t>
    </dgm:pt>
    <dgm:pt modelId="{CD190295-F262-49CB-8883-833BA1EEEDAA}" type="sibTrans" cxnId="{1AC0CE76-4218-4E65-AB07-DEBDB58B32A6}">
      <dgm:prSet/>
      <dgm:spPr/>
      <dgm:t>
        <a:bodyPr/>
        <a:lstStyle/>
        <a:p>
          <a:endParaRPr lang="en-US"/>
        </a:p>
      </dgm:t>
    </dgm:pt>
    <dgm:pt modelId="{A3EBFF86-E596-479E-A914-D1336C47074E}">
      <dgm:prSet/>
      <dgm:spPr/>
      <dgm:t>
        <a:bodyPr/>
        <a:lstStyle/>
        <a:p>
          <a:r>
            <a:rPr lang="en-US"/>
            <a:t>Health is influenced by </a:t>
          </a:r>
          <a:r>
            <a:rPr lang="en-US" b="1"/>
            <a:t>social determinants</a:t>
          </a:r>
          <a:endParaRPr lang="en-US"/>
        </a:p>
      </dgm:t>
    </dgm:pt>
    <dgm:pt modelId="{ACC3EF28-5320-42FC-AD5A-F315EA06E63D}" type="parTrans" cxnId="{54D44EFE-C10B-4165-A322-784FBB2E325E}">
      <dgm:prSet/>
      <dgm:spPr/>
      <dgm:t>
        <a:bodyPr/>
        <a:lstStyle/>
        <a:p>
          <a:endParaRPr lang="en-US"/>
        </a:p>
      </dgm:t>
    </dgm:pt>
    <dgm:pt modelId="{0597E614-FC27-4836-B15D-055B41007639}" type="sibTrans" cxnId="{54D44EFE-C10B-4165-A322-784FBB2E325E}">
      <dgm:prSet/>
      <dgm:spPr/>
      <dgm:t>
        <a:bodyPr/>
        <a:lstStyle/>
        <a:p>
          <a:endParaRPr lang="en-US"/>
        </a:p>
      </dgm:t>
    </dgm:pt>
    <dgm:pt modelId="{FD0D2DF8-8CF0-496B-B418-E79346B6E86C}">
      <dgm:prSet/>
      <dgm:spPr/>
      <dgm:t>
        <a:bodyPr/>
        <a:lstStyle/>
        <a:p>
          <a:r>
            <a:rPr lang="en-US"/>
            <a:t>Interventions can occur at </a:t>
          </a:r>
          <a:r>
            <a:rPr lang="en-US" b="1"/>
            <a:t>multiple levels</a:t>
          </a:r>
          <a:r>
            <a:rPr lang="en-US"/>
            <a:t>: individual, community, and national policy</a:t>
          </a:r>
        </a:p>
      </dgm:t>
    </dgm:pt>
    <dgm:pt modelId="{24DBF626-8D3B-41FC-B2EA-86D7FE0E46C5}" type="parTrans" cxnId="{50BB61B0-26C7-4A1B-A2A3-8C81C93E0579}">
      <dgm:prSet/>
      <dgm:spPr/>
      <dgm:t>
        <a:bodyPr/>
        <a:lstStyle/>
        <a:p>
          <a:endParaRPr lang="en-US"/>
        </a:p>
      </dgm:t>
    </dgm:pt>
    <dgm:pt modelId="{571873A3-A11E-471D-AF25-3C52C066E200}" type="sibTrans" cxnId="{50BB61B0-26C7-4A1B-A2A3-8C81C93E0579}">
      <dgm:prSet/>
      <dgm:spPr/>
      <dgm:t>
        <a:bodyPr/>
        <a:lstStyle/>
        <a:p>
          <a:endParaRPr lang="en-US"/>
        </a:p>
      </dgm:t>
    </dgm:pt>
    <dgm:pt modelId="{ADB85F15-D595-414F-8329-D38743BD162C}">
      <dgm:prSet/>
      <dgm:spPr/>
      <dgm:t>
        <a:bodyPr/>
        <a:lstStyle/>
        <a:p>
          <a:r>
            <a:rPr lang="en-US" dirty="0"/>
            <a:t>Public health focuses on </a:t>
          </a:r>
          <a:r>
            <a:rPr lang="en-US" b="1" dirty="0"/>
            <a:t>prevention</a:t>
          </a:r>
          <a:endParaRPr lang="en-US" dirty="0"/>
        </a:p>
      </dgm:t>
    </dgm:pt>
    <dgm:pt modelId="{1A03DEF0-2C7F-4E6B-AA1E-A285E6273DB5}" type="parTrans" cxnId="{C2837921-627C-440E-A9D9-B29D2A333003}">
      <dgm:prSet/>
      <dgm:spPr/>
      <dgm:t>
        <a:bodyPr/>
        <a:lstStyle/>
        <a:p>
          <a:endParaRPr lang="en-US"/>
        </a:p>
      </dgm:t>
    </dgm:pt>
    <dgm:pt modelId="{8ECC0E66-7E1A-4A5E-8DD5-5D6E95658D62}" type="sibTrans" cxnId="{C2837921-627C-440E-A9D9-B29D2A333003}">
      <dgm:prSet/>
      <dgm:spPr/>
      <dgm:t>
        <a:bodyPr/>
        <a:lstStyle/>
        <a:p>
          <a:endParaRPr lang="en-US"/>
        </a:p>
      </dgm:t>
    </dgm:pt>
    <dgm:pt modelId="{089451F2-5853-4BD8-AF94-8C9AFFF12695}" type="pres">
      <dgm:prSet presAssocID="{5DFC583A-C670-4ED1-9455-9E3B16816E86}" presName="root" presStyleCnt="0">
        <dgm:presLayoutVars>
          <dgm:dir/>
          <dgm:resizeHandles val="exact"/>
        </dgm:presLayoutVars>
      </dgm:prSet>
      <dgm:spPr/>
    </dgm:pt>
    <dgm:pt modelId="{CA542085-CC28-4C36-B9E3-6EC1A42186AB}" type="pres">
      <dgm:prSet presAssocID="{5DFC583A-C670-4ED1-9455-9E3B16816E86}" presName="container" presStyleCnt="0">
        <dgm:presLayoutVars>
          <dgm:dir/>
          <dgm:resizeHandles val="exact"/>
        </dgm:presLayoutVars>
      </dgm:prSet>
      <dgm:spPr/>
    </dgm:pt>
    <dgm:pt modelId="{2441D13C-11F7-4570-86BE-0AAAC97E344E}" type="pres">
      <dgm:prSet presAssocID="{E9B7F749-46E4-48CA-BEBE-A79A29934CAA}" presName="compNode" presStyleCnt="0"/>
      <dgm:spPr/>
    </dgm:pt>
    <dgm:pt modelId="{5E716DA6-6A11-4BE9-AB54-CE6DCB60D5FD}" type="pres">
      <dgm:prSet presAssocID="{E9B7F749-46E4-48CA-BEBE-A79A29934CAA}" presName="iconBgRect" presStyleLbl="bgShp" presStyleIdx="0" presStyleCnt="4"/>
      <dgm:spPr/>
    </dgm:pt>
    <dgm:pt modelId="{62285DC5-405D-4364-9564-B40DE7C81F25}" type="pres">
      <dgm:prSet presAssocID="{E9B7F749-46E4-48CA-BEBE-A79A29934CA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1E932A08-F9B7-4C4F-968E-4724D07BA252}" type="pres">
      <dgm:prSet presAssocID="{E9B7F749-46E4-48CA-BEBE-A79A29934CAA}" presName="spaceRect" presStyleCnt="0"/>
      <dgm:spPr/>
    </dgm:pt>
    <dgm:pt modelId="{0B024232-98CC-41B0-9845-BFDACAD55D08}" type="pres">
      <dgm:prSet presAssocID="{E9B7F749-46E4-48CA-BEBE-A79A29934CAA}" presName="textRect" presStyleLbl="revTx" presStyleIdx="0" presStyleCnt="4">
        <dgm:presLayoutVars>
          <dgm:chMax val="1"/>
          <dgm:chPref val="1"/>
        </dgm:presLayoutVars>
      </dgm:prSet>
      <dgm:spPr/>
    </dgm:pt>
    <dgm:pt modelId="{7F2B7E5F-6AA8-416B-BBC8-511622228DD8}" type="pres">
      <dgm:prSet presAssocID="{CD190295-F262-49CB-8883-833BA1EEEDAA}" presName="sibTrans" presStyleLbl="sibTrans2D1" presStyleIdx="0" presStyleCnt="0"/>
      <dgm:spPr/>
    </dgm:pt>
    <dgm:pt modelId="{EB80BA98-8465-46FD-94F1-9C3C77F1E2FB}" type="pres">
      <dgm:prSet presAssocID="{A3EBFF86-E596-479E-A914-D1336C47074E}" presName="compNode" presStyleCnt="0"/>
      <dgm:spPr/>
    </dgm:pt>
    <dgm:pt modelId="{A215E325-07ED-41A6-B8F9-9F36294B55EE}" type="pres">
      <dgm:prSet presAssocID="{A3EBFF86-E596-479E-A914-D1336C47074E}" presName="iconBgRect" presStyleLbl="bgShp" presStyleIdx="1" presStyleCnt="4"/>
      <dgm:spPr/>
    </dgm:pt>
    <dgm:pt modelId="{EDB965D0-0E72-403F-91CF-2DD1B36A254E}" type="pres">
      <dgm:prSet presAssocID="{A3EBFF86-E596-479E-A914-D1336C47074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9F7A988-30EF-4D21-BC1F-7035FCA4EDEB}" type="pres">
      <dgm:prSet presAssocID="{A3EBFF86-E596-479E-A914-D1336C47074E}" presName="spaceRect" presStyleCnt="0"/>
      <dgm:spPr/>
    </dgm:pt>
    <dgm:pt modelId="{1CC23ABA-F4A9-4CDC-85EF-3D6FD51E7EB9}" type="pres">
      <dgm:prSet presAssocID="{A3EBFF86-E596-479E-A914-D1336C47074E}" presName="textRect" presStyleLbl="revTx" presStyleIdx="1" presStyleCnt="4">
        <dgm:presLayoutVars>
          <dgm:chMax val="1"/>
          <dgm:chPref val="1"/>
        </dgm:presLayoutVars>
      </dgm:prSet>
      <dgm:spPr/>
    </dgm:pt>
    <dgm:pt modelId="{03E1BDDB-F6A2-410D-BEF3-415E916BE6F6}" type="pres">
      <dgm:prSet presAssocID="{0597E614-FC27-4836-B15D-055B41007639}" presName="sibTrans" presStyleLbl="sibTrans2D1" presStyleIdx="0" presStyleCnt="0"/>
      <dgm:spPr/>
    </dgm:pt>
    <dgm:pt modelId="{7F7A864B-E373-4041-8A2B-05F6BD572A45}" type="pres">
      <dgm:prSet presAssocID="{FD0D2DF8-8CF0-496B-B418-E79346B6E86C}" presName="compNode" presStyleCnt="0"/>
      <dgm:spPr/>
    </dgm:pt>
    <dgm:pt modelId="{F6F6A431-A951-4385-A923-C8B2B647A00D}" type="pres">
      <dgm:prSet presAssocID="{FD0D2DF8-8CF0-496B-B418-E79346B6E86C}" presName="iconBgRect" presStyleLbl="bgShp" presStyleIdx="2" presStyleCnt="4"/>
      <dgm:spPr/>
    </dgm:pt>
    <dgm:pt modelId="{2EF921CE-D114-4651-9180-71AEF3D9DB33}" type="pres">
      <dgm:prSet presAssocID="{FD0D2DF8-8CF0-496B-B418-E79346B6E86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06987E8A-F372-4FEE-B6D3-C00A5A8F896A}" type="pres">
      <dgm:prSet presAssocID="{FD0D2DF8-8CF0-496B-B418-E79346B6E86C}" presName="spaceRect" presStyleCnt="0"/>
      <dgm:spPr/>
    </dgm:pt>
    <dgm:pt modelId="{7ED931D6-EA44-4573-8BE5-C38DEDBF1F62}" type="pres">
      <dgm:prSet presAssocID="{FD0D2DF8-8CF0-496B-B418-E79346B6E86C}" presName="textRect" presStyleLbl="revTx" presStyleIdx="2" presStyleCnt="4">
        <dgm:presLayoutVars>
          <dgm:chMax val="1"/>
          <dgm:chPref val="1"/>
        </dgm:presLayoutVars>
      </dgm:prSet>
      <dgm:spPr/>
    </dgm:pt>
    <dgm:pt modelId="{62CA62A7-12C7-4A7D-9FFE-5DD5EC9735A1}" type="pres">
      <dgm:prSet presAssocID="{571873A3-A11E-471D-AF25-3C52C066E200}" presName="sibTrans" presStyleLbl="sibTrans2D1" presStyleIdx="0" presStyleCnt="0"/>
      <dgm:spPr/>
    </dgm:pt>
    <dgm:pt modelId="{3D2898B1-22E6-438E-9C07-18F7EE8EABC7}" type="pres">
      <dgm:prSet presAssocID="{ADB85F15-D595-414F-8329-D38743BD162C}" presName="compNode" presStyleCnt="0"/>
      <dgm:spPr/>
    </dgm:pt>
    <dgm:pt modelId="{C82550BB-0BF3-4997-BB7F-4EAC6BD3FF61}" type="pres">
      <dgm:prSet presAssocID="{ADB85F15-D595-414F-8329-D38743BD162C}" presName="iconBgRect" presStyleLbl="bgShp" presStyleIdx="3" presStyleCnt="4"/>
      <dgm:spPr/>
    </dgm:pt>
    <dgm:pt modelId="{637411B5-7F33-441D-876B-96C5DC17812D}" type="pres">
      <dgm:prSet presAssocID="{ADB85F15-D595-414F-8329-D38743BD162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4F5E791C-2368-4124-806A-C5E73C29CE65}" type="pres">
      <dgm:prSet presAssocID="{ADB85F15-D595-414F-8329-D38743BD162C}" presName="spaceRect" presStyleCnt="0"/>
      <dgm:spPr/>
    </dgm:pt>
    <dgm:pt modelId="{541D8EB8-18B4-4759-A0CF-BD44B5978F03}" type="pres">
      <dgm:prSet presAssocID="{ADB85F15-D595-414F-8329-D38743BD162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7AFC60C-5D68-412A-8073-2B7201F6B732}" type="presOf" srcId="{E9B7F749-46E4-48CA-BEBE-A79A29934CAA}" destId="{0B024232-98CC-41B0-9845-BFDACAD55D08}" srcOrd="0" destOrd="0" presId="urn:microsoft.com/office/officeart/2018/2/layout/IconCircleList"/>
    <dgm:cxn modelId="{0CA51B1E-BA8D-490C-8F0C-CB6A6AD66962}" type="presOf" srcId="{FD0D2DF8-8CF0-496B-B418-E79346B6E86C}" destId="{7ED931D6-EA44-4573-8BE5-C38DEDBF1F62}" srcOrd="0" destOrd="0" presId="urn:microsoft.com/office/officeart/2018/2/layout/IconCircleList"/>
    <dgm:cxn modelId="{C2837921-627C-440E-A9D9-B29D2A333003}" srcId="{5DFC583A-C670-4ED1-9455-9E3B16816E86}" destId="{ADB85F15-D595-414F-8329-D38743BD162C}" srcOrd="3" destOrd="0" parTransId="{1A03DEF0-2C7F-4E6B-AA1E-A285E6273DB5}" sibTransId="{8ECC0E66-7E1A-4A5E-8DD5-5D6E95658D62}"/>
    <dgm:cxn modelId="{1AC0CE76-4218-4E65-AB07-DEBDB58B32A6}" srcId="{5DFC583A-C670-4ED1-9455-9E3B16816E86}" destId="{E9B7F749-46E4-48CA-BEBE-A79A29934CAA}" srcOrd="0" destOrd="0" parTransId="{1B0C1899-FB4B-4196-A9A1-1985021D5617}" sibTransId="{CD190295-F262-49CB-8883-833BA1EEEDAA}"/>
    <dgm:cxn modelId="{FA6A6987-F26B-409E-A9F4-0127F16FFA45}" type="presOf" srcId="{ADB85F15-D595-414F-8329-D38743BD162C}" destId="{541D8EB8-18B4-4759-A0CF-BD44B5978F03}" srcOrd="0" destOrd="0" presId="urn:microsoft.com/office/officeart/2018/2/layout/IconCircleList"/>
    <dgm:cxn modelId="{D5C59198-6D10-486B-BEE9-C5EB2B9884B7}" type="presOf" srcId="{CD190295-F262-49CB-8883-833BA1EEEDAA}" destId="{7F2B7E5F-6AA8-416B-BBC8-511622228DD8}" srcOrd="0" destOrd="0" presId="urn:microsoft.com/office/officeart/2018/2/layout/IconCircleList"/>
    <dgm:cxn modelId="{130915A9-2EB9-4A29-B7DF-32D4C4626C31}" type="presOf" srcId="{5DFC583A-C670-4ED1-9455-9E3B16816E86}" destId="{089451F2-5853-4BD8-AF94-8C9AFFF12695}" srcOrd="0" destOrd="0" presId="urn:microsoft.com/office/officeart/2018/2/layout/IconCircleList"/>
    <dgm:cxn modelId="{44D85FA9-ADE8-4208-B791-6B6F38DBA313}" type="presOf" srcId="{A3EBFF86-E596-479E-A914-D1336C47074E}" destId="{1CC23ABA-F4A9-4CDC-85EF-3D6FD51E7EB9}" srcOrd="0" destOrd="0" presId="urn:microsoft.com/office/officeart/2018/2/layout/IconCircleList"/>
    <dgm:cxn modelId="{50BB61B0-26C7-4A1B-A2A3-8C81C93E0579}" srcId="{5DFC583A-C670-4ED1-9455-9E3B16816E86}" destId="{FD0D2DF8-8CF0-496B-B418-E79346B6E86C}" srcOrd="2" destOrd="0" parTransId="{24DBF626-8D3B-41FC-B2EA-86D7FE0E46C5}" sibTransId="{571873A3-A11E-471D-AF25-3C52C066E200}"/>
    <dgm:cxn modelId="{3AF233FC-FB61-4FA2-ABB0-DE9D70999FB7}" type="presOf" srcId="{0597E614-FC27-4836-B15D-055B41007639}" destId="{03E1BDDB-F6A2-410D-BEF3-415E916BE6F6}" srcOrd="0" destOrd="0" presId="urn:microsoft.com/office/officeart/2018/2/layout/IconCircleList"/>
    <dgm:cxn modelId="{54D44EFE-C10B-4165-A322-784FBB2E325E}" srcId="{5DFC583A-C670-4ED1-9455-9E3B16816E86}" destId="{A3EBFF86-E596-479E-A914-D1336C47074E}" srcOrd="1" destOrd="0" parTransId="{ACC3EF28-5320-42FC-AD5A-F315EA06E63D}" sibTransId="{0597E614-FC27-4836-B15D-055B41007639}"/>
    <dgm:cxn modelId="{DC32B5FF-63F4-488E-B015-028FD74CB39A}" type="presOf" srcId="{571873A3-A11E-471D-AF25-3C52C066E200}" destId="{62CA62A7-12C7-4A7D-9FFE-5DD5EC9735A1}" srcOrd="0" destOrd="0" presId="urn:microsoft.com/office/officeart/2018/2/layout/IconCircleList"/>
    <dgm:cxn modelId="{46770523-5F15-4023-B7F1-CDE48CAD6C04}" type="presParOf" srcId="{089451F2-5853-4BD8-AF94-8C9AFFF12695}" destId="{CA542085-CC28-4C36-B9E3-6EC1A42186AB}" srcOrd="0" destOrd="0" presId="urn:microsoft.com/office/officeart/2018/2/layout/IconCircleList"/>
    <dgm:cxn modelId="{F7BE9D73-959B-48B8-9869-96F01BF6BD5F}" type="presParOf" srcId="{CA542085-CC28-4C36-B9E3-6EC1A42186AB}" destId="{2441D13C-11F7-4570-86BE-0AAAC97E344E}" srcOrd="0" destOrd="0" presId="urn:microsoft.com/office/officeart/2018/2/layout/IconCircleList"/>
    <dgm:cxn modelId="{375840B7-77AD-4686-8A41-ED6D6FA37BD3}" type="presParOf" srcId="{2441D13C-11F7-4570-86BE-0AAAC97E344E}" destId="{5E716DA6-6A11-4BE9-AB54-CE6DCB60D5FD}" srcOrd="0" destOrd="0" presId="urn:microsoft.com/office/officeart/2018/2/layout/IconCircleList"/>
    <dgm:cxn modelId="{D0CD9467-BEC9-45C5-BE7D-E3326B243491}" type="presParOf" srcId="{2441D13C-11F7-4570-86BE-0AAAC97E344E}" destId="{62285DC5-405D-4364-9564-B40DE7C81F25}" srcOrd="1" destOrd="0" presId="urn:microsoft.com/office/officeart/2018/2/layout/IconCircleList"/>
    <dgm:cxn modelId="{6C22D70D-5FD4-413D-A064-4F7F03A92398}" type="presParOf" srcId="{2441D13C-11F7-4570-86BE-0AAAC97E344E}" destId="{1E932A08-F9B7-4C4F-968E-4724D07BA252}" srcOrd="2" destOrd="0" presId="urn:microsoft.com/office/officeart/2018/2/layout/IconCircleList"/>
    <dgm:cxn modelId="{25BE1F3D-AA86-4F92-8B88-2DCA704236B0}" type="presParOf" srcId="{2441D13C-11F7-4570-86BE-0AAAC97E344E}" destId="{0B024232-98CC-41B0-9845-BFDACAD55D08}" srcOrd="3" destOrd="0" presId="urn:microsoft.com/office/officeart/2018/2/layout/IconCircleList"/>
    <dgm:cxn modelId="{949D8085-A125-49F7-B4EC-507F2F4BAE22}" type="presParOf" srcId="{CA542085-CC28-4C36-B9E3-6EC1A42186AB}" destId="{7F2B7E5F-6AA8-416B-BBC8-511622228DD8}" srcOrd="1" destOrd="0" presId="urn:microsoft.com/office/officeart/2018/2/layout/IconCircleList"/>
    <dgm:cxn modelId="{F23BBE17-20DE-4D68-B1CE-2850E19756D4}" type="presParOf" srcId="{CA542085-CC28-4C36-B9E3-6EC1A42186AB}" destId="{EB80BA98-8465-46FD-94F1-9C3C77F1E2FB}" srcOrd="2" destOrd="0" presId="urn:microsoft.com/office/officeart/2018/2/layout/IconCircleList"/>
    <dgm:cxn modelId="{81E6C582-3B7C-47A0-BAC5-CCE15358A862}" type="presParOf" srcId="{EB80BA98-8465-46FD-94F1-9C3C77F1E2FB}" destId="{A215E325-07ED-41A6-B8F9-9F36294B55EE}" srcOrd="0" destOrd="0" presId="urn:microsoft.com/office/officeart/2018/2/layout/IconCircleList"/>
    <dgm:cxn modelId="{245BB206-4A91-4131-93D8-40B7CE3EBBDF}" type="presParOf" srcId="{EB80BA98-8465-46FD-94F1-9C3C77F1E2FB}" destId="{EDB965D0-0E72-403F-91CF-2DD1B36A254E}" srcOrd="1" destOrd="0" presId="urn:microsoft.com/office/officeart/2018/2/layout/IconCircleList"/>
    <dgm:cxn modelId="{CD7F6DE4-DF10-4D0A-9A64-F5C66C4ABF80}" type="presParOf" srcId="{EB80BA98-8465-46FD-94F1-9C3C77F1E2FB}" destId="{D9F7A988-30EF-4D21-BC1F-7035FCA4EDEB}" srcOrd="2" destOrd="0" presId="urn:microsoft.com/office/officeart/2018/2/layout/IconCircleList"/>
    <dgm:cxn modelId="{68CC7DB9-FE41-4988-A441-0982EA0CE8C2}" type="presParOf" srcId="{EB80BA98-8465-46FD-94F1-9C3C77F1E2FB}" destId="{1CC23ABA-F4A9-4CDC-85EF-3D6FD51E7EB9}" srcOrd="3" destOrd="0" presId="urn:microsoft.com/office/officeart/2018/2/layout/IconCircleList"/>
    <dgm:cxn modelId="{C9B2CCB6-6454-4A6E-99D5-5EC314247C1B}" type="presParOf" srcId="{CA542085-CC28-4C36-B9E3-6EC1A42186AB}" destId="{03E1BDDB-F6A2-410D-BEF3-415E916BE6F6}" srcOrd="3" destOrd="0" presId="urn:microsoft.com/office/officeart/2018/2/layout/IconCircleList"/>
    <dgm:cxn modelId="{5F213498-B494-4D49-A63A-9F4B076C665F}" type="presParOf" srcId="{CA542085-CC28-4C36-B9E3-6EC1A42186AB}" destId="{7F7A864B-E373-4041-8A2B-05F6BD572A45}" srcOrd="4" destOrd="0" presId="urn:microsoft.com/office/officeart/2018/2/layout/IconCircleList"/>
    <dgm:cxn modelId="{5D48E03C-A4F9-4BF1-80D7-1240B239AE7A}" type="presParOf" srcId="{7F7A864B-E373-4041-8A2B-05F6BD572A45}" destId="{F6F6A431-A951-4385-A923-C8B2B647A00D}" srcOrd="0" destOrd="0" presId="urn:microsoft.com/office/officeart/2018/2/layout/IconCircleList"/>
    <dgm:cxn modelId="{2A616B35-CAA8-47C4-AA5E-E1C43A071BBC}" type="presParOf" srcId="{7F7A864B-E373-4041-8A2B-05F6BD572A45}" destId="{2EF921CE-D114-4651-9180-71AEF3D9DB33}" srcOrd="1" destOrd="0" presId="urn:microsoft.com/office/officeart/2018/2/layout/IconCircleList"/>
    <dgm:cxn modelId="{EF768962-48C8-4F65-B6F7-953719E26A3B}" type="presParOf" srcId="{7F7A864B-E373-4041-8A2B-05F6BD572A45}" destId="{06987E8A-F372-4FEE-B6D3-C00A5A8F896A}" srcOrd="2" destOrd="0" presId="urn:microsoft.com/office/officeart/2018/2/layout/IconCircleList"/>
    <dgm:cxn modelId="{A746376E-8D42-4454-9A46-D15143C620F6}" type="presParOf" srcId="{7F7A864B-E373-4041-8A2B-05F6BD572A45}" destId="{7ED931D6-EA44-4573-8BE5-C38DEDBF1F62}" srcOrd="3" destOrd="0" presId="urn:microsoft.com/office/officeart/2018/2/layout/IconCircleList"/>
    <dgm:cxn modelId="{E94DA9D4-8167-4181-892F-1C3597B0B895}" type="presParOf" srcId="{CA542085-CC28-4C36-B9E3-6EC1A42186AB}" destId="{62CA62A7-12C7-4A7D-9FFE-5DD5EC9735A1}" srcOrd="5" destOrd="0" presId="urn:microsoft.com/office/officeart/2018/2/layout/IconCircleList"/>
    <dgm:cxn modelId="{910FB7F8-F67B-4D56-B45D-28E6079CE5F8}" type="presParOf" srcId="{CA542085-CC28-4C36-B9E3-6EC1A42186AB}" destId="{3D2898B1-22E6-438E-9C07-18F7EE8EABC7}" srcOrd="6" destOrd="0" presId="urn:microsoft.com/office/officeart/2018/2/layout/IconCircleList"/>
    <dgm:cxn modelId="{7DED7941-E552-4CF4-A74E-96EB08E94E3D}" type="presParOf" srcId="{3D2898B1-22E6-438E-9C07-18F7EE8EABC7}" destId="{C82550BB-0BF3-4997-BB7F-4EAC6BD3FF61}" srcOrd="0" destOrd="0" presId="urn:microsoft.com/office/officeart/2018/2/layout/IconCircleList"/>
    <dgm:cxn modelId="{B26D45B4-E793-4E0E-8BFE-4EA21DE9491A}" type="presParOf" srcId="{3D2898B1-22E6-438E-9C07-18F7EE8EABC7}" destId="{637411B5-7F33-441D-876B-96C5DC17812D}" srcOrd="1" destOrd="0" presId="urn:microsoft.com/office/officeart/2018/2/layout/IconCircleList"/>
    <dgm:cxn modelId="{F9526E7D-A74E-48A2-AE60-9545A375271D}" type="presParOf" srcId="{3D2898B1-22E6-438E-9C07-18F7EE8EABC7}" destId="{4F5E791C-2368-4124-806A-C5E73C29CE65}" srcOrd="2" destOrd="0" presId="urn:microsoft.com/office/officeart/2018/2/layout/IconCircleList"/>
    <dgm:cxn modelId="{269270E0-87A5-45E2-822D-CD26E5A53D56}" type="presParOf" srcId="{3D2898B1-22E6-438E-9C07-18F7EE8EABC7}" destId="{541D8EB8-18B4-4759-A0CF-BD44B5978F0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AEC0AF-991F-4971-9CE5-02FD965B3398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4C1DB5D-C9BA-43B7-A5B9-0068F1B26632}">
      <dgm:prSet/>
      <dgm:spPr/>
      <dgm:t>
        <a:bodyPr/>
        <a:lstStyle/>
        <a:p>
          <a:r>
            <a:rPr lang="en-US" dirty="0"/>
            <a:t>The Biopsychosocial model addresses the health of individuals whilst the Socio-Ecological model focuses on broader societal influences (Bolton,2023)</a:t>
          </a:r>
        </a:p>
      </dgm:t>
    </dgm:pt>
    <dgm:pt modelId="{BB4EA1C2-1375-4880-A25B-D38AC70BE91F}" type="parTrans" cxnId="{79443065-8109-4722-877D-E044DE21CC7D}">
      <dgm:prSet/>
      <dgm:spPr/>
      <dgm:t>
        <a:bodyPr/>
        <a:lstStyle/>
        <a:p>
          <a:endParaRPr lang="en-US"/>
        </a:p>
      </dgm:t>
    </dgm:pt>
    <dgm:pt modelId="{B03227C8-3114-45A1-91C0-D19AF351CFBD}" type="sibTrans" cxnId="{79443065-8109-4722-877D-E044DE21CC7D}">
      <dgm:prSet/>
      <dgm:spPr/>
      <dgm:t>
        <a:bodyPr/>
        <a:lstStyle/>
        <a:p>
          <a:endParaRPr lang="en-US"/>
        </a:p>
      </dgm:t>
    </dgm:pt>
    <dgm:pt modelId="{E0F391CA-7177-46BA-B218-2E471ED96B92}">
      <dgm:prSet/>
      <dgm:spPr/>
      <dgm:t>
        <a:bodyPr/>
        <a:lstStyle/>
        <a:p>
          <a:r>
            <a:rPr lang="en-US" dirty="0"/>
            <a:t>The biopsychosocial model focuses on a holistic approach to individual care whilst the Socio-Ecological model focuses on a multi-level intervention.</a:t>
          </a:r>
        </a:p>
      </dgm:t>
    </dgm:pt>
    <dgm:pt modelId="{2937EAEC-9277-4F56-84C2-2312C0CEED60}" type="parTrans" cxnId="{6B618645-A1CE-4CC3-94B7-1FCB8AEF2748}">
      <dgm:prSet/>
      <dgm:spPr/>
      <dgm:t>
        <a:bodyPr/>
        <a:lstStyle/>
        <a:p>
          <a:endParaRPr lang="en-US"/>
        </a:p>
      </dgm:t>
    </dgm:pt>
    <dgm:pt modelId="{5C02AE9C-5077-4B9A-84CE-57EE80BD29D1}" type="sibTrans" cxnId="{6B618645-A1CE-4CC3-94B7-1FCB8AEF2748}">
      <dgm:prSet/>
      <dgm:spPr/>
      <dgm:t>
        <a:bodyPr/>
        <a:lstStyle/>
        <a:p>
          <a:endParaRPr lang="en-US"/>
        </a:p>
      </dgm:t>
    </dgm:pt>
    <dgm:pt modelId="{5A5B67E6-8664-46A5-AB03-7C051800EB40}">
      <dgm:prSet/>
      <dgm:spPr/>
      <dgm:t>
        <a:bodyPr/>
        <a:lstStyle/>
        <a:p>
          <a:r>
            <a:rPr lang="en-US" dirty="0"/>
            <a:t>The Biopsychosocial model incorporates psychological, biological and social factors whilst the Socio-Ecological model </a:t>
          </a:r>
          <a:r>
            <a:rPr lang="en-US" dirty="0" err="1"/>
            <a:t>emphasises</a:t>
          </a:r>
          <a:r>
            <a:rPr lang="en-US" dirty="0"/>
            <a:t> the social determinants of health and has a population-based approach (Bao, </a:t>
          </a:r>
          <a:r>
            <a:rPr lang="en-US" i="1" dirty="0"/>
            <a:t>et al</a:t>
          </a:r>
          <a:r>
            <a:rPr lang="en-US" dirty="0"/>
            <a:t>., 2026) </a:t>
          </a:r>
        </a:p>
      </dgm:t>
    </dgm:pt>
    <dgm:pt modelId="{9B18C1A4-9FDA-4E8C-86DE-576378D2D73F}" type="parTrans" cxnId="{0EC53E09-1C4C-4453-B0D0-3386FEC74132}">
      <dgm:prSet/>
      <dgm:spPr/>
      <dgm:t>
        <a:bodyPr/>
        <a:lstStyle/>
        <a:p>
          <a:endParaRPr lang="en-US"/>
        </a:p>
      </dgm:t>
    </dgm:pt>
    <dgm:pt modelId="{01A77E58-AFBF-46D5-9D71-68FD21BEB8E0}" type="sibTrans" cxnId="{0EC53E09-1C4C-4453-B0D0-3386FEC74132}">
      <dgm:prSet/>
      <dgm:spPr/>
      <dgm:t>
        <a:bodyPr/>
        <a:lstStyle/>
        <a:p>
          <a:endParaRPr lang="en-US"/>
        </a:p>
        <a:p>
          <a:endParaRPr lang="en-US"/>
        </a:p>
      </dgm:t>
    </dgm:pt>
    <dgm:pt modelId="{16CED3A4-A8D1-44EC-B693-9C07D95855B0}" type="pres">
      <dgm:prSet presAssocID="{6CAEC0AF-991F-4971-9CE5-02FD965B3398}" presName="outerComposite" presStyleCnt="0">
        <dgm:presLayoutVars>
          <dgm:chMax val="5"/>
          <dgm:dir/>
          <dgm:resizeHandles val="exact"/>
        </dgm:presLayoutVars>
      </dgm:prSet>
      <dgm:spPr/>
    </dgm:pt>
    <dgm:pt modelId="{035924DD-DF0E-459D-9DD8-10CAE3E76AEC}" type="pres">
      <dgm:prSet presAssocID="{6CAEC0AF-991F-4971-9CE5-02FD965B3398}" presName="dummyMaxCanvas" presStyleCnt="0">
        <dgm:presLayoutVars/>
      </dgm:prSet>
      <dgm:spPr/>
    </dgm:pt>
    <dgm:pt modelId="{3C8F8813-7088-4B7C-BC2A-7122963DF2C4}" type="pres">
      <dgm:prSet presAssocID="{6CAEC0AF-991F-4971-9CE5-02FD965B3398}" presName="ThreeNodes_1" presStyleLbl="node1" presStyleIdx="0" presStyleCnt="3">
        <dgm:presLayoutVars>
          <dgm:bulletEnabled val="1"/>
        </dgm:presLayoutVars>
      </dgm:prSet>
      <dgm:spPr/>
    </dgm:pt>
    <dgm:pt modelId="{F49DD678-E996-4F46-B591-EA9848A0E899}" type="pres">
      <dgm:prSet presAssocID="{6CAEC0AF-991F-4971-9CE5-02FD965B3398}" presName="ThreeNodes_2" presStyleLbl="node1" presStyleIdx="1" presStyleCnt="3" custScaleX="103100">
        <dgm:presLayoutVars>
          <dgm:bulletEnabled val="1"/>
        </dgm:presLayoutVars>
      </dgm:prSet>
      <dgm:spPr/>
    </dgm:pt>
    <dgm:pt modelId="{33BC699E-B872-4832-A62F-29550AC8EA2C}" type="pres">
      <dgm:prSet presAssocID="{6CAEC0AF-991F-4971-9CE5-02FD965B3398}" presName="ThreeNodes_3" presStyleLbl="node1" presStyleIdx="2" presStyleCnt="3">
        <dgm:presLayoutVars>
          <dgm:bulletEnabled val="1"/>
        </dgm:presLayoutVars>
      </dgm:prSet>
      <dgm:spPr/>
    </dgm:pt>
    <dgm:pt modelId="{76F7E953-FC76-41BA-9AB8-B36A8E01C9D0}" type="pres">
      <dgm:prSet presAssocID="{6CAEC0AF-991F-4971-9CE5-02FD965B3398}" presName="ThreeConn_1-2" presStyleLbl="fgAccFollowNode1" presStyleIdx="0" presStyleCnt="2">
        <dgm:presLayoutVars>
          <dgm:bulletEnabled val="1"/>
        </dgm:presLayoutVars>
      </dgm:prSet>
      <dgm:spPr/>
    </dgm:pt>
    <dgm:pt modelId="{89AA3BFE-B866-4730-A12A-68E33DDD5143}" type="pres">
      <dgm:prSet presAssocID="{6CAEC0AF-991F-4971-9CE5-02FD965B3398}" presName="ThreeConn_2-3" presStyleLbl="fgAccFollowNode1" presStyleIdx="1" presStyleCnt="2">
        <dgm:presLayoutVars>
          <dgm:bulletEnabled val="1"/>
        </dgm:presLayoutVars>
      </dgm:prSet>
      <dgm:spPr/>
    </dgm:pt>
    <dgm:pt modelId="{8791D8D5-720F-40A6-9CE7-D48E00EE2B9A}" type="pres">
      <dgm:prSet presAssocID="{6CAEC0AF-991F-4971-9CE5-02FD965B3398}" presName="ThreeNodes_1_text" presStyleLbl="node1" presStyleIdx="2" presStyleCnt="3">
        <dgm:presLayoutVars>
          <dgm:bulletEnabled val="1"/>
        </dgm:presLayoutVars>
      </dgm:prSet>
      <dgm:spPr/>
    </dgm:pt>
    <dgm:pt modelId="{9550B33D-1E2E-462F-ACB1-50611FDFD6CA}" type="pres">
      <dgm:prSet presAssocID="{6CAEC0AF-991F-4971-9CE5-02FD965B3398}" presName="ThreeNodes_2_text" presStyleLbl="node1" presStyleIdx="2" presStyleCnt="3">
        <dgm:presLayoutVars>
          <dgm:bulletEnabled val="1"/>
        </dgm:presLayoutVars>
      </dgm:prSet>
      <dgm:spPr/>
    </dgm:pt>
    <dgm:pt modelId="{A4294FF6-CDFF-42D9-BC74-AFC31C7B48F8}" type="pres">
      <dgm:prSet presAssocID="{6CAEC0AF-991F-4971-9CE5-02FD965B3398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EC53E09-1C4C-4453-B0D0-3386FEC74132}" srcId="{6CAEC0AF-991F-4971-9CE5-02FD965B3398}" destId="{5A5B67E6-8664-46A5-AB03-7C051800EB40}" srcOrd="1" destOrd="0" parTransId="{9B18C1A4-9FDA-4E8C-86DE-576378D2D73F}" sibTransId="{01A77E58-AFBF-46D5-9D71-68FD21BEB8E0}"/>
    <dgm:cxn modelId="{79443065-8109-4722-877D-E044DE21CC7D}" srcId="{6CAEC0AF-991F-4971-9CE5-02FD965B3398}" destId="{E4C1DB5D-C9BA-43B7-A5B9-0068F1B26632}" srcOrd="0" destOrd="0" parTransId="{BB4EA1C2-1375-4880-A25B-D38AC70BE91F}" sibTransId="{B03227C8-3114-45A1-91C0-D19AF351CFBD}"/>
    <dgm:cxn modelId="{6B618645-A1CE-4CC3-94B7-1FCB8AEF2748}" srcId="{6CAEC0AF-991F-4971-9CE5-02FD965B3398}" destId="{E0F391CA-7177-46BA-B218-2E471ED96B92}" srcOrd="2" destOrd="0" parTransId="{2937EAEC-9277-4F56-84C2-2312C0CEED60}" sibTransId="{5C02AE9C-5077-4B9A-84CE-57EE80BD29D1}"/>
    <dgm:cxn modelId="{ACC75F6D-A681-4C77-8FD0-4E76D057ADE6}" type="presOf" srcId="{01A77E58-AFBF-46D5-9D71-68FD21BEB8E0}" destId="{89AA3BFE-B866-4730-A12A-68E33DDD5143}" srcOrd="0" destOrd="0" presId="urn:microsoft.com/office/officeart/2005/8/layout/vProcess5"/>
    <dgm:cxn modelId="{05D72FA9-4807-47EC-9C5E-2068ACA8442A}" type="presOf" srcId="{E0F391CA-7177-46BA-B218-2E471ED96B92}" destId="{33BC699E-B872-4832-A62F-29550AC8EA2C}" srcOrd="0" destOrd="0" presId="urn:microsoft.com/office/officeart/2005/8/layout/vProcess5"/>
    <dgm:cxn modelId="{A2AFD6AB-B963-43F5-A4E3-0FD3765A3F62}" type="presOf" srcId="{5A5B67E6-8664-46A5-AB03-7C051800EB40}" destId="{F49DD678-E996-4F46-B591-EA9848A0E899}" srcOrd="0" destOrd="0" presId="urn:microsoft.com/office/officeart/2005/8/layout/vProcess5"/>
    <dgm:cxn modelId="{2E72BECE-EF83-4493-82CA-751BA096B6A6}" type="presOf" srcId="{5A5B67E6-8664-46A5-AB03-7C051800EB40}" destId="{9550B33D-1E2E-462F-ACB1-50611FDFD6CA}" srcOrd="1" destOrd="0" presId="urn:microsoft.com/office/officeart/2005/8/layout/vProcess5"/>
    <dgm:cxn modelId="{46AC35D3-1BBF-49E9-AEC6-EB6D7729FA58}" type="presOf" srcId="{E4C1DB5D-C9BA-43B7-A5B9-0068F1B26632}" destId="{3C8F8813-7088-4B7C-BC2A-7122963DF2C4}" srcOrd="0" destOrd="0" presId="urn:microsoft.com/office/officeart/2005/8/layout/vProcess5"/>
    <dgm:cxn modelId="{0C2648DD-A3F8-4427-B263-89013A514595}" type="presOf" srcId="{E0F391CA-7177-46BA-B218-2E471ED96B92}" destId="{A4294FF6-CDFF-42D9-BC74-AFC31C7B48F8}" srcOrd="1" destOrd="0" presId="urn:microsoft.com/office/officeart/2005/8/layout/vProcess5"/>
    <dgm:cxn modelId="{C01025E3-79C2-47D9-8FCE-8925B2E4CC47}" type="presOf" srcId="{6CAEC0AF-991F-4971-9CE5-02FD965B3398}" destId="{16CED3A4-A8D1-44EC-B693-9C07D95855B0}" srcOrd="0" destOrd="0" presId="urn:microsoft.com/office/officeart/2005/8/layout/vProcess5"/>
    <dgm:cxn modelId="{853B7CE7-BA41-4DBB-8516-A837DBA02630}" type="presOf" srcId="{B03227C8-3114-45A1-91C0-D19AF351CFBD}" destId="{76F7E953-FC76-41BA-9AB8-B36A8E01C9D0}" srcOrd="0" destOrd="0" presId="urn:microsoft.com/office/officeart/2005/8/layout/vProcess5"/>
    <dgm:cxn modelId="{AD4744E8-7763-4F22-B354-5B63E4383C30}" type="presOf" srcId="{E4C1DB5D-C9BA-43B7-A5B9-0068F1B26632}" destId="{8791D8D5-720F-40A6-9CE7-D48E00EE2B9A}" srcOrd="1" destOrd="0" presId="urn:microsoft.com/office/officeart/2005/8/layout/vProcess5"/>
    <dgm:cxn modelId="{D3725D34-2F8F-4205-953E-0001CFC3A47D}" type="presParOf" srcId="{16CED3A4-A8D1-44EC-B693-9C07D95855B0}" destId="{035924DD-DF0E-459D-9DD8-10CAE3E76AEC}" srcOrd="0" destOrd="0" presId="urn:microsoft.com/office/officeart/2005/8/layout/vProcess5"/>
    <dgm:cxn modelId="{06E6D108-4214-4409-A5DC-F27F4FE80A3C}" type="presParOf" srcId="{16CED3A4-A8D1-44EC-B693-9C07D95855B0}" destId="{3C8F8813-7088-4B7C-BC2A-7122963DF2C4}" srcOrd="1" destOrd="0" presId="urn:microsoft.com/office/officeart/2005/8/layout/vProcess5"/>
    <dgm:cxn modelId="{1304C481-BED9-4B18-A0A0-535B0F160380}" type="presParOf" srcId="{16CED3A4-A8D1-44EC-B693-9C07D95855B0}" destId="{F49DD678-E996-4F46-B591-EA9848A0E899}" srcOrd="2" destOrd="0" presId="urn:microsoft.com/office/officeart/2005/8/layout/vProcess5"/>
    <dgm:cxn modelId="{8A55D537-CBDA-47D1-B811-412F3F35DD17}" type="presParOf" srcId="{16CED3A4-A8D1-44EC-B693-9C07D95855B0}" destId="{33BC699E-B872-4832-A62F-29550AC8EA2C}" srcOrd="3" destOrd="0" presId="urn:microsoft.com/office/officeart/2005/8/layout/vProcess5"/>
    <dgm:cxn modelId="{61E04993-F73C-4B83-8AC6-4C03F464909C}" type="presParOf" srcId="{16CED3A4-A8D1-44EC-B693-9C07D95855B0}" destId="{76F7E953-FC76-41BA-9AB8-B36A8E01C9D0}" srcOrd="4" destOrd="0" presId="urn:microsoft.com/office/officeart/2005/8/layout/vProcess5"/>
    <dgm:cxn modelId="{B6DBB835-7A42-4AD9-AF43-235BDC6EDAB7}" type="presParOf" srcId="{16CED3A4-A8D1-44EC-B693-9C07D95855B0}" destId="{89AA3BFE-B866-4730-A12A-68E33DDD5143}" srcOrd="5" destOrd="0" presId="urn:microsoft.com/office/officeart/2005/8/layout/vProcess5"/>
    <dgm:cxn modelId="{8B73F9BE-C0C9-4153-8DE9-144C54D4E5BC}" type="presParOf" srcId="{16CED3A4-A8D1-44EC-B693-9C07D95855B0}" destId="{8791D8D5-720F-40A6-9CE7-D48E00EE2B9A}" srcOrd="6" destOrd="0" presId="urn:microsoft.com/office/officeart/2005/8/layout/vProcess5"/>
    <dgm:cxn modelId="{17C3795D-F673-476B-8527-22ACCB6C1E01}" type="presParOf" srcId="{16CED3A4-A8D1-44EC-B693-9C07D95855B0}" destId="{9550B33D-1E2E-462F-ACB1-50611FDFD6CA}" srcOrd="7" destOrd="0" presId="urn:microsoft.com/office/officeart/2005/8/layout/vProcess5"/>
    <dgm:cxn modelId="{ECE53F0D-7B47-454E-A8EB-CEB2128CBAEF}" type="presParOf" srcId="{16CED3A4-A8D1-44EC-B693-9C07D95855B0}" destId="{A4294FF6-CDFF-42D9-BC74-AFC31C7B48F8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FD67E7B-10F2-49C0-B9F0-43DD1DAD3160}" type="doc">
      <dgm:prSet loTypeId="urn:microsoft.com/office/officeart/2005/8/layout/hProcess10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63CB94B-AF32-4BFD-82A9-62DC284781E8}">
      <dgm:prSet phldrT="[Text]"/>
      <dgm:spPr/>
      <dgm:t>
        <a:bodyPr/>
        <a:lstStyle/>
        <a:p>
          <a:r>
            <a:rPr lang="en-US" dirty="0"/>
            <a:t>Wellness </a:t>
          </a:r>
          <a:r>
            <a:rPr lang="en-US" dirty="0" err="1"/>
            <a:t>Programmes</a:t>
          </a:r>
          <a:endParaRPr lang="en-US" dirty="0"/>
        </a:p>
      </dgm:t>
    </dgm:pt>
    <dgm:pt modelId="{A2C7F895-0A88-4D5B-8066-835EF8F4DEB2}" type="parTrans" cxnId="{63B2B992-5AAE-4CE9-8B92-BDA6EA96099F}">
      <dgm:prSet/>
      <dgm:spPr/>
      <dgm:t>
        <a:bodyPr/>
        <a:lstStyle/>
        <a:p>
          <a:endParaRPr lang="en-US"/>
        </a:p>
      </dgm:t>
    </dgm:pt>
    <dgm:pt modelId="{043C238D-150E-4F6A-8EA0-359040A18AB0}" type="sibTrans" cxnId="{63B2B992-5AAE-4CE9-8B92-BDA6EA96099F}">
      <dgm:prSet/>
      <dgm:spPr/>
      <dgm:t>
        <a:bodyPr/>
        <a:lstStyle/>
        <a:p>
          <a:endParaRPr lang="en-US"/>
        </a:p>
      </dgm:t>
    </dgm:pt>
    <dgm:pt modelId="{04300945-2D78-4A14-B52F-EADADF892DCA}">
      <dgm:prSet phldrT="[Text]"/>
      <dgm:spPr/>
      <dgm:t>
        <a:bodyPr/>
        <a:lstStyle/>
        <a:p>
          <a:r>
            <a:rPr lang="en-US" dirty="0"/>
            <a:t>Lifestyle Support</a:t>
          </a:r>
        </a:p>
      </dgm:t>
    </dgm:pt>
    <dgm:pt modelId="{136A84A4-4552-4992-99B0-F36A710229B4}" type="parTrans" cxnId="{B72242FB-3F83-45C5-8818-F5E4BB972637}">
      <dgm:prSet/>
      <dgm:spPr/>
      <dgm:t>
        <a:bodyPr/>
        <a:lstStyle/>
        <a:p>
          <a:endParaRPr lang="en-US"/>
        </a:p>
      </dgm:t>
    </dgm:pt>
    <dgm:pt modelId="{0BAE5DF4-0C4A-48A7-B43C-F7FD73990789}" type="sibTrans" cxnId="{B72242FB-3F83-45C5-8818-F5E4BB972637}">
      <dgm:prSet/>
      <dgm:spPr/>
      <dgm:t>
        <a:bodyPr/>
        <a:lstStyle/>
        <a:p>
          <a:endParaRPr lang="en-US"/>
        </a:p>
      </dgm:t>
    </dgm:pt>
    <dgm:pt modelId="{5EDC3624-87BE-4965-9BE7-8FBCE79AF6D2}">
      <dgm:prSet phldrT="[Text]"/>
      <dgm:spPr/>
      <dgm:t>
        <a:bodyPr/>
        <a:lstStyle/>
        <a:p>
          <a:r>
            <a:rPr lang="en-US" dirty="0"/>
            <a:t>Physical Activity Initiatives</a:t>
          </a:r>
        </a:p>
      </dgm:t>
    </dgm:pt>
    <dgm:pt modelId="{070AC83F-3F52-4EAE-BF6C-4C051FE95FC1}" type="parTrans" cxnId="{F36A0735-47FB-40E8-BF77-EC3D745B941C}">
      <dgm:prSet/>
      <dgm:spPr/>
      <dgm:t>
        <a:bodyPr/>
        <a:lstStyle/>
        <a:p>
          <a:endParaRPr lang="en-US"/>
        </a:p>
      </dgm:t>
    </dgm:pt>
    <dgm:pt modelId="{11EF8CF8-9925-45AA-B105-1F948B72AEF8}" type="sibTrans" cxnId="{F36A0735-47FB-40E8-BF77-EC3D745B941C}">
      <dgm:prSet/>
      <dgm:spPr/>
      <dgm:t>
        <a:bodyPr/>
        <a:lstStyle/>
        <a:p>
          <a:endParaRPr lang="en-US"/>
        </a:p>
      </dgm:t>
    </dgm:pt>
    <dgm:pt modelId="{567D00E7-7F87-4679-8573-D96A085EF32D}">
      <dgm:prSet phldrT="[Text]"/>
      <dgm:spPr/>
      <dgm:t>
        <a:bodyPr/>
        <a:lstStyle/>
        <a:p>
          <a:r>
            <a:rPr lang="en-US" dirty="0"/>
            <a:t>Telehealth</a:t>
          </a:r>
        </a:p>
      </dgm:t>
    </dgm:pt>
    <dgm:pt modelId="{6BACDB88-4C74-40FD-A859-4398B414AE5A}" type="parTrans" cxnId="{BA6EDF87-93B8-45C1-B7CA-017159A2F0C6}">
      <dgm:prSet/>
      <dgm:spPr/>
      <dgm:t>
        <a:bodyPr/>
        <a:lstStyle/>
        <a:p>
          <a:endParaRPr lang="en-US"/>
        </a:p>
      </dgm:t>
    </dgm:pt>
    <dgm:pt modelId="{21A73261-8D8D-49A9-AF8A-54CFE515AA65}" type="sibTrans" cxnId="{BA6EDF87-93B8-45C1-B7CA-017159A2F0C6}">
      <dgm:prSet/>
      <dgm:spPr/>
      <dgm:t>
        <a:bodyPr/>
        <a:lstStyle/>
        <a:p>
          <a:endParaRPr lang="en-US"/>
        </a:p>
      </dgm:t>
    </dgm:pt>
    <dgm:pt modelId="{D04CD107-1B25-420C-9037-55E415535CDD}">
      <dgm:prSet phldrT="[Text]"/>
      <dgm:spPr/>
      <dgm:t>
        <a:bodyPr/>
        <a:lstStyle/>
        <a:p>
          <a:r>
            <a:rPr lang="en-US" dirty="0"/>
            <a:t>GP Video Consultation</a:t>
          </a:r>
        </a:p>
      </dgm:t>
    </dgm:pt>
    <dgm:pt modelId="{FADFCF79-2974-4AB5-95C1-C2F7E8F61141}" type="parTrans" cxnId="{9E310CD1-937A-4E23-808D-658E60FE600A}">
      <dgm:prSet/>
      <dgm:spPr/>
      <dgm:t>
        <a:bodyPr/>
        <a:lstStyle/>
        <a:p>
          <a:endParaRPr lang="en-US"/>
        </a:p>
      </dgm:t>
    </dgm:pt>
    <dgm:pt modelId="{51815A22-8F4B-4C93-BADF-D84825634116}" type="sibTrans" cxnId="{9E310CD1-937A-4E23-808D-658E60FE600A}">
      <dgm:prSet/>
      <dgm:spPr/>
      <dgm:t>
        <a:bodyPr/>
        <a:lstStyle/>
        <a:p>
          <a:endParaRPr lang="en-US"/>
        </a:p>
      </dgm:t>
    </dgm:pt>
    <dgm:pt modelId="{894E266D-40B3-4407-80F1-5AB8640F1B33}">
      <dgm:prSet phldrT="[Text]"/>
      <dgm:spPr/>
      <dgm:t>
        <a:bodyPr/>
        <a:lstStyle/>
        <a:p>
          <a:r>
            <a:rPr lang="en-US" dirty="0"/>
            <a:t>Online Mental Health Therapy</a:t>
          </a:r>
        </a:p>
      </dgm:t>
    </dgm:pt>
    <dgm:pt modelId="{A0310690-1A91-41E2-86E5-6F95AA921B94}" type="parTrans" cxnId="{618A1388-7997-4CF4-8EFA-857170385C1F}">
      <dgm:prSet/>
      <dgm:spPr/>
      <dgm:t>
        <a:bodyPr/>
        <a:lstStyle/>
        <a:p>
          <a:endParaRPr lang="en-US"/>
        </a:p>
      </dgm:t>
    </dgm:pt>
    <dgm:pt modelId="{9DE335C6-B376-4B32-B861-E1F9CDF34BC7}" type="sibTrans" cxnId="{618A1388-7997-4CF4-8EFA-857170385C1F}">
      <dgm:prSet/>
      <dgm:spPr/>
      <dgm:t>
        <a:bodyPr/>
        <a:lstStyle/>
        <a:p>
          <a:endParaRPr lang="en-US"/>
        </a:p>
      </dgm:t>
    </dgm:pt>
    <dgm:pt modelId="{309537BB-1F92-449B-BF35-761139F9CAC6}">
      <dgm:prSet phldrT="[Text]"/>
      <dgm:spPr/>
      <dgm:t>
        <a:bodyPr/>
        <a:lstStyle/>
        <a:p>
          <a:r>
            <a:rPr lang="en-US" dirty="0"/>
            <a:t>Community Health Initiatives</a:t>
          </a:r>
        </a:p>
      </dgm:t>
    </dgm:pt>
    <dgm:pt modelId="{8741E063-D56B-4580-8299-969E4DC25D2F}" type="parTrans" cxnId="{AFBC2DF7-D3CB-440C-BC6E-6BFA3848E8E3}">
      <dgm:prSet/>
      <dgm:spPr/>
      <dgm:t>
        <a:bodyPr/>
        <a:lstStyle/>
        <a:p>
          <a:endParaRPr lang="en-US"/>
        </a:p>
      </dgm:t>
    </dgm:pt>
    <dgm:pt modelId="{C30F85AF-D755-4E17-9F77-F00FE73A3F2D}" type="sibTrans" cxnId="{AFBC2DF7-D3CB-440C-BC6E-6BFA3848E8E3}">
      <dgm:prSet/>
      <dgm:spPr/>
      <dgm:t>
        <a:bodyPr/>
        <a:lstStyle/>
        <a:p>
          <a:endParaRPr lang="en-US"/>
        </a:p>
      </dgm:t>
    </dgm:pt>
    <dgm:pt modelId="{CE0C851C-42F0-4BBA-AB58-FDBB7D01A35C}">
      <dgm:prSet phldrT="[Text]"/>
      <dgm:spPr/>
      <dgm:t>
        <a:bodyPr/>
        <a:lstStyle/>
        <a:p>
          <a:r>
            <a:rPr lang="en-US" dirty="0"/>
            <a:t>Outreach Services</a:t>
          </a:r>
        </a:p>
      </dgm:t>
    </dgm:pt>
    <dgm:pt modelId="{9E6C4A40-CE56-4B24-8468-E6CC7D302134}" type="parTrans" cxnId="{E0919B23-0C8E-4FE1-92CF-65E6A49ABB54}">
      <dgm:prSet/>
      <dgm:spPr/>
      <dgm:t>
        <a:bodyPr/>
        <a:lstStyle/>
        <a:p>
          <a:endParaRPr lang="en-US"/>
        </a:p>
      </dgm:t>
    </dgm:pt>
    <dgm:pt modelId="{8BDA38CD-766E-4EE5-A5E4-E8D1458AADF4}" type="sibTrans" cxnId="{E0919B23-0C8E-4FE1-92CF-65E6A49ABB54}">
      <dgm:prSet/>
      <dgm:spPr/>
      <dgm:t>
        <a:bodyPr/>
        <a:lstStyle/>
        <a:p>
          <a:endParaRPr lang="en-US"/>
        </a:p>
      </dgm:t>
    </dgm:pt>
    <dgm:pt modelId="{E8ECAA88-2D75-46C1-A47D-C8D8E261B99A}">
      <dgm:prSet phldrT="[Text]"/>
      <dgm:spPr/>
      <dgm:t>
        <a:bodyPr/>
        <a:lstStyle/>
        <a:p>
          <a:r>
            <a:rPr lang="en-US" dirty="0"/>
            <a:t>Public Health Education</a:t>
          </a:r>
        </a:p>
      </dgm:t>
    </dgm:pt>
    <dgm:pt modelId="{C45A8B0A-6E7D-4E91-B40F-20238D0B3FC6}" type="parTrans" cxnId="{B09DCBF1-DF71-48CB-A032-6EBBF11BA6E1}">
      <dgm:prSet/>
      <dgm:spPr/>
      <dgm:t>
        <a:bodyPr/>
        <a:lstStyle/>
        <a:p>
          <a:endParaRPr lang="en-US"/>
        </a:p>
      </dgm:t>
    </dgm:pt>
    <dgm:pt modelId="{C2BBF4D8-6CBE-4233-98FD-89FB9BE5830A}" type="sibTrans" cxnId="{B09DCBF1-DF71-48CB-A032-6EBBF11BA6E1}">
      <dgm:prSet/>
      <dgm:spPr/>
      <dgm:t>
        <a:bodyPr/>
        <a:lstStyle/>
        <a:p>
          <a:endParaRPr lang="en-US"/>
        </a:p>
      </dgm:t>
    </dgm:pt>
    <dgm:pt modelId="{96C0F1FB-2AE7-4A30-8BF5-D86A31027027}" type="pres">
      <dgm:prSet presAssocID="{0FD67E7B-10F2-49C0-B9F0-43DD1DAD3160}" presName="Name0" presStyleCnt="0">
        <dgm:presLayoutVars>
          <dgm:dir/>
          <dgm:resizeHandles val="exact"/>
        </dgm:presLayoutVars>
      </dgm:prSet>
      <dgm:spPr/>
    </dgm:pt>
    <dgm:pt modelId="{DB0735FD-25CB-4878-885F-5D88BEE4D8FA}" type="pres">
      <dgm:prSet presAssocID="{063CB94B-AF32-4BFD-82A9-62DC284781E8}" presName="composite" presStyleCnt="0"/>
      <dgm:spPr/>
    </dgm:pt>
    <dgm:pt modelId="{69397A00-1DF7-4A2B-8162-88B0998B2806}" type="pres">
      <dgm:prSet presAssocID="{063CB94B-AF32-4BFD-82A9-62DC284781E8}" presName="imagSh" presStyleLbl="bgImgPlace1" presStyleIdx="0" presStyleCnt="3"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</dgm:spPr>
    </dgm:pt>
    <dgm:pt modelId="{F31496A4-90AC-4E89-BADE-CF5C0A43DFA0}" type="pres">
      <dgm:prSet presAssocID="{063CB94B-AF32-4BFD-82A9-62DC284781E8}" presName="txNode" presStyleLbl="node1" presStyleIdx="0" presStyleCnt="3" custScaleX="111075" custLinFactNeighborX="-790" custLinFactNeighborY="5922">
        <dgm:presLayoutVars>
          <dgm:bulletEnabled val="1"/>
        </dgm:presLayoutVars>
      </dgm:prSet>
      <dgm:spPr/>
    </dgm:pt>
    <dgm:pt modelId="{44CB95F6-C70E-4CEA-ADA0-2A1177A5B541}" type="pres">
      <dgm:prSet presAssocID="{043C238D-150E-4F6A-8EA0-359040A18AB0}" presName="sibTrans" presStyleLbl="sibTrans2D1" presStyleIdx="0" presStyleCnt="2"/>
      <dgm:spPr/>
    </dgm:pt>
    <dgm:pt modelId="{3B10ABE1-8B08-4B13-9E9F-7C203725322D}" type="pres">
      <dgm:prSet presAssocID="{043C238D-150E-4F6A-8EA0-359040A18AB0}" presName="connTx" presStyleLbl="sibTrans2D1" presStyleIdx="0" presStyleCnt="2"/>
      <dgm:spPr/>
    </dgm:pt>
    <dgm:pt modelId="{6EFC1368-A684-47FD-82CC-CF3FF206F7C4}" type="pres">
      <dgm:prSet presAssocID="{567D00E7-7F87-4679-8573-D96A085EF32D}" presName="composite" presStyleCnt="0"/>
      <dgm:spPr/>
    </dgm:pt>
    <dgm:pt modelId="{C21565A5-AA06-4A15-A9AD-D81CA5C19DF5}" type="pres">
      <dgm:prSet presAssocID="{567D00E7-7F87-4679-8573-D96A085EF32D}" presName="imagSh" presStyleLbl="bgImgPlace1" presStyleIdx="1" presStyleCnt="3"/>
      <dgm:spPr>
        <a:blipFill>
          <a:blip xmlns:r="http://schemas.openxmlformats.org/officeDocument/2006/relationships" r:embed="rId2"/>
          <a:srcRect/>
          <a:stretch>
            <a:fillRect l="-10000" r="-10000"/>
          </a:stretch>
        </a:blipFill>
      </dgm:spPr>
    </dgm:pt>
    <dgm:pt modelId="{82FE8B46-E9B7-49E0-B4C6-FC6ECBF2E673}" type="pres">
      <dgm:prSet presAssocID="{567D00E7-7F87-4679-8573-D96A085EF32D}" presName="txNode" presStyleLbl="node1" presStyleIdx="1" presStyleCnt="3" custScaleX="115686" custLinFactNeighborY="5922">
        <dgm:presLayoutVars>
          <dgm:bulletEnabled val="1"/>
        </dgm:presLayoutVars>
      </dgm:prSet>
      <dgm:spPr/>
    </dgm:pt>
    <dgm:pt modelId="{83DCE5B1-FA61-4D2A-ABC9-82DD8AA08E1B}" type="pres">
      <dgm:prSet presAssocID="{21A73261-8D8D-49A9-AF8A-54CFE515AA65}" presName="sibTrans" presStyleLbl="sibTrans2D1" presStyleIdx="1" presStyleCnt="2"/>
      <dgm:spPr/>
    </dgm:pt>
    <dgm:pt modelId="{42282540-1E36-40A6-858B-18837E9E4B9D}" type="pres">
      <dgm:prSet presAssocID="{21A73261-8D8D-49A9-AF8A-54CFE515AA65}" presName="connTx" presStyleLbl="sibTrans2D1" presStyleIdx="1" presStyleCnt="2"/>
      <dgm:spPr/>
    </dgm:pt>
    <dgm:pt modelId="{B2861E6A-D8CF-48C4-83A4-2BE7D97D3335}" type="pres">
      <dgm:prSet presAssocID="{309537BB-1F92-449B-BF35-761139F9CAC6}" presName="composite" presStyleCnt="0"/>
      <dgm:spPr/>
    </dgm:pt>
    <dgm:pt modelId="{9D205130-098B-4B0B-95DF-A956AE930501}" type="pres">
      <dgm:prSet presAssocID="{309537BB-1F92-449B-BF35-761139F9CAC6}" presName="imagSh" presStyleLbl="bgImgPlace1" presStyleIdx="2" presStyleCnt="3"/>
      <dgm:spPr>
        <a:blipFill>
          <a:blip xmlns:r="http://schemas.openxmlformats.org/officeDocument/2006/relationships" r:embed="rId3"/>
          <a:srcRect/>
          <a:stretch>
            <a:fillRect l="-11000" r="-11000"/>
          </a:stretch>
        </a:blipFill>
      </dgm:spPr>
    </dgm:pt>
    <dgm:pt modelId="{041A505B-207F-44DB-BC2E-E86074CBF0EB}" type="pres">
      <dgm:prSet presAssocID="{309537BB-1F92-449B-BF35-761139F9CAC6}" presName="txNode" presStyleLbl="node1" presStyleIdx="2" presStyleCnt="3" custScaleX="114836" custScaleY="104223" custLinFactNeighborX="212" custLinFactNeighborY="5132">
        <dgm:presLayoutVars>
          <dgm:bulletEnabled val="1"/>
        </dgm:presLayoutVars>
      </dgm:prSet>
      <dgm:spPr/>
    </dgm:pt>
  </dgm:ptLst>
  <dgm:cxnLst>
    <dgm:cxn modelId="{CAD4F70D-11F2-467F-8CE0-58B71025A909}" type="presOf" srcId="{CE0C851C-42F0-4BBA-AB58-FDBB7D01A35C}" destId="{041A505B-207F-44DB-BC2E-E86074CBF0EB}" srcOrd="0" destOrd="1" presId="urn:microsoft.com/office/officeart/2005/8/layout/hProcess10"/>
    <dgm:cxn modelId="{6F99D113-76E0-4B5C-9549-ADDD2520F0AA}" type="presOf" srcId="{567D00E7-7F87-4679-8573-D96A085EF32D}" destId="{82FE8B46-E9B7-49E0-B4C6-FC6ECBF2E673}" srcOrd="0" destOrd="0" presId="urn:microsoft.com/office/officeart/2005/8/layout/hProcess10"/>
    <dgm:cxn modelId="{6D689221-249A-4B40-9984-937B45FD87E7}" type="presOf" srcId="{04300945-2D78-4A14-B52F-EADADF892DCA}" destId="{F31496A4-90AC-4E89-BADE-CF5C0A43DFA0}" srcOrd="0" destOrd="1" presId="urn:microsoft.com/office/officeart/2005/8/layout/hProcess10"/>
    <dgm:cxn modelId="{E0919B23-0C8E-4FE1-92CF-65E6A49ABB54}" srcId="{309537BB-1F92-449B-BF35-761139F9CAC6}" destId="{CE0C851C-42F0-4BBA-AB58-FDBB7D01A35C}" srcOrd="0" destOrd="0" parTransId="{9E6C4A40-CE56-4B24-8468-E6CC7D302134}" sibTransId="{8BDA38CD-766E-4EE5-A5E4-E8D1458AADF4}"/>
    <dgm:cxn modelId="{BF22A22F-6426-4599-95B2-948363414579}" type="presOf" srcId="{21A73261-8D8D-49A9-AF8A-54CFE515AA65}" destId="{83DCE5B1-FA61-4D2A-ABC9-82DD8AA08E1B}" srcOrd="0" destOrd="0" presId="urn:microsoft.com/office/officeart/2005/8/layout/hProcess10"/>
    <dgm:cxn modelId="{F36A0735-47FB-40E8-BF77-EC3D745B941C}" srcId="{063CB94B-AF32-4BFD-82A9-62DC284781E8}" destId="{5EDC3624-87BE-4965-9BE7-8FBCE79AF6D2}" srcOrd="1" destOrd="0" parTransId="{070AC83F-3F52-4EAE-BF6C-4C051FE95FC1}" sibTransId="{11EF8CF8-9925-45AA-B105-1F948B72AEF8}"/>
    <dgm:cxn modelId="{806D135F-CCB7-4625-AC93-64B19D4E3E4E}" type="presOf" srcId="{E8ECAA88-2D75-46C1-A47D-C8D8E261B99A}" destId="{041A505B-207F-44DB-BC2E-E86074CBF0EB}" srcOrd="0" destOrd="2" presId="urn:microsoft.com/office/officeart/2005/8/layout/hProcess10"/>
    <dgm:cxn modelId="{5108196B-63F4-49AE-923E-F060FC4882E4}" type="presOf" srcId="{21A73261-8D8D-49A9-AF8A-54CFE515AA65}" destId="{42282540-1E36-40A6-858B-18837E9E4B9D}" srcOrd="1" destOrd="0" presId="urn:microsoft.com/office/officeart/2005/8/layout/hProcess10"/>
    <dgm:cxn modelId="{BE40C753-62F2-4430-A083-FA0BC1D830A3}" type="presOf" srcId="{D04CD107-1B25-420C-9037-55E415535CDD}" destId="{82FE8B46-E9B7-49E0-B4C6-FC6ECBF2E673}" srcOrd="0" destOrd="1" presId="urn:microsoft.com/office/officeart/2005/8/layout/hProcess10"/>
    <dgm:cxn modelId="{BA6EDF87-93B8-45C1-B7CA-017159A2F0C6}" srcId="{0FD67E7B-10F2-49C0-B9F0-43DD1DAD3160}" destId="{567D00E7-7F87-4679-8573-D96A085EF32D}" srcOrd="1" destOrd="0" parTransId="{6BACDB88-4C74-40FD-A859-4398B414AE5A}" sibTransId="{21A73261-8D8D-49A9-AF8A-54CFE515AA65}"/>
    <dgm:cxn modelId="{618A1388-7997-4CF4-8EFA-857170385C1F}" srcId="{567D00E7-7F87-4679-8573-D96A085EF32D}" destId="{894E266D-40B3-4407-80F1-5AB8640F1B33}" srcOrd="1" destOrd="0" parTransId="{A0310690-1A91-41E2-86E5-6F95AA921B94}" sibTransId="{9DE335C6-B376-4B32-B861-E1F9CDF34BC7}"/>
    <dgm:cxn modelId="{63B2B992-5AAE-4CE9-8B92-BDA6EA96099F}" srcId="{0FD67E7B-10F2-49C0-B9F0-43DD1DAD3160}" destId="{063CB94B-AF32-4BFD-82A9-62DC284781E8}" srcOrd="0" destOrd="0" parTransId="{A2C7F895-0A88-4D5B-8066-835EF8F4DEB2}" sibTransId="{043C238D-150E-4F6A-8EA0-359040A18AB0}"/>
    <dgm:cxn modelId="{010E9DAE-9F8E-4B11-AC25-1844E68E9059}" type="presOf" srcId="{043C238D-150E-4F6A-8EA0-359040A18AB0}" destId="{44CB95F6-C70E-4CEA-ADA0-2A1177A5B541}" srcOrd="0" destOrd="0" presId="urn:microsoft.com/office/officeart/2005/8/layout/hProcess10"/>
    <dgm:cxn modelId="{F7A7A7BE-1BD5-417D-A095-DFC2DD33753A}" type="presOf" srcId="{5EDC3624-87BE-4965-9BE7-8FBCE79AF6D2}" destId="{F31496A4-90AC-4E89-BADE-CF5C0A43DFA0}" srcOrd="0" destOrd="2" presId="urn:microsoft.com/office/officeart/2005/8/layout/hProcess10"/>
    <dgm:cxn modelId="{9E310CD1-937A-4E23-808D-658E60FE600A}" srcId="{567D00E7-7F87-4679-8573-D96A085EF32D}" destId="{D04CD107-1B25-420C-9037-55E415535CDD}" srcOrd="0" destOrd="0" parTransId="{FADFCF79-2974-4AB5-95C1-C2F7E8F61141}" sibTransId="{51815A22-8F4B-4C93-BADF-D84825634116}"/>
    <dgm:cxn modelId="{3A5481E4-D301-4ED7-9A23-8E2A96FC5179}" type="presOf" srcId="{0FD67E7B-10F2-49C0-B9F0-43DD1DAD3160}" destId="{96C0F1FB-2AE7-4A30-8BF5-D86A31027027}" srcOrd="0" destOrd="0" presId="urn:microsoft.com/office/officeart/2005/8/layout/hProcess10"/>
    <dgm:cxn modelId="{443B08EB-1025-4F78-AADC-8A2D5024E4AF}" type="presOf" srcId="{894E266D-40B3-4407-80F1-5AB8640F1B33}" destId="{82FE8B46-E9B7-49E0-B4C6-FC6ECBF2E673}" srcOrd="0" destOrd="2" presId="urn:microsoft.com/office/officeart/2005/8/layout/hProcess10"/>
    <dgm:cxn modelId="{B09DCBF1-DF71-48CB-A032-6EBBF11BA6E1}" srcId="{309537BB-1F92-449B-BF35-761139F9CAC6}" destId="{E8ECAA88-2D75-46C1-A47D-C8D8E261B99A}" srcOrd="1" destOrd="0" parTransId="{C45A8B0A-6E7D-4E91-B40F-20238D0B3FC6}" sibTransId="{C2BBF4D8-6CBE-4233-98FD-89FB9BE5830A}"/>
    <dgm:cxn modelId="{38C557F4-2D42-4A47-B0EA-881C30B375CE}" type="presOf" srcId="{063CB94B-AF32-4BFD-82A9-62DC284781E8}" destId="{F31496A4-90AC-4E89-BADE-CF5C0A43DFA0}" srcOrd="0" destOrd="0" presId="urn:microsoft.com/office/officeart/2005/8/layout/hProcess10"/>
    <dgm:cxn modelId="{AFBC2DF7-D3CB-440C-BC6E-6BFA3848E8E3}" srcId="{0FD67E7B-10F2-49C0-B9F0-43DD1DAD3160}" destId="{309537BB-1F92-449B-BF35-761139F9CAC6}" srcOrd="2" destOrd="0" parTransId="{8741E063-D56B-4580-8299-969E4DC25D2F}" sibTransId="{C30F85AF-D755-4E17-9F77-F00FE73A3F2D}"/>
    <dgm:cxn modelId="{10DBF3F7-77B7-4C2D-8B6C-561F445CE46F}" type="presOf" srcId="{309537BB-1F92-449B-BF35-761139F9CAC6}" destId="{041A505B-207F-44DB-BC2E-E86074CBF0EB}" srcOrd="0" destOrd="0" presId="urn:microsoft.com/office/officeart/2005/8/layout/hProcess10"/>
    <dgm:cxn modelId="{B72242FB-3F83-45C5-8818-F5E4BB972637}" srcId="{063CB94B-AF32-4BFD-82A9-62DC284781E8}" destId="{04300945-2D78-4A14-B52F-EADADF892DCA}" srcOrd="0" destOrd="0" parTransId="{136A84A4-4552-4992-99B0-F36A710229B4}" sibTransId="{0BAE5DF4-0C4A-48A7-B43C-F7FD73990789}"/>
    <dgm:cxn modelId="{9A619FFD-D2F9-4A90-88F5-3AD7A740CFD5}" type="presOf" srcId="{043C238D-150E-4F6A-8EA0-359040A18AB0}" destId="{3B10ABE1-8B08-4B13-9E9F-7C203725322D}" srcOrd="1" destOrd="0" presId="urn:microsoft.com/office/officeart/2005/8/layout/hProcess10"/>
    <dgm:cxn modelId="{987F28DE-8809-4306-8483-99CB1F9845E5}" type="presParOf" srcId="{96C0F1FB-2AE7-4A30-8BF5-D86A31027027}" destId="{DB0735FD-25CB-4878-885F-5D88BEE4D8FA}" srcOrd="0" destOrd="0" presId="urn:microsoft.com/office/officeart/2005/8/layout/hProcess10"/>
    <dgm:cxn modelId="{E99AF74E-4E05-4CCB-B802-D41DDE55E7EF}" type="presParOf" srcId="{DB0735FD-25CB-4878-885F-5D88BEE4D8FA}" destId="{69397A00-1DF7-4A2B-8162-88B0998B2806}" srcOrd="0" destOrd="0" presId="urn:microsoft.com/office/officeart/2005/8/layout/hProcess10"/>
    <dgm:cxn modelId="{A35838C1-BD5E-4B47-94CF-7BA933BA2289}" type="presParOf" srcId="{DB0735FD-25CB-4878-885F-5D88BEE4D8FA}" destId="{F31496A4-90AC-4E89-BADE-CF5C0A43DFA0}" srcOrd="1" destOrd="0" presId="urn:microsoft.com/office/officeart/2005/8/layout/hProcess10"/>
    <dgm:cxn modelId="{7C0736F8-C277-464C-AE4F-61E551E06497}" type="presParOf" srcId="{96C0F1FB-2AE7-4A30-8BF5-D86A31027027}" destId="{44CB95F6-C70E-4CEA-ADA0-2A1177A5B541}" srcOrd="1" destOrd="0" presId="urn:microsoft.com/office/officeart/2005/8/layout/hProcess10"/>
    <dgm:cxn modelId="{51DF5B53-25AA-415E-BFC2-58A2D9284EB3}" type="presParOf" srcId="{44CB95F6-C70E-4CEA-ADA0-2A1177A5B541}" destId="{3B10ABE1-8B08-4B13-9E9F-7C203725322D}" srcOrd="0" destOrd="0" presId="urn:microsoft.com/office/officeart/2005/8/layout/hProcess10"/>
    <dgm:cxn modelId="{8BAA40D1-5AFD-46F2-BC43-DFCC9AA6F2DE}" type="presParOf" srcId="{96C0F1FB-2AE7-4A30-8BF5-D86A31027027}" destId="{6EFC1368-A684-47FD-82CC-CF3FF206F7C4}" srcOrd="2" destOrd="0" presId="urn:microsoft.com/office/officeart/2005/8/layout/hProcess10"/>
    <dgm:cxn modelId="{C6735883-66B9-47FD-BE54-A9DD5E03A49E}" type="presParOf" srcId="{6EFC1368-A684-47FD-82CC-CF3FF206F7C4}" destId="{C21565A5-AA06-4A15-A9AD-D81CA5C19DF5}" srcOrd="0" destOrd="0" presId="urn:microsoft.com/office/officeart/2005/8/layout/hProcess10"/>
    <dgm:cxn modelId="{A4D0D203-2851-414A-8937-5EA7AED7566E}" type="presParOf" srcId="{6EFC1368-A684-47FD-82CC-CF3FF206F7C4}" destId="{82FE8B46-E9B7-49E0-B4C6-FC6ECBF2E673}" srcOrd="1" destOrd="0" presId="urn:microsoft.com/office/officeart/2005/8/layout/hProcess10"/>
    <dgm:cxn modelId="{FFC3D522-8270-4ED8-92BC-AFB4947723E0}" type="presParOf" srcId="{96C0F1FB-2AE7-4A30-8BF5-D86A31027027}" destId="{83DCE5B1-FA61-4D2A-ABC9-82DD8AA08E1B}" srcOrd="3" destOrd="0" presId="urn:microsoft.com/office/officeart/2005/8/layout/hProcess10"/>
    <dgm:cxn modelId="{7D45397C-5A74-4001-9253-0FF7342B1581}" type="presParOf" srcId="{83DCE5B1-FA61-4D2A-ABC9-82DD8AA08E1B}" destId="{42282540-1E36-40A6-858B-18837E9E4B9D}" srcOrd="0" destOrd="0" presId="urn:microsoft.com/office/officeart/2005/8/layout/hProcess10"/>
    <dgm:cxn modelId="{601A2690-D7CF-4653-8EB7-8FABF35AC6E8}" type="presParOf" srcId="{96C0F1FB-2AE7-4A30-8BF5-D86A31027027}" destId="{B2861E6A-D8CF-48C4-83A4-2BE7D97D3335}" srcOrd="4" destOrd="0" presId="urn:microsoft.com/office/officeart/2005/8/layout/hProcess10"/>
    <dgm:cxn modelId="{F4A9F7BF-E81D-497D-846A-523C2D5D8891}" type="presParOf" srcId="{B2861E6A-D8CF-48C4-83A4-2BE7D97D3335}" destId="{9D205130-098B-4B0B-95DF-A956AE930501}" srcOrd="0" destOrd="0" presId="urn:microsoft.com/office/officeart/2005/8/layout/hProcess10"/>
    <dgm:cxn modelId="{64E16681-617C-4DC7-BCAF-44D395F3227E}" type="presParOf" srcId="{B2861E6A-D8CF-48C4-83A4-2BE7D97D3335}" destId="{041A505B-207F-44DB-BC2E-E86074CBF0EB}" srcOrd="1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7F582C9-784A-4031-BAA9-BC0CCD2425C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E970991E-4CA5-4827-93C7-872D083543E4}">
      <dgm:prSet custT="1"/>
      <dgm:spPr/>
      <dgm:t>
        <a:bodyPr/>
        <a:lstStyle/>
        <a:p>
          <a:pPr>
            <a:defRPr cap="all"/>
          </a:pPr>
          <a:r>
            <a:rPr lang="en-US" sz="1700" dirty="0"/>
            <a:t>Integrated Care Systems- </a:t>
          </a:r>
          <a:r>
            <a:rPr lang="en-US" sz="1700" b="1" dirty="0"/>
            <a:t>Rotherham ‘Village’ pilot 2016 (Local government association,2018)</a:t>
          </a:r>
          <a:endParaRPr lang="en-US" sz="1700" b="1" dirty="0">
            <a:solidFill>
              <a:schemeClr val="tx1"/>
            </a:solidFill>
          </a:endParaRPr>
        </a:p>
      </dgm:t>
    </dgm:pt>
    <dgm:pt modelId="{9CC173E4-512D-4965-9874-1BBE953B69C6}" type="parTrans" cxnId="{E4DFCB6C-1625-4E66-AD37-E665B7478D86}">
      <dgm:prSet/>
      <dgm:spPr/>
      <dgm:t>
        <a:bodyPr/>
        <a:lstStyle/>
        <a:p>
          <a:endParaRPr lang="en-US"/>
        </a:p>
      </dgm:t>
    </dgm:pt>
    <dgm:pt modelId="{2802332C-CA43-41AB-A35A-A207CE51B50A}" type="sibTrans" cxnId="{E4DFCB6C-1625-4E66-AD37-E665B7478D86}">
      <dgm:prSet/>
      <dgm:spPr/>
      <dgm:t>
        <a:bodyPr/>
        <a:lstStyle/>
        <a:p>
          <a:endParaRPr lang="en-US"/>
        </a:p>
      </dgm:t>
    </dgm:pt>
    <dgm:pt modelId="{0A78B494-01A3-46DA-9F67-592634AFEDAE}">
      <dgm:prSet/>
      <dgm:spPr/>
      <dgm:t>
        <a:bodyPr/>
        <a:lstStyle/>
        <a:p>
          <a:pPr>
            <a:defRPr cap="all"/>
          </a:pPr>
          <a:r>
            <a:rPr lang="en-US" dirty="0"/>
            <a:t>Inclusion Health and Homelessness Outreach- </a:t>
          </a:r>
          <a:r>
            <a:rPr lang="en-US" b="1" dirty="0"/>
            <a:t>Mobile Vaccination</a:t>
          </a:r>
        </a:p>
      </dgm:t>
    </dgm:pt>
    <dgm:pt modelId="{C5A76796-09BB-4717-BA31-1A8806015D1B}" type="parTrans" cxnId="{2386B33D-9157-47F1-A245-5455DFFBE807}">
      <dgm:prSet/>
      <dgm:spPr/>
      <dgm:t>
        <a:bodyPr/>
        <a:lstStyle/>
        <a:p>
          <a:endParaRPr lang="en-US"/>
        </a:p>
      </dgm:t>
    </dgm:pt>
    <dgm:pt modelId="{23B85097-9FAE-40CF-9C18-19A6F736B27A}" type="sibTrans" cxnId="{2386B33D-9157-47F1-A245-5455DFFBE807}">
      <dgm:prSet/>
      <dgm:spPr/>
      <dgm:t>
        <a:bodyPr/>
        <a:lstStyle/>
        <a:p>
          <a:endParaRPr lang="en-US"/>
        </a:p>
      </dgm:t>
    </dgm:pt>
    <dgm:pt modelId="{80C2F667-9FAD-4906-8BB0-C30E204C61C1}">
      <dgm:prSet/>
      <dgm:spPr/>
      <dgm:t>
        <a:bodyPr/>
        <a:lstStyle/>
        <a:p>
          <a:pPr>
            <a:defRPr cap="all"/>
          </a:pPr>
          <a:r>
            <a:rPr lang="en-US" dirty="0"/>
            <a:t>Holistic Care Models in Hospitals- </a:t>
          </a:r>
          <a:r>
            <a:rPr lang="en-US" b="1" dirty="0"/>
            <a:t>Geriatric Care</a:t>
          </a:r>
        </a:p>
      </dgm:t>
    </dgm:pt>
    <dgm:pt modelId="{5E3CB2E5-7D90-4541-A99F-D9229D18FEAB}" type="parTrans" cxnId="{A813BAD1-F703-486D-B36A-73388ACD0B22}">
      <dgm:prSet/>
      <dgm:spPr/>
      <dgm:t>
        <a:bodyPr/>
        <a:lstStyle/>
        <a:p>
          <a:endParaRPr lang="en-US"/>
        </a:p>
      </dgm:t>
    </dgm:pt>
    <dgm:pt modelId="{4BE30994-172D-4C18-9C00-9A31231AED90}" type="sibTrans" cxnId="{A813BAD1-F703-486D-B36A-73388ACD0B22}">
      <dgm:prSet/>
      <dgm:spPr/>
      <dgm:t>
        <a:bodyPr/>
        <a:lstStyle/>
        <a:p>
          <a:endParaRPr lang="en-US"/>
        </a:p>
      </dgm:t>
    </dgm:pt>
    <dgm:pt modelId="{74AFCD92-931D-4444-8208-5F5BF1A16346}" type="pres">
      <dgm:prSet presAssocID="{07F582C9-784A-4031-BAA9-BC0CCD2425C6}" presName="root" presStyleCnt="0">
        <dgm:presLayoutVars>
          <dgm:dir/>
          <dgm:resizeHandles val="exact"/>
        </dgm:presLayoutVars>
      </dgm:prSet>
      <dgm:spPr/>
    </dgm:pt>
    <dgm:pt modelId="{AF4A9E5A-9806-4000-8644-B4D5DF9270DD}" type="pres">
      <dgm:prSet presAssocID="{E970991E-4CA5-4827-93C7-872D083543E4}" presName="compNode" presStyleCnt="0"/>
      <dgm:spPr/>
    </dgm:pt>
    <dgm:pt modelId="{02D93FEF-65D8-46AF-8A9A-BD210DF3D8B5}" type="pres">
      <dgm:prSet presAssocID="{E970991E-4CA5-4827-93C7-872D083543E4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867D365-9AB0-494F-BE98-E09D01608BA9}" type="pres">
      <dgm:prSet presAssocID="{E970991E-4CA5-4827-93C7-872D083543E4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8CA9515F-B840-4339-8B5C-8598CCCBB7AF}" type="pres">
      <dgm:prSet presAssocID="{E970991E-4CA5-4827-93C7-872D083543E4}" presName="spaceRect" presStyleCnt="0"/>
      <dgm:spPr/>
    </dgm:pt>
    <dgm:pt modelId="{55549B26-909B-4F99-A5EC-C5A0FD10B3F9}" type="pres">
      <dgm:prSet presAssocID="{E970991E-4CA5-4827-93C7-872D083543E4}" presName="textRect" presStyleLbl="revTx" presStyleIdx="0" presStyleCnt="3">
        <dgm:presLayoutVars>
          <dgm:chMax val="1"/>
          <dgm:chPref val="1"/>
        </dgm:presLayoutVars>
      </dgm:prSet>
      <dgm:spPr/>
    </dgm:pt>
    <dgm:pt modelId="{C7F03B6F-BED4-4255-91B6-BE2071DCAE2D}" type="pres">
      <dgm:prSet presAssocID="{2802332C-CA43-41AB-A35A-A207CE51B50A}" presName="sibTrans" presStyleCnt="0"/>
      <dgm:spPr/>
    </dgm:pt>
    <dgm:pt modelId="{D14BA681-0A90-46EF-91B0-27C31460367D}" type="pres">
      <dgm:prSet presAssocID="{0A78B494-01A3-46DA-9F67-592634AFEDAE}" presName="compNode" presStyleCnt="0"/>
      <dgm:spPr/>
    </dgm:pt>
    <dgm:pt modelId="{295F9180-4BA0-435C-9BB8-470DAB88FDEB}" type="pres">
      <dgm:prSet presAssocID="{0A78B494-01A3-46DA-9F67-592634AFEDAE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637BDE7-DD31-47C8-894E-1C8D37C6C355}" type="pres">
      <dgm:prSet presAssocID="{0A78B494-01A3-46DA-9F67-592634AFEDAE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D286AECA-69C7-40AD-AADB-78081EF32D08}" type="pres">
      <dgm:prSet presAssocID="{0A78B494-01A3-46DA-9F67-592634AFEDAE}" presName="spaceRect" presStyleCnt="0"/>
      <dgm:spPr/>
    </dgm:pt>
    <dgm:pt modelId="{00D8D154-7F1D-472F-AE18-46220003E6EA}" type="pres">
      <dgm:prSet presAssocID="{0A78B494-01A3-46DA-9F67-592634AFEDAE}" presName="textRect" presStyleLbl="revTx" presStyleIdx="1" presStyleCnt="3">
        <dgm:presLayoutVars>
          <dgm:chMax val="1"/>
          <dgm:chPref val="1"/>
        </dgm:presLayoutVars>
      </dgm:prSet>
      <dgm:spPr/>
    </dgm:pt>
    <dgm:pt modelId="{0BAB9733-CA75-4D31-8E7D-FC950A631700}" type="pres">
      <dgm:prSet presAssocID="{23B85097-9FAE-40CF-9C18-19A6F736B27A}" presName="sibTrans" presStyleCnt="0"/>
      <dgm:spPr/>
    </dgm:pt>
    <dgm:pt modelId="{B6BD390B-E502-48DD-BF07-2D284C85FAA3}" type="pres">
      <dgm:prSet presAssocID="{80C2F667-9FAD-4906-8BB0-C30E204C61C1}" presName="compNode" presStyleCnt="0"/>
      <dgm:spPr/>
    </dgm:pt>
    <dgm:pt modelId="{276CA911-B2A6-4B48-BA8A-8CF0598EF6D7}" type="pres">
      <dgm:prSet presAssocID="{80C2F667-9FAD-4906-8BB0-C30E204C61C1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90BEC12F-6539-444F-8F95-3C3E37E8E0DE}" type="pres">
      <dgm:prSet presAssocID="{80C2F667-9FAD-4906-8BB0-C30E204C61C1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58879A7F-54F9-42A7-8AD5-A389F6F9EE29}" type="pres">
      <dgm:prSet presAssocID="{80C2F667-9FAD-4906-8BB0-C30E204C61C1}" presName="spaceRect" presStyleCnt="0"/>
      <dgm:spPr/>
    </dgm:pt>
    <dgm:pt modelId="{D33B551B-FBF8-4CC9-96F2-D44CC49EFFE8}" type="pres">
      <dgm:prSet presAssocID="{80C2F667-9FAD-4906-8BB0-C30E204C61C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762662D-2B28-4606-B253-2AEABF8404B7}" type="presOf" srcId="{80C2F667-9FAD-4906-8BB0-C30E204C61C1}" destId="{D33B551B-FBF8-4CC9-96F2-D44CC49EFFE8}" srcOrd="0" destOrd="0" presId="urn:microsoft.com/office/officeart/2018/5/layout/IconLeafLabelList"/>
    <dgm:cxn modelId="{2386B33D-9157-47F1-A245-5455DFFBE807}" srcId="{07F582C9-784A-4031-BAA9-BC0CCD2425C6}" destId="{0A78B494-01A3-46DA-9F67-592634AFEDAE}" srcOrd="1" destOrd="0" parTransId="{C5A76796-09BB-4717-BA31-1A8806015D1B}" sibTransId="{23B85097-9FAE-40CF-9C18-19A6F736B27A}"/>
    <dgm:cxn modelId="{2C7B636A-3C72-44C3-8190-8FED33B3B0E3}" type="presOf" srcId="{0A78B494-01A3-46DA-9F67-592634AFEDAE}" destId="{00D8D154-7F1D-472F-AE18-46220003E6EA}" srcOrd="0" destOrd="0" presId="urn:microsoft.com/office/officeart/2018/5/layout/IconLeafLabelList"/>
    <dgm:cxn modelId="{E4DFCB6C-1625-4E66-AD37-E665B7478D86}" srcId="{07F582C9-784A-4031-BAA9-BC0CCD2425C6}" destId="{E970991E-4CA5-4827-93C7-872D083543E4}" srcOrd="0" destOrd="0" parTransId="{9CC173E4-512D-4965-9874-1BBE953B69C6}" sibTransId="{2802332C-CA43-41AB-A35A-A207CE51B50A}"/>
    <dgm:cxn modelId="{3C7A2580-330D-4096-936B-466E42B1A8BF}" type="presOf" srcId="{07F582C9-784A-4031-BAA9-BC0CCD2425C6}" destId="{74AFCD92-931D-4444-8208-5F5BF1A16346}" srcOrd="0" destOrd="0" presId="urn:microsoft.com/office/officeart/2018/5/layout/IconLeafLabelList"/>
    <dgm:cxn modelId="{3F3923A1-D914-410D-BEAE-C23D61DFBB1D}" type="presOf" srcId="{E970991E-4CA5-4827-93C7-872D083543E4}" destId="{55549B26-909B-4F99-A5EC-C5A0FD10B3F9}" srcOrd="0" destOrd="0" presId="urn:microsoft.com/office/officeart/2018/5/layout/IconLeafLabelList"/>
    <dgm:cxn modelId="{A813BAD1-F703-486D-B36A-73388ACD0B22}" srcId="{07F582C9-784A-4031-BAA9-BC0CCD2425C6}" destId="{80C2F667-9FAD-4906-8BB0-C30E204C61C1}" srcOrd="2" destOrd="0" parTransId="{5E3CB2E5-7D90-4541-A99F-D9229D18FEAB}" sibTransId="{4BE30994-172D-4C18-9C00-9A31231AED90}"/>
    <dgm:cxn modelId="{A2671D0F-9089-49B0-A6BF-B091194D0FCC}" type="presParOf" srcId="{74AFCD92-931D-4444-8208-5F5BF1A16346}" destId="{AF4A9E5A-9806-4000-8644-B4D5DF9270DD}" srcOrd="0" destOrd="0" presId="urn:microsoft.com/office/officeart/2018/5/layout/IconLeafLabelList"/>
    <dgm:cxn modelId="{836A5E33-BFD9-4C00-8C00-F03048C8FE6F}" type="presParOf" srcId="{AF4A9E5A-9806-4000-8644-B4D5DF9270DD}" destId="{02D93FEF-65D8-46AF-8A9A-BD210DF3D8B5}" srcOrd="0" destOrd="0" presId="urn:microsoft.com/office/officeart/2018/5/layout/IconLeafLabelList"/>
    <dgm:cxn modelId="{5944B52D-6C1E-4E3C-B6FD-C514BEFEC78B}" type="presParOf" srcId="{AF4A9E5A-9806-4000-8644-B4D5DF9270DD}" destId="{D867D365-9AB0-494F-BE98-E09D01608BA9}" srcOrd="1" destOrd="0" presId="urn:microsoft.com/office/officeart/2018/5/layout/IconLeafLabelList"/>
    <dgm:cxn modelId="{947F89A6-AC48-4C2A-A25C-531D045EAFBD}" type="presParOf" srcId="{AF4A9E5A-9806-4000-8644-B4D5DF9270DD}" destId="{8CA9515F-B840-4339-8B5C-8598CCCBB7AF}" srcOrd="2" destOrd="0" presId="urn:microsoft.com/office/officeart/2018/5/layout/IconLeafLabelList"/>
    <dgm:cxn modelId="{D0A81497-44E1-4EC6-845A-8B24CEDFBED9}" type="presParOf" srcId="{AF4A9E5A-9806-4000-8644-B4D5DF9270DD}" destId="{55549B26-909B-4F99-A5EC-C5A0FD10B3F9}" srcOrd="3" destOrd="0" presId="urn:microsoft.com/office/officeart/2018/5/layout/IconLeafLabelList"/>
    <dgm:cxn modelId="{C7B870B7-14E3-4EE0-A110-F836537B56FE}" type="presParOf" srcId="{74AFCD92-931D-4444-8208-5F5BF1A16346}" destId="{C7F03B6F-BED4-4255-91B6-BE2071DCAE2D}" srcOrd="1" destOrd="0" presId="urn:microsoft.com/office/officeart/2018/5/layout/IconLeafLabelList"/>
    <dgm:cxn modelId="{EEB4B64C-7781-4ED6-ACCE-ECB955737AA0}" type="presParOf" srcId="{74AFCD92-931D-4444-8208-5F5BF1A16346}" destId="{D14BA681-0A90-46EF-91B0-27C31460367D}" srcOrd="2" destOrd="0" presId="urn:microsoft.com/office/officeart/2018/5/layout/IconLeafLabelList"/>
    <dgm:cxn modelId="{1AB8B763-1DDF-471F-A3AA-FC51EC171D43}" type="presParOf" srcId="{D14BA681-0A90-46EF-91B0-27C31460367D}" destId="{295F9180-4BA0-435C-9BB8-470DAB88FDEB}" srcOrd="0" destOrd="0" presId="urn:microsoft.com/office/officeart/2018/5/layout/IconLeafLabelList"/>
    <dgm:cxn modelId="{84119BCF-4DAB-46D7-95E8-723E3211510F}" type="presParOf" srcId="{D14BA681-0A90-46EF-91B0-27C31460367D}" destId="{4637BDE7-DD31-47C8-894E-1C8D37C6C355}" srcOrd="1" destOrd="0" presId="urn:microsoft.com/office/officeart/2018/5/layout/IconLeafLabelList"/>
    <dgm:cxn modelId="{D46EE576-E3CD-41F2-BEBA-37935D69625C}" type="presParOf" srcId="{D14BA681-0A90-46EF-91B0-27C31460367D}" destId="{D286AECA-69C7-40AD-AADB-78081EF32D08}" srcOrd="2" destOrd="0" presId="urn:microsoft.com/office/officeart/2018/5/layout/IconLeafLabelList"/>
    <dgm:cxn modelId="{5CF5ED2E-D9E8-4AAA-B125-B404084D461E}" type="presParOf" srcId="{D14BA681-0A90-46EF-91B0-27C31460367D}" destId="{00D8D154-7F1D-472F-AE18-46220003E6EA}" srcOrd="3" destOrd="0" presId="urn:microsoft.com/office/officeart/2018/5/layout/IconLeafLabelList"/>
    <dgm:cxn modelId="{8AADEB60-EA09-4C4A-A65F-CA5F8D4C1A54}" type="presParOf" srcId="{74AFCD92-931D-4444-8208-5F5BF1A16346}" destId="{0BAB9733-CA75-4D31-8E7D-FC950A631700}" srcOrd="3" destOrd="0" presId="urn:microsoft.com/office/officeart/2018/5/layout/IconLeafLabelList"/>
    <dgm:cxn modelId="{77555E81-10D0-4E58-AF0F-8A867801355D}" type="presParOf" srcId="{74AFCD92-931D-4444-8208-5F5BF1A16346}" destId="{B6BD390B-E502-48DD-BF07-2D284C85FAA3}" srcOrd="4" destOrd="0" presId="urn:microsoft.com/office/officeart/2018/5/layout/IconLeafLabelList"/>
    <dgm:cxn modelId="{71C01106-DD9F-4424-9E8D-DF17F6B4F8CC}" type="presParOf" srcId="{B6BD390B-E502-48DD-BF07-2D284C85FAA3}" destId="{276CA911-B2A6-4B48-BA8A-8CF0598EF6D7}" srcOrd="0" destOrd="0" presId="urn:microsoft.com/office/officeart/2018/5/layout/IconLeafLabelList"/>
    <dgm:cxn modelId="{057B4C36-C22F-4BA5-8953-5C48B180A6D8}" type="presParOf" srcId="{B6BD390B-E502-48DD-BF07-2D284C85FAA3}" destId="{90BEC12F-6539-444F-8F95-3C3E37E8E0DE}" srcOrd="1" destOrd="0" presId="urn:microsoft.com/office/officeart/2018/5/layout/IconLeafLabelList"/>
    <dgm:cxn modelId="{E72BCA8D-8EB5-4AC8-96A6-0AD79F278765}" type="presParOf" srcId="{B6BD390B-E502-48DD-BF07-2D284C85FAA3}" destId="{58879A7F-54F9-42A7-8AD5-A389F6F9EE29}" srcOrd="2" destOrd="0" presId="urn:microsoft.com/office/officeart/2018/5/layout/IconLeafLabelList"/>
    <dgm:cxn modelId="{BB7B28D7-E408-4651-ABF2-6EC2F8F4AD1C}" type="presParOf" srcId="{B6BD390B-E502-48DD-BF07-2D284C85FAA3}" destId="{D33B551B-FBF8-4CC9-96F2-D44CC49EFFE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0E8FFEC-909D-4AE4-A35A-C24E128B040D}" type="doc">
      <dgm:prSet loTypeId="urn:microsoft.com/office/officeart/2009/layout/CirclePicture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121178-32FE-4CED-B222-1C56B7715B61}">
      <dgm:prSet phldrT="[Text]"/>
      <dgm:spPr/>
      <dgm:t>
        <a:bodyPr/>
        <a:lstStyle/>
        <a:p>
          <a:r>
            <a:rPr lang="en-US" dirty="0"/>
            <a:t>Key Focus</a:t>
          </a:r>
        </a:p>
      </dgm:t>
    </dgm:pt>
    <dgm:pt modelId="{F4B463D2-BED9-4948-8F95-C25E386AE02C}" type="parTrans" cxnId="{499BC9E1-5DEF-4249-8E8A-2987E54D2505}">
      <dgm:prSet/>
      <dgm:spPr/>
      <dgm:t>
        <a:bodyPr/>
        <a:lstStyle/>
        <a:p>
          <a:endParaRPr lang="en-US"/>
        </a:p>
      </dgm:t>
    </dgm:pt>
    <dgm:pt modelId="{5727710A-A02C-4D21-90B2-A30A6AE56F48}" type="sibTrans" cxnId="{499BC9E1-5DEF-4249-8E8A-2987E54D2505}">
      <dgm:prSet/>
      <dgm:spPr/>
      <dgm:t>
        <a:bodyPr/>
        <a:lstStyle/>
        <a:p>
          <a:endParaRPr lang="en-US"/>
        </a:p>
      </dgm:t>
    </dgm:pt>
    <dgm:pt modelId="{C4FD485B-4BD5-4E77-8928-A43B3551E3BD}">
      <dgm:prSet phldrT="[Text]" custT="1"/>
      <dgm:spPr/>
      <dgm:t>
        <a:bodyPr/>
        <a:lstStyle/>
        <a:p>
          <a:r>
            <a:rPr lang="en-US" sz="1400" dirty="0"/>
            <a:t>Prevention</a:t>
          </a:r>
          <a:endParaRPr lang="en-US" sz="1800" dirty="0"/>
        </a:p>
      </dgm:t>
    </dgm:pt>
    <dgm:pt modelId="{6DEF82BE-27AA-435E-9A7A-BAA302A7167B}" type="parTrans" cxnId="{189DB044-5F3C-441E-A7CB-20B429F4F5F6}">
      <dgm:prSet/>
      <dgm:spPr/>
      <dgm:t>
        <a:bodyPr/>
        <a:lstStyle/>
        <a:p>
          <a:endParaRPr lang="en-US"/>
        </a:p>
      </dgm:t>
    </dgm:pt>
    <dgm:pt modelId="{09EF7442-FCC1-493E-9220-63EB3D56D299}" type="sibTrans" cxnId="{189DB044-5F3C-441E-A7CB-20B429F4F5F6}">
      <dgm:prSet/>
      <dgm:spPr/>
      <dgm:t>
        <a:bodyPr/>
        <a:lstStyle/>
        <a:p>
          <a:endParaRPr lang="en-US"/>
        </a:p>
      </dgm:t>
    </dgm:pt>
    <dgm:pt modelId="{D9DC2DE5-6A3E-4445-88C1-0ED49BF773F4}">
      <dgm:prSet phldrT="[Text]" custT="1"/>
      <dgm:spPr/>
      <dgm:t>
        <a:bodyPr/>
        <a:lstStyle/>
        <a:p>
          <a:r>
            <a:rPr lang="en-US" sz="1200" dirty="0"/>
            <a:t>Vaccination</a:t>
          </a:r>
        </a:p>
      </dgm:t>
    </dgm:pt>
    <dgm:pt modelId="{5060F179-C3F7-4380-B571-35805A4338F6}" type="parTrans" cxnId="{FF54D282-2ED9-4987-8E97-39C956AA3469}">
      <dgm:prSet/>
      <dgm:spPr/>
      <dgm:t>
        <a:bodyPr/>
        <a:lstStyle/>
        <a:p>
          <a:endParaRPr lang="en-US"/>
        </a:p>
      </dgm:t>
    </dgm:pt>
    <dgm:pt modelId="{F86A3B8A-9E9C-48EE-BF15-62B7629F94BA}" type="sibTrans" cxnId="{FF54D282-2ED9-4987-8E97-39C956AA3469}">
      <dgm:prSet/>
      <dgm:spPr/>
      <dgm:t>
        <a:bodyPr/>
        <a:lstStyle/>
        <a:p>
          <a:endParaRPr lang="en-US"/>
        </a:p>
      </dgm:t>
    </dgm:pt>
    <dgm:pt modelId="{BD1FDFF8-94E1-4BC6-A7C0-BFE5C381DF47}">
      <dgm:prSet phldrT="[Text]" custT="1"/>
      <dgm:spPr/>
      <dgm:t>
        <a:bodyPr/>
        <a:lstStyle/>
        <a:p>
          <a:r>
            <a:rPr lang="en-US" sz="1200" dirty="0"/>
            <a:t>Hygiene</a:t>
          </a:r>
        </a:p>
      </dgm:t>
    </dgm:pt>
    <dgm:pt modelId="{E798535F-A6A9-4071-B64C-5D3A2CC4AD55}" type="parTrans" cxnId="{CC7B7BE7-F958-4295-9497-8C1D672DEBD6}">
      <dgm:prSet/>
      <dgm:spPr/>
      <dgm:t>
        <a:bodyPr/>
        <a:lstStyle/>
        <a:p>
          <a:endParaRPr lang="en-US"/>
        </a:p>
      </dgm:t>
    </dgm:pt>
    <dgm:pt modelId="{4CABD9CE-452D-4124-A2A3-DE34E1127B3F}" type="sibTrans" cxnId="{CC7B7BE7-F958-4295-9497-8C1D672DEBD6}">
      <dgm:prSet/>
      <dgm:spPr/>
      <dgm:t>
        <a:bodyPr/>
        <a:lstStyle/>
        <a:p>
          <a:endParaRPr lang="en-US"/>
        </a:p>
      </dgm:t>
    </dgm:pt>
    <dgm:pt modelId="{18FEA52F-2B1D-42D9-97BD-BBDF3FAAC220}">
      <dgm:prSet phldrT="[Text]" custT="1"/>
      <dgm:spPr/>
      <dgm:t>
        <a:bodyPr/>
        <a:lstStyle/>
        <a:p>
          <a:r>
            <a:rPr lang="en-US" sz="1400" dirty="0" err="1"/>
            <a:t>Behaviour</a:t>
          </a:r>
          <a:r>
            <a:rPr lang="en-US" sz="1400" dirty="0"/>
            <a:t> Change </a:t>
          </a:r>
        </a:p>
      </dgm:t>
    </dgm:pt>
    <dgm:pt modelId="{C6CDF5A4-AA46-4BD9-BF91-C44CE8530C9C}" type="parTrans" cxnId="{C05609C0-D613-4F86-BCC6-2C879BB56935}">
      <dgm:prSet/>
      <dgm:spPr/>
      <dgm:t>
        <a:bodyPr/>
        <a:lstStyle/>
        <a:p>
          <a:endParaRPr lang="en-US"/>
        </a:p>
      </dgm:t>
    </dgm:pt>
    <dgm:pt modelId="{29674562-E924-4876-BB3C-3FA1F4A447CB}" type="sibTrans" cxnId="{C05609C0-D613-4F86-BCC6-2C879BB56935}">
      <dgm:prSet/>
      <dgm:spPr/>
      <dgm:t>
        <a:bodyPr/>
        <a:lstStyle/>
        <a:p>
          <a:endParaRPr lang="en-US"/>
        </a:p>
      </dgm:t>
    </dgm:pt>
    <dgm:pt modelId="{08A88B7B-CF4D-4234-93D2-E75A068232E8}">
      <dgm:prSet/>
      <dgm:spPr/>
      <dgm:t>
        <a:bodyPr/>
        <a:lstStyle/>
        <a:p>
          <a:endParaRPr lang="en-US"/>
        </a:p>
      </dgm:t>
    </dgm:pt>
    <dgm:pt modelId="{4AF9C798-C8E6-4069-B5D4-50154F534DB5}" type="parTrans" cxnId="{68C65ACE-A640-4259-8104-2E08765DCEEE}">
      <dgm:prSet/>
      <dgm:spPr/>
      <dgm:t>
        <a:bodyPr/>
        <a:lstStyle/>
        <a:p>
          <a:endParaRPr lang="en-US"/>
        </a:p>
      </dgm:t>
    </dgm:pt>
    <dgm:pt modelId="{550A5E92-F055-4794-9EF4-885AA6A2CB1E}" type="sibTrans" cxnId="{68C65ACE-A640-4259-8104-2E08765DCEEE}">
      <dgm:prSet/>
      <dgm:spPr/>
      <dgm:t>
        <a:bodyPr/>
        <a:lstStyle/>
        <a:p>
          <a:endParaRPr lang="en-US"/>
        </a:p>
      </dgm:t>
    </dgm:pt>
    <dgm:pt modelId="{D9204B94-FE41-4B73-BDDE-7A40740381A6}">
      <dgm:prSet phldrT="[Text]" custT="1"/>
      <dgm:spPr/>
      <dgm:t>
        <a:bodyPr/>
        <a:lstStyle/>
        <a:p>
          <a:r>
            <a:rPr lang="en-US" sz="1400" dirty="0"/>
            <a:t>Prevention</a:t>
          </a:r>
        </a:p>
      </dgm:t>
    </dgm:pt>
    <dgm:pt modelId="{877FA43B-E1F2-4C87-9A4A-6B2BCFC1B05B}" type="parTrans" cxnId="{CAFC2FCB-6311-4E4F-A27C-2BBD329BDDA3}">
      <dgm:prSet/>
      <dgm:spPr/>
      <dgm:t>
        <a:bodyPr/>
        <a:lstStyle/>
        <a:p>
          <a:endParaRPr lang="en-US"/>
        </a:p>
      </dgm:t>
    </dgm:pt>
    <dgm:pt modelId="{12EEB8C1-8620-41AD-860B-903A2B010070}" type="sibTrans" cxnId="{CAFC2FCB-6311-4E4F-A27C-2BBD329BDDA3}">
      <dgm:prSet/>
      <dgm:spPr/>
      <dgm:t>
        <a:bodyPr/>
        <a:lstStyle/>
        <a:p>
          <a:endParaRPr lang="en-US"/>
        </a:p>
      </dgm:t>
    </dgm:pt>
    <dgm:pt modelId="{C06E2CB5-B357-4B26-BF24-A1BD245EDFA1}">
      <dgm:prSet/>
      <dgm:spPr/>
      <dgm:t>
        <a:bodyPr/>
        <a:lstStyle/>
        <a:p>
          <a:endParaRPr lang="en-US"/>
        </a:p>
      </dgm:t>
    </dgm:pt>
    <dgm:pt modelId="{51655415-AE18-41FE-B456-DEBBC809C509}" type="parTrans" cxnId="{40BA4503-80DB-457E-B984-00D38A864D38}">
      <dgm:prSet/>
      <dgm:spPr/>
      <dgm:t>
        <a:bodyPr/>
        <a:lstStyle/>
        <a:p>
          <a:endParaRPr lang="en-US"/>
        </a:p>
      </dgm:t>
    </dgm:pt>
    <dgm:pt modelId="{954EE540-E3A8-430E-90EB-F1D1BF9656A8}" type="sibTrans" cxnId="{40BA4503-80DB-457E-B984-00D38A864D38}">
      <dgm:prSet/>
      <dgm:spPr/>
      <dgm:t>
        <a:bodyPr/>
        <a:lstStyle/>
        <a:p>
          <a:endParaRPr lang="en-US"/>
        </a:p>
      </dgm:t>
    </dgm:pt>
    <dgm:pt modelId="{411579D0-93EF-49E2-9FBC-4827FE23153E}">
      <dgm:prSet phldrT="[Text]" custT="1"/>
      <dgm:spPr/>
      <dgm:t>
        <a:bodyPr/>
        <a:lstStyle/>
        <a:p>
          <a:r>
            <a:rPr lang="en-US" sz="1400" dirty="0"/>
            <a:t>Quitting Smoking</a:t>
          </a:r>
        </a:p>
      </dgm:t>
    </dgm:pt>
    <dgm:pt modelId="{C138A213-D7CA-497C-BD46-A426A7B90248}" type="sibTrans" cxnId="{454B77D5-CA93-48F7-BBAA-F53436DD31AE}">
      <dgm:prSet/>
      <dgm:spPr/>
      <dgm:t>
        <a:bodyPr/>
        <a:lstStyle/>
        <a:p>
          <a:endParaRPr lang="en-US"/>
        </a:p>
      </dgm:t>
    </dgm:pt>
    <dgm:pt modelId="{4570000F-5F10-4D83-B271-567BDF4C263E}" type="parTrans" cxnId="{454B77D5-CA93-48F7-BBAA-F53436DD31AE}">
      <dgm:prSet/>
      <dgm:spPr/>
      <dgm:t>
        <a:bodyPr/>
        <a:lstStyle/>
        <a:p>
          <a:endParaRPr lang="en-US"/>
        </a:p>
      </dgm:t>
    </dgm:pt>
    <dgm:pt modelId="{8BFCEA7D-06CB-459D-9BA3-6E9C771F4DA8}" type="pres">
      <dgm:prSet presAssocID="{20E8FFEC-909D-4AE4-A35A-C24E128B040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B6195B4-6469-4D05-B7A5-8F2C112ED006}" type="pres">
      <dgm:prSet presAssocID="{A2121178-32FE-4CED-B222-1C56B7715B61}" presName="hierRoot1" presStyleCnt="0"/>
      <dgm:spPr/>
    </dgm:pt>
    <dgm:pt modelId="{79EE1EBB-EBCE-48A8-85C2-658E00659013}" type="pres">
      <dgm:prSet presAssocID="{A2121178-32FE-4CED-B222-1C56B7715B61}" presName="composite" presStyleCnt="0"/>
      <dgm:spPr/>
    </dgm:pt>
    <dgm:pt modelId="{A3F06373-A801-44B8-8962-5CCE58406021}" type="pres">
      <dgm:prSet presAssocID="{A2121178-32FE-4CED-B222-1C56B7715B61}" presName="image" presStyleLbl="node0" presStyleIdx="0" presStyleCnt="2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 with solid fill"/>
        </a:ext>
      </dgm:extLst>
    </dgm:pt>
    <dgm:pt modelId="{D8C9B45B-3AFD-420B-AF70-9261A16E82B7}" type="pres">
      <dgm:prSet presAssocID="{A2121178-32FE-4CED-B222-1C56B7715B61}" presName="text" presStyleLbl="revTx" presStyleIdx="0" presStyleCnt="9">
        <dgm:presLayoutVars>
          <dgm:chPref val="3"/>
        </dgm:presLayoutVars>
      </dgm:prSet>
      <dgm:spPr/>
    </dgm:pt>
    <dgm:pt modelId="{10969FE5-1128-4DF8-8FB5-837581CE1C92}" type="pres">
      <dgm:prSet presAssocID="{A2121178-32FE-4CED-B222-1C56B7715B61}" presName="hierChild2" presStyleCnt="0"/>
      <dgm:spPr/>
    </dgm:pt>
    <dgm:pt modelId="{1A9F5D81-8297-496D-B1EF-D175BD1BB830}" type="pres">
      <dgm:prSet presAssocID="{6DEF82BE-27AA-435E-9A7A-BAA302A7167B}" presName="Name10" presStyleLbl="parChTrans1D2" presStyleIdx="0" presStyleCnt="3"/>
      <dgm:spPr/>
    </dgm:pt>
    <dgm:pt modelId="{ED3C8C17-50FE-44E2-A983-7FF6D7082443}" type="pres">
      <dgm:prSet presAssocID="{C4FD485B-4BD5-4E77-8928-A43B3551E3BD}" presName="hierRoot2" presStyleCnt="0"/>
      <dgm:spPr/>
    </dgm:pt>
    <dgm:pt modelId="{AB5E393C-B333-41A0-8947-14F23658D8B1}" type="pres">
      <dgm:prSet presAssocID="{C4FD485B-4BD5-4E77-8928-A43B3551E3BD}" presName="composite2" presStyleCnt="0"/>
      <dgm:spPr/>
    </dgm:pt>
    <dgm:pt modelId="{E443A362-D259-4FAB-88D1-50EB6FB5F12F}" type="pres">
      <dgm:prSet presAssocID="{C4FD485B-4BD5-4E77-8928-A43B3551E3BD}" presName="image2" presStyleLbl="node2" presStyleIdx="0" presStyleCnt="3" custLinFactNeighborX="64366" custLinFactNeighborY="-1287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ised hand with solid fill"/>
        </a:ext>
      </dgm:extLst>
    </dgm:pt>
    <dgm:pt modelId="{72F83C5B-F4D1-4FF9-AE1E-0F9DE7BB54DD}" type="pres">
      <dgm:prSet presAssocID="{C4FD485B-4BD5-4E77-8928-A43B3551E3BD}" presName="text2" presStyleLbl="revTx" presStyleIdx="1" presStyleCnt="9" custScaleX="120960" custScaleY="77308" custLinFactX="-31551" custLinFactNeighborX="-100000" custLinFactNeighborY="-13013">
        <dgm:presLayoutVars>
          <dgm:chPref val="3"/>
        </dgm:presLayoutVars>
      </dgm:prSet>
      <dgm:spPr/>
    </dgm:pt>
    <dgm:pt modelId="{FD96AD21-7A39-4E2F-9B58-0B22E386CE81}" type="pres">
      <dgm:prSet presAssocID="{C4FD485B-4BD5-4E77-8928-A43B3551E3BD}" presName="hierChild3" presStyleCnt="0"/>
      <dgm:spPr/>
    </dgm:pt>
    <dgm:pt modelId="{E48C6F7F-B0EB-4113-92E6-F70D0A33BCA3}" type="pres">
      <dgm:prSet presAssocID="{5060F179-C3F7-4380-B571-35805A4338F6}" presName="Name17" presStyleLbl="parChTrans1D3" presStyleIdx="0" presStyleCnt="4"/>
      <dgm:spPr/>
    </dgm:pt>
    <dgm:pt modelId="{409CCEE2-21EB-4E64-984F-F664C0C7DC1A}" type="pres">
      <dgm:prSet presAssocID="{D9DC2DE5-6A3E-4445-88C1-0ED49BF773F4}" presName="hierRoot3" presStyleCnt="0"/>
      <dgm:spPr/>
    </dgm:pt>
    <dgm:pt modelId="{E139B8A3-BDE1-4865-A19D-1B5886212916}" type="pres">
      <dgm:prSet presAssocID="{D9DC2DE5-6A3E-4445-88C1-0ED49BF773F4}" presName="composite3" presStyleCnt="0"/>
      <dgm:spPr/>
    </dgm:pt>
    <dgm:pt modelId="{04659797-9316-4179-B546-1EB296856101}" type="pres">
      <dgm:prSet presAssocID="{D9DC2DE5-6A3E-4445-88C1-0ED49BF773F4}" presName="image3" presStyleLbl="node3" presStyleIdx="0" presStyleCnt="4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edle with solid fill"/>
        </a:ext>
      </dgm:extLst>
    </dgm:pt>
    <dgm:pt modelId="{7637B9CF-DDF8-45B1-B20D-035A771AF300}" type="pres">
      <dgm:prSet presAssocID="{D9DC2DE5-6A3E-4445-88C1-0ED49BF773F4}" presName="text3" presStyleLbl="revTx" presStyleIdx="2" presStyleCnt="9">
        <dgm:presLayoutVars>
          <dgm:chPref val="3"/>
        </dgm:presLayoutVars>
      </dgm:prSet>
      <dgm:spPr/>
    </dgm:pt>
    <dgm:pt modelId="{4F649A29-EC4E-4023-8B74-58B1863551F1}" type="pres">
      <dgm:prSet presAssocID="{D9DC2DE5-6A3E-4445-88C1-0ED49BF773F4}" presName="hierChild4" presStyleCnt="0"/>
      <dgm:spPr/>
    </dgm:pt>
    <dgm:pt modelId="{81A728EE-B2A5-456C-981E-2F27527D3124}" type="pres">
      <dgm:prSet presAssocID="{E798535F-A6A9-4071-B64C-5D3A2CC4AD55}" presName="Name17" presStyleLbl="parChTrans1D3" presStyleIdx="1" presStyleCnt="4"/>
      <dgm:spPr/>
    </dgm:pt>
    <dgm:pt modelId="{32450EF7-3B97-4051-96BE-43314A4E74C2}" type="pres">
      <dgm:prSet presAssocID="{BD1FDFF8-94E1-4BC6-A7C0-BFE5C381DF47}" presName="hierRoot3" presStyleCnt="0"/>
      <dgm:spPr/>
    </dgm:pt>
    <dgm:pt modelId="{032DED22-49ED-425C-9EA7-5CC8BF6F7935}" type="pres">
      <dgm:prSet presAssocID="{BD1FDFF8-94E1-4BC6-A7C0-BFE5C381DF47}" presName="composite3" presStyleCnt="0"/>
      <dgm:spPr/>
    </dgm:pt>
    <dgm:pt modelId="{CDC1CA37-DC28-4B4D-8DC2-FDAFCA83BFF8}" type="pres">
      <dgm:prSet presAssocID="{BD1FDFF8-94E1-4BC6-A7C0-BFE5C381DF47}" presName="image3" presStyleLbl="node3" presStyleIdx="1" presStyleCnt="4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rm with solid fill"/>
        </a:ext>
      </dgm:extLst>
    </dgm:pt>
    <dgm:pt modelId="{28DE3E5C-E831-454F-835D-C42A0E91715B}" type="pres">
      <dgm:prSet presAssocID="{BD1FDFF8-94E1-4BC6-A7C0-BFE5C381DF47}" presName="text3" presStyleLbl="revTx" presStyleIdx="3" presStyleCnt="9">
        <dgm:presLayoutVars>
          <dgm:chPref val="3"/>
        </dgm:presLayoutVars>
      </dgm:prSet>
      <dgm:spPr/>
    </dgm:pt>
    <dgm:pt modelId="{140D0DAD-9253-4BA1-823E-0A9F3475F6EF}" type="pres">
      <dgm:prSet presAssocID="{BD1FDFF8-94E1-4BC6-A7C0-BFE5C381DF47}" presName="hierChild4" presStyleCnt="0"/>
      <dgm:spPr/>
    </dgm:pt>
    <dgm:pt modelId="{3E7EA607-5ED1-4FC0-927E-87D99CAD9155}" type="pres">
      <dgm:prSet presAssocID="{C6CDF5A4-AA46-4BD9-BF91-C44CE8530C9C}" presName="Name10" presStyleLbl="parChTrans1D2" presStyleIdx="1" presStyleCnt="3"/>
      <dgm:spPr/>
    </dgm:pt>
    <dgm:pt modelId="{D9FCE510-D77F-4E81-9855-40D50737AA80}" type="pres">
      <dgm:prSet presAssocID="{18FEA52F-2B1D-42D9-97BD-BBDF3FAAC220}" presName="hierRoot2" presStyleCnt="0"/>
      <dgm:spPr/>
    </dgm:pt>
    <dgm:pt modelId="{D94F8671-EE69-4390-B68B-92EC22DE7B3F}" type="pres">
      <dgm:prSet presAssocID="{18FEA52F-2B1D-42D9-97BD-BBDF3FAAC220}" presName="composite2" presStyleCnt="0"/>
      <dgm:spPr/>
    </dgm:pt>
    <dgm:pt modelId="{F8094935-72CC-4F80-8436-D8CA66C60CC6}" type="pres">
      <dgm:prSet presAssocID="{18FEA52F-2B1D-42D9-97BD-BBDF3FAAC220}" presName="image2" presStyleLbl="node2" presStyleIdx="1" presStyleCnt="3" custLinFactNeighborX="-23172" custLinFactNeighborY="5831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nsfer with solid fill"/>
        </a:ext>
      </dgm:extLst>
    </dgm:pt>
    <dgm:pt modelId="{1AEA4798-9F3C-45E3-9CAC-3343F2AD8D4A}" type="pres">
      <dgm:prSet presAssocID="{18FEA52F-2B1D-42D9-97BD-BBDF3FAAC220}" presName="text2" presStyleLbl="revTx" presStyleIdx="4" presStyleCnt="9">
        <dgm:presLayoutVars>
          <dgm:chPref val="3"/>
        </dgm:presLayoutVars>
      </dgm:prSet>
      <dgm:spPr/>
    </dgm:pt>
    <dgm:pt modelId="{AC47C073-B87F-4AAC-A3EF-CB4874213CED}" type="pres">
      <dgm:prSet presAssocID="{18FEA52F-2B1D-42D9-97BD-BBDF3FAAC220}" presName="hierChild3" presStyleCnt="0"/>
      <dgm:spPr/>
    </dgm:pt>
    <dgm:pt modelId="{54C48628-A7A2-4A52-AE00-E7F654C19764}" type="pres">
      <dgm:prSet presAssocID="{4570000F-5F10-4D83-B271-567BDF4C263E}" presName="Name17" presStyleLbl="parChTrans1D3" presStyleIdx="2" presStyleCnt="4"/>
      <dgm:spPr/>
    </dgm:pt>
    <dgm:pt modelId="{0D952690-F7C5-4DAF-86C2-03F952F17703}" type="pres">
      <dgm:prSet presAssocID="{411579D0-93EF-49E2-9FBC-4827FE23153E}" presName="hierRoot3" presStyleCnt="0"/>
      <dgm:spPr/>
    </dgm:pt>
    <dgm:pt modelId="{B37B728C-E6CB-402C-A9FA-EAF568CCFAC1}" type="pres">
      <dgm:prSet presAssocID="{411579D0-93EF-49E2-9FBC-4827FE23153E}" presName="composite3" presStyleCnt="0"/>
      <dgm:spPr/>
    </dgm:pt>
    <dgm:pt modelId="{B0576722-DE6E-4E87-BBE1-40DEDAB58561}" type="pres">
      <dgm:prSet presAssocID="{411579D0-93EF-49E2-9FBC-4827FE23153E}" presName="image3" presStyleLbl="node3" presStyleIdx="2" presStyleCnt="4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moking with solid fill"/>
        </a:ext>
      </dgm:extLst>
    </dgm:pt>
    <dgm:pt modelId="{5AC6C14F-1126-4CBC-8ADA-46918AD57AE4}" type="pres">
      <dgm:prSet presAssocID="{411579D0-93EF-49E2-9FBC-4827FE23153E}" presName="text3" presStyleLbl="revTx" presStyleIdx="5" presStyleCnt="9">
        <dgm:presLayoutVars>
          <dgm:chPref val="3"/>
        </dgm:presLayoutVars>
      </dgm:prSet>
      <dgm:spPr/>
    </dgm:pt>
    <dgm:pt modelId="{19548C77-4764-417C-A736-C61837639058}" type="pres">
      <dgm:prSet presAssocID="{411579D0-93EF-49E2-9FBC-4827FE23153E}" presName="hierChild4" presStyleCnt="0"/>
      <dgm:spPr/>
    </dgm:pt>
    <dgm:pt modelId="{6D0C530D-45E0-4429-8ED9-94D14A3B0FBB}" type="pres">
      <dgm:prSet presAssocID="{4AF9C798-C8E6-4069-B5D4-50154F534DB5}" presName="Name10" presStyleLbl="parChTrans1D2" presStyleIdx="2" presStyleCnt="3"/>
      <dgm:spPr/>
    </dgm:pt>
    <dgm:pt modelId="{BA10E9CF-C68A-460D-9357-85F33ABF39C5}" type="pres">
      <dgm:prSet presAssocID="{08A88B7B-CF4D-4234-93D2-E75A068232E8}" presName="hierRoot2" presStyleCnt="0"/>
      <dgm:spPr/>
    </dgm:pt>
    <dgm:pt modelId="{EB543200-63EF-4C0E-A979-840A9BBF52E2}" type="pres">
      <dgm:prSet presAssocID="{08A88B7B-CF4D-4234-93D2-E75A068232E8}" presName="composite2" presStyleCnt="0"/>
      <dgm:spPr/>
    </dgm:pt>
    <dgm:pt modelId="{EE5A6B42-946D-42FF-B6BD-5B8810C5D628}" type="pres">
      <dgm:prSet presAssocID="{08A88B7B-CF4D-4234-93D2-E75A068232E8}" presName="image2" presStyleLbl="node2" presStyleIdx="2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gaphone with solid fill"/>
        </a:ext>
      </dgm:extLst>
    </dgm:pt>
    <dgm:pt modelId="{51813EA2-8CC5-45FC-8CE5-127CC340AF67}" type="pres">
      <dgm:prSet presAssocID="{08A88B7B-CF4D-4234-93D2-E75A068232E8}" presName="text2" presStyleLbl="revTx" presStyleIdx="6" presStyleCnt="9">
        <dgm:presLayoutVars>
          <dgm:chPref val="3"/>
        </dgm:presLayoutVars>
      </dgm:prSet>
      <dgm:spPr/>
    </dgm:pt>
    <dgm:pt modelId="{ED6C323B-3906-4BA2-8391-BB9AEF901F4E}" type="pres">
      <dgm:prSet presAssocID="{08A88B7B-CF4D-4234-93D2-E75A068232E8}" presName="hierChild3" presStyleCnt="0"/>
      <dgm:spPr/>
    </dgm:pt>
    <dgm:pt modelId="{14E8CE33-54A4-496A-B6AB-E9CA1B5BE371}" type="pres">
      <dgm:prSet presAssocID="{51655415-AE18-41FE-B456-DEBBC809C509}" presName="Name17" presStyleLbl="parChTrans1D3" presStyleIdx="3" presStyleCnt="4"/>
      <dgm:spPr/>
    </dgm:pt>
    <dgm:pt modelId="{8F2DC73E-CD81-4ACB-9599-776165AFAFA1}" type="pres">
      <dgm:prSet presAssocID="{C06E2CB5-B357-4B26-BF24-A1BD245EDFA1}" presName="hierRoot3" presStyleCnt="0"/>
      <dgm:spPr/>
    </dgm:pt>
    <dgm:pt modelId="{8C828814-5AB8-40FE-9EDD-093EF8E34C74}" type="pres">
      <dgm:prSet presAssocID="{C06E2CB5-B357-4B26-BF24-A1BD245EDFA1}" presName="composite3" presStyleCnt="0"/>
      <dgm:spPr/>
    </dgm:pt>
    <dgm:pt modelId="{B62168CD-CC3C-4CB8-9FE6-5872C915543B}" type="pres">
      <dgm:prSet presAssocID="{C06E2CB5-B357-4B26-BF24-A1BD245EDFA1}" presName="image3" presStyleLbl="node3" presStyleIdx="3" presStyleCnt="4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ntal Health with solid fill"/>
        </a:ext>
      </dgm:extLst>
    </dgm:pt>
    <dgm:pt modelId="{64BE0A8E-0767-4A2D-9135-120DBBB748A3}" type="pres">
      <dgm:prSet presAssocID="{C06E2CB5-B357-4B26-BF24-A1BD245EDFA1}" presName="text3" presStyleLbl="revTx" presStyleIdx="7" presStyleCnt="9">
        <dgm:presLayoutVars>
          <dgm:chPref val="3"/>
        </dgm:presLayoutVars>
      </dgm:prSet>
      <dgm:spPr/>
    </dgm:pt>
    <dgm:pt modelId="{C1435D86-6DC7-48A0-BED3-EF2C6F9C9E84}" type="pres">
      <dgm:prSet presAssocID="{C06E2CB5-B357-4B26-BF24-A1BD245EDFA1}" presName="hierChild4" presStyleCnt="0"/>
      <dgm:spPr/>
    </dgm:pt>
    <dgm:pt modelId="{8EE61154-F6C4-4D3D-A019-1471D3D075D0}" type="pres">
      <dgm:prSet presAssocID="{D9204B94-FE41-4B73-BDDE-7A40740381A6}" presName="hierRoot1" presStyleCnt="0"/>
      <dgm:spPr/>
    </dgm:pt>
    <dgm:pt modelId="{F8163D0E-7553-4604-958A-3725E9A2B840}" type="pres">
      <dgm:prSet presAssocID="{D9204B94-FE41-4B73-BDDE-7A40740381A6}" presName="composite" presStyleCnt="0"/>
      <dgm:spPr/>
    </dgm:pt>
    <dgm:pt modelId="{5A78F1DD-F12D-4D40-BF89-A80ABD2BF6FD}" type="pres">
      <dgm:prSet presAssocID="{D9204B94-FE41-4B73-BDDE-7A40740381A6}" presName="image" presStyleLbl="node0" presStyleIdx="1" presStyleCnt="2"/>
      <dgm:spPr/>
    </dgm:pt>
    <dgm:pt modelId="{5F8EEBAF-6BF3-4A62-B0A2-2C7CBFE788EB}" type="pres">
      <dgm:prSet presAssocID="{D9204B94-FE41-4B73-BDDE-7A40740381A6}" presName="text" presStyleLbl="revTx" presStyleIdx="8" presStyleCnt="9" custScaleX="96684" custScaleY="77308" custLinFactY="16406" custLinFactNeighborX="37121" custLinFactNeighborY="100000">
        <dgm:presLayoutVars>
          <dgm:chPref val="3"/>
        </dgm:presLayoutVars>
      </dgm:prSet>
      <dgm:spPr/>
    </dgm:pt>
    <dgm:pt modelId="{A8084395-F51A-488D-9F19-3C0D6520F38B}" type="pres">
      <dgm:prSet presAssocID="{D9204B94-FE41-4B73-BDDE-7A40740381A6}" presName="hierChild2" presStyleCnt="0"/>
      <dgm:spPr/>
    </dgm:pt>
  </dgm:ptLst>
  <dgm:cxnLst>
    <dgm:cxn modelId="{40BA4503-80DB-457E-B984-00D38A864D38}" srcId="{08A88B7B-CF4D-4234-93D2-E75A068232E8}" destId="{C06E2CB5-B357-4B26-BF24-A1BD245EDFA1}" srcOrd="0" destOrd="0" parTransId="{51655415-AE18-41FE-B456-DEBBC809C509}" sibTransId="{954EE540-E3A8-430E-90EB-F1D1BF9656A8}"/>
    <dgm:cxn modelId="{45811605-1D5E-47D8-A5D0-86413315F6F5}" type="presOf" srcId="{C06E2CB5-B357-4B26-BF24-A1BD245EDFA1}" destId="{64BE0A8E-0767-4A2D-9135-120DBBB748A3}" srcOrd="0" destOrd="0" presId="urn:microsoft.com/office/officeart/2009/layout/CirclePictureHierarchy"/>
    <dgm:cxn modelId="{E4DFBB07-8808-4AE3-99DE-929513466280}" type="presOf" srcId="{411579D0-93EF-49E2-9FBC-4827FE23153E}" destId="{5AC6C14F-1126-4CBC-8ADA-46918AD57AE4}" srcOrd="0" destOrd="0" presId="urn:microsoft.com/office/officeart/2009/layout/CirclePictureHierarchy"/>
    <dgm:cxn modelId="{F05A1B14-C9BF-4E22-8E0C-55C1D88C4487}" type="presOf" srcId="{20E8FFEC-909D-4AE4-A35A-C24E128B040D}" destId="{8BFCEA7D-06CB-459D-9BA3-6E9C771F4DA8}" srcOrd="0" destOrd="0" presId="urn:microsoft.com/office/officeart/2009/layout/CirclePictureHierarchy"/>
    <dgm:cxn modelId="{BF03C635-63FD-4D6F-98FC-150998739DBF}" type="presOf" srcId="{D9204B94-FE41-4B73-BDDE-7A40740381A6}" destId="{5F8EEBAF-6BF3-4A62-B0A2-2C7CBFE788EB}" srcOrd="0" destOrd="0" presId="urn:microsoft.com/office/officeart/2009/layout/CirclePictureHierarchy"/>
    <dgm:cxn modelId="{372D5D61-7B28-4E4B-B834-D222810D3227}" type="presOf" srcId="{BD1FDFF8-94E1-4BC6-A7C0-BFE5C381DF47}" destId="{28DE3E5C-E831-454F-835D-C42A0E91715B}" srcOrd="0" destOrd="0" presId="urn:microsoft.com/office/officeart/2009/layout/CirclePictureHierarchy"/>
    <dgm:cxn modelId="{189DB044-5F3C-441E-A7CB-20B429F4F5F6}" srcId="{A2121178-32FE-4CED-B222-1C56B7715B61}" destId="{C4FD485B-4BD5-4E77-8928-A43B3551E3BD}" srcOrd="0" destOrd="0" parTransId="{6DEF82BE-27AA-435E-9A7A-BAA302A7167B}" sibTransId="{09EF7442-FCC1-493E-9220-63EB3D56D299}"/>
    <dgm:cxn modelId="{C04AEE65-E2D7-41AA-9FA6-959ABBBD5C65}" type="presOf" srcId="{E798535F-A6A9-4071-B64C-5D3A2CC4AD55}" destId="{81A728EE-B2A5-456C-981E-2F27527D3124}" srcOrd="0" destOrd="0" presId="urn:microsoft.com/office/officeart/2009/layout/CirclePictureHierarchy"/>
    <dgm:cxn modelId="{1E1A826E-E0A7-45F0-B6AD-109C9F249508}" type="presOf" srcId="{51655415-AE18-41FE-B456-DEBBC809C509}" destId="{14E8CE33-54A4-496A-B6AB-E9CA1B5BE371}" srcOrd="0" destOrd="0" presId="urn:microsoft.com/office/officeart/2009/layout/CirclePictureHierarchy"/>
    <dgm:cxn modelId="{0F79AD50-01BD-401B-8374-A431E1B06848}" type="presOf" srcId="{D9DC2DE5-6A3E-4445-88C1-0ED49BF773F4}" destId="{7637B9CF-DDF8-45B1-B20D-035A771AF300}" srcOrd="0" destOrd="0" presId="urn:microsoft.com/office/officeart/2009/layout/CirclePictureHierarchy"/>
    <dgm:cxn modelId="{C96CF651-8753-4235-947E-9254FC1B4465}" type="presOf" srcId="{4AF9C798-C8E6-4069-B5D4-50154F534DB5}" destId="{6D0C530D-45E0-4429-8ED9-94D14A3B0FBB}" srcOrd="0" destOrd="0" presId="urn:microsoft.com/office/officeart/2009/layout/CirclePictureHierarchy"/>
    <dgm:cxn modelId="{FF54D282-2ED9-4987-8E97-39C956AA3469}" srcId="{C4FD485B-4BD5-4E77-8928-A43B3551E3BD}" destId="{D9DC2DE5-6A3E-4445-88C1-0ED49BF773F4}" srcOrd="0" destOrd="0" parTransId="{5060F179-C3F7-4380-B571-35805A4338F6}" sibTransId="{F86A3B8A-9E9C-48EE-BF15-62B7629F94BA}"/>
    <dgm:cxn modelId="{DDC4F68A-E283-4F47-88AF-D473ADFC47FC}" type="presOf" srcId="{08A88B7B-CF4D-4234-93D2-E75A068232E8}" destId="{51813EA2-8CC5-45FC-8CE5-127CC340AF67}" srcOrd="0" destOrd="0" presId="urn:microsoft.com/office/officeart/2009/layout/CirclePictureHierarchy"/>
    <dgm:cxn modelId="{FEA8E0AB-038F-4263-9053-773E4DC0C37E}" type="presOf" srcId="{C4FD485B-4BD5-4E77-8928-A43B3551E3BD}" destId="{72F83C5B-F4D1-4FF9-AE1E-0F9DE7BB54DD}" srcOrd="0" destOrd="0" presId="urn:microsoft.com/office/officeart/2009/layout/CirclePictureHierarchy"/>
    <dgm:cxn modelId="{2DF5AAB2-A2A4-4138-97F7-B7802E354BFC}" type="presOf" srcId="{5060F179-C3F7-4380-B571-35805A4338F6}" destId="{E48C6F7F-B0EB-4113-92E6-F70D0A33BCA3}" srcOrd="0" destOrd="0" presId="urn:microsoft.com/office/officeart/2009/layout/CirclePictureHierarchy"/>
    <dgm:cxn modelId="{DCD7DFBE-6252-4E87-A4B4-C9BB22E9BBCF}" type="presOf" srcId="{4570000F-5F10-4D83-B271-567BDF4C263E}" destId="{54C48628-A7A2-4A52-AE00-E7F654C19764}" srcOrd="0" destOrd="0" presId="urn:microsoft.com/office/officeart/2009/layout/CirclePictureHierarchy"/>
    <dgm:cxn modelId="{C05609C0-D613-4F86-BCC6-2C879BB56935}" srcId="{A2121178-32FE-4CED-B222-1C56B7715B61}" destId="{18FEA52F-2B1D-42D9-97BD-BBDF3FAAC220}" srcOrd="1" destOrd="0" parTransId="{C6CDF5A4-AA46-4BD9-BF91-C44CE8530C9C}" sibTransId="{29674562-E924-4876-BB3C-3FA1F4A447CB}"/>
    <dgm:cxn modelId="{BEDB2FC5-249A-4CCA-A6A3-9A64996DDA44}" type="presOf" srcId="{A2121178-32FE-4CED-B222-1C56B7715B61}" destId="{D8C9B45B-3AFD-420B-AF70-9261A16E82B7}" srcOrd="0" destOrd="0" presId="urn:microsoft.com/office/officeart/2009/layout/CirclePictureHierarchy"/>
    <dgm:cxn modelId="{CAFC2FCB-6311-4E4F-A27C-2BBD329BDDA3}" srcId="{20E8FFEC-909D-4AE4-A35A-C24E128B040D}" destId="{D9204B94-FE41-4B73-BDDE-7A40740381A6}" srcOrd="1" destOrd="0" parTransId="{877FA43B-E1F2-4C87-9A4A-6B2BCFC1B05B}" sibTransId="{12EEB8C1-8620-41AD-860B-903A2B010070}"/>
    <dgm:cxn modelId="{68C65ACE-A640-4259-8104-2E08765DCEEE}" srcId="{A2121178-32FE-4CED-B222-1C56B7715B61}" destId="{08A88B7B-CF4D-4234-93D2-E75A068232E8}" srcOrd="2" destOrd="0" parTransId="{4AF9C798-C8E6-4069-B5D4-50154F534DB5}" sibTransId="{550A5E92-F055-4794-9EF4-885AA6A2CB1E}"/>
    <dgm:cxn modelId="{48EB6CCF-D2D1-4BDF-89B6-38E09C5C99B4}" type="presOf" srcId="{C6CDF5A4-AA46-4BD9-BF91-C44CE8530C9C}" destId="{3E7EA607-5ED1-4FC0-927E-87D99CAD9155}" srcOrd="0" destOrd="0" presId="urn:microsoft.com/office/officeart/2009/layout/CirclePictureHierarchy"/>
    <dgm:cxn modelId="{2BFFA2D4-D45E-4B51-8B12-2072E60557E0}" type="presOf" srcId="{18FEA52F-2B1D-42D9-97BD-BBDF3FAAC220}" destId="{1AEA4798-9F3C-45E3-9CAC-3343F2AD8D4A}" srcOrd="0" destOrd="0" presId="urn:microsoft.com/office/officeart/2009/layout/CirclePictureHierarchy"/>
    <dgm:cxn modelId="{454B77D5-CA93-48F7-BBAA-F53436DD31AE}" srcId="{18FEA52F-2B1D-42D9-97BD-BBDF3FAAC220}" destId="{411579D0-93EF-49E2-9FBC-4827FE23153E}" srcOrd="0" destOrd="0" parTransId="{4570000F-5F10-4D83-B271-567BDF4C263E}" sibTransId="{C138A213-D7CA-497C-BD46-A426A7B90248}"/>
    <dgm:cxn modelId="{499BC9E1-5DEF-4249-8E8A-2987E54D2505}" srcId="{20E8FFEC-909D-4AE4-A35A-C24E128B040D}" destId="{A2121178-32FE-4CED-B222-1C56B7715B61}" srcOrd="0" destOrd="0" parTransId="{F4B463D2-BED9-4948-8F95-C25E386AE02C}" sibTransId="{5727710A-A02C-4D21-90B2-A30A6AE56F48}"/>
    <dgm:cxn modelId="{CC7B7BE7-F958-4295-9497-8C1D672DEBD6}" srcId="{C4FD485B-4BD5-4E77-8928-A43B3551E3BD}" destId="{BD1FDFF8-94E1-4BC6-A7C0-BFE5C381DF47}" srcOrd="1" destOrd="0" parTransId="{E798535F-A6A9-4071-B64C-5D3A2CC4AD55}" sibTransId="{4CABD9CE-452D-4124-A2A3-DE34E1127B3F}"/>
    <dgm:cxn modelId="{CCC05DF8-45B9-415C-BDE0-CAE2641DF0E0}" type="presOf" srcId="{6DEF82BE-27AA-435E-9A7A-BAA302A7167B}" destId="{1A9F5D81-8297-496D-B1EF-D175BD1BB830}" srcOrd="0" destOrd="0" presId="urn:microsoft.com/office/officeart/2009/layout/CirclePictureHierarchy"/>
    <dgm:cxn modelId="{7B45AE54-87B7-4FCC-8E13-E6D469DE002B}" type="presParOf" srcId="{8BFCEA7D-06CB-459D-9BA3-6E9C771F4DA8}" destId="{FB6195B4-6469-4D05-B7A5-8F2C112ED006}" srcOrd="0" destOrd="0" presId="urn:microsoft.com/office/officeart/2009/layout/CirclePictureHierarchy"/>
    <dgm:cxn modelId="{A93B9E6C-08D0-4D27-8331-C928B0BC2F78}" type="presParOf" srcId="{FB6195B4-6469-4D05-B7A5-8F2C112ED006}" destId="{79EE1EBB-EBCE-48A8-85C2-658E00659013}" srcOrd="0" destOrd="0" presId="urn:microsoft.com/office/officeart/2009/layout/CirclePictureHierarchy"/>
    <dgm:cxn modelId="{38AEF3F8-D9F8-4073-94C0-DB1C7FFE0B03}" type="presParOf" srcId="{79EE1EBB-EBCE-48A8-85C2-658E00659013}" destId="{A3F06373-A801-44B8-8962-5CCE58406021}" srcOrd="0" destOrd="0" presId="urn:microsoft.com/office/officeart/2009/layout/CirclePictureHierarchy"/>
    <dgm:cxn modelId="{483D2D64-8974-49E7-BB75-57ACB287AC4F}" type="presParOf" srcId="{79EE1EBB-EBCE-48A8-85C2-658E00659013}" destId="{D8C9B45B-3AFD-420B-AF70-9261A16E82B7}" srcOrd="1" destOrd="0" presId="urn:microsoft.com/office/officeart/2009/layout/CirclePictureHierarchy"/>
    <dgm:cxn modelId="{5AC17A78-1639-4731-91E1-E6FD6D1B00E8}" type="presParOf" srcId="{FB6195B4-6469-4D05-B7A5-8F2C112ED006}" destId="{10969FE5-1128-4DF8-8FB5-837581CE1C92}" srcOrd="1" destOrd="0" presId="urn:microsoft.com/office/officeart/2009/layout/CirclePictureHierarchy"/>
    <dgm:cxn modelId="{BB501D7F-57B3-4504-8374-CB25236539C6}" type="presParOf" srcId="{10969FE5-1128-4DF8-8FB5-837581CE1C92}" destId="{1A9F5D81-8297-496D-B1EF-D175BD1BB830}" srcOrd="0" destOrd="0" presId="urn:microsoft.com/office/officeart/2009/layout/CirclePictureHierarchy"/>
    <dgm:cxn modelId="{A6B6D1BC-E8A7-4CD2-88CD-46A5F93FE983}" type="presParOf" srcId="{10969FE5-1128-4DF8-8FB5-837581CE1C92}" destId="{ED3C8C17-50FE-44E2-A983-7FF6D7082443}" srcOrd="1" destOrd="0" presId="urn:microsoft.com/office/officeart/2009/layout/CirclePictureHierarchy"/>
    <dgm:cxn modelId="{225E0628-6BB8-4918-A2B6-340357A8DD59}" type="presParOf" srcId="{ED3C8C17-50FE-44E2-A983-7FF6D7082443}" destId="{AB5E393C-B333-41A0-8947-14F23658D8B1}" srcOrd="0" destOrd="0" presId="urn:microsoft.com/office/officeart/2009/layout/CirclePictureHierarchy"/>
    <dgm:cxn modelId="{86C0F5A3-7F01-4743-A41A-A31C5B8EF006}" type="presParOf" srcId="{AB5E393C-B333-41A0-8947-14F23658D8B1}" destId="{E443A362-D259-4FAB-88D1-50EB6FB5F12F}" srcOrd="0" destOrd="0" presId="urn:microsoft.com/office/officeart/2009/layout/CirclePictureHierarchy"/>
    <dgm:cxn modelId="{6394CA53-D2DB-47EB-8CB1-62ABF78C6140}" type="presParOf" srcId="{AB5E393C-B333-41A0-8947-14F23658D8B1}" destId="{72F83C5B-F4D1-4FF9-AE1E-0F9DE7BB54DD}" srcOrd="1" destOrd="0" presId="urn:microsoft.com/office/officeart/2009/layout/CirclePictureHierarchy"/>
    <dgm:cxn modelId="{5BD7EEB1-056C-40D4-95D7-6EB4951B095E}" type="presParOf" srcId="{ED3C8C17-50FE-44E2-A983-7FF6D7082443}" destId="{FD96AD21-7A39-4E2F-9B58-0B22E386CE81}" srcOrd="1" destOrd="0" presId="urn:microsoft.com/office/officeart/2009/layout/CirclePictureHierarchy"/>
    <dgm:cxn modelId="{C77CEE0F-0404-4716-BA0F-7785F8904F89}" type="presParOf" srcId="{FD96AD21-7A39-4E2F-9B58-0B22E386CE81}" destId="{E48C6F7F-B0EB-4113-92E6-F70D0A33BCA3}" srcOrd="0" destOrd="0" presId="urn:microsoft.com/office/officeart/2009/layout/CirclePictureHierarchy"/>
    <dgm:cxn modelId="{990210ED-5D3F-48FD-AEDE-303DE897E710}" type="presParOf" srcId="{FD96AD21-7A39-4E2F-9B58-0B22E386CE81}" destId="{409CCEE2-21EB-4E64-984F-F664C0C7DC1A}" srcOrd="1" destOrd="0" presId="urn:microsoft.com/office/officeart/2009/layout/CirclePictureHierarchy"/>
    <dgm:cxn modelId="{B3DD60A4-11DF-44CF-8CD3-988A76373DA0}" type="presParOf" srcId="{409CCEE2-21EB-4E64-984F-F664C0C7DC1A}" destId="{E139B8A3-BDE1-4865-A19D-1B5886212916}" srcOrd="0" destOrd="0" presId="urn:microsoft.com/office/officeart/2009/layout/CirclePictureHierarchy"/>
    <dgm:cxn modelId="{34822BD6-FDC6-4CB4-89D1-4ED69A67771B}" type="presParOf" srcId="{E139B8A3-BDE1-4865-A19D-1B5886212916}" destId="{04659797-9316-4179-B546-1EB296856101}" srcOrd="0" destOrd="0" presId="urn:microsoft.com/office/officeart/2009/layout/CirclePictureHierarchy"/>
    <dgm:cxn modelId="{FBDF70A5-DE75-4EAC-994E-3E68FA3B527B}" type="presParOf" srcId="{E139B8A3-BDE1-4865-A19D-1B5886212916}" destId="{7637B9CF-DDF8-45B1-B20D-035A771AF300}" srcOrd="1" destOrd="0" presId="urn:microsoft.com/office/officeart/2009/layout/CirclePictureHierarchy"/>
    <dgm:cxn modelId="{0AEA61A7-8E1F-4E5E-B82E-F5FC42E7FDC3}" type="presParOf" srcId="{409CCEE2-21EB-4E64-984F-F664C0C7DC1A}" destId="{4F649A29-EC4E-4023-8B74-58B1863551F1}" srcOrd="1" destOrd="0" presId="urn:microsoft.com/office/officeart/2009/layout/CirclePictureHierarchy"/>
    <dgm:cxn modelId="{20FE2676-ACAD-4294-B9F0-1F54ABCC557B}" type="presParOf" srcId="{FD96AD21-7A39-4E2F-9B58-0B22E386CE81}" destId="{81A728EE-B2A5-456C-981E-2F27527D3124}" srcOrd="2" destOrd="0" presId="urn:microsoft.com/office/officeart/2009/layout/CirclePictureHierarchy"/>
    <dgm:cxn modelId="{7DF8869A-CF27-42F4-B26A-722062C0C31C}" type="presParOf" srcId="{FD96AD21-7A39-4E2F-9B58-0B22E386CE81}" destId="{32450EF7-3B97-4051-96BE-43314A4E74C2}" srcOrd="3" destOrd="0" presId="urn:microsoft.com/office/officeart/2009/layout/CirclePictureHierarchy"/>
    <dgm:cxn modelId="{A7D0D7A3-A5BF-4978-B968-1EA5E08D585B}" type="presParOf" srcId="{32450EF7-3B97-4051-96BE-43314A4E74C2}" destId="{032DED22-49ED-425C-9EA7-5CC8BF6F7935}" srcOrd="0" destOrd="0" presId="urn:microsoft.com/office/officeart/2009/layout/CirclePictureHierarchy"/>
    <dgm:cxn modelId="{98909D1F-F0FA-45EA-9156-F55F5EF9C202}" type="presParOf" srcId="{032DED22-49ED-425C-9EA7-5CC8BF6F7935}" destId="{CDC1CA37-DC28-4B4D-8DC2-FDAFCA83BFF8}" srcOrd="0" destOrd="0" presId="urn:microsoft.com/office/officeart/2009/layout/CirclePictureHierarchy"/>
    <dgm:cxn modelId="{D802C4D3-65D6-4262-B5A3-829921C5879D}" type="presParOf" srcId="{032DED22-49ED-425C-9EA7-5CC8BF6F7935}" destId="{28DE3E5C-E831-454F-835D-C42A0E91715B}" srcOrd="1" destOrd="0" presId="urn:microsoft.com/office/officeart/2009/layout/CirclePictureHierarchy"/>
    <dgm:cxn modelId="{341B7314-D61F-4641-AEEA-22B328B02AFE}" type="presParOf" srcId="{32450EF7-3B97-4051-96BE-43314A4E74C2}" destId="{140D0DAD-9253-4BA1-823E-0A9F3475F6EF}" srcOrd="1" destOrd="0" presId="urn:microsoft.com/office/officeart/2009/layout/CirclePictureHierarchy"/>
    <dgm:cxn modelId="{7D34E365-9303-49D2-A67C-56F28E8508EF}" type="presParOf" srcId="{10969FE5-1128-4DF8-8FB5-837581CE1C92}" destId="{3E7EA607-5ED1-4FC0-927E-87D99CAD9155}" srcOrd="2" destOrd="0" presId="urn:microsoft.com/office/officeart/2009/layout/CirclePictureHierarchy"/>
    <dgm:cxn modelId="{9EF65571-FA6A-4A95-8E45-8DD07233F7C8}" type="presParOf" srcId="{10969FE5-1128-4DF8-8FB5-837581CE1C92}" destId="{D9FCE510-D77F-4E81-9855-40D50737AA80}" srcOrd="3" destOrd="0" presId="urn:microsoft.com/office/officeart/2009/layout/CirclePictureHierarchy"/>
    <dgm:cxn modelId="{37F5857A-ACD8-44C6-95EB-7788083ED5D9}" type="presParOf" srcId="{D9FCE510-D77F-4E81-9855-40D50737AA80}" destId="{D94F8671-EE69-4390-B68B-92EC22DE7B3F}" srcOrd="0" destOrd="0" presId="urn:microsoft.com/office/officeart/2009/layout/CirclePictureHierarchy"/>
    <dgm:cxn modelId="{61F72DA2-D9B8-4C25-92CF-FC75F20B89B5}" type="presParOf" srcId="{D94F8671-EE69-4390-B68B-92EC22DE7B3F}" destId="{F8094935-72CC-4F80-8436-D8CA66C60CC6}" srcOrd="0" destOrd="0" presId="urn:microsoft.com/office/officeart/2009/layout/CirclePictureHierarchy"/>
    <dgm:cxn modelId="{8949DB39-70C9-458B-B89F-16EB1AFB7998}" type="presParOf" srcId="{D94F8671-EE69-4390-B68B-92EC22DE7B3F}" destId="{1AEA4798-9F3C-45E3-9CAC-3343F2AD8D4A}" srcOrd="1" destOrd="0" presId="urn:microsoft.com/office/officeart/2009/layout/CirclePictureHierarchy"/>
    <dgm:cxn modelId="{FA0E9672-66B5-4EB3-9756-1C0C3D9596DD}" type="presParOf" srcId="{D9FCE510-D77F-4E81-9855-40D50737AA80}" destId="{AC47C073-B87F-4AAC-A3EF-CB4874213CED}" srcOrd="1" destOrd="0" presId="urn:microsoft.com/office/officeart/2009/layout/CirclePictureHierarchy"/>
    <dgm:cxn modelId="{B02E9545-0F16-4EBA-8E7C-CC5F839FEFAF}" type="presParOf" srcId="{AC47C073-B87F-4AAC-A3EF-CB4874213CED}" destId="{54C48628-A7A2-4A52-AE00-E7F654C19764}" srcOrd="0" destOrd="0" presId="urn:microsoft.com/office/officeart/2009/layout/CirclePictureHierarchy"/>
    <dgm:cxn modelId="{675D5718-D8E1-4DB1-93B4-6B1DD14E73D1}" type="presParOf" srcId="{AC47C073-B87F-4AAC-A3EF-CB4874213CED}" destId="{0D952690-F7C5-4DAF-86C2-03F952F17703}" srcOrd="1" destOrd="0" presId="urn:microsoft.com/office/officeart/2009/layout/CirclePictureHierarchy"/>
    <dgm:cxn modelId="{14335849-37D7-48B2-AA2F-682CA48741C1}" type="presParOf" srcId="{0D952690-F7C5-4DAF-86C2-03F952F17703}" destId="{B37B728C-E6CB-402C-A9FA-EAF568CCFAC1}" srcOrd="0" destOrd="0" presId="urn:microsoft.com/office/officeart/2009/layout/CirclePictureHierarchy"/>
    <dgm:cxn modelId="{7B195168-3214-4D1E-BE86-5CBC91A4DE1C}" type="presParOf" srcId="{B37B728C-E6CB-402C-A9FA-EAF568CCFAC1}" destId="{B0576722-DE6E-4E87-BBE1-40DEDAB58561}" srcOrd="0" destOrd="0" presId="urn:microsoft.com/office/officeart/2009/layout/CirclePictureHierarchy"/>
    <dgm:cxn modelId="{2BEE3A0C-83B0-492D-8B94-34D19EF6DA79}" type="presParOf" srcId="{B37B728C-E6CB-402C-A9FA-EAF568CCFAC1}" destId="{5AC6C14F-1126-4CBC-8ADA-46918AD57AE4}" srcOrd="1" destOrd="0" presId="urn:microsoft.com/office/officeart/2009/layout/CirclePictureHierarchy"/>
    <dgm:cxn modelId="{2A2FC850-1C94-4131-8A4B-09C90D57F348}" type="presParOf" srcId="{0D952690-F7C5-4DAF-86C2-03F952F17703}" destId="{19548C77-4764-417C-A736-C61837639058}" srcOrd="1" destOrd="0" presId="urn:microsoft.com/office/officeart/2009/layout/CirclePictureHierarchy"/>
    <dgm:cxn modelId="{167C2816-20B9-46D1-9314-02EF2428B5D1}" type="presParOf" srcId="{10969FE5-1128-4DF8-8FB5-837581CE1C92}" destId="{6D0C530D-45E0-4429-8ED9-94D14A3B0FBB}" srcOrd="4" destOrd="0" presId="urn:microsoft.com/office/officeart/2009/layout/CirclePictureHierarchy"/>
    <dgm:cxn modelId="{FAD16F14-D950-4AAA-8533-412BCEEDEA16}" type="presParOf" srcId="{10969FE5-1128-4DF8-8FB5-837581CE1C92}" destId="{BA10E9CF-C68A-460D-9357-85F33ABF39C5}" srcOrd="5" destOrd="0" presId="urn:microsoft.com/office/officeart/2009/layout/CirclePictureHierarchy"/>
    <dgm:cxn modelId="{73C02B14-AA24-46AA-A9F8-0809EFAD09C6}" type="presParOf" srcId="{BA10E9CF-C68A-460D-9357-85F33ABF39C5}" destId="{EB543200-63EF-4C0E-A979-840A9BBF52E2}" srcOrd="0" destOrd="0" presId="urn:microsoft.com/office/officeart/2009/layout/CirclePictureHierarchy"/>
    <dgm:cxn modelId="{32DFF610-FCE0-42E4-8066-D5E964123731}" type="presParOf" srcId="{EB543200-63EF-4C0E-A979-840A9BBF52E2}" destId="{EE5A6B42-946D-42FF-B6BD-5B8810C5D628}" srcOrd="0" destOrd="0" presId="urn:microsoft.com/office/officeart/2009/layout/CirclePictureHierarchy"/>
    <dgm:cxn modelId="{2562F06A-82DE-463C-A5AD-0F9FCD5255F9}" type="presParOf" srcId="{EB543200-63EF-4C0E-A979-840A9BBF52E2}" destId="{51813EA2-8CC5-45FC-8CE5-127CC340AF67}" srcOrd="1" destOrd="0" presId="urn:microsoft.com/office/officeart/2009/layout/CirclePictureHierarchy"/>
    <dgm:cxn modelId="{E5A76C75-228F-401E-9228-893866C8FEF9}" type="presParOf" srcId="{BA10E9CF-C68A-460D-9357-85F33ABF39C5}" destId="{ED6C323B-3906-4BA2-8391-BB9AEF901F4E}" srcOrd="1" destOrd="0" presId="urn:microsoft.com/office/officeart/2009/layout/CirclePictureHierarchy"/>
    <dgm:cxn modelId="{5A38AB32-554A-41E7-8C0D-240CF1070D9E}" type="presParOf" srcId="{ED6C323B-3906-4BA2-8391-BB9AEF901F4E}" destId="{14E8CE33-54A4-496A-B6AB-E9CA1B5BE371}" srcOrd="0" destOrd="0" presId="urn:microsoft.com/office/officeart/2009/layout/CirclePictureHierarchy"/>
    <dgm:cxn modelId="{E3C2D429-AD92-4128-879F-5A55D9513EF0}" type="presParOf" srcId="{ED6C323B-3906-4BA2-8391-BB9AEF901F4E}" destId="{8F2DC73E-CD81-4ACB-9599-776165AFAFA1}" srcOrd="1" destOrd="0" presId="urn:microsoft.com/office/officeart/2009/layout/CirclePictureHierarchy"/>
    <dgm:cxn modelId="{95D6F421-AF04-4823-B8B8-29DD2BA2047E}" type="presParOf" srcId="{8F2DC73E-CD81-4ACB-9599-776165AFAFA1}" destId="{8C828814-5AB8-40FE-9EDD-093EF8E34C74}" srcOrd="0" destOrd="0" presId="urn:microsoft.com/office/officeart/2009/layout/CirclePictureHierarchy"/>
    <dgm:cxn modelId="{61B9C72E-7B89-48D3-B167-BBB61C72BFD5}" type="presParOf" srcId="{8C828814-5AB8-40FE-9EDD-093EF8E34C74}" destId="{B62168CD-CC3C-4CB8-9FE6-5872C915543B}" srcOrd="0" destOrd="0" presId="urn:microsoft.com/office/officeart/2009/layout/CirclePictureHierarchy"/>
    <dgm:cxn modelId="{A49C178A-9A23-4D00-8C69-E6DD74DEF985}" type="presParOf" srcId="{8C828814-5AB8-40FE-9EDD-093EF8E34C74}" destId="{64BE0A8E-0767-4A2D-9135-120DBBB748A3}" srcOrd="1" destOrd="0" presId="urn:microsoft.com/office/officeart/2009/layout/CirclePictureHierarchy"/>
    <dgm:cxn modelId="{6E98E88C-A8A8-4E78-8761-249EE4B17DE2}" type="presParOf" srcId="{8F2DC73E-CD81-4ACB-9599-776165AFAFA1}" destId="{C1435D86-6DC7-48A0-BED3-EF2C6F9C9E84}" srcOrd="1" destOrd="0" presId="urn:microsoft.com/office/officeart/2009/layout/CirclePictureHierarchy"/>
    <dgm:cxn modelId="{617FD84B-43B2-4951-8892-C61906482CEA}" type="presParOf" srcId="{8BFCEA7D-06CB-459D-9BA3-6E9C771F4DA8}" destId="{8EE61154-F6C4-4D3D-A019-1471D3D075D0}" srcOrd="1" destOrd="0" presId="urn:microsoft.com/office/officeart/2009/layout/CirclePictureHierarchy"/>
    <dgm:cxn modelId="{0486B891-0C7B-4A8D-B425-E13BE7227213}" type="presParOf" srcId="{8EE61154-F6C4-4D3D-A019-1471D3D075D0}" destId="{F8163D0E-7553-4604-958A-3725E9A2B840}" srcOrd="0" destOrd="0" presId="urn:microsoft.com/office/officeart/2009/layout/CirclePictureHierarchy"/>
    <dgm:cxn modelId="{97F64F5B-E501-46D0-AFFA-130C465F3990}" type="presParOf" srcId="{F8163D0E-7553-4604-958A-3725E9A2B840}" destId="{5A78F1DD-F12D-4D40-BF89-A80ABD2BF6FD}" srcOrd="0" destOrd="0" presId="urn:microsoft.com/office/officeart/2009/layout/CirclePictureHierarchy"/>
    <dgm:cxn modelId="{D5260FA4-B605-4E4D-A672-E85217D4D1F6}" type="presParOf" srcId="{F8163D0E-7553-4604-958A-3725E9A2B840}" destId="{5F8EEBAF-6BF3-4A62-B0A2-2C7CBFE788EB}" srcOrd="1" destOrd="0" presId="urn:microsoft.com/office/officeart/2009/layout/CirclePictureHierarchy"/>
    <dgm:cxn modelId="{8BD79ECA-7BB7-41EC-B908-FF565A062FA6}" type="presParOf" srcId="{8EE61154-F6C4-4D3D-A019-1471D3D075D0}" destId="{A8084395-F51A-488D-9F19-3C0D6520F38B}" srcOrd="1" destOrd="0" presId="urn:microsoft.com/office/officeart/2009/layout/CirclePicture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16F7E3C-82D9-4FB8-921D-E0ACA6E48FA3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1F7F005-712C-445D-8F98-13435FBC6197}">
      <dgm:prSet/>
      <dgm:spPr/>
      <dgm:t>
        <a:bodyPr/>
        <a:lstStyle/>
        <a:p>
          <a:r>
            <a:rPr lang="en-US"/>
            <a:t>A holistic care approach addresses individual complex needs: physical, mental and social factors. </a:t>
          </a:r>
        </a:p>
      </dgm:t>
    </dgm:pt>
    <dgm:pt modelId="{7C370933-43E2-4FD2-B358-542A2A3E9195}" type="parTrans" cxnId="{BCA4FB1F-E9BD-4817-8416-5C6550558541}">
      <dgm:prSet/>
      <dgm:spPr/>
      <dgm:t>
        <a:bodyPr/>
        <a:lstStyle/>
        <a:p>
          <a:endParaRPr lang="en-US"/>
        </a:p>
      </dgm:t>
    </dgm:pt>
    <dgm:pt modelId="{6770BEE9-335A-4D71-918F-A0DE2D6DF7AC}" type="sibTrans" cxnId="{BCA4FB1F-E9BD-4817-8416-5C6550558541}">
      <dgm:prSet/>
      <dgm:spPr/>
      <dgm:t>
        <a:bodyPr/>
        <a:lstStyle/>
        <a:p>
          <a:endParaRPr lang="en-US"/>
        </a:p>
      </dgm:t>
    </dgm:pt>
    <dgm:pt modelId="{60279D8F-722F-4689-9EB0-8CAA629B6116}">
      <dgm:prSet/>
      <dgm:spPr/>
      <dgm:t>
        <a:bodyPr/>
        <a:lstStyle/>
        <a:p>
          <a:r>
            <a:rPr lang="en-US"/>
            <a:t>Present needs are met without compromising future generations</a:t>
          </a:r>
        </a:p>
      </dgm:t>
    </dgm:pt>
    <dgm:pt modelId="{0EACCFDD-8C32-420F-B338-35B99F25B051}" type="parTrans" cxnId="{18F7AF99-5013-4C5F-9C81-79D93DF58F96}">
      <dgm:prSet/>
      <dgm:spPr/>
      <dgm:t>
        <a:bodyPr/>
        <a:lstStyle/>
        <a:p>
          <a:endParaRPr lang="en-US"/>
        </a:p>
      </dgm:t>
    </dgm:pt>
    <dgm:pt modelId="{BCD7D9A6-0E2D-4E3D-A819-7D562FEDB327}" type="sibTrans" cxnId="{18F7AF99-5013-4C5F-9C81-79D93DF58F96}">
      <dgm:prSet/>
      <dgm:spPr/>
      <dgm:t>
        <a:bodyPr/>
        <a:lstStyle/>
        <a:p>
          <a:endParaRPr lang="en-US"/>
        </a:p>
      </dgm:t>
    </dgm:pt>
    <dgm:pt modelId="{6DFB0E08-CA0B-425A-A1AE-98EF3E67A6DE}">
      <dgm:prSet/>
      <dgm:spPr/>
      <dgm:t>
        <a:bodyPr/>
        <a:lstStyle/>
        <a:p>
          <a:r>
            <a:rPr lang="en-US"/>
            <a:t>Understanding these implications ensures a sustainable future for all generations, existing or emerging. </a:t>
          </a:r>
        </a:p>
      </dgm:t>
    </dgm:pt>
    <dgm:pt modelId="{87C61D31-B82D-48C5-AD2D-B32216802A5E}" type="parTrans" cxnId="{B79727A7-C26D-49C3-AAA0-8AD509AF006D}">
      <dgm:prSet/>
      <dgm:spPr/>
      <dgm:t>
        <a:bodyPr/>
        <a:lstStyle/>
        <a:p>
          <a:endParaRPr lang="en-US"/>
        </a:p>
      </dgm:t>
    </dgm:pt>
    <dgm:pt modelId="{2C2E711C-A7DD-417D-8E0C-EF750936CC4C}" type="sibTrans" cxnId="{B79727A7-C26D-49C3-AAA0-8AD509AF006D}">
      <dgm:prSet/>
      <dgm:spPr/>
      <dgm:t>
        <a:bodyPr/>
        <a:lstStyle/>
        <a:p>
          <a:endParaRPr lang="en-US"/>
        </a:p>
      </dgm:t>
    </dgm:pt>
    <dgm:pt modelId="{8888B413-8B1E-410A-85BC-E162011A65C4}" type="pres">
      <dgm:prSet presAssocID="{F16F7E3C-82D9-4FB8-921D-E0ACA6E48FA3}" presName="Name0" presStyleCnt="0">
        <dgm:presLayoutVars>
          <dgm:dir/>
          <dgm:animLvl val="lvl"/>
          <dgm:resizeHandles val="exact"/>
        </dgm:presLayoutVars>
      </dgm:prSet>
      <dgm:spPr/>
    </dgm:pt>
    <dgm:pt modelId="{B7EF53ED-0EE0-45AE-8722-017B098ED91D}" type="pres">
      <dgm:prSet presAssocID="{6DFB0E08-CA0B-425A-A1AE-98EF3E67A6DE}" presName="boxAndChildren" presStyleCnt="0"/>
      <dgm:spPr/>
    </dgm:pt>
    <dgm:pt modelId="{BDD84CB8-76BD-450E-A17E-75F441975D00}" type="pres">
      <dgm:prSet presAssocID="{6DFB0E08-CA0B-425A-A1AE-98EF3E67A6DE}" presName="parentTextBox" presStyleLbl="node1" presStyleIdx="0" presStyleCnt="3"/>
      <dgm:spPr/>
    </dgm:pt>
    <dgm:pt modelId="{19CCFC84-1371-4F51-93F5-7950C743DDC1}" type="pres">
      <dgm:prSet presAssocID="{BCD7D9A6-0E2D-4E3D-A819-7D562FEDB327}" presName="sp" presStyleCnt="0"/>
      <dgm:spPr/>
    </dgm:pt>
    <dgm:pt modelId="{05CACA52-6E4B-4370-B724-06D7046EEC0C}" type="pres">
      <dgm:prSet presAssocID="{60279D8F-722F-4689-9EB0-8CAA629B6116}" presName="arrowAndChildren" presStyleCnt="0"/>
      <dgm:spPr/>
    </dgm:pt>
    <dgm:pt modelId="{C6B5BA55-9BDD-4703-839B-35CE00E32C30}" type="pres">
      <dgm:prSet presAssocID="{60279D8F-722F-4689-9EB0-8CAA629B6116}" presName="parentTextArrow" presStyleLbl="node1" presStyleIdx="1" presStyleCnt="3"/>
      <dgm:spPr/>
    </dgm:pt>
    <dgm:pt modelId="{5A2716FD-C9AB-4B40-B95C-75B7CBDDE51E}" type="pres">
      <dgm:prSet presAssocID="{6770BEE9-335A-4D71-918F-A0DE2D6DF7AC}" presName="sp" presStyleCnt="0"/>
      <dgm:spPr/>
    </dgm:pt>
    <dgm:pt modelId="{48FB9107-C528-4D66-96E6-FACF3D2E8621}" type="pres">
      <dgm:prSet presAssocID="{81F7F005-712C-445D-8F98-13435FBC6197}" presName="arrowAndChildren" presStyleCnt="0"/>
      <dgm:spPr/>
    </dgm:pt>
    <dgm:pt modelId="{AD5386F8-C181-4AB6-BD07-6DCB8B6E6EB6}" type="pres">
      <dgm:prSet presAssocID="{81F7F005-712C-445D-8F98-13435FBC6197}" presName="parentTextArrow" presStyleLbl="node1" presStyleIdx="2" presStyleCnt="3"/>
      <dgm:spPr/>
    </dgm:pt>
  </dgm:ptLst>
  <dgm:cxnLst>
    <dgm:cxn modelId="{BCA4FB1F-E9BD-4817-8416-5C6550558541}" srcId="{F16F7E3C-82D9-4FB8-921D-E0ACA6E48FA3}" destId="{81F7F005-712C-445D-8F98-13435FBC6197}" srcOrd="0" destOrd="0" parTransId="{7C370933-43E2-4FD2-B358-542A2A3E9195}" sibTransId="{6770BEE9-335A-4D71-918F-A0DE2D6DF7AC}"/>
    <dgm:cxn modelId="{A601ED63-FB49-4AAC-B6FB-0C12E622B039}" type="presOf" srcId="{81F7F005-712C-445D-8F98-13435FBC6197}" destId="{AD5386F8-C181-4AB6-BD07-6DCB8B6E6EB6}" srcOrd="0" destOrd="0" presId="urn:microsoft.com/office/officeart/2005/8/layout/process4"/>
    <dgm:cxn modelId="{F2EF4888-B810-44C1-B8FB-D326419C2A9C}" type="presOf" srcId="{6DFB0E08-CA0B-425A-A1AE-98EF3E67A6DE}" destId="{BDD84CB8-76BD-450E-A17E-75F441975D00}" srcOrd="0" destOrd="0" presId="urn:microsoft.com/office/officeart/2005/8/layout/process4"/>
    <dgm:cxn modelId="{18F7AF99-5013-4C5F-9C81-79D93DF58F96}" srcId="{F16F7E3C-82D9-4FB8-921D-E0ACA6E48FA3}" destId="{60279D8F-722F-4689-9EB0-8CAA629B6116}" srcOrd="1" destOrd="0" parTransId="{0EACCFDD-8C32-420F-B338-35B99F25B051}" sibTransId="{BCD7D9A6-0E2D-4E3D-A819-7D562FEDB327}"/>
    <dgm:cxn modelId="{B79727A7-C26D-49C3-AAA0-8AD509AF006D}" srcId="{F16F7E3C-82D9-4FB8-921D-E0ACA6E48FA3}" destId="{6DFB0E08-CA0B-425A-A1AE-98EF3E67A6DE}" srcOrd="2" destOrd="0" parTransId="{87C61D31-B82D-48C5-AD2D-B32216802A5E}" sibTransId="{2C2E711C-A7DD-417D-8E0C-EF750936CC4C}"/>
    <dgm:cxn modelId="{AA70FFC8-6519-403E-B236-E043C7ABB0A8}" type="presOf" srcId="{F16F7E3C-82D9-4FB8-921D-E0ACA6E48FA3}" destId="{8888B413-8B1E-410A-85BC-E162011A65C4}" srcOrd="0" destOrd="0" presId="urn:microsoft.com/office/officeart/2005/8/layout/process4"/>
    <dgm:cxn modelId="{F32CFDF9-A913-439C-8980-83D6A60599EF}" type="presOf" srcId="{60279D8F-722F-4689-9EB0-8CAA629B6116}" destId="{C6B5BA55-9BDD-4703-839B-35CE00E32C30}" srcOrd="0" destOrd="0" presId="urn:microsoft.com/office/officeart/2005/8/layout/process4"/>
    <dgm:cxn modelId="{CCCC2D03-B446-4E85-A915-9DF2E0E72ACA}" type="presParOf" srcId="{8888B413-8B1E-410A-85BC-E162011A65C4}" destId="{B7EF53ED-0EE0-45AE-8722-017B098ED91D}" srcOrd="0" destOrd="0" presId="urn:microsoft.com/office/officeart/2005/8/layout/process4"/>
    <dgm:cxn modelId="{F0909C01-4C41-41EB-BD2E-CAD254363379}" type="presParOf" srcId="{B7EF53ED-0EE0-45AE-8722-017B098ED91D}" destId="{BDD84CB8-76BD-450E-A17E-75F441975D00}" srcOrd="0" destOrd="0" presId="urn:microsoft.com/office/officeart/2005/8/layout/process4"/>
    <dgm:cxn modelId="{45D831BE-E444-4FD9-B14F-FC827A615C18}" type="presParOf" srcId="{8888B413-8B1E-410A-85BC-E162011A65C4}" destId="{19CCFC84-1371-4F51-93F5-7950C743DDC1}" srcOrd="1" destOrd="0" presId="urn:microsoft.com/office/officeart/2005/8/layout/process4"/>
    <dgm:cxn modelId="{1ED317C3-93A2-4C40-8F01-BE2B271F3D80}" type="presParOf" srcId="{8888B413-8B1E-410A-85BC-E162011A65C4}" destId="{05CACA52-6E4B-4370-B724-06D7046EEC0C}" srcOrd="2" destOrd="0" presId="urn:microsoft.com/office/officeart/2005/8/layout/process4"/>
    <dgm:cxn modelId="{ECFECE74-9C86-414D-98A1-B8529928F046}" type="presParOf" srcId="{05CACA52-6E4B-4370-B724-06D7046EEC0C}" destId="{C6B5BA55-9BDD-4703-839B-35CE00E32C30}" srcOrd="0" destOrd="0" presId="urn:microsoft.com/office/officeart/2005/8/layout/process4"/>
    <dgm:cxn modelId="{E3BE1F70-39E4-443F-AC57-4BC52F5E2266}" type="presParOf" srcId="{8888B413-8B1E-410A-85BC-E162011A65C4}" destId="{5A2716FD-C9AB-4B40-B95C-75B7CBDDE51E}" srcOrd="3" destOrd="0" presId="urn:microsoft.com/office/officeart/2005/8/layout/process4"/>
    <dgm:cxn modelId="{17D2F8E9-FBE9-4006-BE5D-8E464733E4FC}" type="presParOf" srcId="{8888B413-8B1E-410A-85BC-E162011A65C4}" destId="{48FB9107-C528-4D66-96E6-FACF3D2E8621}" srcOrd="4" destOrd="0" presId="urn:microsoft.com/office/officeart/2005/8/layout/process4"/>
    <dgm:cxn modelId="{E8E165B7-3D0F-4D3C-BC56-63B4E9C03052}" type="presParOf" srcId="{48FB9107-C528-4D66-96E6-FACF3D2E8621}" destId="{AD5386F8-C181-4AB6-BD07-6DCB8B6E6EB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56706EA-7ACA-4FD0-9787-B6F5AAD7608E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6F81484-5387-4577-9F53-8C2654466C26}">
      <dgm:prSet custT="1"/>
      <dgm:spPr/>
      <dgm:t>
        <a:bodyPr/>
        <a:lstStyle/>
        <a:p>
          <a:r>
            <a:rPr lang="en-US" sz="900" dirty="0"/>
            <a:t>Green, L. (2022). Health in All policies: what do we mean and where are we now? European Journal of Public Health, 32(3). </a:t>
          </a:r>
          <a:r>
            <a:rPr lang="en-US" sz="900" dirty="0" err="1"/>
            <a:t>doi:https</a:t>
          </a:r>
          <a:r>
            <a:rPr lang="en-US" sz="900" dirty="0"/>
            <a:t>://doi.org/10.1093/</a:t>
          </a:r>
          <a:r>
            <a:rPr lang="en-US" sz="900" dirty="0" err="1"/>
            <a:t>eurpub</a:t>
          </a:r>
          <a:r>
            <a:rPr lang="en-US" sz="900" dirty="0"/>
            <a:t>/ckac129.576.</a:t>
          </a:r>
        </a:p>
      </dgm:t>
    </dgm:pt>
    <dgm:pt modelId="{53FF0D47-61D1-4C9B-830A-40F4ADA627A3}" type="parTrans" cxnId="{6555960B-D16A-469B-AA7D-1962698DFCF7}">
      <dgm:prSet/>
      <dgm:spPr/>
      <dgm:t>
        <a:bodyPr/>
        <a:lstStyle/>
        <a:p>
          <a:endParaRPr lang="en-US"/>
        </a:p>
      </dgm:t>
    </dgm:pt>
    <dgm:pt modelId="{0882BCF8-83DE-4AB4-899C-56C5A02814F9}" type="sibTrans" cxnId="{6555960B-D16A-469B-AA7D-1962698DFCF7}">
      <dgm:prSet/>
      <dgm:spPr/>
      <dgm:t>
        <a:bodyPr/>
        <a:lstStyle/>
        <a:p>
          <a:endParaRPr lang="en-US"/>
        </a:p>
      </dgm:t>
    </dgm:pt>
    <dgm:pt modelId="{8C8D977C-96E2-49FE-8D8B-C9CA15154317}">
      <dgm:prSet custT="1"/>
      <dgm:spPr/>
      <dgm:t>
        <a:bodyPr/>
        <a:lstStyle/>
        <a:p>
          <a:r>
            <a:rPr lang="en-US" sz="900"/>
            <a:t>Holt‐Lunstad, J. (2024). Social connection as a critical factor for mental and physical health: evidence, trends, challenges, and future implications. World Psychiatry, [online] 23(3), pp.312–332. doi:https://doi.org/10.1002/wps.21224.</a:t>
          </a:r>
        </a:p>
      </dgm:t>
    </dgm:pt>
    <dgm:pt modelId="{C63AC94C-DC61-4049-8047-5C74BBE43E5B}" type="parTrans" cxnId="{58AF90C9-8E1B-4AD7-B271-9B6863BAE7AC}">
      <dgm:prSet/>
      <dgm:spPr/>
      <dgm:t>
        <a:bodyPr/>
        <a:lstStyle/>
        <a:p>
          <a:endParaRPr lang="en-US"/>
        </a:p>
      </dgm:t>
    </dgm:pt>
    <dgm:pt modelId="{D90A9E1D-090E-47B6-BB64-E1AB138D7931}" type="sibTrans" cxnId="{58AF90C9-8E1B-4AD7-B271-9B6863BAE7AC}">
      <dgm:prSet/>
      <dgm:spPr/>
      <dgm:t>
        <a:bodyPr/>
        <a:lstStyle/>
        <a:p>
          <a:endParaRPr lang="en-US"/>
        </a:p>
      </dgm:t>
    </dgm:pt>
    <dgm:pt modelId="{871AAD37-3D5A-4F92-8489-F030EDB265DF}">
      <dgm:prSet custT="1"/>
      <dgm:spPr/>
      <dgm:t>
        <a:bodyPr/>
        <a:lstStyle/>
        <a:p>
          <a:r>
            <a:rPr lang="en-US" sz="900" dirty="0"/>
            <a:t>Khan, Z. (2023). The Emerging Challenges and Strengths of the National Health Services: A Physician Perspective. </a:t>
          </a:r>
          <a:r>
            <a:rPr lang="en-US" sz="900" dirty="0" err="1"/>
            <a:t>Cureus</a:t>
          </a:r>
          <a:r>
            <a:rPr lang="en-US" sz="900" dirty="0"/>
            <a:t>, [online] 15(5). Available at: https://pmc.ncbi.nlm.nih.gov/articles/PMC10240167/ [Accessed 19 May 2026].</a:t>
          </a:r>
        </a:p>
      </dgm:t>
    </dgm:pt>
    <dgm:pt modelId="{B885F2CE-EA7C-4546-99A7-4034DC3D2402}" type="parTrans" cxnId="{B7169ED3-2551-45FB-86D1-7E2FE51664D3}">
      <dgm:prSet/>
      <dgm:spPr/>
      <dgm:t>
        <a:bodyPr/>
        <a:lstStyle/>
        <a:p>
          <a:endParaRPr lang="en-US"/>
        </a:p>
      </dgm:t>
    </dgm:pt>
    <dgm:pt modelId="{4B594973-E858-4AAA-A73D-9605B6E22EF6}" type="sibTrans" cxnId="{B7169ED3-2551-45FB-86D1-7E2FE51664D3}">
      <dgm:prSet/>
      <dgm:spPr/>
      <dgm:t>
        <a:bodyPr/>
        <a:lstStyle/>
        <a:p>
          <a:endParaRPr lang="en-US"/>
        </a:p>
      </dgm:t>
    </dgm:pt>
    <dgm:pt modelId="{63665788-FC3C-4E3F-9744-1A74B9EC15E2}">
      <dgm:prSet custT="1"/>
      <dgm:spPr/>
      <dgm:t>
        <a:bodyPr/>
        <a:lstStyle/>
        <a:p>
          <a:r>
            <a:rPr lang="en-US" sz="900"/>
            <a:t>Krachler, N., Kessler, I. and Bach, S. (2025). Contextual and Institutional Factors as Societal Influences on Employee Wellbeing: Examining Employee Wellbeing Practices in Response to the Pandemic in English Healthcare. Human Resource Management Journal. doi:https://doi.org/10.1111/1748-8583.12603.</a:t>
          </a:r>
        </a:p>
      </dgm:t>
    </dgm:pt>
    <dgm:pt modelId="{F9A194FF-259C-4FB8-84CD-94E2541C126D}" type="parTrans" cxnId="{3A5C2FB0-6F6D-4003-97D2-9ECB8A77EAE6}">
      <dgm:prSet/>
      <dgm:spPr/>
      <dgm:t>
        <a:bodyPr/>
        <a:lstStyle/>
        <a:p>
          <a:endParaRPr lang="en-US"/>
        </a:p>
      </dgm:t>
    </dgm:pt>
    <dgm:pt modelId="{962B28D1-6BFC-4124-A754-B5FFF04D7133}" type="sibTrans" cxnId="{3A5C2FB0-6F6D-4003-97D2-9ECB8A77EAE6}">
      <dgm:prSet/>
      <dgm:spPr/>
      <dgm:t>
        <a:bodyPr/>
        <a:lstStyle/>
        <a:p>
          <a:endParaRPr lang="en-US"/>
        </a:p>
      </dgm:t>
    </dgm:pt>
    <dgm:pt modelId="{41BD4BC1-3A6D-4B71-AF29-ABA4A5EC58DD}">
      <dgm:prSet custT="1"/>
      <dgm:spPr/>
      <dgm:t>
        <a:bodyPr/>
        <a:lstStyle/>
        <a:p>
          <a:r>
            <a:rPr lang="en-US" sz="900" dirty="0"/>
            <a:t>Local Government Association (2018). Integrating health and social care: Rotherham case study | Local Government Association. [online] www.local.gov.uk. Available at: </a:t>
          </a:r>
          <a:r>
            <a:rPr lang="en-US" sz="900" dirty="0">
              <a:hlinkClick xmlns:r="http://schemas.openxmlformats.org/officeDocument/2006/relationships" r:id="rId1"/>
            </a:rPr>
            <a:t>https://www.local.gov.uk/case-studies/integrating-health-and-social-care-rotherham-case-study</a:t>
          </a:r>
          <a:r>
            <a:rPr lang="en-US" sz="900" dirty="0"/>
            <a:t>  [Accessed 21 May 2026].</a:t>
          </a:r>
        </a:p>
      </dgm:t>
    </dgm:pt>
    <dgm:pt modelId="{04D89D09-404B-41D6-8A33-094E90007DB1}" type="parTrans" cxnId="{8B48270D-3C2B-45A9-B2C1-AC828AF186D8}">
      <dgm:prSet/>
      <dgm:spPr/>
      <dgm:t>
        <a:bodyPr/>
        <a:lstStyle/>
        <a:p>
          <a:endParaRPr lang="en-US"/>
        </a:p>
      </dgm:t>
    </dgm:pt>
    <dgm:pt modelId="{52D36C8F-55A0-4D16-9D1C-99820E6873D0}" type="sibTrans" cxnId="{8B48270D-3C2B-45A9-B2C1-AC828AF186D8}">
      <dgm:prSet/>
      <dgm:spPr/>
      <dgm:t>
        <a:bodyPr/>
        <a:lstStyle/>
        <a:p>
          <a:endParaRPr lang="en-US"/>
        </a:p>
      </dgm:t>
    </dgm:pt>
    <dgm:pt modelId="{B1A78106-C8DF-4577-90ED-9FECD4DB2481}">
      <dgm:prSet custT="1"/>
      <dgm:spPr/>
      <dgm:t>
        <a:bodyPr/>
        <a:lstStyle/>
        <a:p>
          <a:r>
            <a:rPr lang="en-US" sz="900" dirty="0"/>
            <a:t>NHS (2020). Better Health. [online] nhs.uk. Available at: </a:t>
          </a:r>
          <a:r>
            <a:rPr lang="en-US" sz="900" dirty="0">
              <a:hlinkClick xmlns:r="http://schemas.openxmlformats.org/officeDocument/2006/relationships" r:id="rId2"/>
            </a:rPr>
            <a:t>https://www.nhs.uk/better-health/</a:t>
          </a:r>
          <a:r>
            <a:rPr lang="en-US" sz="900" dirty="0"/>
            <a:t>  [Accessed 28 May 2026]</a:t>
          </a:r>
        </a:p>
      </dgm:t>
    </dgm:pt>
    <dgm:pt modelId="{21058699-86FA-44B1-BB2D-63B9B7F31BEF}" type="parTrans" cxnId="{07D2496F-1E90-4E0E-B747-8AC8E4D10639}">
      <dgm:prSet/>
      <dgm:spPr/>
      <dgm:t>
        <a:bodyPr/>
        <a:lstStyle/>
        <a:p>
          <a:endParaRPr lang="en-US"/>
        </a:p>
      </dgm:t>
    </dgm:pt>
    <dgm:pt modelId="{BD116BEC-7754-4985-BA08-97A74A677C72}" type="sibTrans" cxnId="{07D2496F-1E90-4E0E-B747-8AC8E4D10639}">
      <dgm:prSet/>
      <dgm:spPr/>
      <dgm:t>
        <a:bodyPr/>
        <a:lstStyle/>
        <a:p>
          <a:endParaRPr lang="en-US"/>
        </a:p>
      </dgm:t>
    </dgm:pt>
    <dgm:pt modelId="{815862AB-78FC-43B5-957A-E4C5AD8E9E99}">
      <dgm:prSet custT="1"/>
      <dgm:spPr/>
      <dgm:t>
        <a:bodyPr/>
        <a:lstStyle/>
        <a:p>
          <a:r>
            <a:rPr lang="en-US" sz="900" dirty="0"/>
            <a:t>NHS England (2022). Delivering a net zero NHS. [online] www.england.nhs.uk. Available at: </a:t>
          </a:r>
          <a:r>
            <a:rPr lang="en-US" sz="900" dirty="0">
              <a:hlinkClick xmlns:r="http://schemas.openxmlformats.org/officeDocument/2006/relationships" r:id="rId3"/>
            </a:rPr>
            <a:t>https://www.england.nhs.uk/greenernhs/a-net-zero-nhs/</a:t>
          </a:r>
          <a:r>
            <a:rPr lang="en-US" sz="900" dirty="0"/>
            <a:t>  [Accessed 21 May 2026].</a:t>
          </a:r>
        </a:p>
      </dgm:t>
    </dgm:pt>
    <dgm:pt modelId="{B9EFE4B4-FF28-42BD-918A-F18AC1709D6F}" type="parTrans" cxnId="{5D2B785A-35A2-413B-9B20-11C6DF393767}">
      <dgm:prSet/>
      <dgm:spPr/>
      <dgm:t>
        <a:bodyPr/>
        <a:lstStyle/>
        <a:p>
          <a:endParaRPr lang="en-US"/>
        </a:p>
      </dgm:t>
    </dgm:pt>
    <dgm:pt modelId="{4CDF0320-5BF7-4ED1-A54D-13739AC460E2}" type="sibTrans" cxnId="{5D2B785A-35A2-413B-9B20-11C6DF393767}">
      <dgm:prSet/>
      <dgm:spPr/>
      <dgm:t>
        <a:bodyPr/>
        <a:lstStyle/>
        <a:p>
          <a:endParaRPr lang="en-US"/>
        </a:p>
      </dgm:t>
    </dgm:pt>
    <dgm:pt modelId="{3F0DDD30-C0E5-46E3-9514-58879E9F82BF}">
      <dgm:prSet custT="1"/>
      <dgm:spPr/>
      <dgm:t>
        <a:bodyPr/>
        <a:lstStyle/>
        <a:p>
          <a:r>
            <a:rPr lang="en-US" sz="900" dirty="0"/>
            <a:t>NHS England (2022). Wellbeing. [online] NHS England. Available at: </a:t>
          </a:r>
          <a:r>
            <a:rPr lang="en-US" sz="900" dirty="0">
              <a:hlinkClick xmlns:r="http://schemas.openxmlformats.org/officeDocument/2006/relationships" r:id="rId4"/>
            </a:rPr>
            <a:t>https://digital.nhs.uk/data-and-information/publications/statistical/health-survey-england-additional-analyses/ethnicity-and-health-2011-2019-experimental-statistics/wellbeing-copy</a:t>
          </a:r>
          <a:r>
            <a:rPr lang="en-US" sz="900" dirty="0"/>
            <a:t>  [Accessed 11 May 2026].</a:t>
          </a:r>
        </a:p>
      </dgm:t>
    </dgm:pt>
    <dgm:pt modelId="{1806C0A0-90DE-49CB-8387-797D2C8C2A2E}" type="parTrans" cxnId="{EBFA419D-1DEE-4FFC-998D-05475FD25523}">
      <dgm:prSet/>
      <dgm:spPr/>
      <dgm:t>
        <a:bodyPr/>
        <a:lstStyle/>
        <a:p>
          <a:endParaRPr lang="en-US"/>
        </a:p>
      </dgm:t>
    </dgm:pt>
    <dgm:pt modelId="{C70A95EB-3D6D-4EA6-96A8-4B878A3535DF}" type="sibTrans" cxnId="{EBFA419D-1DEE-4FFC-998D-05475FD25523}">
      <dgm:prSet/>
      <dgm:spPr/>
      <dgm:t>
        <a:bodyPr/>
        <a:lstStyle/>
        <a:p>
          <a:endParaRPr lang="en-US"/>
        </a:p>
      </dgm:t>
    </dgm:pt>
    <dgm:pt modelId="{BFCD0DF9-A7A2-46E6-AB30-8A15C1115D53}">
      <dgm:prSet custT="1"/>
      <dgm:spPr/>
      <dgm:t>
        <a:bodyPr/>
        <a:lstStyle/>
        <a:p>
          <a:r>
            <a:rPr lang="en-US" sz="900" dirty="0"/>
            <a:t>Nursing and Midwifery Council (2024). Holistic Care - the Nursing and Midwifery Council. [online] Nursing and Midwifery Council. Available at: </a:t>
          </a:r>
          <a:r>
            <a:rPr lang="en-US" sz="900" dirty="0">
              <a:hlinkClick xmlns:r="http://schemas.openxmlformats.org/officeDocument/2006/relationships" r:id="rId5"/>
            </a:rPr>
            <a:t>https://www.nmc.org.uk/standards/guidance/holistic-care/</a:t>
          </a:r>
          <a:r>
            <a:rPr lang="en-US" sz="900" dirty="0"/>
            <a:t>  [Accessed 13 May 2026].</a:t>
          </a:r>
        </a:p>
      </dgm:t>
    </dgm:pt>
    <dgm:pt modelId="{BE4DD7F2-CE7D-4B09-AAC1-8A02F1A2E066}" type="parTrans" cxnId="{D01DBC1D-1438-432E-A628-BF6E10FF5B23}">
      <dgm:prSet/>
      <dgm:spPr/>
      <dgm:t>
        <a:bodyPr/>
        <a:lstStyle/>
        <a:p>
          <a:endParaRPr lang="en-US"/>
        </a:p>
      </dgm:t>
    </dgm:pt>
    <dgm:pt modelId="{9024EAEE-0953-4F32-93AF-01DD440CA1EF}" type="sibTrans" cxnId="{D01DBC1D-1438-432E-A628-BF6E10FF5B23}">
      <dgm:prSet/>
      <dgm:spPr/>
      <dgm:t>
        <a:bodyPr/>
        <a:lstStyle/>
        <a:p>
          <a:endParaRPr lang="en-US"/>
        </a:p>
      </dgm:t>
    </dgm:pt>
    <dgm:pt modelId="{1DA6E433-C5FA-4A54-B480-9F43C8C2F600}">
      <dgm:prSet custT="1"/>
      <dgm:spPr/>
      <dgm:t>
        <a:bodyPr/>
        <a:lstStyle/>
        <a:p>
          <a:r>
            <a:rPr lang="en-US" sz="900" dirty="0"/>
            <a:t>Ruffalo, M.L. (2025). Moving Beyond the Biopsychosocial Model in Clinical Social Work. Clinical Social Work Journal. </a:t>
          </a:r>
          <a:r>
            <a:rPr lang="en-US" sz="900" dirty="0" err="1"/>
            <a:t>doi:https</a:t>
          </a:r>
          <a:r>
            <a:rPr lang="en-US" sz="900" dirty="0"/>
            <a:t>://doi.org/10.1007/s10615-025-01019-3.</a:t>
          </a:r>
        </a:p>
      </dgm:t>
    </dgm:pt>
    <dgm:pt modelId="{102F3B56-1CF3-463A-B744-B1C903929550}" type="parTrans" cxnId="{ACBCFC93-4B66-4FF9-8F43-A33611A5F9D5}">
      <dgm:prSet/>
      <dgm:spPr/>
      <dgm:t>
        <a:bodyPr/>
        <a:lstStyle/>
        <a:p>
          <a:endParaRPr lang="en-US"/>
        </a:p>
      </dgm:t>
    </dgm:pt>
    <dgm:pt modelId="{D1B1B98B-7DFF-4B2D-BBB0-471706AAEA98}" type="sibTrans" cxnId="{ACBCFC93-4B66-4FF9-8F43-A33611A5F9D5}">
      <dgm:prSet/>
      <dgm:spPr/>
      <dgm:t>
        <a:bodyPr/>
        <a:lstStyle/>
        <a:p>
          <a:endParaRPr lang="en-US"/>
        </a:p>
      </dgm:t>
    </dgm:pt>
    <dgm:pt modelId="{79FAD141-3913-4DBD-88D1-01980BC2C970}">
      <dgm:prSet custT="1"/>
      <dgm:spPr/>
      <dgm:t>
        <a:bodyPr/>
        <a:lstStyle/>
        <a:p>
          <a:r>
            <a:rPr lang="en-US" sz="900"/>
            <a:t>Talbot, C.V. and Branley-Bell, D. (2021). BetterHealth: A qualitative analysis of reactions to the UK government’s better health campaign. Journal of Health Psychology, [online] 27(5), p.135910532098557. Available at: </a:t>
          </a:r>
          <a:r>
            <a:rPr lang="en-US" sz="900">
              <a:hlinkClick xmlns:r="http://schemas.openxmlformats.org/officeDocument/2006/relationships" r:id="rId6"/>
            </a:rPr>
            <a:t>https://journals.sagepub.com/doi/full/10.1177/1359105320985576</a:t>
          </a:r>
          <a:r>
            <a:rPr lang="en-US" sz="900"/>
            <a:t>.</a:t>
          </a:r>
        </a:p>
      </dgm:t>
    </dgm:pt>
    <dgm:pt modelId="{A58D6081-0120-4AC4-AED1-D410606D39F1}" type="parTrans" cxnId="{8696E468-7B3E-4CC4-B49E-DC3F600B879F}">
      <dgm:prSet/>
      <dgm:spPr/>
      <dgm:t>
        <a:bodyPr/>
        <a:lstStyle/>
        <a:p>
          <a:endParaRPr lang="en-US"/>
        </a:p>
      </dgm:t>
    </dgm:pt>
    <dgm:pt modelId="{C6404A99-D5AF-449A-85D9-46E68D3A8949}" type="sibTrans" cxnId="{8696E468-7B3E-4CC4-B49E-DC3F600B879F}">
      <dgm:prSet/>
      <dgm:spPr/>
      <dgm:t>
        <a:bodyPr/>
        <a:lstStyle/>
        <a:p>
          <a:endParaRPr lang="en-US"/>
        </a:p>
      </dgm:t>
    </dgm:pt>
    <dgm:pt modelId="{EC950D16-1D73-43C3-A237-99AE87F03125}">
      <dgm:prSet custT="1"/>
      <dgm:spPr/>
      <dgm:t>
        <a:bodyPr/>
        <a:lstStyle/>
        <a:p>
          <a:r>
            <a:rPr lang="en-US" sz="900" dirty="0"/>
            <a:t>UK Research and Innovation (2023). Healthy environment, healthy people. [online] www.ukri.org. Available at: </a:t>
          </a:r>
          <a:r>
            <a:rPr lang="en-US" sz="900" dirty="0">
              <a:hlinkClick xmlns:r="http://schemas.openxmlformats.org/officeDocument/2006/relationships" r:id="rId7"/>
            </a:rPr>
            <a:t>https://www.ukri.org/who-we-are/how-we-are-doing/research-outcomes-and-impact/nerc/healthy-environment-healthy-people</a:t>
          </a:r>
          <a:r>
            <a:rPr lang="en-US" sz="900" dirty="0"/>
            <a:t>  [Accessed 14 May 2026].</a:t>
          </a:r>
        </a:p>
      </dgm:t>
    </dgm:pt>
    <dgm:pt modelId="{ECD7B537-9622-4A40-9601-F06695C05B37}" type="parTrans" cxnId="{8E0B63EF-BFFF-4CD8-86A4-85E434E255CC}">
      <dgm:prSet/>
      <dgm:spPr/>
      <dgm:t>
        <a:bodyPr/>
        <a:lstStyle/>
        <a:p>
          <a:endParaRPr lang="en-US"/>
        </a:p>
      </dgm:t>
    </dgm:pt>
    <dgm:pt modelId="{23C9F026-F639-4FC9-990C-24D6C740DCAE}" type="sibTrans" cxnId="{8E0B63EF-BFFF-4CD8-86A4-85E434E255CC}">
      <dgm:prSet/>
      <dgm:spPr/>
      <dgm:t>
        <a:bodyPr/>
        <a:lstStyle/>
        <a:p>
          <a:endParaRPr lang="en-US"/>
        </a:p>
      </dgm:t>
    </dgm:pt>
    <dgm:pt modelId="{77AC5616-146B-49A4-A920-D6C3F716463F}">
      <dgm:prSet custT="1"/>
      <dgm:spPr/>
      <dgm:t>
        <a:bodyPr/>
        <a:lstStyle/>
        <a:p>
          <a:r>
            <a:rPr lang="en-US" sz="900" dirty="0"/>
            <a:t>World Health Organization (2025). Health equity. [online] World Health Organization. Available at: </a:t>
          </a:r>
          <a:r>
            <a:rPr lang="en-US" sz="900" dirty="0">
              <a:hlinkClick xmlns:r="http://schemas.openxmlformats.org/officeDocument/2006/relationships" r:id="rId8"/>
            </a:rPr>
            <a:t>https://www.who.int/health-topics/health-equity#tab=tab_1</a:t>
          </a:r>
          <a:r>
            <a:rPr lang="en-US" sz="900" dirty="0"/>
            <a:t>  [Accessed 2 Jun. 2026].</a:t>
          </a:r>
        </a:p>
        <a:p>
          <a:endParaRPr lang="en-US" sz="900" dirty="0"/>
        </a:p>
      </dgm:t>
    </dgm:pt>
    <dgm:pt modelId="{F54E5E62-F643-4A07-AE14-1D8AD09DC4AF}" type="parTrans" cxnId="{F2E2438C-EBB1-4461-B738-DF248909F1C0}">
      <dgm:prSet/>
      <dgm:spPr/>
      <dgm:t>
        <a:bodyPr/>
        <a:lstStyle/>
        <a:p>
          <a:endParaRPr lang="en-US"/>
        </a:p>
      </dgm:t>
    </dgm:pt>
    <dgm:pt modelId="{53C53500-4E88-4602-8812-080591532F9C}" type="sibTrans" cxnId="{F2E2438C-EBB1-4461-B738-DF248909F1C0}">
      <dgm:prSet/>
      <dgm:spPr/>
      <dgm:t>
        <a:bodyPr/>
        <a:lstStyle/>
        <a:p>
          <a:endParaRPr lang="en-US"/>
        </a:p>
      </dgm:t>
    </dgm:pt>
    <dgm:pt modelId="{55AEABB2-089C-448B-BE33-770B5631CEBD}">
      <dgm:prSet custT="1"/>
      <dgm:spPr/>
      <dgm:t>
        <a:bodyPr/>
        <a:lstStyle/>
        <a:p>
          <a:r>
            <a:rPr lang="en-US" sz="900" b="0" i="0"/>
            <a:t>Stewart, E., Greer, S.L., Ercia, A. and Donnelly, P.D. (2019). Transforming health care: the policy and politics of service reconfiguration in the UK’s four health systems. </a:t>
          </a:r>
          <a:r>
            <a:rPr lang="en-US" sz="900" b="0" i="1"/>
            <a:t>Health Economics, Policy and Law</a:t>
          </a:r>
          <a:r>
            <a:rPr lang="en-US" sz="900" b="0" i="0"/>
            <a:t>, 15(3), pp.1–19. doi:https://doi.org/10.1017/s1744133119000148.</a:t>
          </a:r>
          <a:endParaRPr lang="en-US" sz="900" dirty="0"/>
        </a:p>
      </dgm:t>
    </dgm:pt>
    <dgm:pt modelId="{D872EB1C-54D3-42D1-A017-EDF71A842E03}" type="parTrans" cxnId="{0772C4AE-410D-4DF1-A4C6-65F32EBD5554}">
      <dgm:prSet/>
      <dgm:spPr/>
      <dgm:t>
        <a:bodyPr/>
        <a:lstStyle/>
        <a:p>
          <a:endParaRPr lang="en-US"/>
        </a:p>
      </dgm:t>
    </dgm:pt>
    <dgm:pt modelId="{4E99CD8E-ECDA-4772-97E9-4FB6D4138969}" type="sibTrans" cxnId="{0772C4AE-410D-4DF1-A4C6-65F32EBD5554}">
      <dgm:prSet/>
      <dgm:spPr/>
      <dgm:t>
        <a:bodyPr/>
        <a:lstStyle/>
        <a:p>
          <a:endParaRPr lang="en-US"/>
        </a:p>
      </dgm:t>
    </dgm:pt>
    <dgm:pt modelId="{05BA1270-E121-4842-B667-28FA9CAEA55B}">
      <dgm:prSet custT="1"/>
      <dgm:spPr/>
      <dgm:t>
        <a:bodyPr/>
        <a:lstStyle/>
        <a:p>
          <a:r>
            <a:rPr lang="en-US" sz="900" b="0" i="0"/>
            <a:t>Schramme, T. (2023). Health as Complete Well-Being: the WHO Definition and beyond. </a:t>
          </a:r>
          <a:r>
            <a:rPr lang="en-US" sz="900" b="0" i="1"/>
            <a:t>Public Health Ethics</a:t>
          </a:r>
          <a:r>
            <a:rPr lang="en-US" sz="900" b="0" i="0"/>
            <a:t>, [online] 16(3), pp.210–218. doi:https://doi.org/10.1093/phe/phad017 [Accessed 20 June 2026].</a:t>
          </a:r>
          <a:endParaRPr lang="en-US" sz="900" dirty="0"/>
        </a:p>
      </dgm:t>
    </dgm:pt>
    <dgm:pt modelId="{783154B7-7D81-4D02-B9CC-D045A60D8D59}" type="parTrans" cxnId="{8C581D75-6A02-4870-A048-3979E3AF5E1E}">
      <dgm:prSet/>
      <dgm:spPr/>
      <dgm:t>
        <a:bodyPr/>
        <a:lstStyle/>
        <a:p>
          <a:endParaRPr lang="en-US"/>
        </a:p>
      </dgm:t>
    </dgm:pt>
    <dgm:pt modelId="{C332B605-35E9-4906-9AEA-488D14EAF0DE}" type="sibTrans" cxnId="{8C581D75-6A02-4870-A048-3979E3AF5E1E}">
      <dgm:prSet/>
      <dgm:spPr/>
      <dgm:t>
        <a:bodyPr/>
        <a:lstStyle/>
        <a:p>
          <a:endParaRPr lang="en-US"/>
        </a:p>
      </dgm:t>
    </dgm:pt>
    <dgm:pt modelId="{815E2688-4964-4E4B-83B6-3CC1B93CB17C}">
      <dgm:prSet custT="1"/>
      <dgm:spPr/>
      <dgm:t>
        <a:bodyPr/>
        <a:lstStyle/>
        <a:p>
          <a:pPr>
            <a:buNone/>
          </a:pPr>
          <a:r>
            <a:rPr lang="en-US" sz="900" b="0" i="0" dirty="0"/>
            <a:t>Bao, Y., Cheung, C.W., Bai, W. and Ho, H.C. (2026). Towards a socio-ecological perspective of the ‘biopsychosocial model of pain’: Delineation of pathways between perceived pain intensity, community capital and mental distress among community-dwelling individuals. </a:t>
          </a:r>
          <a:r>
            <a:rPr lang="en-US" sz="900" b="0" i="1" dirty="0"/>
            <a:t>Health &amp; Place</a:t>
          </a:r>
          <a:r>
            <a:rPr lang="en-US" sz="900" b="0" i="0" dirty="0"/>
            <a:t>, 98, p.103614. </a:t>
          </a:r>
          <a:r>
            <a:rPr lang="en-US" sz="900" b="0" i="0" dirty="0" err="1"/>
            <a:t>doi:https</a:t>
          </a:r>
          <a:r>
            <a:rPr lang="en-US" sz="900" b="0" i="0" dirty="0"/>
            <a:t>://doi.org/10.1016/j.healthplace.2026.103614.</a:t>
          </a:r>
          <a:endParaRPr lang="en-US" sz="900" dirty="0"/>
        </a:p>
      </dgm:t>
    </dgm:pt>
    <dgm:pt modelId="{630246AC-B0AB-4141-9F57-4826C48A4F9F}" type="parTrans" cxnId="{01CE815E-013C-49BC-9B0C-C8CDE62C70DF}">
      <dgm:prSet/>
      <dgm:spPr/>
      <dgm:t>
        <a:bodyPr/>
        <a:lstStyle/>
        <a:p>
          <a:endParaRPr lang="en-US"/>
        </a:p>
      </dgm:t>
    </dgm:pt>
    <dgm:pt modelId="{ABE00D7F-FB94-48E8-BA78-AC991F3B473A}" type="sibTrans" cxnId="{01CE815E-013C-49BC-9B0C-C8CDE62C70DF}">
      <dgm:prSet/>
      <dgm:spPr/>
      <dgm:t>
        <a:bodyPr/>
        <a:lstStyle/>
        <a:p>
          <a:endParaRPr lang="en-US"/>
        </a:p>
      </dgm:t>
    </dgm:pt>
    <dgm:pt modelId="{1BFE9F55-2DCB-457E-A80B-CFF0DD688DE0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US" sz="900" dirty="0"/>
            <a:t>da Silva, T.R. (2025). </a:t>
          </a:r>
          <a:r>
            <a:rPr lang="en-US" sz="900" i="1" dirty="0"/>
            <a:t>Sustainable development goals and older people | Blogs | Royal College of Nursing</a:t>
          </a:r>
          <a:r>
            <a:rPr lang="en-US" sz="900" dirty="0"/>
            <a:t>. [online] The Royal College of Nursing. Available at: </a:t>
          </a:r>
          <a:r>
            <a:rPr lang="en-US" sz="900" dirty="0">
              <a:hlinkClick xmlns:r="http://schemas.openxmlformats.org/officeDocument/2006/relationships" r:id="rId9"/>
            </a:rPr>
            <a:t>https://www.rcn.org.uk/news-and-events/Blogs/sustainable-development-goals-and-older-people-100425</a:t>
          </a:r>
          <a:r>
            <a:rPr lang="en-US" sz="900" dirty="0"/>
            <a:t>  [Accessed 6 June </a:t>
          </a:r>
          <a:r>
            <a:rPr lang="en-US" sz="900"/>
            <a:t>2026].</a:t>
          </a:r>
          <a:endParaRPr lang="en-US" sz="900" dirty="0"/>
        </a:p>
      </dgm:t>
    </dgm:pt>
    <dgm:pt modelId="{A1B84E9C-4195-40E1-ACF6-C2B8ECE57B2C}" type="parTrans" cxnId="{6AD3D18E-9D37-4C9E-95FD-5BBE1CF82AA3}">
      <dgm:prSet/>
      <dgm:spPr/>
      <dgm:t>
        <a:bodyPr/>
        <a:lstStyle/>
        <a:p>
          <a:endParaRPr lang="en-US"/>
        </a:p>
      </dgm:t>
    </dgm:pt>
    <dgm:pt modelId="{9070ACAE-49D4-447A-8924-63661F1B19D3}" type="sibTrans" cxnId="{6AD3D18E-9D37-4C9E-95FD-5BBE1CF82AA3}">
      <dgm:prSet/>
      <dgm:spPr/>
      <dgm:t>
        <a:bodyPr/>
        <a:lstStyle/>
        <a:p>
          <a:endParaRPr lang="en-US"/>
        </a:p>
      </dgm:t>
    </dgm:pt>
    <dgm:pt modelId="{767C7436-2278-4F0D-A202-0C8A972D12AB}">
      <dgm:prSet custT="1"/>
      <dgm:spPr/>
      <dgm:t>
        <a:bodyPr/>
        <a:lstStyle/>
        <a:p>
          <a:pPr>
            <a:buNone/>
          </a:pPr>
          <a:r>
            <a:rPr lang="en-US" sz="900" b="0" i="0"/>
            <a:t>Bolton, D. (2023). A Revitalized Biopsychosocial model: Core theory, Research paradigms, and Clinical Implications. </a:t>
          </a:r>
          <a:r>
            <a:rPr lang="en-US" sz="900" b="0" i="1"/>
            <a:t>Psychological Medicine</a:t>
          </a:r>
          <a:r>
            <a:rPr lang="en-US" sz="900" b="0" i="0"/>
            <a:t>, [online] 53(16), pp.1–8. doi:https://doi.org/10.1017/s0033291723002660.</a:t>
          </a:r>
          <a:endParaRPr lang="en-US" sz="900" dirty="0"/>
        </a:p>
      </dgm:t>
    </dgm:pt>
    <dgm:pt modelId="{2502A609-C357-47F7-A520-C2497167BB76}" type="parTrans" cxnId="{E91346CB-3A2A-44E1-9B49-A1B65BAD37D9}">
      <dgm:prSet/>
      <dgm:spPr/>
      <dgm:t>
        <a:bodyPr/>
        <a:lstStyle/>
        <a:p>
          <a:endParaRPr lang="en-US"/>
        </a:p>
      </dgm:t>
    </dgm:pt>
    <dgm:pt modelId="{B1D6E199-92C4-49FC-9AB7-D0A07D179042}" type="sibTrans" cxnId="{E91346CB-3A2A-44E1-9B49-A1B65BAD37D9}">
      <dgm:prSet/>
      <dgm:spPr/>
      <dgm:t>
        <a:bodyPr/>
        <a:lstStyle/>
        <a:p>
          <a:endParaRPr lang="en-US"/>
        </a:p>
      </dgm:t>
    </dgm:pt>
    <dgm:pt modelId="{3AE10C26-E6CD-4E37-A6C6-7529755A0A21}" type="pres">
      <dgm:prSet presAssocID="{E56706EA-7ACA-4FD0-9787-B6F5AAD7608E}" presName="vert0" presStyleCnt="0">
        <dgm:presLayoutVars>
          <dgm:dir/>
          <dgm:animOne val="branch"/>
          <dgm:animLvl val="lvl"/>
        </dgm:presLayoutVars>
      </dgm:prSet>
      <dgm:spPr/>
    </dgm:pt>
    <dgm:pt modelId="{C4BC1369-8C51-48A5-860C-97455E4198E3}" type="pres">
      <dgm:prSet presAssocID="{815E2688-4964-4E4B-83B6-3CC1B93CB17C}" presName="thickLine" presStyleLbl="alignNode1" presStyleIdx="0" presStyleCnt="18"/>
      <dgm:spPr/>
    </dgm:pt>
    <dgm:pt modelId="{D10B3FBB-79CA-40F4-8601-CA2DFED29B33}" type="pres">
      <dgm:prSet presAssocID="{815E2688-4964-4E4B-83B6-3CC1B93CB17C}" presName="horz1" presStyleCnt="0"/>
      <dgm:spPr/>
    </dgm:pt>
    <dgm:pt modelId="{E505EC93-3690-4153-9BF4-7BDA05FDEB79}" type="pres">
      <dgm:prSet presAssocID="{815E2688-4964-4E4B-83B6-3CC1B93CB17C}" presName="tx1" presStyleLbl="revTx" presStyleIdx="0" presStyleCnt="18"/>
      <dgm:spPr/>
    </dgm:pt>
    <dgm:pt modelId="{EBDA7FD1-A5B8-41BE-B125-28F6A66D8644}" type="pres">
      <dgm:prSet presAssocID="{815E2688-4964-4E4B-83B6-3CC1B93CB17C}" presName="vert1" presStyleCnt="0"/>
      <dgm:spPr/>
    </dgm:pt>
    <dgm:pt modelId="{E4BB3277-05D7-4E5A-9D2D-E51097C9151A}" type="pres">
      <dgm:prSet presAssocID="{767C7436-2278-4F0D-A202-0C8A972D12AB}" presName="thickLine" presStyleLbl="alignNode1" presStyleIdx="1" presStyleCnt="18"/>
      <dgm:spPr/>
    </dgm:pt>
    <dgm:pt modelId="{47B7F245-8689-434C-ADA7-DC0FBB785CA7}" type="pres">
      <dgm:prSet presAssocID="{767C7436-2278-4F0D-A202-0C8A972D12AB}" presName="horz1" presStyleCnt="0"/>
      <dgm:spPr/>
    </dgm:pt>
    <dgm:pt modelId="{5D203C8C-BBEE-46FD-BADB-633DB76C134F}" type="pres">
      <dgm:prSet presAssocID="{767C7436-2278-4F0D-A202-0C8A972D12AB}" presName="tx1" presStyleLbl="revTx" presStyleIdx="1" presStyleCnt="18"/>
      <dgm:spPr/>
    </dgm:pt>
    <dgm:pt modelId="{69B2C048-9997-4996-9FCA-39FFB047B868}" type="pres">
      <dgm:prSet presAssocID="{767C7436-2278-4F0D-A202-0C8A972D12AB}" presName="vert1" presStyleCnt="0"/>
      <dgm:spPr/>
    </dgm:pt>
    <dgm:pt modelId="{FEA6039F-DB3F-4373-A364-AA4E3F38EBA7}" type="pres">
      <dgm:prSet presAssocID="{1BFE9F55-2DCB-457E-A80B-CFF0DD688DE0}" presName="thickLine" presStyleLbl="alignNode1" presStyleIdx="2" presStyleCnt="18"/>
      <dgm:spPr/>
    </dgm:pt>
    <dgm:pt modelId="{B14CE8DE-A176-460D-9170-22AFEFD958C9}" type="pres">
      <dgm:prSet presAssocID="{1BFE9F55-2DCB-457E-A80B-CFF0DD688DE0}" presName="horz1" presStyleCnt="0"/>
      <dgm:spPr/>
    </dgm:pt>
    <dgm:pt modelId="{D7E32AB8-9DFA-4939-B6A2-2FE8783895C0}" type="pres">
      <dgm:prSet presAssocID="{1BFE9F55-2DCB-457E-A80B-CFF0DD688DE0}" presName="tx1" presStyleLbl="revTx" presStyleIdx="2" presStyleCnt="18"/>
      <dgm:spPr/>
    </dgm:pt>
    <dgm:pt modelId="{AAAC7EEC-0D46-4ECB-81DF-326D66D85F8C}" type="pres">
      <dgm:prSet presAssocID="{1BFE9F55-2DCB-457E-A80B-CFF0DD688DE0}" presName="vert1" presStyleCnt="0"/>
      <dgm:spPr/>
    </dgm:pt>
    <dgm:pt modelId="{FC61D170-C610-495D-A9E2-863CB64D13DD}" type="pres">
      <dgm:prSet presAssocID="{26F81484-5387-4577-9F53-8C2654466C26}" presName="thickLine" presStyleLbl="alignNode1" presStyleIdx="3" presStyleCnt="18"/>
      <dgm:spPr/>
    </dgm:pt>
    <dgm:pt modelId="{7633747F-770C-4155-8898-2C7C5B8169C4}" type="pres">
      <dgm:prSet presAssocID="{26F81484-5387-4577-9F53-8C2654466C26}" presName="horz1" presStyleCnt="0"/>
      <dgm:spPr/>
    </dgm:pt>
    <dgm:pt modelId="{38650BDC-44DD-45B0-9D76-1036F6206873}" type="pres">
      <dgm:prSet presAssocID="{26F81484-5387-4577-9F53-8C2654466C26}" presName="tx1" presStyleLbl="revTx" presStyleIdx="3" presStyleCnt="18"/>
      <dgm:spPr/>
    </dgm:pt>
    <dgm:pt modelId="{C3530310-1C81-419C-815A-A38A1536EBA8}" type="pres">
      <dgm:prSet presAssocID="{26F81484-5387-4577-9F53-8C2654466C26}" presName="vert1" presStyleCnt="0"/>
      <dgm:spPr/>
    </dgm:pt>
    <dgm:pt modelId="{638FD0DC-10A1-4688-9C46-3D2229F5B79D}" type="pres">
      <dgm:prSet presAssocID="{8C8D977C-96E2-49FE-8D8B-C9CA15154317}" presName="thickLine" presStyleLbl="alignNode1" presStyleIdx="4" presStyleCnt="18"/>
      <dgm:spPr/>
    </dgm:pt>
    <dgm:pt modelId="{1166068C-3D1B-482F-A043-238005ACDDAB}" type="pres">
      <dgm:prSet presAssocID="{8C8D977C-96E2-49FE-8D8B-C9CA15154317}" presName="horz1" presStyleCnt="0"/>
      <dgm:spPr/>
    </dgm:pt>
    <dgm:pt modelId="{A3540E87-7F4A-4C00-8483-D2EFFF367D74}" type="pres">
      <dgm:prSet presAssocID="{8C8D977C-96E2-49FE-8D8B-C9CA15154317}" presName="tx1" presStyleLbl="revTx" presStyleIdx="4" presStyleCnt="18"/>
      <dgm:spPr/>
    </dgm:pt>
    <dgm:pt modelId="{8B3226A2-6F93-45BE-ABAB-875A3D0164D4}" type="pres">
      <dgm:prSet presAssocID="{8C8D977C-96E2-49FE-8D8B-C9CA15154317}" presName="vert1" presStyleCnt="0"/>
      <dgm:spPr/>
    </dgm:pt>
    <dgm:pt modelId="{BE905BE6-5649-4493-8A8C-A818C74CD0F4}" type="pres">
      <dgm:prSet presAssocID="{871AAD37-3D5A-4F92-8489-F030EDB265DF}" presName="thickLine" presStyleLbl="alignNode1" presStyleIdx="5" presStyleCnt="18"/>
      <dgm:spPr/>
    </dgm:pt>
    <dgm:pt modelId="{79C60376-F498-46A8-86E6-3400A9243500}" type="pres">
      <dgm:prSet presAssocID="{871AAD37-3D5A-4F92-8489-F030EDB265DF}" presName="horz1" presStyleCnt="0"/>
      <dgm:spPr/>
    </dgm:pt>
    <dgm:pt modelId="{D4EB84A9-F336-4099-BC67-DE5F86EB69A5}" type="pres">
      <dgm:prSet presAssocID="{871AAD37-3D5A-4F92-8489-F030EDB265DF}" presName="tx1" presStyleLbl="revTx" presStyleIdx="5" presStyleCnt="18"/>
      <dgm:spPr/>
    </dgm:pt>
    <dgm:pt modelId="{6D3326C3-E5CA-4672-B413-B2A03C897593}" type="pres">
      <dgm:prSet presAssocID="{871AAD37-3D5A-4F92-8489-F030EDB265DF}" presName="vert1" presStyleCnt="0"/>
      <dgm:spPr/>
    </dgm:pt>
    <dgm:pt modelId="{4AE2E4A6-59B8-4270-B253-64A2416FC987}" type="pres">
      <dgm:prSet presAssocID="{63665788-FC3C-4E3F-9744-1A74B9EC15E2}" presName="thickLine" presStyleLbl="alignNode1" presStyleIdx="6" presStyleCnt="18"/>
      <dgm:spPr/>
    </dgm:pt>
    <dgm:pt modelId="{C9EAEF6F-E6D0-42F5-9F8E-6E609F4C4062}" type="pres">
      <dgm:prSet presAssocID="{63665788-FC3C-4E3F-9744-1A74B9EC15E2}" presName="horz1" presStyleCnt="0"/>
      <dgm:spPr/>
    </dgm:pt>
    <dgm:pt modelId="{0B016D49-A30E-46E7-AE0E-96336FC67465}" type="pres">
      <dgm:prSet presAssocID="{63665788-FC3C-4E3F-9744-1A74B9EC15E2}" presName="tx1" presStyleLbl="revTx" presStyleIdx="6" presStyleCnt="18"/>
      <dgm:spPr/>
    </dgm:pt>
    <dgm:pt modelId="{1CD7AE4E-AEBE-413E-B8FA-D60F338AD292}" type="pres">
      <dgm:prSet presAssocID="{63665788-FC3C-4E3F-9744-1A74B9EC15E2}" presName="vert1" presStyleCnt="0"/>
      <dgm:spPr/>
    </dgm:pt>
    <dgm:pt modelId="{885EE0B5-CFEB-4EBE-A1A2-9B138102EC8A}" type="pres">
      <dgm:prSet presAssocID="{41BD4BC1-3A6D-4B71-AF29-ABA4A5EC58DD}" presName="thickLine" presStyleLbl="alignNode1" presStyleIdx="7" presStyleCnt="18"/>
      <dgm:spPr/>
    </dgm:pt>
    <dgm:pt modelId="{8EE797D6-E55C-40B3-AF34-64FB84F674B9}" type="pres">
      <dgm:prSet presAssocID="{41BD4BC1-3A6D-4B71-AF29-ABA4A5EC58DD}" presName="horz1" presStyleCnt="0"/>
      <dgm:spPr/>
    </dgm:pt>
    <dgm:pt modelId="{11D0382C-0C6B-43B9-9D57-D433C958472E}" type="pres">
      <dgm:prSet presAssocID="{41BD4BC1-3A6D-4B71-AF29-ABA4A5EC58DD}" presName="tx1" presStyleLbl="revTx" presStyleIdx="7" presStyleCnt="18"/>
      <dgm:spPr/>
    </dgm:pt>
    <dgm:pt modelId="{FA55ECE0-4EFF-434E-B406-24FB73EA482C}" type="pres">
      <dgm:prSet presAssocID="{41BD4BC1-3A6D-4B71-AF29-ABA4A5EC58DD}" presName="vert1" presStyleCnt="0"/>
      <dgm:spPr/>
    </dgm:pt>
    <dgm:pt modelId="{CDD47628-04D7-4E6E-99B6-D2BA3B91C1B4}" type="pres">
      <dgm:prSet presAssocID="{B1A78106-C8DF-4577-90ED-9FECD4DB2481}" presName="thickLine" presStyleLbl="alignNode1" presStyleIdx="8" presStyleCnt="18"/>
      <dgm:spPr/>
    </dgm:pt>
    <dgm:pt modelId="{3FBC9420-1608-4208-8F77-62955A7DB6C8}" type="pres">
      <dgm:prSet presAssocID="{B1A78106-C8DF-4577-90ED-9FECD4DB2481}" presName="horz1" presStyleCnt="0"/>
      <dgm:spPr/>
    </dgm:pt>
    <dgm:pt modelId="{8201BF70-056B-4C58-8909-2895CFE29A26}" type="pres">
      <dgm:prSet presAssocID="{B1A78106-C8DF-4577-90ED-9FECD4DB2481}" presName="tx1" presStyleLbl="revTx" presStyleIdx="8" presStyleCnt="18"/>
      <dgm:spPr/>
    </dgm:pt>
    <dgm:pt modelId="{9151DEE8-8175-4FB0-B2EC-A09EBD6008F8}" type="pres">
      <dgm:prSet presAssocID="{B1A78106-C8DF-4577-90ED-9FECD4DB2481}" presName="vert1" presStyleCnt="0"/>
      <dgm:spPr/>
    </dgm:pt>
    <dgm:pt modelId="{75DCD042-209D-4F8F-9A77-02D509D8F869}" type="pres">
      <dgm:prSet presAssocID="{815862AB-78FC-43B5-957A-E4C5AD8E9E99}" presName="thickLine" presStyleLbl="alignNode1" presStyleIdx="9" presStyleCnt="18"/>
      <dgm:spPr/>
    </dgm:pt>
    <dgm:pt modelId="{3E6F31C8-F387-45AB-ADEA-F283F4C7487C}" type="pres">
      <dgm:prSet presAssocID="{815862AB-78FC-43B5-957A-E4C5AD8E9E99}" presName="horz1" presStyleCnt="0"/>
      <dgm:spPr/>
    </dgm:pt>
    <dgm:pt modelId="{04FDAE4E-6F9E-441B-814B-49C6DE1C0D3E}" type="pres">
      <dgm:prSet presAssocID="{815862AB-78FC-43B5-957A-E4C5AD8E9E99}" presName="tx1" presStyleLbl="revTx" presStyleIdx="9" presStyleCnt="18"/>
      <dgm:spPr/>
    </dgm:pt>
    <dgm:pt modelId="{1C7C7977-D1A3-4083-A79B-3A5F37A2F8AF}" type="pres">
      <dgm:prSet presAssocID="{815862AB-78FC-43B5-957A-E4C5AD8E9E99}" presName="vert1" presStyleCnt="0"/>
      <dgm:spPr/>
    </dgm:pt>
    <dgm:pt modelId="{C5D14E2F-2CF7-4130-AF0E-C45B1CB4ACBF}" type="pres">
      <dgm:prSet presAssocID="{3F0DDD30-C0E5-46E3-9514-58879E9F82BF}" presName="thickLine" presStyleLbl="alignNode1" presStyleIdx="10" presStyleCnt="18"/>
      <dgm:spPr/>
    </dgm:pt>
    <dgm:pt modelId="{8C8A498E-4D4F-4287-9417-19232EA82EC0}" type="pres">
      <dgm:prSet presAssocID="{3F0DDD30-C0E5-46E3-9514-58879E9F82BF}" presName="horz1" presStyleCnt="0"/>
      <dgm:spPr/>
    </dgm:pt>
    <dgm:pt modelId="{E9D8F0AC-E3D7-4CED-9AF9-3386E8C76992}" type="pres">
      <dgm:prSet presAssocID="{3F0DDD30-C0E5-46E3-9514-58879E9F82BF}" presName="tx1" presStyleLbl="revTx" presStyleIdx="10" presStyleCnt="18"/>
      <dgm:spPr/>
    </dgm:pt>
    <dgm:pt modelId="{75DD7CB6-E06A-431E-B28A-5FB86BAD0239}" type="pres">
      <dgm:prSet presAssocID="{3F0DDD30-C0E5-46E3-9514-58879E9F82BF}" presName="vert1" presStyleCnt="0"/>
      <dgm:spPr/>
    </dgm:pt>
    <dgm:pt modelId="{5CB270B9-CF2A-483C-B018-441D9D487AC6}" type="pres">
      <dgm:prSet presAssocID="{BFCD0DF9-A7A2-46E6-AB30-8A15C1115D53}" presName="thickLine" presStyleLbl="alignNode1" presStyleIdx="11" presStyleCnt="18"/>
      <dgm:spPr/>
    </dgm:pt>
    <dgm:pt modelId="{7599252C-88DA-4EC6-8EFC-DA5B4504031B}" type="pres">
      <dgm:prSet presAssocID="{BFCD0DF9-A7A2-46E6-AB30-8A15C1115D53}" presName="horz1" presStyleCnt="0"/>
      <dgm:spPr/>
    </dgm:pt>
    <dgm:pt modelId="{18DE1090-9242-4BAF-94FA-7D647282146D}" type="pres">
      <dgm:prSet presAssocID="{BFCD0DF9-A7A2-46E6-AB30-8A15C1115D53}" presName="tx1" presStyleLbl="revTx" presStyleIdx="11" presStyleCnt="18"/>
      <dgm:spPr/>
    </dgm:pt>
    <dgm:pt modelId="{4C962D85-7FFB-4AAB-BFCA-190DF10D80BC}" type="pres">
      <dgm:prSet presAssocID="{BFCD0DF9-A7A2-46E6-AB30-8A15C1115D53}" presName="vert1" presStyleCnt="0"/>
      <dgm:spPr/>
    </dgm:pt>
    <dgm:pt modelId="{BA4260CF-222D-4E2F-A71E-629B0390AAB9}" type="pres">
      <dgm:prSet presAssocID="{1DA6E433-C5FA-4A54-B480-9F43C8C2F600}" presName="thickLine" presStyleLbl="alignNode1" presStyleIdx="12" presStyleCnt="18"/>
      <dgm:spPr/>
    </dgm:pt>
    <dgm:pt modelId="{FE0DD6E8-233A-4AEB-A5FD-1115ECA7ABBF}" type="pres">
      <dgm:prSet presAssocID="{1DA6E433-C5FA-4A54-B480-9F43C8C2F600}" presName="horz1" presStyleCnt="0"/>
      <dgm:spPr/>
    </dgm:pt>
    <dgm:pt modelId="{3EB47777-5024-4EFF-8C5B-A45B5A0B2817}" type="pres">
      <dgm:prSet presAssocID="{1DA6E433-C5FA-4A54-B480-9F43C8C2F600}" presName="tx1" presStyleLbl="revTx" presStyleIdx="12" presStyleCnt="18"/>
      <dgm:spPr/>
    </dgm:pt>
    <dgm:pt modelId="{665BF715-8CA0-4A8F-93DE-358A1B3B4461}" type="pres">
      <dgm:prSet presAssocID="{1DA6E433-C5FA-4A54-B480-9F43C8C2F600}" presName="vert1" presStyleCnt="0"/>
      <dgm:spPr/>
    </dgm:pt>
    <dgm:pt modelId="{3E324FC5-9025-4B21-9FB5-05EEEABB7F74}" type="pres">
      <dgm:prSet presAssocID="{05BA1270-E121-4842-B667-28FA9CAEA55B}" presName="thickLine" presStyleLbl="alignNode1" presStyleIdx="13" presStyleCnt="18"/>
      <dgm:spPr/>
    </dgm:pt>
    <dgm:pt modelId="{B0B59242-D53F-4620-BDA8-A57AC843F39E}" type="pres">
      <dgm:prSet presAssocID="{05BA1270-E121-4842-B667-28FA9CAEA55B}" presName="horz1" presStyleCnt="0"/>
      <dgm:spPr/>
    </dgm:pt>
    <dgm:pt modelId="{C1171014-8F2C-473B-A1A7-E44C524E17C6}" type="pres">
      <dgm:prSet presAssocID="{05BA1270-E121-4842-B667-28FA9CAEA55B}" presName="tx1" presStyleLbl="revTx" presStyleIdx="13" presStyleCnt="18"/>
      <dgm:spPr/>
    </dgm:pt>
    <dgm:pt modelId="{CFCA543C-E2CD-44B4-9455-30A0E3E4B9D3}" type="pres">
      <dgm:prSet presAssocID="{05BA1270-E121-4842-B667-28FA9CAEA55B}" presName="vert1" presStyleCnt="0"/>
      <dgm:spPr/>
    </dgm:pt>
    <dgm:pt modelId="{26889D4A-7659-423B-9002-1D0D9532D86B}" type="pres">
      <dgm:prSet presAssocID="{55AEABB2-089C-448B-BE33-770B5631CEBD}" presName="thickLine" presStyleLbl="alignNode1" presStyleIdx="14" presStyleCnt="18"/>
      <dgm:spPr/>
    </dgm:pt>
    <dgm:pt modelId="{5260C55F-000F-4635-9AD3-839E155BF282}" type="pres">
      <dgm:prSet presAssocID="{55AEABB2-089C-448B-BE33-770B5631CEBD}" presName="horz1" presStyleCnt="0"/>
      <dgm:spPr/>
    </dgm:pt>
    <dgm:pt modelId="{C3379635-8C08-4ECC-90B7-820B686EB4A5}" type="pres">
      <dgm:prSet presAssocID="{55AEABB2-089C-448B-BE33-770B5631CEBD}" presName="tx1" presStyleLbl="revTx" presStyleIdx="14" presStyleCnt="18"/>
      <dgm:spPr/>
    </dgm:pt>
    <dgm:pt modelId="{6E851A5E-4EA5-448A-91AA-DB72010BC984}" type="pres">
      <dgm:prSet presAssocID="{55AEABB2-089C-448B-BE33-770B5631CEBD}" presName="vert1" presStyleCnt="0"/>
      <dgm:spPr/>
    </dgm:pt>
    <dgm:pt modelId="{0E528DA0-EB62-43D1-B648-FF4AB6F7CBDE}" type="pres">
      <dgm:prSet presAssocID="{79FAD141-3913-4DBD-88D1-01980BC2C970}" presName="thickLine" presStyleLbl="alignNode1" presStyleIdx="15" presStyleCnt="18"/>
      <dgm:spPr/>
    </dgm:pt>
    <dgm:pt modelId="{C7A0A4D3-C53A-4B48-AC08-C2B2F03619A8}" type="pres">
      <dgm:prSet presAssocID="{79FAD141-3913-4DBD-88D1-01980BC2C970}" presName="horz1" presStyleCnt="0"/>
      <dgm:spPr/>
    </dgm:pt>
    <dgm:pt modelId="{51D839EA-86E4-4CBC-8BE0-E03682EE35B4}" type="pres">
      <dgm:prSet presAssocID="{79FAD141-3913-4DBD-88D1-01980BC2C970}" presName="tx1" presStyleLbl="revTx" presStyleIdx="15" presStyleCnt="18"/>
      <dgm:spPr/>
    </dgm:pt>
    <dgm:pt modelId="{FEB54260-5971-41D0-9CA2-A856ED8AACB9}" type="pres">
      <dgm:prSet presAssocID="{79FAD141-3913-4DBD-88D1-01980BC2C970}" presName="vert1" presStyleCnt="0"/>
      <dgm:spPr/>
    </dgm:pt>
    <dgm:pt modelId="{A6454DA4-0004-4CD6-9C57-F2EC3C13DEB2}" type="pres">
      <dgm:prSet presAssocID="{EC950D16-1D73-43C3-A237-99AE87F03125}" presName="thickLine" presStyleLbl="alignNode1" presStyleIdx="16" presStyleCnt="18"/>
      <dgm:spPr/>
    </dgm:pt>
    <dgm:pt modelId="{62E90093-8DE6-49A5-83B2-5428412BE9F7}" type="pres">
      <dgm:prSet presAssocID="{EC950D16-1D73-43C3-A237-99AE87F03125}" presName="horz1" presStyleCnt="0"/>
      <dgm:spPr/>
    </dgm:pt>
    <dgm:pt modelId="{0DA69AA4-A231-4B30-9028-BC68FC78C8C3}" type="pres">
      <dgm:prSet presAssocID="{EC950D16-1D73-43C3-A237-99AE87F03125}" presName="tx1" presStyleLbl="revTx" presStyleIdx="16" presStyleCnt="18"/>
      <dgm:spPr/>
    </dgm:pt>
    <dgm:pt modelId="{964529AC-0D26-464B-A2C8-47FC0752FC32}" type="pres">
      <dgm:prSet presAssocID="{EC950D16-1D73-43C3-A237-99AE87F03125}" presName="vert1" presStyleCnt="0"/>
      <dgm:spPr/>
    </dgm:pt>
    <dgm:pt modelId="{A28F7A5A-66B7-434D-B765-A5E01490A570}" type="pres">
      <dgm:prSet presAssocID="{77AC5616-146B-49A4-A920-D6C3F716463F}" presName="thickLine" presStyleLbl="alignNode1" presStyleIdx="17" presStyleCnt="18"/>
      <dgm:spPr/>
    </dgm:pt>
    <dgm:pt modelId="{2540C9D3-B803-43EA-BA65-AB40562E2DF2}" type="pres">
      <dgm:prSet presAssocID="{77AC5616-146B-49A4-A920-D6C3F716463F}" presName="horz1" presStyleCnt="0"/>
      <dgm:spPr/>
    </dgm:pt>
    <dgm:pt modelId="{D77F8858-6F99-4AD7-8034-A7ABE31049C2}" type="pres">
      <dgm:prSet presAssocID="{77AC5616-146B-49A4-A920-D6C3F716463F}" presName="tx1" presStyleLbl="revTx" presStyleIdx="17" presStyleCnt="18"/>
      <dgm:spPr/>
    </dgm:pt>
    <dgm:pt modelId="{32216F1B-F1C1-444A-8691-891437906F72}" type="pres">
      <dgm:prSet presAssocID="{77AC5616-146B-49A4-A920-D6C3F716463F}" presName="vert1" presStyleCnt="0"/>
      <dgm:spPr/>
    </dgm:pt>
  </dgm:ptLst>
  <dgm:cxnLst>
    <dgm:cxn modelId="{6555960B-D16A-469B-AA7D-1962698DFCF7}" srcId="{E56706EA-7ACA-4FD0-9787-B6F5AAD7608E}" destId="{26F81484-5387-4577-9F53-8C2654466C26}" srcOrd="3" destOrd="0" parTransId="{53FF0D47-61D1-4C9B-830A-40F4ADA627A3}" sibTransId="{0882BCF8-83DE-4AB4-899C-56C5A02814F9}"/>
    <dgm:cxn modelId="{8B48270D-3C2B-45A9-B2C1-AC828AF186D8}" srcId="{E56706EA-7ACA-4FD0-9787-B6F5AAD7608E}" destId="{41BD4BC1-3A6D-4B71-AF29-ABA4A5EC58DD}" srcOrd="7" destOrd="0" parTransId="{04D89D09-404B-41D6-8A33-094E90007DB1}" sibTransId="{52D36C8F-55A0-4D16-9D1C-99820E6873D0}"/>
    <dgm:cxn modelId="{58A6151D-16CC-4397-86F9-6CF55B58913C}" type="presOf" srcId="{815E2688-4964-4E4B-83B6-3CC1B93CB17C}" destId="{E505EC93-3690-4153-9BF4-7BDA05FDEB79}" srcOrd="0" destOrd="0" presId="urn:microsoft.com/office/officeart/2008/layout/LinedList"/>
    <dgm:cxn modelId="{D01DBC1D-1438-432E-A628-BF6E10FF5B23}" srcId="{E56706EA-7ACA-4FD0-9787-B6F5AAD7608E}" destId="{BFCD0DF9-A7A2-46E6-AB30-8A15C1115D53}" srcOrd="11" destOrd="0" parTransId="{BE4DD7F2-CE7D-4B09-AAC1-8A02F1A2E066}" sibTransId="{9024EAEE-0953-4F32-93AF-01DD440CA1EF}"/>
    <dgm:cxn modelId="{8EEEE71F-8FA1-45BE-9A1A-AF28149347A0}" type="presOf" srcId="{8C8D977C-96E2-49FE-8D8B-C9CA15154317}" destId="{A3540E87-7F4A-4C00-8483-D2EFFF367D74}" srcOrd="0" destOrd="0" presId="urn:microsoft.com/office/officeart/2008/layout/LinedList"/>
    <dgm:cxn modelId="{6DB4B223-D0D4-4ADC-8F12-81152BA354C5}" type="presOf" srcId="{26F81484-5387-4577-9F53-8C2654466C26}" destId="{38650BDC-44DD-45B0-9D76-1036F6206873}" srcOrd="0" destOrd="0" presId="urn:microsoft.com/office/officeart/2008/layout/LinedList"/>
    <dgm:cxn modelId="{69824724-384E-4E22-B005-7F5D0EDCD704}" type="presOf" srcId="{767C7436-2278-4F0D-A202-0C8A972D12AB}" destId="{5D203C8C-BBEE-46FD-BADB-633DB76C134F}" srcOrd="0" destOrd="0" presId="urn:microsoft.com/office/officeart/2008/layout/LinedList"/>
    <dgm:cxn modelId="{86BECC26-D8AC-44F8-AE2D-A2B1B7E6CE5E}" type="presOf" srcId="{E56706EA-7ACA-4FD0-9787-B6F5AAD7608E}" destId="{3AE10C26-E6CD-4E37-A6C6-7529755A0A21}" srcOrd="0" destOrd="0" presId="urn:microsoft.com/office/officeart/2008/layout/LinedList"/>
    <dgm:cxn modelId="{54656238-2B20-4B34-96EB-13F1E4B5420A}" type="presOf" srcId="{3F0DDD30-C0E5-46E3-9514-58879E9F82BF}" destId="{E9D8F0AC-E3D7-4CED-9AF9-3386E8C76992}" srcOrd="0" destOrd="0" presId="urn:microsoft.com/office/officeart/2008/layout/LinedList"/>
    <dgm:cxn modelId="{404B113A-94F4-45B5-B00E-775A0D086EE5}" type="presOf" srcId="{BFCD0DF9-A7A2-46E6-AB30-8A15C1115D53}" destId="{18DE1090-9242-4BAF-94FA-7D647282146D}" srcOrd="0" destOrd="0" presId="urn:microsoft.com/office/officeart/2008/layout/LinedList"/>
    <dgm:cxn modelId="{71D46F3B-E4C1-4F13-AEFE-F78877F6570B}" type="presOf" srcId="{41BD4BC1-3A6D-4B71-AF29-ABA4A5EC58DD}" destId="{11D0382C-0C6B-43B9-9D57-D433C958472E}" srcOrd="0" destOrd="0" presId="urn:microsoft.com/office/officeart/2008/layout/LinedList"/>
    <dgm:cxn modelId="{01CE815E-013C-49BC-9B0C-C8CDE62C70DF}" srcId="{E56706EA-7ACA-4FD0-9787-B6F5AAD7608E}" destId="{815E2688-4964-4E4B-83B6-3CC1B93CB17C}" srcOrd="0" destOrd="0" parTransId="{630246AC-B0AB-4141-9F57-4826C48A4F9F}" sibTransId="{ABE00D7F-FB94-48E8-BA78-AC991F3B473A}"/>
    <dgm:cxn modelId="{DE0B4042-A303-4DC3-A057-FC926EC5ECD6}" type="presOf" srcId="{77AC5616-146B-49A4-A920-D6C3F716463F}" destId="{D77F8858-6F99-4AD7-8034-A7ABE31049C2}" srcOrd="0" destOrd="0" presId="urn:microsoft.com/office/officeart/2008/layout/LinedList"/>
    <dgm:cxn modelId="{8696E468-7B3E-4CC4-B49E-DC3F600B879F}" srcId="{E56706EA-7ACA-4FD0-9787-B6F5AAD7608E}" destId="{79FAD141-3913-4DBD-88D1-01980BC2C970}" srcOrd="15" destOrd="0" parTransId="{A58D6081-0120-4AC4-AED1-D410606D39F1}" sibTransId="{C6404A99-D5AF-449A-85D9-46E68D3A8949}"/>
    <dgm:cxn modelId="{07D2496F-1E90-4E0E-B747-8AC8E4D10639}" srcId="{E56706EA-7ACA-4FD0-9787-B6F5AAD7608E}" destId="{B1A78106-C8DF-4577-90ED-9FECD4DB2481}" srcOrd="8" destOrd="0" parTransId="{21058699-86FA-44B1-BB2D-63B9B7F31BEF}" sibTransId="{BD116BEC-7754-4985-BA08-97A74A677C72}"/>
    <dgm:cxn modelId="{8C581D75-6A02-4870-A048-3979E3AF5E1E}" srcId="{E56706EA-7ACA-4FD0-9787-B6F5AAD7608E}" destId="{05BA1270-E121-4842-B667-28FA9CAEA55B}" srcOrd="13" destOrd="0" parTransId="{783154B7-7D81-4D02-B9CC-D045A60D8D59}" sibTransId="{C332B605-35E9-4906-9AEA-488D14EAF0DE}"/>
    <dgm:cxn modelId="{DBAE5578-56D7-4111-AB67-7A127FDC8F23}" type="presOf" srcId="{63665788-FC3C-4E3F-9744-1A74B9EC15E2}" destId="{0B016D49-A30E-46E7-AE0E-96336FC67465}" srcOrd="0" destOrd="0" presId="urn:microsoft.com/office/officeart/2008/layout/LinedList"/>
    <dgm:cxn modelId="{5D2B785A-35A2-413B-9B20-11C6DF393767}" srcId="{E56706EA-7ACA-4FD0-9787-B6F5AAD7608E}" destId="{815862AB-78FC-43B5-957A-E4C5AD8E9E99}" srcOrd="9" destOrd="0" parTransId="{B9EFE4B4-FF28-42BD-918A-F18AC1709D6F}" sibTransId="{4CDF0320-5BF7-4ED1-A54D-13739AC460E2}"/>
    <dgm:cxn modelId="{F2E2438C-EBB1-4461-B738-DF248909F1C0}" srcId="{E56706EA-7ACA-4FD0-9787-B6F5AAD7608E}" destId="{77AC5616-146B-49A4-A920-D6C3F716463F}" srcOrd="17" destOrd="0" parTransId="{F54E5E62-F643-4A07-AE14-1D8AD09DC4AF}" sibTransId="{53C53500-4E88-4602-8812-080591532F9C}"/>
    <dgm:cxn modelId="{769AC08D-B0A6-4EF9-B952-8355909A64B0}" type="presOf" srcId="{1DA6E433-C5FA-4A54-B480-9F43C8C2F600}" destId="{3EB47777-5024-4EFF-8C5B-A45B5A0B2817}" srcOrd="0" destOrd="0" presId="urn:microsoft.com/office/officeart/2008/layout/LinedList"/>
    <dgm:cxn modelId="{6AD3D18E-9D37-4C9E-95FD-5BBE1CF82AA3}" srcId="{E56706EA-7ACA-4FD0-9787-B6F5AAD7608E}" destId="{1BFE9F55-2DCB-457E-A80B-CFF0DD688DE0}" srcOrd="2" destOrd="0" parTransId="{A1B84E9C-4195-40E1-ACF6-C2B8ECE57B2C}" sibTransId="{9070ACAE-49D4-447A-8924-63661F1B19D3}"/>
    <dgm:cxn modelId="{37A12792-3ABB-482E-BE10-84F5043040E2}" type="presOf" srcId="{05BA1270-E121-4842-B667-28FA9CAEA55B}" destId="{C1171014-8F2C-473B-A1A7-E44C524E17C6}" srcOrd="0" destOrd="0" presId="urn:microsoft.com/office/officeart/2008/layout/LinedList"/>
    <dgm:cxn modelId="{01E59792-0889-4417-853A-C727F4DE9A64}" type="presOf" srcId="{79FAD141-3913-4DBD-88D1-01980BC2C970}" destId="{51D839EA-86E4-4CBC-8BE0-E03682EE35B4}" srcOrd="0" destOrd="0" presId="urn:microsoft.com/office/officeart/2008/layout/LinedList"/>
    <dgm:cxn modelId="{ACBCFC93-4B66-4FF9-8F43-A33611A5F9D5}" srcId="{E56706EA-7ACA-4FD0-9787-B6F5AAD7608E}" destId="{1DA6E433-C5FA-4A54-B480-9F43C8C2F600}" srcOrd="12" destOrd="0" parTransId="{102F3B56-1CF3-463A-B744-B1C903929550}" sibTransId="{D1B1B98B-7DFF-4B2D-BBB0-471706AAEA98}"/>
    <dgm:cxn modelId="{EBFA419D-1DEE-4FFC-998D-05475FD25523}" srcId="{E56706EA-7ACA-4FD0-9787-B6F5AAD7608E}" destId="{3F0DDD30-C0E5-46E3-9514-58879E9F82BF}" srcOrd="10" destOrd="0" parTransId="{1806C0A0-90DE-49CB-8387-797D2C8C2A2E}" sibTransId="{C70A95EB-3D6D-4EA6-96A8-4B878A3535DF}"/>
    <dgm:cxn modelId="{12F749A7-BA05-4DFF-B5BF-7255BA5C96C1}" type="presOf" srcId="{815862AB-78FC-43B5-957A-E4C5AD8E9E99}" destId="{04FDAE4E-6F9E-441B-814B-49C6DE1C0D3E}" srcOrd="0" destOrd="0" presId="urn:microsoft.com/office/officeart/2008/layout/LinedList"/>
    <dgm:cxn modelId="{442F9CAE-9624-4EE6-9A6A-34F3BC884439}" type="presOf" srcId="{1BFE9F55-2DCB-457E-A80B-CFF0DD688DE0}" destId="{D7E32AB8-9DFA-4939-B6A2-2FE8783895C0}" srcOrd="0" destOrd="0" presId="urn:microsoft.com/office/officeart/2008/layout/LinedList"/>
    <dgm:cxn modelId="{0772C4AE-410D-4DF1-A4C6-65F32EBD5554}" srcId="{E56706EA-7ACA-4FD0-9787-B6F5AAD7608E}" destId="{55AEABB2-089C-448B-BE33-770B5631CEBD}" srcOrd="14" destOrd="0" parTransId="{D872EB1C-54D3-42D1-A017-EDF71A842E03}" sibTransId="{4E99CD8E-ECDA-4772-97E9-4FB6D4138969}"/>
    <dgm:cxn modelId="{3A5C2FB0-6F6D-4003-97D2-9ECB8A77EAE6}" srcId="{E56706EA-7ACA-4FD0-9787-B6F5AAD7608E}" destId="{63665788-FC3C-4E3F-9744-1A74B9EC15E2}" srcOrd="6" destOrd="0" parTransId="{F9A194FF-259C-4FB8-84CD-94E2541C126D}" sibTransId="{962B28D1-6BFC-4124-A754-B5FFF04D7133}"/>
    <dgm:cxn modelId="{E3FBF1B0-A754-4548-96DF-84A2FE2FD852}" type="presOf" srcId="{EC950D16-1D73-43C3-A237-99AE87F03125}" destId="{0DA69AA4-A231-4B30-9028-BC68FC78C8C3}" srcOrd="0" destOrd="0" presId="urn:microsoft.com/office/officeart/2008/layout/LinedList"/>
    <dgm:cxn modelId="{14CC3DBF-DBEB-41F1-8077-53AEAF3643B4}" type="presOf" srcId="{55AEABB2-089C-448B-BE33-770B5631CEBD}" destId="{C3379635-8C08-4ECC-90B7-820B686EB4A5}" srcOrd="0" destOrd="0" presId="urn:microsoft.com/office/officeart/2008/layout/LinedList"/>
    <dgm:cxn modelId="{58AF90C9-8E1B-4AD7-B271-9B6863BAE7AC}" srcId="{E56706EA-7ACA-4FD0-9787-B6F5AAD7608E}" destId="{8C8D977C-96E2-49FE-8D8B-C9CA15154317}" srcOrd="4" destOrd="0" parTransId="{C63AC94C-DC61-4049-8047-5C74BBE43E5B}" sibTransId="{D90A9E1D-090E-47B6-BB64-E1AB138D7931}"/>
    <dgm:cxn modelId="{E91346CB-3A2A-44E1-9B49-A1B65BAD37D9}" srcId="{E56706EA-7ACA-4FD0-9787-B6F5AAD7608E}" destId="{767C7436-2278-4F0D-A202-0C8A972D12AB}" srcOrd="1" destOrd="0" parTransId="{2502A609-C357-47F7-A520-C2497167BB76}" sibTransId="{B1D6E199-92C4-49FC-9AB7-D0A07D179042}"/>
    <dgm:cxn modelId="{B7169ED3-2551-45FB-86D1-7E2FE51664D3}" srcId="{E56706EA-7ACA-4FD0-9787-B6F5AAD7608E}" destId="{871AAD37-3D5A-4F92-8489-F030EDB265DF}" srcOrd="5" destOrd="0" parTransId="{B885F2CE-EA7C-4546-99A7-4034DC3D2402}" sibTransId="{4B594973-E858-4AAA-A73D-9605B6E22EF6}"/>
    <dgm:cxn modelId="{9814C6D4-AC8A-4646-A32F-501BB897481A}" type="presOf" srcId="{B1A78106-C8DF-4577-90ED-9FECD4DB2481}" destId="{8201BF70-056B-4C58-8909-2895CFE29A26}" srcOrd="0" destOrd="0" presId="urn:microsoft.com/office/officeart/2008/layout/LinedList"/>
    <dgm:cxn modelId="{8E0B63EF-BFFF-4CD8-86A4-85E434E255CC}" srcId="{E56706EA-7ACA-4FD0-9787-B6F5AAD7608E}" destId="{EC950D16-1D73-43C3-A237-99AE87F03125}" srcOrd="16" destOrd="0" parTransId="{ECD7B537-9622-4A40-9601-F06695C05B37}" sibTransId="{23C9F026-F639-4FC9-990C-24D6C740DCAE}"/>
    <dgm:cxn modelId="{9F51B3F9-6504-45B0-B490-A7FE2E09EF48}" type="presOf" srcId="{871AAD37-3D5A-4F92-8489-F030EDB265DF}" destId="{D4EB84A9-F336-4099-BC67-DE5F86EB69A5}" srcOrd="0" destOrd="0" presId="urn:microsoft.com/office/officeart/2008/layout/LinedList"/>
    <dgm:cxn modelId="{1FB5C73D-8795-4B78-80BC-F713E84BD038}" type="presParOf" srcId="{3AE10C26-E6CD-4E37-A6C6-7529755A0A21}" destId="{C4BC1369-8C51-48A5-860C-97455E4198E3}" srcOrd="0" destOrd="0" presId="urn:microsoft.com/office/officeart/2008/layout/LinedList"/>
    <dgm:cxn modelId="{EF316DE8-512A-4230-B7EC-C028CD7E583D}" type="presParOf" srcId="{3AE10C26-E6CD-4E37-A6C6-7529755A0A21}" destId="{D10B3FBB-79CA-40F4-8601-CA2DFED29B33}" srcOrd="1" destOrd="0" presId="urn:microsoft.com/office/officeart/2008/layout/LinedList"/>
    <dgm:cxn modelId="{64BC0CF3-F66B-4F19-8F88-A49378E2B0E1}" type="presParOf" srcId="{D10B3FBB-79CA-40F4-8601-CA2DFED29B33}" destId="{E505EC93-3690-4153-9BF4-7BDA05FDEB79}" srcOrd="0" destOrd="0" presId="urn:microsoft.com/office/officeart/2008/layout/LinedList"/>
    <dgm:cxn modelId="{122E80A3-29BC-4BC0-BC7F-35F7C27A4C7C}" type="presParOf" srcId="{D10B3FBB-79CA-40F4-8601-CA2DFED29B33}" destId="{EBDA7FD1-A5B8-41BE-B125-28F6A66D8644}" srcOrd="1" destOrd="0" presId="urn:microsoft.com/office/officeart/2008/layout/LinedList"/>
    <dgm:cxn modelId="{E6C67EDB-1149-42FC-B796-6C41A013B214}" type="presParOf" srcId="{3AE10C26-E6CD-4E37-A6C6-7529755A0A21}" destId="{E4BB3277-05D7-4E5A-9D2D-E51097C9151A}" srcOrd="2" destOrd="0" presId="urn:microsoft.com/office/officeart/2008/layout/LinedList"/>
    <dgm:cxn modelId="{89BF16C4-7DA1-4F96-B98F-3E0B6FC4D5AB}" type="presParOf" srcId="{3AE10C26-E6CD-4E37-A6C6-7529755A0A21}" destId="{47B7F245-8689-434C-ADA7-DC0FBB785CA7}" srcOrd="3" destOrd="0" presId="urn:microsoft.com/office/officeart/2008/layout/LinedList"/>
    <dgm:cxn modelId="{6371B793-EB8E-4062-9687-872CD0453A84}" type="presParOf" srcId="{47B7F245-8689-434C-ADA7-DC0FBB785CA7}" destId="{5D203C8C-BBEE-46FD-BADB-633DB76C134F}" srcOrd="0" destOrd="0" presId="urn:microsoft.com/office/officeart/2008/layout/LinedList"/>
    <dgm:cxn modelId="{212BF60D-E2B6-492B-9403-0B9BB94FC228}" type="presParOf" srcId="{47B7F245-8689-434C-ADA7-DC0FBB785CA7}" destId="{69B2C048-9997-4996-9FCA-39FFB047B868}" srcOrd="1" destOrd="0" presId="urn:microsoft.com/office/officeart/2008/layout/LinedList"/>
    <dgm:cxn modelId="{1E3A3482-06C1-411D-BC81-BDD20B04C033}" type="presParOf" srcId="{3AE10C26-E6CD-4E37-A6C6-7529755A0A21}" destId="{FEA6039F-DB3F-4373-A364-AA4E3F38EBA7}" srcOrd="4" destOrd="0" presId="urn:microsoft.com/office/officeart/2008/layout/LinedList"/>
    <dgm:cxn modelId="{D5FA7E01-62F6-47C3-8AB6-CDDFB778A44F}" type="presParOf" srcId="{3AE10C26-E6CD-4E37-A6C6-7529755A0A21}" destId="{B14CE8DE-A176-460D-9170-22AFEFD958C9}" srcOrd="5" destOrd="0" presId="urn:microsoft.com/office/officeart/2008/layout/LinedList"/>
    <dgm:cxn modelId="{3AD634DA-688A-4C74-A037-E09AB5B927A5}" type="presParOf" srcId="{B14CE8DE-A176-460D-9170-22AFEFD958C9}" destId="{D7E32AB8-9DFA-4939-B6A2-2FE8783895C0}" srcOrd="0" destOrd="0" presId="urn:microsoft.com/office/officeart/2008/layout/LinedList"/>
    <dgm:cxn modelId="{F4BCF37C-6BE3-40D9-A27D-FC50D697B04D}" type="presParOf" srcId="{B14CE8DE-A176-460D-9170-22AFEFD958C9}" destId="{AAAC7EEC-0D46-4ECB-81DF-326D66D85F8C}" srcOrd="1" destOrd="0" presId="urn:microsoft.com/office/officeart/2008/layout/LinedList"/>
    <dgm:cxn modelId="{A7D8CDE4-68BC-4D62-B961-114D2CBE1580}" type="presParOf" srcId="{3AE10C26-E6CD-4E37-A6C6-7529755A0A21}" destId="{FC61D170-C610-495D-A9E2-863CB64D13DD}" srcOrd="6" destOrd="0" presId="urn:microsoft.com/office/officeart/2008/layout/LinedList"/>
    <dgm:cxn modelId="{07085F8A-409E-49C3-9011-D6A006005E9D}" type="presParOf" srcId="{3AE10C26-E6CD-4E37-A6C6-7529755A0A21}" destId="{7633747F-770C-4155-8898-2C7C5B8169C4}" srcOrd="7" destOrd="0" presId="urn:microsoft.com/office/officeart/2008/layout/LinedList"/>
    <dgm:cxn modelId="{6F4F9942-046B-4CB5-BFB2-E6A7EA7831C6}" type="presParOf" srcId="{7633747F-770C-4155-8898-2C7C5B8169C4}" destId="{38650BDC-44DD-45B0-9D76-1036F6206873}" srcOrd="0" destOrd="0" presId="urn:microsoft.com/office/officeart/2008/layout/LinedList"/>
    <dgm:cxn modelId="{39A699FC-4F38-42E2-9C8D-B113A93DBBAC}" type="presParOf" srcId="{7633747F-770C-4155-8898-2C7C5B8169C4}" destId="{C3530310-1C81-419C-815A-A38A1536EBA8}" srcOrd="1" destOrd="0" presId="urn:microsoft.com/office/officeart/2008/layout/LinedList"/>
    <dgm:cxn modelId="{AB0DB30D-B74E-40FA-A528-7952F3B0C2CB}" type="presParOf" srcId="{3AE10C26-E6CD-4E37-A6C6-7529755A0A21}" destId="{638FD0DC-10A1-4688-9C46-3D2229F5B79D}" srcOrd="8" destOrd="0" presId="urn:microsoft.com/office/officeart/2008/layout/LinedList"/>
    <dgm:cxn modelId="{7554BA05-1D16-4EA0-8E8E-336106C223A6}" type="presParOf" srcId="{3AE10C26-E6CD-4E37-A6C6-7529755A0A21}" destId="{1166068C-3D1B-482F-A043-238005ACDDAB}" srcOrd="9" destOrd="0" presId="urn:microsoft.com/office/officeart/2008/layout/LinedList"/>
    <dgm:cxn modelId="{76349AA0-866C-476F-9802-4A7BF477FE6E}" type="presParOf" srcId="{1166068C-3D1B-482F-A043-238005ACDDAB}" destId="{A3540E87-7F4A-4C00-8483-D2EFFF367D74}" srcOrd="0" destOrd="0" presId="urn:microsoft.com/office/officeart/2008/layout/LinedList"/>
    <dgm:cxn modelId="{7F3FA4F3-0005-49F2-95A6-2A6D7A0B4767}" type="presParOf" srcId="{1166068C-3D1B-482F-A043-238005ACDDAB}" destId="{8B3226A2-6F93-45BE-ABAB-875A3D0164D4}" srcOrd="1" destOrd="0" presId="urn:microsoft.com/office/officeart/2008/layout/LinedList"/>
    <dgm:cxn modelId="{63F7756F-3BE4-49DD-8B1D-4495A455899E}" type="presParOf" srcId="{3AE10C26-E6CD-4E37-A6C6-7529755A0A21}" destId="{BE905BE6-5649-4493-8A8C-A818C74CD0F4}" srcOrd="10" destOrd="0" presId="urn:microsoft.com/office/officeart/2008/layout/LinedList"/>
    <dgm:cxn modelId="{DB15C882-C02F-4E85-A8DC-EEA67378F009}" type="presParOf" srcId="{3AE10C26-E6CD-4E37-A6C6-7529755A0A21}" destId="{79C60376-F498-46A8-86E6-3400A9243500}" srcOrd="11" destOrd="0" presId="urn:microsoft.com/office/officeart/2008/layout/LinedList"/>
    <dgm:cxn modelId="{841DBC4F-7FE2-414E-8141-5B12B2D36D24}" type="presParOf" srcId="{79C60376-F498-46A8-86E6-3400A9243500}" destId="{D4EB84A9-F336-4099-BC67-DE5F86EB69A5}" srcOrd="0" destOrd="0" presId="urn:microsoft.com/office/officeart/2008/layout/LinedList"/>
    <dgm:cxn modelId="{198AC2DE-9A73-4B3F-862B-33748CB0DC19}" type="presParOf" srcId="{79C60376-F498-46A8-86E6-3400A9243500}" destId="{6D3326C3-E5CA-4672-B413-B2A03C897593}" srcOrd="1" destOrd="0" presId="urn:microsoft.com/office/officeart/2008/layout/LinedList"/>
    <dgm:cxn modelId="{0331F0AB-E4AE-4F57-91E3-B5E53C26202E}" type="presParOf" srcId="{3AE10C26-E6CD-4E37-A6C6-7529755A0A21}" destId="{4AE2E4A6-59B8-4270-B253-64A2416FC987}" srcOrd="12" destOrd="0" presId="urn:microsoft.com/office/officeart/2008/layout/LinedList"/>
    <dgm:cxn modelId="{8DB01376-5F43-42C6-A621-3DECBD581CDC}" type="presParOf" srcId="{3AE10C26-E6CD-4E37-A6C6-7529755A0A21}" destId="{C9EAEF6F-E6D0-42F5-9F8E-6E609F4C4062}" srcOrd="13" destOrd="0" presId="urn:microsoft.com/office/officeart/2008/layout/LinedList"/>
    <dgm:cxn modelId="{FA2A442E-19A0-4618-8390-9C424AFB23D4}" type="presParOf" srcId="{C9EAEF6F-E6D0-42F5-9F8E-6E609F4C4062}" destId="{0B016D49-A30E-46E7-AE0E-96336FC67465}" srcOrd="0" destOrd="0" presId="urn:microsoft.com/office/officeart/2008/layout/LinedList"/>
    <dgm:cxn modelId="{65A2A013-642E-40EA-B0ED-145CB562793E}" type="presParOf" srcId="{C9EAEF6F-E6D0-42F5-9F8E-6E609F4C4062}" destId="{1CD7AE4E-AEBE-413E-B8FA-D60F338AD292}" srcOrd="1" destOrd="0" presId="urn:microsoft.com/office/officeart/2008/layout/LinedList"/>
    <dgm:cxn modelId="{2CCDA77F-FAB6-4C37-9D6E-6B3A60DE2B94}" type="presParOf" srcId="{3AE10C26-E6CD-4E37-A6C6-7529755A0A21}" destId="{885EE0B5-CFEB-4EBE-A1A2-9B138102EC8A}" srcOrd="14" destOrd="0" presId="urn:microsoft.com/office/officeart/2008/layout/LinedList"/>
    <dgm:cxn modelId="{F2B6C102-6253-498D-B6A0-D60F476BB9AE}" type="presParOf" srcId="{3AE10C26-E6CD-4E37-A6C6-7529755A0A21}" destId="{8EE797D6-E55C-40B3-AF34-64FB84F674B9}" srcOrd="15" destOrd="0" presId="urn:microsoft.com/office/officeart/2008/layout/LinedList"/>
    <dgm:cxn modelId="{7F6845C4-70FE-4804-83B7-A8279310CC1E}" type="presParOf" srcId="{8EE797D6-E55C-40B3-AF34-64FB84F674B9}" destId="{11D0382C-0C6B-43B9-9D57-D433C958472E}" srcOrd="0" destOrd="0" presId="urn:microsoft.com/office/officeart/2008/layout/LinedList"/>
    <dgm:cxn modelId="{C53B3E58-AE77-4C7D-92F4-D96680A78008}" type="presParOf" srcId="{8EE797D6-E55C-40B3-AF34-64FB84F674B9}" destId="{FA55ECE0-4EFF-434E-B406-24FB73EA482C}" srcOrd="1" destOrd="0" presId="urn:microsoft.com/office/officeart/2008/layout/LinedList"/>
    <dgm:cxn modelId="{44F430C4-8D24-4184-8684-D54186072A24}" type="presParOf" srcId="{3AE10C26-E6CD-4E37-A6C6-7529755A0A21}" destId="{CDD47628-04D7-4E6E-99B6-D2BA3B91C1B4}" srcOrd="16" destOrd="0" presId="urn:microsoft.com/office/officeart/2008/layout/LinedList"/>
    <dgm:cxn modelId="{BF0CCEFD-3667-4601-AF10-4BBF12715FF8}" type="presParOf" srcId="{3AE10C26-E6CD-4E37-A6C6-7529755A0A21}" destId="{3FBC9420-1608-4208-8F77-62955A7DB6C8}" srcOrd="17" destOrd="0" presId="urn:microsoft.com/office/officeart/2008/layout/LinedList"/>
    <dgm:cxn modelId="{99997E39-A783-4214-812B-5CECFFC15333}" type="presParOf" srcId="{3FBC9420-1608-4208-8F77-62955A7DB6C8}" destId="{8201BF70-056B-4C58-8909-2895CFE29A26}" srcOrd="0" destOrd="0" presId="urn:microsoft.com/office/officeart/2008/layout/LinedList"/>
    <dgm:cxn modelId="{243E6591-5049-4795-951D-13FF38A41D82}" type="presParOf" srcId="{3FBC9420-1608-4208-8F77-62955A7DB6C8}" destId="{9151DEE8-8175-4FB0-B2EC-A09EBD6008F8}" srcOrd="1" destOrd="0" presId="urn:microsoft.com/office/officeart/2008/layout/LinedList"/>
    <dgm:cxn modelId="{97E77BCD-B5AE-4469-BB64-8ADBA8C96B44}" type="presParOf" srcId="{3AE10C26-E6CD-4E37-A6C6-7529755A0A21}" destId="{75DCD042-209D-4F8F-9A77-02D509D8F869}" srcOrd="18" destOrd="0" presId="urn:microsoft.com/office/officeart/2008/layout/LinedList"/>
    <dgm:cxn modelId="{4DA83BF8-5FC0-4341-B41E-A46F64AB7CDF}" type="presParOf" srcId="{3AE10C26-E6CD-4E37-A6C6-7529755A0A21}" destId="{3E6F31C8-F387-45AB-ADEA-F283F4C7487C}" srcOrd="19" destOrd="0" presId="urn:microsoft.com/office/officeart/2008/layout/LinedList"/>
    <dgm:cxn modelId="{C2A354DC-11B7-437D-AAB5-1BB6CA3398C2}" type="presParOf" srcId="{3E6F31C8-F387-45AB-ADEA-F283F4C7487C}" destId="{04FDAE4E-6F9E-441B-814B-49C6DE1C0D3E}" srcOrd="0" destOrd="0" presId="urn:microsoft.com/office/officeart/2008/layout/LinedList"/>
    <dgm:cxn modelId="{F203467C-F698-423F-A72C-F6E832E1236B}" type="presParOf" srcId="{3E6F31C8-F387-45AB-ADEA-F283F4C7487C}" destId="{1C7C7977-D1A3-4083-A79B-3A5F37A2F8AF}" srcOrd="1" destOrd="0" presId="urn:microsoft.com/office/officeart/2008/layout/LinedList"/>
    <dgm:cxn modelId="{A83EC658-FD4C-4E3B-8266-278607D55EBE}" type="presParOf" srcId="{3AE10C26-E6CD-4E37-A6C6-7529755A0A21}" destId="{C5D14E2F-2CF7-4130-AF0E-C45B1CB4ACBF}" srcOrd="20" destOrd="0" presId="urn:microsoft.com/office/officeart/2008/layout/LinedList"/>
    <dgm:cxn modelId="{7BAF3C6D-8366-41A5-8977-A49E7236DF16}" type="presParOf" srcId="{3AE10C26-E6CD-4E37-A6C6-7529755A0A21}" destId="{8C8A498E-4D4F-4287-9417-19232EA82EC0}" srcOrd="21" destOrd="0" presId="urn:microsoft.com/office/officeart/2008/layout/LinedList"/>
    <dgm:cxn modelId="{D5C929F9-2EB3-4C36-9891-D7E82DF7EB77}" type="presParOf" srcId="{8C8A498E-4D4F-4287-9417-19232EA82EC0}" destId="{E9D8F0AC-E3D7-4CED-9AF9-3386E8C76992}" srcOrd="0" destOrd="0" presId="urn:microsoft.com/office/officeart/2008/layout/LinedList"/>
    <dgm:cxn modelId="{B0BC14AB-A966-4704-9B85-88094C229A7F}" type="presParOf" srcId="{8C8A498E-4D4F-4287-9417-19232EA82EC0}" destId="{75DD7CB6-E06A-431E-B28A-5FB86BAD0239}" srcOrd="1" destOrd="0" presId="urn:microsoft.com/office/officeart/2008/layout/LinedList"/>
    <dgm:cxn modelId="{83204BDF-6C64-4E33-B15A-73F4F3A3E491}" type="presParOf" srcId="{3AE10C26-E6CD-4E37-A6C6-7529755A0A21}" destId="{5CB270B9-CF2A-483C-B018-441D9D487AC6}" srcOrd="22" destOrd="0" presId="urn:microsoft.com/office/officeart/2008/layout/LinedList"/>
    <dgm:cxn modelId="{930D0BCB-9CE5-46F5-9E3B-69595E50269D}" type="presParOf" srcId="{3AE10C26-E6CD-4E37-A6C6-7529755A0A21}" destId="{7599252C-88DA-4EC6-8EFC-DA5B4504031B}" srcOrd="23" destOrd="0" presId="urn:microsoft.com/office/officeart/2008/layout/LinedList"/>
    <dgm:cxn modelId="{E5B1428C-8BD7-4D6A-A478-75DD9D8E13D4}" type="presParOf" srcId="{7599252C-88DA-4EC6-8EFC-DA5B4504031B}" destId="{18DE1090-9242-4BAF-94FA-7D647282146D}" srcOrd="0" destOrd="0" presId="urn:microsoft.com/office/officeart/2008/layout/LinedList"/>
    <dgm:cxn modelId="{DEE00FCE-2374-4EE5-A5C9-7AE835DDFE9B}" type="presParOf" srcId="{7599252C-88DA-4EC6-8EFC-DA5B4504031B}" destId="{4C962D85-7FFB-4AAB-BFCA-190DF10D80BC}" srcOrd="1" destOrd="0" presId="urn:microsoft.com/office/officeart/2008/layout/LinedList"/>
    <dgm:cxn modelId="{CB585BCD-2B7D-4A96-A81D-D4B7DCC9FD18}" type="presParOf" srcId="{3AE10C26-E6CD-4E37-A6C6-7529755A0A21}" destId="{BA4260CF-222D-4E2F-A71E-629B0390AAB9}" srcOrd="24" destOrd="0" presId="urn:microsoft.com/office/officeart/2008/layout/LinedList"/>
    <dgm:cxn modelId="{153DA459-874F-42B1-9C75-9B6FC2D85147}" type="presParOf" srcId="{3AE10C26-E6CD-4E37-A6C6-7529755A0A21}" destId="{FE0DD6E8-233A-4AEB-A5FD-1115ECA7ABBF}" srcOrd="25" destOrd="0" presId="urn:microsoft.com/office/officeart/2008/layout/LinedList"/>
    <dgm:cxn modelId="{D0D3553C-8D6F-4510-8182-4870AB1B7D4B}" type="presParOf" srcId="{FE0DD6E8-233A-4AEB-A5FD-1115ECA7ABBF}" destId="{3EB47777-5024-4EFF-8C5B-A45B5A0B2817}" srcOrd="0" destOrd="0" presId="urn:microsoft.com/office/officeart/2008/layout/LinedList"/>
    <dgm:cxn modelId="{ED33EE37-2545-435D-89E8-9BDF35EEAA16}" type="presParOf" srcId="{FE0DD6E8-233A-4AEB-A5FD-1115ECA7ABBF}" destId="{665BF715-8CA0-4A8F-93DE-358A1B3B4461}" srcOrd="1" destOrd="0" presId="urn:microsoft.com/office/officeart/2008/layout/LinedList"/>
    <dgm:cxn modelId="{06D811C6-E534-4E3E-ADA0-96D141FACB95}" type="presParOf" srcId="{3AE10C26-E6CD-4E37-A6C6-7529755A0A21}" destId="{3E324FC5-9025-4B21-9FB5-05EEEABB7F74}" srcOrd="26" destOrd="0" presId="urn:microsoft.com/office/officeart/2008/layout/LinedList"/>
    <dgm:cxn modelId="{28F1FFCA-FE9F-4CD3-8997-6858246A9362}" type="presParOf" srcId="{3AE10C26-E6CD-4E37-A6C6-7529755A0A21}" destId="{B0B59242-D53F-4620-BDA8-A57AC843F39E}" srcOrd="27" destOrd="0" presId="urn:microsoft.com/office/officeart/2008/layout/LinedList"/>
    <dgm:cxn modelId="{59DC813C-93F9-4ED5-8722-41ABF2F56807}" type="presParOf" srcId="{B0B59242-D53F-4620-BDA8-A57AC843F39E}" destId="{C1171014-8F2C-473B-A1A7-E44C524E17C6}" srcOrd="0" destOrd="0" presId="urn:microsoft.com/office/officeart/2008/layout/LinedList"/>
    <dgm:cxn modelId="{7D807A14-827C-4E5F-8944-1985785C1D0A}" type="presParOf" srcId="{B0B59242-D53F-4620-BDA8-A57AC843F39E}" destId="{CFCA543C-E2CD-44B4-9455-30A0E3E4B9D3}" srcOrd="1" destOrd="0" presId="urn:microsoft.com/office/officeart/2008/layout/LinedList"/>
    <dgm:cxn modelId="{407B81E5-34C0-4004-B9DB-B398F237BB7D}" type="presParOf" srcId="{3AE10C26-E6CD-4E37-A6C6-7529755A0A21}" destId="{26889D4A-7659-423B-9002-1D0D9532D86B}" srcOrd="28" destOrd="0" presId="urn:microsoft.com/office/officeart/2008/layout/LinedList"/>
    <dgm:cxn modelId="{2B1A3B60-6262-43EF-83F3-BFFE747250E5}" type="presParOf" srcId="{3AE10C26-E6CD-4E37-A6C6-7529755A0A21}" destId="{5260C55F-000F-4635-9AD3-839E155BF282}" srcOrd="29" destOrd="0" presId="urn:microsoft.com/office/officeart/2008/layout/LinedList"/>
    <dgm:cxn modelId="{F7893983-C53B-4424-B3EF-63F67DFBEC6F}" type="presParOf" srcId="{5260C55F-000F-4635-9AD3-839E155BF282}" destId="{C3379635-8C08-4ECC-90B7-820B686EB4A5}" srcOrd="0" destOrd="0" presId="urn:microsoft.com/office/officeart/2008/layout/LinedList"/>
    <dgm:cxn modelId="{B8E891DF-9D4B-4F9B-9580-637274FDC6A2}" type="presParOf" srcId="{5260C55F-000F-4635-9AD3-839E155BF282}" destId="{6E851A5E-4EA5-448A-91AA-DB72010BC984}" srcOrd="1" destOrd="0" presId="urn:microsoft.com/office/officeart/2008/layout/LinedList"/>
    <dgm:cxn modelId="{7E972960-8392-4B23-9ECD-35D116A142E5}" type="presParOf" srcId="{3AE10C26-E6CD-4E37-A6C6-7529755A0A21}" destId="{0E528DA0-EB62-43D1-B648-FF4AB6F7CBDE}" srcOrd="30" destOrd="0" presId="urn:microsoft.com/office/officeart/2008/layout/LinedList"/>
    <dgm:cxn modelId="{965D68A3-6E17-483B-B703-6927233B27FC}" type="presParOf" srcId="{3AE10C26-E6CD-4E37-A6C6-7529755A0A21}" destId="{C7A0A4D3-C53A-4B48-AC08-C2B2F03619A8}" srcOrd="31" destOrd="0" presId="urn:microsoft.com/office/officeart/2008/layout/LinedList"/>
    <dgm:cxn modelId="{BA105B56-10E1-475B-A809-C295B6702752}" type="presParOf" srcId="{C7A0A4D3-C53A-4B48-AC08-C2B2F03619A8}" destId="{51D839EA-86E4-4CBC-8BE0-E03682EE35B4}" srcOrd="0" destOrd="0" presId="urn:microsoft.com/office/officeart/2008/layout/LinedList"/>
    <dgm:cxn modelId="{DB52D572-9319-4A8B-BA16-9E1241BB67E8}" type="presParOf" srcId="{C7A0A4D3-C53A-4B48-AC08-C2B2F03619A8}" destId="{FEB54260-5971-41D0-9CA2-A856ED8AACB9}" srcOrd="1" destOrd="0" presId="urn:microsoft.com/office/officeart/2008/layout/LinedList"/>
    <dgm:cxn modelId="{FB12E991-BE2C-4B3B-AF67-2F9C94F163A6}" type="presParOf" srcId="{3AE10C26-E6CD-4E37-A6C6-7529755A0A21}" destId="{A6454DA4-0004-4CD6-9C57-F2EC3C13DEB2}" srcOrd="32" destOrd="0" presId="urn:microsoft.com/office/officeart/2008/layout/LinedList"/>
    <dgm:cxn modelId="{D0FB6D76-B185-4934-A057-60615D28C3FC}" type="presParOf" srcId="{3AE10C26-E6CD-4E37-A6C6-7529755A0A21}" destId="{62E90093-8DE6-49A5-83B2-5428412BE9F7}" srcOrd="33" destOrd="0" presId="urn:microsoft.com/office/officeart/2008/layout/LinedList"/>
    <dgm:cxn modelId="{0727AC16-04D3-48EF-8F3A-17F812C4E9CC}" type="presParOf" srcId="{62E90093-8DE6-49A5-83B2-5428412BE9F7}" destId="{0DA69AA4-A231-4B30-9028-BC68FC78C8C3}" srcOrd="0" destOrd="0" presId="urn:microsoft.com/office/officeart/2008/layout/LinedList"/>
    <dgm:cxn modelId="{DB67B456-2068-42E7-A5F9-0FEDA5AC1ECD}" type="presParOf" srcId="{62E90093-8DE6-49A5-83B2-5428412BE9F7}" destId="{964529AC-0D26-464B-A2C8-47FC0752FC32}" srcOrd="1" destOrd="0" presId="urn:microsoft.com/office/officeart/2008/layout/LinedList"/>
    <dgm:cxn modelId="{5814BB35-9092-48D6-A4C8-47B01CFF1099}" type="presParOf" srcId="{3AE10C26-E6CD-4E37-A6C6-7529755A0A21}" destId="{A28F7A5A-66B7-434D-B765-A5E01490A570}" srcOrd="34" destOrd="0" presId="urn:microsoft.com/office/officeart/2008/layout/LinedList"/>
    <dgm:cxn modelId="{F260759A-E929-47BC-A8C7-D70306ED3054}" type="presParOf" srcId="{3AE10C26-E6CD-4E37-A6C6-7529755A0A21}" destId="{2540C9D3-B803-43EA-BA65-AB40562E2DF2}" srcOrd="35" destOrd="0" presId="urn:microsoft.com/office/officeart/2008/layout/LinedList"/>
    <dgm:cxn modelId="{1CF71B2F-EA24-4B4F-BE52-F50BAF078396}" type="presParOf" srcId="{2540C9D3-B803-43EA-BA65-AB40562E2DF2}" destId="{D77F8858-6F99-4AD7-8034-A7ABE31049C2}" srcOrd="0" destOrd="0" presId="urn:microsoft.com/office/officeart/2008/layout/LinedList"/>
    <dgm:cxn modelId="{A5A0A6D2-3632-40E9-B991-45C7C8B2DBC9}" type="presParOf" srcId="{2540C9D3-B803-43EA-BA65-AB40562E2DF2}" destId="{32216F1B-F1C1-444A-8691-891437906F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FCE7CC-94F7-4FEB-A27E-19CC0C7F55E2}">
      <dsp:nvSpPr>
        <dsp:cNvPr id="0" name=""/>
        <dsp:cNvSpPr/>
      </dsp:nvSpPr>
      <dsp:spPr>
        <a:xfrm>
          <a:off x="0" y="3022"/>
          <a:ext cx="680907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3357E-9C9A-43A4-BD3D-3A8363DE0727}">
      <dsp:nvSpPr>
        <dsp:cNvPr id="0" name=""/>
        <dsp:cNvSpPr/>
      </dsp:nvSpPr>
      <dsp:spPr>
        <a:xfrm>
          <a:off x="0" y="3022"/>
          <a:ext cx="6809072" cy="562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Introduction	</a:t>
          </a:r>
        </a:p>
      </dsp:txBody>
      <dsp:txXfrm>
        <a:off x="0" y="3022"/>
        <a:ext cx="6809072" cy="562158"/>
      </dsp:txXfrm>
    </dsp:sp>
    <dsp:sp modelId="{3171D1E9-7793-48BE-954C-B57DC5237D0B}">
      <dsp:nvSpPr>
        <dsp:cNvPr id="0" name=""/>
        <dsp:cNvSpPr/>
      </dsp:nvSpPr>
      <dsp:spPr>
        <a:xfrm>
          <a:off x="0" y="565180"/>
          <a:ext cx="680907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29017-DBFB-4BA0-A467-B3646B1B6DDB}">
      <dsp:nvSpPr>
        <dsp:cNvPr id="0" name=""/>
        <dsp:cNvSpPr/>
      </dsp:nvSpPr>
      <dsp:spPr>
        <a:xfrm>
          <a:off x="0" y="565180"/>
          <a:ext cx="6809072" cy="562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Definition and Key Concepts</a:t>
          </a:r>
        </a:p>
      </dsp:txBody>
      <dsp:txXfrm>
        <a:off x="0" y="565180"/>
        <a:ext cx="6809072" cy="562158"/>
      </dsp:txXfrm>
    </dsp:sp>
    <dsp:sp modelId="{DBB71830-8099-4859-AACC-B6DB1DA78CCD}">
      <dsp:nvSpPr>
        <dsp:cNvPr id="0" name=""/>
        <dsp:cNvSpPr/>
      </dsp:nvSpPr>
      <dsp:spPr>
        <a:xfrm>
          <a:off x="0" y="1127338"/>
          <a:ext cx="680907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07819D-E37A-415B-A8EC-0F97362FA089}">
      <dsp:nvSpPr>
        <dsp:cNvPr id="0" name=""/>
        <dsp:cNvSpPr/>
      </dsp:nvSpPr>
      <dsp:spPr>
        <a:xfrm>
          <a:off x="0" y="1127338"/>
          <a:ext cx="6809072" cy="562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Integration of Healthcare and Well-being Approaches</a:t>
          </a:r>
        </a:p>
      </dsp:txBody>
      <dsp:txXfrm>
        <a:off x="0" y="1127338"/>
        <a:ext cx="6809072" cy="562158"/>
      </dsp:txXfrm>
    </dsp:sp>
    <dsp:sp modelId="{BC5E41E0-5FE7-4E06-B209-0736FAE7309E}">
      <dsp:nvSpPr>
        <dsp:cNvPr id="0" name=""/>
        <dsp:cNvSpPr/>
      </dsp:nvSpPr>
      <dsp:spPr>
        <a:xfrm>
          <a:off x="0" y="1689496"/>
          <a:ext cx="680907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88D0CD-5DF4-4B25-AAA9-9D435138C068}">
      <dsp:nvSpPr>
        <dsp:cNvPr id="0" name=""/>
        <dsp:cNvSpPr/>
      </dsp:nvSpPr>
      <dsp:spPr>
        <a:xfrm>
          <a:off x="0" y="1689496"/>
          <a:ext cx="6809072" cy="562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Theoretical Perspectives: Biopsychosocial Model and Socio-Ecological Model</a:t>
          </a:r>
        </a:p>
      </dsp:txBody>
      <dsp:txXfrm>
        <a:off x="0" y="1689496"/>
        <a:ext cx="6809072" cy="562158"/>
      </dsp:txXfrm>
    </dsp:sp>
    <dsp:sp modelId="{DDE6BFD3-22CA-41B4-9031-D68C27657978}">
      <dsp:nvSpPr>
        <dsp:cNvPr id="0" name=""/>
        <dsp:cNvSpPr/>
      </dsp:nvSpPr>
      <dsp:spPr>
        <a:xfrm>
          <a:off x="0" y="2251655"/>
          <a:ext cx="680907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55E000-935D-47DB-A99C-05D9D141B784}">
      <dsp:nvSpPr>
        <dsp:cNvPr id="0" name=""/>
        <dsp:cNvSpPr/>
      </dsp:nvSpPr>
      <dsp:spPr>
        <a:xfrm>
          <a:off x="0" y="2251655"/>
          <a:ext cx="6809072" cy="562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Policies and Governance</a:t>
          </a:r>
        </a:p>
      </dsp:txBody>
      <dsp:txXfrm>
        <a:off x="0" y="2251655"/>
        <a:ext cx="6809072" cy="562158"/>
      </dsp:txXfrm>
    </dsp:sp>
    <dsp:sp modelId="{FA48E525-DB13-48B1-BB67-E464A296763A}">
      <dsp:nvSpPr>
        <dsp:cNvPr id="0" name=""/>
        <dsp:cNvSpPr/>
      </dsp:nvSpPr>
      <dsp:spPr>
        <a:xfrm>
          <a:off x="0" y="2813813"/>
          <a:ext cx="680907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0C58CC-EFA2-4858-96A5-71572A09169A}">
      <dsp:nvSpPr>
        <dsp:cNvPr id="0" name=""/>
        <dsp:cNvSpPr/>
      </dsp:nvSpPr>
      <dsp:spPr>
        <a:xfrm>
          <a:off x="0" y="2813813"/>
          <a:ext cx="6809072" cy="562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Service Delivery</a:t>
          </a:r>
        </a:p>
      </dsp:txBody>
      <dsp:txXfrm>
        <a:off x="0" y="2813813"/>
        <a:ext cx="6809072" cy="562158"/>
      </dsp:txXfrm>
    </dsp:sp>
    <dsp:sp modelId="{1548DE31-C157-4F23-AA14-F3C7C5E3EF7C}">
      <dsp:nvSpPr>
        <dsp:cNvPr id="0" name=""/>
        <dsp:cNvSpPr/>
      </dsp:nvSpPr>
      <dsp:spPr>
        <a:xfrm>
          <a:off x="0" y="3375971"/>
          <a:ext cx="680907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20423-A012-43DA-A75D-379DFE7AABE6}">
      <dsp:nvSpPr>
        <dsp:cNvPr id="0" name=""/>
        <dsp:cNvSpPr/>
      </dsp:nvSpPr>
      <dsp:spPr>
        <a:xfrm>
          <a:off x="0" y="3375971"/>
          <a:ext cx="6809072" cy="562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Public Health Initiatives Equality And Access</a:t>
          </a:r>
        </a:p>
      </dsp:txBody>
      <dsp:txXfrm>
        <a:off x="0" y="3375971"/>
        <a:ext cx="6809072" cy="562158"/>
      </dsp:txXfrm>
    </dsp:sp>
    <dsp:sp modelId="{F6E01280-FF06-4C77-8ADD-10178E0FDFE6}">
      <dsp:nvSpPr>
        <dsp:cNvPr id="0" name=""/>
        <dsp:cNvSpPr/>
      </dsp:nvSpPr>
      <dsp:spPr>
        <a:xfrm>
          <a:off x="0" y="3938129"/>
          <a:ext cx="680907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09423B-F005-4EDB-AD77-32C1601AACB9}">
      <dsp:nvSpPr>
        <dsp:cNvPr id="0" name=""/>
        <dsp:cNvSpPr/>
      </dsp:nvSpPr>
      <dsp:spPr>
        <a:xfrm>
          <a:off x="0" y="3938129"/>
          <a:ext cx="6809072" cy="562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Sustainable Development Goals 3 &amp; 10</a:t>
          </a:r>
        </a:p>
      </dsp:txBody>
      <dsp:txXfrm>
        <a:off x="0" y="3938129"/>
        <a:ext cx="6809072" cy="562158"/>
      </dsp:txXfrm>
    </dsp:sp>
    <dsp:sp modelId="{58AD00E1-ED59-42C8-ADC1-0EC9F2F55358}">
      <dsp:nvSpPr>
        <dsp:cNvPr id="0" name=""/>
        <dsp:cNvSpPr/>
      </dsp:nvSpPr>
      <dsp:spPr>
        <a:xfrm>
          <a:off x="0" y="4500288"/>
          <a:ext cx="680907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165B37-9C66-4918-BE01-6A7E67532651}">
      <dsp:nvSpPr>
        <dsp:cNvPr id="0" name=""/>
        <dsp:cNvSpPr/>
      </dsp:nvSpPr>
      <dsp:spPr>
        <a:xfrm>
          <a:off x="0" y="4500288"/>
          <a:ext cx="6809072" cy="562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Recommendations</a:t>
          </a:r>
        </a:p>
      </dsp:txBody>
      <dsp:txXfrm>
        <a:off x="0" y="4500288"/>
        <a:ext cx="6809072" cy="562158"/>
      </dsp:txXfrm>
    </dsp:sp>
    <dsp:sp modelId="{56890CD5-9758-408D-A7B8-1D2F2C06F390}">
      <dsp:nvSpPr>
        <dsp:cNvPr id="0" name=""/>
        <dsp:cNvSpPr/>
      </dsp:nvSpPr>
      <dsp:spPr>
        <a:xfrm>
          <a:off x="0" y="5062446"/>
          <a:ext cx="680907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496AB5-3863-4A22-8431-6CFF1DC0DBE8}">
      <dsp:nvSpPr>
        <dsp:cNvPr id="0" name=""/>
        <dsp:cNvSpPr/>
      </dsp:nvSpPr>
      <dsp:spPr>
        <a:xfrm>
          <a:off x="0" y="5062446"/>
          <a:ext cx="6809072" cy="562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Conclusion</a:t>
          </a:r>
        </a:p>
      </dsp:txBody>
      <dsp:txXfrm>
        <a:off x="0" y="5062446"/>
        <a:ext cx="6809072" cy="562158"/>
      </dsp:txXfrm>
    </dsp:sp>
    <dsp:sp modelId="{E1BDAA93-ABF8-44AC-AD77-61BFBB4C561E}">
      <dsp:nvSpPr>
        <dsp:cNvPr id="0" name=""/>
        <dsp:cNvSpPr/>
      </dsp:nvSpPr>
      <dsp:spPr>
        <a:xfrm>
          <a:off x="0" y="5624604"/>
          <a:ext cx="680907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44D801-0A78-4A08-8AFB-686CF496F1E8}">
      <dsp:nvSpPr>
        <dsp:cNvPr id="0" name=""/>
        <dsp:cNvSpPr/>
      </dsp:nvSpPr>
      <dsp:spPr>
        <a:xfrm>
          <a:off x="0" y="5624604"/>
          <a:ext cx="6809072" cy="562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References</a:t>
          </a:r>
          <a:endParaRPr lang="en-US" sz="1800" kern="1200" dirty="0"/>
        </a:p>
      </dsp:txBody>
      <dsp:txXfrm>
        <a:off x="0" y="5624604"/>
        <a:ext cx="6809072" cy="5621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716DA6-6A11-4BE9-AB54-CE6DCB60D5FD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285DC5-405D-4364-9564-B40DE7C81F25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024232-98CC-41B0-9845-BFDACAD55D08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Developed in the 1970s by Urie Bronfenbrenner, and in the 1980s Kenneth E. McLeroy and colleagues applied the model specifically to health promotion. </a:t>
          </a:r>
        </a:p>
      </dsp:txBody>
      <dsp:txXfrm>
        <a:off x="1948202" y="368029"/>
        <a:ext cx="3233964" cy="1371985"/>
      </dsp:txXfrm>
    </dsp:sp>
    <dsp:sp modelId="{A215E325-07ED-41A6-B8F9-9F36294B55EE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B965D0-0E72-403F-91CF-2DD1B36A254E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23ABA-F4A9-4CDC-85EF-3D6FD51E7EB9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Health is influenced by </a:t>
          </a:r>
          <a:r>
            <a:rPr lang="en-US" sz="1800" b="1" kern="1200"/>
            <a:t>social determinants</a:t>
          </a:r>
          <a:endParaRPr lang="en-US" sz="1800" kern="1200"/>
        </a:p>
      </dsp:txBody>
      <dsp:txXfrm>
        <a:off x="7411643" y="368029"/>
        <a:ext cx="3233964" cy="1371985"/>
      </dsp:txXfrm>
    </dsp:sp>
    <dsp:sp modelId="{F6F6A431-A951-4385-A923-C8B2B647A00D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F921CE-D114-4651-9180-71AEF3D9DB33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D931D6-EA44-4573-8BE5-C38DEDBF1F62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Interventions can occur at </a:t>
          </a:r>
          <a:r>
            <a:rPr lang="en-US" sz="1800" b="1" kern="1200"/>
            <a:t>multiple levels</a:t>
          </a:r>
          <a:r>
            <a:rPr lang="en-US" sz="1800" kern="1200"/>
            <a:t>: individual, community, and national policy</a:t>
          </a:r>
        </a:p>
      </dsp:txBody>
      <dsp:txXfrm>
        <a:off x="1948202" y="2452790"/>
        <a:ext cx="3233964" cy="1371985"/>
      </dsp:txXfrm>
    </dsp:sp>
    <dsp:sp modelId="{C82550BB-0BF3-4997-BB7F-4EAC6BD3FF61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7411B5-7F33-441D-876B-96C5DC17812D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1D8EB8-18B4-4759-A0CF-BD44B5978F03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Public health focuses on </a:t>
          </a:r>
          <a:r>
            <a:rPr lang="en-US" sz="1800" b="1" kern="1200" dirty="0"/>
            <a:t>prevention</a:t>
          </a:r>
          <a:endParaRPr lang="en-US" sz="1800" kern="1200" dirty="0"/>
        </a:p>
      </dsp:txBody>
      <dsp:txXfrm>
        <a:off x="7411643" y="2452790"/>
        <a:ext cx="3233964" cy="13719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8F8813-7088-4B7C-BC2A-7122963DF2C4}">
      <dsp:nvSpPr>
        <dsp:cNvPr id="0" name=""/>
        <dsp:cNvSpPr/>
      </dsp:nvSpPr>
      <dsp:spPr>
        <a:xfrm>
          <a:off x="0" y="0"/>
          <a:ext cx="8938260" cy="11846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 Biopsychosocial model addresses the health of individuals whilst the Socio-Ecological model focuses on broader societal influences (Bolton,2023)</a:t>
          </a:r>
        </a:p>
      </dsp:txBody>
      <dsp:txXfrm>
        <a:off x="34698" y="34698"/>
        <a:ext cx="7659915" cy="1115266"/>
      </dsp:txXfrm>
    </dsp:sp>
    <dsp:sp modelId="{F49DD678-E996-4F46-B591-EA9848A0E899}">
      <dsp:nvSpPr>
        <dsp:cNvPr id="0" name=""/>
        <dsp:cNvSpPr/>
      </dsp:nvSpPr>
      <dsp:spPr>
        <a:xfrm>
          <a:off x="650126" y="1382106"/>
          <a:ext cx="9215346" cy="1184662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 Biopsychosocial model incorporates psychological, biological and social factors whilst the Socio-Ecological model </a:t>
          </a:r>
          <a:r>
            <a:rPr lang="en-US" sz="1700" kern="1200" dirty="0" err="1"/>
            <a:t>emphasises</a:t>
          </a:r>
          <a:r>
            <a:rPr lang="en-US" sz="1700" kern="1200" dirty="0"/>
            <a:t> the social determinants of health and has a population-based approach (Bao, </a:t>
          </a:r>
          <a:r>
            <a:rPr lang="en-US" sz="1700" i="1" kern="1200" dirty="0"/>
            <a:t>et al</a:t>
          </a:r>
          <a:r>
            <a:rPr lang="en-US" sz="1700" kern="1200" dirty="0"/>
            <a:t>., 2026) </a:t>
          </a:r>
        </a:p>
      </dsp:txBody>
      <dsp:txXfrm>
        <a:off x="684824" y="1416804"/>
        <a:ext cx="7538929" cy="1115266"/>
      </dsp:txXfrm>
    </dsp:sp>
    <dsp:sp modelId="{33BC699E-B872-4832-A62F-29550AC8EA2C}">
      <dsp:nvSpPr>
        <dsp:cNvPr id="0" name=""/>
        <dsp:cNvSpPr/>
      </dsp:nvSpPr>
      <dsp:spPr>
        <a:xfrm>
          <a:off x="1577339" y="2764213"/>
          <a:ext cx="8938260" cy="1184662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 biopsychosocial model focuses on a holistic approach to individual care whilst the Socio-Ecological model focuses on a multi-level intervention.</a:t>
          </a:r>
        </a:p>
      </dsp:txBody>
      <dsp:txXfrm>
        <a:off x="1612037" y="2798911"/>
        <a:ext cx="7310163" cy="1115266"/>
      </dsp:txXfrm>
    </dsp:sp>
    <dsp:sp modelId="{76F7E953-FC76-41BA-9AB8-B36A8E01C9D0}">
      <dsp:nvSpPr>
        <dsp:cNvPr id="0" name=""/>
        <dsp:cNvSpPr/>
      </dsp:nvSpPr>
      <dsp:spPr>
        <a:xfrm>
          <a:off x="8168229" y="898369"/>
          <a:ext cx="770030" cy="77003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8341486" y="898369"/>
        <a:ext cx="423516" cy="579448"/>
      </dsp:txXfrm>
    </dsp:sp>
    <dsp:sp modelId="{89AA3BFE-B866-4730-A12A-68E33DDD5143}">
      <dsp:nvSpPr>
        <dsp:cNvPr id="0" name=""/>
        <dsp:cNvSpPr/>
      </dsp:nvSpPr>
      <dsp:spPr>
        <a:xfrm>
          <a:off x="8956899" y="2272578"/>
          <a:ext cx="770030" cy="77003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9130156" y="2272578"/>
        <a:ext cx="423516" cy="5794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397A00-1DF7-4A2B-8162-88B0998B2806}">
      <dsp:nvSpPr>
        <dsp:cNvPr id="0" name=""/>
        <dsp:cNvSpPr/>
      </dsp:nvSpPr>
      <dsp:spPr>
        <a:xfrm>
          <a:off x="5886" y="385039"/>
          <a:ext cx="2435732" cy="243573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1496A4-90AC-4E89-BADE-CF5C0A43DFA0}">
      <dsp:nvSpPr>
        <dsp:cNvPr id="0" name=""/>
        <dsp:cNvSpPr/>
      </dsp:nvSpPr>
      <dsp:spPr>
        <a:xfrm>
          <a:off x="248280" y="1990722"/>
          <a:ext cx="2705489" cy="24357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Wellness </a:t>
          </a:r>
          <a:r>
            <a:rPr lang="en-US" sz="2600" kern="1200" dirty="0" err="1"/>
            <a:t>Programmes</a:t>
          </a:r>
          <a:endParaRPr lang="en-US" sz="26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Lifestyle Support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Physical Activity Initiatives</a:t>
          </a:r>
        </a:p>
      </dsp:txBody>
      <dsp:txXfrm>
        <a:off x="319620" y="2062062"/>
        <a:ext cx="2562809" cy="2293052"/>
      </dsp:txXfrm>
    </dsp:sp>
    <dsp:sp modelId="{44CB95F6-C70E-4CEA-ADA0-2A1177A5B541}">
      <dsp:nvSpPr>
        <dsp:cNvPr id="0" name=""/>
        <dsp:cNvSpPr/>
      </dsp:nvSpPr>
      <dsp:spPr>
        <a:xfrm>
          <a:off x="2958002" y="1310269"/>
          <a:ext cx="516383" cy="58527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2958002" y="1427323"/>
        <a:ext cx="361468" cy="351164"/>
      </dsp:txXfrm>
    </dsp:sp>
    <dsp:sp modelId="{C21565A5-AA06-4A15-A9AD-D81CA5C19DF5}">
      <dsp:nvSpPr>
        <dsp:cNvPr id="0" name=""/>
        <dsp:cNvSpPr/>
      </dsp:nvSpPr>
      <dsp:spPr>
        <a:xfrm>
          <a:off x="3916999" y="385039"/>
          <a:ext cx="2435732" cy="243573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/>
          <a:srcRect/>
          <a:stretch>
            <a:fillRect l="-10000" r="-10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FE8B46-E9B7-49E0-B4C6-FC6ECBF2E673}">
      <dsp:nvSpPr>
        <dsp:cNvPr id="0" name=""/>
        <dsp:cNvSpPr/>
      </dsp:nvSpPr>
      <dsp:spPr>
        <a:xfrm>
          <a:off x="4122480" y="1990722"/>
          <a:ext cx="2817801" cy="24357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Telehealth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GP Video Consultation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Online Mental Health Therapy</a:t>
          </a:r>
        </a:p>
      </dsp:txBody>
      <dsp:txXfrm>
        <a:off x="4193820" y="2062062"/>
        <a:ext cx="2675121" cy="2293052"/>
      </dsp:txXfrm>
    </dsp:sp>
    <dsp:sp modelId="{83DCE5B1-FA61-4D2A-ABC9-82DD8AA08E1B}">
      <dsp:nvSpPr>
        <dsp:cNvPr id="0" name=""/>
        <dsp:cNvSpPr/>
      </dsp:nvSpPr>
      <dsp:spPr>
        <a:xfrm rot="21577717">
          <a:off x="6888764" y="1297163"/>
          <a:ext cx="536049" cy="58527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888766" y="1414738"/>
        <a:ext cx="375234" cy="351164"/>
      </dsp:txXfrm>
    </dsp:sp>
    <dsp:sp modelId="{9D205130-098B-4B0B-95DF-A956AE930501}">
      <dsp:nvSpPr>
        <dsp:cNvPr id="0" name=""/>
        <dsp:cNvSpPr/>
      </dsp:nvSpPr>
      <dsp:spPr>
        <a:xfrm>
          <a:off x="7884268" y="359324"/>
          <a:ext cx="2435732" cy="243573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/>
          <a:srcRect/>
          <a:stretch>
            <a:fillRect l="-11000" r="-11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1A505B-207F-44DB-BC2E-E86074CBF0EB}">
      <dsp:nvSpPr>
        <dsp:cNvPr id="0" name=""/>
        <dsp:cNvSpPr/>
      </dsp:nvSpPr>
      <dsp:spPr>
        <a:xfrm>
          <a:off x="8105264" y="1894334"/>
          <a:ext cx="2797097" cy="25385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Community Health Initiatives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Outreach Services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Public Health Education</a:t>
          </a:r>
        </a:p>
      </dsp:txBody>
      <dsp:txXfrm>
        <a:off x="8179617" y="1968687"/>
        <a:ext cx="2648391" cy="23898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D93FEF-65D8-46AF-8A9A-BD210DF3D8B5}">
      <dsp:nvSpPr>
        <dsp:cNvPr id="0" name=""/>
        <dsp:cNvSpPr/>
      </dsp:nvSpPr>
      <dsp:spPr>
        <a:xfrm>
          <a:off x="679050" y="25318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67D365-9AB0-494F-BE98-E09D01608BA9}">
      <dsp:nvSpPr>
        <dsp:cNvPr id="0" name=""/>
        <dsp:cNvSpPr/>
      </dsp:nvSpPr>
      <dsp:spPr>
        <a:xfrm>
          <a:off x="1081237" y="655375"/>
          <a:ext cx="1082812" cy="1082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549B26-909B-4F99-A5EC-C5A0FD10B3F9}">
      <dsp:nvSpPr>
        <dsp:cNvPr id="0" name=""/>
        <dsp:cNvSpPr/>
      </dsp:nvSpPr>
      <dsp:spPr>
        <a:xfrm>
          <a:off x="75768" y="2728188"/>
          <a:ext cx="3093750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Integrated Care Systems- </a:t>
          </a:r>
          <a:r>
            <a:rPr lang="en-US" sz="1700" b="1" kern="1200" dirty="0"/>
            <a:t>Rotherham ‘Village’ pilot 2016 (Local government association,2018)</a:t>
          </a:r>
          <a:endParaRPr lang="en-US" sz="1700" b="1" kern="1200" dirty="0">
            <a:solidFill>
              <a:schemeClr val="tx1"/>
            </a:solidFill>
          </a:endParaRPr>
        </a:p>
      </dsp:txBody>
      <dsp:txXfrm>
        <a:off x="75768" y="2728188"/>
        <a:ext cx="3093750" cy="967500"/>
      </dsp:txXfrm>
    </dsp:sp>
    <dsp:sp modelId="{295F9180-4BA0-435C-9BB8-470DAB88FDEB}">
      <dsp:nvSpPr>
        <dsp:cNvPr id="0" name=""/>
        <dsp:cNvSpPr/>
      </dsp:nvSpPr>
      <dsp:spPr>
        <a:xfrm>
          <a:off x="4314206" y="25318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37BDE7-DD31-47C8-894E-1C8D37C6C355}">
      <dsp:nvSpPr>
        <dsp:cNvPr id="0" name=""/>
        <dsp:cNvSpPr/>
      </dsp:nvSpPr>
      <dsp:spPr>
        <a:xfrm>
          <a:off x="4716393" y="655375"/>
          <a:ext cx="1082812" cy="1082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D8D154-7F1D-472F-AE18-46220003E6EA}">
      <dsp:nvSpPr>
        <dsp:cNvPr id="0" name=""/>
        <dsp:cNvSpPr/>
      </dsp:nvSpPr>
      <dsp:spPr>
        <a:xfrm>
          <a:off x="3710925" y="2728188"/>
          <a:ext cx="3093750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/>
            <a:t>Inclusion Health and Homelessness Outreach- </a:t>
          </a:r>
          <a:r>
            <a:rPr lang="en-US" sz="1800" b="1" kern="1200" dirty="0"/>
            <a:t>Mobile Vaccination</a:t>
          </a:r>
        </a:p>
      </dsp:txBody>
      <dsp:txXfrm>
        <a:off x="3710925" y="2728188"/>
        <a:ext cx="3093750" cy="967500"/>
      </dsp:txXfrm>
    </dsp:sp>
    <dsp:sp modelId="{276CA911-B2A6-4B48-BA8A-8CF0598EF6D7}">
      <dsp:nvSpPr>
        <dsp:cNvPr id="0" name=""/>
        <dsp:cNvSpPr/>
      </dsp:nvSpPr>
      <dsp:spPr>
        <a:xfrm>
          <a:off x="7949362" y="25318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BEC12F-6539-444F-8F95-3C3E37E8E0DE}">
      <dsp:nvSpPr>
        <dsp:cNvPr id="0" name=""/>
        <dsp:cNvSpPr/>
      </dsp:nvSpPr>
      <dsp:spPr>
        <a:xfrm>
          <a:off x="8351550" y="655375"/>
          <a:ext cx="1082812" cy="1082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3B551B-FBF8-4CC9-96F2-D44CC49EFFE8}">
      <dsp:nvSpPr>
        <dsp:cNvPr id="0" name=""/>
        <dsp:cNvSpPr/>
      </dsp:nvSpPr>
      <dsp:spPr>
        <a:xfrm>
          <a:off x="7346081" y="2728188"/>
          <a:ext cx="3093750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/>
            <a:t>Holistic Care Models in Hospitals- </a:t>
          </a:r>
          <a:r>
            <a:rPr lang="en-US" sz="1800" b="1" kern="1200" dirty="0"/>
            <a:t>Geriatric Care</a:t>
          </a:r>
        </a:p>
      </dsp:txBody>
      <dsp:txXfrm>
        <a:off x="7346081" y="2728188"/>
        <a:ext cx="3093750" cy="9675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E8CE33-54A4-496A-B6AB-E9CA1B5BE371}">
      <dsp:nvSpPr>
        <dsp:cNvPr id="0" name=""/>
        <dsp:cNvSpPr/>
      </dsp:nvSpPr>
      <dsp:spPr>
        <a:xfrm>
          <a:off x="5851517" y="3132681"/>
          <a:ext cx="91440" cy="21222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12224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0C530D-45E0-4429-8ED9-94D14A3B0FBB}">
      <dsp:nvSpPr>
        <dsp:cNvPr id="0" name=""/>
        <dsp:cNvSpPr/>
      </dsp:nvSpPr>
      <dsp:spPr>
        <a:xfrm>
          <a:off x="3554822" y="2246729"/>
          <a:ext cx="2342415" cy="2122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6954"/>
              </a:lnTo>
              <a:lnTo>
                <a:pt x="2342415" y="106954"/>
              </a:lnTo>
              <a:lnTo>
                <a:pt x="2342415" y="21222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C48628-A7A2-4A52-AE00-E7F654C19764}">
      <dsp:nvSpPr>
        <dsp:cNvPr id="0" name=""/>
        <dsp:cNvSpPr/>
      </dsp:nvSpPr>
      <dsp:spPr>
        <a:xfrm>
          <a:off x="3888370" y="3171966"/>
          <a:ext cx="156116" cy="1729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7669"/>
              </a:lnTo>
              <a:lnTo>
                <a:pt x="156116" y="67669"/>
              </a:lnTo>
              <a:lnTo>
                <a:pt x="156116" y="172939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7EA607-5ED1-4FC0-927E-87D99CAD9155}">
      <dsp:nvSpPr>
        <dsp:cNvPr id="0" name=""/>
        <dsp:cNvSpPr/>
      </dsp:nvSpPr>
      <dsp:spPr>
        <a:xfrm>
          <a:off x="3554822" y="2246729"/>
          <a:ext cx="333548" cy="2515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6239"/>
              </a:lnTo>
              <a:lnTo>
                <a:pt x="333548" y="146239"/>
              </a:lnTo>
              <a:lnTo>
                <a:pt x="333548" y="25150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A728EE-B2A5-456C-981E-2F27527D3124}">
      <dsp:nvSpPr>
        <dsp:cNvPr id="0" name=""/>
        <dsp:cNvSpPr/>
      </dsp:nvSpPr>
      <dsp:spPr>
        <a:xfrm>
          <a:off x="1646058" y="3122326"/>
          <a:ext cx="545678" cy="2208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5625"/>
              </a:lnTo>
              <a:lnTo>
                <a:pt x="545678" y="115625"/>
              </a:lnTo>
              <a:lnTo>
                <a:pt x="545678" y="220894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8C6F7F-B0EB-4113-92E6-F70D0A33BCA3}">
      <dsp:nvSpPr>
        <dsp:cNvPr id="0" name=""/>
        <dsp:cNvSpPr/>
      </dsp:nvSpPr>
      <dsp:spPr>
        <a:xfrm>
          <a:off x="338986" y="3122326"/>
          <a:ext cx="1307071" cy="220894"/>
        </a:xfrm>
        <a:custGeom>
          <a:avLst/>
          <a:gdLst/>
          <a:ahLst/>
          <a:cxnLst/>
          <a:rect l="0" t="0" r="0" b="0"/>
          <a:pathLst>
            <a:path>
              <a:moveTo>
                <a:pt x="1307071" y="0"/>
              </a:moveTo>
              <a:lnTo>
                <a:pt x="1307071" y="115625"/>
              </a:lnTo>
              <a:lnTo>
                <a:pt x="0" y="115625"/>
              </a:lnTo>
              <a:lnTo>
                <a:pt x="0" y="220894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9F5D81-8297-496D-B1EF-D175BD1BB830}">
      <dsp:nvSpPr>
        <dsp:cNvPr id="0" name=""/>
        <dsp:cNvSpPr/>
      </dsp:nvSpPr>
      <dsp:spPr>
        <a:xfrm>
          <a:off x="1646058" y="2246729"/>
          <a:ext cx="1908763" cy="201868"/>
        </a:xfrm>
        <a:custGeom>
          <a:avLst/>
          <a:gdLst/>
          <a:ahLst/>
          <a:cxnLst/>
          <a:rect l="0" t="0" r="0" b="0"/>
          <a:pathLst>
            <a:path>
              <a:moveTo>
                <a:pt x="1908763" y="0"/>
              </a:moveTo>
              <a:lnTo>
                <a:pt x="1908763" y="96599"/>
              </a:lnTo>
              <a:lnTo>
                <a:pt x="0" y="96599"/>
              </a:lnTo>
              <a:lnTo>
                <a:pt x="0" y="20186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F06373-A801-44B8-8962-5CCE58406021}">
      <dsp:nvSpPr>
        <dsp:cNvPr id="0" name=""/>
        <dsp:cNvSpPr/>
      </dsp:nvSpPr>
      <dsp:spPr>
        <a:xfrm>
          <a:off x="3217958" y="1573002"/>
          <a:ext cx="673727" cy="673727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9B45B-3AFD-420B-AF70-9261A16E82B7}">
      <dsp:nvSpPr>
        <dsp:cNvPr id="0" name=""/>
        <dsp:cNvSpPr/>
      </dsp:nvSpPr>
      <dsp:spPr>
        <a:xfrm>
          <a:off x="3891685" y="1571318"/>
          <a:ext cx="1010590" cy="673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Key Focus</a:t>
          </a:r>
        </a:p>
      </dsp:txBody>
      <dsp:txXfrm>
        <a:off x="3891685" y="1571318"/>
        <a:ext cx="1010590" cy="673727"/>
      </dsp:txXfrm>
    </dsp:sp>
    <dsp:sp modelId="{E443A362-D259-4FAB-88D1-50EB6FB5F12F}">
      <dsp:nvSpPr>
        <dsp:cNvPr id="0" name=""/>
        <dsp:cNvSpPr/>
      </dsp:nvSpPr>
      <dsp:spPr>
        <a:xfrm>
          <a:off x="1309194" y="2448598"/>
          <a:ext cx="673727" cy="673727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83C5B-F4D1-4FF9-AE1E-0F9DE7BB54DD}">
      <dsp:nvSpPr>
        <dsp:cNvPr id="0" name=""/>
        <dsp:cNvSpPr/>
      </dsp:nvSpPr>
      <dsp:spPr>
        <a:xfrm>
          <a:off x="113918" y="2444354"/>
          <a:ext cx="1222410" cy="5208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Prevention</a:t>
          </a:r>
          <a:endParaRPr lang="en-US" sz="1800" kern="1200" dirty="0"/>
        </a:p>
      </dsp:txBody>
      <dsp:txXfrm>
        <a:off x="113918" y="2444354"/>
        <a:ext cx="1222410" cy="520845"/>
      </dsp:txXfrm>
    </dsp:sp>
    <dsp:sp modelId="{04659797-9316-4179-B546-1EB296856101}">
      <dsp:nvSpPr>
        <dsp:cNvPr id="0" name=""/>
        <dsp:cNvSpPr/>
      </dsp:nvSpPr>
      <dsp:spPr>
        <a:xfrm>
          <a:off x="2123" y="3343221"/>
          <a:ext cx="673727" cy="673727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37B9CF-DDF8-45B1-B20D-035A771AF300}">
      <dsp:nvSpPr>
        <dsp:cNvPr id="0" name=""/>
        <dsp:cNvSpPr/>
      </dsp:nvSpPr>
      <dsp:spPr>
        <a:xfrm>
          <a:off x="675850" y="3341536"/>
          <a:ext cx="1010590" cy="673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Vaccination</a:t>
          </a:r>
        </a:p>
      </dsp:txBody>
      <dsp:txXfrm>
        <a:off x="675850" y="3341536"/>
        <a:ext cx="1010590" cy="673727"/>
      </dsp:txXfrm>
    </dsp:sp>
    <dsp:sp modelId="{CDC1CA37-DC28-4B4D-8DC2-FDAFCA83BFF8}">
      <dsp:nvSpPr>
        <dsp:cNvPr id="0" name=""/>
        <dsp:cNvSpPr/>
      </dsp:nvSpPr>
      <dsp:spPr>
        <a:xfrm>
          <a:off x="1854873" y="3343221"/>
          <a:ext cx="673727" cy="673727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DE3E5C-E831-454F-835D-C42A0E91715B}">
      <dsp:nvSpPr>
        <dsp:cNvPr id="0" name=""/>
        <dsp:cNvSpPr/>
      </dsp:nvSpPr>
      <dsp:spPr>
        <a:xfrm>
          <a:off x="2528600" y="3341536"/>
          <a:ext cx="1010590" cy="673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Hygiene</a:t>
          </a:r>
        </a:p>
      </dsp:txBody>
      <dsp:txXfrm>
        <a:off x="2528600" y="3341536"/>
        <a:ext cx="1010590" cy="673727"/>
      </dsp:txXfrm>
    </dsp:sp>
    <dsp:sp modelId="{F8094935-72CC-4F80-8436-D8CA66C60CC6}">
      <dsp:nvSpPr>
        <dsp:cNvPr id="0" name=""/>
        <dsp:cNvSpPr/>
      </dsp:nvSpPr>
      <dsp:spPr>
        <a:xfrm>
          <a:off x="3551507" y="2498239"/>
          <a:ext cx="673727" cy="673727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A4798-9F3C-45E3-9CAC-3343F2AD8D4A}">
      <dsp:nvSpPr>
        <dsp:cNvPr id="0" name=""/>
        <dsp:cNvSpPr/>
      </dsp:nvSpPr>
      <dsp:spPr>
        <a:xfrm>
          <a:off x="4381350" y="2457269"/>
          <a:ext cx="1010590" cy="673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/>
            <a:t>Behaviour</a:t>
          </a:r>
          <a:r>
            <a:rPr lang="en-US" sz="1400" kern="1200" dirty="0"/>
            <a:t> Change </a:t>
          </a:r>
        </a:p>
      </dsp:txBody>
      <dsp:txXfrm>
        <a:off x="4381350" y="2457269"/>
        <a:ext cx="1010590" cy="673727"/>
      </dsp:txXfrm>
    </dsp:sp>
    <dsp:sp modelId="{B0576722-DE6E-4E87-BBE1-40DEDAB58561}">
      <dsp:nvSpPr>
        <dsp:cNvPr id="0" name=""/>
        <dsp:cNvSpPr/>
      </dsp:nvSpPr>
      <dsp:spPr>
        <a:xfrm>
          <a:off x="3707623" y="3344905"/>
          <a:ext cx="673727" cy="673727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C6C14F-1126-4CBC-8ADA-46918AD57AE4}">
      <dsp:nvSpPr>
        <dsp:cNvPr id="0" name=""/>
        <dsp:cNvSpPr/>
      </dsp:nvSpPr>
      <dsp:spPr>
        <a:xfrm>
          <a:off x="4381350" y="3343221"/>
          <a:ext cx="1010590" cy="673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Quitting Smoking</a:t>
          </a:r>
        </a:p>
      </dsp:txBody>
      <dsp:txXfrm>
        <a:off x="4381350" y="3343221"/>
        <a:ext cx="1010590" cy="673727"/>
      </dsp:txXfrm>
    </dsp:sp>
    <dsp:sp modelId="{EE5A6B42-946D-42FF-B6BD-5B8810C5D628}">
      <dsp:nvSpPr>
        <dsp:cNvPr id="0" name=""/>
        <dsp:cNvSpPr/>
      </dsp:nvSpPr>
      <dsp:spPr>
        <a:xfrm>
          <a:off x="5560373" y="2458953"/>
          <a:ext cx="673727" cy="673727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13EA2-8CC5-45FC-8CE5-127CC340AF67}">
      <dsp:nvSpPr>
        <dsp:cNvPr id="0" name=""/>
        <dsp:cNvSpPr/>
      </dsp:nvSpPr>
      <dsp:spPr>
        <a:xfrm>
          <a:off x="6234100" y="2457269"/>
          <a:ext cx="1010590" cy="673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234100" y="2457269"/>
        <a:ext cx="1010590" cy="673727"/>
      </dsp:txXfrm>
    </dsp:sp>
    <dsp:sp modelId="{B62168CD-CC3C-4CB8-9FE6-5872C915543B}">
      <dsp:nvSpPr>
        <dsp:cNvPr id="0" name=""/>
        <dsp:cNvSpPr/>
      </dsp:nvSpPr>
      <dsp:spPr>
        <a:xfrm>
          <a:off x="5560373" y="3344905"/>
          <a:ext cx="673727" cy="673727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BE0A8E-0767-4A2D-9135-120DBBB748A3}">
      <dsp:nvSpPr>
        <dsp:cNvPr id="0" name=""/>
        <dsp:cNvSpPr/>
      </dsp:nvSpPr>
      <dsp:spPr>
        <a:xfrm>
          <a:off x="6234100" y="3343221"/>
          <a:ext cx="1010590" cy="673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234100" y="3343221"/>
        <a:ext cx="1010590" cy="673727"/>
      </dsp:txXfrm>
    </dsp:sp>
    <dsp:sp modelId="{5A78F1DD-F12D-4D40-BF89-A80ABD2BF6FD}">
      <dsp:nvSpPr>
        <dsp:cNvPr id="0" name=""/>
        <dsp:cNvSpPr/>
      </dsp:nvSpPr>
      <dsp:spPr>
        <a:xfrm>
          <a:off x="5070708" y="1571318"/>
          <a:ext cx="673727" cy="6737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EEBAF-6BF3-4A62-B0A2-2C7CBFE788EB}">
      <dsp:nvSpPr>
        <dsp:cNvPr id="0" name=""/>
        <dsp:cNvSpPr/>
      </dsp:nvSpPr>
      <dsp:spPr>
        <a:xfrm>
          <a:off x="6136332" y="2430334"/>
          <a:ext cx="977079" cy="5208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Prevention</a:t>
          </a:r>
        </a:p>
      </dsp:txBody>
      <dsp:txXfrm>
        <a:off x="6136332" y="2430334"/>
        <a:ext cx="977079" cy="52084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84CB8-76BD-450E-A17E-75F441975D00}">
      <dsp:nvSpPr>
        <dsp:cNvPr id="0" name=""/>
        <dsp:cNvSpPr/>
      </dsp:nvSpPr>
      <dsp:spPr>
        <a:xfrm>
          <a:off x="0" y="4150553"/>
          <a:ext cx="6364224" cy="136230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Understanding these implications ensures a sustainable future for all generations, existing or emerging. </a:t>
          </a:r>
        </a:p>
      </dsp:txBody>
      <dsp:txXfrm>
        <a:off x="0" y="4150553"/>
        <a:ext cx="6364224" cy="1362304"/>
      </dsp:txXfrm>
    </dsp:sp>
    <dsp:sp modelId="{C6B5BA55-9BDD-4703-839B-35CE00E32C30}">
      <dsp:nvSpPr>
        <dsp:cNvPr id="0" name=""/>
        <dsp:cNvSpPr/>
      </dsp:nvSpPr>
      <dsp:spPr>
        <a:xfrm rot="10800000">
          <a:off x="0" y="2075763"/>
          <a:ext cx="6364224" cy="2095223"/>
        </a:xfrm>
        <a:prstGeom prst="upArrowCallou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Present needs are met without compromising future generations</a:t>
          </a:r>
        </a:p>
      </dsp:txBody>
      <dsp:txXfrm rot="10800000">
        <a:off x="0" y="2075763"/>
        <a:ext cx="6364224" cy="1361413"/>
      </dsp:txXfrm>
    </dsp:sp>
    <dsp:sp modelId="{AD5386F8-C181-4AB6-BD07-6DCB8B6E6EB6}">
      <dsp:nvSpPr>
        <dsp:cNvPr id="0" name=""/>
        <dsp:cNvSpPr/>
      </dsp:nvSpPr>
      <dsp:spPr>
        <a:xfrm rot="10800000">
          <a:off x="0" y="974"/>
          <a:ext cx="6364224" cy="2095223"/>
        </a:xfrm>
        <a:prstGeom prst="upArrowCallou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holistic care approach addresses individual complex needs: physical, mental and social factors. </a:t>
          </a:r>
        </a:p>
      </dsp:txBody>
      <dsp:txXfrm rot="10800000">
        <a:off x="0" y="974"/>
        <a:ext cx="6364224" cy="136141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BC1369-8C51-48A5-860C-97455E4198E3}">
      <dsp:nvSpPr>
        <dsp:cNvPr id="0" name=""/>
        <dsp:cNvSpPr/>
      </dsp:nvSpPr>
      <dsp:spPr>
        <a:xfrm>
          <a:off x="0" y="697"/>
          <a:ext cx="1118381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5EC93-3690-4153-9BF4-7BDA05FDEB79}">
      <dsp:nvSpPr>
        <dsp:cNvPr id="0" name=""/>
        <dsp:cNvSpPr/>
      </dsp:nvSpPr>
      <dsp:spPr>
        <a:xfrm>
          <a:off x="0" y="697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 dirty="0"/>
            <a:t>Bao, Y., Cheung, C.W., Bai, W. and Ho, H.C. (2026). Towards a socio-ecological perspective of the ‘biopsychosocial model of pain’: Delineation of pathways between perceived pain intensity, community capital and mental distress among community-dwelling individuals. </a:t>
          </a:r>
          <a:r>
            <a:rPr lang="en-US" sz="900" b="0" i="1" kern="1200" dirty="0"/>
            <a:t>Health &amp; Place</a:t>
          </a:r>
          <a:r>
            <a:rPr lang="en-US" sz="900" b="0" i="0" kern="1200" dirty="0"/>
            <a:t>, 98, p.103614. </a:t>
          </a:r>
          <a:r>
            <a:rPr lang="en-US" sz="900" b="0" i="0" kern="1200" dirty="0" err="1"/>
            <a:t>doi:https</a:t>
          </a:r>
          <a:r>
            <a:rPr lang="en-US" sz="900" b="0" i="0" kern="1200" dirty="0"/>
            <a:t>://doi.org/10.1016/j.healthplace.2026.103614.</a:t>
          </a:r>
          <a:endParaRPr lang="en-US" sz="900" kern="1200" dirty="0"/>
        </a:p>
      </dsp:txBody>
      <dsp:txXfrm>
        <a:off x="0" y="697"/>
        <a:ext cx="11183815" cy="317562"/>
      </dsp:txXfrm>
    </dsp:sp>
    <dsp:sp modelId="{E4BB3277-05D7-4E5A-9D2D-E51097C9151A}">
      <dsp:nvSpPr>
        <dsp:cNvPr id="0" name=""/>
        <dsp:cNvSpPr/>
      </dsp:nvSpPr>
      <dsp:spPr>
        <a:xfrm>
          <a:off x="0" y="318259"/>
          <a:ext cx="11183815" cy="0"/>
        </a:xfrm>
        <a:prstGeom prst="line">
          <a:avLst/>
        </a:prstGeom>
        <a:solidFill>
          <a:schemeClr val="accent5">
            <a:hueOff val="-714832"/>
            <a:satOff val="-49"/>
            <a:lumOff val="115"/>
            <a:alphaOff val="0"/>
          </a:schemeClr>
        </a:solidFill>
        <a:ln w="19050" cap="flat" cmpd="sng" algn="ctr">
          <a:solidFill>
            <a:schemeClr val="accent5">
              <a:hueOff val="-714832"/>
              <a:satOff val="-49"/>
              <a:lumOff val="1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203C8C-BBEE-46FD-BADB-633DB76C134F}">
      <dsp:nvSpPr>
        <dsp:cNvPr id="0" name=""/>
        <dsp:cNvSpPr/>
      </dsp:nvSpPr>
      <dsp:spPr>
        <a:xfrm>
          <a:off x="0" y="318259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Bolton, D. (2023). A Revitalized Biopsychosocial model: Core theory, Research paradigms, and Clinical Implications. </a:t>
          </a:r>
          <a:r>
            <a:rPr lang="en-US" sz="900" b="0" i="1" kern="1200"/>
            <a:t>Psychological Medicine</a:t>
          </a:r>
          <a:r>
            <a:rPr lang="en-US" sz="900" b="0" i="0" kern="1200"/>
            <a:t>, [online] 53(16), pp.1–8. doi:https://doi.org/10.1017/s0033291723002660.</a:t>
          </a:r>
          <a:endParaRPr lang="en-US" sz="900" kern="1200" dirty="0"/>
        </a:p>
      </dsp:txBody>
      <dsp:txXfrm>
        <a:off x="0" y="318259"/>
        <a:ext cx="11183815" cy="317562"/>
      </dsp:txXfrm>
    </dsp:sp>
    <dsp:sp modelId="{FEA6039F-DB3F-4373-A364-AA4E3F38EBA7}">
      <dsp:nvSpPr>
        <dsp:cNvPr id="0" name=""/>
        <dsp:cNvSpPr/>
      </dsp:nvSpPr>
      <dsp:spPr>
        <a:xfrm>
          <a:off x="0" y="635821"/>
          <a:ext cx="11183815" cy="0"/>
        </a:xfrm>
        <a:prstGeom prst="line">
          <a:avLst/>
        </a:prstGeom>
        <a:solidFill>
          <a:schemeClr val="accent5">
            <a:hueOff val="-1429665"/>
            <a:satOff val="-97"/>
            <a:lumOff val="231"/>
            <a:alphaOff val="0"/>
          </a:schemeClr>
        </a:solidFill>
        <a:ln w="19050" cap="flat" cmpd="sng" algn="ctr">
          <a:solidFill>
            <a:schemeClr val="accent5">
              <a:hueOff val="-1429665"/>
              <a:satOff val="-97"/>
              <a:lumOff val="2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32AB8-9DFA-4939-B6A2-2FE8783895C0}">
      <dsp:nvSpPr>
        <dsp:cNvPr id="0" name=""/>
        <dsp:cNvSpPr/>
      </dsp:nvSpPr>
      <dsp:spPr>
        <a:xfrm>
          <a:off x="0" y="635821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900" kern="1200" dirty="0"/>
            <a:t>da Silva, T.R. (2025). </a:t>
          </a:r>
          <a:r>
            <a:rPr lang="en-US" sz="900" i="1" kern="1200" dirty="0"/>
            <a:t>Sustainable development goals and older people | Blogs | Royal College of Nursing</a:t>
          </a:r>
          <a:r>
            <a:rPr lang="en-US" sz="900" kern="1200" dirty="0"/>
            <a:t>. [online] The Royal College of Nursing. Available at: </a:t>
          </a:r>
          <a:r>
            <a:rPr lang="en-US" sz="900" kern="1200" dirty="0">
              <a:hlinkClick xmlns:r="http://schemas.openxmlformats.org/officeDocument/2006/relationships" r:id="rId1"/>
            </a:rPr>
            <a:t>https://www.rcn.org.uk/news-and-events/Blogs/sustainable-development-goals-and-older-people-100425</a:t>
          </a:r>
          <a:r>
            <a:rPr lang="en-US" sz="900" kern="1200" dirty="0"/>
            <a:t>  [Accessed 6 June </a:t>
          </a:r>
          <a:r>
            <a:rPr lang="en-US" sz="900" kern="1200"/>
            <a:t>2026].</a:t>
          </a:r>
          <a:endParaRPr lang="en-US" sz="900" kern="1200" dirty="0"/>
        </a:p>
      </dsp:txBody>
      <dsp:txXfrm>
        <a:off x="0" y="635821"/>
        <a:ext cx="11183815" cy="317562"/>
      </dsp:txXfrm>
    </dsp:sp>
    <dsp:sp modelId="{FC61D170-C610-495D-A9E2-863CB64D13DD}">
      <dsp:nvSpPr>
        <dsp:cNvPr id="0" name=""/>
        <dsp:cNvSpPr/>
      </dsp:nvSpPr>
      <dsp:spPr>
        <a:xfrm>
          <a:off x="0" y="953383"/>
          <a:ext cx="11183815" cy="0"/>
        </a:xfrm>
        <a:prstGeom prst="line">
          <a:avLst/>
        </a:prstGeom>
        <a:solidFill>
          <a:schemeClr val="accent5">
            <a:hueOff val="-2144497"/>
            <a:satOff val="-146"/>
            <a:lumOff val="346"/>
            <a:alphaOff val="0"/>
          </a:schemeClr>
        </a:solidFill>
        <a:ln w="19050" cap="flat" cmpd="sng" algn="ctr">
          <a:solidFill>
            <a:schemeClr val="accent5">
              <a:hueOff val="-2144497"/>
              <a:satOff val="-146"/>
              <a:lumOff val="34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650BDC-44DD-45B0-9D76-1036F6206873}">
      <dsp:nvSpPr>
        <dsp:cNvPr id="0" name=""/>
        <dsp:cNvSpPr/>
      </dsp:nvSpPr>
      <dsp:spPr>
        <a:xfrm>
          <a:off x="0" y="953383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Green, L. (2022). Health in All policies: what do we mean and where are we now? European Journal of Public Health, 32(3). </a:t>
          </a:r>
          <a:r>
            <a:rPr lang="en-US" sz="900" kern="1200" dirty="0" err="1"/>
            <a:t>doi:https</a:t>
          </a:r>
          <a:r>
            <a:rPr lang="en-US" sz="900" kern="1200" dirty="0"/>
            <a:t>://doi.org/10.1093/</a:t>
          </a:r>
          <a:r>
            <a:rPr lang="en-US" sz="900" kern="1200" dirty="0" err="1"/>
            <a:t>eurpub</a:t>
          </a:r>
          <a:r>
            <a:rPr lang="en-US" sz="900" kern="1200" dirty="0"/>
            <a:t>/ckac129.576.</a:t>
          </a:r>
        </a:p>
      </dsp:txBody>
      <dsp:txXfrm>
        <a:off x="0" y="953383"/>
        <a:ext cx="11183815" cy="317562"/>
      </dsp:txXfrm>
    </dsp:sp>
    <dsp:sp modelId="{638FD0DC-10A1-4688-9C46-3D2229F5B79D}">
      <dsp:nvSpPr>
        <dsp:cNvPr id="0" name=""/>
        <dsp:cNvSpPr/>
      </dsp:nvSpPr>
      <dsp:spPr>
        <a:xfrm>
          <a:off x="0" y="1270945"/>
          <a:ext cx="11183815" cy="0"/>
        </a:xfrm>
        <a:prstGeom prst="line">
          <a:avLst/>
        </a:prstGeom>
        <a:solidFill>
          <a:schemeClr val="accent5">
            <a:hueOff val="-2859329"/>
            <a:satOff val="-194"/>
            <a:lumOff val="461"/>
            <a:alphaOff val="0"/>
          </a:schemeClr>
        </a:solidFill>
        <a:ln w="19050" cap="flat" cmpd="sng" algn="ctr">
          <a:solidFill>
            <a:schemeClr val="accent5">
              <a:hueOff val="-2859329"/>
              <a:satOff val="-194"/>
              <a:lumOff val="4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540E87-7F4A-4C00-8483-D2EFFF367D74}">
      <dsp:nvSpPr>
        <dsp:cNvPr id="0" name=""/>
        <dsp:cNvSpPr/>
      </dsp:nvSpPr>
      <dsp:spPr>
        <a:xfrm>
          <a:off x="0" y="1270945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Holt‐Lunstad, J. (2024). Social connection as a critical factor for mental and physical health: evidence, trends, challenges, and future implications. World Psychiatry, [online] 23(3), pp.312–332. doi:https://doi.org/10.1002/wps.21224.</a:t>
          </a:r>
        </a:p>
      </dsp:txBody>
      <dsp:txXfrm>
        <a:off x="0" y="1270945"/>
        <a:ext cx="11183815" cy="317562"/>
      </dsp:txXfrm>
    </dsp:sp>
    <dsp:sp modelId="{BE905BE6-5649-4493-8A8C-A818C74CD0F4}">
      <dsp:nvSpPr>
        <dsp:cNvPr id="0" name=""/>
        <dsp:cNvSpPr/>
      </dsp:nvSpPr>
      <dsp:spPr>
        <a:xfrm>
          <a:off x="0" y="1588507"/>
          <a:ext cx="11183815" cy="0"/>
        </a:xfrm>
        <a:prstGeom prst="line">
          <a:avLst/>
        </a:prstGeom>
        <a:solidFill>
          <a:schemeClr val="accent5">
            <a:hueOff val="-3574162"/>
            <a:satOff val="-243"/>
            <a:lumOff val="577"/>
            <a:alphaOff val="0"/>
          </a:schemeClr>
        </a:solidFill>
        <a:ln w="19050" cap="flat" cmpd="sng" algn="ctr">
          <a:solidFill>
            <a:schemeClr val="accent5">
              <a:hueOff val="-3574162"/>
              <a:satOff val="-243"/>
              <a:lumOff val="5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EB84A9-F336-4099-BC67-DE5F86EB69A5}">
      <dsp:nvSpPr>
        <dsp:cNvPr id="0" name=""/>
        <dsp:cNvSpPr/>
      </dsp:nvSpPr>
      <dsp:spPr>
        <a:xfrm>
          <a:off x="0" y="1588507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Khan, Z. (2023). The Emerging Challenges and Strengths of the National Health Services: A Physician Perspective. </a:t>
          </a:r>
          <a:r>
            <a:rPr lang="en-US" sz="900" kern="1200" dirty="0" err="1"/>
            <a:t>Cureus</a:t>
          </a:r>
          <a:r>
            <a:rPr lang="en-US" sz="900" kern="1200" dirty="0"/>
            <a:t>, [online] 15(5). Available at: https://pmc.ncbi.nlm.nih.gov/articles/PMC10240167/ [Accessed 19 May 2026].</a:t>
          </a:r>
        </a:p>
      </dsp:txBody>
      <dsp:txXfrm>
        <a:off x="0" y="1588507"/>
        <a:ext cx="11183815" cy="317562"/>
      </dsp:txXfrm>
    </dsp:sp>
    <dsp:sp modelId="{4AE2E4A6-59B8-4270-B253-64A2416FC987}">
      <dsp:nvSpPr>
        <dsp:cNvPr id="0" name=""/>
        <dsp:cNvSpPr/>
      </dsp:nvSpPr>
      <dsp:spPr>
        <a:xfrm>
          <a:off x="0" y="1906069"/>
          <a:ext cx="11183815" cy="0"/>
        </a:xfrm>
        <a:prstGeom prst="line">
          <a:avLst/>
        </a:prstGeom>
        <a:solidFill>
          <a:schemeClr val="accent5">
            <a:hueOff val="-4288994"/>
            <a:satOff val="-292"/>
            <a:lumOff val="692"/>
            <a:alphaOff val="0"/>
          </a:schemeClr>
        </a:solidFill>
        <a:ln w="19050" cap="flat" cmpd="sng" algn="ctr">
          <a:solidFill>
            <a:schemeClr val="accent5">
              <a:hueOff val="-4288994"/>
              <a:satOff val="-292"/>
              <a:lumOff val="6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016D49-A30E-46E7-AE0E-96336FC67465}">
      <dsp:nvSpPr>
        <dsp:cNvPr id="0" name=""/>
        <dsp:cNvSpPr/>
      </dsp:nvSpPr>
      <dsp:spPr>
        <a:xfrm>
          <a:off x="0" y="1906069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Krachler, N., Kessler, I. and Bach, S. (2025). Contextual and Institutional Factors as Societal Influences on Employee Wellbeing: Examining Employee Wellbeing Practices in Response to the Pandemic in English Healthcare. Human Resource Management Journal. doi:https://doi.org/10.1111/1748-8583.12603.</a:t>
          </a:r>
        </a:p>
      </dsp:txBody>
      <dsp:txXfrm>
        <a:off x="0" y="1906069"/>
        <a:ext cx="11183815" cy="317562"/>
      </dsp:txXfrm>
    </dsp:sp>
    <dsp:sp modelId="{885EE0B5-CFEB-4EBE-A1A2-9B138102EC8A}">
      <dsp:nvSpPr>
        <dsp:cNvPr id="0" name=""/>
        <dsp:cNvSpPr/>
      </dsp:nvSpPr>
      <dsp:spPr>
        <a:xfrm>
          <a:off x="0" y="2223631"/>
          <a:ext cx="11183815" cy="0"/>
        </a:xfrm>
        <a:prstGeom prst="line">
          <a:avLst/>
        </a:prstGeom>
        <a:solidFill>
          <a:schemeClr val="accent5">
            <a:hueOff val="-5003827"/>
            <a:satOff val="-340"/>
            <a:lumOff val="807"/>
            <a:alphaOff val="0"/>
          </a:schemeClr>
        </a:solidFill>
        <a:ln w="19050" cap="flat" cmpd="sng" algn="ctr">
          <a:solidFill>
            <a:schemeClr val="accent5">
              <a:hueOff val="-5003827"/>
              <a:satOff val="-340"/>
              <a:lumOff val="8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D0382C-0C6B-43B9-9D57-D433C958472E}">
      <dsp:nvSpPr>
        <dsp:cNvPr id="0" name=""/>
        <dsp:cNvSpPr/>
      </dsp:nvSpPr>
      <dsp:spPr>
        <a:xfrm>
          <a:off x="0" y="2223631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Local Government Association (2018). Integrating health and social care: Rotherham case study | Local Government Association. [online] www.local.gov.uk. Available at: </a:t>
          </a:r>
          <a:r>
            <a:rPr lang="en-US" sz="900" kern="1200" dirty="0">
              <a:hlinkClick xmlns:r="http://schemas.openxmlformats.org/officeDocument/2006/relationships" r:id="rId2"/>
            </a:rPr>
            <a:t>https://www.local.gov.uk/case-studies/integrating-health-and-social-care-rotherham-case-study</a:t>
          </a:r>
          <a:r>
            <a:rPr lang="en-US" sz="900" kern="1200" dirty="0"/>
            <a:t>  [Accessed 21 May 2026].</a:t>
          </a:r>
        </a:p>
      </dsp:txBody>
      <dsp:txXfrm>
        <a:off x="0" y="2223631"/>
        <a:ext cx="11183815" cy="317562"/>
      </dsp:txXfrm>
    </dsp:sp>
    <dsp:sp modelId="{CDD47628-04D7-4E6E-99B6-D2BA3B91C1B4}">
      <dsp:nvSpPr>
        <dsp:cNvPr id="0" name=""/>
        <dsp:cNvSpPr/>
      </dsp:nvSpPr>
      <dsp:spPr>
        <a:xfrm>
          <a:off x="0" y="2541193"/>
          <a:ext cx="11183815" cy="0"/>
        </a:xfrm>
        <a:prstGeom prst="line">
          <a:avLst/>
        </a:prstGeom>
        <a:solidFill>
          <a:schemeClr val="accent5">
            <a:hueOff val="-5718659"/>
            <a:satOff val="-389"/>
            <a:lumOff val="923"/>
            <a:alphaOff val="0"/>
          </a:schemeClr>
        </a:solidFill>
        <a:ln w="19050" cap="flat" cmpd="sng" algn="ctr">
          <a:solidFill>
            <a:schemeClr val="accent5">
              <a:hueOff val="-5718659"/>
              <a:satOff val="-389"/>
              <a:lumOff val="9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01BF70-056B-4C58-8909-2895CFE29A26}">
      <dsp:nvSpPr>
        <dsp:cNvPr id="0" name=""/>
        <dsp:cNvSpPr/>
      </dsp:nvSpPr>
      <dsp:spPr>
        <a:xfrm>
          <a:off x="0" y="2541193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NHS (2020). Better Health. [online] nhs.uk. Available at: </a:t>
          </a:r>
          <a:r>
            <a:rPr lang="en-US" sz="900" kern="1200" dirty="0">
              <a:hlinkClick xmlns:r="http://schemas.openxmlformats.org/officeDocument/2006/relationships" r:id="rId3"/>
            </a:rPr>
            <a:t>https://www.nhs.uk/better-health/</a:t>
          </a:r>
          <a:r>
            <a:rPr lang="en-US" sz="900" kern="1200" dirty="0"/>
            <a:t>  [Accessed 28 May 2026]</a:t>
          </a:r>
        </a:p>
      </dsp:txBody>
      <dsp:txXfrm>
        <a:off x="0" y="2541193"/>
        <a:ext cx="11183815" cy="317562"/>
      </dsp:txXfrm>
    </dsp:sp>
    <dsp:sp modelId="{75DCD042-209D-4F8F-9A77-02D509D8F869}">
      <dsp:nvSpPr>
        <dsp:cNvPr id="0" name=""/>
        <dsp:cNvSpPr/>
      </dsp:nvSpPr>
      <dsp:spPr>
        <a:xfrm>
          <a:off x="0" y="2858756"/>
          <a:ext cx="11183815" cy="0"/>
        </a:xfrm>
        <a:prstGeom prst="line">
          <a:avLst/>
        </a:prstGeom>
        <a:solidFill>
          <a:schemeClr val="accent5">
            <a:hueOff val="-6433491"/>
            <a:satOff val="-437"/>
            <a:lumOff val="1038"/>
            <a:alphaOff val="0"/>
          </a:schemeClr>
        </a:solidFill>
        <a:ln w="19050" cap="flat" cmpd="sng" algn="ctr">
          <a:solidFill>
            <a:schemeClr val="accent5">
              <a:hueOff val="-6433491"/>
              <a:satOff val="-437"/>
              <a:lumOff val="10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FDAE4E-6F9E-441B-814B-49C6DE1C0D3E}">
      <dsp:nvSpPr>
        <dsp:cNvPr id="0" name=""/>
        <dsp:cNvSpPr/>
      </dsp:nvSpPr>
      <dsp:spPr>
        <a:xfrm>
          <a:off x="0" y="2858756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NHS England (2022). Delivering a net zero NHS. [online] www.england.nhs.uk. Available at: </a:t>
          </a:r>
          <a:r>
            <a:rPr lang="en-US" sz="900" kern="1200" dirty="0">
              <a:hlinkClick xmlns:r="http://schemas.openxmlformats.org/officeDocument/2006/relationships" r:id="rId4"/>
            </a:rPr>
            <a:t>https://www.england.nhs.uk/greenernhs/a-net-zero-nhs/</a:t>
          </a:r>
          <a:r>
            <a:rPr lang="en-US" sz="900" kern="1200" dirty="0"/>
            <a:t>  [Accessed 21 May 2026].</a:t>
          </a:r>
        </a:p>
      </dsp:txBody>
      <dsp:txXfrm>
        <a:off x="0" y="2858756"/>
        <a:ext cx="11183815" cy="317562"/>
      </dsp:txXfrm>
    </dsp:sp>
    <dsp:sp modelId="{C5D14E2F-2CF7-4130-AF0E-C45B1CB4ACBF}">
      <dsp:nvSpPr>
        <dsp:cNvPr id="0" name=""/>
        <dsp:cNvSpPr/>
      </dsp:nvSpPr>
      <dsp:spPr>
        <a:xfrm>
          <a:off x="0" y="3176318"/>
          <a:ext cx="11183815" cy="0"/>
        </a:xfrm>
        <a:prstGeom prst="line">
          <a:avLst/>
        </a:prstGeom>
        <a:solidFill>
          <a:schemeClr val="accent5">
            <a:hueOff val="-7148324"/>
            <a:satOff val="-486"/>
            <a:lumOff val="1154"/>
            <a:alphaOff val="0"/>
          </a:schemeClr>
        </a:solidFill>
        <a:ln w="19050" cap="flat" cmpd="sng" algn="ctr">
          <a:solidFill>
            <a:schemeClr val="accent5">
              <a:hueOff val="-7148324"/>
              <a:satOff val="-486"/>
              <a:lumOff val="11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8F0AC-E3D7-4CED-9AF9-3386E8C76992}">
      <dsp:nvSpPr>
        <dsp:cNvPr id="0" name=""/>
        <dsp:cNvSpPr/>
      </dsp:nvSpPr>
      <dsp:spPr>
        <a:xfrm>
          <a:off x="0" y="3176318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NHS England (2022). Wellbeing. [online] NHS England. Available at: </a:t>
          </a:r>
          <a:r>
            <a:rPr lang="en-US" sz="900" kern="1200" dirty="0">
              <a:hlinkClick xmlns:r="http://schemas.openxmlformats.org/officeDocument/2006/relationships" r:id="rId5"/>
            </a:rPr>
            <a:t>https://digital.nhs.uk/data-and-information/publications/statistical/health-survey-england-additional-analyses/ethnicity-and-health-2011-2019-experimental-statistics/wellbeing-copy</a:t>
          </a:r>
          <a:r>
            <a:rPr lang="en-US" sz="900" kern="1200" dirty="0"/>
            <a:t>  [Accessed 11 May 2026].</a:t>
          </a:r>
        </a:p>
      </dsp:txBody>
      <dsp:txXfrm>
        <a:off x="0" y="3176318"/>
        <a:ext cx="11183815" cy="317562"/>
      </dsp:txXfrm>
    </dsp:sp>
    <dsp:sp modelId="{5CB270B9-CF2A-483C-B018-441D9D487AC6}">
      <dsp:nvSpPr>
        <dsp:cNvPr id="0" name=""/>
        <dsp:cNvSpPr/>
      </dsp:nvSpPr>
      <dsp:spPr>
        <a:xfrm>
          <a:off x="0" y="3493880"/>
          <a:ext cx="11183815" cy="0"/>
        </a:xfrm>
        <a:prstGeom prst="line">
          <a:avLst/>
        </a:prstGeom>
        <a:solidFill>
          <a:schemeClr val="accent5">
            <a:hueOff val="-7863156"/>
            <a:satOff val="-534"/>
            <a:lumOff val="1269"/>
            <a:alphaOff val="0"/>
          </a:schemeClr>
        </a:solidFill>
        <a:ln w="19050" cap="flat" cmpd="sng" algn="ctr">
          <a:solidFill>
            <a:schemeClr val="accent5">
              <a:hueOff val="-7863156"/>
              <a:satOff val="-534"/>
              <a:lumOff val="12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DE1090-9242-4BAF-94FA-7D647282146D}">
      <dsp:nvSpPr>
        <dsp:cNvPr id="0" name=""/>
        <dsp:cNvSpPr/>
      </dsp:nvSpPr>
      <dsp:spPr>
        <a:xfrm>
          <a:off x="0" y="3493880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Nursing and Midwifery Council (2024). Holistic Care - the Nursing and Midwifery Council. [online] Nursing and Midwifery Council. Available at: </a:t>
          </a:r>
          <a:r>
            <a:rPr lang="en-US" sz="900" kern="1200" dirty="0">
              <a:hlinkClick xmlns:r="http://schemas.openxmlformats.org/officeDocument/2006/relationships" r:id="rId6"/>
            </a:rPr>
            <a:t>https://www.nmc.org.uk/standards/guidance/holistic-care/</a:t>
          </a:r>
          <a:r>
            <a:rPr lang="en-US" sz="900" kern="1200" dirty="0"/>
            <a:t>  [Accessed 13 May 2026].</a:t>
          </a:r>
        </a:p>
      </dsp:txBody>
      <dsp:txXfrm>
        <a:off x="0" y="3493880"/>
        <a:ext cx="11183815" cy="317562"/>
      </dsp:txXfrm>
    </dsp:sp>
    <dsp:sp modelId="{BA4260CF-222D-4E2F-A71E-629B0390AAB9}">
      <dsp:nvSpPr>
        <dsp:cNvPr id="0" name=""/>
        <dsp:cNvSpPr/>
      </dsp:nvSpPr>
      <dsp:spPr>
        <a:xfrm>
          <a:off x="0" y="3811442"/>
          <a:ext cx="11183815" cy="0"/>
        </a:xfrm>
        <a:prstGeom prst="line">
          <a:avLst/>
        </a:prstGeom>
        <a:solidFill>
          <a:schemeClr val="accent5">
            <a:hueOff val="-8577989"/>
            <a:satOff val="-583"/>
            <a:lumOff val="1384"/>
            <a:alphaOff val="0"/>
          </a:schemeClr>
        </a:solidFill>
        <a:ln w="19050" cap="flat" cmpd="sng" algn="ctr">
          <a:solidFill>
            <a:schemeClr val="accent5">
              <a:hueOff val="-8577989"/>
              <a:satOff val="-583"/>
              <a:lumOff val="13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B47777-5024-4EFF-8C5B-A45B5A0B2817}">
      <dsp:nvSpPr>
        <dsp:cNvPr id="0" name=""/>
        <dsp:cNvSpPr/>
      </dsp:nvSpPr>
      <dsp:spPr>
        <a:xfrm>
          <a:off x="0" y="3811442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Ruffalo, M.L. (2025). Moving Beyond the Biopsychosocial Model in Clinical Social Work. Clinical Social Work Journal. </a:t>
          </a:r>
          <a:r>
            <a:rPr lang="en-US" sz="900" kern="1200" dirty="0" err="1"/>
            <a:t>doi:https</a:t>
          </a:r>
          <a:r>
            <a:rPr lang="en-US" sz="900" kern="1200" dirty="0"/>
            <a:t>://doi.org/10.1007/s10615-025-01019-3.</a:t>
          </a:r>
        </a:p>
      </dsp:txBody>
      <dsp:txXfrm>
        <a:off x="0" y="3811442"/>
        <a:ext cx="11183815" cy="317562"/>
      </dsp:txXfrm>
    </dsp:sp>
    <dsp:sp modelId="{3E324FC5-9025-4B21-9FB5-05EEEABB7F74}">
      <dsp:nvSpPr>
        <dsp:cNvPr id="0" name=""/>
        <dsp:cNvSpPr/>
      </dsp:nvSpPr>
      <dsp:spPr>
        <a:xfrm>
          <a:off x="0" y="4129004"/>
          <a:ext cx="11183815" cy="0"/>
        </a:xfrm>
        <a:prstGeom prst="line">
          <a:avLst/>
        </a:prstGeom>
        <a:solidFill>
          <a:schemeClr val="accent5">
            <a:hueOff val="-9292820"/>
            <a:satOff val="-632"/>
            <a:lumOff val="1500"/>
            <a:alphaOff val="0"/>
          </a:schemeClr>
        </a:solidFill>
        <a:ln w="19050" cap="flat" cmpd="sng" algn="ctr">
          <a:solidFill>
            <a:schemeClr val="accent5">
              <a:hueOff val="-9292820"/>
              <a:satOff val="-632"/>
              <a:lumOff val="15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171014-8F2C-473B-A1A7-E44C524E17C6}">
      <dsp:nvSpPr>
        <dsp:cNvPr id="0" name=""/>
        <dsp:cNvSpPr/>
      </dsp:nvSpPr>
      <dsp:spPr>
        <a:xfrm>
          <a:off x="0" y="4129004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Schramme, T. (2023). Health as Complete Well-Being: the WHO Definition and beyond. </a:t>
          </a:r>
          <a:r>
            <a:rPr lang="en-US" sz="900" b="0" i="1" kern="1200"/>
            <a:t>Public Health Ethics</a:t>
          </a:r>
          <a:r>
            <a:rPr lang="en-US" sz="900" b="0" i="0" kern="1200"/>
            <a:t>, [online] 16(3), pp.210–218. doi:https://doi.org/10.1093/phe/phad017 [Accessed 20 June 2026].</a:t>
          </a:r>
          <a:endParaRPr lang="en-US" sz="900" kern="1200" dirty="0"/>
        </a:p>
      </dsp:txBody>
      <dsp:txXfrm>
        <a:off x="0" y="4129004"/>
        <a:ext cx="11183815" cy="317562"/>
      </dsp:txXfrm>
    </dsp:sp>
    <dsp:sp modelId="{26889D4A-7659-423B-9002-1D0D9532D86B}">
      <dsp:nvSpPr>
        <dsp:cNvPr id="0" name=""/>
        <dsp:cNvSpPr/>
      </dsp:nvSpPr>
      <dsp:spPr>
        <a:xfrm>
          <a:off x="0" y="4446566"/>
          <a:ext cx="11183815" cy="0"/>
        </a:xfrm>
        <a:prstGeom prst="line">
          <a:avLst/>
        </a:prstGeom>
        <a:solidFill>
          <a:schemeClr val="accent5">
            <a:hueOff val="-10007653"/>
            <a:satOff val="-680"/>
            <a:lumOff val="1615"/>
            <a:alphaOff val="0"/>
          </a:schemeClr>
        </a:solidFill>
        <a:ln w="19050" cap="flat" cmpd="sng" algn="ctr">
          <a:solidFill>
            <a:schemeClr val="accent5">
              <a:hueOff val="-10007653"/>
              <a:satOff val="-680"/>
              <a:lumOff val="16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79635-8C08-4ECC-90B7-820B686EB4A5}">
      <dsp:nvSpPr>
        <dsp:cNvPr id="0" name=""/>
        <dsp:cNvSpPr/>
      </dsp:nvSpPr>
      <dsp:spPr>
        <a:xfrm>
          <a:off x="0" y="4446566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Stewart, E., Greer, S.L., Ercia, A. and Donnelly, P.D. (2019). Transforming health care: the policy and politics of service reconfiguration in the UK’s four health systems. </a:t>
          </a:r>
          <a:r>
            <a:rPr lang="en-US" sz="900" b="0" i="1" kern="1200"/>
            <a:t>Health Economics, Policy and Law</a:t>
          </a:r>
          <a:r>
            <a:rPr lang="en-US" sz="900" b="0" i="0" kern="1200"/>
            <a:t>, 15(3), pp.1–19. doi:https://doi.org/10.1017/s1744133119000148.</a:t>
          </a:r>
          <a:endParaRPr lang="en-US" sz="900" kern="1200" dirty="0"/>
        </a:p>
      </dsp:txBody>
      <dsp:txXfrm>
        <a:off x="0" y="4446566"/>
        <a:ext cx="11183815" cy="317562"/>
      </dsp:txXfrm>
    </dsp:sp>
    <dsp:sp modelId="{0E528DA0-EB62-43D1-B648-FF4AB6F7CBDE}">
      <dsp:nvSpPr>
        <dsp:cNvPr id="0" name=""/>
        <dsp:cNvSpPr/>
      </dsp:nvSpPr>
      <dsp:spPr>
        <a:xfrm>
          <a:off x="0" y="4764128"/>
          <a:ext cx="11183815" cy="0"/>
        </a:xfrm>
        <a:prstGeom prst="line">
          <a:avLst/>
        </a:prstGeom>
        <a:solidFill>
          <a:schemeClr val="accent5">
            <a:hueOff val="-10722485"/>
            <a:satOff val="-729"/>
            <a:lumOff val="1730"/>
            <a:alphaOff val="0"/>
          </a:schemeClr>
        </a:solidFill>
        <a:ln w="19050" cap="flat" cmpd="sng" algn="ctr">
          <a:solidFill>
            <a:schemeClr val="accent5">
              <a:hueOff val="-10722485"/>
              <a:satOff val="-729"/>
              <a:lumOff val="17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D839EA-86E4-4CBC-8BE0-E03682EE35B4}">
      <dsp:nvSpPr>
        <dsp:cNvPr id="0" name=""/>
        <dsp:cNvSpPr/>
      </dsp:nvSpPr>
      <dsp:spPr>
        <a:xfrm>
          <a:off x="0" y="4764128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Talbot, C.V. and Branley-Bell, D. (2021). BetterHealth: A qualitative analysis of reactions to the UK government’s better health campaign. Journal of Health Psychology, [online] 27(5), p.135910532098557. Available at: </a:t>
          </a:r>
          <a:r>
            <a:rPr lang="en-US" sz="900" kern="1200">
              <a:hlinkClick xmlns:r="http://schemas.openxmlformats.org/officeDocument/2006/relationships" r:id="rId7"/>
            </a:rPr>
            <a:t>https://journals.sagepub.com/doi/full/10.1177/1359105320985576</a:t>
          </a:r>
          <a:r>
            <a:rPr lang="en-US" sz="900" kern="1200"/>
            <a:t>.</a:t>
          </a:r>
        </a:p>
      </dsp:txBody>
      <dsp:txXfrm>
        <a:off x="0" y="4764128"/>
        <a:ext cx="11183815" cy="317562"/>
      </dsp:txXfrm>
    </dsp:sp>
    <dsp:sp modelId="{A6454DA4-0004-4CD6-9C57-F2EC3C13DEB2}">
      <dsp:nvSpPr>
        <dsp:cNvPr id="0" name=""/>
        <dsp:cNvSpPr/>
      </dsp:nvSpPr>
      <dsp:spPr>
        <a:xfrm>
          <a:off x="0" y="5081690"/>
          <a:ext cx="11183815" cy="0"/>
        </a:xfrm>
        <a:prstGeom prst="line">
          <a:avLst/>
        </a:prstGeom>
        <a:solidFill>
          <a:schemeClr val="accent5">
            <a:hueOff val="-11437318"/>
            <a:satOff val="-777"/>
            <a:lumOff val="1846"/>
            <a:alphaOff val="0"/>
          </a:schemeClr>
        </a:solidFill>
        <a:ln w="19050" cap="flat" cmpd="sng" algn="ctr">
          <a:solidFill>
            <a:schemeClr val="accent5">
              <a:hueOff val="-11437318"/>
              <a:satOff val="-777"/>
              <a:lumOff val="184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69AA4-A231-4B30-9028-BC68FC78C8C3}">
      <dsp:nvSpPr>
        <dsp:cNvPr id="0" name=""/>
        <dsp:cNvSpPr/>
      </dsp:nvSpPr>
      <dsp:spPr>
        <a:xfrm>
          <a:off x="0" y="5081690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UK Research and Innovation (2023). Healthy environment, healthy people. [online] www.ukri.org. Available at: </a:t>
          </a:r>
          <a:r>
            <a:rPr lang="en-US" sz="900" kern="1200" dirty="0">
              <a:hlinkClick xmlns:r="http://schemas.openxmlformats.org/officeDocument/2006/relationships" r:id="rId8"/>
            </a:rPr>
            <a:t>https://www.ukri.org/who-we-are/how-we-are-doing/research-outcomes-and-impact/nerc/healthy-environment-healthy-people</a:t>
          </a:r>
          <a:r>
            <a:rPr lang="en-US" sz="900" kern="1200" dirty="0"/>
            <a:t>  [Accessed 14 May 2026].</a:t>
          </a:r>
        </a:p>
      </dsp:txBody>
      <dsp:txXfrm>
        <a:off x="0" y="5081690"/>
        <a:ext cx="11183815" cy="317562"/>
      </dsp:txXfrm>
    </dsp:sp>
    <dsp:sp modelId="{A28F7A5A-66B7-434D-B765-A5E01490A570}">
      <dsp:nvSpPr>
        <dsp:cNvPr id="0" name=""/>
        <dsp:cNvSpPr/>
      </dsp:nvSpPr>
      <dsp:spPr>
        <a:xfrm>
          <a:off x="0" y="5399252"/>
          <a:ext cx="11183815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7F8858-6F99-4AD7-8034-A7ABE31049C2}">
      <dsp:nvSpPr>
        <dsp:cNvPr id="0" name=""/>
        <dsp:cNvSpPr/>
      </dsp:nvSpPr>
      <dsp:spPr>
        <a:xfrm>
          <a:off x="0" y="5399252"/>
          <a:ext cx="11183815" cy="317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World Health Organization (2025). Health equity. [online] World Health Organization. Available at: </a:t>
          </a:r>
          <a:r>
            <a:rPr lang="en-US" sz="900" kern="1200" dirty="0">
              <a:hlinkClick xmlns:r="http://schemas.openxmlformats.org/officeDocument/2006/relationships" r:id="rId9"/>
            </a:rPr>
            <a:t>https://www.who.int/health-topics/health-equity#tab=tab_1</a:t>
          </a:r>
          <a:r>
            <a:rPr lang="en-US" sz="900" kern="1200" dirty="0"/>
            <a:t>  [Accessed 2 Jun. 2026].</a:t>
          </a:r>
        </a:p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 dirty="0"/>
        </a:p>
      </dsp:txBody>
      <dsp:txXfrm>
        <a:off x="0" y="5399252"/>
        <a:ext cx="11183815" cy="3175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9/layout/CirclePictureHierarchy">
  <dgm:title val=""/>
  <dgm:desc val=""/>
  <dgm:catLst>
    <dgm:cat type="hierarchy" pri="1750"/>
    <dgm:cat type="picture" pri="23000"/>
    <dgm:cat type="pictureconvert" pri="2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5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for="ch" forName="image" refType="h" fact="0.8"/>
              <dgm:constr type="w" for="ch" forName="image" refType="h" refFor="ch" refForName="image"/>
              <dgm:constr type="t" for="ch" forName="image" refType="h" fact="0.1"/>
              <dgm:constr type="l" for="ch" forName="image"/>
              <dgm:constr type="w" for="ch" forName="text" refType="w" fact="0.6"/>
              <dgm:constr type="h" for="ch" forName="text" refType="h" fact="0.8"/>
              <dgm:constr type="t" for="ch" forName="text" refType="w" fact="0.04"/>
              <dgm:constr type="l" for="ch" forName="text" refType="w" fact="0.4"/>
            </dgm:constrLst>
            <dgm:ruleLst/>
            <dgm:layoutNode name="image" styleLbl="node0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  <dgm:layoutNode name="text" styleLbl="revTx">
              <dgm:varLst>
                <dgm:chPref val="3"/>
              </dgm:varLst>
              <dgm:alg type="tx">
                <dgm:param type="parTxLTRAlign" val="l"/>
                <dgm:param type="parTxRTLAlign" val="r"/>
              </dgm:alg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image"/>
                    <dgm:param type="dstNode" val="image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h" for="ch" forName="image2" refType="h" fact="0.8"/>
                      <dgm:constr type="w" for="ch" forName="image2" refType="h" refFor="ch" refForName="image2"/>
                      <dgm:constr type="t" for="ch" forName="image2" refType="h" fact="0.1"/>
                      <dgm:constr type="l" for="ch" forName="image2"/>
                      <dgm:constr type="w" for="ch" forName="text2" refType="w" fact="0.6"/>
                      <dgm:constr type="h" for="ch" forName="text2" refType="h" fact="0.8"/>
                      <dgm:constr type="t" for="ch" forName="text2" refType="w" fact="0.04"/>
                      <dgm:constr type="l" for="ch" forName="text2" refType="w" fact="0.4"/>
                    </dgm:constrLst>
                    <dgm:ruleLst/>
                    <dgm:layoutNode name="image2">
                      <dgm:alg type="sp"/>
                      <dgm:shape xmlns:r="http://schemas.openxmlformats.org/officeDocument/2006/relationships" type="ellipse" r:blip="" blipPhldr="1">
                        <dgm:adjLst/>
                      </dgm:shape>
                      <dgm:presOf/>
                      <dgm:constrLst/>
                      <dgm:ruleLst/>
                    </dgm:layoutNode>
                    <dgm:layoutNode name="text2" styleLbl="revTx">
                      <dgm:varLst>
                        <dgm:chPref val="3"/>
                      </dgm:varLst>
                      <dgm:alg type="tx">
                        <dgm:param type="parTxLTRAlign" val="l"/>
                        <dgm:param type="parTxRTLAlign" val="r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image2"/>
                            <dgm:param type="dstNode" val="image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h" for="ch" forName="image3" refType="h" fact="0.8"/>
                              <dgm:constr type="w" for="ch" forName="image3" refType="h" refFor="ch" refForName="image3"/>
                              <dgm:constr type="t" for="ch" forName="image3" refType="h" fact="0.1"/>
                              <dgm:constr type="l" for="ch" forName="image3"/>
                              <dgm:constr type="w" for="ch" forName="text3" refType="w" fact="0.6"/>
                              <dgm:constr type="h" for="ch" forName="text3" refType="h" fact="0.8"/>
                              <dgm:constr type="t" for="ch" forName="text3" refType="w" fact="0.04"/>
                              <dgm:constr type="l" for="ch" forName="text3" refType="w" fact="0.4"/>
                            </dgm:constrLst>
                            <dgm:ruleLst/>
                            <dgm:layoutNode name="image3">
                              <dgm:alg type="sp"/>
                              <dgm:shape xmlns:r="http://schemas.openxmlformats.org/officeDocument/2006/relationships" type="ellipse" r:blip="" blipPhldr="1">
                                <dgm:adjLst/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revTx">
                              <dgm:varLst>
                                <dgm:chPref val="3"/>
                              </dgm:varLst>
                              <dgm:alg type="tx">
                                <dgm:param type="parTxLTRAlign" val="l"/>
                                <dgm:param type="parTxRTLAlign" val="r"/>
                              </dgm:alg>
                              <dgm:shape xmlns:r="http://schemas.openxmlformats.org/officeDocument/2006/relationships" type="rect" r:blip="">
                                <dgm:adjLst/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3"/>
                                        <dgm:param type="dstNode" val="image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4"/>
                                        <dgm:param type="dstNode" val="image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h" for="ch" forName="image4" refType="h" fact="0.8"/>
                                      <dgm:constr type="w" for="ch" forName="image4" refType="h" refFor="ch" refForName="image4"/>
                                      <dgm:constr type="t" for="ch" forName="image4" refType="h" fact="0.1"/>
                                      <dgm:constr type="l" for="ch" forName="image4"/>
                                      <dgm:constr type="w" for="ch" forName="text4" refType="w" fact="0.6"/>
                                      <dgm:constr type="h" for="ch" forName="text4" refType="h" fact="0.8"/>
                                      <dgm:constr type="t" for="ch" forName="text4" refType="w" fact="0.04"/>
                                      <dgm:constr type="l" for="ch" forName="text4" refType="w" fact="0.4"/>
                                    </dgm:constrLst>
                                    <dgm:ruleLst/>
                                    <dgm:layoutNode name="image4">
                                      <dgm:alg type="sp"/>
                                      <dgm:shape xmlns:r="http://schemas.openxmlformats.org/officeDocument/2006/relationships" type="ellipse" r:blip="" blipPhldr="1">
                                        <dgm:adjLst/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revTx">
                                      <dgm:varLst>
                                        <dgm:chPref val="3"/>
                                      </dgm:varLst>
                                      <dgm:alg type="tx">
                                        <dgm:param type="parTxLTRAlign" val="l"/>
                                        <dgm:param type="parTxRTLAlign" val="r"/>
                                      </dgm:alg>
                                      <dgm:shape xmlns:r="http://schemas.openxmlformats.org/officeDocument/2006/relationships" type="rect" r:blip="">
                                        <dgm:adjLst/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61F5F9-6B00-4CC1-8EF4-80F224287DB2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5451C2-6C42-48A4-A6F3-C658530995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988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5451C2-6C42-48A4-A6F3-C658530995C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261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4AD600-6CA2-9D89-CF05-6BA34A8C6B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F86D06-7B3C-FCF6-4D44-64CBBD6FF3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E796F8-1F30-89CB-644C-07900CE20B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AECDD-390E-4ADF-7266-164AA04F0A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5451C2-6C42-48A4-A6F3-C658530995C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3207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9A2032-DC43-83E0-CAB8-B6FB900113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E2AA3F-C060-E0A9-25D8-0FEFBB4097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83B954-012A-226F-95DC-F97CDE19E8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0068C9-6963-D704-581A-4B2D6AC4F2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5451C2-6C42-48A4-A6F3-C658530995C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7518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5451C2-6C42-48A4-A6F3-C658530995C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257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3AE42F-8680-A13A-4DA5-7FC87E833D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9CACEF-5676-E4BF-72D8-53D168039F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BC175A-CFA5-8330-6737-9628EF6733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7AD3C7-93F4-F57E-4262-44F1FA78AE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5451C2-6C42-48A4-A6F3-C658530995C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1439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FB353-053F-57BD-4DF5-62C6BDA338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7A4BCE-A42A-0EFA-E70E-1A89A8C40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E409B-D4AF-72DC-A3A9-57D80F367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FE534-25BF-442E-9927-4CC257A4F5E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5805A-7E6D-F4C3-CCC3-3F3712FE3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510882-1230-216F-F8A9-AF914BDC3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1D2F4-9137-43DF-A644-12091CD3A4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429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62963-B292-51FB-6BE0-358620791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92382-9052-16D4-AA8D-0D92E6A71E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D62FC8-19A8-7DD0-0A83-EA976ED0F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FE534-25BF-442E-9927-4CC257A4F5E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FB45C7-20F8-94FA-9F92-19B34F491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F369CD-FCE6-626C-337B-28A15AB47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1D2F4-9137-43DF-A644-12091CD3A4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308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19B4E-B3EF-D561-4106-1D20C88B5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D52760-859D-465A-E909-9735B930C0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F8F4F-9AC7-0B00-D744-68CEEDEA4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FE534-25BF-442E-9927-4CC257A4F5E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6F0936-E492-EB23-5718-10E2183D5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AEEAB7-96AE-C4A6-8F50-909CF4E38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1D2F4-9137-43DF-A644-12091CD3A4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558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51834-93B4-2BC6-ECD8-71627AC35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01A1E-23F4-223A-717F-67652836B4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29BB1A-D0FB-0AB0-53F3-75AE37757B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39A4B6-8D97-4A73-C6BB-99973BE61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FE534-25BF-442E-9927-4CC257A4F5E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E75E40-6BDF-86E1-67B5-7827BA52A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AD86CC-6D68-D4D0-063D-BB7230B60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1D2F4-9137-43DF-A644-12091CD3A4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904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F6253-E945-C453-8653-0DB5F066C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CADD9-8FEF-2992-649B-3060BEE666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38E954-B1FE-0D45-6B67-B335A34FBF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A137DE-B703-44CA-84B0-1803B5664E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B37AC2-25D7-8E13-55E7-9F6E70C976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B636AE-1423-6A47-B79E-2C5025B375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FE534-25BF-442E-9927-4CC257A4F5E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1A36D4-BD0A-FE06-814A-26F514140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63150E-B37D-CA3F-B4B6-0064E88C5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1D2F4-9137-43DF-A644-12091CD3A4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136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B3B99-04CD-62C5-564D-3B9F41F3C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C25462-9293-C979-AD29-14EA8B8514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FE534-25BF-442E-9927-4CC257A4F5E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14A98A-85BD-9072-66F7-DD2292398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98F440-D28B-5516-6A8E-5DB636639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1D2F4-9137-43DF-A644-12091CD3A4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217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854CA7-FE4C-884B-2A17-DD7A25AE4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FE534-25BF-442E-9927-4CC257A4F5E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0333E3-E65C-9648-13B1-E11B78D1F1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3756E2-031D-5BAF-62C2-2B2DBB3B1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1D2F4-9137-43DF-A644-12091CD3A4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402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700D4-FEB0-E9CF-20FB-E49CEF9C6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F792C-0F85-B9F5-649C-4A9421ECE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D0FF27-DFFE-F004-B634-53E4740BE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6EB137-64E0-1D18-E619-EACBCA897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FE534-25BF-442E-9927-4CC257A4F5E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CDB225-2E1E-24F6-081F-6D9EA2E9D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441E39-EF15-1180-AEE7-1F216336B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1D2F4-9137-43DF-A644-12091CD3A4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535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4C6F3-3FBE-9731-923B-1BEFA5F15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E78FF1-EB86-2FF5-94E3-6DD1870D6A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233A47-FD4F-79E4-D27E-B09B53E8D3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83360E-8BB4-8221-4B9F-CCD9CBD89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FE534-25BF-442E-9927-4CC257A4F5E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4CD30C-F2B2-2498-CB5F-35B1470E3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18FB94-F221-92EA-0413-F762F438D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1D2F4-9137-43DF-A644-12091CD3A4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278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05FCD-45A4-3EA9-6307-0E5050014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7368F8-5D2B-F5EF-B73F-BFF5F6A415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1588F9-822E-85DB-2DC5-323E4307B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FE534-25BF-442E-9927-4CC257A4F5E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B73246-6E54-0175-456D-E71C30737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B01863-1153-2886-186B-55AE7225C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1D2F4-9137-43DF-A644-12091CD3A4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938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191581-3DC0-AD4C-9BD8-1F06F72FA9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69D2F3-C403-719B-9D58-867CEFB092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831E24-8EF9-3BFC-6E19-405F5C96B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FE534-25BF-442E-9927-4CC257A4F5E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4FF2EA-6F90-1F66-43C9-7258B5B22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C4EDDE-1AC3-9AEE-0F77-CFF59BBEE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41D2F4-9137-43DF-A644-12091CD3A4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091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C4691A-94C7-2E79-A277-4270B046C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DC2023-4D83-3F0E-9EE4-70D54B29F9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282C74-4B32-42F0-9318-474D7E6A40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BFE534-25BF-442E-9927-4CC257A4F5E3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D287A1-E9F8-731C-B5A8-6CB7580CC2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BC27A-43A4-B40C-6668-3FEA538998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41D2F4-9137-43DF-A644-12091CD3A4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958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2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awpixel.com/search/aid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razyseawolf.blogspot.com/2019/10/digital-wellbeing-sera-obrigatorio-para-todos-dispositivos-android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E1C9E7-D72B-5812-2D62-7A9B52FC49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US" sz="6600" dirty="0"/>
              <a:t>Integration of Health, Well-Being and Sustainable Development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CDEB1-898D-48B6-1BD1-79143E59B9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By Ana-Maria Bors</a:t>
            </a:r>
          </a:p>
          <a:p>
            <a:pPr algn="l"/>
            <a:r>
              <a:rPr lang="en-US" dirty="0"/>
              <a:t>Student number:2316319 </a:t>
            </a:r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ogo of a university of wales&#10;&#10;AI-generated content may be incorrect.">
            <a:extLst>
              <a:ext uri="{FF2B5EF4-FFF2-40B4-BE49-F238E27FC236}">
                <a16:creationId xmlns:a16="http://schemas.microsoft.com/office/drawing/2014/main" id="{664FF726-8D16-F474-9C35-0B4FD50279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56957" y="0"/>
            <a:ext cx="1724535" cy="10347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129243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B590E6-9786-F853-076F-2AAD09041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Main Contents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5B486083-DD58-F821-8B23-A74239B2395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82282831"/>
              </p:ext>
            </p:extLst>
          </p:nvPr>
        </p:nvGraphicFramePr>
        <p:xfrm>
          <a:off x="4739458" y="271305"/>
          <a:ext cx="6809072" cy="61897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88795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85CD3AC-8113-9F41-72D9-D58603683D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456D12-3C8A-E9DB-2E8A-8D5C9A734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i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BBA92E-0F5A-DF53-43DB-82ECF71267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 dirty="0"/>
              <a:t>Aim:  Understanding the integration of health, well-being and sustainable development in Health and Social Care.</a:t>
            </a:r>
          </a:p>
          <a:p>
            <a:pPr marL="0"/>
            <a:r>
              <a:rPr lang="en-US" dirty="0"/>
              <a:t> To understand these implications, it is essential to explore the UK health and social care initiatives to create a holistic care approach and to promote better health outcomes.</a:t>
            </a:r>
          </a:p>
          <a:p>
            <a:pPr marL="0"/>
            <a:endParaRPr lang="en-US" dirty="0"/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683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B8DEC5-FE1C-D09E-3796-322F80E94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r>
              <a:rPr lang="en-US" sz="4200" b="1" dirty="0"/>
              <a:t>Definition and Key Concepts</a:t>
            </a:r>
            <a:endParaRPr lang="en-US" sz="4200" dirty="0"/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sX0" fmla="*/ 0 w 18288"/>
              <a:gd name="csY0" fmla="*/ 0 h 5590381"/>
              <a:gd name="csX1" fmla="*/ 18288 w 18288"/>
              <a:gd name="csY1" fmla="*/ 0 h 5590381"/>
              <a:gd name="csX2" fmla="*/ 18288 w 18288"/>
              <a:gd name="csY2" fmla="*/ 754701 h 5590381"/>
              <a:gd name="csX3" fmla="*/ 18288 w 18288"/>
              <a:gd name="csY3" fmla="*/ 1565307 h 5590381"/>
              <a:gd name="csX4" fmla="*/ 18288 w 18288"/>
              <a:gd name="csY4" fmla="*/ 2152297 h 5590381"/>
              <a:gd name="csX5" fmla="*/ 18288 w 18288"/>
              <a:gd name="csY5" fmla="*/ 2906998 h 5590381"/>
              <a:gd name="csX6" fmla="*/ 18288 w 18288"/>
              <a:gd name="csY6" fmla="*/ 3549892 h 5590381"/>
              <a:gd name="csX7" fmla="*/ 18288 w 18288"/>
              <a:gd name="csY7" fmla="*/ 4080978 h 5590381"/>
              <a:gd name="csX8" fmla="*/ 18288 w 18288"/>
              <a:gd name="csY8" fmla="*/ 4835680 h 5590381"/>
              <a:gd name="csX9" fmla="*/ 18288 w 18288"/>
              <a:gd name="csY9" fmla="*/ 5590381 h 5590381"/>
              <a:gd name="csX10" fmla="*/ 0 w 18288"/>
              <a:gd name="csY10" fmla="*/ 5590381 h 5590381"/>
              <a:gd name="csX11" fmla="*/ 0 w 18288"/>
              <a:gd name="csY11" fmla="*/ 4835680 h 5590381"/>
              <a:gd name="csX12" fmla="*/ 0 w 18288"/>
              <a:gd name="csY12" fmla="*/ 4304593 h 5590381"/>
              <a:gd name="csX13" fmla="*/ 0 w 18288"/>
              <a:gd name="csY13" fmla="*/ 3773507 h 5590381"/>
              <a:gd name="csX14" fmla="*/ 0 w 18288"/>
              <a:gd name="csY14" fmla="*/ 3186517 h 5590381"/>
              <a:gd name="csX15" fmla="*/ 0 w 18288"/>
              <a:gd name="csY15" fmla="*/ 2487720 h 5590381"/>
              <a:gd name="csX16" fmla="*/ 0 w 18288"/>
              <a:gd name="csY16" fmla="*/ 1956633 h 5590381"/>
              <a:gd name="csX17" fmla="*/ 0 w 18288"/>
              <a:gd name="csY17" fmla="*/ 1425547 h 5590381"/>
              <a:gd name="csX18" fmla="*/ 0 w 18288"/>
              <a:gd name="csY18" fmla="*/ 614942 h 5590381"/>
              <a:gd name="csX19" fmla="*/ 0 w 18288"/>
              <a:gd name="csY19" fmla="*/ 0 h 559038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group of hands holding up a sign&#10;&#10;AI-generated content may be incorrect.">
            <a:extLst>
              <a:ext uri="{FF2B5EF4-FFF2-40B4-BE49-F238E27FC236}">
                <a16:creationId xmlns:a16="http://schemas.microsoft.com/office/drawing/2014/main" id="{96839D33-C24A-119F-C4DF-7DA32BB951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654296" y="1114036"/>
            <a:ext cx="6894576" cy="294743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D1341-C99C-879D-3133-C56293539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4798577"/>
            <a:ext cx="6894576" cy="1428487"/>
          </a:xfrm>
        </p:spPr>
        <p:txBody>
          <a:bodyPr anchor="t">
            <a:normAutofit lnSpcReduction="10000"/>
          </a:bodyPr>
          <a:lstStyle/>
          <a:p>
            <a:pPr marL="0" indent="457200">
              <a:buNone/>
            </a:pPr>
            <a:r>
              <a:rPr lang="en-US" b="1" dirty="0"/>
              <a:t>Health-</a:t>
            </a:r>
            <a:r>
              <a:rPr lang="en-US" dirty="0"/>
              <a:t> </a:t>
            </a:r>
            <a:r>
              <a:rPr lang="en-US" i="1" dirty="0"/>
              <a:t>a state of complete physical, mental and social well-being and not merely the absence of disease or infirmity </a:t>
            </a:r>
            <a:r>
              <a:rPr lang="en-US" sz="2000" dirty="0"/>
              <a:t>(</a:t>
            </a:r>
            <a:r>
              <a:rPr lang="en-US" sz="2000" dirty="0" err="1"/>
              <a:t>Schramme</a:t>
            </a:r>
            <a:r>
              <a:rPr lang="en-US" sz="2000" dirty="0"/>
              <a:t>, 2023).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75308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CDC5F1-9494-8592-F115-D149DC6632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33ABB1-3DAF-0FD7-2C03-BD517D750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5079784" cy="1956841"/>
          </a:xfrm>
        </p:spPr>
        <p:txBody>
          <a:bodyPr anchor="b">
            <a:normAutofit/>
          </a:bodyPr>
          <a:lstStyle/>
          <a:p>
            <a:r>
              <a:rPr lang="en-US" sz="4200" b="1" dirty="0"/>
              <a:t>Definition and Key Concepts	</a:t>
            </a:r>
            <a:endParaRPr lang="en-US" sz="4200" dirty="0"/>
          </a:p>
        </p:txBody>
      </p:sp>
      <p:sp>
        <p:nvSpPr>
          <p:cNvPr id="3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0B70D-B58E-CC7D-6CBA-52202FDC84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115" y="3689724"/>
            <a:ext cx="4670097" cy="3320668"/>
          </a:xfrm>
        </p:spPr>
        <p:txBody>
          <a:bodyPr>
            <a:normAutofit/>
          </a:bodyPr>
          <a:lstStyle/>
          <a:p>
            <a:pPr marL="0" indent="457200">
              <a:buNone/>
            </a:pPr>
            <a:r>
              <a:rPr lang="en-US" sz="2400" dirty="0"/>
              <a:t>Physical, mental, and social health are interconnected and influence one another (Holt‐Lunstad, 2024).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5B13F5-3A34-DB88-3A6D-109E23C445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923993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DF3E8C-2830-73F8-EB3D-3CF719328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 b="1" dirty="0"/>
              <a:t>Definition and Key Concepts</a:t>
            </a:r>
            <a:endParaRPr lang="en-US" sz="4200" dirty="0"/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C8B4A-5202-9D0F-5865-C49380E101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215" y="3437304"/>
            <a:ext cx="4243589" cy="3320668"/>
          </a:xfrm>
        </p:spPr>
        <p:txBody>
          <a:bodyPr>
            <a:normAutofit/>
          </a:bodyPr>
          <a:lstStyle/>
          <a:p>
            <a:pPr marL="0" indent="457200">
              <a:buNone/>
            </a:pPr>
            <a:r>
              <a:rPr lang="en-US" sz="2400" b="1" dirty="0"/>
              <a:t>Well-being</a:t>
            </a:r>
            <a:r>
              <a:rPr lang="en-US" sz="2400" dirty="0"/>
              <a:t>- how individuals perceive themselves and the world they live in (NHS England, 2022).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46A233-A7CB-E2FE-3492-BA9040D413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915" r="21915"/>
          <a:stretch>
            <a:fillRect/>
          </a:stretch>
        </p:blipFill>
        <p:spPr>
          <a:xfrm>
            <a:off x="5396808" y="-1"/>
            <a:ext cx="6810934" cy="6657945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0B24412-6223-56A1-C836-A31555BE935B}"/>
              </a:ext>
            </a:extLst>
          </p:cNvPr>
          <p:cNvSpPr txBox="1"/>
          <p:nvPr/>
        </p:nvSpPr>
        <p:spPr>
          <a:xfrm>
            <a:off x="9602830" y="6657945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crazyseawolf.blogspot.com/2019/10/digital-wellbeing-sera-obrigatorio-para-todos-dispositivos-android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176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DC4477-5258-279D-2B26-E919D75998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B615241-41C1-76DC-1482-B5FDC4197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E3A8BB-D94B-E444-9593-B0E4972FD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5802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 b="1" dirty="0"/>
              <a:t>Definition and Key Concepts</a:t>
            </a:r>
            <a:endParaRPr lang="en-US" sz="4200" dirty="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83555BD1-8108-AEED-AF16-167DDD9D9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3D190-4992-CE19-AB5F-C302EDDBF0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3537332"/>
            <a:ext cx="4243589" cy="3320668"/>
          </a:xfrm>
        </p:spPr>
        <p:txBody>
          <a:bodyPr>
            <a:normAutofit/>
          </a:bodyPr>
          <a:lstStyle/>
          <a:p>
            <a:pPr marL="0" indent="457200">
              <a:buNone/>
            </a:pPr>
            <a:r>
              <a:rPr lang="en-US" sz="2400" dirty="0"/>
              <a:t>Well-being is directly influenced by the physical, mental, social and emotional health (</a:t>
            </a:r>
            <a:r>
              <a:rPr lang="de-DE" sz="2400" dirty="0"/>
              <a:t>Krachler, Kessler, and Bach, 2025).</a:t>
            </a:r>
          </a:p>
          <a:p>
            <a:endParaRPr lang="en-US" sz="2400" dirty="0"/>
          </a:p>
        </p:txBody>
      </p:sp>
      <p:pic>
        <p:nvPicPr>
          <p:cNvPr id="6" name="Picture 5" descr="A diagram of well being&#10;&#10;AI-generated content may be incorrect.">
            <a:extLst>
              <a:ext uri="{FF2B5EF4-FFF2-40B4-BE49-F238E27FC236}">
                <a16:creationId xmlns:a16="http://schemas.microsoft.com/office/drawing/2014/main" id="{D6DCF62A-9FFD-289E-ED35-72211B56BC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378341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1EEB0E-48DC-BBB5-E579-AF654E602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 b="1" dirty="0"/>
              <a:t>Definition and Key Concepts</a:t>
            </a:r>
            <a:endParaRPr lang="en-US" sz="42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5FC5D-0000-E519-F253-CF610B68A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3340038"/>
            <a:ext cx="4243589" cy="3320668"/>
          </a:xfrm>
        </p:spPr>
        <p:txBody>
          <a:bodyPr>
            <a:normAutofit/>
          </a:bodyPr>
          <a:lstStyle/>
          <a:p>
            <a:pPr marL="0" indent="457200">
              <a:buNone/>
            </a:pPr>
            <a:r>
              <a:rPr lang="en-US" sz="2400" b="1" dirty="0"/>
              <a:t>Sustainable Development</a:t>
            </a:r>
            <a:r>
              <a:rPr lang="en-US" sz="2400" dirty="0"/>
              <a:t>- promoting systems that meet present needs without compromising future generations to achieve health and well-being (NHS England, 2022).</a:t>
            </a:r>
          </a:p>
          <a:p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699EAD-B7A2-5DE7-14F5-3944C466F5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" b="151"/>
          <a:stretch/>
        </p:blipFill>
        <p:spPr>
          <a:xfrm>
            <a:off x="5321534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304698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516A20-B96E-20CF-FE74-71E782EE3E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Arc 51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8DB00-1012-F19E-AD71-AAAAC6112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US" b="1"/>
              <a:t>Sustainable Development Goals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9E3D1F-E6D5-619A-FD6B-AAA3E6E886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>
            <a:normAutofit/>
          </a:bodyPr>
          <a:lstStyle/>
          <a:p>
            <a:pPr marL="0" indent="457200">
              <a:buNone/>
            </a:pPr>
            <a:r>
              <a:rPr lang="en-US" sz="2600"/>
              <a:t>The 17 goals play a significant role in shaping individuals' quality of life and access to healthcare services at the global, national, and local levels. </a:t>
            </a:r>
          </a:p>
          <a:p>
            <a:pPr marL="0" indent="457200">
              <a:buNone/>
            </a:pPr>
            <a:r>
              <a:rPr lang="en-US" sz="2600"/>
              <a:t>This framework provides a complex understanding of how challenges such as poverty, inequality and health, amongst other goals, interconnect (da Silva, 2025). 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005E2C4-4A84-8FE0-5038-4B836EED5F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6055166"/>
              </p:ext>
            </p:extLst>
          </p:nvPr>
        </p:nvGraphicFramePr>
        <p:xfrm>
          <a:off x="6253711" y="1632600"/>
          <a:ext cx="5547115" cy="4010918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1174488">
                  <a:extLst>
                    <a:ext uri="{9D8B030D-6E8A-4147-A177-3AD203B41FA5}">
                      <a16:colId xmlns:a16="http://schemas.microsoft.com/office/drawing/2014/main" val="1490323718"/>
                    </a:ext>
                  </a:extLst>
                </a:gridCol>
                <a:gridCol w="1884349">
                  <a:extLst>
                    <a:ext uri="{9D8B030D-6E8A-4147-A177-3AD203B41FA5}">
                      <a16:colId xmlns:a16="http://schemas.microsoft.com/office/drawing/2014/main" val="3508288769"/>
                    </a:ext>
                  </a:extLst>
                </a:gridCol>
                <a:gridCol w="2488278">
                  <a:extLst>
                    <a:ext uri="{9D8B030D-6E8A-4147-A177-3AD203B41FA5}">
                      <a16:colId xmlns:a16="http://schemas.microsoft.com/office/drawing/2014/main" val="3405439968"/>
                    </a:ext>
                  </a:extLst>
                </a:gridCol>
              </a:tblGrid>
              <a:tr h="368322">
                <a:tc gridSpan="3"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SDG 3 &amp; 10 in Healthcare</a:t>
                      </a:r>
                    </a:p>
                  </a:txBody>
                  <a:tcPr marL="35272" marR="35272" marT="17636" marB="17636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3489187"/>
                  </a:ext>
                </a:extLst>
              </a:tr>
              <a:tr h="36832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SDG</a:t>
                      </a:r>
                    </a:p>
                  </a:txBody>
                  <a:tcPr marL="35272" marR="35272" marT="17636" marB="17636">
                    <a:solidFill>
                      <a:srgbClr val="FF990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Aim</a:t>
                      </a:r>
                    </a:p>
                  </a:txBody>
                  <a:tcPr marL="35272" marR="35272" marT="17636" marB="17636">
                    <a:solidFill>
                      <a:srgbClr val="FF990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Application to Healthcare</a:t>
                      </a:r>
                    </a:p>
                  </a:txBody>
                  <a:tcPr marL="35272" marR="35272" marT="17636" marB="17636">
                    <a:solidFill>
                      <a:srgbClr val="FF990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3143676"/>
                  </a:ext>
                </a:extLst>
              </a:tr>
              <a:tr h="1318762">
                <a:tc>
                  <a:txBody>
                    <a:bodyPr/>
                    <a:lstStyle/>
                    <a:p>
                      <a:r>
                        <a:rPr lang="en-US" sz="1600" b="1" dirty="0"/>
                        <a:t>SDG 3: </a:t>
                      </a:r>
                      <a:r>
                        <a:rPr lang="en-US" sz="1600" b="1" i="1" dirty="0"/>
                        <a:t>Good Health and Well-being</a:t>
                      </a:r>
                    </a:p>
                  </a:txBody>
                  <a:tcPr marL="35272" marR="35272" marT="17636" marB="17636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Promotes good health and well-being for individuals at any stage of their life</a:t>
                      </a:r>
                    </a:p>
                  </a:txBody>
                  <a:tcPr marL="35272" marR="35272" marT="17636" marB="17636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400" dirty="0"/>
                        <a:t>Improve health outcomes for all individuals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400" dirty="0"/>
                        <a:t>Strengthen the healthcare system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400" dirty="0"/>
                        <a:t>Universal health coverage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400" dirty="0"/>
                        <a:t>Prevent visible and non-visible conditions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400" dirty="0"/>
                        <a:t>Promote physical and mental wellbeing</a:t>
                      </a:r>
                    </a:p>
                  </a:txBody>
                  <a:tcPr marL="35272" marR="35272" marT="17636" marB="17636"/>
                </a:tc>
                <a:extLst>
                  <a:ext uri="{0D108BD9-81ED-4DB2-BD59-A6C34878D82A}">
                    <a16:rowId xmlns:a16="http://schemas.microsoft.com/office/drawing/2014/main" val="4175749812"/>
                  </a:ext>
                </a:extLst>
              </a:tr>
              <a:tr h="1318762">
                <a:tc>
                  <a:txBody>
                    <a:bodyPr/>
                    <a:lstStyle/>
                    <a:p>
                      <a:r>
                        <a:rPr lang="en-US" sz="1600" b="1" dirty="0"/>
                        <a:t>SDG 10: </a:t>
                      </a:r>
                      <a:r>
                        <a:rPr lang="en-US" sz="1600" b="1" i="1" dirty="0"/>
                        <a:t>Reduced Inequalities</a:t>
                      </a:r>
                    </a:p>
                  </a:txBody>
                  <a:tcPr marL="35272" marR="35272" marT="17636" marB="17636">
                    <a:solidFill>
                      <a:srgbClr val="92D05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Reduces inequalities within and among countries</a:t>
                      </a:r>
                    </a:p>
                  </a:txBody>
                  <a:tcPr marL="35272" marR="35272" marT="17636" marB="17636">
                    <a:solidFill>
                      <a:srgbClr val="92D05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400" dirty="0"/>
                        <a:t>Equal access to healthcare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400" dirty="0"/>
                        <a:t>Provide inclusive care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400" dirty="0"/>
                        <a:t>Target </a:t>
                      </a:r>
                      <a:r>
                        <a:rPr lang="en-US" sz="1400" dirty="0" err="1"/>
                        <a:t>marginalised</a:t>
                      </a:r>
                      <a:r>
                        <a:rPr lang="en-US" sz="1400" dirty="0"/>
                        <a:t> and vulnerable individuals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US" sz="1400" dirty="0"/>
                        <a:t>Promote fair policies </a:t>
                      </a:r>
                    </a:p>
                  </a:txBody>
                  <a:tcPr marL="35272" marR="35272" marT="17636" marB="17636">
                    <a:solidFill>
                      <a:srgbClr val="92D05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56412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81672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913231-29B8-6410-C87D-8FAF249DC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58029"/>
            <a:ext cx="4368602" cy="1956841"/>
          </a:xfrm>
        </p:spPr>
        <p:txBody>
          <a:bodyPr anchor="b">
            <a:noAutofit/>
          </a:bodyPr>
          <a:lstStyle/>
          <a:p>
            <a:r>
              <a:rPr lang="en-US" sz="4200" b="1" dirty="0"/>
              <a:t>Integration of Healthcare and Well-Being Approaches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DCB5C-A8BC-25D3-9DF0-58D20486B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057" y="33300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/>
              <a:t>Holistic Healthcare</a:t>
            </a:r>
            <a:r>
              <a:rPr lang="en-US" sz="2400" dirty="0"/>
              <a:t>-</a:t>
            </a:r>
            <a:r>
              <a:rPr lang="en-US" sz="2400" b="1" dirty="0"/>
              <a:t> </a:t>
            </a:r>
            <a:r>
              <a:rPr lang="en-US" sz="2400" dirty="0"/>
              <a:t>seeing the individual as a ‘whole’ rather than treating the physical, mental and social factors that influence health independently (Nursing and Midwifery Council, 2024). </a:t>
            </a:r>
          </a:p>
          <a:p>
            <a:pPr marL="0" indent="0">
              <a:buNone/>
            </a:pPr>
            <a:endParaRPr lang="en-US" sz="2400" dirty="0"/>
          </a:p>
        </p:txBody>
      </p:sp>
      <p:pic>
        <p:nvPicPr>
          <p:cNvPr id="5" name="Picture 4" descr="A diagram of health care&#10;&#10;AI-generated content may be incorrect.">
            <a:extLst>
              <a:ext uri="{FF2B5EF4-FFF2-40B4-BE49-F238E27FC236}">
                <a16:creationId xmlns:a16="http://schemas.microsoft.com/office/drawing/2014/main" id="{00CB2804-78F1-051F-AA4D-F30F1A7B13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623182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3D916A-1011-EBE4-2EBA-3A3C89DDF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58029"/>
            <a:ext cx="4368602" cy="1956841"/>
          </a:xfrm>
        </p:spPr>
        <p:txBody>
          <a:bodyPr anchor="b">
            <a:noAutofit/>
          </a:bodyPr>
          <a:lstStyle/>
          <a:p>
            <a:r>
              <a:rPr lang="en-US" sz="4200" b="1" dirty="0"/>
              <a:t>Integration of Healthcare and Well-Being Approaches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E5EFA-4398-D570-F1D6-0A88CB9689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018" y="3632951"/>
            <a:ext cx="4455652" cy="2560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The WHO “Health in All Policies” framework promotes health and equity objectives (Green, 2022).</a:t>
            </a:r>
          </a:p>
          <a:p>
            <a:endParaRPr lang="en-US" sz="2400" dirty="0"/>
          </a:p>
        </p:txBody>
      </p:sp>
      <p:pic>
        <p:nvPicPr>
          <p:cNvPr id="5" name="Picture 4" descr="A poster with text overlay&#10;&#10;AI-generated content may be incorrect.">
            <a:extLst>
              <a:ext uri="{FF2B5EF4-FFF2-40B4-BE49-F238E27FC236}">
                <a16:creationId xmlns:a16="http://schemas.microsoft.com/office/drawing/2014/main" id="{A1D3625F-4004-363B-81CD-73BC335B9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52865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74D358-FE0F-16DD-DF17-2C2AAC4FB8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C7726BD-12DF-C3E7-8DE7-DB7D4AC26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C64A13-D32F-B5F8-F0AD-89DF28653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235" y="736967"/>
            <a:ext cx="4669277" cy="1775391"/>
          </a:xfrm>
        </p:spPr>
        <p:txBody>
          <a:bodyPr anchor="b">
            <a:noAutofit/>
          </a:bodyPr>
          <a:lstStyle/>
          <a:p>
            <a:r>
              <a:rPr lang="en-US" sz="4200" b="1" dirty="0"/>
              <a:t>Theoretical Perspectives- Biopsychosocial Model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19F94CE-6310-428D-6078-39FAD8D0EA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779EC-7B1B-209B-16EB-4AFEFE257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Developed in the 1970s by George Engel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A comprehensive framework which enables the understanding of how the biological, psychological and social factors affect the health and illnesses of individuals (Ruffalo, 2025)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2400" dirty="0"/>
          </a:p>
        </p:txBody>
      </p:sp>
      <p:pic>
        <p:nvPicPr>
          <p:cNvPr id="5" name="Picture 4" descr="A diagram of a model&#10;&#10;AI-generated content may be incorrect.">
            <a:extLst>
              <a:ext uri="{FF2B5EF4-FFF2-40B4-BE49-F238E27FC236}">
                <a16:creationId xmlns:a16="http://schemas.microsoft.com/office/drawing/2014/main" id="{6EC78344-869D-0297-4C4C-1C8B3E744F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29340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DF1FE5-EADC-CCF1-A953-6FEE848F08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651F2B-A02A-8D03-9344-424F0B093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3400" b="1">
                <a:solidFill>
                  <a:srgbClr val="FFFFFF"/>
                </a:solidFill>
              </a:rPr>
              <a:t>Theoretical Perspectives- Socio-Ecological Model 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AD7BCB5C-C314-DF88-4022-5C5893843E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356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919152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25F622-AB13-3491-B696-7CD9B47EA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200" b="1" dirty="0"/>
              <a:t>Biopsychosocial model and Socio-ecological Model- </a:t>
            </a:r>
            <a:r>
              <a:rPr lang="en-US" sz="4200" dirty="0"/>
              <a:t>Comparison Analysis </a:t>
            </a:r>
          </a:p>
        </p:txBody>
      </p:sp>
      <p:sp>
        <p:nvSpPr>
          <p:cNvPr id="46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95FBB53D-CA42-7F5C-2132-5710E67881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48817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15267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FA6B0F-DD36-9136-135D-F506373AE8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8C531-362C-D90F-27A7-0676E1D30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02920"/>
            <a:ext cx="3419856" cy="1463040"/>
          </a:xfrm>
        </p:spPr>
        <p:txBody>
          <a:bodyPr anchor="ctr">
            <a:normAutofit/>
          </a:bodyPr>
          <a:lstStyle/>
          <a:p>
            <a:r>
              <a:rPr lang="en-US" sz="4200" b="1" dirty="0"/>
              <a:t>Policies and Governance</a:t>
            </a:r>
          </a:p>
        </p:txBody>
      </p:sp>
      <p:sp>
        <p:nvSpPr>
          <p:cNvPr id="78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8B27973-EF6D-D661-D136-9B51BFD3CA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502920"/>
            <a:ext cx="6894576" cy="1463040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endParaRPr lang="en-US" sz="2200" dirty="0"/>
          </a:p>
          <a:p>
            <a:pPr marL="0" indent="0" algn="ctr">
              <a:buNone/>
            </a:pPr>
            <a:r>
              <a:rPr lang="en-US" sz="2200" dirty="0"/>
              <a:t>The following policies are built on the same underlying philosophy that shapes the modern National Health Service (Steward, et al., 2019).</a:t>
            </a:r>
          </a:p>
          <a:p>
            <a:endParaRPr lang="en-US" sz="2200" dirty="0"/>
          </a:p>
        </p:txBody>
      </p:sp>
      <p:pic>
        <p:nvPicPr>
          <p:cNvPr id="62" name="Picture 61" descr="A close-up of a health policy&#10;&#10;AI-generated content may be incorrect.">
            <a:extLst>
              <a:ext uri="{FF2B5EF4-FFF2-40B4-BE49-F238E27FC236}">
                <a16:creationId xmlns:a16="http://schemas.microsoft.com/office/drawing/2014/main" id="{A6E67448-79DA-B44D-E1FF-C1D0301F7D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8066" y="2290936"/>
            <a:ext cx="10023676" cy="3959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4322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6C5ED2-D667-0E95-268B-895E3E9D5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1" kern="1200" dirty="0">
                <a:latin typeface="+mj-lt"/>
                <a:ea typeface="+mj-ea"/>
                <a:cs typeface="+mj-cs"/>
              </a:rPr>
              <a:t>Policies and Governance- Challenges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A3574B48-05DE-D42A-A893-15B476E09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457200">
              <a:buNone/>
            </a:pPr>
            <a:r>
              <a:rPr lang="en-US" sz="2400" dirty="0"/>
              <a:t>These challenges reinforce one another: funding gaps lead to staff shortages, staff shortages lead to service delays, low awareness affects prevention, and system inequalities add pressure on the healthcare system (Khan, 2023). </a:t>
            </a:r>
          </a:p>
        </p:txBody>
      </p:sp>
      <p:pic>
        <p:nvPicPr>
          <p:cNvPr id="4" name="Content Placeholder 3" descr="A diagram of a health care policy&#10;&#10;AI-generated content may be incorrect.">
            <a:extLst>
              <a:ext uri="{FF2B5EF4-FFF2-40B4-BE49-F238E27FC236}">
                <a16:creationId xmlns:a16="http://schemas.microsoft.com/office/drawing/2014/main" id="{E40380F6-4269-31FF-9578-94113D6162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43650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B81BB-79D1-9BA9-95FE-8868FAB9B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200" b="1" dirty="0"/>
              <a:t>Service Delivery approaches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5A0E200-4440-BE81-FEE0-E015150EC1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6638573"/>
              </p:ext>
            </p:extLst>
          </p:nvPr>
        </p:nvGraphicFramePr>
        <p:xfrm>
          <a:off x="838199" y="1825625"/>
          <a:ext cx="10903085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54987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9BEC2D-9520-51D5-67CB-527B872BE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5A4A96-0708-DDF9-AADB-FF54F87D5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200" b="1" dirty="0"/>
              <a:t>Service Delivery approaches- Case Examples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A7B2D56B-C78B-2EBA-5078-4339FECB63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8582700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19908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DD827BC-8792-EB9F-CC3F-DBA66EFB4F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7B43D-5521-D63C-7B2C-94BC77F70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630" y="1547707"/>
            <a:ext cx="4597747" cy="161620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200" b="1" kern="1200" dirty="0">
                <a:latin typeface="+mj-lt"/>
                <a:ea typeface="+mj-ea"/>
                <a:cs typeface="+mj-cs"/>
              </a:rPr>
              <a:t>Public Health Initiatives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FE7D3196-362C-7F8E-8EE6-569344180F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421" y="3606038"/>
            <a:ext cx="4597746" cy="2952699"/>
          </a:xfrm>
        </p:spPr>
        <p:txBody>
          <a:bodyPr anchor="t">
            <a:normAutofit/>
          </a:bodyPr>
          <a:lstStyle/>
          <a:p>
            <a:pPr marL="0" indent="457200">
              <a:buNone/>
            </a:pPr>
            <a:r>
              <a:rPr lang="en-US" sz="2000" dirty="0"/>
              <a:t>Public health initiatives aim to encourage individuals to adopt a healthy lifestyle (NHS, 2020)</a:t>
            </a:r>
          </a:p>
          <a:p>
            <a:pPr marL="0" indent="457200">
              <a:buNone/>
            </a:pPr>
            <a:r>
              <a:rPr lang="en-US" sz="2000" dirty="0"/>
              <a:t>Health shapes the environment in which individuals live (UK Research and Innovation, 2023)</a:t>
            </a:r>
          </a:p>
        </p:txBody>
      </p:sp>
      <p:pic>
        <p:nvPicPr>
          <p:cNvPr id="5" name="Picture 4" descr="A diagram of a healthy lifestyle&#10;&#10;AI-generated content may be incorrect.">
            <a:extLst>
              <a:ext uri="{FF2B5EF4-FFF2-40B4-BE49-F238E27FC236}">
                <a16:creationId xmlns:a16="http://schemas.microsoft.com/office/drawing/2014/main" id="{4BE1090A-B2E4-CDF6-B42D-E8513B67BB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3695" y="1037763"/>
            <a:ext cx="6370481" cy="4252295"/>
          </a:xfrm>
          <a:prstGeom prst="rect">
            <a:avLst/>
          </a:prstGeom>
        </p:spPr>
      </p:pic>
      <p:grpSp>
        <p:nvGrpSpPr>
          <p:cNvPr id="49" name="Group 48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315791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FCDFCF-68B9-4FD1-9FA4-53AA5E121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029" y="800801"/>
            <a:ext cx="3438144" cy="1239012"/>
          </a:xfrm>
        </p:spPr>
        <p:txBody>
          <a:bodyPr anchor="ctr">
            <a:noAutofit/>
          </a:bodyPr>
          <a:lstStyle/>
          <a:p>
            <a:r>
              <a:rPr lang="en-US" sz="4200" b="1" dirty="0"/>
              <a:t>Impact of Public Health Campaigns</a:t>
            </a:r>
            <a:endParaRPr lang="en-US" sz="42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30BAC-462F-DA5C-B0CF-89B9EC7B8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435" y="2970037"/>
            <a:ext cx="3438906" cy="3744844"/>
          </a:xfrm>
        </p:spPr>
        <p:txBody>
          <a:bodyPr anchor="t">
            <a:normAutofit/>
          </a:bodyPr>
          <a:lstStyle/>
          <a:p>
            <a:pPr marL="0" indent="457200">
              <a:buNone/>
            </a:pPr>
            <a:r>
              <a:rPr lang="en-US" sz="2400" dirty="0"/>
              <a:t>Public health campaigns are government initiatives to create awareness, provide information and encourage healthier choices (Talbot, and Branley-Bell, 2021). </a:t>
            </a:r>
          </a:p>
          <a:p>
            <a:pPr marL="0" indent="457200">
              <a:buNone/>
            </a:pPr>
            <a:endParaRPr lang="en-US" sz="2400" u="sng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9449387-AE80-292B-FB67-BFA1A26374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7829371"/>
              </p:ext>
            </p:extLst>
          </p:nvPr>
        </p:nvGraphicFramePr>
        <p:xfrm>
          <a:off x="4698750" y="528747"/>
          <a:ext cx="7246815" cy="5589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058FB5A7-077A-D5A4-A116-0ABB1877E9C4}"/>
              </a:ext>
            </a:extLst>
          </p:cNvPr>
          <p:cNvSpPr txBox="1"/>
          <p:nvPr/>
        </p:nvSpPr>
        <p:spPr>
          <a:xfrm>
            <a:off x="10697994" y="4319239"/>
            <a:ext cx="103848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Mental Health</a:t>
            </a:r>
          </a:p>
        </p:txBody>
      </p:sp>
    </p:spTree>
    <p:extLst>
      <p:ext uri="{BB962C8B-B14F-4D97-AF65-F5344CB8AC3E}">
        <p14:creationId xmlns:p14="http://schemas.microsoft.com/office/powerpoint/2010/main" val="42735046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8443A4-0CC9-FEE4-995C-ACBC5C71F3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3FD28F-014B-6D0D-0160-F5D432A18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 b="1" dirty="0"/>
              <a:t>Equality And Access</a:t>
            </a:r>
            <a:endParaRPr lang="en-US" sz="5000" dirty="0"/>
          </a:p>
        </p:txBody>
      </p:sp>
      <p:sp>
        <p:nvSpPr>
          <p:cNvPr id="3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B9DDF-449A-B028-5F6B-29ED9A64B0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437" y="3145972"/>
            <a:ext cx="4818888" cy="3547872"/>
          </a:xfrm>
        </p:spPr>
        <p:txBody>
          <a:bodyPr anchor="t">
            <a:normAutofit/>
          </a:bodyPr>
          <a:lstStyle/>
          <a:p>
            <a:pPr marL="0" indent="457200">
              <a:buNone/>
            </a:pPr>
            <a:r>
              <a:rPr lang="en-US" sz="2400" dirty="0"/>
              <a:t>Health Equity equals fair health outcomes for all individuals (World Health Organization, 2025). </a:t>
            </a:r>
          </a:p>
        </p:txBody>
      </p:sp>
      <p:pic>
        <p:nvPicPr>
          <p:cNvPr id="6" name="Picture 5" descr="A diagram of a balance scale with icons and text&#10;&#10;AI-generated content may be incorrect.">
            <a:extLst>
              <a:ext uri="{FF2B5EF4-FFF2-40B4-BE49-F238E27FC236}">
                <a16:creationId xmlns:a16="http://schemas.microsoft.com/office/drawing/2014/main" id="{7B284BC5-1639-CBB0-DA13-BCE64CCB33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>
            <a:fillRect/>
          </a:stretch>
        </p:blipFill>
        <p:spPr>
          <a:xfrm>
            <a:off x="5937309" y="546538"/>
            <a:ext cx="5620707" cy="560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9455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70F44A-AF4D-A580-82B3-4788495A25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CEDC5-F600-3A25-4830-05901BF09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2800" b="1">
                <a:solidFill>
                  <a:srgbClr val="FFFFFF"/>
                </a:solidFill>
              </a:rPr>
              <a:t>Recommendations</a:t>
            </a:r>
            <a:endParaRPr lang="en-US" sz="2800">
              <a:solidFill>
                <a:srgbClr val="FFFFFF"/>
              </a:solidFill>
            </a:endParaRPr>
          </a:p>
        </p:txBody>
      </p:sp>
      <p:sp>
        <p:nvSpPr>
          <p:cNvPr id="41" name="Arc 4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86FE9-5BBF-EF92-48EF-9F94CFC1C9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Strengthen the Holistic approach via embedding the Biopsychosocial model in care practices and a multi-level approach through the implementation of the Socio-Ecological model.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Expand Preventive care through increasing funding for preventive initiatives.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Improve access for </a:t>
            </a:r>
            <a:r>
              <a:rPr lang="en-US" sz="2400" dirty="0" err="1"/>
              <a:t>marginalised</a:t>
            </a:r>
            <a:r>
              <a:rPr lang="en-US" sz="2400" dirty="0"/>
              <a:t> and vulnerable individuals to reduce healthcare inequalities.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Expand collaboration between NHS, Social services and communities with programs such as Rotherham ‘Village’ pilot.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Increase public health education through preventive </a:t>
            </a:r>
            <a:r>
              <a:rPr lang="en-US" sz="2400" dirty="0" err="1"/>
              <a:t>programmes</a:t>
            </a:r>
            <a:r>
              <a:rPr lang="en-US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2380755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" name="Freeform: Shape 4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3" name="Freeform: Shape 4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6FBC18-A294-7286-EFF0-4E708A72F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 b="1"/>
              <a:t>Conclusion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3EB65B54-683B-53A1-F2FB-35200A3832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9040965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93354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4D901C-6A5D-6A29-24D2-79AED93A94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B3E5FC-F88C-C1D6-C257-1D764AE73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5" y="195943"/>
            <a:ext cx="10515600" cy="63856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200" b="1" dirty="0"/>
              <a:t>References</a:t>
            </a:r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BFCBEE25-E8C6-BE6C-EA42-DE985677CC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285568"/>
              </p:ext>
            </p:extLst>
          </p:nvPr>
        </p:nvGraphicFramePr>
        <p:xfrm>
          <a:off x="602901" y="944545"/>
          <a:ext cx="11183815" cy="5717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73829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480</TotalTime>
  <Words>1897</Words>
  <Application>Microsoft Office PowerPoint</Application>
  <PresentationFormat>Widescreen</PresentationFormat>
  <Paragraphs>133</Paragraphs>
  <Slides>24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Aptos</vt:lpstr>
      <vt:lpstr>Aptos Display</vt:lpstr>
      <vt:lpstr>Arial</vt:lpstr>
      <vt:lpstr>Calibri</vt:lpstr>
      <vt:lpstr>Wingdings</vt:lpstr>
      <vt:lpstr>Office Theme</vt:lpstr>
      <vt:lpstr>Integration of Health, Well-Being and Sustainable Development in Health and Social Care</vt:lpstr>
      <vt:lpstr>Main Contents</vt:lpstr>
      <vt:lpstr>Introduction</vt:lpstr>
      <vt:lpstr>Definition and Key Concepts</vt:lpstr>
      <vt:lpstr>Definition and Key Concepts </vt:lpstr>
      <vt:lpstr>Definition and Key Concepts</vt:lpstr>
      <vt:lpstr>Definition and Key Concepts</vt:lpstr>
      <vt:lpstr>Definition and Key Concepts</vt:lpstr>
      <vt:lpstr>Sustainable Development Goals </vt:lpstr>
      <vt:lpstr>Integration of Healthcare and Well-Being Approaches</vt:lpstr>
      <vt:lpstr>Integration of Healthcare and Well-Being Approaches</vt:lpstr>
      <vt:lpstr>Theoretical Perspectives- Biopsychosocial Model</vt:lpstr>
      <vt:lpstr>Theoretical Perspectives- Socio-Ecological Model </vt:lpstr>
      <vt:lpstr>Biopsychosocial model and Socio-ecological Model- Comparison Analysis </vt:lpstr>
      <vt:lpstr>Policies and Governance</vt:lpstr>
      <vt:lpstr>Policies and Governance- Challenges</vt:lpstr>
      <vt:lpstr>Service Delivery approaches </vt:lpstr>
      <vt:lpstr>Service Delivery approaches- Case Examples</vt:lpstr>
      <vt:lpstr>Public Health Initiatives</vt:lpstr>
      <vt:lpstr>Impact of Public Health Campaigns</vt:lpstr>
      <vt:lpstr>Equality And Access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Ana-Maria Bors</dc:creator>
  <cp:lastModifiedBy>Ana Maria Bors (2316319)</cp:lastModifiedBy>
  <cp:revision>14</cp:revision>
  <dcterms:created xsi:type="dcterms:W3CDTF">2026-06-04T09:21:27Z</dcterms:created>
  <dcterms:modified xsi:type="dcterms:W3CDTF">2026-06-20T22:32:39Z</dcterms:modified>
</cp:coreProperties>
</file>