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3511A-7DD9-8A15-8222-3265DF05F241}" v="243" dt="2026-07-08T10:40:47.887"/>
    <p1510:client id="{095C0D80-356F-64C9-D032-0FC813925C16}" v="9" dt="2026-07-08T10:44:07.348"/>
    <p1510:client id="{AC8E3896-C2E2-EE95-70ED-F1386C7CAC69}" v="14" dt="2026-07-08T11:25:22.374"/>
    <p1510:client id="{DE55E99B-1B6D-02D4-1213-512D7485F00D}" v="122" dt="2026-07-08T11:22:29.429"/>
    <p1510:client id="{F1A2283A-761D-E15E-6251-02A96DA77704}" v="5" dt="2026-07-08T09:21:04.559"/>
    <p1510:client id="{F1C84E17-1508-0E41-D3C8-48CD64ACA69B}" v="10" dt="2026-07-08T10:17:04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eo Emir Guarnizo Perez (2529574)" userId="S::2529574@student.uwtsd.ac.uk::158e5b47-c985-4db1-846d-9cd2bcc9d400" providerId="AD" clId="Web-{F1C84E17-1508-0E41-D3C8-48CD64ACA69B}"/>
    <pc:docChg chg="modSld">
      <pc:chgData name="Mateo Emir Guarnizo Perez (2529574)" userId="S::2529574@student.uwtsd.ac.uk::158e5b47-c985-4db1-846d-9cd2bcc9d400" providerId="AD" clId="Web-{F1C84E17-1508-0E41-D3C8-48CD64ACA69B}" dt="2026-07-08T10:17:04.306" v="10" actId="1076"/>
      <pc:docMkLst>
        <pc:docMk/>
      </pc:docMkLst>
      <pc:sldChg chg="modSp">
        <pc:chgData name="Mateo Emir Guarnizo Perez (2529574)" userId="S::2529574@student.uwtsd.ac.uk::158e5b47-c985-4db1-846d-9cd2bcc9d400" providerId="AD" clId="Web-{F1C84E17-1508-0E41-D3C8-48CD64ACA69B}" dt="2026-07-08T10:15:55.726" v="2" actId="20577"/>
        <pc:sldMkLst>
          <pc:docMk/>
          <pc:sldMk cId="2563627717" sldId="256"/>
        </pc:sldMkLst>
        <pc:spChg chg="mod">
          <ac:chgData name="Mateo Emir Guarnizo Perez (2529574)" userId="S::2529574@student.uwtsd.ac.uk::158e5b47-c985-4db1-846d-9cd2bcc9d400" providerId="AD" clId="Web-{F1C84E17-1508-0E41-D3C8-48CD64ACA69B}" dt="2026-07-08T10:15:55.726" v="2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Mateo Emir Guarnizo Perez (2529574)" userId="S::2529574@student.uwtsd.ac.uk::158e5b47-c985-4db1-846d-9cd2bcc9d400" providerId="AD" clId="Web-{F1C84E17-1508-0E41-D3C8-48CD64ACA69B}" dt="2026-07-08T10:16:25.149" v="6" actId="20577"/>
        <pc:sldMkLst>
          <pc:docMk/>
          <pc:sldMk cId="1748499028" sldId="259"/>
        </pc:sldMkLst>
        <pc:spChg chg="mod">
          <ac:chgData name="Mateo Emir Guarnizo Perez (2529574)" userId="S::2529574@student.uwtsd.ac.uk::158e5b47-c985-4db1-846d-9cd2bcc9d400" providerId="AD" clId="Web-{F1C84E17-1508-0E41-D3C8-48CD64ACA69B}" dt="2026-07-08T10:16:25.149" v="6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ateo Emir Guarnizo Perez (2529574)" userId="S::2529574@student.uwtsd.ac.uk::158e5b47-c985-4db1-846d-9cd2bcc9d400" providerId="AD" clId="Web-{F1C84E17-1508-0E41-D3C8-48CD64ACA69B}" dt="2026-07-08T10:17:04.306" v="10" actId="1076"/>
        <pc:sldMkLst>
          <pc:docMk/>
          <pc:sldMk cId="3645478630" sldId="268"/>
        </pc:sldMkLst>
        <pc:spChg chg="mod">
          <ac:chgData name="Mateo Emir Guarnizo Perez (2529574)" userId="S::2529574@student.uwtsd.ac.uk::158e5b47-c985-4db1-846d-9cd2bcc9d400" providerId="AD" clId="Web-{F1C84E17-1508-0E41-D3C8-48CD64ACA69B}" dt="2026-07-08T10:17:00.040" v="9" actId="1076"/>
          <ac:spMkLst>
            <pc:docMk/>
            <pc:sldMk cId="3645478630" sldId="268"/>
            <ac:spMk id="3" creationId="{0293D058-9DF0-EECF-F667-1EAB43FBCD44}"/>
          </ac:spMkLst>
        </pc:spChg>
        <pc:spChg chg="mod">
          <ac:chgData name="Mateo Emir Guarnizo Perez (2529574)" userId="S::2529574@student.uwtsd.ac.uk::158e5b47-c985-4db1-846d-9cd2bcc9d400" providerId="AD" clId="Web-{F1C84E17-1508-0E41-D3C8-48CD64ACA69B}" dt="2026-07-08T10:16:48.384" v="7" actId="1076"/>
          <ac:spMkLst>
            <pc:docMk/>
            <pc:sldMk cId="3645478630" sldId="268"/>
            <ac:spMk id="28" creationId="{329F39E7-66E9-E894-6FEE-421E6F9BF3A7}"/>
          </ac:spMkLst>
        </pc:spChg>
        <pc:spChg chg="mod">
          <ac:chgData name="Mateo Emir Guarnizo Perez (2529574)" userId="S::2529574@student.uwtsd.ac.uk::158e5b47-c985-4db1-846d-9cd2bcc9d400" providerId="AD" clId="Web-{F1C84E17-1508-0E41-D3C8-48CD64ACA69B}" dt="2026-07-08T10:16:54.056" v="8" actId="1076"/>
          <ac:spMkLst>
            <pc:docMk/>
            <pc:sldMk cId="3645478630" sldId="268"/>
            <ac:spMk id="31" creationId="{509D2ADA-D462-D16B-886D-1B0A10A37F45}"/>
          </ac:spMkLst>
        </pc:spChg>
        <pc:spChg chg="mod">
          <ac:chgData name="Mateo Emir Guarnizo Perez (2529574)" userId="S::2529574@student.uwtsd.ac.uk::158e5b47-c985-4db1-846d-9cd2bcc9d400" providerId="AD" clId="Web-{F1C84E17-1508-0E41-D3C8-48CD64ACA69B}" dt="2026-07-08T10:17:04.306" v="10" actId="1076"/>
          <ac:spMkLst>
            <pc:docMk/>
            <pc:sldMk cId="3645478630" sldId="268"/>
            <ac:spMk id="35" creationId="{882CA814-ED57-A8A9-30F1-A8F1F5DED638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DE55E99B-1B6D-02D4-1213-512D7485F00D}"/>
    <pc:docChg chg="modSld">
      <pc:chgData name="Mateo Emir Guarnizo Perez (2529574)" userId="S::2529574@student.uwtsd.ac.uk::158e5b47-c985-4db1-846d-9cd2bcc9d400" providerId="AD" clId="Web-{DE55E99B-1B6D-02D4-1213-512D7485F00D}" dt="2026-07-08T11:22:29.429" v="118" actId="20577"/>
      <pc:docMkLst>
        <pc:docMk/>
      </pc:docMkLst>
      <pc:sldChg chg="modSp">
        <pc:chgData name="Mateo Emir Guarnizo Perez (2529574)" userId="S::2529574@student.uwtsd.ac.uk::158e5b47-c985-4db1-846d-9cd2bcc9d400" providerId="AD" clId="Web-{DE55E99B-1B6D-02D4-1213-512D7485F00D}" dt="2026-07-08T11:22:29.429" v="118" actId="20577"/>
        <pc:sldMkLst>
          <pc:docMk/>
          <pc:sldMk cId="2897957523" sldId="258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2:29.429" v="118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2:18.225" v="117" actId="20577"/>
        <pc:sldMkLst>
          <pc:docMk/>
          <pc:sldMk cId="1748499028" sldId="259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2:18.225" v="11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2:08.412" v="116" actId="1076"/>
        <pc:sldMkLst>
          <pc:docMk/>
          <pc:sldMk cId="1424087263" sldId="260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2:08.412" v="116" actId="1076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1:07.425" v="97" actId="20577"/>
        <pc:sldMkLst>
          <pc:docMk/>
          <pc:sldMk cId="1382716628" sldId="262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1:07.425" v="97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0:00.797" v="65" actId="14100"/>
        <pc:sldMkLst>
          <pc:docMk/>
          <pc:sldMk cId="3970473306" sldId="264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0:00.797" v="65" actId="14100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19:46.296" v="62" actId="20577"/>
        <pc:sldMkLst>
          <pc:docMk/>
          <pc:sldMk cId="359125969" sldId="265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19:46.296" v="62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0:54.783" v="93" actId="20577"/>
        <pc:sldMkLst>
          <pc:docMk/>
          <pc:sldMk cId="1917974163" sldId="267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0:54.783" v="93" actId="20577"/>
          <ac:spMkLst>
            <pc:docMk/>
            <pc:sldMk cId="1917974163" sldId="267"/>
            <ac:spMk id="4" creationId="{2D60B242-8649-A02D-C8DA-AD70AD49A712}"/>
          </ac:spMkLst>
        </pc:spChg>
      </pc:sldChg>
      <pc:sldChg chg="modSp">
        <pc:chgData name="Mateo Emir Guarnizo Perez (2529574)" userId="S::2529574@student.uwtsd.ac.uk::158e5b47-c985-4db1-846d-9cd2bcc9d400" providerId="AD" clId="Web-{DE55E99B-1B6D-02D4-1213-512D7485F00D}" dt="2026-07-08T11:20:44.002" v="91" actId="1076"/>
        <pc:sldMkLst>
          <pc:docMk/>
          <pc:sldMk cId="3645478630" sldId="268"/>
        </pc:sldMkLst>
        <pc:spChg chg="mod">
          <ac:chgData name="Mateo Emir Guarnizo Perez (2529574)" userId="S::2529574@student.uwtsd.ac.uk::158e5b47-c985-4db1-846d-9cd2bcc9d400" providerId="AD" clId="Web-{DE55E99B-1B6D-02D4-1213-512D7485F00D}" dt="2026-07-08T11:20:13.985" v="70"/>
          <ac:spMkLst>
            <pc:docMk/>
            <pc:sldMk cId="3645478630" sldId="268"/>
            <ac:spMk id="2" creationId="{8F66D3CF-2345-708E-15FA-203CE208AB1B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3.985" v="67"/>
          <ac:spMkLst>
            <pc:docMk/>
            <pc:sldMk cId="3645478630" sldId="268"/>
            <ac:spMk id="3" creationId="{0293D058-9DF0-EECF-F667-1EAB43FBCD44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3.985" v="68"/>
          <ac:spMkLst>
            <pc:docMk/>
            <pc:sldMk cId="3645478630" sldId="268"/>
            <ac:spMk id="5" creationId="{BB29A912-4425-B94F-E396-75BFAFF446A5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6.907" v="85"/>
          <ac:spMkLst>
            <pc:docMk/>
            <pc:sldMk cId="3645478630" sldId="268"/>
            <ac:spMk id="6" creationId="{165A015D-EE0C-828C-BB0A-75A150133907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44.002" v="91" actId="1076"/>
          <ac:spMkLst>
            <pc:docMk/>
            <pc:sldMk cId="3645478630" sldId="268"/>
            <ac:spMk id="7" creationId="{1E08708D-5410-5CD1-FA33-72A130CCD123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1"/>
          <ac:spMkLst>
            <pc:docMk/>
            <pc:sldMk cId="3645478630" sldId="268"/>
            <ac:spMk id="14" creationId="{32A65884-429F-B1B0-5E13-5E5C4597C005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2"/>
          <ac:spMkLst>
            <pc:docMk/>
            <pc:sldMk cId="3645478630" sldId="268"/>
            <ac:spMk id="21" creationId="{9F85B89C-2F10-746B-EE65-671947F7699A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3"/>
          <ac:spMkLst>
            <pc:docMk/>
            <pc:sldMk cId="3645478630" sldId="268"/>
            <ac:spMk id="24" creationId="{450F4058-9796-D7CA-6C9A-8B221FD99DAD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4"/>
          <ac:spMkLst>
            <pc:docMk/>
            <pc:sldMk cId="3645478630" sldId="268"/>
            <ac:spMk id="25" creationId="{1432F5A2-CFC7-1C5F-4F9E-9D638A782EF7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5"/>
          <ac:spMkLst>
            <pc:docMk/>
            <pc:sldMk cId="3645478630" sldId="268"/>
            <ac:spMk id="26" creationId="{3924B78D-05CB-7152-4CC5-5E426AE5D912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6"/>
          <ac:spMkLst>
            <pc:docMk/>
            <pc:sldMk cId="3645478630" sldId="268"/>
            <ac:spMk id="27" creationId="{84467761-0BED-8136-9A9A-95B32BDEF113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22.251" v="88" actId="20577"/>
          <ac:spMkLst>
            <pc:docMk/>
            <pc:sldMk cId="3645478630" sldId="268"/>
            <ac:spMk id="28" creationId="{329F39E7-66E9-E894-6FEE-421E6F9BF3A7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8"/>
          <ac:spMkLst>
            <pc:docMk/>
            <pc:sldMk cId="3645478630" sldId="268"/>
            <ac:spMk id="29" creationId="{D74F8D99-20DA-998E-2A8C-C965931A1D4E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79"/>
          <ac:spMkLst>
            <pc:docMk/>
            <pc:sldMk cId="3645478630" sldId="268"/>
            <ac:spMk id="30" creationId="{E77F5401-5E5F-68E7-9C55-226F625661D5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31.876" v="90" actId="20577"/>
          <ac:spMkLst>
            <pc:docMk/>
            <pc:sldMk cId="3645478630" sldId="268"/>
            <ac:spMk id="31" creationId="{509D2ADA-D462-D16B-886D-1B0A10A37F45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81"/>
          <ac:spMkLst>
            <pc:docMk/>
            <pc:sldMk cId="3645478630" sldId="268"/>
            <ac:spMk id="32" creationId="{8389BE37-82F7-E019-4193-076E3D9D4E4B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82"/>
          <ac:spMkLst>
            <pc:docMk/>
            <pc:sldMk cId="3645478630" sldId="268"/>
            <ac:spMk id="33" creationId="{66F1B52A-6E23-7D6D-34EC-A407E209B248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001" v="83"/>
          <ac:spMkLst>
            <pc:docMk/>
            <pc:sldMk cId="3645478630" sldId="268"/>
            <ac:spMk id="34" creationId="{D4DF8294-9AD7-EFA4-A549-56564BB0F200}"/>
          </ac:spMkLst>
        </pc:spChg>
        <pc:spChg chg="mod">
          <ac:chgData name="Mateo Emir Guarnizo Perez (2529574)" userId="S::2529574@student.uwtsd.ac.uk::158e5b47-c985-4db1-846d-9cd2bcc9d400" providerId="AD" clId="Web-{DE55E99B-1B6D-02D4-1213-512D7485F00D}" dt="2026-07-08T11:20:14.423" v="84"/>
          <ac:spMkLst>
            <pc:docMk/>
            <pc:sldMk cId="3645478630" sldId="268"/>
            <ac:spMk id="35" creationId="{882CA814-ED57-A8A9-30F1-A8F1F5DED638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095C0D80-356F-64C9-D032-0FC813925C16}"/>
    <pc:docChg chg="modSld">
      <pc:chgData name="Mateo Emir Guarnizo Perez (2529574)" userId="S::2529574@student.uwtsd.ac.uk::158e5b47-c985-4db1-846d-9cd2bcc9d400" providerId="AD" clId="Web-{095C0D80-356F-64C9-D032-0FC813925C16}" dt="2026-07-08T10:44:07.348" v="9" actId="20577"/>
      <pc:docMkLst>
        <pc:docMk/>
      </pc:docMkLst>
      <pc:sldChg chg="modSp">
        <pc:chgData name="Mateo Emir Guarnizo Perez (2529574)" userId="S::2529574@student.uwtsd.ac.uk::158e5b47-c985-4db1-846d-9cd2bcc9d400" providerId="AD" clId="Web-{095C0D80-356F-64C9-D032-0FC813925C16}" dt="2026-07-08T10:44:07.348" v="9" actId="20577"/>
        <pc:sldMkLst>
          <pc:docMk/>
          <pc:sldMk cId="2563627717" sldId="256"/>
        </pc:sldMkLst>
        <pc:spChg chg="mod">
          <ac:chgData name="Mateo Emir Guarnizo Perez (2529574)" userId="S::2529574@student.uwtsd.ac.uk::158e5b47-c985-4db1-846d-9cd2bcc9d400" providerId="AD" clId="Web-{095C0D80-356F-64C9-D032-0FC813925C16}" dt="2026-07-08T10:44:07.348" v="9" actId="20577"/>
          <ac:spMkLst>
            <pc:docMk/>
            <pc:sldMk cId="2563627717" sldId="256"/>
            <ac:spMk id="2" creationId="{13877589-7B87-1810-7D1A-B5A2048E3490}"/>
          </ac:spMkLst>
        </pc:spChg>
      </pc:sldChg>
    </pc:docChg>
  </pc:docChgLst>
  <pc:docChgLst>
    <pc:chgData name="Mateo Emir Guarnizo Perez (2529574)" userId="158e5b47-c985-4db1-846d-9cd2bcc9d400" providerId="ADAL" clId="{85A63DB3-DB76-4E30-BC93-DFCDBC932884}"/>
    <pc:docChg chg="undo custSel modSld">
      <pc:chgData name="Mateo Emir Guarnizo Perez (2529574)" userId="158e5b47-c985-4db1-846d-9cd2bcc9d400" providerId="ADAL" clId="{85A63DB3-DB76-4E30-BC93-DFCDBC932884}" dt="2026-06-17T11:11:31.932" v="526" actId="22"/>
      <pc:docMkLst>
        <pc:docMk/>
      </pc:docMkLst>
      <pc:sldChg chg="modSp mod">
        <pc:chgData name="Mateo Emir Guarnizo Perez (2529574)" userId="158e5b47-c985-4db1-846d-9cd2bcc9d400" providerId="ADAL" clId="{85A63DB3-DB76-4E30-BC93-DFCDBC932884}" dt="2026-06-17T10:56:46.879" v="493" actId="14100"/>
        <pc:sldMkLst>
          <pc:docMk/>
          <pc:sldMk cId="1382716628" sldId="262"/>
        </pc:sldMkLst>
        <pc:spChg chg="mod">
          <ac:chgData name="Mateo Emir Guarnizo Perez (2529574)" userId="158e5b47-c985-4db1-846d-9cd2bcc9d400" providerId="ADAL" clId="{85A63DB3-DB76-4E30-BC93-DFCDBC932884}" dt="2026-06-17T10:56:46.879" v="493" actId="14100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Mateo Emir Guarnizo Perez (2529574)" userId="158e5b47-c985-4db1-846d-9cd2bcc9d400" providerId="ADAL" clId="{85A63DB3-DB76-4E30-BC93-DFCDBC932884}" dt="2026-06-17T11:11:31.932" v="526" actId="22"/>
        <pc:sldMkLst>
          <pc:docMk/>
          <pc:sldMk cId="359125969" sldId="265"/>
        </pc:sldMkLst>
        <pc:spChg chg="mod">
          <ac:chgData name="Mateo Emir Guarnizo Perez (2529574)" userId="158e5b47-c985-4db1-846d-9cd2bcc9d400" providerId="ADAL" clId="{85A63DB3-DB76-4E30-BC93-DFCDBC932884}" dt="2026-06-17T11:11:31.932" v="526" actId="22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Mateo Emir Guarnizo Perez (2529574)" userId="158e5b47-c985-4db1-846d-9cd2bcc9d400" providerId="ADAL" clId="{85A63DB3-DB76-4E30-BC93-DFCDBC932884}" dt="2026-06-17T11:11:09.062" v="524" actId="1076"/>
        <pc:sldMkLst>
          <pc:docMk/>
          <pc:sldMk cId="1917974163" sldId="267"/>
        </pc:sldMkLst>
        <pc:spChg chg="mod">
          <ac:chgData name="Mateo Emir Guarnizo Perez (2529574)" userId="158e5b47-c985-4db1-846d-9cd2bcc9d400" providerId="ADAL" clId="{85A63DB3-DB76-4E30-BC93-DFCDBC932884}" dt="2026-06-17T10:46:14.283" v="293" actId="2763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ateo Emir Guarnizo Perez (2529574)" userId="158e5b47-c985-4db1-846d-9cd2bcc9d400" providerId="ADAL" clId="{85A63DB3-DB76-4E30-BC93-DFCDBC932884}" dt="2026-06-17T11:11:09.062" v="524" actId="1076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F1A2283A-761D-E15E-6251-02A96DA77704}"/>
    <pc:docChg chg="modSld">
      <pc:chgData name="Mateo Emir Guarnizo Perez (2529574)" userId="S::2529574@student.uwtsd.ac.uk::158e5b47-c985-4db1-846d-9cd2bcc9d400" providerId="AD" clId="Web-{F1A2283A-761D-E15E-6251-02A96DA77704}" dt="2026-07-08T09:21:04.559" v="4" actId="1076"/>
      <pc:docMkLst>
        <pc:docMk/>
      </pc:docMkLst>
      <pc:sldChg chg="addSp modSp">
        <pc:chgData name="Mateo Emir Guarnizo Perez (2529574)" userId="S::2529574@student.uwtsd.ac.uk::158e5b47-c985-4db1-846d-9cd2bcc9d400" providerId="AD" clId="Web-{F1A2283A-761D-E15E-6251-02A96DA77704}" dt="2026-07-08T09:21:04.559" v="4" actId="1076"/>
        <pc:sldMkLst>
          <pc:docMk/>
          <pc:sldMk cId="2715806010" sldId="257"/>
        </pc:sldMkLst>
        <pc:picChg chg="add mod">
          <ac:chgData name="Mateo Emir Guarnizo Perez (2529574)" userId="S::2529574@student.uwtsd.ac.uk::158e5b47-c985-4db1-846d-9cd2bcc9d400" providerId="AD" clId="Web-{F1A2283A-761D-E15E-6251-02A96DA77704}" dt="2026-07-08T09:21:04.559" v="4" actId="1076"/>
          <ac:picMkLst>
            <pc:docMk/>
            <pc:sldMk cId="2715806010" sldId="257"/>
            <ac:picMk id="4" creationId="{8FD5D575-FD11-1594-E788-9329CBE1ED19}"/>
          </ac:picMkLst>
        </pc:picChg>
      </pc:sldChg>
    </pc:docChg>
  </pc:docChgLst>
  <pc:docChgLst>
    <pc:chgData name="Mateo Emir Guarnizo Perez (2529574)" userId="S::2529574@student.uwtsd.ac.uk::158e5b47-c985-4db1-846d-9cd2bcc9d400" providerId="AD" clId="Web-{9B7E8723-C019-68F7-3703-42844E66FCB5}"/>
    <pc:docChg chg="modSld">
      <pc:chgData name="Mateo Emir Guarnizo Perez (2529574)" userId="S::2529574@student.uwtsd.ac.uk::158e5b47-c985-4db1-846d-9cd2bcc9d400" providerId="AD" clId="Web-{9B7E8723-C019-68F7-3703-42844E66FCB5}" dt="2026-06-23T08:24:47.269" v="26" actId="20577"/>
      <pc:docMkLst>
        <pc:docMk/>
      </pc:docMkLst>
      <pc:sldChg chg="modSp">
        <pc:chgData name="Mateo Emir Guarnizo Perez (2529574)" userId="S::2529574@student.uwtsd.ac.uk::158e5b47-c985-4db1-846d-9cd2bcc9d400" providerId="AD" clId="Web-{9B7E8723-C019-68F7-3703-42844E66FCB5}" dt="2026-06-23T08:24:47.269" v="26" actId="20577"/>
        <pc:sldMkLst>
          <pc:docMk/>
          <pc:sldMk cId="1917974163" sldId="267"/>
        </pc:sldMkLst>
        <pc:spChg chg="mod">
          <ac:chgData name="Mateo Emir Guarnizo Perez (2529574)" userId="S::2529574@student.uwtsd.ac.uk::158e5b47-c985-4db1-846d-9cd2bcc9d400" providerId="AD" clId="Web-{9B7E8723-C019-68F7-3703-42844E66FCB5}" dt="2026-06-23T08:24:47.269" v="26" actId="20577"/>
          <ac:spMkLst>
            <pc:docMk/>
            <pc:sldMk cId="1917974163" sldId="267"/>
            <ac:spMk id="4" creationId="{2D60B242-8649-A02D-C8DA-AD70AD49A712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0413511A-7DD9-8A15-8222-3265DF05F241}"/>
    <pc:docChg chg="addSld delSld modSld">
      <pc:chgData name="Mateo Emir Guarnizo Perez (2529574)" userId="S::2529574@student.uwtsd.ac.uk::158e5b47-c985-4db1-846d-9cd2bcc9d400" providerId="AD" clId="Web-{0413511A-7DD9-8A15-8222-3265DF05F241}" dt="2026-07-08T10:40:47.887" v="244" actId="20577"/>
      <pc:docMkLst>
        <pc:docMk/>
      </pc:docMkLst>
      <pc:sldChg chg="modSp">
        <pc:chgData name="Mateo Emir Guarnizo Perez (2529574)" userId="S::2529574@student.uwtsd.ac.uk::158e5b47-c985-4db1-846d-9cd2bcc9d400" providerId="AD" clId="Web-{0413511A-7DD9-8A15-8222-3265DF05F241}" dt="2026-07-08T10:40:47.887" v="244" actId="20577"/>
        <pc:sldMkLst>
          <pc:docMk/>
          <pc:sldMk cId="1424087263" sldId="260"/>
        </pc:sldMkLst>
        <pc:spChg chg="mod">
          <ac:chgData name="Mateo Emir Guarnizo Perez (2529574)" userId="S::2529574@student.uwtsd.ac.uk::158e5b47-c985-4db1-846d-9cd2bcc9d400" providerId="AD" clId="Web-{0413511A-7DD9-8A15-8222-3265DF05F241}" dt="2026-07-08T10:40:47.887" v="244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">
        <pc:chgData name="Mateo Emir Guarnizo Perez (2529574)" userId="S::2529574@student.uwtsd.ac.uk::158e5b47-c985-4db1-846d-9cd2bcc9d400" providerId="AD" clId="Web-{0413511A-7DD9-8A15-8222-3265DF05F241}" dt="2026-07-08T10:27:25.311" v="6" actId="20577"/>
        <pc:sldMkLst>
          <pc:docMk/>
          <pc:sldMk cId="1382716628" sldId="262"/>
        </pc:sldMkLst>
        <pc:spChg chg="mod">
          <ac:chgData name="Mateo Emir Guarnizo Perez (2529574)" userId="S::2529574@student.uwtsd.ac.uk::158e5b47-c985-4db1-846d-9cd2bcc9d400" providerId="AD" clId="Web-{0413511A-7DD9-8A15-8222-3265DF05F241}" dt="2026-07-08T10:27:25.311" v="6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Mateo Emir Guarnizo Perez (2529574)" userId="S::2529574@student.uwtsd.ac.uk::158e5b47-c985-4db1-846d-9cd2bcc9d400" providerId="AD" clId="Web-{0413511A-7DD9-8A15-8222-3265DF05F241}" dt="2026-07-08T10:37:08.566" v="164" actId="20577"/>
        <pc:sldMkLst>
          <pc:docMk/>
          <pc:sldMk cId="3970473306" sldId="264"/>
        </pc:sldMkLst>
        <pc:spChg chg="mod">
          <ac:chgData name="Mateo Emir Guarnizo Perez (2529574)" userId="S::2529574@student.uwtsd.ac.uk::158e5b47-c985-4db1-846d-9cd2bcc9d400" providerId="AD" clId="Web-{0413511A-7DD9-8A15-8222-3265DF05F241}" dt="2026-07-08T10:37:08.566" v="164" actId="20577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ateo Emir Guarnizo Perez (2529574)" userId="S::2529574@student.uwtsd.ac.uk::158e5b47-c985-4db1-846d-9cd2bcc9d400" providerId="AD" clId="Web-{0413511A-7DD9-8A15-8222-3265DF05F241}" dt="2026-07-08T10:37:02.269" v="16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Mateo Emir Guarnizo Perez (2529574)" userId="S::2529574@student.uwtsd.ac.uk::158e5b47-c985-4db1-846d-9cd2bcc9d400" providerId="AD" clId="Web-{0413511A-7DD9-8A15-8222-3265DF05F241}" dt="2026-07-08T10:30:14.583" v="25" actId="20577"/>
        <pc:sldMkLst>
          <pc:docMk/>
          <pc:sldMk cId="359125969" sldId="265"/>
        </pc:sldMkLst>
        <pc:spChg chg="mod">
          <ac:chgData name="Mateo Emir Guarnizo Perez (2529574)" userId="S::2529574@student.uwtsd.ac.uk::158e5b47-c985-4db1-846d-9cd2bcc9d400" providerId="AD" clId="Web-{0413511A-7DD9-8A15-8222-3265DF05F241}" dt="2026-07-08T10:30:14.583" v="2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Mateo Emir Guarnizo Perez (2529574)" userId="S::2529574@student.uwtsd.ac.uk::158e5b47-c985-4db1-846d-9cd2bcc9d400" providerId="AD" clId="Web-{0413511A-7DD9-8A15-8222-3265DF05F241}" dt="2026-07-08T10:31:26.351" v="36" actId="20577"/>
        <pc:sldMkLst>
          <pc:docMk/>
          <pc:sldMk cId="3645478630" sldId="268"/>
        </pc:sldMkLst>
        <pc:spChg chg="mod">
          <ac:chgData name="Mateo Emir Guarnizo Perez (2529574)" userId="S::2529574@student.uwtsd.ac.uk::158e5b47-c985-4db1-846d-9cd2bcc9d400" providerId="AD" clId="Web-{0413511A-7DD9-8A15-8222-3265DF05F241}" dt="2026-07-08T10:30:39.615" v="28" actId="1076"/>
          <ac:spMkLst>
            <pc:docMk/>
            <pc:sldMk cId="3645478630" sldId="268"/>
            <ac:spMk id="28" creationId="{329F39E7-66E9-E894-6FEE-421E6F9BF3A7}"/>
          </ac:spMkLst>
        </pc:spChg>
        <pc:spChg chg="mod">
          <ac:chgData name="Mateo Emir Guarnizo Perez (2529574)" userId="S::2529574@student.uwtsd.ac.uk::158e5b47-c985-4db1-846d-9cd2bcc9d400" providerId="AD" clId="Web-{0413511A-7DD9-8A15-8222-3265DF05F241}" dt="2026-07-08T10:31:26.351" v="36" actId="20577"/>
          <ac:spMkLst>
            <pc:docMk/>
            <pc:sldMk cId="3645478630" sldId="268"/>
            <ac:spMk id="31" creationId="{509D2ADA-D462-D16B-886D-1B0A10A37F45}"/>
          </ac:spMkLst>
        </pc:spChg>
      </pc:sldChg>
      <pc:sldChg chg="new del">
        <pc:chgData name="Mateo Emir Guarnizo Perez (2529574)" userId="S::2529574@student.uwtsd.ac.uk::158e5b47-c985-4db1-846d-9cd2bcc9d400" providerId="AD" clId="Web-{0413511A-7DD9-8A15-8222-3265DF05F241}" dt="2026-07-08T10:27:02.154" v="1"/>
        <pc:sldMkLst>
          <pc:docMk/>
          <pc:sldMk cId="4282039971" sldId="269"/>
        </pc:sldMkLst>
      </pc:sldChg>
    </pc:docChg>
  </pc:docChgLst>
  <pc:docChgLst>
    <pc:chgData name="Mateo Emir Guarnizo Perez (2529574)" userId="S::2529574@student.uwtsd.ac.uk::158e5b47-c985-4db1-846d-9cd2bcc9d400" providerId="AD" clId="Web-{811112D4-679A-9BE6-F0A7-9F1FBA1D2741}"/>
    <pc:docChg chg="modSld">
      <pc:chgData name="Mateo Emir Guarnizo Perez (2529574)" userId="S::2529574@student.uwtsd.ac.uk::158e5b47-c985-4db1-846d-9cd2bcc9d400" providerId="AD" clId="Web-{811112D4-679A-9BE6-F0A7-9F1FBA1D2741}" dt="2026-07-01T10:45:20.416" v="540" actId="1076"/>
      <pc:docMkLst>
        <pc:docMk/>
      </pc:docMkLst>
      <pc:sldChg chg="addSp delSp modSp">
        <pc:chgData name="Mateo Emir Guarnizo Perez (2529574)" userId="S::2529574@student.uwtsd.ac.uk::158e5b47-c985-4db1-846d-9cd2bcc9d400" providerId="AD" clId="Web-{811112D4-679A-9BE6-F0A7-9F1FBA1D2741}" dt="2026-07-01T10:45:20.416" v="540" actId="1076"/>
        <pc:sldMkLst>
          <pc:docMk/>
          <pc:sldMk cId="3645478630" sldId="268"/>
        </pc:sldMkLst>
        <pc:spChg chg="add mod">
          <ac:chgData name="Mateo Emir Guarnizo Perez (2529574)" userId="S::2529574@student.uwtsd.ac.uk::158e5b47-c985-4db1-846d-9cd2bcc9d400" providerId="AD" clId="Web-{811112D4-679A-9BE6-F0A7-9F1FBA1D2741}" dt="2026-07-01T10:42:32.958" v="520" actId="1076"/>
          <ac:spMkLst>
            <pc:docMk/>
            <pc:sldMk cId="3645478630" sldId="268"/>
            <ac:spMk id="2" creationId="{8F66D3CF-2345-708E-15FA-203CE208AB1B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4:02.335" v="529" actId="14100"/>
          <ac:spMkLst>
            <pc:docMk/>
            <pc:sldMk cId="3645478630" sldId="268"/>
            <ac:spMk id="3" creationId="{0293D058-9DF0-EECF-F667-1EAB43FBCD44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5:17.056" v="539" actId="1076"/>
          <ac:spMkLst>
            <pc:docMk/>
            <pc:sldMk cId="3645478630" sldId="268"/>
            <ac:spMk id="5" creationId="{BB29A912-4425-B94F-E396-75BFAFF446A5}"/>
          </ac:spMkLst>
        </pc:spChg>
        <pc:spChg chg="mod">
          <ac:chgData name="Mateo Emir Guarnizo Perez (2529574)" userId="S::2529574@student.uwtsd.ac.uk::158e5b47-c985-4db1-846d-9cd2bcc9d400" providerId="AD" clId="Web-{811112D4-679A-9BE6-F0A7-9F1FBA1D2741}" dt="2026-07-01T10:45:14.056" v="538" actId="14100"/>
          <ac:spMkLst>
            <pc:docMk/>
            <pc:sldMk cId="3645478630" sldId="268"/>
            <ac:spMk id="6" creationId="{165A015D-EE0C-828C-BB0A-75A150133907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0:41.095" v="500" actId="1076"/>
          <ac:spMkLst>
            <pc:docMk/>
            <pc:sldMk cId="3645478630" sldId="268"/>
            <ac:spMk id="7" creationId="{1E08708D-5410-5CD1-FA33-72A130CCD123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5:20.416" v="540" actId="1076"/>
          <ac:spMkLst>
            <pc:docMk/>
            <pc:sldMk cId="3645478630" sldId="268"/>
            <ac:spMk id="14" creationId="{32A65884-429F-B1B0-5E13-5E5C4597C005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2:57.644" v="463" actId="1076"/>
          <ac:spMkLst>
            <pc:docMk/>
            <pc:sldMk cId="3645478630" sldId="268"/>
            <ac:spMk id="21" creationId="{9F85B89C-2F10-746B-EE65-671947F7699A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2:57.676" v="464" actId="1076"/>
          <ac:spMkLst>
            <pc:docMk/>
            <pc:sldMk cId="3645478630" sldId="268"/>
            <ac:spMk id="24" creationId="{450F4058-9796-D7CA-6C9A-8B221FD99DAD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0:59.674" v="504" actId="1076"/>
          <ac:spMkLst>
            <pc:docMk/>
            <pc:sldMk cId="3645478630" sldId="268"/>
            <ac:spMk id="25" creationId="{1432F5A2-CFC7-1C5F-4F9E-9D638A782EF7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1:14.799" v="508" actId="1076"/>
          <ac:spMkLst>
            <pc:docMk/>
            <pc:sldMk cId="3645478630" sldId="268"/>
            <ac:spMk id="26" creationId="{3924B78D-05CB-7152-4CC5-5E426AE5D912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2:57.691" v="465" actId="1076"/>
          <ac:spMkLst>
            <pc:docMk/>
            <pc:sldMk cId="3645478630" sldId="268"/>
            <ac:spMk id="27" creationId="{84467761-0BED-8136-9A9A-95B32BDEF113}"/>
          </ac:spMkLst>
        </pc:spChg>
        <pc:spChg chg="add del mod">
          <ac:chgData name="Mateo Emir Guarnizo Perez (2529574)" userId="S::2529574@student.uwtsd.ac.uk::158e5b47-c985-4db1-846d-9cd2bcc9d400" providerId="AD" clId="Web-{811112D4-679A-9BE6-F0A7-9F1FBA1D2741}" dt="2026-07-01T10:44:48.430" v="535" actId="14100"/>
          <ac:spMkLst>
            <pc:docMk/>
            <pc:sldMk cId="3645478630" sldId="268"/>
            <ac:spMk id="28" creationId="{329F39E7-66E9-E894-6FEE-421E6F9BF3A7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2:05.316" v="516" actId="1076"/>
          <ac:spMkLst>
            <pc:docMk/>
            <pc:sldMk cId="3645478630" sldId="268"/>
            <ac:spMk id="29" creationId="{D74F8D99-20DA-998E-2A8C-C965931A1D4E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27:33.229" v="432" actId="1076"/>
          <ac:spMkLst>
            <pc:docMk/>
            <pc:sldMk cId="3645478630" sldId="268"/>
            <ac:spMk id="30" creationId="{E77F5401-5E5F-68E7-9C55-226F625661D5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3:09.943" v="526" actId="1076"/>
          <ac:spMkLst>
            <pc:docMk/>
            <pc:sldMk cId="3645478630" sldId="268"/>
            <ac:spMk id="31" creationId="{509D2ADA-D462-D16B-886D-1B0A10A37F45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41:25.581" v="509" actId="1076"/>
          <ac:spMkLst>
            <pc:docMk/>
            <pc:sldMk cId="3645478630" sldId="268"/>
            <ac:spMk id="32" creationId="{8389BE37-82F7-E019-4193-076E3D9D4E4B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7:22.433" v="483"/>
          <ac:spMkLst>
            <pc:docMk/>
            <pc:sldMk cId="3645478630" sldId="268"/>
            <ac:spMk id="33" creationId="{66F1B52A-6E23-7D6D-34EC-A407E209B248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7:31.105" v="486" actId="1076"/>
          <ac:spMkLst>
            <pc:docMk/>
            <pc:sldMk cId="3645478630" sldId="268"/>
            <ac:spMk id="34" creationId="{D4DF8294-9AD7-EFA4-A549-56564BB0F200}"/>
          </ac:spMkLst>
        </pc:spChg>
        <pc:spChg chg="add mod">
          <ac:chgData name="Mateo Emir Guarnizo Perez (2529574)" userId="S::2529574@student.uwtsd.ac.uk::158e5b47-c985-4db1-846d-9cd2bcc9d400" providerId="AD" clId="Web-{811112D4-679A-9BE6-F0A7-9F1FBA1D2741}" dt="2026-07-01T10:37:52.512" v="490" actId="1076"/>
          <ac:spMkLst>
            <pc:docMk/>
            <pc:sldMk cId="3645478630" sldId="268"/>
            <ac:spMk id="35" creationId="{882CA814-ED57-A8A9-30F1-A8F1F5DED638}"/>
          </ac:spMkLst>
        </pc:spChg>
        <pc:cxnChg chg="add mod">
          <ac:chgData name="Mateo Emir Guarnizo Perez (2529574)" userId="S::2529574@student.uwtsd.ac.uk::158e5b47-c985-4db1-846d-9cd2bcc9d400" providerId="AD" clId="Web-{811112D4-679A-9BE6-F0A7-9F1FBA1D2741}" dt="2026-07-01T10:44:07.242" v="530" actId="14100"/>
          <ac:cxnSpMkLst>
            <pc:docMk/>
            <pc:sldMk cId="3645478630" sldId="268"/>
            <ac:cxnSpMk id="4" creationId="{7C26FBB4-6CE1-1277-476C-3572F23D1434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519" v="456" actId="1076"/>
          <ac:cxnSpMkLst>
            <pc:docMk/>
            <pc:sldMk cId="3645478630" sldId="268"/>
            <ac:cxnSpMk id="8" creationId="{0B2A1D78-DF4E-D439-DE02-AAA78CE65D7D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9:45.390" v="493" actId="14100"/>
          <ac:cxnSpMkLst>
            <pc:docMk/>
            <pc:sldMk cId="3645478630" sldId="268"/>
            <ac:cxnSpMk id="9" creationId="{63C8C290-44C2-5FA4-0909-473A0803C5B9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535" v="457" actId="1076"/>
          <ac:cxnSpMkLst>
            <pc:docMk/>
            <pc:sldMk cId="3645478630" sldId="268"/>
            <ac:cxnSpMk id="10" creationId="{8F5B087D-4CDD-33FA-98A9-18C7DD1FAB63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551" v="458" actId="1076"/>
          <ac:cxnSpMkLst>
            <pc:docMk/>
            <pc:sldMk cId="3645478630" sldId="268"/>
            <ac:cxnSpMk id="11" creationId="{2DF85043-C111-A780-AB37-F47ED7853C83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41:09.877" v="507" actId="1076"/>
          <ac:cxnSpMkLst>
            <pc:docMk/>
            <pc:sldMk cId="3645478630" sldId="268"/>
            <ac:cxnSpMk id="12" creationId="{5B5DCF7B-08EC-9C04-4265-26E1CC59E492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40:48.955" v="502" actId="1076"/>
          <ac:cxnSpMkLst>
            <pc:docMk/>
            <pc:sldMk cId="3645478630" sldId="268"/>
            <ac:cxnSpMk id="13" creationId="{66EF82BB-04AB-86D1-80C5-5C4CD6E2EEC9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582" v="460" actId="1076"/>
          <ac:cxnSpMkLst>
            <pc:docMk/>
            <pc:sldMk cId="3645478630" sldId="268"/>
            <ac:cxnSpMk id="15" creationId="{303CB938-F3C0-1C48-6BE0-A9D34CCB0889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42:27.317" v="519" actId="1076"/>
          <ac:cxnSpMkLst>
            <pc:docMk/>
            <pc:sldMk cId="3645478630" sldId="268"/>
            <ac:cxnSpMk id="16" creationId="{61837D5D-C717-D918-1F3C-05D51F7185FA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42:10.691" v="517" actId="1076"/>
          <ac:cxnSpMkLst>
            <pc:docMk/>
            <pc:sldMk cId="3645478630" sldId="268"/>
            <ac:cxnSpMk id="17" creationId="{EA739D2F-C55C-7EDA-4858-5C593AEF0446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27:33.151" v="428" actId="1076"/>
          <ac:cxnSpMkLst>
            <pc:docMk/>
            <pc:sldMk cId="3645478630" sldId="268"/>
            <ac:cxnSpMk id="18" creationId="{74FC6668-D9B7-6E4E-9FBD-1A07DB498CA2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613" v="461" actId="1076"/>
          <ac:cxnSpMkLst>
            <pc:docMk/>
            <pc:sldMk cId="3645478630" sldId="268"/>
            <ac:cxnSpMk id="19" creationId="{2CB58EE1-6284-A51A-8BD1-7F6CF03FE5B2}"/>
          </ac:cxnSpMkLst>
        </pc:cxnChg>
        <pc:cxnChg chg="add mod">
          <ac:chgData name="Mateo Emir Guarnizo Perez (2529574)" userId="S::2529574@student.uwtsd.ac.uk::158e5b47-c985-4db1-846d-9cd2bcc9d400" providerId="AD" clId="Web-{811112D4-679A-9BE6-F0A7-9F1FBA1D2741}" dt="2026-07-01T10:32:57.629" v="462" actId="1076"/>
          <ac:cxnSpMkLst>
            <pc:docMk/>
            <pc:sldMk cId="3645478630" sldId="268"/>
            <ac:cxnSpMk id="20" creationId="{FAE0D5F7-2AA9-4DAA-491C-883A11EF9032}"/>
          </ac:cxnSpMkLst>
        </pc:cxnChg>
      </pc:sldChg>
    </pc:docChg>
  </pc:docChgLst>
  <pc:docChgLst>
    <pc:chgData name="Mateo Emir Guarnizo Perez (2529574)" userId="S::2529574@student.uwtsd.ac.uk::158e5b47-c985-4db1-846d-9cd2bcc9d400" providerId="AD" clId="Web-{AA082B19-E23F-0AD7-9AC0-4CC64CCC59C3}"/>
    <pc:docChg chg="modSld">
      <pc:chgData name="Mateo Emir Guarnizo Perez (2529574)" userId="S::2529574@student.uwtsd.ac.uk::158e5b47-c985-4db1-846d-9cd2bcc9d400" providerId="AD" clId="Web-{AA082B19-E23F-0AD7-9AC0-4CC64CCC59C3}" dt="2026-06-10T11:15:31.562" v="525" actId="20577"/>
      <pc:docMkLst>
        <pc:docMk/>
      </pc:docMkLst>
      <pc:sldChg chg="modSp">
        <pc:chgData name="Mateo Emir Guarnizo Perez (2529574)" userId="S::2529574@student.uwtsd.ac.uk::158e5b47-c985-4db1-846d-9cd2bcc9d400" providerId="AD" clId="Web-{AA082B19-E23F-0AD7-9AC0-4CC64CCC59C3}" dt="2026-06-10T11:06:02.803" v="177" actId="20577"/>
        <pc:sldMkLst>
          <pc:docMk/>
          <pc:sldMk cId="1748499028" sldId="259"/>
        </pc:sldMkLst>
        <pc:spChg chg="mod">
          <ac:chgData name="Mateo Emir Guarnizo Perez (2529574)" userId="S::2529574@student.uwtsd.ac.uk::158e5b47-c985-4db1-846d-9cd2bcc9d400" providerId="AD" clId="Web-{AA082B19-E23F-0AD7-9AC0-4CC64CCC59C3}" dt="2026-06-10T11:06:02.803" v="177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ateo Emir Guarnizo Perez (2529574)" userId="S::2529574@student.uwtsd.ac.uk::158e5b47-c985-4db1-846d-9cd2bcc9d400" providerId="AD" clId="Web-{AA082B19-E23F-0AD7-9AC0-4CC64CCC59C3}" dt="2026-06-10T11:15:31.562" v="525" actId="20577"/>
        <pc:sldMkLst>
          <pc:docMk/>
          <pc:sldMk cId="1424087263" sldId="260"/>
        </pc:sldMkLst>
        <pc:spChg chg="mod">
          <ac:chgData name="Mateo Emir Guarnizo Perez (2529574)" userId="S::2529574@student.uwtsd.ac.uk::158e5b47-c985-4db1-846d-9cd2bcc9d400" providerId="AD" clId="Web-{AA082B19-E23F-0AD7-9AC0-4CC64CCC59C3}" dt="2026-06-10T11:15:31.562" v="525" actId="20577"/>
          <ac:spMkLst>
            <pc:docMk/>
            <pc:sldMk cId="1424087263" sldId="260"/>
            <ac:spMk id="3" creationId="{E73EC453-8E6E-AAA5-639A-7F2EB8FCDBC5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524A0DC6-DF2B-FE9B-042A-6F729F42C93C}"/>
    <pc:docChg chg="modSld">
      <pc:chgData name="Mateo Emir Guarnizo Perez (2529574)" userId="S::2529574@student.uwtsd.ac.uk::158e5b47-c985-4db1-846d-9cd2bcc9d400" providerId="AD" clId="Web-{524A0DC6-DF2B-FE9B-042A-6F729F42C93C}" dt="2026-06-24T11:08:02.549" v="1430" actId="20577"/>
      <pc:docMkLst>
        <pc:docMk/>
      </pc:docMkLst>
      <pc:sldChg chg="modSp">
        <pc:chgData name="Mateo Emir Guarnizo Perez (2529574)" userId="S::2529574@student.uwtsd.ac.uk::158e5b47-c985-4db1-846d-9cd2bcc9d400" providerId="AD" clId="Web-{524A0DC6-DF2B-FE9B-042A-6F729F42C93C}" dt="2026-06-24T08:31:58.496" v="34" actId="20577"/>
        <pc:sldMkLst>
          <pc:docMk/>
          <pc:sldMk cId="2563627717" sldId="256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08:31:58.496" v="3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1:07:26.266" v="1424" actId="20577"/>
        <pc:sldMkLst>
          <pc:docMk/>
          <pc:sldMk cId="2897957523" sldId="258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1:01:15.560" v="1417" actId="1076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Mateo Emir Guarnizo Perez (2529574)" userId="S::2529574@student.uwtsd.ac.uk::158e5b47-c985-4db1-846d-9cd2bcc9d400" providerId="AD" clId="Web-{524A0DC6-DF2B-FE9B-042A-6F729F42C93C}" dt="2026-06-24T11:07:26.266" v="1424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1:08:02.549" v="1430" actId="20577"/>
        <pc:sldMkLst>
          <pc:docMk/>
          <pc:sldMk cId="1748499028" sldId="259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1:07:37.704" v="1425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Mateo Emir Guarnizo Perez (2529574)" userId="S::2529574@student.uwtsd.ac.uk::158e5b47-c985-4db1-846d-9cd2bcc9d400" providerId="AD" clId="Web-{524A0DC6-DF2B-FE9B-042A-6F729F42C93C}" dt="2026-06-24T11:08:02.549" v="1430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0:51:02.014" v="1050" actId="20577"/>
        <pc:sldMkLst>
          <pc:docMk/>
          <pc:sldMk cId="1382716628" sldId="262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0:51:02.014" v="1050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0:30:30.938" v="700" actId="20577"/>
        <pc:sldMkLst>
          <pc:docMk/>
          <pc:sldMk cId="3970473306" sldId="264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0:22:48.446" v="372" actId="20577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ateo Emir Guarnizo Perez (2529574)" userId="S::2529574@student.uwtsd.ac.uk::158e5b47-c985-4db1-846d-9cd2bcc9d400" providerId="AD" clId="Web-{524A0DC6-DF2B-FE9B-042A-6F729F42C93C}" dt="2026-06-24T10:30:30.938" v="700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0:50:17.324" v="1044" actId="20577"/>
        <pc:sldMkLst>
          <pc:docMk/>
          <pc:sldMk cId="359125969" sldId="265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0:50:17.324" v="1044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Mateo Emir Guarnizo Perez (2529574)" userId="S::2529574@student.uwtsd.ac.uk::158e5b47-c985-4db1-846d-9cd2bcc9d400" providerId="AD" clId="Web-{524A0DC6-DF2B-FE9B-042A-6F729F42C93C}" dt="2026-06-24T10:54:22.946" v="1069" actId="1076"/>
        <pc:sldMkLst>
          <pc:docMk/>
          <pc:sldMk cId="1917974163" sldId="267"/>
        </pc:sldMkLst>
        <pc:spChg chg="mod">
          <ac:chgData name="Mateo Emir Guarnizo Perez (2529574)" userId="S::2529574@student.uwtsd.ac.uk::158e5b47-c985-4db1-846d-9cd2bcc9d400" providerId="AD" clId="Web-{524A0DC6-DF2B-FE9B-042A-6F729F42C93C}" dt="2026-06-24T10:54:22.946" v="1069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ateo Emir Guarnizo Perez (2529574)" userId="S::2529574@student.uwtsd.ac.uk::158e5b47-c985-4db1-846d-9cd2bcc9d400" providerId="AD" clId="Web-{524A0DC6-DF2B-FE9B-042A-6F729F42C93C}" dt="2026-06-24T10:54:05.930" v="1066" actId="14100"/>
          <ac:spMkLst>
            <pc:docMk/>
            <pc:sldMk cId="1917974163" sldId="267"/>
            <ac:spMk id="4" creationId="{2D60B242-8649-A02D-C8DA-AD70AD49A712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AC8E3896-C2E2-EE95-70ED-F1386C7CAC69}"/>
    <pc:docChg chg="modSld">
      <pc:chgData name="Mateo Emir Guarnizo Perez (2529574)" userId="S::2529574@student.uwtsd.ac.uk::158e5b47-c985-4db1-846d-9cd2bcc9d400" providerId="AD" clId="Web-{AC8E3896-C2E2-EE95-70ED-F1386C7CAC69}" dt="2026-07-08T11:25:22.374" v="15" actId="20577"/>
      <pc:docMkLst>
        <pc:docMk/>
      </pc:docMkLst>
      <pc:sldChg chg="modSp">
        <pc:chgData name="Mateo Emir Guarnizo Perez (2529574)" userId="S::2529574@student.uwtsd.ac.uk::158e5b47-c985-4db1-846d-9cd2bcc9d400" providerId="AD" clId="Web-{AC8E3896-C2E2-EE95-70ED-F1386C7CAC69}" dt="2026-07-08T11:25:22.374" v="15" actId="20577"/>
        <pc:sldMkLst>
          <pc:docMk/>
          <pc:sldMk cId="359125969" sldId="265"/>
        </pc:sldMkLst>
        <pc:spChg chg="mod">
          <ac:chgData name="Mateo Emir Guarnizo Perez (2529574)" userId="S::2529574@student.uwtsd.ac.uk::158e5b47-c985-4db1-846d-9cd2bcc9d400" providerId="AD" clId="Web-{AC8E3896-C2E2-EE95-70ED-F1386C7CAC69}" dt="2026-07-08T11:25:22.374" v="15" actId="20577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  <pc:docChgLst>
    <pc:chgData name="Mateo Emir Guarnizo Perez (2529574)" userId="S::2529574@student.uwtsd.ac.uk::158e5b47-c985-4db1-846d-9cd2bcc9d400" providerId="AD" clId="Web-{6A002411-CCEC-76BA-08A1-3B8D4E39061B}"/>
    <pc:docChg chg="mod modSld addMainMaster delMainMaster">
      <pc:chgData name="Mateo Emir Guarnizo Perez (2529574)" userId="S::2529574@student.uwtsd.ac.uk::158e5b47-c985-4db1-846d-9cd2bcc9d400" providerId="AD" clId="Web-{6A002411-CCEC-76BA-08A1-3B8D4E39061B}" dt="2026-06-23T08:20:34.057" v="119" actId="20577"/>
      <pc:docMkLst>
        <pc:docMk/>
      </pc:docMkLst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0:35.602" v="20" actId="20577"/>
        <pc:sldMkLst>
          <pc:docMk/>
          <pc:sldMk cId="2563627717" sldId="256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0:35.602" v="20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0:49.868" v="21" actId="20577"/>
        <pc:sldMkLst>
          <pc:docMk/>
          <pc:sldMk cId="2715806010" sldId="257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09:37.085" v="3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0:49.868" v="21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1:21.244" v="24" actId="20577"/>
        <pc:sldMkLst>
          <pc:docMk/>
          <pc:sldMk cId="2897957523" sldId="258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1:14.947" v="23" actId="14100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1:21.244" v="24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1:48.167" v="28" actId="14100"/>
        <pc:sldMkLst>
          <pc:docMk/>
          <pc:sldMk cId="1748499028" sldId="259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1:35.323" v="26" actId="20577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1:48.167" v="28" actId="14100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2:56.356" v="40" actId="20577"/>
        <pc:sldMkLst>
          <pc:docMk/>
          <pc:sldMk cId="1424087263" sldId="260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2:09.152" v="30" actId="14100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2:56.356" v="40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17:33.630" v="80" actId="20577"/>
        <pc:sldMkLst>
          <pc:docMk/>
          <pc:sldMk cId="1382716628" sldId="262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4:10.749" v="47" actId="14100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7:33.630" v="80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09:37.085" v="3"/>
        <pc:sldMkLst>
          <pc:docMk/>
          <pc:sldMk cId="3970473306" sldId="264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09:37.085" v="3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09:37.085" v="3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20:34.057" v="119" actId="20577"/>
        <pc:sldMkLst>
          <pc:docMk/>
          <pc:sldMk cId="359125969" sldId="265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20:16.166" v="114" actId="2057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20:34.057" v="119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 modClrScheme chgLayout">
        <pc:chgData name="Mateo Emir Guarnizo Perez (2529574)" userId="S::2529574@student.uwtsd.ac.uk::158e5b47-c985-4db1-846d-9cd2bcc9d400" providerId="AD" clId="Web-{6A002411-CCEC-76BA-08A1-3B8D4E39061B}" dt="2026-06-23T08:09:37.085" v="3"/>
        <pc:sldMkLst>
          <pc:docMk/>
          <pc:sldMk cId="2850782885" sldId="266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09:37.085" v="3"/>
          <ac:spMkLst>
            <pc:docMk/>
            <pc:sldMk cId="2850782885" sldId="266"/>
            <ac:spMk id="2" creationId="{522107DF-28D1-AECE-299A-375E6A01AF85}"/>
          </ac:spMkLst>
        </pc:spChg>
      </pc:sldChg>
      <pc:sldChg chg="addSp modSp mod modClrScheme chgLayout">
        <pc:chgData name="Mateo Emir Guarnizo Perez (2529574)" userId="S::2529574@student.uwtsd.ac.uk::158e5b47-c985-4db1-846d-9cd2bcc9d400" providerId="AD" clId="Web-{6A002411-CCEC-76BA-08A1-3B8D4E39061B}" dt="2026-06-23T08:18:53.523" v="99" actId="14100"/>
        <pc:sldMkLst>
          <pc:docMk/>
          <pc:sldMk cId="1917974163" sldId="267"/>
        </pc:sldMkLst>
        <pc:spChg chg="mod ord">
          <ac:chgData name="Mateo Emir Guarnizo Perez (2529574)" userId="S::2529574@student.uwtsd.ac.uk::158e5b47-c985-4db1-846d-9cd2bcc9d400" providerId="AD" clId="Web-{6A002411-CCEC-76BA-08A1-3B8D4E39061B}" dt="2026-06-23T08:18:09.600" v="87" actId="14100"/>
          <ac:spMkLst>
            <pc:docMk/>
            <pc:sldMk cId="1917974163" sldId="267"/>
            <ac:spMk id="2" creationId="{631727AA-2A4B-7459-64F6-8CB68974F0E3}"/>
          </ac:spMkLst>
        </pc:spChg>
        <pc:spChg chg="mod ord">
          <ac:chgData name="Mateo Emir Guarnizo Perez (2529574)" userId="S::2529574@student.uwtsd.ac.uk::158e5b47-c985-4db1-846d-9cd2bcc9d400" providerId="AD" clId="Web-{6A002411-CCEC-76BA-08A1-3B8D4E39061B}" dt="2026-06-23T08:17:59.803" v="85" actId="14100"/>
          <ac:spMkLst>
            <pc:docMk/>
            <pc:sldMk cId="1917974163" sldId="267"/>
            <ac:spMk id="3" creationId="{C71705AF-A114-46D3-808C-4A69D3AE5A69}"/>
          </ac:spMkLst>
        </pc:spChg>
        <pc:spChg chg="add mod">
          <ac:chgData name="Mateo Emir Guarnizo Perez (2529574)" userId="S::2529574@student.uwtsd.ac.uk::158e5b47-c985-4db1-846d-9cd2bcc9d400" providerId="AD" clId="Web-{6A002411-CCEC-76BA-08A1-3B8D4E39061B}" dt="2026-06-23T08:18:53.523" v="99" actId="14100"/>
          <ac:spMkLst>
            <pc:docMk/>
            <pc:sldMk cId="1917974163" sldId="267"/>
            <ac:spMk id="4" creationId="{2D60B242-8649-A02D-C8DA-AD70AD49A712}"/>
          </ac:spMkLst>
        </pc:spChg>
      </pc:sldChg>
      <pc:sldChg chg="addSp delSp modSp mod modClrScheme chgLayout">
        <pc:chgData name="Mateo Emir Guarnizo Perez (2529574)" userId="S::2529574@student.uwtsd.ac.uk::158e5b47-c985-4db1-846d-9cd2bcc9d400" providerId="AD" clId="Web-{6A002411-CCEC-76BA-08A1-3B8D4E39061B}" dt="2026-06-23T08:19:42.165" v="110"/>
        <pc:sldMkLst>
          <pc:docMk/>
          <pc:sldMk cId="3645478630" sldId="268"/>
        </pc:sldMkLst>
        <pc:spChg chg="add mod">
          <ac:chgData name="Mateo Emir Guarnizo Perez (2529574)" userId="S::2529574@student.uwtsd.ac.uk::158e5b47-c985-4db1-846d-9cd2bcc9d400" providerId="AD" clId="Web-{6A002411-CCEC-76BA-08A1-3B8D4E39061B}" dt="2026-06-23T08:19:40.244" v="109" actId="20577"/>
          <ac:spMkLst>
            <pc:docMk/>
            <pc:sldMk cId="3645478630" sldId="268"/>
            <ac:spMk id="6" creationId="{165A015D-EE0C-828C-BB0A-75A150133907}"/>
          </ac:spMkLst>
        </pc:spChg>
      </pc:sldChg>
      <pc:sldMasterChg chg="add addSldLayout modSldLayout">
        <pc:chgData name="Mateo Emir Guarnizo Perez (2529574)" userId="S::2529574@student.uwtsd.ac.uk::158e5b47-c985-4db1-846d-9cd2bcc9d400" providerId="AD" clId="Web-{6A002411-CCEC-76BA-08A1-3B8D4E39061B}" dt="2026-06-23T08:09:37.085" v="3"/>
        <pc:sldMasterMkLst>
          <pc:docMk/>
          <pc:sldMasterMk cId="2143164992" sldId="2147483766"/>
        </pc:sldMasterMkLst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1373646639" sldId="2147483767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567694907" sldId="2147483768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1636625162" sldId="2147483769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519333001" sldId="2147483770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1256045121" sldId="2147483771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4150199747" sldId="2147483772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2029127829" sldId="2147483773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2589285806" sldId="2147483774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972777456" sldId="2147483775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2986455817" sldId="2147483776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580879105" sldId="2147483777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239989069" sldId="2147483778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289068778" sldId="2147483779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533066347" sldId="2147483780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847574319" sldId="2147483781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4279408653" sldId="2147483782"/>
          </pc:sldLayoutMkLst>
        </pc:sldLayoutChg>
        <pc:sldLayoutChg chg="add mod replId">
          <pc:chgData name="Mateo Emir Guarnizo Perez (2529574)" userId="S::2529574@student.uwtsd.ac.uk::158e5b47-c985-4db1-846d-9cd2bcc9d400" providerId="AD" clId="Web-{6A002411-CCEC-76BA-08A1-3B8D4E39061B}" dt="2026-06-23T08:09:37.085" v="3"/>
          <pc:sldLayoutMkLst>
            <pc:docMk/>
            <pc:sldMasterMk cId="2143164992" sldId="2147483766"/>
            <pc:sldLayoutMk cId="3912208849" sldId="21474837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646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694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25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333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04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199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127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285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777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455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879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989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068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30663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574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4086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208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164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78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sb.org.uk/resources/reports/small-business-index" TargetMode="External"/><Relationship Id="rId2" Type="http://schemas.openxmlformats.org/officeDocument/2006/relationships/hyperlink" Target="https://brc.org.uk/market-intelligence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ons.gov.uk/businessindustryandtrade/retailindustry/bulletins/retailsales/december2025" TargetMode="External"/><Relationship Id="rId5" Type="http://schemas.openxmlformats.org/officeDocument/2006/relationships/hyperlink" Target="https://res.org.uk/mediabriefing/zoomshock-the-effects-of-working-from-home-how-working-from-home-will-affect-local-neighbourhoods/" TargetMode="External"/><Relationship Id="rId4" Type="http://schemas.openxmlformats.org/officeDocument/2006/relationships/hyperlink" Target="https://food.blog.gov.uk/2024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3080" y="1122363"/>
            <a:ext cx="8884920" cy="2665141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dirty="0">
                <a:latin typeface="A"/>
              </a:rPr>
              <a:t>Problem Solving And Decision Making. </a:t>
            </a:r>
            <a:br>
              <a:rPr lang="en-GB" sz="3200" dirty="0">
                <a:latin typeface="A"/>
              </a:rPr>
            </a:br>
            <a:r>
              <a:rPr lang="en-GB" sz="3200" dirty="0">
                <a:ea typeface="+mj-lt"/>
                <a:cs typeface="+mj-lt"/>
              </a:rPr>
              <a:t>LCLM4004</a:t>
            </a:r>
            <a:r>
              <a:rPr lang="en-GB" sz="3200" dirty="0">
                <a:latin typeface="A"/>
              </a:rPr>
              <a:t> 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Matteo Emir Guarnizo Perez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2529547 Student I.D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Lecturer: Anita Nan</a:t>
            </a:r>
            <a:br>
              <a:rPr lang="en-GB" sz="3200" dirty="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/>
              <a:t>Introduction </a:t>
            </a:r>
            <a:endParaRPr lang="en-US"/>
          </a:p>
          <a:p>
            <a:pPr algn="l"/>
            <a:r>
              <a:rPr lang="en-GB" sz="2400" b="1" dirty="0"/>
              <a:t>Company background</a:t>
            </a:r>
          </a:p>
          <a:p>
            <a:pPr algn="l"/>
            <a:r>
              <a:rPr lang="en-GB" sz="2400" b="1" dirty="0"/>
              <a:t>Problem: nature and scope</a:t>
            </a:r>
          </a:p>
          <a:p>
            <a:pPr algn="l"/>
            <a:r>
              <a:rPr lang="en-GB" sz="2400" b="1" dirty="0"/>
              <a:t>PESTLE ANALYSIS: Basil’s Bakery</a:t>
            </a:r>
          </a:p>
          <a:p>
            <a:pPr algn="l"/>
            <a:r>
              <a:rPr lang="en-GB" sz="2400" b="1" dirty="0"/>
              <a:t>Cause and effect analysis: Fishbone diagram</a:t>
            </a:r>
          </a:p>
          <a:p>
            <a:pPr algn="l"/>
            <a:r>
              <a:rPr lang="en-GB" sz="2400" b="1" dirty="0"/>
              <a:t>Conclusion</a:t>
            </a:r>
          </a:p>
          <a:p>
            <a:pPr algn="l"/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5D575-FD11-1594-E788-9329CBE1ED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5399" y="1596571"/>
            <a:ext cx="4064001" cy="408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4640" y="891032"/>
            <a:ext cx="9561285" cy="557784"/>
          </a:xfrm>
        </p:spPr>
        <p:txBody>
          <a:bodyPr>
            <a:noAutofit/>
          </a:bodyPr>
          <a:lstStyle/>
          <a:p>
            <a:pPr algn="l"/>
            <a:r>
              <a:rPr lang="en-GB" b="1" dirty="0"/>
              <a:t>Introduction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algn="l"/>
            <a:endParaRPr lang="en-GB" dirty="0">
              <a:latin typeface="Arial"/>
              <a:ea typeface="Roboto"/>
              <a:cs typeface="Arial"/>
            </a:endParaRPr>
          </a:p>
          <a:p>
            <a:pPr marL="342900" indent="-342900" algn="l">
              <a:buChar char="•"/>
            </a:pPr>
            <a:r>
              <a:rPr lang="en-GB" sz="1800">
                <a:latin typeface="Arial"/>
                <a:ea typeface="Roboto"/>
                <a:cs typeface="Arial"/>
              </a:rPr>
              <a:t>I will be presenting an analysis of Basil's Bakery, </a:t>
            </a:r>
            <a:endParaRPr lang="en-GB" sz="1800" dirty="0">
              <a:latin typeface="Arial"/>
              <a:ea typeface="Roboto"/>
              <a:cs typeface="Arial"/>
            </a:endParaRP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 sz="1800">
                <a:latin typeface="Arial"/>
                <a:ea typeface="Roboto"/>
                <a:cs typeface="Arial"/>
              </a:rPr>
              <a:t>The purpose of this presentation is to identify the factors affecting the business and explore solutions.</a:t>
            </a:r>
            <a:endParaRPr lang="en-GB" sz="1800" dirty="0">
              <a:latin typeface="Arial"/>
              <a:ea typeface="Roboto"/>
              <a:cs typeface="Arial"/>
            </a:endParaRP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 sz="1800">
                <a:latin typeface="Arial"/>
                <a:ea typeface="Roboto"/>
                <a:cs typeface="Arial"/>
              </a:rPr>
              <a:t>Apply the 5W2H model to investigate the problem.</a:t>
            </a:r>
            <a:endParaRPr lang="en-GB" sz="1800" dirty="0">
              <a:latin typeface="Arial"/>
              <a:ea typeface="Roboto"/>
              <a:cs typeface="Arial"/>
            </a:endParaRP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 sz="1800" dirty="0">
                <a:latin typeface="Arial"/>
                <a:ea typeface="Roboto"/>
                <a:cs typeface="Arial"/>
              </a:rPr>
              <a:t>Present a PESTLE analysis and a Fishbone Diagram to examine both external and internal factors influencing this </a:t>
            </a:r>
            <a:r>
              <a:rPr lang="en-GB" sz="1800">
                <a:latin typeface="Arial"/>
                <a:ea typeface="Roboto"/>
                <a:cs typeface="Arial"/>
              </a:rPr>
              <a:t>business.</a:t>
            </a:r>
            <a:endParaRPr lang="en-GB" sz="1800" dirty="0">
              <a:latin typeface="Arial"/>
              <a:ea typeface="Roboto"/>
              <a:cs typeface="Arial"/>
            </a:endParaRPr>
          </a:p>
          <a:p>
            <a:pPr marL="342900" indent="-342900" algn="l">
              <a:buClr>
                <a:srgbClr val="1287C3"/>
              </a:buClr>
              <a:buChar char="•"/>
            </a:pPr>
            <a:r>
              <a:rPr lang="en-GB" sz="1800" dirty="0">
                <a:latin typeface="Arial"/>
                <a:ea typeface="Roboto"/>
                <a:cs typeface="Arial"/>
              </a:rPr>
              <a:t>Explain key findings and </a:t>
            </a:r>
            <a:r>
              <a:rPr lang="en-GB" sz="1800">
                <a:latin typeface="Arial"/>
                <a:ea typeface="Roboto"/>
                <a:cs typeface="Arial"/>
              </a:rPr>
              <a:t>recommendations for Basil's Bakery.</a:t>
            </a:r>
            <a:endParaRPr lang="en-GB" sz="1800" dirty="0">
              <a:latin typeface="Arial"/>
              <a:ea typeface="Roboto"/>
              <a:cs typeface="Arial"/>
            </a:endParaRPr>
          </a:p>
          <a:p>
            <a:pPr algn="l">
              <a:buClr>
                <a:srgbClr val="30ACEC">
                  <a:lumMod val="75000"/>
                </a:srgbClr>
              </a:buClr>
            </a:pPr>
            <a:endParaRPr lang="en-GB" b="1" dirty="0">
              <a:solidFill>
                <a:srgbClr val="FF0000"/>
              </a:solidFill>
              <a:latin typeface="Arial"/>
              <a:ea typeface="Robot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698" y="777240"/>
            <a:ext cx="9960427" cy="756339"/>
          </a:xfrm>
        </p:spPr>
        <p:txBody>
          <a:bodyPr/>
          <a:lstStyle/>
          <a:p>
            <a:pPr algn="l"/>
            <a:r>
              <a:rPr lang="en-GB" b="1" dirty="0"/>
              <a:t>Company background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3674" y="1892808"/>
            <a:ext cx="10200937" cy="4078224"/>
          </a:xfrm>
        </p:spPr>
        <p:txBody>
          <a:bodyPr>
            <a:normAutofit/>
          </a:bodyPr>
          <a:lstStyle/>
          <a:p>
            <a:pPr algn="l"/>
            <a:r>
              <a:rPr lang="en-GB" sz="2400" b="1" dirty="0">
                <a:latin typeface="Arial"/>
                <a:cs typeface="Arial"/>
              </a:rPr>
              <a:t>Basil’s Bakery</a:t>
            </a:r>
            <a:endParaRPr lang="en-GB" sz="2400" b="1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>
                <a:latin typeface="Arial"/>
                <a:cs typeface="Arial"/>
              </a:rPr>
              <a:t>Founded: in  2015.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>
                <a:latin typeface="Arial"/>
                <a:cs typeface="Arial"/>
              </a:rPr>
              <a:t>Owners:  Basil.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>
                <a:latin typeface="Arial"/>
                <a:cs typeface="Arial"/>
              </a:rPr>
              <a:t>Sells: Bakery Products.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 dirty="0">
                <a:latin typeface="Arial"/>
                <a:cs typeface="Arial"/>
              </a:rPr>
              <a:t>Basil Bakery is a small independent bakery in </a:t>
            </a:r>
            <a:r>
              <a:rPr lang="en-GB">
                <a:latin typeface="Arial"/>
                <a:cs typeface="Arial"/>
              </a:rPr>
              <a:t>Coventry</a:t>
            </a:r>
            <a:r>
              <a:rPr lang="en-GB" dirty="0">
                <a:latin typeface="Arial"/>
                <a:cs typeface="Arial"/>
              </a:rPr>
              <a:t> UK. The business </a:t>
            </a:r>
            <a:r>
              <a:rPr lang="en-GB">
                <a:latin typeface="Arial"/>
                <a:cs typeface="Arial"/>
              </a:rPr>
              <a:t>experienced steady growth until 2020, When Covid-19.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>
                <a:latin typeface="Arial"/>
                <a:cs typeface="Arial"/>
              </a:rPr>
              <a:t>Fewer shoppers.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 dirty="0">
                <a:latin typeface="Arial"/>
                <a:cs typeface="Arial"/>
              </a:rPr>
              <a:t>Nearby shops have closed, </a:t>
            </a:r>
            <a:r>
              <a:rPr lang="en-GB">
                <a:latin typeface="Arial"/>
                <a:cs typeface="Arial"/>
              </a:rPr>
              <a:t>reducing customer traffic.</a:t>
            </a:r>
            <a:endParaRPr lang="en-GB" dirty="0">
              <a:latin typeface="Arial"/>
              <a:cs typeface="Arial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 dirty="0">
                <a:latin typeface="Arial"/>
                <a:cs typeface="Arial"/>
              </a:rPr>
              <a:t>The cost of organics </a:t>
            </a:r>
            <a:r>
              <a:rPr lang="en-GB">
                <a:latin typeface="Arial"/>
                <a:cs typeface="Arial"/>
              </a:rPr>
              <a:t>ingredients is unpredictable.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9842" y="389273"/>
            <a:ext cx="10054770" cy="713232"/>
          </a:xfrm>
        </p:spPr>
        <p:txBody>
          <a:bodyPr/>
          <a:lstStyle/>
          <a:p>
            <a:pPr algn="l"/>
            <a:r>
              <a:rPr lang="en-GB" b="1" dirty="0"/>
              <a:t>Problem: nature and scope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1930" y="1103512"/>
            <a:ext cx="10457388" cy="539461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800" b="1" dirty="0">
                <a:solidFill>
                  <a:srgbClr val="FF0000"/>
                </a:solidFill>
                <a:latin typeface="Arial"/>
                <a:cs typeface="Arial"/>
              </a:rPr>
              <a:t>5W2H</a:t>
            </a:r>
            <a:endParaRPr lang="en-US" sz="1800">
              <a:latin typeface="Arial"/>
              <a:cs typeface="Arial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1800" b="1" dirty="0">
                <a:latin typeface="Arial"/>
                <a:cs typeface="Arial"/>
              </a:rPr>
              <a:t>What:</a:t>
            </a:r>
            <a:r>
              <a:rPr lang="en-GB" sz="1800" dirty="0">
                <a:latin typeface="Arial"/>
                <a:cs typeface="Arial"/>
              </a:rPr>
              <a:t>  A small independent </a:t>
            </a:r>
            <a:r>
              <a:rPr lang="en-GB" sz="1800">
                <a:latin typeface="Arial"/>
                <a:cs typeface="Arial"/>
              </a:rPr>
              <a:t>artisan bakery.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1800" b="1">
                <a:latin typeface="Arial"/>
                <a:cs typeface="Arial"/>
              </a:rPr>
              <a:t>Who:</a:t>
            </a:r>
            <a:r>
              <a:rPr lang="en-GB" sz="1800">
                <a:latin typeface="Arial"/>
                <a:cs typeface="Arial"/>
              </a:rPr>
              <a:t> Basil the owner and baker, serve local shoppers.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1800" b="1" dirty="0">
                <a:latin typeface="Arial"/>
                <a:cs typeface="Arial"/>
              </a:rPr>
              <a:t>Where:</a:t>
            </a:r>
            <a:r>
              <a:rPr lang="en-GB" sz="1800" dirty="0">
                <a:latin typeface="Arial"/>
                <a:cs typeface="Arial"/>
              </a:rPr>
              <a:t> A </a:t>
            </a:r>
            <a:r>
              <a:rPr lang="en-GB" sz="1800">
                <a:latin typeface="Arial"/>
                <a:cs typeface="Arial"/>
              </a:rPr>
              <a:t>shopping retail Park in Coventry.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1800" b="1" dirty="0">
                <a:latin typeface="Arial"/>
                <a:cs typeface="Arial"/>
              </a:rPr>
              <a:t>When:</a:t>
            </a:r>
            <a:r>
              <a:rPr lang="en-GB" sz="1800" dirty="0">
                <a:latin typeface="Arial"/>
                <a:cs typeface="Arial"/>
              </a:rPr>
              <a:t> Opened in 2015 with sale challenges occurring mainly from 2020 onwards.</a:t>
            </a:r>
          </a:p>
          <a:p>
            <a:pPr marL="457200" indent="-457200" algn="l">
              <a:buFont typeface="Arial" charset="2"/>
              <a:buChar char="•"/>
            </a:pPr>
            <a:r>
              <a:rPr lang="en-GB" sz="1800" b="1" dirty="0">
                <a:latin typeface="Arial"/>
                <a:cs typeface="Arial"/>
              </a:rPr>
              <a:t>Why: </a:t>
            </a:r>
          </a:p>
          <a:p>
            <a:pPr marL="457200" indent="-457200" algn="l">
              <a:buClr>
                <a:srgbClr val="1287C3"/>
              </a:buClr>
              <a:buFont typeface="Arial" charset="2"/>
              <a:buChar char="•"/>
            </a:pPr>
            <a:r>
              <a:rPr lang="en-GB" sz="1800" dirty="0">
                <a:latin typeface="Arial"/>
                <a:cs typeface="Arial"/>
              </a:rPr>
              <a:t>Change of work patterns and Raise of cost in organic </a:t>
            </a:r>
            <a:r>
              <a:rPr lang="en-GB" sz="1800">
                <a:latin typeface="Arial"/>
                <a:cs typeface="Arial"/>
              </a:rPr>
              <a:t>ingredients.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Clr>
                <a:srgbClr val="1287C3"/>
              </a:buClr>
              <a:buFont typeface="Arial" charset="2"/>
              <a:buChar char="•"/>
            </a:pPr>
            <a:r>
              <a:rPr lang="en-GB" sz="1800">
                <a:latin typeface="Arial"/>
                <a:cs typeface="Arial"/>
              </a:rPr>
              <a:t>Review supplier contracts.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Clr>
                <a:srgbClr val="1287C3"/>
              </a:buClr>
              <a:buFont typeface="Arial" charset="2"/>
              <a:buChar char="•"/>
            </a:pPr>
            <a:r>
              <a:rPr lang="en-GB" sz="1800">
                <a:latin typeface="Arial"/>
                <a:cs typeface="Arial"/>
              </a:rPr>
              <a:t>Improve</a:t>
            </a:r>
            <a:r>
              <a:rPr lang="en-GB" sz="1800" dirty="0">
                <a:latin typeface="Arial"/>
                <a:cs typeface="Arial"/>
              </a:rPr>
              <a:t> production planning.</a:t>
            </a:r>
          </a:p>
          <a:p>
            <a:pPr marL="457200" indent="-457200" algn="l">
              <a:buClr>
                <a:srgbClr val="1287C3"/>
              </a:buClr>
              <a:buFont typeface="Arial" charset="2"/>
              <a:buChar char="•"/>
            </a:pPr>
            <a:r>
              <a:rPr lang="en-GB" sz="1800">
                <a:latin typeface="Arial"/>
                <a:cs typeface="Arial"/>
              </a:rPr>
              <a:t>Standardise baking performance.</a:t>
            </a:r>
            <a:endParaRPr lang="en-GB" sz="1800" dirty="0">
              <a:latin typeface="Arial"/>
              <a:cs typeface="Arial"/>
            </a:endParaRPr>
          </a:p>
          <a:p>
            <a:pPr marL="457200" indent="-457200" algn="l">
              <a:buFont typeface="Arial" charset="2"/>
              <a:buChar char="•"/>
            </a:pPr>
            <a:r>
              <a:rPr lang="en-GB" sz="1800" b="1" dirty="0">
                <a:latin typeface="Arial"/>
                <a:cs typeface="Arial"/>
              </a:rPr>
              <a:t>How:</a:t>
            </a:r>
            <a:r>
              <a:rPr lang="en-GB" sz="1800" dirty="0">
                <a:latin typeface="Arial"/>
                <a:cs typeface="Arial"/>
              </a:rPr>
              <a:t> The business operates through in store sales, producing fresh bake </a:t>
            </a:r>
            <a:r>
              <a:rPr lang="en-GB" sz="1800">
                <a:latin typeface="Arial"/>
                <a:cs typeface="Arial"/>
              </a:rPr>
              <a:t>products.</a:t>
            </a:r>
            <a:endParaRPr lang="en-GB" sz="1800" dirty="0">
              <a:latin typeface="Arial"/>
              <a:cs typeface="Arial"/>
            </a:endParaRPr>
          </a:p>
          <a:p>
            <a:pPr marL="285750" indent="-285750" algn="l">
              <a:buClr>
                <a:srgbClr val="1287C3"/>
              </a:buClr>
              <a:buChar char="•"/>
            </a:pPr>
            <a:r>
              <a:rPr lang="en-GB" sz="1800" b="1">
                <a:latin typeface="Arial"/>
                <a:cs typeface="Arial"/>
              </a:rPr>
              <a:t>   How much: </a:t>
            </a:r>
            <a:r>
              <a:rPr lang="en-GB" sz="1800">
                <a:latin typeface="Arial"/>
                <a:cs typeface="Arial"/>
              </a:rPr>
              <a:t>25% Lower than in 2019.</a:t>
            </a:r>
            <a:endParaRPr lang="en-GB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1589314" y="429"/>
            <a:ext cx="9988449" cy="1458256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400" y="1016214"/>
            <a:ext cx="9409329" cy="5371301"/>
          </a:xfrm>
        </p:spPr>
        <p:txBody>
          <a:bodyPr>
            <a:normAutofit/>
          </a:bodyPr>
          <a:lstStyle/>
          <a:p>
            <a:pPr algn="l"/>
            <a:r>
              <a:rPr lang="en-GB" sz="1800" b="1" dirty="0">
                <a:latin typeface="Arial"/>
                <a:cs typeface="Arial"/>
              </a:rPr>
              <a:t>POLITICAL</a:t>
            </a:r>
            <a:endParaRPr lang="en-US" sz="1800" dirty="0">
              <a:latin typeface="Arial"/>
              <a:cs typeface="Arial"/>
            </a:endParaRPr>
          </a:p>
          <a:p>
            <a:pPr algn="l"/>
            <a:r>
              <a:rPr lang="en-GB" sz="1800" b="1" dirty="0">
                <a:latin typeface="Arial"/>
                <a:cs typeface="Arial"/>
              </a:rPr>
              <a:t>1.</a:t>
            </a:r>
            <a:r>
              <a:rPr lang="en-GB" sz="1800" b="1" u="sng" dirty="0">
                <a:latin typeface="Arial"/>
                <a:cs typeface="Arial"/>
              </a:rPr>
              <a:t>L</a:t>
            </a:r>
            <a:r>
              <a:rPr lang="it-GB" sz="1800" b="1" u="sng" dirty="0" err="1">
                <a:latin typeface="Arial"/>
                <a:cs typeface="Arial"/>
              </a:rPr>
              <a:t>ockdown</a:t>
            </a:r>
            <a:r>
              <a:rPr lang="it-GB" sz="1800" b="1" u="sng" dirty="0">
                <a:latin typeface="Arial"/>
                <a:cs typeface="Arial"/>
              </a:rPr>
              <a:t> restrictions (COVID-19)</a:t>
            </a:r>
            <a:r>
              <a:rPr lang="en-GB" sz="1800" b="1" u="sng" dirty="0">
                <a:latin typeface="Arial"/>
                <a:cs typeface="Arial"/>
              </a:rPr>
              <a:t>: </a:t>
            </a:r>
            <a:r>
              <a:rPr lang="it-GB" sz="1800" u="sng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Reduced </a:t>
            </a:r>
            <a:r>
              <a:rPr lang="it-GB" sz="1800" dirty="0">
                <a:latin typeface="Arial"/>
                <a:cs typeface="Arial"/>
              </a:rPr>
              <a:t>customer footfall and sales during 2020.</a:t>
            </a:r>
          </a:p>
          <a:p>
            <a:pPr algn="l"/>
            <a:r>
              <a:rPr lang="en-GB" sz="1800" b="1" dirty="0">
                <a:latin typeface="Arial"/>
                <a:cs typeface="Arial"/>
              </a:rPr>
              <a:t>2.</a:t>
            </a:r>
            <a:r>
              <a:rPr lang="it-GB" sz="1800" b="1" u="sng" dirty="0">
                <a:latin typeface="Arial"/>
                <a:cs typeface="Arial"/>
              </a:rPr>
              <a:t>Business rates</a:t>
            </a:r>
            <a:r>
              <a:rPr lang="en-GB" sz="1800" b="1" u="sng" dirty="0">
                <a:latin typeface="Arial"/>
                <a:cs typeface="Arial"/>
              </a:rPr>
              <a:t> and</a:t>
            </a:r>
            <a:r>
              <a:rPr lang="it-GB" sz="1800" b="1" u="sng" dirty="0">
                <a:latin typeface="Arial"/>
                <a:cs typeface="Arial"/>
              </a:rPr>
              <a:t> taxation policies</a:t>
            </a:r>
            <a:r>
              <a:rPr lang="en-GB" sz="1800" b="1" u="sng" dirty="0">
                <a:latin typeface="Arial"/>
                <a:cs typeface="Arial"/>
              </a:rPr>
              <a:t>:</a:t>
            </a:r>
            <a:r>
              <a:rPr lang="it-GB" sz="1800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 Changes in this circumstances </a:t>
            </a:r>
            <a:r>
              <a:rPr lang="it-GB" sz="1800" dirty="0">
                <a:latin typeface="Arial"/>
                <a:cs typeface="Arial"/>
              </a:rPr>
              <a:t>increase operating </a:t>
            </a:r>
            <a:r>
              <a:rPr lang="it-GB" sz="1800">
                <a:latin typeface="Arial"/>
                <a:cs typeface="Arial"/>
              </a:rPr>
              <a:t>costs, making it harder for small businesses to remain profitable.</a:t>
            </a:r>
            <a:endParaRPr lang="en-GB" sz="1800" b="1">
              <a:solidFill>
                <a:srgbClr val="FF0000"/>
              </a:solidFill>
              <a:latin typeface="Arial"/>
              <a:cs typeface="Arial"/>
            </a:endParaRPr>
          </a:p>
          <a:p>
            <a:pPr algn="l"/>
            <a:r>
              <a:rPr lang="en-GB" sz="1800" b="1" dirty="0">
                <a:latin typeface="Arial"/>
                <a:cs typeface="Arial"/>
              </a:rPr>
              <a:t>ECONOMIC</a:t>
            </a:r>
          </a:p>
          <a:p>
            <a:pPr algn="l"/>
            <a:r>
              <a:rPr lang="en-GB" sz="1800" b="1" dirty="0">
                <a:latin typeface="Arial"/>
                <a:cs typeface="Arial"/>
              </a:rPr>
              <a:t>1.</a:t>
            </a:r>
            <a:r>
              <a:rPr lang="it-GB" sz="1800" b="1" u="sng" dirty="0">
                <a:latin typeface="Arial"/>
                <a:cs typeface="Arial"/>
              </a:rPr>
              <a:t>Rising overhead costs</a:t>
            </a:r>
            <a:r>
              <a:rPr lang="en-GB" sz="1800" b="1" u="sng" dirty="0">
                <a:latin typeface="Arial"/>
                <a:cs typeface="Arial"/>
              </a:rPr>
              <a:t>: </a:t>
            </a:r>
            <a:r>
              <a:rPr lang="en-GB" sz="1800" dirty="0">
                <a:latin typeface="Arial"/>
                <a:cs typeface="Arial"/>
              </a:rPr>
              <a:t> Cost like</a:t>
            </a:r>
            <a:r>
              <a:rPr lang="it-GB" sz="1800" dirty="0">
                <a:latin typeface="Arial"/>
                <a:cs typeface="Arial"/>
              </a:rPr>
              <a:t> rent, utilities, insurance, and business rates have increased Basil’s expenses.</a:t>
            </a:r>
          </a:p>
          <a:p>
            <a:pPr algn="l"/>
            <a:r>
              <a:rPr lang="en-GB" sz="1800" b="1" dirty="0">
                <a:latin typeface="Arial"/>
                <a:cs typeface="Arial"/>
              </a:rPr>
              <a:t>2.</a:t>
            </a:r>
            <a:r>
              <a:rPr lang="it-GB" sz="1800" b="1" u="sng" dirty="0">
                <a:latin typeface="Arial"/>
                <a:cs typeface="Arial"/>
              </a:rPr>
              <a:t>Increasing cost of organic ingredients</a:t>
            </a:r>
            <a:r>
              <a:rPr lang="en-GB" sz="1800" b="1" u="sng" dirty="0">
                <a:latin typeface="Arial"/>
                <a:cs typeface="Arial"/>
              </a:rPr>
              <a:t>: </a:t>
            </a:r>
            <a:r>
              <a:rPr lang="en-GB" sz="1800" dirty="0">
                <a:latin typeface="Arial"/>
                <a:cs typeface="Arial"/>
              </a:rPr>
              <a:t> This is </a:t>
            </a:r>
            <a:r>
              <a:rPr lang="it-GB" sz="1800" dirty="0">
                <a:latin typeface="Arial"/>
                <a:cs typeface="Arial"/>
              </a:rPr>
              <a:t>due to crop failures </a:t>
            </a:r>
            <a:r>
              <a:rPr lang="en-GB" sz="1800" dirty="0">
                <a:latin typeface="Arial"/>
                <a:cs typeface="Arial"/>
              </a:rPr>
              <a:t>for example </a:t>
            </a:r>
            <a:r>
              <a:rPr lang="it-GB" sz="1800" dirty="0">
                <a:latin typeface="Arial"/>
                <a:cs typeface="Arial"/>
              </a:rPr>
              <a:t>and supply </a:t>
            </a:r>
            <a:r>
              <a:rPr lang="it-GB" sz="1800">
                <a:latin typeface="Arial"/>
                <a:cs typeface="Arial"/>
              </a:rPr>
              <a:t>issues makes stock costs unpredictable and difficult to budget.</a:t>
            </a:r>
            <a:endParaRPr lang="en-GB" sz="1800" b="1" dirty="0">
              <a:latin typeface="Arial"/>
              <a:cs typeface="Arial"/>
            </a:endParaRPr>
          </a:p>
          <a:p>
            <a:pPr algn="l"/>
            <a:r>
              <a:rPr lang="en-GB" sz="1800" b="1" dirty="0">
                <a:latin typeface="Arial"/>
                <a:cs typeface="Arial"/>
              </a:rPr>
              <a:t>SOCIAL</a:t>
            </a:r>
            <a:endParaRPr lang="it-IT" sz="1800" b="1">
              <a:latin typeface="Arial"/>
              <a:cs typeface="Arial"/>
            </a:endParaRPr>
          </a:p>
          <a:p>
            <a:pPr algn="l"/>
            <a:r>
              <a:rPr lang="en-GB" sz="1800" b="1" dirty="0">
                <a:latin typeface="Arial"/>
                <a:cs typeface="Arial"/>
              </a:rPr>
              <a:t>1.</a:t>
            </a:r>
            <a:r>
              <a:rPr lang="it-GB" sz="1800" b="1" u="sng" dirty="0">
                <a:latin typeface="Arial"/>
                <a:cs typeface="Arial"/>
              </a:rPr>
              <a:t>More people working from home</a:t>
            </a:r>
            <a:r>
              <a:rPr lang="en-GB" sz="1800" b="1" u="sng" dirty="0">
                <a:latin typeface="Arial"/>
                <a:cs typeface="Arial"/>
              </a:rPr>
              <a:t>:  </a:t>
            </a:r>
            <a:r>
              <a:rPr lang="en-GB" sz="1800" dirty="0">
                <a:latin typeface="Arial"/>
                <a:cs typeface="Arial"/>
              </a:rPr>
              <a:t>It </a:t>
            </a:r>
            <a:r>
              <a:rPr lang="it-GB" sz="1800" dirty="0">
                <a:latin typeface="Arial"/>
                <a:cs typeface="Arial"/>
              </a:rPr>
              <a:t>means fewer office workers </a:t>
            </a:r>
            <a:r>
              <a:rPr lang="it-GB" sz="1800" dirty="0" err="1">
                <a:latin typeface="Arial"/>
                <a:cs typeface="Arial"/>
              </a:rPr>
              <a:t>visi</a:t>
            </a:r>
            <a:r>
              <a:rPr lang="en-GB" sz="1800" dirty="0">
                <a:latin typeface="Arial"/>
                <a:cs typeface="Arial"/>
              </a:rPr>
              <a:t>ting </a:t>
            </a:r>
            <a:r>
              <a:rPr lang="it-GB" sz="1800" dirty="0">
                <a:latin typeface="Arial"/>
                <a:cs typeface="Arial"/>
              </a:rPr>
              <a:t>the retail park and buy lunch from the bakery.</a:t>
            </a:r>
          </a:p>
          <a:p>
            <a:pPr algn="l"/>
            <a:r>
              <a:rPr lang="en-GB" sz="1800" b="1" dirty="0">
                <a:latin typeface="Arial"/>
                <a:cs typeface="Arial"/>
              </a:rPr>
              <a:t>2.</a:t>
            </a:r>
            <a:r>
              <a:rPr lang="it-GB" sz="1800" b="1" u="sng" dirty="0">
                <a:latin typeface="Arial"/>
                <a:cs typeface="Arial"/>
              </a:rPr>
              <a:t>Chang</a:t>
            </a:r>
            <a:r>
              <a:rPr lang="en-GB" sz="1800" b="1" u="sng" dirty="0">
                <a:latin typeface="Arial"/>
                <a:cs typeface="Arial"/>
              </a:rPr>
              <a:t>e in</a:t>
            </a:r>
            <a:r>
              <a:rPr lang="it-GB" sz="1800" b="1" u="sng" dirty="0">
                <a:latin typeface="Arial"/>
                <a:cs typeface="Arial"/>
              </a:rPr>
              <a:t> consumer shopping habits</a:t>
            </a:r>
            <a:r>
              <a:rPr lang="en-GB" sz="1800" b="1" u="sng" dirty="0">
                <a:latin typeface="Arial"/>
                <a:cs typeface="Arial"/>
              </a:rPr>
              <a:t>:</a:t>
            </a:r>
            <a:r>
              <a:rPr lang="en-GB" sz="1800" b="1" dirty="0">
                <a:latin typeface="Arial"/>
                <a:cs typeface="Arial"/>
              </a:rPr>
              <a:t> </a:t>
            </a:r>
            <a:r>
              <a:rPr lang="en-GB" sz="1800" dirty="0">
                <a:latin typeface="Arial"/>
                <a:cs typeface="Arial"/>
              </a:rPr>
              <a:t>Red</a:t>
            </a:r>
            <a:r>
              <a:rPr lang="it-GB" sz="1800" dirty="0" err="1">
                <a:latin typeface="Arial"/>
                <a:cs typeface="Arial"/>
              </a:rPr>
              <a:t>uced</a:t>
            </a:r>
            <a:r>
              <a:rPr lang="it-GB" sz="1800" dirty="0">
                <a:latin typeface="Arial"/>
                <a:cs typeface="Arial"/>
              </a:rPr>
              <a:t> visits to physical retail parks have lowered customer footfall and sales  (</a:t>
            </a:r>
            <a:r>
              <a:rPr lang="en-US" sz="1800" dirty="0">
                <a:latin typeface="Arial"/>
                <a:cs typeface="Arial"/>
              </a:rPr>
              <a:t>Food Standards Agency, 2024).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277" y="522510"/>
            <a:ext cx="10110079" cy="547919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999" y="976552"/>
            <a:ext cx="11869210" cy="579678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it-IT" sz="1800" b="1" dirty="0"/>
          </a:p>
          <a:p>
            <a:pPr marL="0" indent="0">
              <a:buNone/>
            </a:pPr>
            <a:endParaRPr lang="it-IT" b="1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60B242-8649-A02D-C8DA-AD70AD49A712}"/>
              </a:ext>
            </a:extLst>
          </p:cNvPr>
          <p:cNvSpPr txBox="1"/>
          <p:nvPr/>
        </p:nvSpPr>
        <p:spPr>
          <a:xfrm>
            <a:off x="1389741" y="1070429"/>
            <a:ext cx="10606316" cy="57154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b="1">
                <a:latin typeface="Arial"/>
                <a:cs typeface="Arial"/>
              </a:rPr>
              <a:t>TECHNOLOGICAL</a:t>
            </a:r>
            <a:r>
              <a:rPr lang="it-IT" b="1">
                <a:latin typeface="Arial"/>
                <a:cs typeface="Arial"/>
              </a:rPr>
              <a:t>: 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u="sng" dirty="0">
                <a:latin typeface="Arial"/>
                <a:cs typeface="Arial"/>
              </a:rPr>
              <a:t>1.</a:t>
            </a:r>
            <a:r>
              <a:rPr lang="en-US" b="1" u="sng" dirty="0">
                <a:latin typeface="Arial"/>
                <a:cs typeface="Arial"/>
              </a:rPr>
              <a:t>Lack of an online ordering and delivery system</a:t>
            </a:r>
            <a:r>
              <a:rPr lang="it-IT" b="1" u="sng" dirty="0">
                <a:latin typeface="Arial"/>
                <a:cs typeface="Arial"/>
              </a:rPr>
              <a:t>:</a:t>
            </a:r>
            <a:r>
              <a:rPr lang="it-IT" b="1" dirty="0">
                <a:latin typeface="Arial"/>
                <a:cs typeface="Arial"/>
              </a:rPr>
              <a:t> </a:t>
            </a:r>
            <a:r>
              <a:rPr lang="it-IT" dirty="0" err="1">
                <a:latin typeface="Arial"/>
                <a:cs typeface="Arial"/>
              </a:rPr>
              <a:t>Meaning</a:t>
            </a:r>
            <a:r>
              <a:rPr lang="it-IT" dirty="0">
                <a:latin typeface="Arial"/>
                <a:cs typeface="Arial"/>
              </a:rPr>
              <a:t> </a:t>
            </a:r>
            <a:r>
              <a:rPr lang="it-IT" dirty="0" err="1">
                <a:latin typeface="Arial"/>
                <a:cs typeface="Arial"/>
              </a:rPr>
              <a:t>that</a:t>
            </a:r>
            <a:r>
              <a:rPr lang="it-IT" dirty="0">
                <a:latin typeface="Arial"/>
                <a:cs typeface="Arial"/>
              </a:rPr>
              <a:t> </a:t>
            </a:r>
            <a:r>
              <a:rPr lang="en-US" dirty="0">
                <a:latin typeface="Arial"/>
                <a:cs typeface="Arial"/>
              </a:rPr>
              <a:t>Basil is </a:t>
            </a:r>
            <a:r>
              <a:rPr lang="it-IT" dirty="0" err="1">
                <a:latin typeface="Arial"/>
                <a:cs typeface="Arial"/>
              </a:rPr>
              <a:t>potentially</a:t>
            </a:r>
            <a:r>
              <a:rPr lang="it-IT" dirty="0">
                <a:latin typeface="Arial"/>
                <a:cs typeface="Arial"/>
              </a:rPr>
              <a:t> </a:t>
            </a:r>
            <a:r>
              <a:rPr lang="en-US" dirty="0">
                <a:latin typeface="Arial"/>
                <a:cs typeface="Arial"/>
              </a:rPr>
              <a:t>missing customers who want products</a:t>
            </a:r>
            <a:r>
              <a:rPr lang="en-GB" dirty="0">
                <a:latin typeface="Arial"/>
                <a:cs typeface="Arial"/>
              </a:rPr>
              <a:t> to be </a:t>
            </a:r>
            <a:r>
              <a:rPr lang="en-US" dirty="0">
                <a:latin typeface="Arial"/>
                <a:cs typeface="Arial"/>
              </a:rPr>
              <a:t>delivered.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u="sng" dirty="0">
                <a:latin typeface="Arial"/>
                <a:cs typeface="Arial"/>
              </a:rPr>
              <a:t>2. </a:t>
            </a:r>
            <a:r>
              <a:rPr lang="en-GB" b="1" u="sng" dirty="0">
                <a:latin typeface="Arial"/>
                <a:cs typeface="Arial"/>
              </a:rPr>
              <a:t>No effective pre-order technology</a:t>
            </a:r>
            <a:r>
              <a:rPr lang="it-IT" b="1" u="sng" dirty="0">
                <a:latin typeface="Arial"/>
                <a:cs typeface="Arial"/>
              </a:rPr>
              <a:t>:</a:t>
            </a:r>
            <a:r>
              <a:rPr lang="it-IT" b="1" dirty="0">
                <a:latin typeface="Arial"/>
                <a:cs typeface="Arial"/>
              </a:rPr>
              <a:t> </a:t>
            </a:r>
            <a:r>
              <a:rPr lang="it-IT" dirty="0">
                <a:latin typeface="Arial"/>
                <a:cs typeface="Arial"/>
              </a:rPr>
              <a:t>Lack of </a:t>
            </a:r>
            <a:r>
              <a:rPr lang="it-IT" dirty="0" err="1">
                <a:latin typeface="Arial"/>
                <a:cs typeface="Arial"/>
              </a:rPr>
              <a:t>technology’s</a:t>
            </a:r>
            <a:r>
              <a:rPr lang="it-IT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such as an app or online ordering platform</a:t>
            </a:r>
            <a:r>
              <a:rPr lang="it-IT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causes long waiting times and lost sales during busy periods.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b="1">
                <a:latin typeface="Arial"/>
                <a:cs typeface="Arial"/>
              </a:rPr>
              <a:t>LEGAL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u="sng" dirty="0">
                <a:latin typeface="Arial"/>
                <a:cs typeface="Arial"/>
              </a:rPr>
              <a:t>1.</a:t>
            </a:r>
            <a:r>
              <a:rPr lang="en-US" b="1" u="sng" dirty="0">
                <a:latin typeface="Arial"/>
                <a:cs typeface="Arial"/>
              </a:rPr>
              <a:t>Food safety and hygiene regulations:</a:t>
            </a:r>
            <a:r>
              <a:rPr lang="en-US">
                <a:latin typeface="Arial"/>
                <a:cs typeface="Arial"/>
              </a:rPr>
              <a:t> Require compliance and can increase training and operational costs.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dirty="0">
                <a:latin typeface="Arial"/>
                <a:cs typeface="Arial"/>
              </a:rPr>
              <a:t>2</a:t>
            </a:r>
            <a:r>
              <a:rPr lang="it-IT" b="1" u="sng" dirty="0">
                <a:latin typeface="Arial"/>
                <a:cs typeface="Arial"/>
              </a:rPr>
              <a:t>. </a:t>
            </a:r>
            <a:r>
              <a:rPr lang="en-GB" b="1" u="sng" dirty="0">
                <a:latin typeface="Arial"/>
                <a:cs typeface="Arial"/>
              </a:rPr>
              <a:t>Employment </a:t>
            </a:r>
            <a:r>
              <a:rPr lang="en-GB" b="1" u="sng">
                <a:latin typeface="Arial"/>
                <a:cs typeface="Arial"/>
              </a:rPr>
              <a:t>laws: </a:t>
            </a:r>
            <a:r>
              <a:rPr lang="en-GB">
                <a:latin typeface="Arial"/>
                <a:cs typeface="Arial"/>
              </a:rPr>
              <a:t> Such as minimum wage increases and employee rights can increase labour costs if Basil hires </a:t>
            </a:r>
            <a:r>
              <a:rPr lang="en-GB" dirty="0">
                <a:latin typeface="Arial"/>
                <a:cs typeface="Arial"/>
              </a:rPr>
              <a:t>staff.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GB" b="1">
                <a:latin typeface="Arial"/>
                <a:cs typeface="Arial"/>
              </a:rPr>
              <a:t>ENVIRONMENTAL </a:t>
            </a:r>
            <a:endParaRPr lang="it-IT">
              <a:latin typeface="Arial"/>
              <a:cs typeface="Arial"/>
            </a:endParaRP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u="sng" dirty="0">
                <a:latin typeface="Arial"/>
                <a:cs typeface="Arial"/>
              </a:rPr>
              <a:t>1.</a:t>
            </a:r>
            <a:r>
              <a:rPr lang="en-US" b="1" u="sng" dirty="0">
                <a:latin typeface="Arial"/>
                <a:cs typeface="Arial"/>
              </a:rPr>
              <a:t>Organic farming is vulnerable to crop failure:</a:t>
            </a:r>
            <a:r>
              <a:rPr lang="en-US" u="sng" dirty="0">
                <a:latin typeface="Arial"/>
                <a:cs typeface="Arial"/>
              </a:rPr>
              <a:t> </a:t>
            </a:r>
            <a:r>
              <a:rPr lang="en-US">
                <a:latin typeface="Arial"/>
                <a:cs typeface="Arial"/>
              </a:rPr>
              <a:t>Caused by adverse weather conditions, affecting ingredient availability </a:t>
            </a:r>
            <a:r>
              <a:rPr lang="en-US" dirty="0">
                <a:latin typeface="Arial"/>
                <a:cs typeface="Arial"/>
              </a:rPr>
              <a:t>and prices.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u="sng" dirty="0">
                <a:latin typeface="Arial"/>
                <a:cs typeface="Arial"/>
              </a:rPr>
              <a:t>2.</a:t>
            </a:r>
            <a:r>
              <a:rPr lang="en-US" b="1" u="sng">
                <a:latin typeface="Arial"/>
                <a:cs typeface="Arial"/>
              </a:rPr>
              <a:t>Growing customer demand for sustainable and environmentally friendly products: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>
                <a:latin typeface="Arial"/>
                <a:cs typeface="Arial"/>
              </a:rPr>
              <a:t>May require eco-friendly </a:t>
            </a:r>
            <a:r>
              <a:rPr lang="en-US" dirty="0">
                <a:latin typeface="Arial"/>
                <a:cs typeface="Arial"/>
              </a:rPr>
              <a:t>packaging and waste reduction measures.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it-IT" b="1" dirty="0" err="1">
                <a:latin typeface="Arial"/>
                <a:cs typeface="Arial"/>
              </a:rPr>
              <a:t>Referencing</a:t>
            </a:r>
            <a:r>
              <a:rPr lang="it-IT" b="1" dirty="0">
                <a:latin typeface="Arial"/>
                <a:cs typeface="Arial"/>
              </a:rPr>
              <a:t>: </a:t>
            </a:r>
            <a:r>
              <a:rPr lang="en-US" dirty="0">
                <a:latin typeface="Arial"/>
                <a:cs typeface="Arial"/>
              </a:rPr>
              <a:t>Royal Economic Society (2022).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65A015D-EE0C-828C-BB0A-75A150133907}"/>
              </a:ext>
            </a:extLst>
          </p:cNvPr>
          <p:cNvSpPr txBox="1"/>
          <p:nvPr/>
        </p:nvSpPr>
        <p:spPr>
          <a:xfrm>
            <a:off x="1629227" y="420913"/>
            <a:ext cx="105591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Cause and effect analysis (Fishbone diagram)</a:t>
            </a:r>
          </a:p>
          <a:p>
            <a:endParaRPr lang="en-GB" b="1" dirty="0">
              <a:latin typeface="Arial"/>
              <a:cs typeface="Arial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293D058-9DF0-EECF-F667-1EAB43FBCD44}"/>
              </a:ext>
            </a:extLst>
          </p:cNvPr>
          <p:cNvSpPr/>
          <p:nvPr/>
        </p:nvSpPr>
        <p:spPr>
          <a:xfrm>
            <a:off x="9387113" y="2997200"/>
            <a:ext cx="1919514" cy="129902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DECLINING SALES &amp; </a:t>
            </a:r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PROFITABILITY.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C26FBB4-6CE1-1277-476C-3572F23D1434}"/>
              </a:ext>
            </a:extLst>
          </p:cNvPr>
          <p:cNvCxnSpPr/>
          <p:nvPr/>
        </p:nvCxnSpPr>
        <p:spPr>
          <a:xfrm flipV="1">
            <a:off x="834571" y="3606801"/>
            <a:ext cx="9002484" cy="10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B29A912-4425-B94F-E396-75BFAFF446A5}"/>
              </a:ext>
            </a:extLst>
          </p:cNvPr>
          <p:cNvSpPr/>
          <p:nvPr/>
        </p:nvSpPr>
        <p:spPr>
          <a:xfrm>
            <a:off x="424543" y="954314"/>
            <a:ext cx="1944914" cy="8781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  <a:cs typeface="Arial"/>
              </a:rPr>
              <a:t>MACHINE.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E08708D-5410-5CD1-FA33-72A130CCD123}"/>
              </a:ext>
            </a:extLst>
          </p:cNvPr>
          <p:cNvSpPr/>
          <p:nvPr/>
        </p:nvSpPr>
        <p:spPr>
          <a:xfrm>
            <a:off x="315683" y="5163454"/>
            <a:ext cx="2082799" cy="9942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  <a:cs typeface="Arial"/>
              </a:rPr>
              <a:t>MATERIAL.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B2A1D78-DF4E-D439-DE02-AAA78CE65D7D}"/>
              </a:ext>
            </a:extLst>
          </p:cNvPr>
          <p:cNvCxnSpPr/>
          <p:nvPr/>
        </p:nvCxnSpPr>
        <p:spPr>
          <a:xfrm flipH="1" flipV="1">
            <a:off x="7130142" y="2104571"/>
            <a:ext cx="1850570" cy="14840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3C8C290-44C2-5FA4-0909-473A0803C5B9}"/>
              </a:ext>
            </a:extLst>
          </p:cNvPr>
          <p:cNvCxnSpPr>
            <a:cxnSpLocks/>
          </p:cNvCxnSpPr>
          <p:nvPr/>
        </p:nvCxnSpPr>
        <p:spPr>
          <a:xfrm flipV="1">
            <a:off x="1774369" y="3599543"/>
            <a:ext cx="2735944" cy="16582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F5B087D-4CDD-33FA-98A9-18C7DD1FAB63}"/>
              </a:ext>
            </a:extLst>
          </p:cNvPr>
          <p:cNvCxnSpPr/>
          <p:nvPr/>
        </p:nvCxnSpPr>
        <p:spPr>
          <a:xfrm flipV="1">
            <a:off x="2100941" y="2558142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DF85043-C111-A780-AB37-F47ED7853C83}"/>
              </a:ext>
            </a:extLst>
          </p:cNvPr>
          <p:cNvCxnSpPr>
            <a:cxnSpLocks/>
          </p:cNvCxnSpPr>
          <p:nvPr/>
        </p:nvCxnSpPr>
        <p:spPr>
          <a:xfrm flipV="1">
            <a:off x="838198" y="2993569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B5DCF7B-08EC-9C04-4265-26E1CC59E492}"/>
              </a:ext>
            </a:extLst>
          </p:cNvPr>
          <p:cNvCxnSpPr>
            <a:cxnSpLocks/>
          </p:cNvCxnSpPr>
          <p:nvPr/>
        </p:nvCxnSpPr>
        <p:spPr>
          <a:xfrm flipV="1">
            <a:off x="1469569" y="4307111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6EF82BB-04AB-86D1-80C5-5C4CD6E2EEC9}"/>
              </a:ext>
            </a:extLst>
          </p:cNvPr>
          <p:cNvCxnSpPr>
            <a:cxnSpLocks/>
          </p:cNvCxnSpPr>
          <p:nvPr/>
        </p:nvCxnSpPr>
        <p:spPr>
          <a:xfrm flipV="1">
            <a:off x="2623455" y="4757054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F66D3CF-2345-708E-15FA-203CE208AB1B}"/>
              </a:ext>
            </a:extLst>
          </p:cNvPr>
          <p:cNvSpPr/>
          <p:nvPr/>
        </p:nvSpPr>
        <p:spPr>
          <a:xfrm>
            <a:off x="5874656" y="5163453"/>
            <a:ext cx="2061027" cy="9942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  <a:cs typeface="Arial"/>
              </a:rPr>
              <a:t>HUMAN RESOURCES</a:t>
            </a:r>
          </a:p>
          <a:p>
            <a:pPr algn="ctr"/>
            <a:r>
              <a:rPr lang="en-US" b="1">
                <a:latin typeface="Arial"/>
                <a:cs typeface="Arial"/>
              </a:rPr>
              <a:t>(MAN). 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2A65884-429F-B1B0-5E13-5E5C4597C005}"/>
              </a:ext>
            </a:extLst>
          </p:cNvPr>
          <p:cNvSpPr/>
          <p:nvPr/>
        </p:nvSpPr>
        <p:spPr>
          <a:xfrm>
            <a:off x="6317342" y="961570"/>
            <a:ext cx="1988455" cy="8781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>
                <a:latin typeface="Arial"/>
                <a:cs typeface="Arial"/>
              </a:rPr>
              <a:t>METHOD.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03CB938-F3C0-1C48-6BE0-A9D34CCB0889}"/>
              </a:ext>
            </a:extLst>
          </p:cNvPr>
          <p:cNvCxnSpPr>
            <a:cxnSpLocks/>
          </p:cNvCxnSpPr>
          <p:nvPr/>
        </p:nvCxnSpPr>
        <p:spPr>
          <a:xfrm flipH="1" flipV="1">
            <a:off x="1680026" y="2191657"/>
            <a:ext cx="1603828" cy="14187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1837D5D-C717-D918-1F3C-05D51F7185FA}"/>
              </a:ext>
            </a:extLst>
          </p:cNvPr>
          <p:cNvCxnSpPr>
            <a:cxnSpLocks/>
          </p:cNvCxnSpPr>
          <p:nvPr/>
        </p:nvCxnSpPr>
        <p:spPr>
          <a:xfrm flipV="1">
            <a:off x="6527798" y="3592283"/>
            <a:ext cx="1727200" cy="15203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A739D2F-C55C-7EDA-4858-5C593AEF0446}"/>
              </a:ext>
            </a:extLst>
          </p:cNvPr>
          <p:cNvCxnSpPr>
            <a:cxnSpLocks/>
          </p:cNvCxnSpPr>
          <p:nvPr/>
        </p:nvCxnSpPr>
        <p:spPr>
          <a:xfrm flipV="1">
            <a:off x="7289798" y="4517567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4FC6668-D9B7-6E4E-9FBD-1A07DB498CA2}"/>
              </a:ext>
            </a:extLst>
          </p:cNvPr>
          <p:cNvCxnSpPr>
            <a:cxnSpLocks/>
          </p:cNvCxnSpPr>
          <p:nvPr/>
        </p:nvCxnSpPr>
        <p:spPr>
          <a:xfrm flipV="1">
            <a:off x="5852881" y="4118424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CB58EE1-6284-A51A-8BD1-7F6CF03FE5B2}"/>
              </a:ext>
            </a:extLst>
          </p:cNvPr>
          <p:cNvCxnSpPr>
            <a:cxnSpLocks/>
          </p:cNvCxnSpPr>
          <p:nvPr/>
        </p:nvCxnSpPr>
        <p:spPr>
          <a:xfrm flipV="1">
            <a:off x="6121394" y="2717795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AE0D5F7-2AA9-4DAA-491C-883A11EF9032}"/>
              </a:ext>
            </a:extLst>
          </p:cNvPr>
          <p:cNvCxnSpPr>
            <a:cxnSpLocks/>
          </p:cNvCxnSpPr>
          <p:nvPr/>
        </p:nvCxnSpPr>
        <p:spPr>
          <a:xfrm flipV="1">
            <a:off x="8059050" y="2841165"/>
            <a:ext cx="1785257" cy="1088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9F85B89C-2F10-746B-EE65-671947F7699A}"/>
              </a:ext>
            </a:extLst>
          </p:cNvPr>
          <p:cNvSpPr txBox="1"/>
          <p:nvPr/>
        </p:nvSpPr>
        <p:spPr>
          <a:xfrm>
            <a:off x="2351313" y="2289629"/>
            <a:ext cx="2619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Lack of technology for </a:t>
            </a:r>
            <a:r>
              <a:rPr lang="en-US">
                <a:latin typeface="Arial"/>
                <a:cs typeface="Arial"/>
              </a:rPr>
              <a:t>ordering.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50F4058-9796-D7CA-6C9A-8B221FD99DAD}"/>
              </a:ext>
            </a:extLst>
          </p:cNvPr>
          <p:cNvSpPr txBox="1"/>
          <p:nvPr/>
        </p:nvSpPr>
        <p:spPr>
          <a:xfrm>
            <a:off x="312055" y="2703285"/>
            <a:ext cx="2619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Outdated baking reducing </a:t>
            </a:r>
            <a:r>
              <a:rPr lang="en-US">
                <a:latin typeface="Arial"/>
                <a:cs typeface="Arial"/>
              </a:rPr>
              <a:t>efficienc</a:t>
            </a:r>
            <a:r>
              <a:rPr lang="en-US" dirty="0">
                <a:latin typeface="Arial"/>
                <a:cs typeface="Arial"/>
              </a:rPr>
              <a:t>y.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432F5A2-CFC7-1C5F-4F9E-9D638A782EF7}"/>
              </a:ext>
            </a:extLst>
          </p:cNvPr>
          <p:cNvSpPr txBox="1"/>
          <p:nvPr/>
        </p:nvSpPr>
        <p:spPr>
          <a:xfrm>
            <a:off x="2677884" y="4503058"/>
            <a:ext cx="261982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Delay or </a:t>
            </a:r>
            <a:r>
              <a:rPr lang="en-US">
                <a:latin typeface="Arial"/>
                <a:cs typeface="Arial"/>
              </a:rPr>
              <a:t>inconsistency in the supply of raw materials</a:t>
            </a:r>
            <a:r>
              <a:rPr lang="en-US" dirty="0">
                <a:latin typeface="Arial"/>
                <a:cs typeface="Arial"/>
              </a:rPr>
              <a:t>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924B78D-05CB-7152-4CC5-5E426AE5D912}"/>
              </a:ext>
            </a:extLst>
          </p:cNvPr>
          <p:cNvSpPr txBox="1"/>
          <p:nvPr/>
        </p:nvSpPr>
        <p:spPr>
          <a:xfrm>
            <a:off x="428168" y="3973284"/>
            <a:ext cx="2830286" cy="668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Rising cost of organic </a:t>
            </a:r>
            <a:r>
              <a:rPr lang="en-US">
                <a:latin typeface="Arial"/>
                <a:cs typeface="Arial"/>
              </a:rPr>
              <a:t>ingredients.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467761-0BED-8136-9A9A-95B32BDEF113}"/>
              </a:ext>
            </a:extLst>
          </p:cNvPr>
          <p:cNvSpPr txBox="1"/>
          <p:nvPr/>
        </p:nvSpPr>
        <p:spPr>
          <a:xfrm>
            <a:off x="5297713" y="2398485"/>
            <a:ext cx="2619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Inefficient</a:t>
            </a:r>
            <a:r>
              <a:rPr lang="en-US" dirty="0">
                <a:latin typeface="Arial"/>
                <a:cs typeface="Arial"/>
              </a:rPr>
              <a:t> production planning.​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29F39E7-66E9-E894-6FEE-421E6F9BF3A7}"/>
              </a:ext>
            </a:extLst>
          </p:cNvPr>
          <p:cNvSpPr txBox="1"/>
          <p:nvPr/>
        </p:nvSpPr>
        <p:spPr>
          <a:xfrm>
            <a:off x="6524168" y="1839685"/>
            <a:ext cx="30625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Weak Marketing strategy.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74F8D99-20DA-998E-2A8C-C965931A1D4E}"/>
              </a:ext>
            </a:extLst>
          </p:cNvPr>
          <p:cNvSpPr txBox="1"/>
          <p:nvPr/>
        </p:nvSpPr>
        <p:spPr>
          <a:xfrm>
            <a:off x="7315198" y="4256313"/>
            <a:ext cx="2619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Limited staff </a:t>
            </a:r>
            <a:r>
              <a:rPr lang="en-US">
                <a:latin typeface="Arial"/>
                <a:cs typeface="Arial"/>
              </a:rPr>
              <a:t>training.​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7F5401-5E5F-68E7-9C55-226F625661D5}"/>
              </a:ext>
            </a:extLst>
          </p:cNvPr>
          <p:cNvSpPr txBox="1"/>
          <p:nvPr/>
        </p:nvSpPr>
        <p:spPr>
          <a:xfrm>
            <a:off x="5566227" y="3770084"/>
            <a:ext cx="2619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Shortage skilled Bakers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09D2ADA-D462-D16B-886D-1B0A10A37F45}"/>
              </a:ext>
            </a:extLst>
          </p:cNvPr>
          <p:cNvSpPr txBox="1"/>
          <p:nvPr/>
        </p:nvSpPr>
        <p:spPr>
          <a:xfrm>
            <a:off x="9477829" y="1875971"/>
            <a:ext cx="30842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000000"/>
                </a:solidFill>
                <a:latin typeface="Arial"/>
                <a:cs typeface="Arial"/>
              </a:rPr>
              <a:t>"</a:t>
            </a:r>
            <a:r>
              <a:rPr lang="en-US" b="1" i="0" u="none" strike="noStrike" baseline="0">
                <a:solidFill>
                  <a:srgbClr val="000000"/>
                </a:solidFill>
                <a:latin typeface="Arial"/>
                <a:cs typeface="Arial"/>
              </a:rPr>
              <a:t>Food Standards </a:t>
            </a:r>
            <a:r>
              <a:rPr lang="en-US" b="1">
                <a:solidFill>
                  <a:srgbClr val="000000"/>
                </a:solidFill>
                <a:latin typeface="Arial"/>
                <a:cs typeface="Arial"/>
              </a:rPr>
              <a:t>Agency, (2024)."</a:t>
            </a:r>
            <a:endParaRPr lang="en-US" b="1">
              <a:latin typeface="Arial"/>
              <a:cs typeface="Arial"/>
            </a:endParaRPr>
          </a:p>
          <a:p>
            <a:pPr algn="ctr"/>
            <a:endParaRPr lang="en-US">
              <a:latin typeface="Arial"/>
              <a:cs typeface="Arial"/>
            </a:endParaRPr>
          </a:p>
        </p:txBody>
      </p:sp>
      <p:sp>
        <p:nvSpPr>
          <p:cNvPr id="32" name="Arrow: Chevron 31">
            <a:extLst>
              <a:ext uri="{FF2B5EF4-FFF2-40B4-BE49-F238E27FC236}">
                <a16:creationId xmlns:a16="http://schemas.microsoft.com/office/drawing/2014/main" id="{8389BE37-82F7-E019-4193-076E3D9D4E4B}"/>
              </a:ext>
            </a:extLst>
          </p:cNvPr>
          <p:cNvSpPr/>
          <p:nvPr/>
        </p:nvSpPr>
        <p:spPr>
          <a:xfrm>
            <a:off x="4412342" y="3164115"/>
            <a:ext cx="1436914" cy="881742"/>
          </a:xfrm>
          <a:prstGeom prst="chevr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D5EEFB"/>
              </a:solidFill>
              <a:latin typeface="Arial"/>
              <a:cs typeface="Arial"/>
            </a:endParaRPr>
          </a:p>
        </p:txBody>
      </p:sp>
      <p:sp>
        <p:nvSpPr>
          <p:cNvPr id="33" name="Arrow: Chevron 32">
            <a:extLst>
              <a:ext uri="{FF2B5EF4-FFF2-40B4-BE49-F238E27FC236}">
                <a16:creationId xmlns:a16="http://schemas.microsoft.com/office/drawing/2014/main" id="{66F1B52A-6E23-7D6D-34EC-A407E209B248}"/>
              </a:ext>
            </a:extLst>
          </p:cNvPr>
          <p:cNvSpPr/>
          <p:nvPr/>
        </p:nvSpPr>
        <p:spPr>
          <a:xfrm>
            <a:off x="6741884" y="3360056"/>
            <a:ext cx="1436914" cy="417286"/>
          </a:xfrm>
          <a:prstGeom prst="chevr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D5EEFB"/>
              </a:solidFill>
              <a:latin typeface="Arial"/>
              <a:cs typeface="Arial"/>
            </a:endParaRPr>
          </a:p>
        </p:txBody>
      </p:sp>
      <p:sp>
        <p:nvSpPr>
          <p:cNvPr id="34" name="Arrow: Chevron 33">
            <a:extLst>
              <a:ext uri="{FF2B5EF4-FFF2-40B4-BE49-F238E27FC236}">
                <a16:creationId xmlns:a16="http://schemas.microsoft.com/office/drawing/2014/main" id="{D4DF8294-9AD7-EFA4-A549-56564BB0F200}"/>
              </a:ext>
            </a:extLst>
          </p:cNvPr>
          <p:cNvSpPr/>
          <p:nvPr/>
        </p:nvSpPr>
        <p:spPr>
          <a:xfrm>
            <a:off x="2213426" y="3389084"/>
            <a:ext cx="1436914" cy="417286"/>
          </a:xfrm>
          <a:prstGeom prst="chevr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5" name="Arrow: Chevron 34">
            <a:extLst>
              <a:ext uri="{FF2B5EF4-FFF2-40B4-BE49-F238E27FC236}">
                <a16:creationId xmlns:a16="http://schemas.microsoft.com/office/drawing/2014/main" id="{882CA814-ED57-A8A9-30F1-A8F1F5DED638}"/>
              </a:ext>
            </a:extLst>
          </p:cNvPr>
          <p:cNvSpPr/>
          <p:nvPr/>
        </p:nvSpPr>
        <p:spPr>
          <a:xfrm>
            <a:off x="11023597" y="3338285"/>
            <a:ext cx="1436914" cy="635000"/>
          </a:xfrm>
          <a:prstGeom prst="chevr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D5EEFB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527" y="338328"/>
            <a:ext cx="10120084" cy="932688"/>
          </a:xfrm>
        </p:spPr>
        <p:txBody>
          <a:bodyPr/>
          <a:lstStyle/>
          <a:p>
            <a:pPr algn="l"/>
            <a:r>
              <a:rPr lang="en-GB" b="1"/>
              <a:t>Conclusion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4527" y="1573204"/>
            <a:ext cx="10120084" cy="4835433"/>
          </a:xfrm>
        </p:spPr>
        <p:txBody>
          <a:bodyPr/>
          <a:lstStyle/>
          <a:p>
            <a:pPr marL="342900" indent="-342900" algn="l">
              <a:buChar char="•"/>
            </a:pPr>
            <a:r>
              <a:rPr lang="en-GB" sz="1800" dirty="0">
                <a:latin typeface="Arial"/>
                <a:cs typeface="Arial"/>
              </a:rPr>
              <a:t>The analysis shows that Basil's business is facing several external challenges affecting its performa</a:t>
            </a:r>
            <a:r>
              <a:rPr lang="en-GB" sz="1800">
                <a:latin typeface="Arial"/>
                <a:cs typeface="Arial"/>
              </a:rPr>
              <a:t>nce.</a:t>
            </a:r>
            <a:endParaRPr lang="en-GB" sz="1800" dirty="0">
              <a:latin typeface="Arial"/>
              <a:cs typeface="Arial"/>
            </a:endParaRPr>
          </a:p>
          <a:p>
            <a:pPr marL="342900" indent="-342900" algn="l">
              <a:buChar char="•"/>
            </a:pPr>
            <a:r>
              <a:rPr lang="en-GB" sz="1800" dirty="0">
                <a:latin typeface="Arial"/>
                <a:cs typeface="Arial"/>
              </a:rPr>
              <a:t>Rising costs, change of customer habits, and reduce footfall have lowered sales and then </a:t>
            </a:r>
            <a:r>
              <a:rPr lang="en-GB" sz="1800">
                <a:latin typeface="Arial"/>
                <a:cs typeface="Arial"/>
              </a:rPr>
              <a:t>profitability.</a:t>
            </a:r>
            <a:endParaRPr lang="en-GB" sz="1800" dirty="0">
              <a:latin typeface="Arial"/>
              <a:cs typeface="Arial"/>
            </a:endParaRPr>
          </a:p>
          <a:p>
            <a:pPr marL="342900" indent="-342900" algn="l">
              <a:buChar char="•"/>
            </a:pPr>
            <a:r>
              <a:rPr lang="en-GB" sz="1800" dirty="0">
                <a:latin typeface="Arial"/>
                <a:cs typeface="Arial"/>
              </a:rPr>
              <a:t>Limited use </a:t>
            </a:r>
            <a:r>
              <a:rPr lang="en-GB" sz="1800">
                <a:latin typeface="Arial"/>
                <a:cs typeface="Arial"/>
              </a:rPr>
              <a:t>of</a:t>
            </a:r>
            <a:r>
              <a:rPr lang="en-GB" sz="1800" dirty="0">
                <a:latin typeface="Arial"/>
                <a:cs typeface="Arial"/>
              </a:rPr>
              <a:t> technology is preventing the course of the business to meet customer demand for online ordering and delivery.</a:t>
            </a:r>
          </a:p>
          <a:p>
            <a:pPr marL="342900" indent="-342900" algn="l">
              <a:buChar char="•"/>
            </a:pPr>
            <a:r>
              <a:rPr lang="en-GB" sz="1800" dirty="0">
                <a:latin typeface="Arial"/>
                <a:cs typeface="Arial"/>
              </a:rPr>
              <a:t>However, the analyses done with PESTLE and Fish bone diagram show that Basil can do certain improvements to satisfy customers, increase sales and support the long-term success of his bakery, exposing the main causes of the currently problems happ</a:t>
            </a:r>
            <a:r>
              <a:rPr lang="en-GB" sz="1800">
                <a:latin typeface="Arial"/>
                <a:cs typeface="Arial"/>
              </a:rPr>
              <a:t>ening with the bakery.</a:t>
            </a:r>
          </a:p>
          <a:p>
            <a:pPr algn="l"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270" y="-1306"/>
            <a:ext cx="10635341" cy="751543"/>
          </a:xfrm>
        </p:spPr>
        <p:txBody>
          <a:bodyPr/>
          <a:lstStyle/>
          <a:p>
            <a:pPr algn="l"/>
            <a:r>
              <a:rPr lang="en-GB" b="1" dirty="0"/>
              <a:t>References 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76049" y="569687"/>
            <a:ext cx="11017990" cy="5874220"/>
          </a:xfrm>
        </p:spPr>
        <p:txBody>
          <a:bodyPr>
            <a:normAutofit/>
          </a:bodyPr>
          <a:lstStyle/>
          <a:p>
            <a:pPr algn="l"/>
            <a:endParaRPr lang="en-GB" b="1" dirty="0">
              <a:latin typeface="Arial"/>
              <a:ea typeface="Roboto"/>
              <a:cs typeface="Roboto"/>
            </a:endParaRPr>
          </a:p>
          <a:p>
            <a:pPr algn="l"/>
            <a:endParaRPr lang="it-GB" sz="1800" b="1" dirty="0">
              <a:latin typeface="Arial"/>
              <a:cs typeface="Arial"/>
            </a:endParaRPr>
          </a:p>
          <a:p>
            <a:pPr algn="l"/>
            <a:r>
              <a:rPr lang="it-IT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Bristish retail consortium (2024) </a:t>
            </a:r>
            <a:r>
              <a:rPr lang="it-IT" sz="1800" i="1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Retail Trends and Consumer Spending Report.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  </a:t>
            </a:r>
            <a:r>
              <a:rPr lang="it-IT" sz="180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Available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 </a:t>
            </a:r>
            <a:r>
              <a:rPr lang="it-IT" sz="180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at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: 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  <a:hlinkClick r:id="rId2"/>
              </a:rPr>
              <a:t>British Retail Consortium https://brc.org.uk/market-intelligence/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  ( </a:t>
            </a:r>
            <a:r>
              <a:rPr lang="it-IT" sz="180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Accessed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: 24 June 2026).</a:t>
            </a:r>
          </a:p>
          <a:p>
            <a:pPr marL="342900" indent="-342900" algn="l">
              <a:buAutoNum type="arabicPeriod"/>
            </a:pPr>
            <a:endParaRPr lang="it-IT" sz="1800" dirty="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pPr algn="l"/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Federation of Small Businesses (2024) </a:t>
            </a:r>
            <a:r>
              <a:rPr lang="it-IT" sz="1800" i="1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Small Business Index Report.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 Available at: 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  <a:hlinkClick r:id="rId3"/>
              </a:rPr>
              <a:t>Federation of Small Businesses https://www.fsb.org.uk/resources/reports/small-business-index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 (</a:t>
            </a:r>
            <a:r>
              <a:rPr lang="it-IT" sz="1800" dirty="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Accessed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: 24 June 2026).</a:t>
            </a:r>
          </a:p>
          <a:p>
            <a:pPr algn="l">
              <a:buClr>
                <a:srgbClr val="1287C3"/>
              </a:buClr>
            </a:pPr>
            <a:r>
              <a:rPr lang="en-US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Food Standards Agency (2024) </a:t>
            </a:r>
            <a:r>
              <a:rPr lang="en-US" sz="1800" i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Key Regulations</a:t>
            </a:r>
            <a:r>
              <a:rPr lang="en-US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. Available at: </a:t>
            </a: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  <a:hlinkClick r:id="rId4"/>
              </a:rPr>
              <a:t>Food Standards Agency ⁠https://food.blog.gov.uk/2024/</a:t>
            </a: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 </a:t>
            </a:r>
            <a:r>
              <a:rPr lang="en-US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(Accessed: 17 June 2026).</a:t>
            </a:r>
            <a:endParaRPr lang="it-IT" sz="1800" dirty="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pPr algn="l">
              <a:buClr>
                <a:srgbClr val="1287C3"/>
              </a:buClr>
            </a:pP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Royal Economic Society (2022) </a:t>
            </a:r>
            <a:r>
              <a:rPr lang="en-US" sz="1800" i="1" dirty="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Zoomshock</a:t>
            </a:r>
            <a:r>
              <a:rPr lang="en-US" sz="1800" i="1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: The Effects of Working from Home</a:t>
            </a: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. Available at: Royal Economic Society⁠ </a:t>
            </a: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  <a:hlinkClick r:id="rId5"/>
              </a:rPr>
              <a:t>https://res.org.uk/mediabriefing/zoomshock-the-effects-of-working-from-home-how-working-from-home-will-affect-local-neighbourhoods/</a:t>
            </a:r>
            <a:r>
              <a:rPr lang="en-US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  (Accessed: 17 June 2026). </a:t>
            </a:r>
          </a:p>
          <a:p>
            <a:pPr marL="342900" indent="-342900" algn="l">
              <a:buClr>
                <a:srgbClr val="1287C3"/>
              </a:buClr>
              <a:buAutoNum type="arabicPeriod"/>
            </a:pPr>
            <a:endParaRPr lang="it-IT" sz="1800" dirty="0">
              <a:solidFill>
                <a:srgbClr val="000000"/>
              </a:solidFill>
              <a:latin typeface="Arial"/>
              <a:ea typeface="Roboto"/>
              <a:cs typeface="Arial"/>
            </a:endParaRPr>
          </a:p>
          <a:p>
            <a:pPr algn="l">
              <a:buClr>
                <a:srgbClr val="1287C3"/>
              </a:buClr>
            </a:pP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Office for National Statistics (2025) </a:t>
            </a:r>
            <a:r>
              <a:rPr lang="it-IT" sz="1800" i="1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Retail sdales and Cosumer Behaviour, Great Britain.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 Available </a:t>
            </a:r>
            <a:r>
              <a:rPr lang="it-IT" sz="1800" err="1">
                <a:solidFill>
                  <a:srgbClr val="000000"/>
                </a:solidFill>
                <a:latin typeface="Arial"/>
                <a:ea typeface="Roboto"/>
                <a:cs typeface="Arial"/>
              </a:rPr>
              <a:t>at</a:t>
            </a:r>
            <a:r>
              <a:rPr lang="it-IT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: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  <a:hlinkClick r:id="rId6"/>
              </a:rPr>
              <a:t> https://www.ons.gov.uk/businessindustryandtrade/retailindustry/bulletins/retailsales/december2025</a:t>
            </a:r>
            <a:r>
              <a:rPr lang="it-IT" sz="1800" dirty="0">
                <a:solidFill>
                  <a:srgbClr val="000000"/>
                </a:solidFill>
                <a:latin typeface="Arial"/>
                <a:ea typeface="Roboto"/>
                <a:cs typeface="Arial"/>
              </a:rPr>
              <a:t> </a:t>
            </a:r>
            <a:endParaRPr lang="it-IT">
              <a:solidFill>
                <a:srgbClr val="000000"/>
              </a:solidFill>
              <a:latin typeface="Corbel"/>
              <a:ea typeface="Roboto"/>
              <a:cs typeface="Arial"/>
            </a:endParaRPr>
          </a:p>
          <a:p>
            <a:pPr algn="l"/>
            <a:r>
              <a:rPr lang="it-IT" sz="1800">
                <a:solidFill>
                  <a:srgbClr val="000000"/>
                </a:solidFill>
                <a:latin typeface="Arial"/>
                <a:ea typeface="Roboto"/>
                <a:cs typeface="Arial"/>
              </a:rPr>
              <a:t>(Accessed: 24 June 2026).</a:t>
            </a:r>
            <a:endParaRPr lang="it-IT"/>
          </a:p>
          <a:p>
            <a:pPr algn="l">
              <a:buClr>
                <a:srgbClr val="1287C3"/>
              </a:buClr>
            </a:pPr>
            <a:endParaRPr lang="it-IT" sz="1600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pPr marL="285750" indent="-285750" algn="l">
              <a:buClr>
                <a:srgbClr val="1287C3"/>
              </a:buClr>
              <a:buAutoNum type="arabicPeriod"/>
            </a:pPr>
            <a:endParaRPr lang="it-IT" sz="1600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pPr marL="285750" indent="-285750" algn="l">
              <a:buClr>
                <a:srgbClr val="1287C3"/>
              </a:buClr>
              <a:buAutoNum type="arabicPeriod"/>
            </a:pPr>
            <a:endParaRPr lang="it-IT" sz="1600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pPr algn="l"/>
            <a:endParaRPr lang="it-IT" sz="1600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pPr algn="l"/>
            <a:endParaRPr lang="it-IT" sz="1600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endParaRPr lang="it-IT" sz="1600" b="1" dirty="0">
              <a:solidFill>
                <a:srgbClr val="000000"/>
              </a:solidFill>
              <a:latin typeface="Corbel" panose="020B0503020204020204"/>
              <a:ea typeface="Roboto"/>
              <a:cs typeface="Roboto"/>
            </a:endParaRP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249</TotalTime>
  <Words>129</Words>
  <Application>Microsoft Office PowerPoint</Application>
  <PresentationFormat>Widescreen</PresentationFormat>
  <Paragraphs>46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Parallax</vt:lpstr>
      <vt:lpstr>Problem Solving And Decision Making.  LCLM4004  Matteo Emir Guarnizo Perez 2529547 Student I.D Lecturer: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PowerPoint Presentation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Mateo Emir Guarnizo Perez (2529574)</cp:lastModifiedBy>
  <cp:revision>915</cp:revision>
  <dcterms:created xsi:type="dcterms:W3CDTF">2024-10-08T15:58:04Z</dcterms:created>
  <dcterms:modified xsi:type="dcterms:W3CDTF">2026-07-08T11:25:27Z</dcterms:modified>
</cp:coreProperties>
</file>