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9" r:id="rId4"/>
  </p:sldMasterIdLst>
  <p:sldIdLst>
    <p:sldId id="256" r:id="rId5"/>
    <p:sldId id="263" r:id="rId6"/>
    <p:sldId id="258" r:id="rId7"/>
    <p:sldId id="260" r:id="rId8"/>
    <p:sldId id="257" r:id="rId9"/>
    <p:sldId id="259" r:id="rId10"/>
    <p:sldId id="261" r:id="rId11"/>
    <p:sldId id="262" r:id="rId12"/>
    <p:sldId id="264"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7B4B"/>
    <a:srgbClr val="88DE74"/>
    <a:srgbClr val="7467EB"/>
    <a:srgbClr val="FF9933"/>
    <a:srgbClr val="DBE9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9E897-AFC6-434C-A814-E5890CE8FC31}" v="103" dt="2022-07-09T16:41:53.0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63" d="100"/>
          <a:sy n="63" d="100"/>
        </p:scale>
        <p:origin x="3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hreem Arshad (2120566)" userId="de3108eb-3c15-46d8-b27e-ad475ebcbb9a" providerId="ADAL" clId="{2659E897-AFC6-434C-A814-E5890CE8FC31}"/>
    <pc:docChg chg="undo custSel addSld delSld modSld">
      <pc:chgData name="Tehreem Arshad (2120566)" userId="de3108eb-3c15-46d8-b27e-ad475ebcbb9a" providerId="ADAL" clId="{2659E897-AFC6-434C-A814-E5890CE8FC31}" dt="2022-07-09T16:43:26.536" v="2562" actId="1440"/>
      <pc:docMkLst>
        <pc:docMk/>
      </pc:docMkLst>
      <pc:sldChg chg="addSp delSp modSp mod">
        <pc:chgData name="Tehreem Arshad (2120566)" userId="de3108eb-3c15-46d8-b27e-ad475ebcbb9a" providerId="ADAL" clId="{2659E897-AFC6-434C-A814-E5890CE8FC31}" dt="2022-07-09T16:30:51.501" v="2470" actId="255"/>
        <pc:sldMkLst>
          <pc:docMk/>
          <pc:sldMk cId="1961078578" sldId="257"/>
        </pc:sldMkLst>
        <pc:spChg chg="mod">
          <ac:chgData name="Tehreem Arshad (2120566)" userId="de3108eb-3c15-46d8-b27e-ad475ebcbb9a" providerId="ADAL" clId="{2659E897-AFC6-434C-A814-E5890CE8FC31}" dt="2022-07-09T16:25:31.400" v="2440" actId="26606"/>
          <ac:spMkLst>
            <pc:docMk/>
            <pc:sldMk cId="1961078578" sldId="257"/>
            <ac:spMk id="2" creationId="{8BBA9DFF-D493-E19E-1735-7DD59407F4BD}"/>
          </ac:spMkLst>
        </pc:spChg>
        <pc:spChg chg="add del mod">
          <ac:chgData name="Tehreem Arshad (2120566)" userId="de3108eb-3c15-46d8-b27e-ad475ebcbb9a" providerId="ADAL" clId="{2659E897-AFC6-434C-A814-E5890CE8FC31}" dt="2022-07-07T11:02:01.043" v="1309" actId="26606"/>
          <ac:spMkLst>
            <pc:docMk/>
            <pc:sldMk cId="1961078578" sldId="257"/>
            <ac:spMk id="3" creationId="{2AAFE95B-FFB4-B8D1-71A3-5DBC2DF415A8}"/>
          </ac:spMkLst>
        </pc:spChg>
        <pc:spChg chg="del">
          <ac:chgData name="Tehreem Arshad (2120566)" userId="de3108eb-3c15-46d8-b27e-ad475ebcbb9a" providerId="ADAL" clId="{2659E897-AFC6-434C-A814-E5890CE8FC31}" dt="2022-07-07T09:16:40.155" v="471" actId="26606"/>
          <ac:spMkLst>
            <pc:docMk/>
            <pc:sldMk cId="1961078578" sldId="257"/>
            <ac:spMk id="28" creationId="{C5176844-69C3-4F79-BE38-EA5BDDF4FEA4}"/>
          </ac:spMkLst>
        </pc:spChg>
        <pc:spChg chg="del">
          <ac:chgData name="Tehreem Arshad (2120566)" userId="de3108eb-3c15-46d8-b27e-ad475ebcbb9a" providerId="ADAL" clId="{2659E897-AFC6-434C-A814-E5890CE8FC31}" dt="2022-07-07T09:16:40.155" v="471" actId="26606"/>
          <ac:spMkLst>
            <pc:docMk/>
            <pc:sldMk cId="1961078578" sldId="257"/>
            <ac:spMk id="32" creationId="{A101E513-AF74-4E9D-A31F-99664250722D}"/>
          </ac:spMkLst>
        </pc:spChg>
        <pc:spChg chg="add del">
          <ac:chgData name="Tehreem Arshad (2120566)" userId="de3108eb-3c15-46d8-b27e-ad475ebcbb9a" providerId="ADAL" clId="{2659E897-AFC6-434C-A814-E5890CE8FC31}" dt="2022-07-07T11:02:01.043" v="1309" actId="26606"/>
          <ac:spMkLst>
            <pc:docMk/>
            <pc:sldMk cId="1961078578" sldId="257"/>
            <ac:spMk id="37" creationId="{C5176844-69C3-4F79-BE38-EA5BDDF4FEA4}"/>
          </ac:spMkLst>
        </pc:spChg>
        <pc:spChg chg="add del">
          <ac:chgData name="Tehreem Arshad (2120566)" userId="de3108eb-3c15-46d8-b27e-ad475ebcbb9a" providerId="ADAL" clId="{2659E897-AFC6-434C-A814-E5890CE8FC31}" dt="2022-07-07T11:02:01.043" v="1309" actId="26606"/>
          <ac:spMkLst>
            <pc:docMk/>
            <pc:sldMk cId="1961078578" sldId="257"/>
            <ac:spMk id="41" creationId="{A101E513-AF74-4E9D-A31F-99664250722D}"/>
          </ac:spMkLst>
        </pc:spChg>
        <pc:spChg chg="add del">
          <ac:chgData name="Tehreem Arshad (2120566)" userId="de3108eb-3c15-46d8-b27e-ad475ebcbb9a" providerId="ADAL" clId="{2659E897-AFC6-434C-A814-E5890CE8FC31}" dt="2022-07-07T11:02:01.026" v="1308" actId="26606"/>
          <ac:spMkLst>
            <pc:docMk/>
            <pc:sldMk cId="1961078578" sldId="257"/>
            <ac:spMk id="47" creationId="{C5176844-69C3-4F79-BE38-EA5BDDF4FEA4}"/>
          </ac:spMkLst>
        </pc:spChg>
        <pc:spChg chg="add del">
          <ac:chgData name="Tehreem Arshad (2120566)" userId="de3108eb-3c15-46d8-b27e-ad475ebcbb9a" providerId="ADAL" clId="{2659E897-AFC6-434C-A814-E5890CE8FC31}" dt="2022-07-07T11:02:01.026" v="1308" actId="26606"/>
          <ac:spMkLst>
            <pc:docMk/>
            <pc:sldMk cId="1961078578" sldId="257"/>
            <ac:spMk id="49" creationId="{CEB9CCF0-FDC8-4563-ADE4-F400B6BD14AA}"/>
          </ac:spMkLst>
        </pc:spChg>
        <pc:spChg chg="add del">
          <ac:chgData name="Tehreem Arshad (2120566)" userId="de3108eb-3c15-46d8-b27e-ad475ebcbb9a" providerId="ADAL" clId="{2659E897-AFC6-434C-A814-E5890CE8FC31}" dt="2022-07-07T11:02:01.026" v="1308" actId="26606"/>
          <ac:spMkLst>
            <pc:docMk/>
            <pc:sldMk cId="1961078578" sldId="257"/>
            <ac:spMk id="51" creationId="{A101E513-AF74-4E9D-A31F-99664250722D}"/>
          </ac:spMkLst>
        </pc:spChg>
        <pc:spChg chg="add del">
          <ac:chgData name="Tehreem Arshad (2120566)" userId="de3108eb-3c15-46d8-b27e-ad475ebcbb9a" providerId="ADAL" clId="{2659E897-AFC6-434C-A814-E5890CE8FC31}" dt="2022-07-09T16:19:08.234" v="2426" actId="26606"/>
          <ac:spMkLst>
            <pc:docMk/>
            <pc:sldMk cId="1961078578" sldId="257"/>
            <ac:spMk id="53" creationId="{C5176844-69C3-4F79-BE38-EA5BDDF4FEA4}"/>
          </ac:spMkLst>
        </pc:spChg>
        <pc:spChg chg="add del">
          <ac:chgData name="Tehreem Arshad (2120566)" userId="de3108eb-3c15-46d8-b27e-ad475ebcbb9a" providerId="ADAL" clId="{2659E897-AFC6-434C-A814-E5890CE8FC31}" dt="2022-07-09T16:19:08.234" v="2426" actId="26606"/>
          <ac:spMkLst>
            <pc:docMk/>
            <pc:sldMk cId="1961078578" sldId="257"/>
            <ac:spMk id="56" creationId="{A101E513-AF74-4E9D-A31F-99664250722D}"/>
          </ac:spMkLst>
        </pc:spChg>
        <pc:spChg chg="add del">
          <ac:chgData name="Tehreem Arshad (2120566)" userId="de3108eb-3c15-46d8-b27e-ad475ebcbb9a" providerId="ADAL" clId="{2659E897-AFC6-434C-A814-E5890CE8FC31}" dt="2022-07-09T16:18:50.563" v="2423" actId="26606"/>
          <ac:spMkLst>
            <pc:docMk/>
            <pc:sldMk cId="1961078578" sldId="257"/>
            <ac:spMk id="61" creationId="{C5176844-69C3-4F79-BE38-EA5BDDF4FEA4}"/>
          </ac:spMkLst>
        </pc:spChg>
        <pc:spChg chg="add del">
          <ac:chgData name="Tehreem Arshad (2120566)" userId="de3108eb-3c15-46d8-b27e-ad475ebcbb9a" providerId="ADAL" clId="{2659E897-AFC6-434C-A814-E5890CE8FC31}" dt="2022-07-09T16:18:50.563" v="2423" actId="26606"/>
          <ac:spMkLst>
            <pc:docMk/>
            <pc:sldMk cId="1961078578" sldId="257"/>
            <ac:spMk id="63" creationId="{A101E513-AF74-4E9D-A31F-99664250722D}"/>
          </ac:spMkLst>
        </pc:spChg>
        <pc:spChg chg="add del">
          <ac:chgData name="Tehreem Arshad (2120566)" userId="de3108eb-3c15-46d8-b27e-ad475ebcbb9a" providerId="ADAL" clId="{2659E897-AFC6-434C-A814-E5890CE8FC31}" dt="2022-07-09T16:19:08.188" v="2425" actId="26606"/>
          <ac:spMkLst>
            <pc:docMk/>
            <pc:sldMk cId="1961078578" sldId="257"/>
            <ac:spMk id="65" creationId="{7BB25A96-E96A-4D45-AA98-5275E81FAC84}"/>
          </ac:spMkLst>
        </pc:spChg>
        <pc:spChg chg="add del">
          <ac:chgData name="Tehreem Arshad (2120566)" userId="de3108eb-3c15-46d8-b27e-ad475ebcbb9a" providerId="ADAL" clId="{2659E897-AFC6-434C-A814-E5890CE8FC31}" dt="2022-07-09T16:19:08.188" v="2425" actId="26606"/>
          <ac:spMkLst>
            <pc:docMk/>
            <pc:sldMk cId="1961078578" sldId="257"/>
            <ac:spMk id="66" creationId="{C5176844-69C3-4F79-BE38-EA5BDDF4FEA4}"/>
          </ac:spMkLst>
        </pc:spChg>
        <pc:spChg chg="add del">
          <ac:chgData name="Tehreem Arshad (2120566)" userId="de3108eb-3c15-46d8-b27e-ad475ebcbb9a" providerId="ADAL" clId="{2659E897-AFC6-434C-A814-E5890CE8FC31}" dt="2022-07-09T16:19:08.188" v="2425" actId="26606"/>
          <ac:spMkLst>
            <pc:docMk/>
            <pc:sldMk cId="1961078578" sldId="257"/>
            <ac:spMk id="67" creationId="{A101E513-AF74-4E9D-A31F-99664250722D}"/>
          </ac:spMkLst>
        </pc:spChg>
        <pc:spChg chg="add del">
          <ac:chgData name="Tehreem Arshad (2120566)" userId="de3108eb-3c15-46d8-b27e-ad475ebcbb9a" providerId="ADAL" clId="{2659E897-AFC6-434C-A814-E5890CE8FC31}" dt="2022-07-09T16:25:36.442" v="2443" actId="26606"/>
          <ac:spMkLst>
            <pc:docMk/>
            <pc:sldMk cId="1961078578" sldId="257"/>
            <ac:spMk id="70" creationId="{C5176844-69C3-4F79-BE38-EA5BDDF4FEA4}"/>
          </ac:spMkLst>
        </pc:spChg>
        <pc:spChg chg="add del">
          <ac:chgData name="Tehreem Arshad (2120566)" userId="de3108eb-3c15-46d8-b27e-ad475ebcbb9a" providerId="ADAL" clId="{2659E897-AFC6-434C-A814-E5890CE8FC31}" dt="2022-07-09T16:25:36.442" v="2443" actId="26606"/>
          <ac:spMkLst>
            <pc:docMk/>
            <pc:sldMk cId="1961078578" sldId="257"/>
            <ac:spMk id="71" creationId="{A101E513-AF74-4E9D-A31F-99664250722D}"/>
          </ac:spMkLst>
        </pc:spChg>
        <pc:spChg chg="add del">
          <ac:chgData name="Tehreem Arshad (2120566)" userId="de3108eb-3c15-46d8-b27e-ad475ebcbb9a" providerId="ADAL" clId="{2659E897-AFC6-434C-A814-E5890CE8FC31}" dt="2022-07-09T16:20:09.163" v="2432" actId="26606"/>
          <ac:spMkLst>
            <pc:docMk/>
            <pc:sldMk cId="1961078578" sldId="257"/>
            <ac:spMk id="76" creationId="{C5176844-69C3-4F79-BE38-EA5BDDF4FEA4}"/>
          </ac:spMkLst>
        </pc:spChg>
        <pc:spChg chg="add del">
          <ac:chgData name="Tehreem Arshad (2120566)" userId="de3108eb-3c15-46d8-b27e-ad475ebcbb9a" providerId="ADAL" clId="{2659E897-AFC6-434C-A814-E5890CE8FC31}" dt="2022-07-09T16:20:09.163" v="2432" actId="26606"/>
          <ac:spMkLst>
            <pc:docMk/>
            <pc:sldMk cId="1961078578" sldId="257"/>
            <ac:spMk id="78" creationId="{A101E513-AF74-4E9D-A31F-99664250722D}"/>
          </ac:spMkLst>
        </pc:spChg>
        <pc:spChg chg="add del">
          <ac:chgData name="Tehreem Arshad (2120566)" userId="de3108eb-3c15-46d8-b27e-ad475ebcbb9a" providerId="ADAL" clId="{2659E897-AFC6-434C-A814-E5890CE8FC31}" dt="2022-07-09T16:20:27.362" v="2434" actId="26606"/>
          <ac:spMkLst>
            <pc:docMk/>
            <pc:sldMk cId="1961078578" sldId="257"/>
            <ac:spMk id="80" creationId="{C5176844-69C3-4F79-BE38-EA5BDDF4FEA4}"/>
          </ac:spMkLst>
        </pc:spChg>
        <pc:spChg chg="add del">
          <ac:chgData name="Tehreem Arshad (2120566)" userId="de3108eb-3c15-46d8-b27e-ad475ebcbb9a" providerId="ADAL" clId="{2659E897-AFC6-434C-A814-E5890CE8FC31}" dt="2022-07-09T16:20:27.362" v="2434" actId="26606"/>
          <ac:spMkLst>
            <pc:docMk/>
            <pc:sldMk cId="1961078578" sldId="257"/>
            <ac:spMk id="81" creationId="{A101E513-AF74-4E9D-A31F-99664250722D}"/>
          </ac:spMkLst>
        </pc:spChg>
        <pc:spChg chg="add del">
          <ac:chgData name="Tehreem Arshad (2120566)" userId="de3108eb-3c15-46d8-b27e-ad475ebcbb9a" providerId="ADAL" clId="{2659E897-AFC6-434C-A814-E5890CE8FC31}" dt="2022-07-09T16:25:21.991" v="2438" actId="26606"/>
          <ac:spMkLst>
            <pc:docMk/>
            <pc:sldMk cId="1961078578" sldId="257"/>
            <ac:spMk id="82" creationId="{A101E513-AF74-4E9D-A31F-99664250722D}"/>
          </ac:spMkLst>
        </pc:spChg>
        <pc:spChg chg="add del">
          <ac:chgData name="Tehreem Arshad (2120566)" userId="de3108eb-3c15-46d8-b27e-ad475ebcbb9a" providerId="ADAL" clId="{2659E897-AFC6-434C-A814-E5890CE8FC31}" dt="2022-07-09T16:20:32.446" v="2436" actId="26606"/>
          <ac:spMkLst>
            <pc:docMk/>
            <pc:sldMk cId="1961078578" sldId="257"/>
            <ac:spMk id="83" creationId="{C5176844-69C3-4F79-BE38-EA5BDDF4FEA4}"/>
          </ac:spMkLst>
        </pc:spChg>
        <pc:spChg chg="add del">
          <ac:chgData name="Tehreem Arshad (2120566)" userId="de3108eb-3c15-46d8-b27e-ad475ebcbb9a" providerId="ADAL" clId="{2659E897-AFC6-434C-A814-E5890CE8FC31}" dt="2022-07-09T16:20:32.446" v="2436" actId="26606"/>
          <ac:spMkLst>
            <pc:docMk/>
            <pc:sldMk cId="1961078578" sldId="257"/>
            <ac:spMk id="85" creationId="{A101E513-AF74-4E9D-A31F-99664250722D}"/>
          </ac:spMkLst>
        </pc:spChg>
        <pc:spChg chg="add del">
          <ac:chgData name="Tehreem Arshad (2120566)" userId="de3108eb-3c15-46d8-b27e-ad475ebcbb9a" providerId="ADAL" clId="{2659E897-AFC6-434C-A814-E5890CE8FC31}" dt="2022-07-09T16:25:21.991" v="2438" actId="26606"/>
          <ac:spMkLst>
            <pc:docMk/>
            <pc:sldMk cId="1961078578" sldId="257"/>
            <ac:spMk id="87" creationId="{C5176844-69C3-4F79-BE38-EA5BDDF4FEA4}"/>
          </ac:spMkLst>
        </pc:spChg>
        <pc:spChg chg="add del">
          <ac:chgData name="Tehreem Arshad (2120566)" userId="de3108eb-3c15-46d8-b27e-ad475ebcbb9a" providerId="ADAL" clId="{2659E897-AFC6-434C-A814-E5890CE8FC31}" dt="2022-07-09T16:25:21.991" v="2438" actId="26606"/>
          <ac:spMkLst>
            <pc:docMk/>
            <pc:sldMk cId="1961078578" sldId="257"/>
            <ac:spMk id="89" creationId="{7BB25A96-E96A-4D45-AA98-5275E81FAC84}"/>
          </ac:spMkLst>
        </pc:spChg>
        <pc:spChg chg="add del">
          <ac:chgData name="Tehreem Arshad (2120566)" userId="de3108eb-3c15-46d8-b27e-ad475ebcbb9a" providerId="ADAL" clId="{2659E897-AFC6-434C-A814-E5890CE8FC31}" dt="2022-07-09T16:25:31.400" v="2440" actId="26606"/>
          <ac:spMkLst>
            <pc:docMk/>
            <pc:sldMk cId="1961078578" sldId="257"/>
            <ac:spMk id="91" creationId="{C5176844-69C3-4F79-BE38-EA5BDDF4FEA4}"/>
          </ac:spMkLst>
        </pc:spChg>
        <pc:spChg chg="add del">
          <ac:chgData name="Tehreem Arshad (2120566)" userId="de3108eb-3c15-46d8-b27e-ad475ebcbb9a" providerId="ADAL" clId="{2659E897-AFC6-434C-A814-E5890CE8FC31}" dt="2022-07-09T16:25:31.400" v="2440" actId="26606"/>
          <ac:spMkLst>
            <pc:docMk/>
            <pc:sldMk cId="1961078578" sldId="257"/>
            <ac:spMk id="93" creationId="{A101E513-AF74-4E9D-A31F-99664250722D}"/>
          </ac:spMkLst>
        </pc:spChg>
        <pc:spChg chg="add del">
          <ac:chgData name="Tehreem Arshad (2120566)" userId="de3108eb-3c15-46d8-b27e-ad475ebcbb9a" providerId="ADAL" clId="{2659E897-AFC6-434C-A814-E5890CE8FC31}" dt="2022-07-09T16:25:36.441" v="2442" actId="26606"/>
          <ac:spMkLst>
            <pc:docMk/>
            <pc:sldMk cId="1961078578" sldId="257"/>
            <ac:spMk id="95" creationId="{C5176844-69C3-4F79-BE38-EA5BDDF4FEA4}"/>
          </ac:spMkLst>
        </pc:spChg>
        <pc:spChg chg="add del">
          <ac:chgData name="Tehreem Arshad (2120566)" userId="de3108eb-3c15-46d8-b27e-ad475ebcbb9a" providerId="ADAL" clId="{2659E897-AFC6-434C-A814-E5890CE8FC31}" dt="2022-07-09T16:25:36.441" v="2442" actId="26606"/>
          <ac:spMkLst>
            <pc:docMk/>
            <pc:sldMk cId="1961078578" sldId="257"/>
            <ac:spMk id="96" creationId="{A101E513-AF74-4E9D-A31F-99664250722D}"/>
          </ac:spMkLst>
        </pc:spChg>
        <pc:spChg chg="add del">
          <ac:chgData name="Tehreem Arshad (2120566)" userId="de3108eb-3c15-46d8-b27e-ad475ebcbb9a" providerId="ADAL" clId="{2659E897-AFC6-434C-A814-E5890CE8FC31}" dt="2022-07-09T16:28:34.086" v="2458" actId="26606"/>
          <ac:spMkLst>
            <pc:docMk/>
            <pc:sldMk cId="1961078578" sldId="257"/>
            <ac:spMk id="98" creationId="{C5176844-69C3-4F79-BE38-EA5BDDF4FEA4}"/>
          </ac:spMkLst>
        </pc:spChg>
        <pc:spChg chg="add del">
          <ac:chgData name="Tehreem Arshad (2120566)" userId="de3108eb-3c15-46d8-b27e-ad475ebcbb9a" providerId="ADAL" clId="{2659E897-AFC6-434C-A814-E5890CE8FC31}" dt="2022-07-09T16:28:34.086" v="2458" actId="26606"/>
          <ac:spMkLst>
            <pc:docMk/>
            <pc:sldMk cId="1961078578" sldId="257"/>
            <ac:spMk id="99" creationId="{A101E513-AF74-4E9D-A31F-99664250722D}"/>
          </ac:spMkLst>
        </pc:spChg>
        <pc:spChg chg="add del">
          <ac:chgData name="Tehreem Arshad (2120566)" userId="de3108eb-3c15-46d8-b27e-ad475ebcbb9a" providerId="ADAL" clId="{2659E897-AFC6-434C-A814-E5890CE8FC31}" dt="2022-07-09T16:28:34.075" v="2457" actId="26606"/>
          <ac:spMkLst>
            <pc:docMk/>
            <pc:sldMk cId="1961078578" sldId="257"/>
            <ac:spMk id="104" creationId="{C5176844-69C3-4F79-BE38-EA5BDDF4FEA4}"/>
          </ac:spMkLst>
        </pc:spChg>
        <pc:spChg chg="add del">
          <ac:chgData name="Tehreem Arshad (2120566)" userId="de3108eb-3c15-46d8-b27e-ad475ebcbb9a" providerId="ADAL" clId="{2659E897-AFC6-434C-A814-E5890CE8FC31}" dt="2022-07-09T16:28:34.075" v="2457" actId="26606"/>
          <ac:spMkLst>
            <pc:docMk/>
            <pc:sldMk cId="1961078578" sldId="257"/>
            <ac:spMk id="106" creationId="{A101E513-AF74-4E9D-A31F-99664250722D}"/>
          </ac:spMkLst>
        </pc:spChg>
        <pc:spChg chg="add">
          <ac:chgData name="Tehreem Arshad (2120566)" userId="de3108eb-3c15-46d8-b27e-ad475ebcbb9a" providerId="ADAL" clId="{2659E897-AFC6-434C-A814-E5890CE8FC31}" dt="2022-07-09T16:28:34.086" v="2458" actId="26606"/>
          <ac:spMkLst>
            <pc:docMk/>
            <pc:sldMk cId="1961078578" sldId="257"/>
            <ac:spMk id="108" creationId="{C5176844-69C3-4F79-BE38-EA5BDDF4FEA4}"/>
          </ac:spMkLst>
        </pc:spChg>
        <pc:spChg chg="add">
          <ac:chgData name="Tehreem Arshad (2120566)" userId="de3108eb-3c15-46d8-b27e-ad475ebcbb9a" providerId="ADAL" clId="{2659E897-AFC6-434C-A814-E5890CE8FC31}" dt="2022-07-09T16:28:34.086" v="2458" actId="26606"/>
          <ac:spMkLst>
            <pc:docMk/>
            <pc:sldMk cId="1961078578" sldId="257"/>
            <ac:spMk id="109" creationId="{A101E513-AF74-4E9D-A31F-99664250722D}"/>
          </ac:spMkLst>
        </pc:spChg>
        <pc:graphicFrameChg chg="add del">
          <ac:chgData name="Tehreem Arshad (2120566)" userId="de3108eb-3c15-46d8-b27e-ad475ebcbb9a" providerId="ADAL" clId="{2659E897-AFC6-434C-A814-E5890CE8FC31}" dt="2022-07-07T11:02:01.026" v="1308" actId="26606"/>
          <ac:graphicFrameMkLst>
            <pc:docMk/>
            <pc:sldMk cId="1961078578" sldId="257"/>
            <ac:graphicFrameMk id="43" creationId="{ACC555A6-2CC1-2FA2-2E93-2DA10BA00CCC}"/>
          </ac:graphicFrameMkLst>
        </pc:graphicFrameChg>
        <pc:graphicFrameChg chg="add mod modGraphic">
          <ac:chgData name="Tehreem Arshad (2120566)" userId="de3108eb-3c15-46d8-b27e-ad475ebcbb9a" providerId="ADAL" clId="{2659E897-AFC6-434C-A814-E5890CE8FC31}" dt="2022-07-09T16:30:51.501" v="2470" actId="255"/>
          <ac:graphicFrameMkLst>
            <pc:docMk/>
            <pc:sldMk cId="1961078578" sldId="257"/>
            <ac:graphicFrameMk id="55" creationId="{25ED4107-EDDB-59C3-BD73-C8227614DE20}"/>
          </ac:graphicFrameMkLst>
        </pc:graphicFrameChg>
        <pc:cxnChg chg="del">
          <ac:chgData name="Tehreem Arshad (2120566)" userId="de3108eb-3c15-46d8-b27e-ad475ebcbb9a" providerId="ADAL" clId="{2659E897-AFC6-434C-A814-E5890CE8FC31}" dt="2022-07-07T09:16:40.155" v="471" actId="26606"/>
          <ac:cxnSpMkLst>
            <pc:docMk/>
            <pc:sldMk cId="1961078578" sldId="257"/>
            <ac:cxnSpMk id="30" creationId="{33862825-C012-4895-A17E-F3D1F62D89DD}"/>
          </ac:cxnSpMkLst>
        </pc:cxnChg>
        <pc:cxnChg chg="add del">
          <ac:chgData name="Tehreem Arshad (2120566)" userId="de3108eb-3c15-46d8-b27e-ad475ebcbb9a" providerId="ADAL" clId="{2659E897-AFC6-434C-A814-E5890CE8FC31}" dt="2022-07-07T11:02:01.043" v="1309" actId="26606"/>
          <ac:cxnSpMkLst>
            <pc:docMk/>
            <pc:sldMk cId="1961078578" sldId="257"/>
            <ac:cxnSpMk id="39" creationId="{AEF97C72-3F89-4F0A-9629-01818B389CF0}"/>
          </ac:cxnSpMkLst>
        </pc:cxnChg>
        <pc:cxnChg chg="add del">
          <ac:chgData name="Tehreem Arshad (2120566)" userId="de3108eb-3c15-46d8-b27e-ad475ebcbb9a" providerId="ADAL" clId="{2659E897-AFC6-434C-A814-E5890CE8FC31}" dt="2022-07-09T16:19:08.234" v="2426" actId="26606"/>
          <ac:cxnSpMkLst>
            <pc:docMk/>
            <pc:sldMk cId="1961078578" sldId="257"/>
            <ac:cxnSpMk id="54" creationId="{AEF97C72-3F89-4F0A-9629-01818B389CF0}"/>
          </ac:cxnSpMkLst>
        </pc:cxnChg>
        <pc:cxnChg chg="add del">
          <ac:chgData name="Tehreem Arshad (2120566)" userId="de3108eb-3c15-46d8-b27e-ad475ebcbb9a" providerId="ADAL" clId="{2659E897-AFC6-434C-A814-E5890CE8FC31}" dt="2022-07-09T16:19:08.188" v="2425" actId="26606"/>
          <ac:cxnSpMkLst>
            <pc:docMk/>
            <pc:sldMk cId="1961078578" sldId="257"/>
            <ac:cxnSpMk id="68" creationId="{33862825-C012-4895-A17E-F3D1F62D89DD}"/>
          </ac:cxnSpMkLst>
        </pc:cxnChg>
        <pc:cxnChg chg="add del">
          <ac:chgData name="Tehreem Arshad (2120566)" userId="de3108eb-3c15-46d8-b27e-ad475ebcbb9a" providerId="ADAL" clId="{2659E897-AFC6-434C-A814-E5890CE8FC31}" dt="2022-07-09T16:20:32.446" v="2436" actId="26606"/>
          <ac:cxnSpMkLst>
            <pc:docMk/>
            <pc:sldMk cId="1961078578" sldId="257"/>
            <ac:cxnSpMk id="84" creationId="{623022EF-4E43-4298-8E3D-DA5EF06176E9}"/>
          </ac:cxnSpMkLst>
        </pc:cxnChg>
        <pc:cxnChg chg="add del">
          <ac:chgData name="Tehreem Arshad (2120566)" userId="de3108eb-3c15-46d8-b27e-ad475ebcbb9a" providerId="ADAL" clId="{2659E897-AFC6-434C-A814-E5890CE8FC31}" dt="2022-07-09T16:25:21.991" v="2438" actId="26606"/>
          <ac:cxnSpMkLst>
            <pc:docMk/>
            <pc:sldMk cId="1961078578" sldId="257"/>
            <ac:cxnSpMk id="88" creationId="{33862825-C012-4895-A17E-F3D1F62D89DD}"/>
          </ac:cxnSpMkLst>
        </pc:cxnChg>
        <pc:cxnChg chg="add del">
          <ac:chgData name="Tehreem Arshad (2120566)" userId="de3108eb-3c15-46d8-b27e-ad475ebcbb9a" providerId="ADAL" clId="{2659E897-AFC6-434C-A814-E5890CE8FC31}" dt="2022-07-09T16:25:31.400" v="2440" actId="26606"/>
          <ac:cxnSpMkLst>
            <pc:docMk/>
            <pc:sldMk cId="1961078578" sldId="257"/>
            <ac:cxnSpMk id="92" creationId="{4D5E13B1-3A31-47C7-8474-7A3DE600680D}"/>
          </ac:cxnSpMkLst>
        </pc:cxnChg>
      </pc:sldChg>
      <pc:sldChg chg="modSp mod">
        <pc:chgData name="Tehreem Arshad (2120566)" userId="de3108eb-3c15-46d8-b27e-ad475ebcbb9a" providerId="ADAL" clId="{2659E897-AFC6-434C-A814-E5890CE8FC31}" dt="2022-07-07T08:24:32.109" v="46" actId="20577"/>
        <pc:sldMkLst>
          <pc:docMk/>
          <pc:sldMk cId="2944799966" sldId="258"/>
        </pc:sldMkLst>
        <pc:spChg chg="mod">
          <ac:chgData name="Tehreem Arshad (2120566)" userId="de3108eb-3c15-46d8-b27e-ad475ebcbb9a" providerId="ADAL" clId="{2659E897-AFC6-434C-A814-E5890CE8FC31}" dt="2022-07-07T08:24:32.109" v="46" actId="20577"/>
          <ac:spMkLst>
            <pc:docMk/>
            <pc:sldMk cId="2944799966" sldId="258"/>
            <ac:spMk id="3" creationId="{5D93CE88-0D51-DC2E-3801-484F850407B1}"/>
          </ac:spMkLst>
        </pc:spChg>
      </pc:sldChg>
      <pc:sldChg chg="addSp delSp modSp mod">
        <pc:chgData name="Tehreem Arshad (2120566)" userId="de3108eb-3c15-46d8-b27e-ad475ebcbb9a" providerId="ADAL" clId="{2659E897-AFC6-434C-A814-E5890CE8FC31}" dt="2022-07-07T10:15:04.112" v="873" actId="207"/>
        <pc:sldMkLst>
          <pc:docMk/>
          <pc:sldMk cId="4223471154" sldId="259"/>
        </pc:sldMkLst>
        <pc:spChg chg="del mod">
          <ac:chgData name="Tehreem Arshad (2120566)" userId="de3108eb-3c15-46d8-b27e-ad475ebcbb9a" providerId="ADAL" clId="{2659E897-AFC6-434C-A814-E5890CE8FC31}" dt="2022-07-07T09:33:03.654" v="572" actId="21"/>
          <ac:spMkLst>
            <pc:docMk/>
            <pc:sldMk cId="4223471154" sldId="259"/>
            <ac:spMk id="2" creationId="{67BC398E-A821-6E0B-32FD-BC0DEB52BF42}"/>
          </ac:spMkLst>
        </pc:spChg>
        <pc:spChg chg="del">
          <ac:chgData name="Tehreem Arshad (2120566)" userId="de3108eb-3c15-46d8-b27e-ad475ebcbb9a" providerId="ADAL" clId="{2659E897-AFC6-434C-A814-E5890CE8FC31}" dt="2022-07-07T09:26:28.759" v="501" actId="3680"/>
          <ac:spMkLst>
            <pc:docMk/>
            <pc:sldMk cId="4223471154" sldId="259"/>
            <ac:spMk id="3" creationId="{61806D53-5FA3-3B55-E62F-6794AC42E58C}"/>
          </ac:spMkLst>
        </pc:spChg>
        <pc:graphicFrameChg chg="add mod ord modGraphic">
          <ac:chgData name="Tehreem Arshad (2120566)" userId="de3108eb-3c15-46d8-b27e-ad475ebcbb9a" providerId="ADAL" clId="{2659E897-AFC6-434C-A814-E5890CE8FC31}" dt="2022-07-07T10:15:04.112" v="873" actId="207"/>
          <ac:graphicFrameMkLst>
            <pc:docMk/>
            <pc:sldMk cId="4223471154" sldId="259"/>
            <ac:graphicFrameMk id="4" creationId="{8DDA7D28-9837-B5DA-16BA-330C02784933}"/>
          </ac:graphicFrameMkLst>
        </pc:graphicFrameChg>
      </pc:sldChg>
      <pc:sldChg chg="addSp delSp modSp mod setBg">
        <pc:chgData name="Tehreem Arshad (2120566)" userId="de3108eb-3c15-46d8-b27e-ad475ebcbb9a" providerId="ADAL" clId="{2659E897-AFC6-434C-A814-E5890CE8FC31}" dt="2022-07-09T16:34:59.070" v="2493" actId="113"/>
        <pc:sldMkLst>
          <pc:docMk/>
          <pc:sldMk cId="2655296131" sldId="260"/>
        </pc:sldMkLst>
        <pc:spChg chg="mod">
          <ac:chgData name="Tehreem Arshad (2120566)" userId="de3108eb-3c15-46d8-b27e-ad475ebcbb9a" providerId="ADAL" clId="{2659E897-AFC6-434C-A814-E5890CE8FC31}" dt="2022-07-07T08:58:35.931" v="374" actId="26606"/>
          <ac:spMkLst>
            <pc:docMk/>
            <pc:sldMk cId="2655296131" sldId="260"/>
            <ac:spMk id="2" creationId="{82C49EBF-C051-4858-C0BA-2B8533FA5CEF}"/>
          </ac:spMkLst>
        </pc:spChg>
        <pc:spChg chg="add del mod">
          <ac:chgData name="Tehreem Arshad (2120566)" userId="de3108eb-3c15-46d8-b27e-ad475ebcbb9a" providerId="ADAL" clId="{2659E897-AFC6-434C-A814-E5890CE8FC31}" dt="2022-07-07T08:52:37.685" v="322" actId="26606"/>
          <ac:spMkLst>
            <pc:docMk/>
            <pc:sldMk cId="2655296131" sldId="260"/>
            <ac:spMk id="3" creationId="{BE346A97-6697-4850-37B0-2184FF47BE2E}"/>
          </ac:spMkLst>
        </pc:spChg>
        <pc:spChg chg="add del">
          <ac:chgData name="Tehreem Arshad (2120566)" userId="de3108eb-3c15-46d8-b27e-ad475ebcbb9a" providerId="ADAL" clId="{2659E897-AFC6-434C-A814-E5890CE8FC31}" dt="2022-07-07T08:53:23.484" v="334" actId="26606"/>
          <ac:spMkLst>
            <pc:docMk/>
            <pc:sldMk cId="2655296131" sldId="260"/>
            <ac:spMk id="8" creationId="{C5176844-69C3-4F79-BE38-EA5BDDF4FEA4}"/>
          </ac:spMkLst>
        </pc:spChg>
        <pc:spChg chg="add del">
          <ac:chgData name="Tehreem Arshad (2120566)" userId="de3108eb-3c15-46d8-b27e-ad475ebcbb9a" providerId="ADAL" clId="{2659E897-AFC6-434C-A814-E5890CE8FC31}" dt="2022-07-07T08:52:37.663" v="321" actId="26606"/>
          <ac:spMkLst>
            <pc:docMk/>
            <pc:sldMk cId="2655296131" sldId="260"/>
            <ac:spMk id="9" creationId="{C5176844-69C3-4F79-BE38-EA5BDDF4FEA4}"/>
          </ac:spMkLst>
        </pc:spChg>
        <pc:spChg chg="add del">
          <ac:chgData name="Tehreem Arshad (2120566)" userId="de3108eb-3c15-46d8-b27e-ad475ebcbb9a" providerId="ADAL" clId="{2659E897-AFC6-434C-A814-E5890CE8FC31}" dt="2022-07-07T08:53:23.484" v="334" actId="26606"/>
          <ac:spMkLst>
            <pc:docMk/>
            <pc:sldMk cId="2655296131" sldId="260"/>
            <ac:spMk id="12" creationId="{A101E513-AF74-4E9D-A31F-99664250722D}"/>
          </ac:spMkLst>
        </pc:spChg>
        <pc:spChg chg="add del">
          <ac:chgData name="Tehreem Arshad (2120566)" userId="de3108eb-3c15-46d8-b27e-ad475ebcbb9a" providerId="ADAL" clId="{2659E897-AFC6-434C-A814-E5890CE8FC31}" dt="2022-07-07T08:52:37.663" v="321" actId="26606"/>
          <ac:spMkLst>
            <pc:docMk/>
            <pc:sldMk cId="2655296131" sldId="260"/>
            <ac:spMk id="13" creationId="{A101E513-AF74-4E9D-A31F-99664250722D}"/>
          </ac:spMkLst>
        </pc:spChg>
        <pc:spChg chg="add del mod">
          <ac:chgData name="Tehreem Arshad (2120566)" userId="de3108eb-3c15-46d8-b27e-ad475ebcbb9a" providerId="ADAL" clId="{2659E897-AFC6-434C-A814-E5890CE8FC31}" dt="2022-07-07T08:53:46.377" v="337" actId="26606"/>
          <ac:spMkLst>
            <pc:docMk/>
            <pc:sldMk cId="2655296131" sldId="260"/>
            <ac:spMk id="15" creationId="{BE346A97-6697-4850-37B0-2184FF47BE2E}"/>
          </ac:spMkLst>
        </pc:spChg>
        <pc:spChg chg="add del">
          <ac:chgData name="Tehreem Arshad (2120566)" userId="de3108eb-3c15-46d8-b27e-ad475ebcbb9a" providerId="ADAL" clId="{2659E897-AFC6-434C-A814-E5890CE8FC31}" dt="2022-07-07T08:53:21.496" v="331" actId="26606"/>
          <ac:spMkLst>
            <pc:docMk/>
            <pc:sldMk cId="2655296131" sldId="260"/>
            <ac:spMk id="20" creationId="{C5176844-69C3-4F79-BE38-EA5BDDF4FEA4}"/>
          </ac:spMkLst>
        </pc:spChg>
        <pc:spChg chg="add del">
          <ac:chgData name="Tehreem Arshad (2120566)" userId="de3108eb-3c15-46d8-b27e-ad475ebcbb9a" providerId="ADAL" clId="{2659E897-AFC6-434C-A814-E5890CE8FC31}" dt="2022-07-07T08:53:21.496" v="331" actId="26606"/>
          <ac:spMkLst>
            <pc:docMk/>
            <pc:sldMk cId="2655296131" sldId="260"/>
            <ac:spMk id="24" creationId="{A101E513-AF74-4E9D-A31F-99664250722D}"/>
          </ac:spMkLst>
        </pc:spChg>
        <pc:spChg chg="add del">
          <ac:chgData name="Tehreem Arshad (2120566)" userId="de3108eb-3c15-46d8-b27e-ad475ebcbb9a" providerId="ADAL" clId="{2659E897-AFC6-434C-A814-E5890CE8FC31}" dt="2022-07-07T08:53:23.464" v="333" actId="26606"/>
          <ac:spMkLst>
            <pc:docMk/>
            <pc:sldMk cId="2655296131" sldId="260"/>
            <ac:spMk id="26" creationId="{C5176844-69C3-4F79-BE38-EA5BDDF4FEA4}"/>
          </ac:spMkLst>
        </pc:spChg>
        <pc:spChg chg="add del">
          <ac:chgData name="Tehreem Arshad (2120566)" userId="de3108eb-3c15-46d8-b27e-ad475ebcbb9a" providerId="ADAL" clId="{2659E897-AFC6-434C-A814-E5890CE8FC31}" dt="2022-07-07T08:53:23.464" v="333" actId="26606"/>
          <ac:spMkLst>
            <pc:docMk/>
            <pc:sldMk cId="2655296131" sldId="260"/>
            <ac:spMk id="27" creationId="{1CF1AAE4-D0BC-430F-A613-7BBAAECA0C2D}"/>
          </ac:spMkLst>
        </pc:spChg>
        <pc:spChg chg="add del">
          <ac:chgData name="Tehreem Arshad (2120566)" userId="de3108eb-3c15-46d8-b27e-ad475ebcbb9a" providerId="ADAL" clId="{2659E897-AFC6-434C-A814-E5890CE8FC31}" dt="2022-07-07T08:53:23.464" v="333" actId="26606"/>
          <ac:spMkLst>
            <pc:docMk/>
            <pc:sldMk cId="2655296131" sldId="260"/>
            <ac:spMk id="28" creationId="{A101E513-AF74-4E9D-A31F-99664250722D}"/>
          </ac:spMkLst>
        </pc:spChg>
        <pc:spChg chg="add del">
          <ac:chgData name="Tehreem Arshad (2120566)" userId="de3108eb-3c15-46d8-b27e-ad475ebcbb9a" providerId="ADAL" clId="{2659E897-AFC6-434C-A814-E5890CE8FC31}" dt="2022-07-07T08:58:35.931" v="374" actId="26606"/>
          <ac:spMkLst>
            <pc:docMk/>
            <pc:sldMk cId="2655296131" sldId="260"/>
            <ac:spMk id="30" creationId="{C5176844-69C3-4F79-BE38-EA5BDDF4FEA4}"/>
          </ac:spMkLst>
        </pc:spChg>
        <pc:spChg chg="add del">
          <ac:chgData name="Tehreem Arshad (2120566)" userId="de3108eb-3c15-46d8-b27e-ad475ebcbb9a" providerId="ADAL" clId="{2659E897-AFC6-434C-A814-E5890CE8FC31}" dt="2022-07-07T08:58:35.931" v="374" actId="26606"/>
          <ac:spMkLst>
            <pc:docMk/>
            <pc:sldMk cId="2655296131" sldId="260"/>
            <ac:spMk id="32" creationId="{A101E513-AF74-4E9D-A31F-99664250722D}"/>
          </ac:spMkLst>
        </pc:spChg>
        <pc:spChg chg="add del">
          <ac:chgData name="Tehreem Arshad (2120566)" userId="de3108eb-3c15-46d8-b27e-ad475ebcbb9a" providerId="ADAL" clId="{2659E897-AFC6-434C-A814-E5890CE8FC31}" dt="2022-07-07T08:58:35.910" v="373" actId="26606"/>
          <ac:spMkLst>
            <pc:docMk/>
            <pc:sldMk cId="2655296131" sldId="260"/>
            <ac:spMk id="39" creationId="{C5176844-69C3-4F79-BE38-EA5BDDF4FEA4}"/>
          </ac:spMkLst>
        </pc:spChg>
        <pc:spChg chg="add del">
          <ac:chgData name="Tehreem Arshad (2120566)" userId="de3108eb-3c15-46d8-b27e-ad475ebcbb9a" providerId="ADAL" clId="{2659E897-AFC6-434C-A814-E5890CE8FC31}" dt="2022-07-07T08:58:35.910" v="373" actId="26606"/>
          <ac:spMkLst>
            <pc:docMk/>
            <pc:sldMk cId="2655296131" sldId="260"/>
            <ac:spMk id="43" creationId="{A101E513-AF74-4E9D-A31F-99664250722D}"/>
          </ac:spMkLst>
        </pc:spChg>
        <pc:spChg chg="add">
          <ac:chgData name="Tehreem Arshad (2120566)" userId="de3108eb-3c15-46d8-b27e-ad475ebcbb9a" providerId="ADAL" clId="{2659E897-AFC6-434C-A814-E5890CE8FC31}" dt="2022-07-07T08:58:35.931" v="374" actId="26606"/>
          <ac:spMkLst>
            <pc:docMk/>
            <pc:sldMk cId="2655296131" sldId="260"/>
            <ac:spMk id="45" creationId="{C5176844-69C3-4F79-BE38-EA5BDDF4FEA4}"/>
          </ac:spMkLst>
        </pc:spChg>
        <pc:spChg chg="add">
          <ac:chgData name="Tehreem Arshad (2120566)" userId="de3108eb-3c15-46d8-b27e-ad475ebcbb9a" providerId="ADAL" clId="{2659E897-AFC6-434C-A814-E5890CE8FC31}" dt="2022-07-07T08:58:35.931" v="374" actId="26606"/>
          <ac:spMkLst>
            <pc:docMk/>
            <pc:sldMk cId="2655296131" sldId="260"/>
            <ac:spMk id="46" creationId="{A101E513-AF74-4E9D-A31F-99664250722D}"/>
          </ac:spMkLst>
        </pc:spChg>
        <pc:graphicFrameChg chg="add del">
          <ac:chgData name="Tehreem Arshad (2120566)" userId="de3108eb-3c15-46d8-b27e-ad475ebcbb9a" providerId="ADAL" clId="{2659E897-AFC6-434C-A814-E5890CE8FC31}" dt="2022-07-07T08:52:37.663" v="321" actId="26606"/>
          <ac:graphicFrameMkLst>
            <pc:docMk/>
            <pc:sldMk cId="2655296131" sldId="260"/>
            <ac:graphicFrameMk id="5" creationId="{BC99BE29-3BA1-0FBF-8D33-57CD5BA3EC1E}"/>
          </ac:graphicFrameMkLst>
        </pc:graphicFrameChg>
        <pc:graphicFrameChg chg="add mod modGraphic">
          <ac:chgData name="Tehreem Arshad (2120566)" userId="de3108eb-3c15-46d8-b27e-ad475ebcbb9a" providerId="ADAL" clId="{2659E897-AFC6-434C-A814-E5890CE8FC31}" dt="2022-07-09T16:34:59.070" v="2493" actId="113"/>
          <ac:graphicFrameMkLst>
            <pc:docMk/>
            <pc:sldMk cId="2655296131" sldId="260"/>
            <ac:graphicFrameMk id="34" creationId="{877C22FE-E697-D98A-5F6C-231257B91EC5}"/>
          </ac:graphicFrameMkLst>
        </pc:graphicFrameChg>
        <pc:cxnChg chg="add del">
          <ac:chgData name="Tehreem Arshad (2120566)" userId="de3108eb-3c15-46d8-b27e-ad475ebcbb9a" providerId="ADAL" clId="{2659E897-AFC6-434C-A814-E5890CE8FC31}" dt="2022-07-07T08:53:23.484" v="334" actId="26606"/>
          <ac:cxnSpMkLst>
            <pc:docMk/>
            <pc:sldMk cId="2655296131" sldId="260"/>
            <ac:cxnSpMk id="10" creationId="{33862825-C012-4895-A17E-F3D1F62D89DD}"/>
          </ac:cxnSpMkLst>
        </pc:cxnChg>
        <pc:cxnChg chg="add del">
          <ac:chgData name="Tehreem Arshad (2120566)" userId="de3108eb-3c15-46d8-b27e-ad475ebcbb9a" providerId="ADAL" clId="{2659E897-AFC6-434C-A814-E5890CE8FC31}" dt="2022-07-07T08:52:37.663" v="321" actId="26606"/>
          <ac:cxnSpMkLst>
            <pc:docMk/>
            <pc:sldMk cId="2655296131" sldId="260"/>
            <ac:cxnSpMk id="11" creationId="{623022EF-4E43-4298-8E3D-DA5EF06176E9}"/>
          </ac:cxnSpMkLst>
        </pc:cxnChg>
        <pc:cxnChg chg="add del">
          <ac:chgData name="Tehreem Arshad (2120566)" userId="de3108eb-3c15-46d8-b27e-ad475ebcbb9a" providerId="ADAL" clId="{2659E897-AFC6-434C-A814-E5890CE8FC31}" dt="2022-07-07T08:53:21.496" v="331" actId="26606"/>
          <ac:cxnSpMkLst>
            <pc:docMk/>
            <pc:sldMk cId="2655296131" sldId="260"/>
            <ac:cxnSpMk id="22" creationId="{33862825-C012-4895-A17E-F3D1F62D89DD}"/>
          </ac:cxnSpMkLst>
        </pc:cxnChg>
        <pc:cxnChg chg="add del">
          <ac:chgData name="Tehreem Arshad (2120566)" userId="de3108eb-3c15-46d8-b27e-ad475ebcbb9a" providerId="ADAL" clId="{2659E897-AFC6-434C-A814-E5890CE8FC31}" dt="2022-07-07T08:58:35.931" v="374" actId="26606"/>
          <ac:cxnSpMkLst>
            <pc:docMk/>
            <pc:sldMk cId="2655296131" sldId="260"/>
            <ac:cxnSpMk id="31" creationId="{C629AF8A-C09C-4B6F-B505-26D1FD0FBE5E}"/>
          </ac:cxnSpMkLst>
        </pc:cxnChg>
        <pc:cxnChg chg="add del">
          <ac:chgData name="Tehreem Arshad (2120566)" userId="de3108eb-3c15-46d8-b27e-ad475ebcbb9a" providerId="ADAL" clId="{2659E897-AFC6-434C-A814-E5890CE8FC31}" dt="2022-07-07T08:58:35.910" v="373" actId="26606"/>
          <ac:cxnSpMkLst>
            <pc:docMk/>
            <pc:sldMk cId="2655296131" sldId="260"/>
            <ac:cxnSpMk id="41" creationId="{623022EF-4E43-4298-8E3D-DA5EF06176E9}"/>
          </ac:cxnSpMkLst>
        </pc:cxnChg>
      </pc:sldChg>
      <pc:sldChg chg="addSp delSp modSp new mod">
        <pc:chgData name="Tehreem Arshad (2120566)" userId="de3108eb-3c15-46d8-b27e-ad475ebcbb9a" providerId="ADAL" clId="{2659E897-AFC6-434C-A814-E5890CE8FC31}" dt="2022-07-07T10:49:00.865" v="907" actId="1076"/>
        <pc:sldMkLst>
          <pc:docMk/>
          <pc:sldMk cId="485614029" sldId="261"/>
        </pc:sldMkLst>
        <pc:spChg chg="del">
          <ac:chgData name="Tehreem Arshad (2120566)" userId="de3108eb-3c15-46d8-b27e-ad475ebcbb9a" providerId="ADAL" clId="{2659E897-AFC6-434C-A814-E5890CE8FC31}" dt="2022-07-07T10:41:57.342" v="885" actId="21"/>
          <ac:spMkLst>
            <pc:docMk/>
            <pc:sldMk cId="485614029" sldId="261"/>
            <ac:spMk id="2" creationId="{E6F546B0-9312-F76E-10B0-E5235EC41435}"/>
          </ac:spMkLst>
        </pc:spChg>
        <pc:spChg chg="mod">
          <ac:chgData name="Tehreem Arshad (2120566)" userId="de3108eb-3c15-46d8-b27e-ad475ebcbb9a" providerId="ADAL" clId="{2659E897-AFC6-434C-A814-E5890CE8FC31}" dt="2022-07-07T10:42:17.569" v="896" actId="20577"/>
          <ac:spMkLst>
            <pc:docMk/>
            <pc:sldMk cId="485614029" sldId="261"/>
            <ac:spMk id="3" creationId="{29DE51AA-A8BF-EA08-41D4-4B28DC7C60BF}"/>
          </ac:spMkLst>
        </pc:spChg>
        <pc:spChg chg="add mod">
          <ac:chgData name="Tehreem Arshad (2120566)" userId="de3108eb-3c15-46d8-b27e-ad475ebcbb9a" providerId="ADAL" clId="{2659E897-AFC6-434C-A814-E5890CE8FC31}" dt="2022-07-07T10:48:59.049" v="906" actId="1076"/>
          <ac:spMkLst>
            <pc:docMk/>
            <pc:sldMk cId="485614029" sldId="261"/>
            <ac:spMk id="6" creationId="{B63AC6A6-CEAD-5C8C-3868-34C8E76CA14C}"/>
          </ac:spMkLst>
        </pc:spChg>
        <pc:picChg chg="add mod">
          <ac:chgData name="Tehreem Arshad (2120566)" userId="de3108eb-3c15-46d8-b27e-ad475ebcbb9a" providerId="ADAL" clId="{2659E897-AFC6-434C-A814-E5890CE8FC31}" dt="2022-07-07T10:49:00.865" v="907" actId="1076"/>
          <ac:picMkLst>
            <pc:docMk/>
            <pc:sldMk cId="485614029" sldId="261"/>
            <ac:picMk id="5" creationId="{8FC743EB-043C-162B-267A-7CDCA52A4BA7}"/>
          </ac:picMkLst>
        </pc:picChg>
      </pc:sldChg>
      <pc:sldChg chg="new del">
        <pc:chgData name="Tehreem Arshad (2120566)" userId="de3108eb-3c15-46d8-b27e-ad475ebcbb9a" providerId="ADAL" clId="{2659E897-AFC6-434C-A814-E5890CE8FC31}" dt="2022-07-07T10:43:05.394" v="900" actId="2696"/>
        <pc:sldMkLst>
          <pc:docMk/>
          <pc:sldMk cId="1298743896" sldId="262"/>
        </pc:sldMkLst>
      </pc:sldChg>
      <pc:sldChg chg="addSp delSp modSp new mod setBg setClrOvrMap">
        <pc:chgData name="Tehreem Arshad (2120566)" userId="de3108eb-3c15-46d8-b27e-ad475ebcbb9a" providerId="ADAL" clId="{2659E897-AFC6-434C-A814-E5890CE8FC31}" dt="2022-07-09T16:16:43.185" v="2416" actId="27636"/>
        <pc:sldMkLst>
          <pc:docMk/>
          <pc:sldMk cId="1457243180" sldId="262"/>
        </pc:sldMkLst>
        <pc:spChg chg="mod">
          <ac:chgData name="Tehreem Arshad (2120566)" userId="de3108eb-3c15-46d8-b27e-ad475ebcbb9a" providerId="ADAL" clId="{2659E897-AFC6-434C-A814-E5890CE8FC31}" dt="2022-07-09T16:16:08.678" v="2414" actId="26606"/>
          <ac:spMkLst>
            <pc:docMk/>
            <pc:sldMk cId="1457243180" sldId="262"/>
            <ac:spMk id="2" creationId="{FE5B2D06-EC20-0D8C-4201-447EDE191534}"/>
          </ac:spMkLst>
        </pc:spChg>
        <pc:spChg chg="mod ord">
          <ac:chgData name="Tehreem Arshad (2120566)" userId="de3108eb-3c15-46d8-b27e-ad475ebcbb9a" providerId="ADAL" clId="{2659E897-AFC6-434C-A814-E5890CE8FC31}" dt="2022-07-09T16:16:43.185" v="2416" actId="27636"/>
          <ac:spMkLst>
            <pc:docMk/>
            <pc:sldMk cId="1457243180" sldId="262"/>
            <ac:spMk id="3" creationId="{AE12E5AC-E7A1-B588-DB12-910992FE533A}"/>
          </ac:spMkLst>
        </pc:spChg>
        <pc:spChg chg="add del">
          <ac:chgData name="Tehreem Arshad (2120566)" userId="de3108eb-3c15-46d8-b27e-ad475ebcbb9a" providerId="ADAL" clId="{2659E897-AFC6-434C-A814-E5890CE8FC31}" dt="2022-07-09T16:14:37.695" v="2391" actId="26606"/>
          <ac:spMkLst>
            <pc:docMk/>
            <pc:sldMk cId="1457243180" sldId="262"/>
            <ac:spMk id="2055" creationId="{C5176844-69C3-4F79-BE38-EA5BDDF4FEA4}"/>
          </ac:spMkLst>
        </pc:spChg>
        <pc:spChg chg="add del">
          <ac:chgData name="Tehreem Arshad (2120566)" userId="de3108eb-3c15-46d8-b27e-ad475ebcbb9a" providerId="ADAL" clId="{2659E897-AFC6-434C-A814-E5890CE8FC31}" dt="2022-07-09T16:14:37.695" v="2391" actId="26606"/>
          <ac:spMkLst>
            <pc:docMk/>
            <pc:sldMk cId="1457243180" sldId="262"/>
            <ac:spMk id="2059" creationId="{A101E513-AF74-4E9D-A31F-99664250722D}"/>
          </ac:spMkLst>
        </pc:spChg>
        <pc:spChg chg="add del">
          <ac:chgData name="Tehreem Arshad (2120566)" userId="de3108eb-3c15-46d8-b27e-ad475ebcbb9a" providerId="ADAL" clId="{2659E897-AFC6-434C-A814-E5890CE8FC31}" dt="2022-07-09T16:14:49.583" v="2393" actId="26606"/>
          <ac:spMkLst>
            <pc:docMk/>
            <pc:sldMk cId="1457243180" sldId="262"/>
            <ac:spMk id="2061" creationId="{A101E513-AF74-4E9D-A31F-99664250722D}"/>
          </ac:spMkLst>
        </pc:spChg>
        <pc:spChg chg="add del">
          <ac:chgData name="Tehreem Arshad (2120566)" userId="de3108eb-3c15-46d8-b27e-ad475ebcbb9a" providerId="ADAL" clId="{2659E897-AFC6-434C-A814-E5890CE8FC31}" dt="2022-07-09T16:14:49.583" v="2393" actId="26606"/>
          <ac:spMkLst>
            <pc:docMk/>
            <pc:sldMk cId="1457243180" sldId="262"/>
            <ac:spMk id="2062" creationId="{C5176844-69C3-4F79-BE38-EA5BDDF4FEA4}"/>
          </ac:spMkLst>
        </pc:spChg>
        <pc:spChg chg="add del">
          <ac:chgData name="Tehreem Arshad (2120566)" userId="de3108eb-3c15-46d8-b27e-ad475ebcbb9a" providerId="ADAL" clId="{2659E897-AFC6-434C-A814-E5890CE8FC31}" dt="2022-07-09T16:14:49.583" v="2393" actId="26606"/>
          <ac:spMkLst>
            <pc:docMk/>
            <pc:sldMk cId="1457243180" sldId="262"/>
            <ac:spMk id="2064" creationId="{CAF8A158-E51E-4253-820B-3970F73976B6}"/>
          </ac:spMkLst>
        </pc:spChg>
        <pc:spChg chg="add del">
          <ac:chgData name="Tehreem Arshad (2120566)" userId="de3108eb-3c15-46d8-b27e-ad475ebcbb9a" providerId="ADAL" clId="{2659E897-AFC6-434C-A814-E5890CE8FC31}" dt="2022-07-09T16:14:55.523" v="2395" actId="26606"/>
          <ac:spMkLst>
            <pc:docMk/>
            <pc:sldMk cId="1457243180" sldId="262"/>
            <ac:spMk id="2066" creationId="{C5176844-69C3-4F79-BE38-EA5BDDF4FEA4}"/>
          </ac:spMkLst>
        </pc:spChg>
        <pc:spChg chg="add del">
          <ac:chgData name="Tehreem Arshad (2120566)" userId="de3108eb-3c15-46d8-b27e-ad475ebcbb9a" providerId="ADAL" clId="{2659E897-AFC6-434C-A814-E5890CE8FC31}" dt="2022-07-09T16:14:55.523" v="2395" actId="26606"/>
          <ac:spMkLst>
            <pc:docMk/>
            <pc:sldMk cId="1457243180" sldId="262"/>
            <ac:spMk id="2067" creationId="{41113FF5-9B84-4A89-BF52-EA3C7E01AA3B}"/>
          </ac:spMkLst>
        </pc:spChg>
        <pc:spChg chg="add del">
          <ac:chgData name="Tehreem Arshad (2120566)" userId="de3108eb-3c15-46d8-b27e-ad475ebcbb9a" providerId="ADAL" clId="{2659E897-AFC6-434C-A814-E5890CE8FC31}" dt="2022-07-09T16:14:55.523" v="2395" actId="26606"/>
          <ac:spMkLst>
            <pc:docMk/>
            <pc:sldMk cId="1457243180" sldId="262"/>
            <ac:spMk id="2068" creationId="{A101E513-AF74-4E9D-A31F-99664250722D}"/>
          </ac:spMkLst>
        </pc:spChg>
        <pc:spChg chg="add del">
          <ac:chgData name="Tehreem Arshad (2120566)" userId="de3108eb-3c15-46d8-b27e-ad475ebcbb9a" providerId="ADAL" clId="{2659E897-AFC6-434C-A814-E5890CE8FC31}" dt="2022-07-09T16:16:08.678" v="2414" actId="26606"/>
          <ac:spMkLst>
            <pc:docMk/>
            <pc:sldMk cId="1457243180" sldId="262"/>
            <ac:spMk id="2070" creationId="{C5176844-69C3-4F79-BE38-EA5BDDF4FEA4}"/>
          </ac:spMkLst>
        </pc:spChg>
        <pc:spChg chg="add del">
          <ac:chgData name="Tehreem Arshad (2120566)" userId="de3108eb-3c15-46d8-b27e-ad475ebcbb9a" providerId="ADAL" clId="{2659E897-AFC6-434C-A814-E5890CE8FC31}" dt="2022-07-09T16:16:08.678" v="2414" actId="26606"/>
          <ac:spMkLst>
            <pc:docMk/>
            <pc:sldMk cId="1457243180" sldId="262"/>
            <ac:spMk id="2072" creationId="{A101E513-AF74-4E9D-A31F-99664250722D}"/>
          </ac:spMkLst>
        </pc:spChg>
        <pc:spChg chg="add del">
          <ac:chgData name="Tehreem Arshad (2120566)" userId="de3108eb-3c15-46d8-b27e-ad475ebcbb9a" providerId="ADAL" clId="{2659E897-AFC6-434C-A814-E5890CE8FC31}" dt="2022-07-09T16:16:01.457" v="2409" actId="26606"/>
          <ac:spMkLst>
            <pc:docMk/>
            <pc:sldMk cId="1457243180" sldId="262"/>
            <ac:spMk id="2077" creationId="{C5176844-69C3-4F79-BE38-EA5BDDF4FEA4}"/>
          </ac:spMkLst>
        </pc:spChg>
        <pc:spChg chg="add del">
          <ac:chgData name="Tehreem Arshad (2120566)" userId="de3108eb-3c15-46d8-b27e-ad475ebcbb9a" providerId="ADAL" clId="{2659E897-AFC6-434C-A814-E5890CE8FC31}" dt="2022-07-09T16:16:01.457" v="2409" actId="26606"/>
          <ac:spMkLst>
            <pc:docMk/>
            <pc:sldMk cId="1457243180" sldId="262"/>
            <ac:spMk id="2081" creationId="{A101E513-AF74-4E9D-A31F-99664250722D}"/>
          </ac:spMkLst>
        </pc:spChg>
        <pc:spChg chg="add del">
          <ac:chgData name="Tehreem Arshad (2120566)" userId="de3108eb-3c15-46d8-b27e-ad475ebcbb9a" providerId="ADAL" clId="{2659E897-AFC6-434C-A814-E5890CE8FC31}" dt="2022-07-09T16:16:05.638" v="2411" actId="26606"/>
          <ac:spMkLst>
            <pc:docMk/>
            <pc:sldMk cId="1457243180" sldId="262"/>
            <ac:spMk id="2083" creationId="{A101E513-AF74-4E9D-A31F-99664250722D}"/>
          </ac:spMkLst>
        </pc:spChg>
        <pc:spChg chg="add del">
          <ac:chgData name="Tehreem Arshad (2120566)" userId="de3108eb-3c15-46d8-b27e-ad475ebcbb9a" providerId="ADAL" clId="{2659E897-AFC6-434C-A814-E5890CE8FC31}" dt="2022-07-09T16:16:05.638" v="2411" actId="26606"/>
          <ac:spMkLst>
            <pc:docMk/>
            <pc:sldMk cId="1457243180" sldId="262"/>
            <ac:spMk id="2084" creationId="{C5176844-69C3-4F79-BE38-EA5BDDF4FEA4}"/>
          </ac:spMkLst>
        </pc:spChg>
        <pc:spChg chg="add del">
          <ac:chgData name="Tehreem Arshad (2120566)" userId="de3108eb-3c15-46d8-b27e-ad475ebcbb9a" providerId="ADAL" clId="{2659E897-AFC6-434C-A814-E5890CE8FC31}" dt="2022-07-09T16:16:05.638" v="2411" actId="26606"/>
          <ac:spMkLst>
            <pc:docMk/>
            <pc:sldMk cId="1457243180" sldId="262"/>
            <ac:spMk id="2086" creationId="{CAF8A158-E51E-4253-820B-3970F73976B6}"/>
          </ac:spMkLst>
        </pc:spChg>
        <pc:spChg chg="add del">
          <ac:chgData name="Tehreem Arshad (2120566)" userId="de3108eb-3c15-46d8-b27e-ad475ebcbb9a" providerId="ADAL" clId="{2659E897-AFC6-434C-A814-E5890CE8FC31}" dt="2022-07-09T16:16:08.660" v="2413" actId="26606"/>
          <ac:spMkLst>
            <pc:docMk/>
            <pc:sldMk cId="1457243180" sldId="262"/>
            <ac:spMk id="2088" creationId="{C5176844-69C3-4F79-BE38-EA5BDDF4FEA4}"/>
          </ac:spMkLst>
        </pc:spChg>
        <pc:spChg chg="add del">
          <ac:chgData name="Tehreem Arshad (2120566)" userId="de3108eb-3c15-46d8-b27e-ad475ebcbb9a" providerId="ADAL" clId="{2659E897-AFC6-434C-A814-E5890CE8FC31}" dt="2022-07-09T16:16:08.660" v="2413" actId="26606"/>
          <ac:spMkLst>
            <pc:docMk/>
            <pc:sldMk cId="1457243180" sldId="262"/>
            <ac:spMk id="2090" creationId="{A101E513-AF74-4E9D-A31F-99664250722D}"/>
          </ac:spMkLst>
        </pc:spChg>
        <pc:spChg chg="add">
          <ac:chgData name="Tehreem Arshad (2120566)" userId="de3108eb-3c15-46d8-b27e-ad475ebcbb9a" providerId="ADAL" clId="{2659E897-AFC6-434C-A814-E5890CE8FC31}" dt="2022-07-09T16:16:08.678" v="2414" actId="26606"/>
          <ac:spMkLst>
            <pc:docMk/>
            <pc:sldMk cId="1457243180" sldId="262"/>
            <ac:spMk id="2092" creationId="{C5176844-69C3-4F79-BE38-EA5BDDF4FEA4}"/>
          </ac:spMkLst>
        </pc:spChg>
        <pc:spChg chg="add">
          <ac:chgData name="Tehreem Arshad (2120566)" userId="de3108eb-3c15-46d8-b27e-ad475ebcbb9a" providerId="ADAL" clId="{2659E897-AFC6-434C-A814-E5890CE8FC31}" dt="2022-07-09T16:16:08.678" v="2414" actId="26606"/>
          <ac:spMkLst>
            <pc:docMk/>
            <pc:sldMk cId="1457243180" sldId="262"/>
            <ac:spMk id="2094" creationId="{F76C355F-28BE-46B1-9B8D-5D71A48155D3}"/>
          </ac:spMkLst>
        </pc:spChg>
        <pc:spChg chg="add">
          <ac:chgData name="Tehreem Arshad (2120566)" userId="de3108eb-3c15-46d8-b27e-ad475ebcbb9a" providerId="ADAL" clId="{2659E897-AFC6-434C-A814-E5890CE8FC31}" dt="2022-07-09T16:16:08.678" v="2414" actId="26606"/>
          <ac:spMkLst>
            <pc:docMk/>
            <pc:sldMk cId="1457243180" sldId="262"/>
            <ac:spMk id="2095" creationId="{A101E513-AF74-4E9D-A31F-99664250722D}"/>
          </ac:spMkLst>
        </pc:spChg>
        <pc:picChg chg="add mod">
          <ac:chgData name="Tehreem Arshad (2120566)" userId="de3108eb-3c15-46d8-b27e-ad475ebcbb9a" providerId="ADAL" clId="{2659E897-AFC6-434C-A814-E5890CE8FC31}" dt="2022-07-09T16:16:08.678" v="2414" actId="26606"/>
          <ac:picMkLst>
            <pc:docMk/>
            <pc:sldMk cId="1457243180" sldId="262"/>
            <ac:picMk id="2050" creationId="{FB066920-D1DF-E5F0-F325-781A10BDDAB1}"/>
          </ac:picMkLst>
        </pc:picChg>
        <pc:cxnChg chg="add del">
          <ac:chgData name="Tehreem Arshad (2120566)" userId="de3108eb-3c15-46d8-b27e-ad475ebcbb9a" providerId="ADAL" clId="{2659E897-AFC6-434C-A814-E5890CE8FC31}" dt="2022-07-09T16:14:37.695" v="2391" actId="26606"/>
          <ac:cxnSpMkLst>
            <pc:docMk/>
            <pc:sldMk cId="1457243180" sldId="262"/>
            <ac:cxnSpMk id="2057" creationId="{61A0812C-8DCE-4CA2-904B-A5A5C12CA4F3}"/>
          </ac:cxnSpMkLst>
        </pc:cxnChg>
        <pc:cxnChg chg="add del">
          <ac:chgData name="Tehreem Arshad (2120566)" userId="de3108eb-3c15-46d8-b27e-ad475ebcbb9a" providerId="ADAL" clId="{2659E897-AFC6-434C-A814-E5890CE8FC31}" dt="2022-07-09T16:14:49.583" v="2393" actId="26606"/>
          <ac:cxnSpMkLst>
            <pc:docMk/>
            <pc:sldMk cId="1457243180" sldId="262"/>
            <ac:cxnSpMk id="2063" creationId="{33862825-C012-4895-A17E-F3D1F62D89DD}"/>
          </ac:cxnSpMkLst>
        </pc:cxnChg>
        <pc:cxnChg chg="add del">
          <ac:chgData name="Tehreem Arshad (2120566)" userId="de3108eb-3c15-46d8-b27e-ad475ebcbb9a" providerId="ADAL" clId="{2659E897-AFC6-434C-A814-E5890CE8FC31}" dt="2022-07-09T16:16:08.678" v="2414" actId="26606"/>
          <ac:cxnSpMkLst>
            <pc:docMk/>
            <pc:sldMk cId="1457243180" sldId="262"/>
            <ac:cxnSpMk id="2071" creationId="{AEF97C72-3F89-4F0A-9629-01818B389CF0}"/>
          </ac:cxnSpMkLst>
        </pc:cxnChg>
        <pc:cxnChg chg="add del">
          <ac:chgData name="Tehreem Arshad (2120566)" userId="de3108eb-3c15-46d8-b27e-ad475ebcbb9a" providerId="ADAL" clId="{2659E897-AFC6-434C-A814-E5890CE8FC31}" dt="2022-07-09T16:16:01.457" v="2409" actId="26606"/>
          <ac:cxnSpMkLst>
            <pc:docMk/>
            <pc:sldMk cId="1457243180" sldId="262"/>
            <ac:cxnSpMk id="2079" creationId="{61A0812C-8DCE-4CA2-904B-A5A5C12CA4F3}"/>
          </ac:cxnSpMkLst>
        </pc:cxnChg>
        <pc:cxnChg chg="add del">
          <ac:chgData name="Tehreem Arshad (2120566)" userId="de3108eb-3c15-46d8-b27e-ad475ebcbb9a" providerId="ADAL" clId="{2659E897-AFC6-434C-A814-E5890CE8FC31}" dt="2022-07-09T16:16:05.638" v="2411" actId="26606"/>
          <ac:cxnSpMkLst>
            <pc:docMk/>
            <pc:sldMk cId="1457243180" sldId="262"/>
            <ac:cxnSpMk id="2085" creationId="{33862825-C012-4895-A17E-F3D1F62D89DD}"/>
          </ac:cxnSpMkLst>
        </pc:cxnChg>
        <pc:cxnChg chg="add del">
          <ac:chgData name="Tehreem Arshad (2120566)" userId="de3108eb-3c15-46d8-b27e-ad475ebcbb9a" providerId="ADAL" clId="{2659E897-AFC6-434C-A814-E5890CE8FC31}" dt="2022-07-09T16:16:08.660" v="2413" actId="26606"/>
          <ac:cxnSpMkLst>
            <pc:docMk/>
            <pc:sldMk cId="1457243180" sldId="262"/>
            <ac:cxnSpMk id="2089" creationId="{33862825-C012-4895-A17E-F3D1F62D89DD}"/>
          </ac:cxnSpMkLst>
        </pc:cxnChg>
        <pc:cxnChg chg="add">
          <ac:chgData name="Tehreem Arshad (2120566)" userId="de3108eb-3c15-46d8-b27e-ad475ebcbb9a" providerId="ADAL" clId="{2659E897-AFC6-434C-A814-E5890CE8FC31}" dt="2022-07-09T16:16:08.678" v="2414" actId="26606"/>
          <ac:cxnSpMkLst>
            <pc:docMk/>
            <pc:sldMk cId="1457243180" sldId="262"/>
            <ac:cxnSpMk id="2093" creationId="{33862825-C012-4895-A17E-F3D1F62D89DD}"/>
          </ac:cxnSpMkLst>
        </pc:cxnChg>
      </pc:sldChg>
      <pc:sldChg chg="addSp delSp modSp new mod setBg setClrOvrMap">
        <pc:chgData name="Tehreem Arshad (2120566)" userId="de3108eb-3c15-46d8-b27e-ad475ebcbb9a" providerId="ADAL" clId="{2659E897-AFC6-434C-A814-E5890CE8FC31}" dt="2022-07-09T15:47:02.480" v="1385" actId="5793"/>
        <pc:sldMkLst>
          <pc:docMk/>
          <pc:sldMk cId="2189456281" sldId="263"/>
        </pc:sldMkLst>
        <pc:spChg chg="del">
          <ac:chgData name="Tehreem Arshad (2120566)" userId="de3108eb-3c15-46d8-b27e-ad475ebcbb9a" providerId="ADAL" clId="{2659E897-AFC6-434C-A814-E5890CE8FC31}" dt="2022-07-09T15:41:11.151" v="1311" actId="21"/>
          <ac:spMkLst>
            <pc:docMk/>
            <pc:sldMk cId="2189456281" sldId="263"/>
            <ac:spMk id="2" creationId="{D07EDD32-9489-6BAB-7DC3-54E8CC74F9CF}"/>
          </ac:spMkLst>
        </pc:spChg>
        <pc:spChg chg="mod ord">
          <ac:chgData name="Tehreem Arshad (2120566)" userId="de3108eb-3c15-46d8-b27e-ad475ebcbb9a" providerId="ADAL" clId="{2659E897-AFC6-434C-A814-E5890CE8FC31}" dt="2022-07-09T15:47:02.480" v="1385" actId="5793"/>
          <ac:spMkLst>
            <pc:docMk/>
            <pc:sldMk cId="2189456281" sldId="263"/>
            <ac:spMk id="3" creationId="{78949C0F-9305-842F-D1D1-F86455F032ED}"/>
          </ac:spMkLst>
        </pc:spChg>
        <pc:spChg chg="add del">
          <ac:chgData name="Tehreem Arshad (2120566)" userId="de3108eb-3c15-46d8-b27e-ad475ebcbb9a" providerId="ADAL" clId="{2659E897-AFC6-434C-A814-E5890CE8FC31}" dt="2022-07-09T15:45:39.452" v="1371" actId="26606"/>
          <ac:spMkLst>
            <pc:docMk/>
            <pc:sldMk cId="2189456281" sldId="263"/>
            <ac:spMk id="1031" creationId="{C5176844-69C3-4F79-BE38-EA5BDDF4FEA4}"/>
          </ac:spMkLst>
        </pc:spChg>
        <pc:spChg chg="add del">
          <ac:chgData name="Tehreem Arshad (2120566)" userId="de3108eb-3c15-46d8-b27e-ad475ebcbb9a" providerId="ADAL" clId="{2659E897-AFC6-434C-A814-E5890CE8FC31}" dt="2022-07-09T15:45:39.452" v="1371" actId="26606"/>
          <ac:spMkLst>
            <pc:docMk/>
            <pc:sldMk cId="2189456281" sldId="263"/>
            <ac:spMk id="1035" creationId="{A101E513-AF74-4E9D-A31F-99664250722D}"/>
          </ac:spMkLst>
        </pc:spChg>
        <pc:spChg chg="add del">
          <ac:chgData name="Tehreem Arshad (2120566)" userId="de3108eb-3c15-46d8-b27e-ad475ebcbb9a" providerId="ADAL" clId="{2659E897-AFC6-434C-A814-E5890CE8FC31}" dt="2022-07-09T15:45:42.450" v="1373" actId="26606"/>
          <ac:spMkLst>
            <pc:docMk/>
            <pc:sldMk cId="2189456281" sldId="263"/>
            <ac:spMk id="1037" creationId="{C5176844-69C3-4F79-BE38-EA5BDDF4FEA4}"/>
          </ac:spMkLst>
        </pc:spChg>
        <pc:spChg chg="add del">
          <ac:chgData name="Tehreem Arshad (2120566)" userId="de3108eb-3c15-46d8-b27e-ad475ebcbb9a" providerId="ADAL" clId="{2659E897-AFC6-434C-A814-E5890CE8FC31}" dt="2022-07-09T15:45:42.450" v="1373" actId="26606"/>
          <ac:spMkLst>
            <pc:docMk/>
            <pc:sldMk cId="2189456281" sldId="263"/>
            <ac:spMk id="1039" creationId="{A101E513-AF74-4E9D-A31F-99664250722D}"/>
          </ac:spMkLst>
        </pc:spChg>
        <pc:spChg chg="add del">
          <ac:chgData name="Tehreem Arshad (2120566)" userId="de3108eb-3c15-46d8-b27e-ad475ebcbb9a" providerId="ADAL" clId="{2659E897-AFC6-434C-A814-E5890CE8FC31}" dt="2022-07-09T15:45:46.950" v="1375" actId="26606"/>
          <ac:spMkLst>
            <pc:docMk/>
            <pc:sldMk cId="2189456281" sldId="263"/>
            <ac:spMk id="1041" creationId="{C5176844-69C3-4F79-BE38-EA5BDDF4FEA4}"/>
          </ac:spMkLst>
        </pc:spChg>
        <pc:spChg chg="add del">
          <ac:chgData name="Tehreem Arshad (2120566)" userId="de3108eb-3c15-46d8-b27e-ad475ebcbb9a" providerId="ADAL" clId="{2659E897-AFC6-434C-A814-E5890CE8FC31}" dt="2022-07-09T15:45:46.950" v="1375" actId="26606"/>
          <ac:spMkLst>
            <pc:docMk/>
            <pc:sldMk cId="2189456281" sldId="263"/>
            <ac:spMk id="1043" creationId="{A101E513-AF74-4E9D-A31F-99664250722D}"/>
          </ac:spMkLst>
        </pc:spChg>
        <pc:spChg chg="add del">
          <ac:chgData name="Tehreem Arshad (2120566)" userId="de3108eb-3c15-46d8-b27e-ad475ebcbb9a" providerId="ADAL" clId="{2659E897-AFC6-434C-A814-E5890CE8FC31}" dt="2022-07-09T15:45:59.940" v="1377" actId="26606"/>
          <ac:spMkLst>
            <pc:docMk/>
            <pc:sldMk cId="2189456281" sldId="263"/>
            <ac:spMk id="1045" creationId="{10C9A191-62EE-4A86-8FF9-6794BC3C58A7}"/>
          </ac:spMkLst>
        </pc:spChg>
        <pc:spChg chg="add del">
          <ac:chgData name="Tehreem Arshad (2120566)" userId="de3108eb-3c15-46d8-b27e-ad475ebcbb9a" providerId="ADAL" clId="{2659E897-AFC6-434C-A814-E5890CE8FC31}" dt="2022-07-09T15:45:59.940" v="1377" actId="26606"/>
          <ac:spMkLst>
            <pc:docMk/>
            <pc:sldMk cId="2189456281" sldId="263"/>
            <ac:spMk id="1046" creationId="{6222F81D-28CB-42CB-9961-602C33F65295}"/>
          </ac:spMkLst>
        </pc:spChg>
        <pc:spChg chg="add del">
          <ac:chgData name="Tehreem Arshad (2120566)" userId="de3108eb-3c15-46d8-b27e-ad475ebcbb9a" providerId="ADAL" clId="{2659E897-AFC6-434C-A814-E5890CE8FC31}" dt="2022-07-09T15:45:59.940" v="1377" actId="26606"/>
          <ac:spMkLst>
            <pc:docMk/>
            <pc:sldMk cId="2189456281" sldId="263"/>
            <ac:spMk id="1048" creationId="{4E75910E-4112-4447-8981-4CA7ACEF94BA}"/>
          </ac:spMkLst>
        </pc:spChg>
        <pc:spChg chg="add del">
          <ac:chgData name="Tehreem Arshad (2120566)" userId="de3108eb-3c15-46d8-b27e-ad475ebcbb9a" providerId="ADAL" clId="{2659E897-AFC6-434C-A814-E5890CE8FC31}" dt="2022-07-09T15:46:27.198" v="1381" actId="26606"/>
          <ac:spMkLst>
            <pc:docMk/>
            <pc:sldMk cId="2189456281" sldId="263"/>
            <ac:spMk id="1050" creationId="{C5176844-69C3-4F79-BE38-EA5BDDF4FEA4}"/>
          </ac:spMkLst>
        </pc:spChg>
        <pc:spChg chg="add del">
          <ac:chgData name="Tehreem Arshad (2120566)" userId="de3108eb-3c15-46d8-b27e-ad475ebcbb9a" providerId="ADAL" clId="{2659E897-AFC6-434C-A814-E5890CE8FC31}" dt="2022-07-09T15:46:27.198" v="1381" actId="26606"/>
          <ac:spMkLst>
            <pc:docMk/>
            <pc:sldMk cId="2189456281" sldId="263"/>
            <ac:spMk id="1052" creationId="{CAF8A158-E51E-4253-820B-3970F73976B6}"/>
          </ac:spMkLst>
        </pc:spChg>
        <pc:spChg chg="add del">
          <ac:chgData name="Tehreem Arshad (2120566)" userId="de3108eb-3c15-46d8-b27e-ad475ebcbb9a" providerId="ADAL" clId="{2659E897-AFC6-434C-A814-E5890CE8FC31}" dt="2022-07-09T15:46:27.198" v="1381" actId="26606"/>
          <ac:spMkLst>
            <pc:docMk/>
            <pc:sldMk cId="2189456281" sldId="263"/>
            <ac:spMk id="1053" creationId="{A101E513-AF74-4E9D-A31F-99664250722D}"/>
          </ac:spMkLst>
        </pc:spChg>
        <pc:spChg chg="add">
          <ac:chgData name="Tehreem Arshad (2120566)" userId="de3108eb-3c15-46d8-b27e-ad475ebcbb9a" providerId="ADAL" clId="{2659E897-AFC6-434C-A814-E5890CE8FC31}" dt="2022-07-09T15:46:27.198" v="1381" actId="26606"/>
          <ac:spMkLst>
            <pc:docMk/>
            <pc:sldMk cId="2189456281" sldId="263"/>
            <ac:spMk id="1058" creationId="{10C9A191-62EE-4A86-8FF9-6794BC3C58A7}"/>
          </ac:spMkLst>
        </pc:spChg>
        <pc:spChg chg="add">
          <ac:chgData name="Tehreem Arshad (2120566)" userId="de3108eb-3c15-46d8-b27e-ad475ebcbb9a" providerId="ADAL" clId="{2659E897-AFC6-434C-A814-E5890CE8FC31}" dt="2022-07-09T15:46:27.198" v="1381" actId="26606"/>
          <ac:spMkLst>
            <pc:docMk/>
            <pc:sldMk cId="2189456281" sldId="263"/>
            <ac:spMk id="1060" creationId="{6222F81D-28CB-42CB-9961-602C33F65295}"/>
          </ac:spMkLst>
        </pc:spChg>
        <pc:spChg chg="add">
          <ac:chgData name="Tehreem Arshad (2120566)" userId="de3108eb-3c15-46d8-b27e-ad475ebcbb9a" providerId="ADAL" clId="{2659E897-AFC6-434C-A814-E5890CE8FC31}" dt="2022-07-09T15:46:27.198" v="1381" actId="26606"/>
          <ac:spMkLst>
            <pc:docMk/>
            <pc:sldMk cId="2189456281" sldId="263"/>
            <ac:spMk id="1064" creationId="{4E75910E-4112-4447-8981-4CA7ACEF94BA}"/>
          </ac:spMkLst>
        </pc:spChg>
        <pc:picChg chg="add mod">
          <ac:chgData name="Tehreem Arshad (2120566)" userId="de3108eb-3c15-46d8-b27e-ad475ebcbb9a" providerId="ADAL" clId="{2659E897-AFC6-434C-A814-E5890CE8FC31}" dt="2022-07-09T15:46:27.198" v="1381" actId="26606"/>
          <ac:picMkLst>
            <pc:docMk/>
            <pc:sldMk cId="2189456281" sldId="263"/>
            <ac:picMk id="1026" creationId="{8CD517C0-808D-CBEF-6AC5-3497562D3A58}"/>
          </ac:picMkLst>
        </pc:picChg>
        <pc:cxnChg chg="add del">
          <ac:chgData name="Tehreem Arshad (2120566)" userId="de3108eb-3c15-46d8-b27e-ad475ebcbb9a" providerId="ADAL" clId="{2659E897-AFC6-434C-A814-E5890CE8FC31}" dt="2022-07-09T15:45:39.452" v="1371" actId="26606"/>
          <ac:cxnSpMkLst>
            <pc:docMk/>
            <pc:sldMk cId="2189456281" sldId="263"/>
            <ac:cxnSpMk id="1033" creationId="{61A0812C-8DCE-4CA2-904B-A5A5C12CA4F3}"/>
          </ac:cxnSpMkLst>
        </pc:cxnChg>
        <pc:cxnChg chg="add del">
          <ac:chgData name="Tehreem Arshad (2120566)" userId="de3108eb-3c15-46d8-b27e-ad475ebcbb9a" providerId="ADAL" clId="{2659E897-AFC6-434C-A814-E5890CE8FC31}" dt="2022-07-09T15:45:42.450" v="1373" actId="26606"/>
          <ac:cxnSpMkLst>
            <pc:docMk/>
            <pc:sldMk cId="2189456281" sldId="263"/>
            <ac:cxnSpMk id="1038" creationId="{4D5E13B1-3A31-47C7-8474-7A3DE600680D}"/>
          </ac:cxnSpMkLst>
        </pc:cxnChg>
        <pc:cxnChg chg="add del">
          <ac:chgData name="Tehreem Arshad (2120566)" userId="de3108eb-3c15-46d8-b27e-ad475ebcbb9a" providerId="ADAL" clId="{2659E897-AFC6-434C-A814-E5890CE8FC31}" dt="2022-07-09T15:45:46.950" v="1375" actId="26606"/>
          <ac:cxnSpMkLst>
            <pc:docMk/>
            <pc:sldMk cId="2189456281" sldId="263"/>
            <ac:cxnSpMk id="1042" creationId="{AEF97C72-3F89-4F0A-9629-01818B389CF0}"/>
          </ac:cxnSpMkLst>
        </pc:cxnChg>
        <pc:cxnChg chg="add del">
          <ac:chgData name="Tehreem Arshad (2120566)" userId="de3108eb-3c15-46d8-b27e-ad475ebcbb9a" providerId="ADAL" clId="{2659E897-AFC6-434C-A814-E5890CE8FC31}" dt="2022-07-09T15:45:59.940" v="1377" actId="26606"/>
          <ac:cxnSpMkLst>
            <pc:docMk/>
            <pc:sldMk cId="2189456281" sldId="263"/>
            <ac:cxnSpMk id="1047" creationId="{081E1E49-F752-49CA-BFF6-1303B0A8AA03}"/>
          </ac:cxnSpMkLst>
        </pc:cxnChg>
        <pc:cxnChg chg="add del">
          <ac:chgData name="Tehreem Arshad (2120566)" userId="de3108eb-3c15-46d8-b27e-ad475ebcbb9a" providerId="ADAL" clId="{2659E897-AFC6-434C-A814-E5890CE8FC31}" dt="2022-07-09T15:46:27.198" v="1381" actId="26606"/>
          <ac:cxnSpMkLst>
            <pc:docMk/>
            <pc:sldMk cId="2189456281" sldId="263"/>
            <ac:cxnSpMk id="1051" creationId="{33862825-C012-4895-A17E-F3D1F62D89DD}"/>
          </ac:cxnSpMkLst>
        </pc:cxnChg>
        <pc:cxnChg chg="add">
          <ac:chgData name="Tehreem Arshad (2120566)" userId="de3108eb-3c15-46d8-b27e-ad475ebcbb9a" providerId="ADAL" clId="{2659E897-AFC6-434C-A814-E5890CE8FC31}" dt="2022-07-09T15:46:27.198" v="1381" actId="26606"/>
          <ac:cxnSpMkLst>
            <pc:docMk/>
            <pc:sldMk cId="2189456281" sldId="263"/>
            <ac:cxnSpMk id="1062" creationId="{081E1E49-F752-49CA-BFF6-1303B0A8AA03}"/>
          </ac:cxnSpMkLst>
        </pc:cxnChg>
      </pc:sldChg>
      <pc:sldChg chg="addSp delSp modSp new mod setBg setClrOvrMap">
        <pc:chgData name="Tehreem Arshad (2120566)" userId="de3108eb-3c15-46d8-b27e-ad475ebcbb9a" providerId="ADAL" clId="{2659E897-AFC6-434C-A814-E5890CE8FC31}" dt="2022-07-09T16:43:26.536" v="2562" actId="1440"/>
        <pc:sldMkLst>
          <pc:docMk/>
          <pc:sldMk cId="867629864" sldId="264"/>
        </pc:sldMkLst>
        <pc:spChg chg="mod">
          <ac:chgData name="Tehreem Arshad (2120566)" userId="de3108eb-3c15-46d8-b27e-ad475ebcbb9a" providerId="ADAL" clId="{2659E897-AFC6-434C-A814-E5890CE8FC31}" dt="2022-07-09T15:50:09.271" v="1423" actId="20577"/>
          <ac:spMkLst>
            <pc:docMk/>
            <pc:sldMk cId="867629864" sldId="264"/>
            <ac:spMk id="2" creationId="{139FCE4B-267D-172E-1863-F799FD184544}"/>
          </ac:spMkLst>
        </pc:spChg>
        <pc:spChg chg="del mod">
          <ac:chgData name="Tehreem Arshad (2120566)" userId="de3108eb-3c15-46d8-b27e-ad475ebcbb9a" providerId="ADAL" clId="{2659E897-AFC6-434C-A814-E5890CE8FC31}" dt="2022-07-09T15:49:57.567" v="1410" actId="3680"/>
          <ac:spMkLst>
            <pc:docMk/>
            <pc:sldMk cId="867629864" sldId="264"/>
            <ac:spMk id="3" creationId="{4416679C-6459-E8DE-7DF4-1E560934CF9C}"/>
          </ac:spMkLst>
        </pc:spChg>
        <pc:spChg chg="add mod">
          <ac:chgData name="Tehreem Arshad (2120566)" userId="de3108eb-3c15-46d8-b27e-ad475ebcbb9a" providerId="ADAL" clId="{2659E897-AFC6-434C-A814-E5890CE8FC31}" dt="2022-07-09T16:04:12.620" v="1847" actId="113"/>
          <ac:spMkLst>
            <pc:docMk/>
            <pc:sldMk cId="867629864" sldId="264"/>
            <ac:spMk id="6" creationId="{FEF86DE5-40A9-0D2E-AF63-795DC2E4DC0E}"/>
          </ac:spMkLst>
        </pc:spChg>
        <pc:spChg chg="add">
          <ac:chgData name="Tehreem Arshad (2120566)" userId="de3108eb-3c15-46d8-b27e-ad475ebcbb9a" providerId="ADAL" clId="{2659E897-AFC6-434C-A814-E5890CE8FC31}" dt="2022-07-09T15:49:26.063" v="1409" actId="26606"/>
          <ac:spMkLst>
            <pc:docMk/>
            <pc:sldMk cId="867629864" sldId="264"/>
            <ac:spMk id="9" creationId="{10C9A191-62EE-4A86-8FF9-6794BC3C58A7}"/>
          </ac:spMkLst>
        </pc:spChg>
        <pc:spChg chg="add">
          <ac:chgData name="Tehreem Arshad (2120566)" userId="de3108eb-3c15-46d8-b27e-ad475ebcbb9a" providerId="ADAL" clId="{2659E897-AFC6-434C-A814-E5890CE8FC31}" dt="2022-07-09T15:49:26.063" v="1409" actId="26606"/>
          <ac:spMkLst>
            <pc:docMk/>
            <pc:sldMk cId="867629864" sldId="264"/>
            <ac:spMk id="11" creationId="{6222F81D-28CB-42CB-9961-602C33F65295}"/>
          </ac:spMkLst>
        </pc:spChg>
        <pc:spChg chg="add">
          <ac:chgData name="Tehreem Arshad (2120566)" userId="de3108eb-3c15-46d8-b27e-ad475ebcbb9a" providerId="ADAL" clId="{2659E897-AFC6-434C-A814-E5890CE8FC31}" dt="2022-07-09T15:49:26.063" v="1409" actId="26606"/>
          <ac:spMkLst>
            <pc:docMk/>
            <pc:sldMk cId="867629864" sldId="264"/>
            <ac:spMk id="15" creationId="{4E75910E-4112-4447-8981-4CA7ACEF94BA}"/>
          </ac:spMkLst>
        </pc:spChg>
        <pc:graphicFrameChg chg="add mod ord modGraphic">
          <ac:chgData name="Tehreem Arshad (2120566)" userId="de3108eb-3c15-46d8-b27e-ad475ebcbb9a" providerId="ADAL" clId="{2659E897-AFC6-434C-A814-E5890CE8FC31}" dt="2022-07-09T16:04:53.196" v="1850" actId="207"/>
          <ac:graphicFrameMkLst>
            <pc:docMk/>
            <pc:sldMk cId="867629864" sldId="264"/>
            <ac:graphicFrameMk id="4" creationId="{BADEB208-50C1-65D6-DE7B-41EF7073690B}"/>
          </ac:graphicFrameMkLst>
        </pc:graphicFrameChg>
        <pc:picChg chg="add mod">
          <ac:chgData name="Tehreem Arshad (2120566)" userId="de3108eb-3c15-46d8-b27e-ad475ebcbb9a" providerId="ADAL" clId="{2659E897-AFC6-434C-A814-E5890CE8FC31}" dt="2022-07-09T16:43:26.536" v="2562" actId="1440"/>
          <ac:picMkLst>
            <pc:docMk/>
            <pc:sldMk cId="867629864" sldId="264"/>
            <ac:picMk id="5" creationId="{2CFC54F4-9266-A820-872D-8879B13F3E04}"/>
          </ac:picMkLst>
        </pc:picChg>
        <pc:cxnChg chg="add">
          <ac:chgData name="Tehreem Arshad (2120566)" userId="de3108eb-3c15-46d8-b27e-ad475ebcbb9a" providerId="ADAL" clId="{2659E897-AFC6-434C-A814-E5890CE8FC31}" dt="2022-07-09T15:49:26.063" v="1409" actId="26606"/>
          <ac:cxnSpMkLst>
            <pc:docMk/>
            <pc:sldMk cId="867629864" sldId="264"/>
            <ac:cxnSpMk id="13" creationId="{081E1E49-F752-49CA-BFF6-1303B0A8AA03}"/>
          </ac:cxnSpMkLst>
        </pc:cxnChg>
      </pc:sldChg>
      <pc:sldChg chg="addSp delSp modSp new mod setBg">
        <pc:chgData name="Tehreem Arshad (2120566)" userId="de3108eb-3c15-46d8-b27e-ad475ebcbb9a" providerId="ADAL" clId="{2659E897-AFC6-434C-A814-E5890CE8FC31}" dt="2022-07-09T16:12:31.046" v="2386" actId="33524"/>
        <pc:sldMkLst>
          <pc:docMk/>
          <pc:sldMk cId="2512646794" sldId="265"/>
        </pc:sldMkLst>
        <pc:spChg chg="mod">
          <ac:chgData name="Tehreem Arshad (2120566)" userId="de3108eb-3c15-46d8-b27e-ad475ebcbb9a" providerId="ADAL" clId="{2659E897-AFC6-434C-A814-E5890CE8FC31}" dt="2022-07-09T16:12:31.046" v="2386" actId="33524"/>
          <ac:spMkLst>
            <pc:docMk/>
            <pc:sldMk cId="2512646794" sldId="265"/>
            <ac:spMk id="2" creationId="{C3887FF0-13F7-7DFC-5698-B73C52DFE9A8}"/>
          </ac:spMkLst>
        </pc:spChg>
        <pc:spChg chg="mod">
          <ac:chgData name="Tehreem Arshad (2120566)" userId="de3108eb-3c15-46d8-b27e-ad475ebcbb9a" providerId="ADAL" clId="{2659E897-AFC6-434C-A814-E5890CE8FC31}" dt="2022-07-09T16:12:25.678" v="2385" actId="26606"/>
          <ac:spMkLst>
            <pc:docMk/>
            <pc:sldMk cId="2512646794" sldId="265"/>
            <ac:spMk id="3" creationId="{5D01473B-CEE6-AE14-A6B1-E171E02B202F}"/>
          </ac:spMkLst>
        </pc:spChg>
        <pc:spChg chg="add del">
          <ac:chgData name="Tehreem Arshad (2120566)" userId="de3108eb-3c15-46d8-b27e-ad475ebcbb9a" providerId="ADAL" clId="{2659E897-AFC6-434C-A814-E5890CE8FC31}" dt="2022-07-09T16:12:14.506" v="2382" actId="26606"/>
          <ac:spMkLst>
            <pc:docMk/>
            <pc:sldMk cId="2512646794" sldId="265"/>
            <ac:spMk id="8" creationId="{DD4C4B28-6B4B-4445-8535-F516D74E4AA9}"/>
          </ac:spMkLst>
        </pc:spChg>
        <pc:spChg chg="add del">
          <ac:chgData name="Tehreem Arshad (2120566)" userId="de3108eb-3c15-46d8-b27e-ad475ebcbb9a" providerId="ADAL" clId="{2659E897-AFC6-434C-A814-E5890CE8FC31}" dt="2022-07-09T16:12:14.506" v="2382" actId="26606"/>
          <ac:spMkLst>
            <pc:docMk/>
            <pc:sldMk cId="2512646794" sldId="265"/>
            <ac:spMk id="12" creationId="{55B419A7-F817-4767-8CCB-FB0E189C4ACD}"/>
          </ac:spMkLst>
        </pc:spChg>
        <pc:spChg chg="add del">
          <ac:chgData name="Tehreem Arshad (2120566)" userId="de3108eb-3c15-46d8-b27e-ad475ebcbb9a" providerId="ADAL" clId="{2659E897-AFC6-434C-A814-E5890CE8FC31}" dt="2022-07-09T16:12:14.506" v="2382" actId="26606"/>
          <ac:spMkLst>
            <pc:docMk/>
            <pc:sldMk cId="2512646794" sldId="265"/>
            <ac:spMk id="16" creationId="{B3BE00DD-5F52-49B1-A83B-F2E555AC5D05}"/>
          </ac:spMkLst>
        </pc:spChg>
        <pc:spChg chg="add del">
          <ac:chgData name="Tehreem Arshad (2120566)" userId="de3108eb-3c15-46d8-b27e-ad475ebcbb9a" providerId="ADAL" clId="{2659E897-AFC6-434C-A814-E5890CE8FC31}" dt="2022-07-09T16:12:25.657" v="2384" actId="26606"/>
          <ac:spMkLst>
            <pc:docMk/>
            <pc:sldMk cId="2512646794" sldId="265"/>
            <ac:spMk id="18" creationId="{DD4C4B28-6B4B-4445-8535-F516D74E4AA9}"/>
          </ac:spMkLst>
        </pc:spChg>
        <pc:spChg chg="add del">
          <ac:chgData name="Tehreem Arshad (2120566)" userId="de3108eb-3c15-46d8-b27e-ad475ebcbb9a" providerId="ADAL" clId="{2659E897-AFC6-434C-A814-E5890CE8FC31}" dt="2022-07-09T16:12:25.657" v="2384" actId="26606"/>
          <ac:spMkLst>
            <pc:docMk/>
            <pc:sldMk cId="2512646794" sldId="265"/>
            <ac:spMk id="20" creationId="{55B419A7-F817-4767-8CCB-FB0E189C4ACD}"/>
          </ac:spMkLst>
        </pc:spChg>
        <pc:spChg chg="add del">
          <ac:chgData name="Tehreem Arshad (2120566)" userId="de3108eb-3c15-46d8-b27e-ad475ebcbb9a" providerId="ADAL" clId="{2659E897-AFC6-434C-A814-E5890CE8FC31}" dt="2022-07-09T16:12:25.657" v="2384" actId="26606"/>
          <ac:spMkLst>
            <pc:docMk/>
            <pc:sldMk cId="2512646794" sldId="265"/>
            <ac:spMk id="22" creationId="{7021D92D-08FF-45A6-9109-AC9462C7E8E3}"/>
          </ac:spMkLst>
        </pc:spChg>
        <pc:spChg chg="add">
          <ac:chgData name="Tehreem Arshad (2120566)" userId="de3108eb-3c15-46d8-b27e-ad475ebcbb9a" providerId="ADAL" clId="{2659E897-AFC6-434C-A814-E5890CE8FC31}" dt="2022-07-09T16:12:25.678" v="2385" actId="26606"/>
          <ac:spMkLst>
            <pc:docMk/>
            <pc:sldMk cId="2512646794" sldId="265"/>
            <ac:spMk id="24" creationId="{DD4C4B28-6B4B-4445-8535-F516D74E4AA9}"/>
          </ac:spMkLst>
        </pc:spChg>
        <pc:spChg chg="add">
          <ac:chgData name="Tehreem Arshad (2120566)" userId="de3108eb-3c15-46d8-b27e-ad475ebcbb9a" providerId="ADAL" clId="{2659E897-AFC6-434C-A814-E5890CE8FC31}" dt="2022-07-09T16:12:25.678" v="2385" actId="26606"/>
          <ac:spMkLst>
            <pc:docMk/>
            <pc:sldMk cId="2512646794" sldId="265"/>
            <ac:spMk id="26" creationId="{55B419A7-F817-4767-8CCB-FB0E189C4ACD}"/>
          </ac:spMkLst>
        </pc:spChg>
        <pc:spChg chg="add">
          <ac:chgData name="Tehreem Arshad (2120566)" userId="de3108eb-3c15-46d8-b27e-ad475ebcbb9a" providerId="ADAL" clId="{2659E897-AFC6-434C-A814-E5890CE8FC31}" dt="2022-07-09T16:12:25.678" v="2385" actId="26606"/>
          <ac:spMkLst>
            <pc:docMk/>
            <pc:sldMk cId="2512646794" sldId="265"/>
            <ac:spMk id="28" creationId="{F8B3EA0B-3940-4613-830F-9A701BADF728}"/>
          </ac:spMkLst>
        </pc:spChg>
        <pc:cxnChg chg="add del">
          <ac:chgData name="Tehreem Arshad (2120566)" userId="de3108eb-3c15-46d8-b27e-ad475ebcbb9a" providerId="ADAL" clId="{2659E897-AFC6-434C-A814-E5890CE8FC31}" dt="2022-07-09T16:12:14.506" v="2382" actId="26606"/>
          <ac:cxnSpMkLst>
            <pc:docMk/>
            <pc:sldMk cId="2512646794" sldId="265"/>
            <ac:cxnSpMk id="10" creationId="{0CB1C732-7193-4253-8746-850D090A6B4E}"/>
          </ac:cxnSpMkLst>
        </pc:cxnChg>
        <pc:cxnChg chg="add del">
          <ac:chgData name="Tehreem Arshad (2120566)" userId="de3108eb-3c15-46d8-b27e-ad475ebcbb9a" providerId="ADAL" clId="{2659E897-AFC6-434C-A814-E5890CE8FC31}" dt="2022-07-09T16:12:14.506" v="2382" actId="26606"/>
          <ac:cxnSpMkLst>
            <pc:docMk/>
            <pc:sldMk cId="2512646794" sldId="265"/>
            <ac:cxnSpMk id="14" creationId="{DE3FB7FD-3883-4AFF-8349-2E3BBDA714EA}"/>
          </ac:cxnSpMkLst>
        </pc:cxnChg>
        <pc:cxnChg chg="add del">
          <ac:chgData name="Tehreem Arshad (2120566)" userId="de3108eb-3c15-46d8-b27e-ad475ebcbb9a" providerId="ADAL" clId="{2659E897-AFC6-434C-A814-E5890CE8FC31}" dt="2022-07-09T16:12:25.657" v="2384" actId="26606"/>
          <ac:cxnSpMkLst>
            <pc:docMk/>
            <pc:sldMk cId="2512646794" sldId="265"/>
            <ac:cxnSpMk id="19" creationId="{0CB1C732-7193-4253-8746-850D090A6B4E}"/>
          </ac:cxnSpMkLst>
        </pc:cxnChg>
        <pc:cxnChg chg="add del">
          <ac:chgData name="Tehreem Arshad (2120566)" userId="de3108eb-3c15-46d8-b27e-ad475ebcbb9a" providerId="ADAL" clId="{2659E897-AFC6-434C-A814-E5890CE8FC31}" dt="2022-07-09T16:12:25.657" v="2384" actId="26606"/>
          <ac:cxnSpMkLst>
            <pc:docMk/>
            <pc:sldMk cId="2512646794" sldId="265"/>
            <ac:cxnSpMk id="21" creationId="{8CE3FEC8-6867-4FFD-9D09-065F2D54A302}"/>
          </ac:cxnSpMkLst>
        </pc:cxnChg>
        <pc:cxnChg chg="add">
          <ac:chgData name="Tehreem Arshad (2120566)" userId="de3108eb-3c15-46d8-b27e-ad475ebcbb9a" providerId="ADAL" clId="{2659E897-AFC6-434C-A814-E5890CE8FC31}" dt="2022-07-09T16:12:25.678" v="2385" actId="26606"/>
          <ac:cxnSpMkLst>
            <pc:docMk/>
            <pc:sldMk cId="2512646794" sldId="265"/>
            <ac:cxnSpMk id="25" creationId="{0CB1C732-7193-4253-8746-850D090A6B4E}"/>
          </ac:cxnSpMkLst>
        </pc:cxnChg>
        <pc:cxnChg chg="add">
          <ac:chgData name="Tehreem Arshad (2120566)" userId="de3108eb-3c15-46d8-b27e-ad475ebcbb9a" providerId="ADAL" clId="{2659E897-AFC6-434C-A814-E5890CE8FC31}" dt="2022-07-09T16:12:25.678" v="2385" actId="26606"/>
          <ac:cxnSpMkLst>
            <pc:docMk/>
            <pc:sldMk cId="2512646794" sldId="265"/>
            <ac:cxnSpMk id="27" creationId="{5FD019AA-952B-4B1F-936C-2012210EB074}"/>
          </ac:cxnSpMkLst>
        </pc:cxnChg>
        <pc:cxnChg chg="add">
          <ac:chgData name="Tehreem Arshad (2120566)" userId="de3108eb-3c15-46d8-b27e-ad475ebcbb9a" providerId="ADAL" clId="{2659E897-AFC6-434C-A814-E5890CE8FC31}" dt="2022-07-09T16:12:25.678" v="2385" actId="26606"/>
          <ac:cxnSpMkLst>
            <pc:docMk/>
            <pc:sldMk cId="2512646794" sldId="265"/>
            <ac:cxnSpMk id="29" creationId="{ADEF486B-08F9-49C8-BDCF-55EC6CC45576}"/>
          </ac:cxnSpMkLst>
        </pc:cxnChg>
      </pc:sldChg>
      <pc:sldChg chg="addSp delSp modSp new mod setBg">
        <pc:chgData name="Tehreem Arshad (2120566)" userId="de3108eb-3c15-46d8-b27e-ad475ebcbb9a" providerId="ADAL" clId="{2659E897-AFC6-434C-A814-E5890CE8FC31}" dt="2022-07-09T16:42:19.072" v="2561" actId="14100"/>
        <pc:sldMkLst>
          <pc:docMk/>
          <pc:sldMk cId="1801024520" sldId="266"/>
        </pc:sldMkLst>
        <pc:spChg chg="del">
          <ac:chgData name="Tehreem Arshad (2120566)" userId="de3108eb-3c15-46d8-b27e-ad475ebcbb9a" providerId="ADAL" clId="{2659E897-AFC6-434C-A814-E5890CE8FC31}" dt="2022-07-09T16:35:44.771" v="2495" actId="21"/>
          <ac:spMkLst>
            <pc:docMk/>
            <pc:sldMk cId="1801024520" sldId="266"/>
            <ac:spMk id="2" creationId="{B04200C8-07EE-CDCB-DC71-70AC7BCB0392}"/>
          </ac:spMkLst>
        </pc:spChg>
        <pc:spChg chg="del mod">
          <ac:chgData name="Tehreem Arshad (2120566)" userId="de3108eb-3c15-46d8-b27e-ad475ebcbb9a" providerId="ADAL" clId="{2659E897-AFC6-434C-A814-E5890CE8FC31}" dt="2022-07-09T16:39:14.429" v="2499"/>
          <ac:spMkLst>
            <pc:docMk/>
            <pc:sldMk cId="1801024520" sldId="266"/>
            <ac:spMk id="3" creationId="{361FDC2E-6B8F-C400-4259-F957E9D6C06F}"/>
          </ac:spMkLst>
        </pc:spChg>
        <pc:spChg chg="add del mod">
          <ac:chgData name="Tehreem Arshad (2120566)" userId="de3108eb-3c15-46d8-b27e-ad475ebcbb9a" providerId="ADAL" clId="{2659E897-AFC6-434C-A814-E5890CE8FC31}" dt="2022-07-09T16:40:16.690" v="2507" actId="26606"/>
          <ac:spMkLst>
            <pc:docMk/>
            <pc:sldMk cId="1801024520" sldId="266"/>
            <ac:spMk id="4" creationId="{3ABDCDCB-3581-7DFC-F92F-C64D007713B1}"/>
          </ac:spMkLst>
        </pc:spChg>
        <pc:spChg chg="add del mod">
          <ac:chgData name="Tehreem Arshad (2120566)" userId="de3108eb-3c15-46d8-b27e-ad475ebcbb9a" providerId="ADAL" clId="{2659E897-AFC6-434C-A814-E5890CE8FC31}" dt="2022-07-09T16:41:35.624" v="2538" actId="21"/>
          <ac:spMkLst>
            <pc:docMk/>
            <pc:sldMk cId="1801024520" sldId="266"/>
            <ac:spMk id="5" creationId="{2DDBB4E5-47B9-A24B-97C0-55943A12DA89}"/>
          </ac:spMkLst>
        </pc:spChg>
        <pc:spChg chg="add mod">
          <ac:chgData name="Tehreem Arshad (2120566)" userId="de3108eb-3c15-46d8-b27e-ad475ebcbb9a" providerId="ADAL" clId="{2659E897-AFC6-434C-A814-E5890CE8FC31}" dt="2022-07-09T16:42:19.072" v="2561" actId="14100"/>
          <ac:spMkLst>
            <pc:docMk/>
            <pc:sldMk cId="1801024520" sldId="266"/>
            <ac:spMk id="7" creationId="{21D57EE8-71AC-8788-9C16-1DE413DC5DE0}"/>
          </ac:spMkLst>
        </pc:spChg>
        <pc:spChg chg="add del">
          <ac:chgData name="Tehreem Arshad (2120566)" userId="de3108eb-3c15-46d8-b27e-ad475ebcbb9a" providerId="ADAL" clId="{2659E897-AFC6-434C-A814-E5890CE8FC31}" dt="2022-07-09T16:40:16.677" v="2506" actId="26606"/>
          <ac:spMkLst>
            <pc:docMk/>
            <pc:sldMk cId="1801024520" sldId="266"/>
            <ac:spMk id="8" creationId="{3ABDCDCB-3581-7DFC-F92F-C64D007713B1}"/>
          </ac:spMkLst>
        </pc:spChg>
        <pc:spChg chg="add del">
          <ac:chgData name="Tehreem Arshad (2120566)" userId="de3108eb-3c15-46d8-b27e-ad475ebcbb9a" providerId="ADAL" clId="{2659E897-AFC6-434C-A814-E5890CE8FC31}" dt="2022-07-09T16:40:16.677" v="2506" actId="26606"/>
          <ac:spMkLst>
            <pc:docMk/>
            <pc:sldMk cId="1801024520" sldId="266"/>
            <ac:spMk id="9" creationId="{C5176844-69C3-4F79-BE38-EA5BDDF4FEA4}"/>
          </ac:spMkLst>
        </pc:spChg>
        <pc:spChg chg="add del">
          <ac:chgData name="Tehreem Arshad (2120566)" userId="de3108eb-3c15-46d8-b27e-ad475ebcbb9a" providerId="ADAL" clId="{2659E897-AFC6-434C-A814-E5890CE8FC31}" dt="2022-07-09T16:40:16.677" v="2506" actId="26606"/>
          <ac:spMkLst>
            <pc:docMk/>
            <pc:sldMk cId="1801024520" sldId="266"/>
            <ac:spMk id="13" creationId="{A101E513-AF74-4E9D-A31F-99664250722D}"/>
          </ac:spMkLst>
        </pc:spChg>
        <pc:spChg chg="add">
          <ac:chgData name="Tehreem Arshad (2120566)" userId="de3108eb-3c15-46d8-b27e-ad475ebcbb9a" providerId="ADAL" clId="{2659E897-AFC6-434C-A814-E5890CE8FC31}" dt="2022-07-09T16:40:16.690" v="2507" actId="26606"/>
          <ac:spMkLst>
            <pc:docMk/>
            <pc:sldMk cId="1801024520" sldId="266"/>
            <ac:spMk id="15" creationId="{C5176844-69C3-4F79-BE38-EA5BDDF4FEA4}"/>
          </ac:spMkLst>
        </pc:spChg>
        <pc:spChg chg="add mod">
          <ac:chgData name="Tehreem Arshad (2120566)" userId="de3108eb-3c15-46d8-b27e-ad475ebcbb9a" providerId="ADAL" clId="{2659E897-AFC6-434C-A814-E5890CE8FC31}" dt="2022-07-09T16:40:50.839" v="2523" actId="27636"/>
          <ac:spMkLst>
            <pc:docMk/>
            <pc:sldMk cId="1801024520" sldId="266"/>
            <ac:spMk id="17" creationId="{3ABDCDCB-3581-7DFC-F92F-C64D007713B1}"/>
          </ac:spMkLst>
        </pc:spChg>
        <pc:spChg chg="add">
          <ac:chgData name="Tehreem Arshad (2120566)" userId="de3108eb-3c15-46d8-b27e-ad475ebcbb9a" providerId="ADAL" clId="{2659E897-AFC6-434C-A814-E5890CE8FC31}" dt="2022-07-09T16:40:16.690" v="2507" actId="26606"/>
          <ac:spMkLst>
            <pc:docMk/>
            <pc:sldMk cId="1801024520" sldId="266"/>
            <ac:spMk id="18" creationId="{A101E513-AF74-4E9D-A31F-99664250722D}"/>
          </ac:spMkLst>
        </pc:spChg>
        <pc:graphicFrameChg chg="add del">
          <ac:chgData name="Tehreem Arshad (2120566)" userId="de3108eb-3c15-46d8-b27e-ad475ebcbb9a" providerId="ADAL" clId="{2659E897-AFC6-434C-A814-E5890CE8FC31}" dt="2022-07-09T16:40:15.059" v="2504" actId="26606"/>
          <ac:graphicFrameMkLst>
            <pc:docMk/>
            <pc:sldMk cId="1801024520" sldId="266"/>
            <ac:graphicFrameMk id="6" creationId="{795FC45A-8866-293E-76E9-16DF5814F5C0}"/>
          </ac:graphicFrameMkLst>
        </pc:graphicFrameChg>
        <pc:cxnChg chg="add del">
          <ac:chgData name="Tehreem Arshad (2120566)" userId="de3108eb-3c15-46d8-b27e-ad475ebcbb9a" providerId="ADAL" clId="{2659E897-AFC6-434C-A814-E5890CE8FC31}" dt="2022-07-09T16:40:16.677" v="2506" actId="26606"/>
          <ac:cxnSpMkLst>
            <pc:docMk/>
            <pc:sldMk cId="1801024520" sldId="266"/>
            <ac:cxnSpMk id="11" creationId="{9B48AD50-150E-4FA4-8FE8-46E49677D51E}"/>
          </ac:cxnSpMkLst>
        </pc:cxnChg>
        <pc:cxnChg chg="add">
          <ac:chgData name="Tehreem Arshad (2120566)" userId="de3108eb-3c15-46d8-b27e-ad475ebcbb9a" providerId="ADAL" clId="{2659E897-AFC6-434C-A814-E5890CE8FC31}" dt="2022-07-09T16:40:16.690" v="2507" actId="26606"/>
          <ac:cxnSpMkLst>
            <pc:docMk/>
            <pc:sldMk cId="1801024520" sldId="266"/>
            <ac:cxnSpMk id="16" creationId="{C629AF8A-C09C-4B6F-B505-26D1FD0FBE5E}"/>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385E87-B6E7-4FB3-9EAD-DE63C1E5997A}"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D72EBEF5-FFCF-4B1E-ABD5-5E6AEB182E12}">
      <dgm:prSet/>
      <dgm:spPr>
        <a:solidFill>
          <a:srgbClr val="FF9933"/>
        </a:solidFill>
      </dgm:spPr>
      <dgm:t>
        <a:bodyPr/>
        <a:lstStyle/>
        <a:p>
          <a:r>
            <a:rPr lang="en-GB" b="1" dirty="0">
              <a:solidFill>
                <a:schemeClr val="tx1"/>
              </a:solidFill>
            </a:rPr>
            <a:t>41,000 vacancies in nursing</a:t>
          </a:r>
          <a:endParaRPr lang="en-US" b="1" dirty="0">
            <a:solidFill>
              <a:schemeClr val="tx1"/>
            </a:solidFill>
          </a:endParaRPr>
        </a:p>
      </dgm:t>
    </dgm:pt>
    <dgm:pt modelId="{22B4A416-651A-4F5F-9CDD-CD5CAABB71EF}" type="parTrans" cxnId="{E18847F5-AB59-4DB9-B4B6-37593CD0CED2}">
      <dgm:prSet/>
      <dgm:spPr/>
      <dgm:t>
        <a:bodyPr/>
        <a:lstStyle/>
        <a:p>
          <a:endParaRPr lang="en-US"/>
        </a:p>
      </dgm:t>
    </dgm:pt>
    <dgm:pt modelId="{21A61222-67DE-42C8-843B-8F53872C330F}" type="sibTrans" cxnId="{E18847F5-AB59-4DB9-B4B6-37593CD0CED2}">
      <dgm:prSet/>
      <dgm:spPr/>
      <dgm:t>
        <a:bodyPr/>
        <a:lstStyle/>
        <a:p>
          <a:endParaRPr lang="en-US"/>
        </a:p>
      </dgm:t>
    </dgm:pt>
    <dgm:pt modelId="{C5CAEBC5-4C60-45D4-B19B-F55C0375EAE4}">
      <dgm:prSet/>
      <dgm:spPr>
        <a:solidFill>
          <a:srgbClr val="7467EB"/>
        </a:solidFill>
      </dgm:spPr>
      <dgm:t>
        <a:bodyPr/>
        <a:lstStyle/>
        <a:p>
          <a:r>
            <a:rPr lang="en-GB" b="1" dirty="0">
              <a:solidFill>
                <a:schemeClr val="tx1"/>
              </a:solidFill>
            </a:rPr>
            <a:t>Problem in medicine</a:t>
          </a:r>
          <a:endParaRPr lang="en-US" b="1" dirty="0">
            <a:solidFill>
              <a:schemeClr val="tx1"/>
            </a:solidFill>
          </a:endParaRPr>
        </a:p>
      </dgm:t>
    </dgm:pt>
    <dgm:pt modelId="{9123BEF6-E9A7-4ABC-8D35-5C848CCE0860}" type="parTrans" cxnId="{446AA6C9-A7D3-4516-9763-6BD3D6E0F3C4}">
      <dgm:prSet/>
      <dgm:spPr/>
      <dgm:t>
        <a:bodyPr/>
        <a:lstStyle/>
        <a:p>
          <a:endParaRPr lang="en-US"/>
        </a:p>
      </dgm:t>
    </dgm:pt>
    <dgm:pt modelId="{62F3D999-4EE9-4757-BFC3-8D5D924B461A}" type="sibTrans" cxnId="{446AA6C9-A7D3-4516-9763-6BD3D6E0F3C4}">
      <dgm:prSet/>
      <dgm:spPr/>
      <dgm:t>
        <a:bodyPr/>
        <a:lstStyle/>
        <a:p>
          <a:endParaRPr lang="en-US"/>
        </a:p>
      </dgm:t>
    </dgm:pt>
    <dgm:pt modelId="{D7E83442-61C1-44CD-B1A1-CA0B8D0689E0}">
      <dgm:prSet/>
      <dgm:spPr>
        <a:solidFill>
          <a:srgbClr val="88DE74"/>
        </a:solidFill>
      </dgm:spPr>
      <dgm:t>
        <a:bodyPr/>
        <a:lstStyle/>
        <a:p>
          <a:r>
            <a:rPr lang="en-GB" b="1" dirty="0">
              <a:solidFill>
                <a:schemeClr val="tx1"/>
              </a:solidFill>
            </a:rPr>
            <a:t>Registered nurse vacancy rate of 12 percent (5,000 nurse vacancy)</a:t>
          </a:r>
          <a:endParaRPr lang="en-US" b="1" dirty="0">
            <a:solidFill>
              <a:schemeClr val="tx1"/>
            </a:solidFill>
          </a:endParaRPr>
        </a:p>
      </dgm:t>
    </dgm:pt>
    <dgm:pt modelId="{9C670F3F-46B7-4CB9-9A34-B0B350A0EFD7}" type="parTrans" cxnId="{1E8A3C00-3AF8-4EB3-9AF9-000B265CB22E}">
      <dgm:prSet/>
      <dgm:spPr/>
      <dgm:t>
        <a:bodyPr/>
        <a:lstStyle/>
        <a:p>
          <a:endParaRPr lang="en-US"/>
        </a:p>
      </dgm:t>
    </dgm:pt>
    <dgm:pt modelId="{6CF826B3-27BA-43AE-9ED7-ED7A4BC95B35}" type="sibTrans" cxnId="{1E8A3C00-3AF8-4EB3-9AF9-000B265CB22E}">
      <dgm:prSet/>
      <dgm:spPr/>
      <dgm:t>
        <a:bodyPr/>
        <a:lstStyle/>
        <a:p>
          <a:endParaRPr lang="en-US"/>
        </a:p>
      </dgm:t>
    </dgm:pt>
    <dgm:pt modelId="{5E41FBF1-20D5-45EC-A33B-ADCB1BCDC094}">
      <dgm:prSet/>
      <dgm:spPr>
        <a:solidFill>
          <a:srgbClr val="F37B4B"/>
        </a:solidFill>
      </dgm:spPr>
      <dgm:t>
        <a:bodyPr/>
        <a:lstStyle/>
        <a:p>
          <a:r>
            <a:rPr lang="en-GB" b="1" dirty="0">
              <a:solidFill>
                <a:schemeClr val="tx1"/>
              </a:solidFill>
            </a:rPr>
            <a:t>Removal of NHS bursary</a:t>
          </a:r>
          <a:endParaRPr lang="en-US" b="1" dirty="0">
            <a:solidFill>
              <a:schemeClr val="tx1"/>
            </a:solidFill>
          </a:endParaRPr>
        </a:p>
      </dgm:t>
    </dgm:pt>
    <dgm:pt modelId="{DCC0949F-BF05-484A-B038-78789C697CE3}" type="parTrans" cxnId="{4E39C140-1CF9-4D3F-8319-8C480157473D}">
      <dgm:prSet/>
      <dgm:spPr/>
      <dgm:t>
        <a:bodyPr/>
        <a:lstStyle/>
        <a:p>
          <a:endParaRPr lang="en-US"/>
        </a:p>
      </dgm:t>
    </dgm:pt>
    <dgm:pt modelId="{140F57E5-6ADE-4650-A025-8C06D83F77CD}" type="sibTrans" cxnId="{4E39C140-1CF9-4D3F-8319-8C480157473D}">
      <dgm:prSet/>
      <dgm:spPr/>
      <dgm:t>
        <a:bodyPr/>
        <a:lstStyle/>
        <a:p>
          <a:endParaRPr lang="en-US"/>
        </a:p>
      </dgm:t>
    </dgm:pt>
    <dgm:pt modelId="{BF59CC75-054E-4089-BDE7-97960E0C3C57}">
      <dgm:prSet/>
      <dgm:spPr>
        <a:solidFill>
          <a:schemeClr val="accent4"/>
        </a:solidFill>
      </dgm:spPr>
      <dgm:t>
        <a:bodyPr/>
        <a:lstStyle/>
        <a:p>
          <a:r>
            <a:rPr lang="en-GB" b="1" dirty="0">
              <a:solidFill>
                <a:schemeClr val="tx1"/>
              </a:solidFill>
            </a:rPr>
            <a:t>90% nurses are women (Drennan &amp; Ross, 2019)</a:t>
          </a:r>
          <a:endParaRPr lang="en-US" b="1" dirty="0">
            <a:solidFill>
              <a:schemeClr val="tx1"/>
            </a:solidFill>
          </a:endParaRPr>
        </a:p>
      </dgm:t>
    </dgm:pt>
    <dgm:pt modelId="{B66F1536-ABCA-4BDB-8DE9-3E1FDAE0C663}" type="parTrans" cxnId="{AF06FB97-1E01-43F9-A8BF-F12F7113C056}">
      <dgm:prSet/>
      <dgm:spPr/>
      <dgm:t>
        <a:bodyPr/>
        <a:lstStyle/>
        <a:p>
          <a:endParaRPr lang="en-US"/>
        </a:p>
      </dgm:t>
    </dgm:pt>
    <dgm:pt modelId="{C7B3C055-27C8-487E-A78B-64E6C8F2FB72}" type="sibTrans" cxnId="{AF06FB97-1E01-43F9-A8BF-F12F7113C056}">
      <dgm:prSet/>
      <dgm:spPr/>
      <dgm:t>
        <a:bodyPr/>
        <a:lstStyle/>
        <a:p>
          <a:endParaRPr lang="en-US"/>
        </a:p>
      </dgm:t>
    </dgm:pt>
    <dgm:pt modelId="{435FEB0E-5048-4E85-8A82-27E896632C03}">
      <dgm:prSet/>
      <dgm:spPr>
        <a:solidFill>
          <a:schemeClr val="tx2">
            <a:lumMod val="50000"/>
            <a:lumOff val="50000"/>
          </a:schemeClr>
        </a:solidFill>
      </dgm:spPr>
      <dgm:t>
        <a:bodyPr/>
        <a:lstStyle/>
        <a:p>
          <a:r>
            <a:rPr lang="en-GB" b="1" dirty="0">
              <a:solidFill>
                <a:schemeClr val="tx1"/>
              </a:solidFill>
            </a:rPr>
            <a:t>Serious staffing issues in general practice</a:t>
          </a:r>
          <a:endParaRPr lang="en-US" b="1" dirty="0">
            <a:solidFill>
              <a:schemeClr val="tx1"/>
            </a:solidFill>
          </a:endParaRPr>
        </a:p>
      </dgm:t>
    </dgm:pt>
    <dgm:pt modelId="{5468F269-6FBA-4AC9-9A29-E0D6DA6B75C6}" type="parTrans" cxnId="{B10E648F-C6AF-4C5B-9B3B-B462C18D04F5}">
      <dgm:prSet/>
      <dgm:spPr/>
      <dgm:t>
        <a:bodyPr/>
        <a:lstStyle/>
        <a:p>
          <a:endParaRPr lang="en-US"/>
        </a:p>
      </dgm:t>
    </dgm:pt>
    <dgm:pt modelId="{88ED30A8-D83C-4DFE-8E3C-B6ECA048BA18}" type="sibTrans" cxnId="{B10E648F-C6AF-4C5B-9B3B-B462C18D04F5}">
      <dgm:prSet/>
      <dgm:spPr/>
      <dgm:t>
        <a:bodyPr/>
        <a:lstStyle/>
        <a:p>
          <a:endParaRPr lang="en-US"/>
        </a:p>
      </dgm:t>
    </dgm:pt>
    <dgm:pt modelId="{4E614284-D237-44AF-8ADD-8D8D503954BD}">
      <dgm:prSet/>
      <dgm:spPr>
        <a:solidFill>
          <a:schemeClr val="bg1">
            <a:lumMod val="65000"/>
          </a:schemeClr>
        </a:solidFill>
      </dgm:spPr>
      <dgm:t>
        <a:bodyPr/>
        <a:lstStyle/>
        <a:p>
          <a:r>
            <a:rPr lang="en-GB" b="1" dirty="0">
              <a:solidFill>
                <a:schemeClr val="tx1"/>
              </a:solidFill>
            </a:rPr>
            <a:t>Brexit-1,584 EU nurses left (Proper Care , UK)</a:t>
          </a:r>
          <a:endParaRPr lang="en-US" b="1" dirty="0">
            <a:solidFill>
              <a:schemeClr val="tx1"/>
            </a:solidFill>
          </a:endParaRPr>
        </a:p>
      </dgm:t>
    </dgm:pt>
    <dgm:pt modelId="{42158ACD-C8F8-48F5-89EA-050CE67DC9B3}" type="parTrans" cxnId="{B5486F97-E595-4058-92A4-C8B8AE43DC14}">
      <dgm:prSet/>
      <dgm:spPr/>
      <dgm:t>
        <a:bodyPr/>
        <a:lstStyle/>
        <a:p>
          <a:endParaRPr lang="en-US"/>
        </a:p>
      </dgm:t>
    </dgm:pt>
    <dgm:pt modelId="{188F0D88-308F-40BE-9CE2-E86108725168}" type="sibTrans" cxnId="{B5486F97-E595-4058-92A4-C8B8AE43DC14}">
      <dgm:prSet/>
      <dgm:spPr/>
      <dgm:t>
        <a:bodyPr/>
        <a:lstStyle/>
        <a:p>
          <a:endParaRPr lang="en-US"/>
        </a:p>
      </dgm:t>
    </dgm:pt>
    <dgm:pt modelId="{7C11ED50-5BAF-4D9F-889C-6CBD30952D54}">
      <dgm:prSet/>
      <dgm:spPr>
        <a:solidFill>
          <a:schemeClr val="accent3"/>
        </a:solidFill>
      </dgm:spPr>
      <dgm:t>
        <a:bodyPr/>
        <a:lstStyle/>
        <a:p>
          <a:r>
            <a:rPr lang="en-GB" b="1" dirty="0">
              <a:solidFill>
                <a:schemeClr val="tx1"/>
              </a:solidFill>
            </a:rPr>
            <a:t>Geographical area-Pay is reduced based on gender, age , education ,industrial  and occupational composition (Combes, et al., 2018)</a:t>
          </a:r>
          <a:endParaRPr lang="en-US" b="1" dirty="0">
            <a:solidFill>
              <a:schemeClr val="tx1"/>
            </a:solidFill>
          </a:endParaRPr>
        </a:p>
      </dgm:t>
    </dgm:pt>
    <dgm:pt modelId="{469A9BD1-C688-4CBA-A9B1-48B159BE73B5}" type="parTrans" cxnId="{CCB14CD1-192B-417A-8468-D1789A69CCEF}">
      <dgm:prSet/>
      <dgm:spPr/>
      <dgm:t>
        <a:bodyPr/>
        <a:lstStyle/>
        <a:p>
          <a:endParaRPr lang="en-US"/>
        </a:p>
      </dgm:t>
    </dgm:pt>
    <dgm:pt modelId="{78CA4B44-E435-41A0-BBF2-1910754701A7}" type="sibTrans" cxnId="{CCB14CD1-192B-417A-8468-D1789A69CCEF}">
      <dgm:prSet/>
      <dgm:spPr/>
      <dgm:t>
        <a:bodyPr/>
        <a:lstStyle/>
        <a:p>
          <a:endParaRPr lang="en-US"/>
        </a:p>
      </dgm:t>
    </dgm:pt>
    <dgm:pt modelId="{E285F4BB-D37A-4D29-9B6A-99EBC43251B5}" type="pres">
      <dgm:prSet presAssocID="{69385E87-B6E7-4FB3-9EAD-DE63C1E5997A}" presName="diagram" presStyleCnt="0">
        <dgm:presLayoutVars>
          <dgm:dir/>
          <dgm:resizeHandles val="exact"/>
        </dgm:presLayoutVars>
      </dgm:prSet>
      <dgm:spPr/>
    </dgm:pt>
    <dgm:pt modelId="{80002DB4-B0D7-442B-88EB-B57C95647E1E}" type="pres">
      <dgm:prSet presAssocID="{D72EBEF5-FFCF-4B1E-ABD5-5E6AEB182E12}" presName="node" presStyleLbl="node1" presStyleIdx="0" presStyleCnt="8">
        <dgm:presLayoutVars>
          <dgm:bulletEnabled val="1"/>
        </dgm:presLayoutVars>
      </dgm:prSet>
      <dgm:spPr/>
    </dgm:pt>
    <dgm:pt modelId="{C636BF72-A285-43B9-B97A-5C9E07AC6550}" type="pres">
      <dgm:prSet presAssocID="{21A61222-67DE-42C8-843B-8F53872C330F}" presName="sibTrans" presStyleCnt="0"/>
      <dgm:spPr/>
    </dgm:pt>
    <dgm:pt modelId="{A79729B0-D465-414C-918A-EA926D9CCB2B}" type="pres">
      <dgm:prSet presAssocID="{C5CAEBC5-4C60-45D4-B19B-F55C0375EAE4}" presName="node" presStyleLbl="node1" presStyleIdx="1" presStyleCnt="8">
        <dgm:presLayoutVars>
          <dgm:bulletEnabled val="1"/>
        </dgm:presLayoutVars>
      </dgm:prSet>
      <dgm:spPr/>
    </dgm:pt>
    <dgm:pt modelId="{B11B2116-9A3F-4995-B97D-3A50A7F647CC}" type="pres">
      <dgm:prSet presAssocID="{62F3D999-4EE9-4757-BFC3-8D5D924B461A}" presName="sibTrans" presStyleCnt="0"/>
      <dgm:spPr/>
    </dgm:pt>
    <dgm:pt modelId="{4EA3233F-3400-4A8B-A781-3B73F99DD19D}" type="pres">
      <dgm:prSet presAssocID="{D7E83442-61C1-44CD-B1A1-CA0B8D0689E0}" presName="node" presStyleLbl="node1" presStyleIdx="2" presStyleCnt="8">
        <dgm:presLayoutVars>
          <dgm:bulletEnabled val="1"/>
        </dgm:presLayoutVars>
      </dgm:prSet>
      <dgm:spPr/>
    </dgm:pt>
    <dgm:pt modelId="{B4585D7B-FC62-47DA-B010-648BBDB3569B}" type="pres">
      <dgm:prSet presAssocID="{6CF826B3-27BA-43AE-9ED7-ED7A4BC95B35}" presName="sibTrans" presStyleCnt="0"/>
      <dgm:spPr/>
    </dgm:pt>
    <dgm:pt modelId="{06D8FA2D-780D-4302-AB85-ECD0474126A0}" type="pres">
      <dgm:prSet presAssocID="{5E41FBF1-20D5-45EC-A33B-ADCB1BCDC094}" presName="node" presStyleLbl="node1" presStyleIdx="3" presStyleCnt="8" custLinFactNeighborX="3">
        <dgm:presLayoutVars>
          <dgm:bulletEnabled val="1"/>
        </dgm:presLayoutVars>
      </dgm:prSet>
      <dgm:spPr/>
    </dgm:pt>
    <dgm:pt modelId="{BDDC25E9-0B8B-40C9-80BA-D60286D332DB}" type="pres">
      <dgm:prSet presAssocID="{140F57E5-6ADE-4650-A025-8C06D83F77CD}" presName="sibTrans" presStyleCnt="0"/>
      <dgm:spPr/>
    </dgm:pt>
    <dgm:pt modelId="{4B0BCAEA-923B-4A7B-B3C7-74463CE092DD}" type="pres">
      <dgm:prSet presAssocID="{BF59CC75-054E-4089-BDE7-97960E0C3C57}" presName="node" presStyleLbl="node1" presStyleIdx="4" presStyleCnt="8">
        <dgm:presLayoutVars>
          <dgm:bulletEnabled val="1"/>
        </dgm:presLayoutVars>
      </dgm:prSet>
      <dgm:spPr/>
    </dgm:pt>
    <dgm:pt modelId="{F8F423EE-6491-4E70-A9A9-C6ECD506447A}" type="pres">
      <dgm:prSet presAssocID="{C7B3C055-27C8-487E-A78B-64E6C8F2FB72}" presName="sibTrans" presStyleCnt="0"/>
      <dgm:spPr/>
    </dgm:pt>
    <dgm:pt modelId="{D6BA21A5-203B-4E89-BBB8-2EC663B3FE7E}" type="pres">
      <dgm:prSet presAssocID="{435FEB0E-5048-4E85-8A82-27E896632C03}" presName="node" presStyleLbl="node1" presStyleIdx="5" presStyleCnt="8">
        <dgm:presLayoutVars>
          <dgm:bulletEnabled val="1"/>
        </dgm:presLayoutVars>
      </dgm:prSet>
      <dgm:spPr/>
    </dgm:pt>
    <dgm:pt modelId="{5868D29C-D0EA-4063-8442-598287A34A61}" type="pres">
      <dgm:prSet presAssocID="{88ED30A8-D83C-4DFE-8E3C-B6ECA048BA18}" presName="sibTrans" presStyleCnt="0"/>
      <dgm:spPr/>
    </dgm:pt>
    <dgm:pt modelId="{2C4A02C4-5CFF-47F0-89B1-7854A01C9B27}" type="pres">
      <dgm:prSet presAssocID="{4E614284-D237-44AF-8ADD-8D8D503954BD}" presName="node" presStyleLbl="node1" presStyleIdx="6" presStyleCnt="8">
        <dgm:presLayoutVars>
          <dgm:bulletEnabled val="1"/>
        </dgm:presLayoutVars>
      </dgm:prSet>
      <dgm:spPr/>
    </dgm:pt>
    <dgm:pt modelId="{5DD1C638-E256-492E-BAEC-EAA365C029AD}" type="pres">
      <dgm:prSet presAssocID="{188F0D88-308F-40BE-9CE2-E86108725168}" presName="sibTrans" presStyleCnt="0"/>
      <dgm:spPr/>
    </dgm:pt>
    <dgm:pt modelId="{4EA3FC07-6E1D-43C1-AB04-54E2B1D7FC50}" type="pres">
      <dgm:prSet presAssocID="{7C11ED50-5BAF-4D9F-889C-6CBD30952D54}" presName="node" presStyleLbl="node1" presStyleIdx="7" presStyleCnt="8">
        <dgm:presLayoutVars>
          <dgm:bulletEnabled val="1"/>
        </dgm:presLayoutVars>
      </dgm:prSet>
      <dgm:spPr/>
    </dgm:pt>
  </dgm:ptLst>
  <dgm:cxnLst>
    <dgm:cxn modelId="{1E8A3C00-3AF8-4EB3-9AF9-000B265CB22E}" srcId="{69385E87-B6E7-4FB3-9EAD-DE63C1E5997A}" destId="{D7E83442-61C1-44CD-B1A1-CA0B8D0689E0}" srcOrd="2" destOrd="0" parTransId="{9C670F3F-46B7-4CB9-9A34-B0B350A0EFD7}" sibTransId="{6CF826B3-27BA-43AE-9ED7-ED7A4BC95B35}"/>
    <dgm:cxn modelId="{13C44039-1F3E-4540-90A9-88CA5DC62282}" type="presOf" srcId="{5E41FBF1-20D5-45EC-A33B-ADCB1BCDC094}" destId="{06D8FA2D-780D-4302-AB85-ECD0474126A0}" srcOrd="0" destOrd="0" presId="urn:microsoft.com/office/officeart/2005/8/layout/default"/>
    <dgm:cxn modelId="{4E39C140-1CF9-4D3F-8319-8C480157473D}" srcId="{69385E87-B6E7-4FB3-9EAD-DE63C1E5997A}" destId="{5E41FBF1-20D5-45EC-A33B-ADCB1BCDC094}" srcOrd="3" destOrd="0" parTransId="{DCC0949F-BF05-484A-B038-78789C697CE3}" sibTransId="{140F57E5-6ADE-4650-A025-8C06D83F77CD}"/>
    <dgm:cxn modelId="{B9F17443-EB2B-43B9-90C4-8722D6E7E144}" type="presOf" srcId="{7C11ED50-5BAF-4D9F-889C-6CBD30952D54}" destId="{4EA3FC07-6E1D-43C1-AB04-54E2B1D7FC50}" srcOrd="0" destOrd="0" presId="urn:microsoft.com/office/officeart/2005/8/layout/default"/>
    <dgm:cxn modelId="{FB93FB8A-232E-4647-B818-DFB405269494}" type="presOf" srcId="{4E614284-D237-44AF-8ADD-8D8D503954BD}" destId="{2C4A02C4-5CFF-47F0-89B1-7854A01C9B27}" srcOrd="0" destOrd="0" presId="urn:microsoft.com/office/officeart/2005/8/layout/default"/>
    <dgm:cxn modelId="{B10E648F-C6AF-4C5B-9B3B-B462C18D04F5}" srcId="{69385E87-B6E7-4FB3-9EAD-DE63C1E5997A}" destId="{435FEB0E-5048-4E85-8A82-27E896632C03}" srcOrd="5" destOrd="0" parTransId="{5468F269-6FBA-4AC9-9A29-E0D6DA6B75C6}" sibTransId="{88ED30A8-D83C-4DFE-8E3C-B6ECA048BA18}"/>
    <dgm:cxn modelId="{B5486F97-E595-4058-92A4-C8B8AE43DC14}" srcId="{69385E87-B6E7-4FB3-9EAD-DE63C1E5997A}" destId="{4E614284-D237-44AF-8ADD-8D8D503954BD}" srcOrd="6" destOrd="0" parTransId="{42158ACD-C8F8-48F5-89EA-050CE67DC9B3}" sibTransId="{188F0D88-308F-40BE-9CE2-E86108725168}"/>
    <dgm:cxn modelId="{AF06FB97-1E01-43F9-A8BF-F12F7113C056}" srcId="{69385E87-B6E7-4FB3-9EAD-DE63C1E5997A}" destId="{BF59CC75-054E-4089-BDE7-97960E0C3C57}" srcOrd="4" destOrd="0" parTransId="{B66F1536-ABCA-4BDB-8DE9-3E1FDAE0C663}" sibTransId="{C7B3C055-27C8-487E-A78B-64E6C8F2FB72}"/>
    <dgm:cxn modelId="{04ADF8B0-4C70-48B6-933C-2C88B26E1445}" type="presOf" srcId="{D7E83442-61C1-44CD-B1A1-CA0B8D0689E0}" destId="{4EA3233F-3400-4A8B-A781-3B73F99DD19D}" srcOrd="0" destOrd="0" presId="urn:microsoft.com/office/officeart/2005/8/layout/default"/>
    <dgm:cxn modelId="{0C5E89C7-E707-4B41-8D53-FF80791B9A54}" type="presOf" srcId="{D72EBEF5-FFCF-4B1E-ABD5-5E6AEB182E12}" destId="{80002DB4-B0D7-442B-88EB-B57C95647E1E}" srcOrd="0" destOrd="0" presId="urn:microsoft.com/office/officeart/2005/8/layout/default"/>
    <dgm:cxn modelId="{D3B75FC9-E55D-40F8-882E-8F3F6D0E3837}" type="presOf" srcId="{435FEB0E-5048-4E85-8A82-27E896632C03}" destId="{D6BA21A5-203B-4E89-BBB8-2EC663B3FE7E}" srcOrd="0" destOrd="0" presId="urn:microsoft.com/office/officeart/2005/8/layout/default"/>
    <dgm:cxn modelId="{446AA6C9-A7D3-4516-9763-6BD3D6E0F3C4}" srcId="{69385E87-B6E7-4FB3-9EAD-DE63C1E5997A}" destId="{C5CAEBC5-4C60-45D4-B19B-F55C0375EAE4}" srcOrd="1" destOrd="0" parTransId="{9123BEF6-E9A7-4ABC-8D35-5C848CCE0860}" sibTransId="{62F3D999-4EE9-4757-BFC3-8D5D924B461A}"/>
    <dgm:cxn modelId="{B282BECD-E9E9-416B-A27F-7BBC8487C6B5}" type="presOf" srcId="{C5CAEBC5-4C60-45D4-B19B-F55C0375EAE4}" destId="{A79729B0-D465-414C-918A-EA926D9CCB2B}" srcOrd="0" destOrd="0" presId="urn:microsoft.com/office/officeart/2005/8/layout/default"/>
    <dgm:cxn modelId="{CCB14CD1-192B-417A-8468-D1789A69CCEF}" srcId="{69385E87-B6E7-4FB3-9EAD-DE63C1E5997A}" destId="{7C11ED50-5BAF-4D9F-889C-6CBD30952D54}" srcOrd="7" destOrd="0" parTransId="{469A9BD1-C688-4CBA-A9B1-48B159BE73B5}" sibTransId="{78CA4B44-E435-41A0-BBF2-1910754701A7}"/>
    <dgm:cxn modelId="{8FFD29EA-AFE8-4953-B577-3A16BAE83058}" type="presOf" srcId="{69385E87-B6E7-4FB3-9EAD-DE63C1E5997A}" destId="{E285F4BB-D37A-4D29-9B6A-99EBC43251B5}" srcOrd="0" destOrd="0" presId="urn:microsoft.com/office/officeart/2005/8/layout/default"/>
    <dgm:cxn modelId="{6DF970F1-11E2-4692-A9F1-B84744C64262}" type="presOf" srcId="{BF59CC75-054E-4089-BDE7-97960E0C3C57}" destId="{4B0BCAEA-923B-4A7B-B3C7-74463CE092DD}" srcOrd="0" destOrd="0" presId="urn:microsoft.com/office/officeart/2005/8/layout/default"/>
    <dgm:cxn modelId="{E18847F5-AB59-4DB9-B4B6-37593CD0CED2}" srcId="{69385E87-B6E7-4FB3-9EAD-DE63C1E5997A}" destId="{D72EBEF5-FFCF-4B1E-ABD5-5E6AEB182E12}" srcOrd="0" destOrd="0" parTransId="{22B4A416-651A-4F5F-9CDD-CD5CAABB71EF}" sibTransId="{21A61222-67DE-42C8-843B-8F53872C330F}"/>
    <dgm:cxn modelId="{626C0DB0-2166-47D3-A7B1-CB285F5E66E0}" type="presParOf" srcId="{E285F4BB-D37A-4D29-9B6A-99EBC43251B5}" destId="{80002DB4-B0D7-442B-88EB-B57C95647E1E}" srcOrd="0" destOrd="0" presId="urn:microsoft.com/office/officeart/2005/8/layout/default"/>
    <dgm:cxn modelId="{BDAE3630-9794-4016-9D9C-D09D341B3DF7}" type="presParOf" srcId="{E285F4BB-D37A-4D29-9B6A-99EBC43251B5}" destId="{C636BF72-A285-43B9-B97A-5C9E07AC6550}" srcOrd="1" destOrd="0" presId="urn:microsoft.com/office/officeart/2005/8/layout/default"/>
    <dgm:cxn modelId="{46C6DC23-D8F8-471B-A07B-029EE85A138F}" type="presParOf" srcId="{E285F4BB-D37A-4D29-9B6A-99EBC43251B5}" destId="{A79729B0-D465-414C-918A-EA926D9CCB2B}" srcOrd="2" destOrd="0" presId="urn:microsoft.com/office/officeart/2005/8/layout/default"/>
    <dgm:cxn modelId="{7F54793D-CE9A-4093-B234-44D3AF137C19}" type="presParOf" srcId="{E285F4BB-D37A-4D29-9B6A-99EBC43251B5}" destId="{B11B2116-9A3F-4995-B97D-3A50A7F647CC}" srcOrd="3" destOrd="0" presId="urn:microsoft.com/office/officeart/2005/8/layout/default"/>
    <dgm:cxn modelId="{59460474-0331-4AC7-8D0E-8DBF352F0548}" type="presParOf" srcId="{E285F4BB-D37A-4D29-9B6A-99EBC43251B5}" destId="{4EA3233F-3400-4A8B-A781-3B73F99DD19D}" srcOrd="4" destOrd="0" presId="urn:microsoft.com/office/officeart/2005/8/layout/default"/>
    <dgm:cxn modelId="{E81F5BE9-469B-4B3A-853E-9FD1E151C5C5}" type="presParOf" srcId="{E285F4BB-D37A-4D29-9B6A-99EBC43251B5}" destId="{B4585D7B-FC62-47DA-B010-648BBDB3569B}" srcOrd="5" destOrd="0" presId="urn:microsoft.com/office/officeart/2005/8/layout/default"/>
    <dgm:cxn modelId="{A77B0C5B-A31D-43DB-946B-102B7A6B083D}" type="presParOf" srcId="{E285F4BB-D37A-4D29-9B6A-99EBC43251B5}" destId="{06D8FA2D-780D-4302-AB85-ECD0474126A0}" srcOrd="6" destOrd="0" presId="urn:microsoft.com/office/officeart/2005/8/layout/default"/>
    <dgm:cxn modelId="{7BA569E1-4FA8-4D8D-A9BC-FAEC8039D3D5}" type="presParOf" srcId="{E285F4BB-D37A-4D29-9B6A-99EBC43251B5}" destId="{BDDC25E9-0B8B-40C9-80BA-D60286D332DB}" srcOrd="7" destOrd="0" presId="urn:microsoft.com/office/officeart/2005/8/layout/default"/>
    <dgm:cxn modelId="{20C699D9-1CFE-4E4B-9749-DFC8E7E7B93E}" type="presParOf" srcId="{E285F4BB-D37A-4D29-9B6A-99EBC43251B5}" destId="{4B0BCAEA-923B-4A7B-B3C7-74463CE092DD}" srcOrd="8" destOrd="0" presId="urn:microsoft.com/office/officeart/2005/8/layout/default"/>
    <dgm:cxn modelId="{131B1FE3-772D-4083-AABB-13CE78A5CBE7}" type="presParOf" srcId="{E285F4BB-D37A-4D29-9B6A-99EBC43251B5}" destId="{F8F423EE-6491-4E70-A9A9-C6ECD506447A}" srcOrd="9" destOrd="0" presId="urn:microsoft.com/office/officeart/2005/8/layout/default"/>
    <dgm:cxn modelId="{FA6A0700-A997-48DC-A2AF-C869FD8B4470}" type="presParOf" srcId="{E285F4BB-D37A-4D29-9B6A-99EBC43251B5}" destId="{D6BA21A5-203B-4E89-BBB8-2EC663B3FE7E}" srcOrd="10" destOrd="0" presId="urn:microsoft.com/office/officeart/2005/8/layout/default"/>
    <dgm:cxn modelId="{D7551EB6-DE3D-42FF-8237-7683E9C39EEA}" type="presParOf" srcId="{E285F4BB-D37A-4D29-9B6A-99EBC43251B5}" destId="{5868D29C-D0EA-4063-8442-598287A34A61}" srcOrd="11" destOrd="0" presId="urn:microsoft.com/office/officeart/2005/8/layout/default"/>
    <dgm:cxn modelId="{C075BE2D-A1D5-46E5-9245-A55B653C4185}" type="presParOf" srcId="{E285F4BB-D37A-4D29-9B6A-99EBC43251B5}" destId="{2C4A02C4-5CFF-47F0-89B1-7854A01C9B27}" srcOrd="12" destOrd="0" presId="urn:microsoft.com/office/officeart/2005/8/layout/default"/>
    <dgm:cxn modelId="{4A20CC87-82DC-4A34-8D90-669AFE658076}" type="presParOf" srcId="{E285F4BB-D37A-4D29-9B6A-99EBC43251B5}" destId="{5DD1C638-E256-492E-BAEC-EAA365C029AD}" srcOrd="13" destOrd="0" presId="urn:microsoft.com/office/officeart/2005/8/layout/default"/>
    <dgm:cxn modelId="{F10B0B14-D163-401D-A07A-9A1CF8B3641D}" type="presParOf" srcId="{E285F4BB-D37A-4D29-9B6A-99EBC43251B5}" destId="{4EA3FC07-6E1D-43C1-AB04-54E2B1D7FC5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5D5CD8-F284-4779-9B21-90D27676F01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7B3E232-EA07-446A-9A88-680ED5447152}">
      <dgm:prSet custT="1"/>
      <dgm:spPr/>
      <dgm:t>
        <a:bodyPr/>
        <a:lstStyle/>
        <a:p>
          <a:r>
            <a:rPr lang="en-US" sz="1400" b="1" dirty="0"/>
            <a:t>Senior members of healthcare professionals are mentally suffering due to lack of workers to help deliver the better care of patients which has resulted in receiving negativity from patients and their relatives (Deakin,2022).</a:t>
          </a:r>
        </a:p>
      </dgm:t>
    </dgm:pt>
    <dgm:pt modelId="{3E4524E1-8D61-43D4-BB9B-3195658D302D}" type="parTrans" cxnId="{C69EC0DB-0AD1-4A21-AC16-50D2FC41ABB9}">
      <dgm:prSet/>
      <dgm:spPr/>
      <dgm:t>
        <a:bodyPr/>
        <a:lstStyle/>
        <a:p>
          <a:endParaRPr lang="en-US"/>
        </a:p>
      </dgm:t>
    </dgm:pt>
    <dgm:pt modelId="{D14A2B81-108D-4CC1-9C5A-767D44B93912}" type="sibTrans" cxnId="{C69EC0DB-0AD1-4A21-AC16-50D2FC41ABB9}">
      <dgm:prSet/>
      <dgm:spPr/>
      <dgm:t>
        <a:bodyPr/>
        <a:lstStyle/>
        <a:p>
          <a:endParaRPr lang="en-US"/>
        </a:p>
      </dgm:t>
    </dgm:pt>
    <dgm:pt modelId="{3DE01A4B-8206-4560-B061-41270FC90352}">
      <dgm:prSet custT="1"/>
      <dgm:spPr/>
      <dgm:t>
        <a:bodyPr/>
        <a:lstStyle/>
        <a:p>
          <a:r>
            <a:rPr lang="en-US" sz="1400" b="1" dirty="0"/>
            <a:t>Increasing pressure on adult social care as well as NHS</a:t>
          </a:r>
        </a:p>
      </dgm:t>
    </dgm:pt>
    <dgm:pt modelId="{9467EB18-4C21-44FB-8AC4-AFD8A7BFBABC}" type="parTrans" cxnId="{2C987C64-597B-4A63-9B17-A5DBB27E1F3C}">
      <dgm:prSet/>
      <dgm:spPr/>
      <dgm:t>
        <a:bodyPr/>
        <a:lstStyle/>
        <a:p>
          <a:endParaRPr lang="en-US"/>
        </a:p>
      </dgm:t>
    </dgm:pt>
    <dgm:pt modelId="{2D149EE8-0FC9-482B-8D3C-C7FAB7D56FCE}" type="sibTrans" cxnId="{2C987C64-597B-4A63-9B17-A5DBB27E1F3C}">
      <dgm:prSet/>
      <dgm:spPr/>
      <dgm:t>
        <a:bodyPr/>
        <a:lstStyle/>
        <a:p>
          <a:endParaRPr lang="en-US"/>
        </a:p>
      </dgm:t>
    </dgm:pt>
    <dgm:pt modelId="{B9013CC2-D579-465A-AFEE-BE29008D6B7E}">
      <dgm:prSet custT="1"/>
      <dgm:spPr/>
      <dgm:t>
        <a:bodyPr/>
        <a:lstStyle/>
        <a:p>
          <a:r>
            <a:rPr lang="en-US" sz="1400" b="1" dirty="0"/>
            <a:t>Impact on UK breast cancer screening </a:t>
          </a:r>
          <a:r>
            <a:rPr lang="en-GB" sz="1400" b="1" dirty="0"/>
            <a:t>(Gulland, 2016).</a:t>
          </a:r>
          <a:endParaRPr lang="en-US" sz="1400" b="1" dirty="0"/>
        </a:p>
      </dgm:t>
    </dgm:pt>
    <dgm:pt modelId="{E3B3AB26-C401-46F7-AC17-FA0738472CC8}" type="parTrans" cxnId="{8F737CFE-2769-4B84-87B1-D96475092509}">
      <dgm:prSet/>
      <dgm:spPr/>
      <dgm:t>
        <a:bodyPr/>
        <a:lstStyle/>
        <a:p>
          <a:endParaRPr lang="en-US"/>
        </a:p>
      </dgm:t>
    </dgm:pt>
    <dgm:pt modelId="{E5F7DFE8-E8F6-4CAA-B934-D8789C9D80E8}" type="sibTrans" cxnId="{8F737CFE-2769-4B84-87B1-D96475092509}">
      <dgm:prSet/>
      <dgm:spPr/>
      <dgm:t>
        <a:bodyPr/>
        <a:lstStyle/>
        <a:p>
          <a:endParaRPr lang="en-US"/>
        </a:p>
      </dgm:t>
    </dgm:pt>
    <dgm:pt modelId="{13CB9A4C-41B7-40CF-975C-3334A29F9069}">
      <dgm:prSet custT="1"/>
      <dgm:spPr/>
      <dgm:t>
        <a:bodyPr/>
        <a:lstStyle/>
        <a:p>
          <a:r>
            <a:rPr lang="en-GB" sz="1400" b="1" dirty="0"/>
            <a:t>Shortage of health inspectors  (</a:t>
          </a:r>
          <a:r>
            <a:rPr lang="en-GB" sz="1400" b="1" dirty="0" err="1"/>
            <a:t>Kmietowicz</a:t>
          </a:r>
          <a:r>
            <a:rPr lang="en-GB" sz="1400" b="1" dirty="0"/>
            <a:t>, 2015).</a:t>
          </a:r>
          <a:endParaRPr lang="en-US" sz="1400" b="1" dirty="0"/>
        </a:p>
      </dgm:t>
    </dgm:pt>
    <dgm:pt modelId="{1996C86B-3994-405F-942F-495593C15D29}" type="parTrans" cxnId="{1E55CF7B-AF32-401D-A4D1-2D502ED5C784}">
      <dgm:prSet/>
      <dgm:spPr/>
      <dgm:t>
        <a:bodyPr/>
        <a:lstStyle/>
        <a:p>
          <a:endParaRPr lang="en-US"/>
        </a:p>
      </dgm:t>
    </dgm:pt>
    <dgm:pt modelId="{693969B9-B5A6-4920-AE3E-D0EE2788A6F1}" type="sibTrans" cxnId="{1E55CF7B-AF32-401D-A4D1-2D502ED5C784}">
      <dgm:prSet/>
      <dgm:spPr/>
      <dgm:t>
        <a:bodyPr/>
        <a:lstStyle/>
        <a:p>
          <a:endParaRPr lang="en-US"/>
        </a:p>
      </dgm:t>
    </dgm:pt>
    <dgm:pt modelId="{79F9B336-CD7C-42A7-BE59-520F960D9D81}">
      <dgm:prSet custT="1"/>
      <dgm:spPr/>
      <dgm:t>
        <a:bodyPr/>
        <a:lstStyle/>
        <a:p>
          <a:r>
            <a:rPr lang="en-GB" sz="1400" b="1" dirty="0"/>
            <a:t>Longer wait in appointments or accidents and emergency.</a:t>
          </a:r>
          <a:endParaRPr lang="en-US" sz="1400" b="1" dirty="0"/>
        </a:p>
      </dgm:t>
    </dgm:pt>
    <dgm:pt modelId="{C27AA91F-016F-45DA-909C-B909D17D8DC5}" type="parTrans" cxnId="{EAC3E9A7-F0AE-4A29-BAC4-B764EBC90112}">
      <dgm:prSet/>
      <dgm:spPr/>
      <dgm:t>
        <a:bodyPr/>
        <a:lstStyle/>
        <a:p>
          <a:endParaRPr lang="en-US"/>
        </a:p>
      </dgm:t>
    </dgm:pt>
    <dgm:pt modelId="{7EDB1838-8E38-45FF-ADD0-45655BB5A098}" type="sibTrans" cxnId="{EAC3E9A7-F0AE-4A29-BAC4-B764EBC90112}">
      <dgm:prSet/>
      <dgm:spPr/>
      <dgm:t>
        <a:bodyPr/>
        <a:lstStyle/>
        <a:p>
          <a:endParaRPr lang="en-US"/>
        </a:p>
      </dgm:t>
    </dgm:pt>
    <dgm:pt modelId="{EA607EB7-FAD4-4A7A-82C6-4D0F79725F2A}">
      <dgm:prSet custT="1"/>
      <dgm:spPr/>
      <dgm:t>
        <a:bodyPr/>
        <a:lstStyle/>
        <a:p>
          <a:r>
            <a:rPr lang="en-GB" sz="1400" b="1" dirty="0"/>
            <a:t>Waiting list </a:t>
          </a:r>
          <a:endParaRPr lang="en-US" sz="1400" b="1" dirty="0"/>
        </a:p>
      </dgm:t>
    </dgm:pt>
    <dgm:pt modelId="{14293DF7-6E5F-4449-BF09-95A7076E09AE}" type="parTrans" cxnId="{07CA50BA-01C5-47F2-97F9-0110F61DBC8C}">
      <dgm:prSet/>
      <dgm:spPr/>
      <dgm:t>
        <a:bodyPr/>
        <a:lstStyle/>
        <a:p>
          <a:endParaRPr lang="en-US"/>
        </a:p>
      </dgm:t>
    </dgm:pt>
    <dgm:pt modelId="{1E46CCD9-7EDF-420E-B180-1ABCA088D678}" type="sibTrans" cxnId="{07CA50BA-01C5-47F2-97F9-0110F61DBC8C}">
      <dgm:prSet/>
      <dgm:spPr/>
      <dgm:t>
        <a:bodyPr/>
        <a:lstStyle/>
        <a:p>
          <a:endParaRPr lang="en-US"/>
        </a:p>
      </dgm:t>
    </dgm:pt>
    <dgm:pt modelId="{A8A50E03-C796-4E73-8468-16332B55D5FA}">
      <dgm:prSet custT="1"/>
      <dgm:spPr/>
      <dgm:t>
        <a:bodyPr/>
        <a:lstStyle/>
        <a:p>
          <a:r>
            <a:rPr lang="en-GB" sz="1400" b="1" dirty="0"/>
            <a:t>Poor quality care</a:t>
          </a:r>
          <a:endParaRPr lang="en-US" sz="1400" b="1" dirty="0"/>
        </a:p>
      </dgm:t>
    </dgm:pt>
    <dgm:pt modelId="{65057ADB-F8E5-4D46-91B5-A660D3C69EC3}" type="parTrans" cxnId="{9944677A-CD8B-48DF-8584-7A53BC66377F}">
      <dgm:prSet/>
      <dgm:spPr/>
      <dgm:t>
        <a:bodyPr/>
        <a:lstStyle/>
        <a:p>
          <a:endParaRPr lang="en-US"/>
        </a:p>
      </dgm:t>
    </dgm:pt>
    <dgm:pt modelId="{AE7CEE09-465D-47C3-AF10-8E1330485FCE}" type="sibTrans" cxnId="{9944677A-CD8B-48DF-8584-7A53BC66377F}">
      <dgm:prSet/>
      <dgm:spPr/>
      <dgm:t>
        <a:bodyPr/>
        <a:lstStyle/>
        <a:p>
          <a:endParaRPr lang="en-US"/>
        </a:p>
      </dgm:t>
    </dgm:pt>
    <dgm:pt modelId="{2AC697E5-8907-42E3-834D-F170C9E088DF}" type="pres">
      <dgm:prSet presAssocID="{C55D5CD8-F284-4779-9B21-90D27676F018}" presName="vert0" presStyleCnt="0">
        <dgm:presLayoutVars>
          <dgm:dir/>
          <dgm:animOne val="branch"/>
          <dgm:animLvl val="lvl"/>
        </dgm:presLayoutVars>
      </dgm:prSet>
      <dgm:spPr/>
    </dgm:pt>
    <dgm:pt modelId="{65C8C5E4-4D2E-4F12-B2E7-18343F12E022}" type="pres">
      <dgm:prSet presAssocID="{07B3E232-EA07-446A-9A88-680ED5447152}" presName="thickLine" presStyleLbl="alignNode1" presStyleIdx="0" presStyleCnt="7"/>
      <dgm:spPr/>
    </dgm:pt>
    <dgm:pt modelId="{A724319C-04E6-4158-899C-913043A27827}" type="pres">
      <dgm:prSet presAssocID="{07B3E232-EA07-446A-9A88-680ED5447152}" presName="horz1" presStyleCnt="0"/>
      <dgm:spPr/>
    </dgm:pt>
    <dgm:pt modelId="{7A3BCB4E-B754-4EB0-8BB4-390D7F3159BA}" type="pres">
      <dgm:prSet presAssocID="{07B3E232-EA07-446A-9A88-680ED5447152}" presName="tx1" presStyleLbl="revTx" presStyleIdx="0" presStyleCnt="7"/>
      <dgm:spPr/>
    </dgm:pt>
    <dgm:pt modelId="{891286C1-A5AD-4061-BAF2-C8C64C53962F}" type="pres">
      <dgm:prSet presAssocID="{07B3E232-EA07-446A-9A88-680ED5447152}" presName="vert1" presStyleCnt="0"/>
      <dgm:spPr/>
    </dgm:pt>
    <dgm:pt modelId="{59631012-75F9-4505-BBE2-109CBAB91643}" type="pres">
      <dgm:prSet presAssocID="{3DE01A4B-8206-4560-B061-41270FC90352}" presName="thickLine" presStyleLbl="alignNode1" presStyleIdx="1" presStyleCnt="7"/>
      <dgm:spPr/>
    </dgm:pt>
    <dgm:pt modelId="{FF8E47BE-71A3-4599-8BD7-BA15CF043D77}" type="pres">
      <dgm:prSet presAssocID="{3DE01A4B-8206-4560-B061-41270FC90352}" presName="horz1" presStyleCnt="0"/>
      <dgm:spPr/>
    </dgm:pt>
    <dgm:pt modelId="{CA417809-30EE-4E99-B43C-5FCCE58D096C}" type="pres">
      <dgm:prSet presAssocID="{3DE01A4B-8206-4560-B061-41270FC90352}" presName="tx1" presStyleLbl="revTx" presStyleIdx="1" presStyleCnt="7"/>
      <dgm:spPr/>
    </dgm:pt>
    <dgm:pt modelId="{E53A96D0-7E2E-444D-B045-13501F3B3FD1}" type="pres">
      <dgm:prSet presAssocID="{3DE01A4B-8206-4560-B061-41270FC90352}" presName="vert1" presStyleCnt="0"/>
      <dgm:spPr/>
    </dgm:pt>
    <dgm:pt modelId="{3B661975-87A0-42E4-B01F-843DBC424FB1}" type="pres">
      <dgm:prSet presAssocID="{B9013CC2-D579-465A-AFEE-BE29008D6B7E}" presName="thickLine" presStyleLbl="alignNode1" presStyleIdx="2" presStyleCnt="7"/>
      <dgm:spPr/>
    </dgm:pt>
    <dgm:pt modelId="{F5EF21B2-F883-4085-8FD9-59E4A8D672B8}" type="pres">
      <dgm:prSet presAssocID="{B9013CC2-D579-465A-AFEE-BE29008D6B7E}" presName="horz1" presStyleCnt="0"/>
      <dgm:spPr/>
    </dgm:pt>
    <dgm:pt modelId="{EA079CD4-1238-44B9-91CA-00A040F2ED5A}" type="pres">
      <dgm:prSet presAssocID="{B9013CC2-D579-465A-AFEE-BE29008D6B7E}" presName="tx1" presStyleLbl="revTx" presStyleIdx="2" presStyleCnt="7"/>
      <dgm:spPr/>
    </dgm:pt>
    <dgm:pt modelId="{C052BE12-F06D-40BF-BD17-FB4FD2CF547C}" type="pres">
      <dgm:prSet presAssocID="{B9013CC2-D579-465A-AFEE-BE29008D6B7E}" presName="vert1" presStyleCnt="0"/>
      <dgm:spPr/>
    </dgm:pt>
    <dgm:pt modelId="{81FD4F64-1C05-47BC-A100-9BF819C640DC}" type="pres">
      <dgm:prSet presAssocID="{13CB9A4C-41B7-40CF-975C-3334A29F9069}" presName="thickLine" presStyleLbl="alignNode1" presStyleIdx="3" presStyleCnt="7"/>
      <dgm:spPr/>
    </dgm:pt>
    <dgm:pt modelId="{E4B3AEAB-EB2B-4F37-A9B7-789A7A3982A1}" type="pres">
      <dgm:prSet presAssocID="{13CB9A4C-41B7-40CF-975C-3334A29F9069}" presName="horz1" presStyleCnt="0"/>
      <dgm:spPr/>
    </dgm:pt>
    <dgm:pt modelId="{CE5DE7FB-DDE0-4B40-81E9-6772612C9529}" type="pres">
      <dgm:prSet presAssocID="{13CB9A4C-41B7-40CF-975C-3334A29F9069}" presName="tx1" presStyleLbl="revTx" presStyleIdx="3" presStyleCnt="7"/>
      <dgm:spPr/>
    </dgm:pt>
    <dgm:pt modelId="{AF8D0D87-151A-4128-99F7-112B3B1C3901}" type="pres">
      <dgm:prSet presAssocID="{13CB9A4C-41B7-40CF-975C-3334A29F9069}" presName="vert1" presStyleCnt="0"/>
      <dgm:spPr/>
    </dgm:pt>
    <dgm:pt modelId="{B9BAB24C-731C-4582-8F70-04CD64CB827B}" type="pres">
      <dgm:prSet presAssocID="{79F9B336-CD7C-42A7-BE59-520F960D9D81}" presName="thickLine" presStyleLbl="alignNode1" presStyleIdx="4" presStyleCnt="7"/>
      <dgm:spPr/>
    </dgm:pt>
    <dgm:pt modelId="{DE9C0B5A-AA38-4EEB-9E79-39A0C0D39E52}" type="pres">
      <dgm:prSet presAssocID="{79F9B336-CD7C-42A7-BE59-520F960D9D81}" presName="horz1" presStyleCnt="0"/>
      <dgm:spPr/>
    </dgm:pt>
    <dgm:pt modelId="{56E8DEB1-416F-4411-9D82-0AEFC92D5DCC}" type="pres">
      <dgm:prSet presAssocID="{79F9B336-CD7C-42A7-BE59-520F960D9D81}" presName="tx1" presStyleLbl="revTx" presStyleIdx="4" presStyleCnt="7"/>
      <dgm:spPr/>
    </dgm:pt>
    <dgm:pt modelId="{6E54D181-05F8-4F98-A059-10F41502F2F8}" type="pres">
      <dgm:prSet presAssocID="{79F9B336-CD7C-42A7-BE59-520F960D9D81}" presName="vert1" presStyleCnt="0"/>
      <dgm:spPr/>
    </dgm:pt>
    <dgm:pt modelId="{2CFD3290-1547-4927-B6E1-08ECE8CD88E7}" type="pres">
      <dgm:prSet presAssocID="{EA607EB7-FAD4-4A7A-82C6-4D0F79725F2A}" presName="thickLine" presStyleLbl="alignNode1" presStyleIdx="5" presStyleCnt="7"/>
      <dgm:spPr/>
    </dgm:pt>
    <dgm:pt modelId="{51FEB65A-D1CB-4689-9E94-8D5B153F1F34}" type="pres">
      <dgm:prSet presAssocID="{EA607EB7-FAD4-4A7A-82C6-4D0F79725F2A}" presName="horz1" presStyleCnt="0"/>
      <dgm:spPr/>
    </dgm:pt>
    <dgm:pt modelId="{1BBB36D2-2A7F-4227-9E35-318366BBED2A}" type="pres">
      <dgm:prSet presAssocID="{EA607EB7-FAD4-4A7A-82C6-4D0F79725F2A}" presName="tx1" presStyleLbl="revTx" presStyleIdx="5" presStyleCnt="7"/>
      <dgm:spPr/>
    </dgm:pt>
    <dgm:pt modelId="{54B0CE07-908E-4897-8ACA-6F9579EC6A0C}" type="pres">
      <dgm:prSet presAssocID="{EA607EB7-FAD4-4A7A-82C6-4D0F79725F2A}" presName="vert1" presStyleCnt="0"/>
      <dgm:spPr/>
    </dgm:pt>
    <dgm:pt modelId="{9D1B670E-FC67-474E-A5C8-54F03F8D7AAF}" type="pres">
      <dgm:prSet presAssocID="{A8A50E03-C796-4E73-8468-16332B55D5FA}" presName="thickLine" presStyleLbl="alignNode1" presStyleIdx="6" presStyleCnt="7"/>
      <dgm:spPr/>
    </dgm:pt>
    <dgm:pt modelId="{3930553A-64D1-4F75-A242-558961213CFB}" type="pres">
      <dgm:prSet presAssocID="{A8A50E03-C796-4E73-8468-16332B55D5FA}" presName="horz1" presStyleCnt="0"/>
      <dgm:spPr/>
    </dgm:pt>
    <dgm:pt modelId="{FA51EDDB-8408-4D05-9F73-F0582B5F7886}" type="pres">
      <dgm:prSet presAssocID="{A8A50E03-C796-4E73-8468-16332B55D5FA}" presName="tx1" presStyleLbl="revTx" presStyleIdx="6" presStyleCnt="7"/>
      <dgm:spPr/>
    </dgm:pt>
    <dgm:pt modelId="{CAB7E37F-7D36-436C-81E3-C71C4416C5C5}" type="pres">
      <dgm:prSet presAssocID="{A8A50E03-C796-4E73-8468-16332B55D5FA}" presName="vert1" presStyleCnt="0"/>
      <dgm:spPr/>
    </dgm:pt>
  </dgm:ptLst>
  <dgm:cxnLst>
    <dgm:cxn modelId="{2A763611-E5BF-45B6-AB00-798ED644DBEE}" type="presOf" srcId="{C55D5CD8-F284-4779-9B21-90D27676F018}" destId="{2AC697E5-8907-42E3-834D-F170C9E088DF}" srcOrd="0" destOrd="0" presId="urn:microsoft.com/office/officeart/2008/layout/LinedList"/>
    <dgm:cxn modelId="{2C987C64-597B-4A63-9B17-A5DBB27E1F3C}" srcId="{C55D5CD8-F284-4779-9B21-90D27676F018}" destId="{3DE01A4B-8206-4560-B061-41270FC90352}" srcOrd="1" destOrd="0" parTransId="{9467EB18-4C21-44FB-8AC4-AFD8A7BFBABC}" sibTransId="{2D149EE8-0FC9-482B-8D3C-C7FAB7D56FCE}"/>
    <dgm:cxn modelId="{5DCC2169-AC05-44AA-8F28-990D10A16F52}" type="presOf" srcId="{EA607EB7-FAD4-4A7A-82C6-4D0F79725F2A}" destId="{1BBB36D2-2A7F-4227-9E35-318366BBED2A}" srcOrd="0" destOrd="0" presId="urn:microsoft.com/office/officeart/2008/layout/LinedList"/>
    <dgm:cxn modelId="{8397A54A-DBCB-4B8D-A91C-4FCAE98DEC6E}" type="presOf" srcId="{A8A50E03-C796-4E73-8468-16332B55D5FA}" destId="{FA51EDDB-8408-4D05-9F73-F0582B5F7886}" srcOrd="0" destOrd="0" presId="urn:microsoft.com/office/officeart/2008/layout/LinedList"/>
    <dgm:cxn modelId="{9944677A-CD8B-48DF-8584-7A53BC66377F}" srcId="{C55D5CD8-F284-4779-9B21-90D27676F018}" destId="{A8A50E03-C796-4E73-8468-16332B55D5FA}" srcOrd="6" destOrd="0" parTransId="{65057ADB-F8E5-4D46-91B5-A660D3C69EC3}" sibTransId="{AE7CEE09-465D-47C3-AF10-8E1330485FCE}"/>
    <dgm:cxn modelId="{1E55CF7B-AF32-401D-A4D1-2D502ED5C784}" srcId="{C55D5CD8-F284-4779-9B21-90D27676F018}" destId="{13CB9A4C-41B7-40CF-975C-3334A29F9069}" srcOrd="3" destOrd="0" parTransId="{1996C86B-3994-405F-942F-495593C15D29}" sibTransId="{693969B9-B5A6-4920-AE3E-D0EE2788A6F1}"/>
    <dgm:cxn modelId="{FFD0CD81-4ACB-48AA-8F1B-47DB46745D71}" type="presOf" srcId="{13CB9A4C-41B7-40CF-975C-3334A29F9069}" destId="{CE5DE7FB-DDE0-4B40-81E9-6772612C9529}" srcOrd="0" destOrd="0" presId="urn:microsoft.com/office/officeart/2008/layout/LinedList"/>
    <dgm:cxn modelId="{B985C4A3-D9FB-4A73-877F-24DBDE74F990}" type="presOf" srcId="{07B3E232-EA07-446A-9A88-680ED5447152}" destId="{7A3BCB4E-B754-4EB0-8BB4-390D7F3159BA}" srcOrd="0" destOrd="0" presId="urn:microsoft.com/office/officeart/2008/layout/LinedList"/>
    <dgm:cxn modelId="{EAC3E9A7-F0AE-4A29-BAC4-B764EBC90112}" srcId="{C55D5CD8-F284-4779-9B21-90D27676F018}" destId="{79F9B336-CD7C-42A7-BE59-520F960D9D81}" srcOrd="4" destOrd="0" parTransId="{C27AA91F-016F-45DA-909C-B909D17D8DC5}" sibTransId="{7EDB1838-8E38-45FF-ADD0-45655BB5A098}"/>
    <dgm:cxn modelId="{C07CA8AC-2379-4E74-912C-33D276DA7A04}" type="presOf" srcId="{79F9B336-CD7C-42A7-BE59-520F960D9D81}" destId="{56E8DEB1-416F-4411-9D82-0AEFC92D5DCC}" srcOrd="0" destOrd="0" presId="urn:microsoft.com/office/officeart/2008/layout/LinedList"/>
    <dgm:cxn modelId="{07CA50BA-01C5-47F2-97F9-0110F61DBC8C}" srcId="{C55D5CD8-F284-4779-9B21-90D27676F018}" destId="{EA607EB7-FAD4-4A7A-82C6-4D0F79725F2A}" srcOrd="5" destOrd="0" parTransId="{14293DF7-6E5F-4449-BF09-95A7076E09AE}" sibTransId="{1E46CCD9-7EDF-420E-B180-1ABCA088D678}"/>
    <dgm:cxn modelId="{A8067ABE-E02F-4AE4-BAD5-4421A8484B7D}" type="presOf" srcId="{B9013CC2-D579-465A-AFEE-BE29008D6B7E}" destId="{EA079CD4-1238-44B9-91CA-00A040F2ED5A}" srcOrd="0" destOrd="0" presId="urn:microsoft.com/office/officeart/2008/layout/LinedList"/>
    <dgm:cxn modelId="{C69EC0DB-0AD1-4A21-AC16-50D2FC41ABB9}" srcId="{C55D5CD8-F284-4779-9B21-90D27676F018}" destId="{07B3E232-EA07-446A-9A88-680ED5447152}" srcOrd="0" destOrd="0" parTransId="{3E4524E1-8D61-43D4-BB9B-3195658D302D}" sibTransId="{D14A2B81-108D-4CC1-9C5A-767D44B93912}"/>
    <dgm:cxn modelId="{4E3122F0-26BC-43B8-862C-04FE8857ADCF}" type="presOf" srcId="{3DE01A4B-8206-4560-B061-41270FC90352}" destId="{CA417809-30EE-4E99-B43C-5FCCE58D096C}" srcOrd="0" destOrd="0" presId="urn:microsoft.com/office/officeart/2008/layout/LinedList"/>
    <dgm:cxn modelId="{8F737CFE-2769-4B84-87B1-D96475092509}" srcId="{C55D5CD8-F284-4779-9B21-90D27676F018}" destId="{B9013CC2-D579-465A-AFEE-BE29008D6B7E}" srcOrd="2" destOrd="0" parTransId="{E3B3AB26-C401-46F7-AC17-FA0738472CC8}" sibTransId="{E5F7DFE8-E8F6-4CAA-B934-D8789C9D80E8}"/>
    <dgm:cxn modelId="{29B4637D-3152-455C-8DE7-DD30D634DC89}" type="presParOf" srcId="{2AC697E5-8907-42E3-834D-F170C9E088DF}" destId="{65C8C5E4-4D2E-4F12-B2E7-18343F12E022}" srcOrd="0" destOrd="0" presId="urn:microsoft.com/office/officeart/2008/layout/LinedList"/>
    <dgm:cxn modelId="{10D259A4-D6F8-4E00-8197-FA2093D75668}" type="presParOf" srcId="{2AC697E5-8907-42E3-834D-F170C9E088DF}" destId="{A724319C-04E6-4158-899C-913043A27827}" srcOrd="1" destOrd="0" presId="urn:microsoft.com/office/officeart/2008/layout/LinedList"/>
    <dgm:cxn modelId="{46C03822-7D90-4225-BAE7-BF5C608716FA}" type="presParOf" srcId="{A724319C-04E6-4158-899C-913043A27827}" destId="{7A3BCB4E-B754-4EB0-8BB4-390D7F3159BA}" srcOrd="0" destOrd="0" presId="urn:microsoft.com/office/officeart/2008/layout/LinedList"/>
    <dgm:cxn modelId="{A6789648-BA47-4314-8CEC-1C5BCFCAFB95}" type="presParOf" srcId="{A724319C-04E6-4158-899C-913043A27827}" destId="{891286C1-A5AD-4061-BAF2-C8C64C53962F}" srcOrd="1" destOrd="0" presId="urn:microsoft.com/office/officeart/2008/layout/LinedList"/>
    <dgm:cxn modelId="{23DC7133-52FD-40E5-BD91-86F7F6D6D3E0}" type="presParOf" srcId="{2AC697E5-8907-42E3-834D-F170C9E088DF}" destId="{59631012-75F9-4505-BBE2-109CBAB91643}" srcOrd="2" destOrd="0" presId="urn:microsoft.com/office/officeart/2008/layout/LinedList"/>
    <dgm:cxn modelId="{D1DAA8B2-6D72-40E1-BE4C-D575D1C400FB}" type="presParOf" srcId="{2AC697E5-8907-42E3-834D-F170C9E088DF}" destId="{FF8E47BE-71A3-4599-8BD7-BA15CF043D77}" srcOrd="3" destOrd="0" presId="urn:microsoft.com/office/officeart/2008/layout/LinedList"/>
    <dgm:cxn modelId="{AF1A1D65-D863-402B-AA4A-16212D5984C7}" type="presParOf" srcId="{FF8E47BE-71A3-4599-8BD7-BA15CF043D77}" destId="{CA417809-30EE-4E99-B43C-5FCCE58D096C}" srcOrd="0" destOrd="0" presId="urn:microsoft.com/office/officeart/2008/layout/LinedList"/>
    <dgm:cxn modelId="{C95CAF57-3867-4DC5-A228-90596B7B9708}" type="presParOf" srcId="{FF8E47BE-71A3-4599-8BD7-BA15CF043D77}" destId="{E53A96D0-7E2E-444D-B045-13501F3B3FD1}" srcOrd="1" destOrd="0" presId="urn:microsoft.com/office/officeart/2008/layout/LinedList"/>
    <dgm:cxn modelId="{9902CE1D-702D-4D96-90EC-E8D28C40B6A0}" type="presParOf" srcId="{2AC697E5-8907-42E3-834D-F170C9E088DF}" destId="{3B661975-87A0-42E4-B01F-843DBC424FB1}" srcOrd="4" destOrd="0" presId="urn:microsoft.com/office/officeart/2008/layout/LinedList"/>
    <dgm:cxn modelId="{6DC8DC03-1D31-4A8C-B99D-88A8BD95C619}" type="presParOf" srcId="{2AC697E5-8907-42E3-834D-F170C9E088DF}" destId="{F5EF21B2-F883-4085-8FD9-59E4A8D672B8}" srcOrd="5" destOrd="0" presId="urn:microsoft.com/office/officeart/2008/layout/LinedList"/>
    <dgm:cxn modelId="{8B18A9D2-6307-4145-A5ED-CE6F94B124DB}" type="presParOf" srcId="{F5EF21B2-F883-4085-8FD9-59E4A8D672B8}" destId="{EA079CD4-1238-44B9-91CA-00A040F2ED5A}" srcOrd="0" destOrd="0" presId="urn:microsoft.com/office/officeart/2008/layout/LinedList"/>
    <dgm:cxn modelId="{33C08F1E-02E8-4D7B-9E9B-3A483D882ED8}" type="presParOf" srcId="{F5EF21B2-F883-4085-8FD9-59E4A8D672B8}" destId="{C052BE12-F06D-40BF-BD17-FB4FD2CF547C}" srcOrd="1" destOrd="0" presId="urn:microsoft.com/office/officeart/2008/layout/LinedList"/>
    <dgm:cxn modelId="{466F9667-974E-42AE-9CC8-892D58146082}" type="presParOf" srcId="{2AC697E5-8907-42E3-834D-F170C9E088DF}" destId="{81FD4F64-1C05-47BC-A100-9BF819C640DC}" srcOrd="6" destOrd="0" presId="urn:microsoft.com/office/officeart/2008/layout/LinedList"/>
    <dgm:cxn modelId="{5CC95C50-557C-479B-8E48-7CAA2EDE9E2F}" type="presParOf" srcId="{2AC697E5-8907-42E3-834D-F170C9E088DF}" destId="{E4B3AEAB-EB2B-4F37-A9B7-789A7A3982A1}" srcOrd="7" destOrd="0" presId="urn:microsoft.com/office/officeart/2008/layout/LinedList"/>
    <dgm:cxn modelId="{787A0AAA-E2F0-4BA9-A060-520623295561}" type="presParOf" srcId="{E4B3AEAB-EB2B-4F37-A9B7-789A7A3982A1}" destId="{CE5DE7FB-DDE0-4B40-81E9-6772612C9529}" srcOrd="0" destOrd="0" presId="urn:microsoft.com/office/officeart/2008/layout/LinedList"/>
    <dgm:cxn modelId="{ECEFEC65-92F1-4C60-903D-03C4CD863CB2}" type="presParOf" srcId="{E4B3AEAB-EB2B-4F37-A9B7-789A7A3982A1}" destId="{AF8D0D87-151A-4128-99F7-112B3B1C3901}" srcOrd="1" destOrd="0" presId="urn:microsoft.com/office/officeart/2008/layout/LinedList"/>
    <dgm:cxn modelId="{27109FF4-8DF2-462E-8611-36788282D6A7}" type="presParOf" srcId="{2AC697E5-8907-42E3-834D-F170C9E088DF}" destId="{B9BAB24C-731C-4582-8F70-04CD64CB827B}" srcOrd="8" destOrd="0" presId="urn:microsoft.com/office/officeart/2008/layout/LinedList"/>
    <dgm:cxn modelId="{4734E39B-48B0-4BB5-8EA6-D524CBAA7320}" type="presParOf" srcId="{2AC697E5-8907-42E3-834D-F170C9E088DF}" destId="{DE9C0B5A-AA38-4EEB-9E79-39A0C0D39E52}" srcOrd="9" destOrd="0" presId="urn:microsoft.com/office/officeart/2008/layout/LinedList"/>
    <dgm:cxn modelId="{88054FC3-B8EF-4DB4-8EEC-2896AC6ADE73}" type="presParOf" srcId="{DE9C0B5A-AA38-4EEB-9E79-39A0C0D39E52}" destId="{56E8DEB1-416F-4411-9D82-0AEFC92D5DCC}" srcOrd="0" destOrd="0" presId="urn:microsoft.com/office/officeart/2008/layout/LinedList"/>
    <dgm:cxn modelId="{A250AEED-11BF-4CC1-8121-2967D0144609}" type="presParOf" srcId="{DE9C0B5A-AA38-4EEB-9E79-39A0C0D39E52}" destId="{6E54D181-05F8-4F98-A059-10F41502F2F8}" srcOrd="1" destOrd="0" presId="urn:microsoft.com/office/officeart/2008/layout/LinedList"/>
    <dgm:cxn modelId="{08E59998-F462-4090-8145-7F1A6A019E1B}" type="presParOf" srcId="{2AC697E5-8907-42E3-834D-F170C9E088DF}" destId="{2CFD3290-1547-4927-B6E1-08ECE8CD88E7}" srcOrd="10" destOrd="0" presId="urn:microsoft.com/office/officeart/2008/layout/LinedList"/>
    <dgm:cxn modelId="{185C1D31-4D7E-4F0A-990F-D3F260713A73}" type="presParOf" srcId="{2AC697E5-8907-42E3-834D-F170C9E088DF}" destId="{51FEB65A-D1CB-4689-9E94-8D5B153F1F34}" srcOrd="11" destOrd="0" presId="urn:microsoft.com/office/officeart/2008/layout/LinedList"/>
    <dgm:cxn modelId="{CDC44533-D498-4886-82EE-27AA844065A7}" type="presParOf" srcId="{51FEB65A-D1CB-4689-9E94-8D5B153F1F34}" destId="{1BBB36D2-2A7F-4227-9E35-318366BBED2A}" srcOrd="0" destOrd="0" presId="urn:microsoft.com/office/officeart/2008/layout/LinedList"/>
    <dgm:cxn modelId="{7B70040B-D534-4F59-AC23-B8620C23809A}" type="presParOf" srcId="{51FEB65A-D1CB-4689-9E94-8D5B153F1F34}" destId="{54B0CE07-908E-4897-8ACA-6F9579EC6A0C}" srcOrd="1" destOrd="0" presId="urn:microsoft.com/office/officeart/2008/layout/LinedList"/>
    <dgm:cxn modelId="{048D83E7-2C3B-4BD3-87AA-EB9D9B24BE6B}" type="presParOf" srcId="{2AC697E5-8907-42E3-834D-F170C9E088DF}" destId="{9D1B670E-FC67-474E-A5C8-54F03F8D7AAF}" srcOrd="12" destOrd="0" presId="urn:microsoft.com/office/officeart/2008/layout/LinedList"/>
    <dgm:cxn modelId="{01D20B09-20EF-45AD-AF99-DE73D696D48F}" type="presParOf" srcId="{2AC697E5-8907-42E3-834D-F170C9E088DF}" destId="{3930553A-64D1-4F75-A242-558961213CFB}" srcOrd="13" destOrd="0" presId="urn:microsoft.com/office/officeart/2008/layout/LinedList"/>
    <dgm:cxn modelId="{EE7B6845-EC13-40F6-B9BA-268804C6B487}" type="presParOf" srcId="{3930553A-64D1-4F75-A242-558961213CFB}" destId="{FA51EDDB-8408-4D05-9F73-F0582B5F7886}" srcOrd="0" destOrd="0" presId="urn:microsoft.com/office/officeart/2008/layout/LinedList"/>
    <dgm:cxn modelId="{85F832A2-AF0C-4A35-92A3-E2F619528D5D}" type="presParOf" srcId="{3930553A-64D1-4F75-A242-558961213CFB}" destId="{CAB7E37F-7D36-436C-81E3-C71C4416C5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02DB4-B0D7-442B-88EB-B57C95647E1E}">
      <dsp:nvSpPr>
        <dsp:cNvPr id="0" name=""/>
        <dsp:cNvSpPr/>
      </dsp:nvSpPr>
      <dsp:spPr>
        <a:xfrm>
          <a:off x="3128" y="19842"/>
          <a:ext cx="2481601" cy="1488961"/>
        </a:xfrm>
        <a:prstGeom prst="rect">
          <a:avLst/>
        </a:prstGeom>
        <a:solidFill>
          <a:srgbClr val="FF993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41,000 vacancies in nursing</a:t>
          </a:r>
          <a:endParaRPr lang="en-US" sz="1400" b="1" kern="1200" dirty="0">
            <a:solidFill>
              <a:schemeClr val="tx1"/>
            </a:solidFill>
          </a:endParaRPr>
        </a:p>
      </dsp:txBody>
      <dsp:txXfrm>
        <a:off x="3128" y="19842"/>
        <a:ext cx="2481601" cy="1488961"/>
      </dsp:txXfrm>
    </dsp:sp>
    <dsp:sp modelId="{A79729B0-D465-414C-918A-EA926D9CCB2B}">
      <dsp:nvSpPr>
        <dsp:cNvPr id="0" name=""/>
        <dsp:cNvSpPr/>
      </dsp:nvSpPr>
      <dsp:spPr>
        <a:xfrm>
          <a:off x="2732890" y="19842"/>
          <a:ext cx="2481601" cy="1488961"/>
        </a:xfrm>
        <a:prstGeom prst="rect">
          <a:avLst/>
        </a:prstGeom>
        <a:solidFill>
          <a:srgbClr val="7467E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Problem in medicine</a:t>
          </a:r>
          <a:endParaRPr lang="en-US" sz="1400" b="1" kern="1200" dirty="0">
            <a:solidFill>
              <a:schemeClr val="tx1"/>
            </a:solidFill>
          </a:endParaRPr>
        </a:p>
      </dsp:txBody>
      <dsp:txXfrm>
        <a:off x="2732890" y="19842"/>
        <a:ext cx="2481601" cy="1488961"/>
      </dsp:txXfrm>
    </dsp:sp>
    <dsp:sp modelId="{4EA3233F-3400-4A8B-A781-3B73F99DD19D}">
      <dsp:nvSpPr>
        <dsp:cNvPr id="0" name=""/>
        <dsp:cNvSpPr/>
      </dsp:nvSpPr>
      <dsp:spPr>
        <a:xfrm>
          <a:off x="5462652" y="19842"/>
          <a:ext cx="2481601" cy="1488961"/>
        </a:xfrm>
        <a:prstGeom prst="rect">
          <a:avLst/>
        </a:prstGeom>
        <a:solidFill>
          <a:srgbClr val="88DE7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Registered nurse vacancy rate of 12 percent (5,000 nurse vacancy)</a:t>
          </a:r>
          <a:endParaRPr lang="en-US" sz="1400" b="1" kern="1200" dirty="0">
            <a:solidFill>
              <a:schemeClr val="tx1"/>
            </a:solidFill>
          </a:endParaRPr>
        </a:p>
      </dsp:txBody>
      <dsp:txXfrm>
        <a:off x="5462652" y="19842"/>
        <a:ext cx="2481601" cy="1488961"/>
      </dsp:txXfrm>
    </dsp:sp>
    <dsp:sp modelId="{06D8FA2D-780D-4302-AB85-ECD0474126A0}">
      <dsp:nvSpPr>
        <dsp:cNvPr id="0" name=""/>
        <dsp:cNvSpPr/>
      </dsp:nvSpPr>
      <dsp:spPr>
        <a:xfrm>
          <a:off x="8192488" y="19842"/>
          <a:ext cx="2481601" cy="1488961"/>
        </a:xfrm>
        <a:prstGeom prst="rect">
          <a:avLst/>
        </a:prstGeom>
        <a:solidFill>
          <a:srgbClr val="F37B4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Removal of NHS bursary</a:t>
          </a:r>
          <a:endParaRPr lang="en-US" sz="1400" b="1" kern="1200" dirty="0">
            <a:solidFill>
              <a:schemeClr val="tx1"/>
            </a:solidFill>
          </a:endParaRPr>
        </a:p>
      </dsp:txBody>
      <dsp:txXfrm>
        <a:off x="8192488" y="19842"/>
        <a:ext cx="2481601" cy="1488961"/>
      </dsp:txXfrm>
    </dsp:sp>
    <dsp:sp modelId="{4B0BCAEA-923B-4A7B-B3C7-74463CE092DD}">
      <dsp:nvSpPr>
        <dsp:cNvPr id="0" name=""/>
        <dsp:cNvSpPr/>
      </dsp:nvSpPr>
      <dsp:spPr>
        <a:xfrm>
          <a:off x="3128" y="1756963"/>
          <a:ext cx="2481601" cy="1488961"/>
        </a:xfrm>
        <a:prstGeom prst="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90% nurses are women (Drennan &amp; Ross, 2019)</a:t>
          </a:r>
          <a:endParaRPr lang="en-US" sz="1400" b="1" kern="1200" dirty="0">
            <a:solidFill>
              <a:schemeClr val="tx1"/>
            </a:solidFill>
          </a:endParaRPr>
        </a:p>
      </dsp:txBody>
      <dsp:txXfrm>
        <a:off x="3128" y="1756963"/>
        <a:ext cx="2481601" cy="1488961"/>
      </dsp:txXfrm>
    </dsp:sp>
    <dsp:sp modelId="{D6BA21A5-203B-4E89-BBB8-2EC663B3FE7E}">
      <dsp:nvSpPr>
        <dsp:cNvPr id="0" name=""/>
        <dsp:cNvSpPr/>
      </dsp:nvSpPr>
      <dsp:spPr>
        <a:xfrm>
          <a:off x="2732890" y="1756963"/>
          <a:ext cx="2481601" cy="1488961"/>
        </a:xfrm>
        <a:prstGeom prst="rect">
          <a:avLst/>
        </a:prstGeom>
        <a:solidFill>
          <a:schemeClr val="tx2">
            <a:lumMod val="50000"/>
            <a:lumOff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Serious staffing issues in general practice</a:t>
          </a:r>
          <a:endParaRPr lang="en-US" sz="1400" b="1" kern="1200" dirty="0">
            <a:solidFill>
              <a:schemeClr val="tx1"/>
            </a:solidFill>
          </a:endParaRPr>
        </a:p>
      </dsp:txBody>
      <dsp:txXfrm>
        <a:off x="2732890" y="1756963"/>
        <a:ext cx="2481601" cy="1488961"/>
      </dsp:txXfrm>
    </dsp:sp>
    <dsp:sp modelId="{2C4A02C4-5CFF-47F0-89B1-7854A01C9B27}">
      <dsp:nvSpPr>
        <dsp:cNvPr id="0" name=""/>
        <dsp:cNvSpPr/>
      </dsp:nvSpPr>
      <dsp:spPr>
        <a:xfrm>
          <a:off x="5462652" y="1756963"/>
          <a:ext cx="2481601" cy="1488961"/>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Brexit-1,584 EU nurses left (Proper Care , UK)</a:t>
          </a:r>
          <a:endParaRPr lang="en-US" sz="1400" b="1" kern="1200" dirty="0">
            <a:solidFill>
              <a:schemeClr val="tx1"/>
            </a:solidFill>
          </a:endParaRPr>
        </a:p>
      </dsp:txBody>
      <dsp:txXfrm>
        <a:off x="5462652" y="1756963"/>
        <a:ext cx="2481601" cy="1488961"/>
      </dsp:txXfrm>
    </dsp:sp>
    <dsp:sp modelId="{4EA3FC07-6E1D-43C1-AB04-54E2B1D7FC50}">
      <dsp:nvSpPr>
        <dsp:cNvPr id="0" name=""/>
        <dsp:cNvSpPr/>
      </dsp:nvSpPr>
      <dsp:spPr>
        <a:xfrm>
          <a:off x="8192414" y="1756963"/>
          <a:ext cx="2481601" cy="1488961"/>
        </a:xfrm>
        <a:prstGeom prst="rect">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Geographical area-Pay is reduced based on gender, age , education ,industrial  and occupational composition (Combes, et al., 2018)</a:t>
          </a:r>
          <a:endParaRPr lang="en-US" sz="1400" b="1" kern="1200" dirty="0">
            <a:solidFill>
              <a:schemeClr val="tx1"/>
            </a:solidFill>
          </a:endParaRPr>
        </a:p>
      </dsp:txBody>
      <dsp:txXfrm>
        <a:off x="8192414" y="1756963"/>
        <a:ext cx="2481601" cy="14889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8C5E4-4D2E-4F12-B2E7-18343F12E022}">
      <dsp:nvSpPr>
        <dsp:cNvPr id="0" name=""/>
        <dsp:cNvSpPr/>
      </dsp:nvSpPr>
      <dsp:spPr>
        <a:xfrm>
          <a:off x="0" y="398"/>
          <a:ext cx="1067714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3BCB4E-B754-4EB0-8BB4-390D7F3159BA}">
      <dsp:nvSpPr>
        <dsp:cNvPr id="0" name=""/>
        <dsp:cNvSpPr/>
      </dsp:nvSpPr>
      <dsp:spPr>
        <a:xfrm>
          <a:off x="0" y="398"/>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Senior members of healthcare professionals are mentally suffering due to lack of workers to help deliver the better care of patients which has resulted in receiving negativity from patients and their relatives (Deakin,2022).</a:t>
          </a:r>
        </a:p>
      </dsp:txBody>
      <dsp:txXfrm>
        <a:off x="0" y="398"/>
        <a:ext cx="10677144" cy="466424"/>
      </dsp:txXfrm>
    </dsp:sp>
    <dsp:sp modelId="{59631012-75F9-4505-BBE2-109CBAB91643}">
      <dsp:nvSpPr>
        <dsp:cNvPr id="0" name=""/>
        <dsp:cNvSpPr/>
      </dsp:nvSpPr>
      <dsp:spPr>
        <a:xfrm>
          <a:off x="0" y="466822"/>
          <a:ext cx="106771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17809-30EE-4E99-B43C-5FCCE58D096C}">
      <dsp:nvSpPr>
        <dsp:cNvPr id="0" name=""/>
        <dsp:cNvSpPr/>
      </dsp:nvSpPr>
      <dsp:spPr>
        <a:xfrm>
          <a:off x="0" y="466822"/>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Increasing pressure on adult social care as well as NHS</a:t>
          </a:r>
        </a:p>
      </dsp:txBody>
      <dsp:txXfrm>
        <a:off x="0" y="466822"/>
        <a:ext cx="10677144" cy="466424"/>
      </dsp:txXfrm>
    </dsp:sp>
    <dsp:sp modelId="{3B661975-87A0-42E4-B01F-843DBC424FB1}">
      <dsp:nvSpPr>
        <dsp:cNvPr id="0" name=""/>
        <dsp:cNvSpPr/>
      </dsp:nvSpPr>
      <dsp:spPr>
        <a:xfrm>
          <a:off x="0" y="933247"/>
          <a:ext cx="1067714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79CD4-1238-44B9-91CA-00A040F2ED5A}">
      <dsp:nvSpPr>
        <dsp:cNvPr id="0" name=""/>
        <dsp:cNvSpPr/>
      </dsp:nvSpPr>
      <dsp:spPr>
        <a:xfrm>
          <a:off x="0" y="933247"/>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Impact on UK breast cancer screening </a:t>
          </a:r>
          <a:r>
            <a:rPr lang="en-GB" sz="1400" b="1" kern="1200" dirty="0"/>
            <a:t>(Gulland, 2016).</a:t>
          </a:r>
          <a:endParaRPr lang="en-US" sz="1400" b="1" kern="1200" dirty="0"/>
        </a:p>
      </dsp:txBody>
      <dsp:txXfrm>
        <a:off x="0" y="933247"/>
        <a:ext cx="10677144" cy="466424"/>
      </dsp:txXfrm>
    </dsp:sp>
    <dsp:sp modelId="{81FD4F64-1C05-47BC-A100-9BF819C640DC}">
      <dsp:nvSpPr>
        <dsp:cNvPr id="0" name=""/>
        <dsp:cNvSpPr/>
      </dsp:nvSpPr>
      <dsp:spPr>
        <a:xfrm>
          <a:off x="0" y="1399671"/>
          <a:ext cx="1067714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DE7FB-DDE0-4B40-81E9-6772612C9529}">
      <dsp:nvSpPr>
        <dsp:cNvPr id="0" name=""/>
        <dsp:cNvSpPr/>
      </dsp:nvSpPr>
      <dsp:spPr>
        <a:xfrm>
          <a:off x="0" y="1399671"/>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Shortage of health inspectors  (</a:t>
          </a:r>
          <a:r>
            <a:rPr lang="en-GB" sz="1400" b="1" kern="1200" dirty="0" err="1"/>
            <a:t>Kmietowicz</a:t>
          </a:r>
          <a:r>
            <a:rPr lang="en-GB" sz="1400" b="1" kern="1200" dirty="0"/>
            <a:t>, 2015).</a:t>
          </a:r>
          <a:endParaRPr lang="en-US" sz="1400" b="1" kern="1200" dirty="0"/>
        </a:p>
      </dsp:txBody>
      <dsp:txXfrm>
        <a:off x="0" y="1399671"/>
        <a:ext cx="10677144" cy="466424"/>
      </dsp:txXfrm>
    </dsp:sp>
    <dsp:sp modelId="{B9BAB24C-731C-4582-8F70-04CD64CB827B}">
      <dsp:nvSpPr>
        <dsp:cNvPr id="0" name=""/>
        <dsp:cNvSpPr/>
      </dsp:nvSpPr>
      <dsp:spPr>
        <a:xfrm>
          <a:off x="0" y="1866095"/>
          <a:ext cx="1067714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8DEB1-416F-4411-9D82-0AEFC92D5DCC}">
      <dsp:nvSpPr>
        <dsp:cNvPr id="0" name=""/>
        <dsp:cNvSpPr/>
      </dsp:nvSpPr>
      <dsp:spPr>
        <a:xfrm>
          <a:off x="0" y="1866095"/>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Longer wait in appointments or accidents and emergency.</a:t>
          </a:r>
          <a:endParaRPr lang="en-US" sz="1400" b="1" kern="1200" dirty="0"/>
        </a:p>
      </dsp:txBody>
      <dsp:txXfrm>
        <a:off x="0" y="1866095"/>
        <a:ext cx="10677144" cy="466424"/>
      </dsp:txXfrm>
    </dsp:sp>
    <dsp:sp modelId="{2CFD3290-1547-4927-B6E1-08ECE8CD88E7}">
      <dsp:nvSpPr>
        <dsp:cNvPr id="0" name=""/>
        <dsp:cNvSpPr/>
      </dsp:nvSpPr>
      <dsp:spPr>
        <a:xfrm>
          <a:off x="0" y="2332519"/>
          <a:ext cx="1067714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BB36D2-2A7F-4227-9E35-318366BBED2A}">
      <dsp:nvSpPr>
        <dsp:cNvPr id="0" name=""/>
        <dsp:cNvSpPr/>
      </dsp:nvSpPr>
      <dsp:spPr>
        <a:xfrm>
          <a:off x="0" y="2332519"/>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Waiting list </a:t>
          </a:r>
          <a:endParaRPr lang="en-US" sz="1400" b="1" kern="1200" dirty="0"/>
        </a:p>
      </dsp:txBody>
      <dsp:txXfrm>
        <a:off x="0" y="2332519"/>
        <a:ext cx="10677144" cy="466424"/>
      </dsp:txXfrm>
    </dsp:sp>
    <dsp:sp modelId="{9D1B670E-FC67-474E-A5C8-54F03F8D7AAF}">
      <dsp:nvSpPr>
        <dsp:cNvPr id="0" name=""/>
        <dsp:cNvSpPr/>
      </dsp:nvSpPr>
      <dsp:spPr>
        <a:xfrm>
          <a:off x="0" y="2798944"/>
          <a:ext cx="106771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51EDDB-8408-4D05-9F73-F0582B5F7886}">
      <dsp:nvSpPr>
        <dsp:cNvPr id="0" name=""/>
        <dsp:cNvSpPr/>
      </dsp:nvSpPr>
      <dsp:spPr>
        <a:xfrm>
          <a:off x="0" y="2798944"/>
          <a:ext cx="10677144" cy="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Poor quality care</a:t>
          </a:r>
          <a:endParaRPr lang="en-US" sz="1400" b="1" kern="1200" dirty="0"/>
        </a:p>
      </dsp:txBody>
      <dsp:txXfrm>
        <a:off x="0" y="2798944"/>
        <a:ext cx="10677144" cy="4664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7/7/2022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731575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7/7/2022</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87603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7/7/2022</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904098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7/7/2022</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88582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28136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6163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95566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3396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56333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29383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58162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1612846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039441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7/7/2022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58700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7/7/2022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63334957"/>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69" r:id="rId5"/>
    <p:sldLayoutId id="2147483670" r:id="rId6"/>
    <p:sldLayoutId id="2147483671" r:id="rId7"/>
    <p:sldLayoutId id="2147483672" r:id="rId8"/>
    <p:sldLayoutId id="2147483676" r:id="rId9"/>
    <p:sldLayoutId id="2147483662" r:id="rId10"/>
    <p:sldLayoutId id="2147483675" r:id="rId11"/>
    <p:sldLayoutId id="2147483664" r:id="rId12"/>
    <p:sldLayoutId id="2147483665" r:id="rId13"/>
    <p:sldLayoutId id="2147483674" r:id="rId14"/>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CDA6E705-A123-CADB-455A-E9126F8B07A3}"/>
              </a:ext>
            </a:extLst>
          </p:cNvPr>
          <p:cNvPicPr>
            <a:picLocks noChangeAspect="1"/>
          </p:cNvPicPr>
          <p:nvPr/>
        </p:nvPicPr>
        <p:blipFill rotWithShape="1">
          <a:blip r:embed="rId2"/>
          <a:srcRect b="15730"/>
          <a:stretch/>
        </p:blipFill>
        <p:spPr>
          <a:xfrm>
            <a:off x="1" y="10"/>
            <a:ext cx="12191999" cy="6857990"/>
          </a:xfrm>
          <a:prstGeom prst="rect">
            <a:avLst/>
          </a:prstGeom>
        </p:spPr>
      </p:pic>
      <p:sp>
        <p:nvSpPr>
          <p:cNvPr id="19" name="Rectangle 18">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58952" y="1143000"/>
            <a:ext cx="4572000" cy="2984701"/>
          </a:xfrm>
        </p:spPr>
        <p:txBody>
          <a:bodyPr anchor="b">
            <a:normAutofit/>
          </a:bodyPr>
          <a:lstStyle/>
          <a:p>
            <a:r>
              <a:rPr lang="en-US" sz="3200" i="0" dirty="0">
                <a:solidFill>
                  <a:srgbClr val="FFFFFF"/>
                </a:solidFill>
                <a:latin typeface="Sitka Banner"/>
                <a:cs typeface="Arial"/>
              </a:rPr>
              <a:t>Staff Shortage</a:t>
            </a:r>
          </a:p>
        </p:txBody>
      </p:sp>
      <p:sp>
        <p:nvSpPr>
          <p:cNvPr id="3" name="Subtitle 2"/>
          <p:cNvSpPr>
            <a:spLocks noGrp="1"/>
          </p:cNvSpPr>
          <p:nvPr>
            <p:ph type="subTitle" idx="1"/>
          </p:nvPr>
        </p:nvSpPr>
        <p:spPr>
          <a:xfrm>
            <a:off x="758952" y="4452109"/>
            <a:ext cx="4571999" cy="1318071"/>
          </a:xfrm>
        </p:spPr>
        <p:txBody>
          <a:bodyPr vert="horz" lIns="91440" tIns="45720" rIns="91440" bIns="45720" rtlCol="0" anchor="t">
            <a:normAutofit/>
          </a:bodyPr>
          <a:lstStyle/>
          <a:p>
            <a:pPr>
              <a:lnSpc>
                <a:spcPct val="90000"/>
              </a:lnSpc>
            </a:pPr>
            <a:r>
              <a:rPr lang="en-US" sz="2000" dirty="0">
                <a:solidFill>
                  <a:srgbClr val="FFFFFF"/>
                </a:solidFill>
                <a:latin typeface="Sitka Banner"/>
                <a:cs typeface="Arial"/>
              </a:rPr>
              <a:t>By Tehreem Arshad-2120566</a:t>
            </a:r>
          </a:p>
          <a:p>
            <a:pPr>
              <a:lnSpc>
                <a:spcPct val="90000"/>
              </a:lnSpc>
            </a:pPr>
            <a:r>
              <a:rPr lang="en-US" sz="2000" dirty="0">
                <a:solidFill>
                  <a:srgbClr val="FFFFFF"/>
                </a:solidFill>
                <a:latin typeface="Sitka Banner"/>
                <a:cs typeface="Arial"/>
              </a:rPr>
              <a:t>BMSW4004</a:t>
            </a:r>
          </a:p>
          <a:p>
            <a:pPr>
              <a:lnSpc>
                <a:spcPct val="90000"/>
              </a:lnSpc>
            </a:pPr>
            <a:r>
              <a:rPr lang="en-US" sz="2000" dirty="0">
                <a:solidFill>
                  <a:srgbClr val="FFFFFF"/>
                </a:solidFill>
                <a:latin typeface="Sitka Banner"/>
                <a:cs typeface="Arial"/>
              </a:rPr>
              <a:t>Lecturer-Charles </a:t>
            </a:r>
            <a:r>
              <a:rPr lang="en-US" sz="2000" dirty="0" err="1">
                <a:solidFill>
                  <a:srgbClr val="FFFFFF"/>
                </a:solidFill>
                <a:latin typeface="Sitka Banner"/>
                <a:cs typeface="Arial"/>
              </a:rPr>
              <a:t>Nimoh</a:t>
            </a:r>
            <a:endParaRPr lang="en-US" sz="2000" dirty="0">
              <a:solidFill>
                <a:srgbClr val="FFFFFF"/>
              </a:solidFill>
              <a:latin typeface="Sitka Banner"/>
              <a:cs typeface="Arial"/>
            </a:endParaRPr>
          </a:p>
          <a:p>
            <a:pPr>
              <a:lnSpc>
                <a:spcPct val="90000"/>
              </a:lnSpc>
            </a:pPr>
            <a:endParaRPr lang="en-US" dirty="0">
              <a:solidFill>
                <a:srgbClr val="FFFFFF"/>
              </a:solidFill>
            </a:endParaRPr>
          </a:p>
        </p:txBody>
      </p:sp>
      <p:cxnSp>
        <p:nvCxnSpPr>
          <p:cNvPr id="21" name="Straight Connector 20">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0237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rexit 'will make NHS staff shortages worse' - BBC News">
            <a:extLst>
              <a:ext uri="{FF2B5EF4-FFF2-40B4-BE49-F238E27FC236}">
                <a16:creationId xmlns:a16="http://schemas.microsoft.com/office/drawing/2014/main" id="{8CD517C0-808D-CBEF-6AC5-3497562D3A58}"/>
              </a:ext>
            </a:extLst>
          </p:cNvPr>
          <p:cNvPicPr>
            <a:picLocks noChangeAspect="1" noChangeArrowheads="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60" name="Rectangle 1059">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2" name="Straight Connector 1061">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949C0F-9305-842F-D1D1-F86455F032ED}"/>
              </a:ext>
            </a:extLst>
          </p:cNvPr>
          <p:cNvSpPr>
            <a:spLocks noGrp="1"/>
          </p:cNvSpPr>
          <p:nvPr>
            <p:ph idx="1"/>
          </p:nvPr>
        </p:nvSpPr>
        <p:spPr>
          <a:xfrm>
            <a:off x="5232992" y="1201002"/>
            <a:ext cx="6197007" cy="4312829"/>
          </a:xfrm>
        </p:spPr>
        <p:txBody>
          <a:bodyPr>
            <a:normAutofit/>
          </a:bodyPr>
          <a:lstStyle/>
          <a:p>
            <a:pPr marL="0" indent="0">
              <a:buNone/>
            </a:pPr>
            <a:r>
              <a:rPr lang="en-GB" sz="3200" dirty="0">
                <a:latin typeface="+mj-lt"/>
              </a:rPr>
              <a:t>Problem of Staff Shortage In Proper Care , UK</a:t>
            </a:r>
          </a:p>
          <a:p>
            <a:pPr marL="0" indent="0">
              <a:buNone/>
            </a:pPr>
            <a:endParaRPr lang="en-GB" dirty="0"/>
          </a:p>
        </p:txBody>
      </p:sp>
      <p:sp>
        <p:nvSpPr>
          <p:cNvPr id="1064"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894562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CD94A-000C-E08A-A4A6-417C05553D81}"/>
              </a:ext>
            </a:extLst>
          </p:cNvPr>
          <p:cNvSpPr>
            <a:spLocks noGrp="1"/>
          </p:cNvSpPr>
          <p:nvPr>
            <p:ph type="title"/>
          </p:nvPr>
        </p:nvSpPr>
        <p:spPr>
          <a:xfrm>
            <a:off x="5877532" y="1063255"/>
            <a:ext cx="5312254" cy="1806727"/>
          </a:xfrm>
        </p:spPr>
        <p:txBody>
          <a:bodyPr>
            <a:normAutofit/>
          </a:bodyPr>
          <a:lstStyle/>
          <a:p>
            <a:r>
              <a:rPr lang="en-GB" dirty="0"/>
              <a:t>Staff shortage </a:t>
            </a:r>
          </a:p>
        </p:txBody>
      </p:sp>
      <p:pic>
        <p:nvPicPr>
          <p:cNvPr id="5" name="Picture 4" descr="Stethoscope">
            <a:extLst>
              <a:ext uri="{FF2B5EF4-FFF2-40B4-BE49-F238E27FC236}">
                <a16:creationId xmlns:a16="http://schemas.microsoft.com/office/drawing/2014/main" id="{1993E39F-8B40-515B-5AA6-5AF17CC72E83}"/>
              </a:ext>
            </a:extLst>
          </p:cNvPr>
          <p:cNvPicPr>
            <a:picLocks noChangeAspect="1"/>
          </p:cNvPicPr>
          <p:nvPr/>
        </p:nvPicPr>
        <p:blipFill rotWithShape="1">
          <a:blip r:embed="rId2"/>
          <a:srcRect l="27384" r="21856" b="-1"/>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5D93CE88-0D51-DC2E-3801-484F850407B1}"/>
              </a:ext>
            </a:extLst>
          </p:cNvPr>
          <p:cNvSpPr>
            <a:spLocks noGrp="1"/>
          </p:cNvSpPr>
          <p:nvPr>
            <p:ph idx="1"/>
          </p:nvPr>
        </p:nvSpPr>
        <p:spPr>
          <a:xfrm>
            <a:off x="5877532" y="3309582"/>
            <a:ext cx="5312254" cy="2485157"/>
          </a:xfrm>
        </p:spPr>
        <p:txBody>
          <a:bodyPr vert="horz" lIns="91440" tIns="45720" rIns="91440" bIns="45720" rtlCol="0">
            <a:normAutofit/>
          </a:bodyPr>
          <a:lstStyle/>
          <a:p>
            <a:r>
              <a:rPr lang="en-GB" i="0" dirty="0">
                <a:latin typeface="+mj-lt"/>
                <a:cs typeface="Arial"/>
              </a:rPr>
              <a:t>Staff shortage</a:t>
            </a:r>
            <a:r>
              <a:rPr lang="en-GB" dirty="0">
                <a:latin typeface="+mj-lt"/>
                <a:cs typeface="Arial"/>
              </a:rPr>
              <a:t> is the gap between a desired number of staff available to deliver the quality care in a health sector </a:t>
            </a:r>
            <a:r>
              <a:rPr lang="en-GB" sz="1800" dirty="0">
                <a:effectLst/>
                <a:latin typeface="Calibri" panose="020F0502020204030204" pitchFamily="34" charset="0"/>
                <a:ea typeface="Calibri" panose="020F0502020204030204" pitchFamily="34" charset="0"/>
                <a:cs typeface="Times New Roman" panose="02020603050405020304" pitchFamily="18" charset="0"/>
              </a:rPr>
              <a:t>(Scheffler, et al., 2016).</a:t>
            </a:r>
          </a:p>
          <a:p>
            <a:endParaRPr lang="en-GB" dirty="0">
              <a:effectLst/>
              <a:latin typeface="+mj-lt"/>
              <a:ea typeface="Calibri" panose="020F0502020204030204" pitchFamily="34" charset="0"/>
              <a:cs typeface="Times New Roman" panose="02020603050405020304" pitchFamily="18" charset="0"/>
            </a:endParaRPr>
          </a:p>
          <a:p>
            <a:endParaRPr lang="en-GB" dirty="0">
              <a:latin typeface="Sitka Banner"/>
              <a:cs typeface="Arial"/>
            </a:endParaRPr>
          </a:p>
          <a:p>
            <a:endParaRPr lang="en-GB" i="0" dirty="0">
              <a:latin typeface="Sitka Banner"/>
              <a:cs typeface="Arial"/>
            </a:endParaRP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44799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3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49EBF-C051-4858-C0BA-2B8533FA5CEF}"/>
              </a:ext>
            </a:extLst>
          </p:cNvPr>
          <p:cNvSpPr>
            <a:spLocks noGrp="1"/>
          </p:cNvSpPr>
          <p:nvPr>
            <p:ph type="title"/>
          </p:nvPr>
        </p:nvSpPr>
        <p:spPr>
          <a:xfrm>
            <a:off x="758952" y="420625"/>
            <a:ext cx="10667998" cy="1374056"/>
          </a:xfrm>
        </p:spPr>
        <p:txBody>
          <a:bodyPr anchor="b">
            <a:normAutofit/>
          </a:bodyPr>
          <a:lstStyle/>
          <a:p>
            <a:r>
              <a:rPr lang="en-GB"/>
              <a:t>Nature </a:t>
            </a:r>
            <a:endParaRPr lang="en-GB" dirty="0"/>
          </a:p>
        </p:txBody>
      </p:sp>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34" name="Content Placeholder 2">
            <a:extLst>
              <a:ext uri="{FF2B5EF4-FFF2-40B4-BE49-F238E27FC236}">
                <a16:creationId xmlns:a16="http://schemas.microsoft.com/office/drawing/2014/main" id="{877C22FE-E697-D98A-5F6C-231257B91EC5}"/>
              </a:ext>
            </a:extLst>
          </p:cNvPr>
          <p:cNvGraphicFramePr>
            <a:graphicFrameLocks noGrp="1"/>
          </p:cNvGraphicFramePr>
          <p:nvPr>
            <p:ph idx="1"/>
            <p:extLst>
              <p:ext uri="{D42A27DB-BD31-4B8C-83A1-F6EECF244321}">
                <p14:modId xmlns:p14="http://schemas.microsoft.com/office/powerpoint/2010/main" val="3076430927"/>
              </p:ext>
            </p:extLst>
          </p:nvPr>
        </p:nvGraphicFramePr>
        <p:xfrm>
          <a:off x="752857" y="2436128"/>
          <a:ext cx="10677144" cy="3265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5296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8" name="Rectangle 10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BA9DFF-D493-E19E-1735-7DD59407F4BD}"/>
              </a:ext>
            </a:extLst>
          </p:cNvPr>
          <p:cNvSpPr>
            <a:spLocks noGrp="1"/>
          </p:cNvSpPr>
          <p:nvPr>
            <p:ph type="title"/>
          </p:nvPr>
        </p:nvSpPr>
        <p:spPr>
          <a:xfrm>
            <a:off x="758952" y="420625"/>
            <a:ext cx="10667998" cy="1374056"/>
          </a:xfrm>
        </p:spPr>
        <p:txBody>
          <a:bodyPr anchor="b">
            <a:normAutofit/>
          </a:bodyPr>
          <a:lstStyle/>
          <a:p>
            <a:r>
              <a:rPr lang="en-US" dirty="0"/>
              <a:t>Impact </a:t>
            </a:r>
          </a:p>
        </p:txBody>
      </p:sp>
      <p:sp>
        <p:nvSpPr>
          <p:cNvPr id="10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5" name="Content Placeholder 2">
            <a:extLst>
              <a:ext uri="{FF2B5EF4-FFF2-40B4-BE49-F238E27FC236}">
                <a16:creationId xmlns:a16="http://schemas.microsoft.com/office/drawing/2014/main" id="{25ED4107-EDDB-59C3-BD73-C8227614DE20}"/>
              </a:ext>
            </a:extLst>
          </p:cNvPr>
          <p:cNvGraphicFramePr>
            <a:graphicFrameLocks noGrp="1"/>
          </p:cNvGraphicFramePr>
          <p:nvPr>
            <p:ph idx="1"/>
            <p:extLst>
              <p:ext uri="{D42A27DB-BD31-4B8C-83A1-F6EECF244321}">
                <p14:modId xmlns:p14="http://schemas.microsoft.com/office/powerpoint/2010/main" val="1273777875"/>
              </p:ext>
            </p:extLst>
          </p:nvPr>
        </p:nvGraphicFramePr>
        <p:xfrm>
          <a:off x="752857" y="2436128"/>
          <a:ext cx="10677144" cy="3265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078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DDA7D28-9837-B5DA-16BA-330C02784933}"/>
              </a:ext>
            </a:extLst>
          </p:cNvPr>
          <p:cNvGraphicFramePr>
            <a:graphicFrameLocks noGrp="1"/>
          </p:cNvGraphicFramePr>
          <p:nvPr>
            <p:ph idx="1"/>
            <p:extLst>
              <p:ext uri="{D42A27DB-BD31-4B8C-83A1-F6EECF244321}">
                <p14:modId xmlns:p14="http://schemas.microsoft.com/office/powerpoint/2010/main" val="4209652677"/>
              </p:ext>
            </p:extLst>
          </p:nvPr>
        </p:nvGraphicFramePr>
        <p:xfrm>
          <a:off x="548640" y="1396153"/>
          <a:ext cx="11430006" cy="2255520"/>
        </p:xfrm>
        <a:graphic>
          <a:graphicData uri="http://schemas.openxmlformats.org/drawingml/2006/table">
            <a:tbl>
              <a:tblPr firstRow="1" bandRow="1">
                <a:tableStyleId>{EB344D84-9AFB-497E-A393-DC336BA19D2E}</a:tableStyleId>
              </a:tblPr>
              <a:tblGrid>
                <a:gridCol w="1905001">
                  <a:extLst>
                    <a:ext uri="{9D8B030D-6E8A-4147-A177-3AD203B41FA5}">
                      <a16:colId xmlns:a16="http://schemas.microsoft.com/office/drawing/2014/main" val="3101804280"/>
                    </a:ext>
                  </a:extLst>
                </a:gridCol>
                <a:gridCol w="1905001">
                  <a:extLst>
                    <a:ext uri="{9D8B030D-6E8A-4147-A177-3AD203B41FA5}">
                      <a16:colId xmlns:a16="http://schemas.microsoft.com/office/drawing/2014/main" val="1953918225"/>
                    </a:ext>
                  </a:extLst>
                </a:gridCol>
                <a:gridCol w="1905001">
                  <a:extLst>
                    <a:ext uri="{9D8B030D-6E8A-4147-A177-3AD203B41FA5}">
                      <a16:colId xmlns:a16="http://schemas.microsoft.com/office/drawing/2014/main" val="350784701"/>
                    </a:ext>
                  </a:extLst>
                </a:gridCol>
                <a:gridCol w="1905001">
                  <a:extLst>
                    <a:ext uri="{9D8B030D-6E8A-4147-A177-3AD203B41FA5}">
                      <a16:colId xmlns:a16="http://schemas.microsoft.com/office/drawing/2014/main" val="3737488138"/>
                    </a:ext>
                  </a:extLst>
                </a:gridCol>
                <a:gridCol w="1905001">
                  <a:extLst>
                    <a:ext uri="{9D8B030D-6E8A-4147-A177-3AD203B41FA5}">
                      <a16:colId xmlns:a16="http://schemas.microsoft.com/office/drawing/2014/main" val="1538701489"/>
                    </a:ext>
                  </a:extLst>
                </a:gridCol>
                <a:gridCol w="1905001">
                  <a:extLst>
                    <a:ext uri="{9D8B030D-6E8A-4147-A177-3AD203B41FA5}">
                      <a16:colId xmlns:a16="http://schemas.microsoft.com/office/drawing/2014/main" val="2583948379"/>
                    </a:ext>
                  </a:extLst>
                </a:gridCol>
              </a:tblGrid>
              <a:tr h="498340">
                <a:tc>
                  <a:txBody>
                    <a:bodyPr/>
                    <a:lstStyle/>
                    <a:p>
                      <a:r>
                        <a:rPr lang="en-GB" sz="4000" dirty="0"/>
                        <a:t>P </a:t>
                      </a:r>
                    </a:p>
                  </a:txBody>
                  <a:tcPr>
                    <a:solidFill>
                      <a:srgbClr val="FFC000"/>
                    </a:solidFill>
                  </a:tcPr>
                </a:tc>
                <a:tc>
                  <a:txBody>
                    <a:bodyPr/>
                    <a:lstStyle/>
                    <a:p>
                      <a:r>
                        <a:rPr lang="en-GB" sz="4000" dirty="0"/>
                        <a:t>E</a:t>
                      </a:r>
                    </a:p>
                  </a:txBody>
                  <a:tcPr>
                    <a:solidFill>
                      <a:srgbClr val="92D050"/>
                    </a:solidFill>
                  </a:tcPr>
                </a:tc>
                <a:tc>
                  <a:txBody>
                    <a:bodyPr/>
                    <a:lstStyle/>
                    <a:p>
                      <a:r>
                        <a:rPr lang="en-GB" sz="4000" dirty="0"/>
                        <a:t>S</a:t>
                      </a:r>
                    </a:p>
                  </a:txBody>
                  <a:tcPr>
                    <a:solidFill>
                      <a:srgbClr val="0070C0"/>
                    </a:solidFill>
                  </a:tcPr>
                </a:tc>
                <a:tc>
                  <a:txBody>
                    <a:bodyPr/>
                    <a:lstStyle/>
                    <a:p>
                      <a:r>
                        <a:rPr lang="en-GB" sz="4000" dirty="0"/>
                        <a:t>T</a:t>
                      </a:r>
                    </a:p>
                  </a:txBody>
                  <a:tcPr>
                    <a:solidFill>
                      <a:schemeClr val="accent6"/>
                    </a:solidFill>
                  </a:tcPr>
                </a:tc>
                <a:tc>
                  <a:txBody>
                    <a:bodyPr/>
                    <a:lstStyle/>
                    <a:p>
                      <a:r>
                        <a:rPr lang="en-GB" sz="4000" dirty="0"/>
                        <a:t>E</a:t>
                      </a:r>
                    </a:p>
                  </a:txBody>
                  <a:tcPr>
                    <a:solidFill>
                      <a:srgbClr val="C00000"/>
                    </a:solidFill>
                  </a:tcPr>
                </a:tc>
                <a:tc>
                  <a:txBody>
                    <a:bodyPr/>
                    <a:lstStyle/>
                    <a:p>
                      <a:r>
                        <a:rPr lang="en-GB" sz="4000" dirty="0"/>
                        <a:t>L</a:t>
                      </a:r>
                    </a:p>
                  </a:txBody>
                  <a:tcPr>
                    <a:solidFill>
                      <a:srgbClr val="F37B4B"/>
                    </a:solidFill>
                  </a:tcPr>
                </a:tc>
                <a:extLst>
                  <a:ext uri="{0D108BD9-81ED-4DB2-BD59-A6C34878D82A}">
                    <a16:rowId xmlns:a16="http://schemas.microsoft.com/office/drawing/2014/main" val="1991915980"/>
                  </a:ext>
                </a:extLst>
              </a:tr>
              <a:tr h="355417">
                <a:tc>
                  <a:txBody>
                    <a:bodyPr/>
                    <a:lstStyle/>
                    <a:p>
                      <a:r>
                        <a:rPr lang="en-GB" dirty="0"/>
                        <a:t>Brexit</a:t>
                      </a:r>
                    </a:p>
                  </a:txBody>
                  <a:tcPr>
                    <a:solidFill>
                      <a:srgbClr val="FF9933"/>
                    </a:solidFill>
                  </a:tcPr>
                </a:tc>
                <a:tc>
                  <a:txBody>
                    <a:bodyPr/>
                    <a:lstStyle/>
                    <a:p>
                      <a:r>
                        <a:rPr lang="en-GB" dirty="0"/>
                        <a:t>Economic Growth</a:t>
                      </a:r>
                    </a:p>
                  </a:txBody>
                  <a:tcPr>
                    <a:solidFill>
                      <a:srgbClr val="88DE74"/>
                    </a:solidFill>
                  </a:tcPr>
                </a:tc>
                <a:tc>
                  <a:txBody>
                    <a:bodyPr/>
                    <a:lstStyle/>
                    <a:p>
                      <a:r>
                        <a:rPr lang="en-GB" dirty="0"/>
                        <a:t>Population Growth Rate</a:t>
                      </a:r>
                    </a:p>
                  </a:txBody>
                  <a:tcPr>
                    <a:solidFill>
                      <a:srgbClr val="7467EB"/>
                    </a:solidFill>
                  </a:tcPr>
                </a:tc>
                <a:tc>
                  <a:txBody>
                    <a:bodyPr/>
                    <a:lstStyle/>
                    <a:p>
                      <a:r>
                        <a:rPr lang="en-GB" dirty="0"/>
                        <a:t>Technological Incentives</a:t>
                      </a:r>
                    </a:p>
                  </a:txBody>
                  <a:tcPr>
                    <a:solidFill>
                      <a:schemeClr val="accent6">
                        <a:lumMod val="20000"/>
                        <a:lumOff val="80000"/>
                      </a:schemeClr>
                    </a:solidFill>
                  </a:tcPr>
                </a:tc>
                <a:tc>
                  <a:txBody>
                    <a:bodyPr/>
                    <a:lstStyle/>
                    <a:p>
                      <a:r>
                        <a:rPr lang="en-GB" dirty="0"/>
                        <a:t>Environmental Policies</a:t>
                      </a:r>
                    </a:p>
                  </a:txBody>
                  <a:tcPr>
                    <a:solidFill>
                      <a:schemeClr val="accent3"/>
                    </a:solidFill>
                  </a:tcPr>
                </a:tc>
                <a:tc>
                  <a:txBody>
                    <a:bodyPr/>
                    <a:lstStyle/>
                    <a:p>
                      <a:r>
                        <a:rPr lang="en-GB" dirty="0"/>
                        <a:t>Employment Law</a:t>
                      </a:r>
                    </a:p>
                  </a:txBody>
                  <a:tcPr>
                    <a:solidFill>
                      <a:schemeClr val="accent2">
                        <a:lumMod val="60000"/>
                        <a:lumOff val="40000"/>
                      </a:schemeClr>
                    </a:solidFill>
                  </a:tcPr>
                </a:tc>
                <a:extLst>
                  <a:ext uri="{0D108BD9-81ED-4DB2-BD59-A6C34878D82A}">
                    <a16:rowId xmlns:a16="http://schemas.microsoft.com/office/drawing/2014/main" val="299010829"/>
                  </a:ext>
                </a:extLst>
              </a:tr>
              <a:tr h="879370">
                <a:tc>
                  <a:txBody>
                    <a:bodyPr/>
                    <a:lstStyle/>
                    <a:p>
                      <a:r>
                        <a:rPr lang="en-GB" dirty="0"/>
                        <a:t>Labour law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(Bach, 2003)</a:t>
                      </a:r>
                    </a:p>
                    <a:p>
                      <a:endParaRPr lang="en-GB" dirty="0"/>
                    </a:p>
                  </a:txBody>
                  <a:tcPr>
                    <a:solidFill>
                      <a:srgbClr val="FF9933"/>
                    </a:solidFill>
                  </a:tcPr>
                </a:tc>
                <a:tc>
                  <a:txBody>
                    <a:bodyPr/>
                    <a:lstStyle/>
                    <a:p>
                      <a:r>
                        <a:rPr lang="en-GB" dirty="0"/>
                        <a:t>Unemployment rates</a:t>
                      </a:r>
                    </a:p>
                  </a:txBody>
                  <a:tcPr>
                    <a:solidFill>
                      <a:srgbClr val="88DE74"/>
                    </a:solidFill>
                  </a:tcPr>
                </a:tc>
                <a:tc>
                  <a:txBody>
                    <a:bodyPr/>
                    <a:lstStyle/>
                    <a:p>
                      <a:r>
                        <a:rPr lang="en-GB" dirty="0"/>
                        <a:t>Career Attitudes</a:t>
                      </a:r>
                    </a:p>
                  </a:txBody>
                  <a:tcPr>
                    <a:solidFill>
                      <a:srgbClr val="7467EB"/>
                    </a:solidFill>
                  </a:tcPr>
                </a:tc>
                <a:tc>
                  <a:txBody>
                    <a:bodyPr/>
                    <a:lstStyle/>
                    <a:p>
                      <a:r>
                        <a:rPr lang="en-GB" dirty="0"/>
                        <a:t>Technological Awareness</a:t>
                      </a:r>
                    </a:p>
                  </a:txBody>
                  <a:tcPr>
                    <a:solidFill>
                      <a:schemeClr val="accent6">
                        <a:lumMod val="20000"/>
                        <a:lumOff val="80000"/>
                      </a:schemeClr>
                    </a:solidFill>
                  </a:tcPr>
                </a:tc>
                <a:tc>
                  <a:txBody>
                    <a:bodyPr/>
                    <a:lstStyle/>
                    <a:p>
                      <a:r>
                        <a:rPr lang="en-GB" dirty="0"/>
                        <a:t>Pressure from NGO’s</a:t>
                      </a:r>
                    </a:p>
                  </a:txBody>
                  <a:tcPr>
                    <a:solidFill>
                      <a:schemeClr val="accent3"/>
                    </a:solidFill>
                  </a:tcPr>
                </a:tc>
                <a:tc>
                  <a:txBody>
                    <a:bodyPr/>
                    <a:lstStyle/>
                    <a:p>
                      <a:r>
                        <a:rPr lang="en-GB" dirty="0"/>
                        <a:t>Health and Safety Laws</a:t>
                      </a:r>
                    </a:p>
                  </a:txBody>
                  <a:tcPr>
                    <a:solidFill>
                      <a:schemeClr val="accent2">
                        <a:lumMod val="60000"/>
                        <a:lumOff val="40000"/>
                      </a:schemeClr>
                    </a:solidFill>
                  </a:tcPr>
                </a:tc>
                <a:extLst>
                  <a:ext uri="{0D108BD9-81ED-4DB2-BD59-A6C34878D82A}">
                    <a16:rowId xmlns:a16="http://schemas.microsoft.com/office/drawing/2014/main" val="4273116940"/>
                  </a:ext>
                </a:extLst>
              </a:tr>
            </a:tbl>
          </a:graphicData>
        </a:graphic>
      </p:graphicFrame>
    </p:spTree>
    <p:extLst>
      <p:ext uri="{BB962C8B-B14F-4D97-AF65-F5344CB8AC3E}">
        <p14:creationId xmlns:p14="http://schemas.microsoft.com/office/powerpoint/2010/main" val="4223471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9DE51AA-A8BF-EA08-41D4-4B28DC7C60BF}"/>
              </a:ext>
            </a:extLst>
          </p:cNvPr>
          <p:cNvSpPr>
            <a:spLocks noGrp="1"/>
          </p:cNvSpPr>
          <p:nvPr>
            <p:ph type="body" idx="1"/>
          </p:nvPr>
        </p:nvSpPr>
        <p:spPr/>
        <p:txBody>
          <a:bodyPr/>
          <a:lstStyle/>
          <a:p>
            <a:r>
              <a:rPr lang="en-GB" dirty="0"/>
              <a:t> </a:t>
            </a:r>
          </a:p>
        </p:txBody>
      </p:sp>
      <p:pic>
        <p:nvPicPr>
          <p:cNvPr id="5" name="Picture 4">
            <a:extLst>
              <a:ext uri="{FF2B5EF4-FFF2-40B4-BE49-F238E27FC236}">
                <a16:creationId xmlns:a16="http://schemas.microsoft.com/office/drawing/2014/main" id="{8FC743EB-043C-162B-267A-7CDCA52A4BA7}"/>
              </a:ext>
            </a:extLst>
          </p:cNvPr>
          <p:cNvPicPr>
            <a:picLocks noChangeAspect="1"/>
          </p:cNvPicPr>
          <p:nvPr/>
        </p:nvPicPr>
        <p:blipFill>
          <a:blip r:embed="rId2"/>
          <a:stretch>
            <a:fillRect/>
          </a:stretch>
        </p:blipFill>
        <p:spPr>
          <a:xfrm>
            <a:off x="304800" y="284480"/>
            <a:ext cx="10454641" cy="5791200"/>
          </a:xfrm>
          <a:prstGeom prst="rect">
            <a:avLst/>
          </a:prstGeom>
        </p:spPr>
      </p:pic>
      <p:sp>
        <p:nvSpPr>
          <p:cNvPr id="6" name="TextBox 5">
            <a:extLst>
              <a:ext uri="{FF2B5EF4-FFF2-40B4-BE49-F238E27FC236}">
                <a16:creationId xmlns:a16="http://schemas.microsoft.com/office/drawing/2014/main" id="{B63AC6A6-CEAD-5C8C-3868-34C8E76CA14C}"/>
              </a:ext>
            </a:extLst>
          </p:cNvPr>
          <p:cNvSpPr txBox="1"/>
          <p:nvPr/>
        </p:nvSpPr>
        <p:spPr>
          <a:xfrm>
            <a:off x="7457440" y="5615617"/>
            <a:ext cx="2743200" cy="375552"/>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(Winter, et al., 2020)</a:t>
            </a:r>
          </a:p>
        </p:txBody>
      </p:sp>
    </p:spTree>
    <p:extLst>
      <p:ext uri="{BB962C8B-B14F-4D97-AF65-F5344CB8AC3E}">
        <p14:creationId xmlns:p14="http://schemas.microsoft.com/office/powerpoint/2010/main" val="48561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92" name="Rectangle 207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B2D06-EC20-0D8C-4201-447EDE191534}"/>
              </a:ext>
            </a:extLst>
          </p:cNvPr>
          <p:cNvSpPr>
            <a:spLocks noGrp="1"/>
          </p:cNvSpPr>
          <p:nvPr>
            <p:ph type="title"/>
          </p:nvPr>
        </p:nvSpPr>
        <p:spPr>
          <a:xfrm>
            <a:off x="1068497" y="1063256"/>
            <a:ext cx="5312254" cy="1540106"/>
          </a:xfrm>
        </p:spPr>
        <p:txBody>
          <a:bodyPr>
            <a:normAutofit/>
          </a:bodyPr>
          <a:lstStyle/>
          <a:p>
            <a:r>
              <a:rPr lang="en-GB" sz="5100"/>
              <a:t>Solutions</a:t>
            </a:r>
            <a:br>
              <a:rPr lang="en-GB" sz="5100"/>
            </a:br>
            <a:endParaRPr lang="en-GB" sz="5100"/>
          </a:p>
        </p:txBody>
      </p:sp>
      <p:cxnSp>
        <p:nvCxnSpPr>
          <p:cNvPr id="2093" name="Straight Connector 207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12E5AC-E7A1-B588-DB12-910992FE533A}"/>
              </a:ext>
            </a:extLst>
          </p:cNvPr>
          <p:cNvSpPr>
            <a:spLocks noGrp="1"/>
          </p:cNvSpPr>
          <p:nvPr>
            <p:ph idx="1"/>
          </p:nvPr>
        </p:nvSpPr>
        <p:spPr>
          <a:xfrm>
            <a:off x="1068497" y="2933390"/>
            <a:ext cx="5312254" cy="2861349"/>
          </a:xfrm>
        </p:spPr>
        <p:txBody>
          <a:bodyPr>
            <a:normAutofit fontScale="92500" lnSpcReduction="10000"/>
          </a:bodyPr>
          <a:lstStyle/>
          <a:p>
            <a:pPr>
              <a:lnSpc>
                <a:spcPct val="100000"/>
              </a:lnSpc>
            </a:pPr>
            <a:r>
              <a:rPr lang="en-GB" sz="1600" dirty="0"/>
              <a:t>Increase Nursing numbers</a:t>
            </a:r>
          </a:p>
          <a:p>
            <a:pPr>
              <a:lnSpc>
                <a:spcPct val="100000"/>
              </a:lnSpc>
            </a:pPr>
            <a:r>
              <a:rPr lang="en-GB" sz="1600" dirty="0"/>
              <a:t>Increasement in financial support</a:t>
            </a:r>
          </a:p>
          <a:p>
            <a:pPr>
              <a:lnSpc>
                <a:spcPct val="100000"/>
              </a:lnSpc>
            </a:pPr>
            <a:r>
              <a:rPr lang="en-GB" sz="1600" dirty="0"/>
              <a:t>Covering the cost of tuition fee</a:t>
            </a:r>
          </a:p>
          <a:p>
            <a:pPr>
              <a:lnSpc>
                <a:spcPct val="100000"/>
              </a:lnSpc>
            </a:pPr>
            <a:r>
              <a:rPr lang="en-GB" sz="1600" dirty="0"/>
              <a:t>Build career for all the staff</a:t>
            </a:r>
          </a:p>
          <a:p>
            <a:pPr>
              <a:lnSpc>
                <a:spcPct val="100000"/>
              </a:lnSpc>
            </a:pPr>
            <a:r>
              <a:rPr lang="en-GB" sz="1600" dirty="0"/>
              <a:t>Pay and opportunity </a:t>
            </a:r>
          </a:p>
          <a:p>
            <a:pPr>
              <a:lnSpc>
                <a:spcPct val="100000"/>
              </a:lnSpc>
            </a:pPr>
            <a:r>
              <a:rPr lang="en-GB" sz="1600" dirty="0"/>
              <a:t>Equality</a:t>
            </a:r>
          </a:p>
          <a:p>
            <a:pPr>
              <a:lnSpc>
                <a:spcPct val="100000"/>
              </a:lnSpc>
            </a:pPr>
            <a:r>
              <a:rPr lang="en-GB" sz="1600" dirty="0"/>
              <a:t>Pay and reward</a:t>
            </a:r>
          </a:p>
          <a:p>
            <a:pPr>
              <a:lnSpc>
                <a:spcPct val="100000"/>
              </a:lnSpc>
            </a:pPr>
            <a:r>
              <a:rPr lang="en-GB" sz="1600" dirty="0"/>
              <a:t>Technological advances</a:t>
            </a:r>
          </a:p>
          <a:p>
            <a:pPr>
              <a:lnSpc>
                <a:spcPct val="100000"/>
              </a:lnSpc>
            </a:pPr>
            <a:r>
              <a:rPr lang="en-GB" sz="1600" dirty="0"/>
              <a:t>Additional funding to recruit migrants </a:t>
            </a:r>
          </a:p>
          <a:p>
            <a:pPr>
              <a:lnSpc>
                <a:spcPct val="100000"/>
              </a:lnSpc>
            </a:pPr>
            <a:endParaRPr lang="en-GB" sz="1300" dirty="0"/>
          </a:p>
        </p:txBody>
      </p:sp>
      <p:sp>
        <p:nvSpPr>
          <p:cNvPr id="2094" name="Freeform: Shape 2080">
            <a:extLst>
              <a:ext uri="{FF2B5EF4-FFF2-40B4-BE49-F238E27FC236}">
                <a16:creationId xmlns:a16="http://schemas.microsoft.com/office/drawing/2014/main" id="{F76C355F-28BE-46B1-9B8D-5D71A4815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DocuPro | Document Management Solutions">
            <a:extLst>
              <a:ext uri="{FF2B5EF4-FFF2-40B4-BE49-F238E27FC236}">
                <a16:creationId xmlns:a16="http://schemas.microsoft.com/office/drawing/2014/main" id="{FB066920-D1DF-E5F0-F325-781A10BDDA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0087" y="1671524"/>
            <a:ext cx="3434963" cy="3419696"/>
          </a:xfrm>
          <a:prstGeom prst="rect">
            <a:avLst/>
          </a:prstGeom>
          <a:noFill/>
          <a:extLst>
            <a:ext uri="{909E8E84-426E-40DD-AFC4-6F175D3DCCD1}">
              <a14:hiddenFill xmlns:a14="http://schemas.microsoft.com/office/drawing/2010/main">
                <a:solidFill>
                  <a:srgbClr val="FFFFFF"/>
                </a:solidFill>
              </a14:hiddenFill>
            </a:ext>
          </a:extLst>
        </p:spPr>
      </p:pic>
      <p:sp>
        <p:nvSpPr>
          <p:cNvPr id="209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5724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te puzzle with one piece lit up">
            <a:extLst>
              <a:ext uri="{FF2B5EF4-FFF2-40B4-BE49-F238E27FC236}">
                <a16:creationId xmlns:a16="http://schemas.microsoft.com/office/drawing/2014/main" id="{2CFC54F4-9266-A820-872D-8879B13F3E04}"/>
              </a:ext>
            </a:extLst>
          </p:cNvPr>
          <p:cNvPicPr>
            <a:picLocks noChangeAspect="1"/>
          </p:cNvPicPr>
          <p:nvPr/>
        </p:nvPicPr>
        <p:blipFill rotWithShape="1">
          <a:blip r:embed="rId2">
            <a:duotone>
              <a:schemeClr val="bg2">
                <a:shade val="45000"/>
                <a:satMod val="135000"/>
              </a:schemeClr>
              <a:prstClr val="white"/>
            </a:duotone>
            <a:alphaModFix amt="40000"/>
          </a:blip>
          <a:srcRect t="11575" b="13425"/>
          <a:stretch/>
        </p:blipFill>
        <p:spPr>
          <a:xfrm>
            <a:off x="20" y="10"/>
            <a:ext cx="12191980" cy="685799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1" name="Rectangle 10">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9FCE4B-267D-172E-1863-F799FD184544}"/>
              </a:ext>
            </a:extLst>
          </p:cNvPr>
          <p:cNvSpPr>
            <a:spLocks noGrp="1"/>
          </p:cNvSpPr>
          <p:nvPr>
            <p:ph type="title"/>
          </p:nvPr>
        </p:nvSpPr>
        <p:spPr>
          <a:xfrm>
            <a:off x="758952" y="1201002"/>
            <a:ext cx="3831335" cy="4312829"/>
          </a:xfrm>
        </p:spPr>
        <p:txBody>
          <a:bodyPr>
            <a:normAutofit/>
          </a:bodyPr>
          <a:lstStyle/>
          <a:p>
            <a:r>
              <a:rPr lang="en-GB" dirty="0"/>
              <a:t>Best chosen solution through PMI</a:t>
            </a:r>
          </a:p>
        </p:txBody>
      </p:sp>
      <p:cxnSp>
        <p:nvCxnSpPr>
          <p:cNvPr id="13" name="Straight Connector 12">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5">
            <a:extLst>
              <a:ext uri="{FF2B5EF4-FFF2-40B4-BE49-F238E27FC236}">
                <a16:creationId xmlns:a16="http://schemas.microsoft.com/office/drawing/2014/main" id="{BADEB208-50C1-65D6-DE7B-41EF7073690B}"/>
              </a:ext>
            </a:extLst>
          </p:cNvPr>
          <p:cNvGraphicFramePr>
            <a:graphicFrameLocks noGrp="1"/>
          </p:cNvGraphicFramePr>
          <p:nvPr>
            <p:ph idx="1"/>
            <p:extLst>
              <p:ext uri="{D42A27DB-BD31-4B8C-83A1-F6EECF244321}">
                <p14:modId xmlns:p14="http://schemas.microsoft.com/office/powerpoint/2010/main" val="2252315844"/>
              </p:ext>
            </p:extLst>
          </p:nvPr>
        </p:nvGraphicFramePr>
        <p:xfrm>
          <a:off x="5187825" y="2503019"/>
          <a:ext cx="6245223" cy="3806254"/>
        </p:xfrm>
        <a:graphic>
          <a:graphicData uri="http://schemas.openxmlformats.org/drawingml/2006/table">
            <a:tbl>
              <a:tblPr firstRow="1" bandRow="1">
                <a:tableStyleId>{5C22544A-7EE6-4342-B048-85BDC9FD1C3A}</a:tableStyleId>
              </a:tblPr>
              <a:tblGrid>
                <a:gridCol w="2081741">
                  <a:extLst>
                    <a:ext uri="{9D8B030D-6E8A-4147-A177-3AD203B41FA5}">
                      <a16:colId xmlns:a16="http://schemas.microsoft.com/office/drawing/2014/main" val="1415813478"/>
                    </a:ext>
                  </a:extLst>
                </a:gridCol>
                <a:gridCol w="2081741">
                  <a:extLst>
                    <a:ext uri="{9D8B030D-6E8A-4147-A177-3AD203B41FA5}">
                      <a16:colId xmlns:a16="http://schemas.microsoft.com/office/drawing/2014/main" val="2520573452"/>
                    </a:ext>
                  </a:extLst>
                </a:gridCol>
                <a:gridCol w="2081741">
                  <a:extLst>
                    <a:ext uri="{9D8B030D-6E8A-4147-A177-3AD203B41FA5}">
                      <a16:colId xmlns:a16="http://schemas.microsoft.com/office/drawing/2014/main" val="3101584335"/>
                    </a:ext>
                  </a:extLst>
                </a:gridCol>
              </a:tblGrid>
              <a:tr h="514414">
                <a:tc>
                  <a:txBody>
                    <a:bodyPr/>
                    <a:lstStyle/>
                    <a:p>
                      <a:r>
                        <a:rPr lang="en-GB" dirty="0"/>
                        <a:t>Advantages </a:t>
                      </a:r>
                    </a:p>
                  </a:txBody>
                  <a:tcPr>
                    <a:solidFill>
                      <a:srgbClr val="FF9933"/>
                    </a:solidFill>
                  </a:tcPr>
                </a:tc>
                <a:tc>
                  <a:txBody>
                    <a:bodyPr/>
                    <a:lstStyle/>
                    <a:p>
                      <a:r>
                        <a:rPr lang="en-GB" dirty="0"/>
                        <a:t>Disadvantages</a:t>
                      </a:r>
                    </a:p>
                  </a:txBody>
                  <a:tcPr>
                    <a:solidFill>
                      <a:srgbClr val="FF0000"/>
                    </a:solidFill>
                  </a:tcPr>
                </a:tc>
                <a:tc>
                  <a:txBody>
                    <a:bodyPr/>
                    <a:lstStyle/>
                    <a:p>
                      <a:r>
                        <a:rPr lang="en-GB" dirty="0"/>
                        <a:t>Implications</a:t>
                      </a:r>
                    </a:p>
                  </a:txBody>
                  <a:tcPr>
                    <a:solidFill>
                      <a:srgbClr val="00B050"/>
                    </a:solidFill>
                  </a:tcPr>
                </a:tc>
                <a:extLst>
                  <a:ext uri="{0D108BD9-81ED-4DB2-BD59-A6C34878D82A}">
                    <a16:rowId xmlns:a16="http://schemas.microsoft.com/office/drawing/2014/main" val="489948474"/>
                  </a:ext>
                </a:extLst>
              </a:tr>
              <a:tr h="1064866">
                <a:tc>
                  <a:txBody>
                    <a:bodyPr/>
                    <a:lstStyle/>
                    <a:p>
                      <a:r>
                        <a:rPr lang="en-GB" dirty="0"/>
                        <a:t>motivates</a:t>
                      </a:r>
                    </a:p>
                  </a:txBody>
                  <a:tcPr/>
                </a:tc>
                <a:tc>
                  <a:txBody>
                    <a:bodyPr/>
                    <a:lstStyle/>
                    <a:p>
                      <a:r>
                        <a:rPr lang="en-GB" dirty="0"/>
                        <a:t>Employees who do their best and still do not qualify </a:t>
                      </a:r>
                    </a:p>
                  </a:txBody>
                  <a:tcPr/>
                </a:tc>
                <a:tc>
                  <a:txBody>
                    <a:bodyPr/>
                    <a:lstStyle/>
                    <a:p>
                      <a:r>
                        <a:rPr lang="en-GB" dirty="0"/>
                        <a:t>Employees work hard and do best to get better pay and reward</a:t>
                      </a:r>
                    </a:p>
                  </a:txBody>
                  <a:tcPr/>
                </a:tc>
                <a:extLst>
                  <a:ext uri="{0D108BD9-81ED-4DB2-BD59-A6C34878D82A}">
                    <a16:rowId xmlns:a16="http://schemas.microsoft.com/office/drawing/2014/main" val="1579552300"/>
                  </a:ext>
                </a:extLst>
              </a:tr>
              <a:tr h="1556343">
                <a:tc>
                  <a:txBody>
                    <a:bodyPr/>
                    <a:lstStyle/>
                    <a:p>
                      <a:r>
                        <a:rPr lang="en-GB" dirty="0"/>
                        <a:t>Gives staff a reason to stay in NHS and health care </a:t>
                      </a:r>
                    </a:p>
                  </a:txBody>
                  <a:tcPr/>
                </a:tc>
                <a:tc>
                  <a:txBody>
                    <a:bodyPr/>
                    <a:lstStyle/>
                    <a:p>
                      <a:r>
                        <a:rPr lang="en-GB" dirty="0"/>
                        <a:t>Over work </a:t>
                      </a:r>
                    </a:p>
                  </a:txBody>
                  <a:tcPr/>
                </a:tc>
                <a:tc>
                  <a:txBody>
                    <a:bodyPr/>
                    <a:lstStyle/>
                    <a:p>
                      <a:r>
                        <a:rPr lang="en-GB" dirty="0"/>
                        <a:t>Better opportunity to build a career in health sector as well as getting reward</a:t>
                      </a:r>
                    </a:p>
                  </a:txBody>
                  <a:tcPr/>
                </a:tc>
                <a:extLst>
                  <a:ext uri="{0D108BD9-81ED-4DB2-BD59-A6C34878D82A}">
                    <a16:rowId xmlns:a16="http://schemas.microsoft.com/office/drawing/2014/main" val="1923787432"/>
                  </a:ext>
                </a:extLst>
              </a:tr>
              <a:tr h="327651">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36340718"/>
                  </a:ext>
                </a:extLst>
              </a:tr>
            </a:tbl>
          </a:graphicData>
        </a:graphic>
      </p:graphicFrame>
      <p:sp>
        <p:nvSpPr>
          <p:cNvPr id="15"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FEF86DE5-40A9-0D2E-AF63-795DC2E4DC0E}"/>
              </a:ext>
            </a:extLst>
          </p:cNvPr>
          <p:cNvSpPr txBox="1"/>
          <p:nvPr/>
        </p:nvSpPr>
        <p:spPr>
          <a:xfrm>
            <a:off x="6095999" y="1584960"/>
            <a:ext cx="4043679" cy="369332"/>
          </a:xfrm>
          <a:prstGeom prst="rect">
            <a:avLst/>
          </a:prstGeom>
          <a:noFill/>
        </p:spPr>
        <p:txBody>
          <a:bodyPr wrap="square" rtlCol="0">
            <a:spAutoFit/>
          </a:bodyPr>
          <a:lstStyle/>
          <a:p>
            <a:r>
              <a:rPr lang="en-GB" b="1" dirty="0">
                <a:latin typeface="+mj-lt"/>
              </a:rPr>
              <a:t>Pay and Reward</a:t>
            </a:r>
          </a:p>
        </p:txBody>
      </p:sp>
    </p:spTree>
    <p:extLst>
      <p:ext uri="{BB962C8B-B14F-4D97-AF65-F5344CB8AC3E}">
        <p14:creationId xmlns:p14="http://schemas.microsoft.com/office/powerpoint/2010/main" val="86762986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5"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6"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87FF0-13F7-7DFC-5698-B73C52DFE9A8}"/>
              </a:ext>
            </a:extLst>
          </p:cNvPr>
          <p:cNvSpPr>
            <a:spLocks noGrp="1"/>
          </p:cNvSpPr>
          <p:nvPr>
            <p:ph type="title"/>
          </p:nvPr>
        </p:nvSpPr>
        <p:spPr>
          <a:xfrm>
            <a:off x="1078992" y="1350661"/>
            <a:ext cx="5017008" cy="4478405"/>
          </a:xfrm>
        </p:spPr>
        <p:txBody>
          <a:bodyPr vert="horz" lIns="91440" tIns="45720" rIns="91440" bIns="45720" rtlCol="0" anchor="t">
            <a:normAutofit/>
          </a:bodyPr>
          <a:lstStyle/>
          <a:p>
            <a:r>
              <a:rPr lang="en-US" sz="2100" dirty="0"/>
              <a:t>Following steps were taken to break down the nature and impact of the problem “staff shortage”</a:t>
            </a:r>
            <a:br>
              <a:rPr lang="en-US" sz="2100" dirty="0"/>
            </a:br>
            <a:r>
              <a:rPr lang="en-US" sz="2100" dirty="0"/>
              <a:t>definition of “Staff shortage”</a:t>
            </a:r>
            <a:br>
              <a:rPr lang="en-US" sz="2100" dirty="0"/>
            </a:br>
            <a:r>
              <a:rPr lang="en-US" sz="2100" dirty="0"/>
              <a:t>PESTEL analysis </a:t>
            </a:r>
            <a:br>
              <a:rPr lang="en-US" sz="2100" dirty="0"/>
            </a:br>
            <a:r>
              <a:rPr lang="en-US" sz="2100" dirty="0"/>
              <a:t>fishbone diagram to identify factors contributing to the problem “Staff shortage” with the help of literature</a:t>
            </a:r>
            <a:br>
              <a:rPr lang="en-US" sz="2100" dirty="0"/>
            </a:br>
            <a:r>
              <a:rPr lang="en-US" sz="2100" dirty="0"/>
              <a:t>several solution </a:t>
            </a:r>
            <a:br>
              <a:rPr lang="en-US" sz="2100" dirty="0"/>
            </a:br>
            <a:r>
              <a:rPr lang="en-US" sz="2100" dirty="0"/>
              <a:t>PMI diagnosis to prove the ideal chosen solution</a:t>
            </a:r>
            <a:br>
              <a:rPr lang="en-US" sz="2100" dirty="0"/>
            </a:br>
            <a:r>
              <a:rPr lang="en-US" sz="2100" dirty="0"/>
              <a:t> </a:t>
            </a:r>
          </a:p>
        </p:txBody>
      </p:sp>
      <p:sp>
        <p:nvSpPr>
          <p:cNvPr id="3" name="Text Placeholder 2">
            <a:extLst>
              <a:ext uri="{FF2B5EF4-FFF2-40B4-BE49-F238E27FC236}">
                <a16:creationId xmlns:a16="http://schemas.microsoft.com/office/drawing/2014/main" id="{5D01473B-CEE6-AE14-A6B1-E171E02B202F}"/>
              </a:ext>
            </a:extLst>
          </p:cNvPr>
          <p:cNvSpPr>
            <a:spLocks noGrp="1"/>
          </p:cNvSpPr>
          <p:nvPr>
            <p:ph type="body" idx="1"/>
          </p:nvPr>
        </p:nvSpPr>
        <p:spPr>
          <a:xfrm>
            <a:off x="7465324" y="1143000"/>
            <a:ext cx="3896437" cy="4375326"/>
          </a:xfrm>
        </p:spPr>
        <p:txBody>
          <a:bodyPr vert="horz" lIns="91440" tIns="45720" rIns="91440" bIns="45720" rtlCol="0" anchor="b">
            <a:normAutofit/>
          </a:bodyPr>
          <a:lstStyle/>
          <a:p>
            <a:pPr>
              <a:lnSpc>
                <a:spcPct val="100000"/>
              </a:lnSpc>
            </a:pPr>
            <a:r>
              <a:rPr lang="en-US" sz="2200" dirty="0"/>
              <a:t>Conclusion </a:t>
            </a:r>
          </a:p>
        </p:txBody>
      </p:sp>
      <p:cxnSp>
        <p:nvCxnSpPr>
          <p:cNvPr id="27" name="Straight Connector 13">
            <a:extLst>
              <a:ext uri="{FF2B5EF4-FFF2-40B4-BE49-F238E27FC236}">
                <a16:creationId xmlns:a16="http://schemas.microsoft.com/office/drawing/2014/main" id="{5FD019AA-952B-4B1F-936C-2012210EB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591" y="1028928"/>
            <a:ext cx="6094409" cy="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Freeform 6">
            <a:extLst>
              <a:ext uri="{FF2B5EF4-FFF2-40B4-BE49-F238E27FC236}">
                <a16:creationId xmlns:a16="http://schemas.microsoft.com/office/drawing/2014/main" id="{F8B3EA0B-3940-4613-830F-9A701BADF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301942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cxnSp>
        <p:nvCxnSpPr>
          <p:cNvPr id="29" name="Straight Connector 17">
            <a:extLst>
              <a:ext uri="{FF2B5EF4-FFF2-40B4-BE49-F238E27FC236}">
                <a16:creationId xmlns:a16="http://schemas.microsoft.com/office/drawing/2014/main" id="{ADEF486B-08F9-49C8-BDCF-55EC6CC455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5840060"/>
            <a:ext cx="465734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2646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0">
            <a:extLst>
              <a:ext uri="{FF2B5EF4-FFF2-40B4-BE49-F238E27FC236}">
                <a16:creationId xmlns:a16="http://schemas.microsoft.com/office/drawing/2014/main" id="{C629AF8A-C09C-4B6F-B505-26D1FD0FBE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2998"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 name="Rectangle 1">
            <a:extLst>
              <a:ext uri="{FF2B5EF4-FFF2-40B4-BE49-F238E27FC236}">
                <a16:creationId xmlns:a16="http://schemas.microsoft.com/office/drawing/2014/main" id="{3ABDCDCB-3581-7DFC-F92F-C64D007713B1}"/>
              </a:ext>
            </a:extLst>
          </p:cNvPr>
          <p:cNvSpPr>
            <a:spLocks noGrp="1" noChangeArrowheads="1"/>
          </p:cNvSpPr>
          <p:nvPr>
            <p:ph idx="1"/>
          </p:nvPr>
        </p:nvSpPr>
        <p:spPr bwMode="auto">
          <a:xfrm>
            <a:off x="5274732" y="1063256"/>
            <a:ext cx="6155267" cy="53070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152352" rIns="91440" bIns="45720" numCol="1" anchorCtr="0" compatLnSpc="1">
            <a:prstTxWarp prst="textNoShape">
              <a:avLst/>
            </a:prstTxWarp>
            <a:normAutofit fontScale="92500" lnSpcReduction="20000"/>
          </a:bodyPr>
          <a:lstStyle/>
          <a:p>
            <a:pPr marL="0" marR="0" lvl="0" indent="0" defTabSz="914400" rtl="0" eaLnBrk="0" fontAlgn="base" latinLnBrk="0" hangingPunct="0">
              <a:lnSpc>
                <a:spcPct val="100000"/>
              </a:lnSpc>
              <a:spcBef>
                <a:spcPct val="0"/>
              </a:spcBef>
              <a:spcAft>
                <a:spcPts val="600"/>
              </a:spcAft>
              <a:buClrTx/>
              <a:buSzTx/>
              <a:buFontTx/>
              <a:buNone/>
              <a:tabLst/>
            </a:pPr>
            <a:endParaRPr kumimoji="0" lang="en-US" altLang="en-US" sz="1200" b="0"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Bach, S., 2003.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aspeninstitute.org.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5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https://scholar.google.com/scholar?hl=en&amp;as_sdt=0%2C5&amp;q=labor+law+contribution+to+staff+shortages&amp;btnG=&amp;oq=labor+law+contribution+to+staff</a:t>
            </a: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+short</a:t>
            </a:r>
            <a:b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Thursday July 2022].</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Combes, J.-B., Elliott, R. F. &amp;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Sk</a:t>
            </a:r>
            <a:r>
              <a:rPr kumimoji="0" lang="en-US" altLang="en-US" sz="1500" b="0" i="0" u="none" strike="noStrike" cap="none" normalizeH="0" baseline="0" dirty="0" err="1">
                <a:ln>
                  <a:noFill/>
                </a:ln>
                <a:effectLst/>
                <a:latin typeface="Calibri" panose="020F0502020204030204" pitchFamily="34" charset="0"/>
                <a:ea typeface="Calibri" panose="020F0502020204030204" pitchFamily="34" charset="0"/>
                <a:cs typeface="Arial" panose="020B0604020202020204" pitchFamily="34" charset="0"/>
              </a:rPr>
              <a:t>å</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tun</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 D., 2018. Hospital staff shortage: the role of the competitiveness of pay of different groups of nursing staff on staff shortage.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Applied economics,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50(60), pp. 6547-6552.</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Drennan, V. M. &amp; Ross, F., 2019. Global nurse shortages-the facts, the impact and action for change.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British medical bulletin,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130(1), pp. 25-37.</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Gulland, A., 2016. Staff shortages are putting UK breast cancer screening "at risk," survey finds.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BMJ (Online),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353, pp. i2350-i2350.</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Kmietowicz</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Z., 2015. Staff shortages and lack of data continue to blight England</a:t>
            </a:r>
            <a:r>
              <a:rPr kumimoji="0" lang="en-US" altLang="en-US" sz="1500" b="0" i="0" u="none" strike="noStrike" cap="none" normalizeH="0" baseline="0" dirty="0">
                <a:ln>
                  <a:noFill/>
                </a:ln>
                <a:effectLst/>
                <a:latin typeface="Calibri" panose="020F0502020204030204" pitchFamily="34" charset="0"/>
                <a:ea typeface="Calibri" panose="020F0502020204030204" pitchFamily="34" charset="0"/>
                <a:cs typeface="Arial" panose="020B0604020202020204" pitchFamily="34" charset="0"/>
              </a:rPr>
              <a:t>’</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 NHS and care regulator.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BMJ (Online),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351, pp. h4000-h4000.</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Scheffler, R.,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Cometto</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G. &amp;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Tulenko</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K., 2016.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 Workforce Requirements for Universal Health Coverage and the Sustainable Development Goals.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5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https://www.who.int/hrh/resources/health-observer17/en/</a:t>
            </a:r>
            <a:b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[Accessed 23 December 2018].</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Winter, . V., </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Schrey</a:t>
            </a:r>
            <a:r>
              <a:rPr kumimoji="0" lang="en-US" altLang="en-US" sz="1500" b="0" i="0" u="none" strike="noStrike" cap="none" normalizeH="0" baseline="0" dirty="0" err="1">
                <a:ln>
                  <a:noFill/>
                </a:ln>
                <a:effectLst/>
                <a:latin typeface="Calibri" panose="020F0502020204030204" pitchFamily="34" charset="0"/>
                <a:ea typeface="Calibri" panose="020F0502020204030204" pitchFamily="34" charset="0"/>
                <a:cs typeface="Arial" panose="020B0604020202020204" pitchFamily="34" charset="0"/>
              </a:rPr>
              <a:t>ö</a:t>
            </a:r>
            <a:r>
              <a:rPr kumimoji="0" lang="en-US" altLang="en-US" sz="15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gg</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J. &amp; Thiel, A., 2020. Hospital staff shortages: Environmental and organizational determinants and implications for patient satisfaction. </a:t>
            </a:r>
            <a:r>
              <a:rPr kumimoji="0" lang="en-US" altLang="en-US" sz="15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Health policy(Amsterdam), </a:t>
            </a:r>
            <a:r>
              <a:rPr kumimoji="0" lang="en-US" altLang="en-US" sz="15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124(4), pp. 380-388.</a:t>
            </a:r>
            <a:endParaRPr kumimoji="0" lang="en-GB" altLang="en-US" sz="15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None/>
              <a:tabLst/>
            </a:pPr>
            <a:endParaRPr kumimoji="0" lang="en-GB" altLang="en-US" sz="1000" b="0" i="0" u="none" strike="noStrike" cap="none" normalizeH="0" baseline="0" dirty="0">
              <a:ln>
                <a:noFill/>
              </a:ln>
              <a:effectLst/>
              <a:latin typeface="Arial" panose="020B0604020202020204" pitchFamily="34" charset="0"/>
            </a:endParaRPr>
          </a:p>
        </p:txBody>
      </p:sp>
      <p:sp>
        <p:nvSpPr>
          <p:cNvPr id="1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21D57EE8-71AC-8788-9C16-1DE413DC5DE0}"/>
              </a:ext>
            </a:extLst>
          </p:cNvPr>
          <p:cNvSpPr txBox="1"/>
          <p:nvPr/>
        </p:nvSpPr>
        <p:spPr>
          <a:xfrm>
            <a:off x="599441" y="2143760"/>
            <a:ext cx="3119119" cy="369332"/>
          </a:xfrm>
          <a:prstGeom prst="rect">
            <a:avLst/>
          </a:prstGeom>
          <a:noFill/>
        </p:spPr>
        <p:txBody>
          <a:bodyPr wrap="square" rtlCol="0">
            <a:spAutoFit/>
          </a:bodyPr>
          <a:lstStyle/>
          <a:p>
            <a:r>
              <a:rPr lang="en-GB" b="1" dirty="0"/>
              <a:t>References </a:t>
            </a:r>
          </a:p>
        </p:txBody>
      </p:sp>
    </p:spTree>
    <p:extLst>
      <p:ext uri="{BB962C8B-B14F-4D97-AF65-F5344CB8AC3E}">
        <p14:creationId xmlns:p14="http://schemas.microsoft.com/office/powerpoint/2010/main" val="1801024520"/>
      </p:ext>
    </p:extLst>
  </p:cSld>
  <p:clrMapOvr>
    <a:masterClrMapping/>
  </p:clrMapOvr>
</p:sld>
</file>

<file path=ppt/theme/theme1.xml><?xml version="1.0" encoding="utf-8"?>
<a:theme xmlns:a="http://schemas.openxmlformats.org/drawingml/2006/main" name="HeadlinesVTI">
  <a:themeElements>
    <a:clrScheme name="AnalogousFromRegularSeedLeftStep">
      <a:dk1>
        <a:srgbClr val="000000"/>
      </a:dk1>
      <a:lt1>
        <a:srgbClr val="FFFFFF"/>
      </a:lt1>
      <a:dk2>
        <a:srgbClr val="301B2C"/>
      </a:dk2>
      <a:lt2>
        <a:srgbClr val="F0F1F3"/>
      </a:lt2>
      <a:accent1>
        <a:srgbClr val="ADA244"/>
      </a:accent1>
      <a:accent2>
        <a:srgbClr val="B1743B"/>
      </a:accent2>
      <a:accent3>
        <a:srgbClr val="C3544D"/>
      </a:accent3>
      <a:accent4>
        <a:srgbClr val="B13B65"/>
      </a:accent4>
      <a:accent5>
        <a:srgbClr val="C34DA8"/>
      </a:accent5>
      <a:accent6>
        <a:srgbClr val="9B3BB1"/>
      </a:accent6>
      <a:hlink>
        <a:srgbClr val="5863C7"/>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7" ma:contentTypeDescription="Create a new document." ma:contentTypeScope="" ma:versionID="b03b4a1d3cdde0d0b994b166c25c70c4">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730bb355bc2475717ba4be89b3e6b7d4"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3EFE158-4F2B-472B-A9E7-895AA49915CE}">
  <ds:schemaRefs>
    <ds:schemaRef ds:uri="http://schemas.microsoft.com/sharepoint/v3/contenttype/forms"/>
  </ds:schemaRefs>
</ds:datastoreItem>
</file>

<file path=customXml/itemProps2.xml><?xml version="1.0" encoding="utf-8"?>
<ds:datastoreItem xmlns:ds="http://schemas.openxmlformats.org/officeDocument/2006/customXml" ds:itemID="{3964957B-2EEB-4C2B-BABA-895A938992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E5FA74-1FF6-43BA-81EB-2EEC15AE4689}">
  <ds:schemaRefs>
    <ds:schemaRef ds:uri="http://purl.org/dc/terms/"/>
    <ds:schemaRef ds:uri="http://purl.org/dc/dcmitype/"/>
    <ds:schemaRef ds:uri="http://purl.org/dc/elements/1.1/"/>
    <ds:schemaRef ds:uri="2fff46f4-612e-44ba-884a-bcd0b08f5dc6"/>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2185e222-3c8d-40d1-8655-532d5209bd26"/>
  </ds:schemaRefs>
</ds:datastoreItem>
</file>

<file path=docProps/app.xml><?xml version="1.0" encoding="utf-8"?>
<Properties xmlns="http://schemas.openxmlformats.org/officeDocument/2006/extended-properties" xmlns:vt="http://schemas.openxmlformats.org/officeDocument/2006/docPropsVTypes">
  <TotalTime>3464</TotalTime>
  <Words>733</Words>
  <Application>Microsoft Office PowerPoint</Application>
  <PresentationFormat>Widescreen</PresentationFormat>
  <Paragraphs>79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Calibri</vt:lpstr>
      <vt:lpstr>Calibri Light</vt:lpstr>
      <vt:lpstr>Sitka Banner</vt:lpstr>
      <vt:lpstr>HeadlinesVTI</vt:lpstr>
      <vt:lpstr>Staff Shortage</vt:lpstr>
      <vt:lpstr>PowerPoint Presentation</vt:lpstr>
      <vt:lpstr>Staff shortage </vt:lpstr>
      <vt:lpstr>Nature </vt:lpstr>
      <vt:lpstr>Impact </vt:lpstr>
      <vt:lpstr>PowerPoint Presentation</vt:lpstr>
      <vt:lpstr>PowerPoint Presentation</vt:lpstr>
      <vt:lpstr>Solutions </vt:lpstr>
      <vt:lpstr>Best chosen solution through PMI</vt:lpstr>
      <vt:lpstr>Following steps were taken to break down the nature and impact of the problem “staff shortage” definition of “Staff shortage” PESTEL analysis  fishbone diagram to identify factors contributing to the problem “Staff shortage” with the help of literature several solution  PMI diagnosis to prove the ideal chosen solution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Tehreem Arshad (2120566)</cp:lastModifiedBy>
  <cp:revision>59</cp:revision>
  <dcterms:created xsi:type="dcterms:W3CDTF">2019-10-16T03:03:10Z</dcterms:created>
  <dcterms:modified xsi:type="dcterms:W3CDTF">2022-07-09T16:43:35Z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