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4.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theme/theme5.xml" ContentType="application/vnd.openxmlformats-officedocument.theme+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6.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7.xml" ContentType="application/vnd.openxmlformats-officedocument.theme+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theme/theme8.xml" ContentType="application/vnd.openxmlformats-officedocument.theme+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slideLayouts/slideLayout115.xml" ContentType="application/vnd.openxmlformats-officedocument.presentationml.slideLayout+xml"/>
  <Override PartName="/ppt/slideLayouts/slideLayout116.xml" ContentType="application/vnd.openxmlformats-officedocument.presentationml.slideLayout+xml"/>
  <Override PartName="/ppt/slideLayouts/slideLayout117.xml" ContentType="application/vnd.openxmlformats-officedocument.presentationml.slideLayout+xml"/>
  <Override PartName="/ppt/slideLayouts/slideLayout118.xml" ContentType="application/vnd.openxmlformats-officedocument.presentationml.slideLayout+xml"/>
  <Override PartName="/ppt/slideLayouts/slideLayout119.xml" ContentType="application/vnd.openxmlformats-officedocument.presentationml.slideLayout+xml"/>
  <Override PartName="/ppt/slideLayouts/slideLayout120.xml" ContentType="application/vnd.openxmlformats-officedocument.presentationml.slideLayout+xml"/>
  <Override PartName="/ppt/slideLayouts/slideLayout121.xml" ContentType="application/vnd.openxmlformats-officedocument.presentationml.slideLayout+xml"/>
  <Override PartName="/ppt/slideLayouts/slideLayout122.xml" ContentType="application/vnd.openxmlformats-officedocument.presentationml.slideLayout+xml"/>
  <Override PartName="/ppt/slideLayouts/slideLayout123.xml" ContentType="application/vnd.openxmlformats-officedocument.presentationml.slideLayout+xml"/>
  <Override PartName="/ppt/slideLayouts/slideLayout124.xml" ContentType="application/vnd.openxmlformats-officedocument.presentationml.slideLayout+xml"/>
  <Override PartName="/ppt/slideLayouts/slideLayout125.xml" ContentType="application/vnd.openxmlformats-officedocument.presentationml.slideLayout+xml"/>
  <Override PartName="/ppt/slideLayouts/slideLayout126.xml" ContentType="application/vnd.openxmlformats-officedocument.presentationml.slideLayout+xml"/>
  <Override PartName="/ppt/slideLayouts/slideLayout127.xml" ContentType="application/vnd.openxmlformats-officedocument.presentationml.slideLayout+xml"/>
  <Override PartName="/ppt/slideLayouts/slideLayout128.xml" ContentType="application/vnd.openxmlformats-officedocument.presentationml.slideLayout+xml"/>
  <Override PartName="/ppt/theme/theme9.xml" ContentType="application/vnd.openxmlformats-officedocument.theme+xml"/>
  <Override PartName="/ppt/slideLayouts/slideLayout129.xml" ContentType="application/vnd.openxmlformats-officedocument.presentationml.slideLayout+xml"/>
  <Override PartName="/ppt/slideLayouts/slideLayout130.xml" ContentType="application/vnd.openxmlformats-officedocument.presentationml.slideLayout+xml"/>
  <Override PartName="/ppt/slideLayouts/slideLayout131.xml" ContentType="application/vnd.openxmlformats-officedocument.presentationml.slideLayout+xml"/>
  <Override PartName="/ppt/slideLayouts/slideLayout132.xml" ContentType="application/vnd.openxmlformats-officedocument.presentationml.slideLayout+xml"/>
  <Override PartName="/ppt/slideLayouts/slideLayout133.xml" ContentType="application/vnd.openxmlformats-officedocument.presentationml.slideLayout+xml"/>
  <Override PartName="/ppt/slideLayouts/slideLayout134.xml" ContentType="application/vnd.openxmlformats-officedocument.presentationml.slideLayout+xml"/>
  <Override PartName="/ppt/slideLayouts/slideLayout135.xml" ContentType="application/vnd.openxmlformats-officedocument.presentationml.slideLayout+xml"/>
  <Override PartName="/ppt/slideLayouts/slideLayout136.xml" ContentType="application/vnd.openxmlformats-officedocument.presentationml.slideLayout+xml"/>
  <Override PartName="/ppt/slideLayouts/slideLayout137.xml" ContentType="application/vnd.openxmlformats-officedocument.presentationml.slideLayout+xml"/>
  <Override PartName="/ppt/slideLayouts/slideLayout138.xml" ContentType="application/vnd.openxmlformats-officedocument.presentationml.slideLayout+xml"/>
  <Override PartName="/ppt/slideLayouts/slideLayout139.xml" ContentType="application/vnd.openxmlformats-officedocument.presentationml.slideLayout+xml"/>
  <Override PartName="/ppt/slideLayouts/slideLayout140.xml" ContentType="application/vnd.openxmlformats-officedocument.presentationml.slideLayout+xml"/>
  <Override PartName="/ppt/slideLayouts/slideLayout141.xml" ContentType="application/vnd.openxmlformats-officedocument.presentationml.slideLayout+xml"/>
  <Override PartName="/ppt/slideLayouts/slideLayout142.xml" ContentType="application/vnd.openxmlformats-officedocument.presentationml.slideLayout+xml"/>
  <Override PartName="/ppt/slideLayouts/slideLayout143.xml" ContentType="application/vnd.openxmlformats-officedocument.presentationml.slideLayout+xml"/>
  <Override PartName="/ppt/slideLayouts/slideLayout144.xml" ContentType="application/vnd.openxmlformats-officedocument.presentationml.slideLayout+xml"/>
  <Override PartName="/ppt/slideLayouts/slideLayout145.xml" ContentType="application/vnd.openxmlformats-officedocument.presentationml.slideLayout+xml"/>
  <Override PartName="/ppt/theme/theme10.xml" ContentType="application/vnd.openxmlformats-officedocument.theme+xml"/>
  <Override PartName="/ppt/slideLayouts/slideLayout146.xml" ContentType="application/vnd.openxmlformats-officedocument.presentationml.slideLayout+xml"/>
  <Override PartName="/ppt/slideLayouts/slideLayout147.xml" ContentType="application/vnd.openxmlformats-officedocument.presentationml.slideLayout+xml"/>
  <Override PartName="/ppt/slideLayouts/slideLayout148.xml" ContentType="application/vnd.openxmlformats-officedocument.presentationml.slideLayout+xml"/>
  <Override PartName="/ppt/slideLayouts/slideLayout149.xml" ContentType="application/vnd.openxmlformats-officedocument.presentationml.slideLayout+xml"/>
  <Override PartName="/ppt/slideLayouts/slideLayout150.xml" ContentType="application/vnd.openxmlformats-officedocument.presentationml.slideLayout+xml"/>
  <Override PartName="/ppt/slideLayouts/slideLayout151.xml" ContentType="application/vnd.openxmlformats-officedocument.presentationml.slideLayout+xml"/>
  <Override PartName="/ppt/slideLayouts/slideLayout152.xml" ContentType="application/vnd.openxmlformats-officedocument.presentationml.slideLayout+xml"/>
  <Override PartName="/ppt/slideLayouts/slideLayout153.xml" ContentType="application/vnd.openxmlformats-officedocument.presentationml.slideLayout+xml"/>
  <Override PartName="/ppt/slideLayouts/slideLayout154.xml" ContentType="application/vnd.openxmlformats-officedocument.presentationml.slideLayout+xml"/>
  <Override PartName="/ppt/slideLayouts/slideLayout155.xml" ContentType="application/vnd.openxmlformats-officedocument.presentationml.slideLayout+xml"/>
  <Override PartName="/ppt/slideLayouts/slideLayout156.xml" ContentType="application/vnd.openxmlformats-officedocument.presentationml.slideLayout+xml"/>
  <Override PartName="/ppt/slideLayouts/slideLayout157.xml" ContentType="application/vnd.openxmlformats-officedocument.presentationml.slideLayout+xml"/>
  <Override PartName="/ppt/slideLayouts/slideLayout158.xml" ContentType="application/vnd.openxmlformats-officedocument.presentationml.slideLayout+xml"/>
  <Override PartName="/ppt/slideLayouts/slideLayout159.xml" ContentType="application/vnd.openxmlformats-officedocument.presentationml.slideLayout+xml"/>
  <Override PartName="/ppt/slideLayouts/slideLayout160.xml" ContentType="application/vnd.openxmlformats-officedocument.presentationml.slideLayout+xml"/>
  <Override PartName="/ppt/slideLayouts/slideLayout161.xml" ContentType="application/vnd.openxmlformats-officedocument.presentationml.slideLayout+xml"/>
  <Override PartName="/ppt/slideLayouts/slideLayout162.xml" ContentType="application/vnd.openxmlformats-officedocument.presentationml.slideLayout+xml"/>
  <Override PartName="/ppt/theme/theme11.xml" ContentType="application/vnd.openxmlformats-officedocument.theme+xml"/>
  <Override PartName="/ppt/slideLayouts/slideLayout163.xml" ContentType="application/vnd.openxmlformats-officedocument.presentationml.slideLayout+xml"/>
  <Override PartName="/ppt/slideLayouts/slideLayout164.xml" ContentType="application/vnd.openxmlformats-officedocument.presentationml.slideLayout+xml"/>
  <Override PartName="/ppt/slideLayouts/slideLayout165.xml" ContentType="application/vnd.openxmlformats-officedocument.presentationml.slideLayout+xml"/>
  <Override PartName="/ppt/slideLayouts/slideLayout166.xml" ContentType="application/vnd.openxmlformats-officedocument.presentationml.slideLayout+xml"/>
  <Override PartName="/ppt/slideLayouts/slideLayout167.xml" ContentType="application/vnd.openxmlformats-officedocument.presentationml.slideLayout+xml"/>
  <Override PartName="/ppt/slideLayouts/slideLayout168.xml" ContentType="application/vnd.openxmlformats-officedocument.presentationml.slideLayout+xml"/>
  <Override PartName="/ppt/slideLayouts/slideLayout169.xml" ContentType="application/vnd.openxmlformats-officedocument.presentationml.slideLayout+xml"/>
  <Override PartName="/ppt/slideLayouts/slideLayout170.xml" ContentType="application/vnd.openxmlformats-officedocument.presentationml.slideLayout+xml"/>
  <Override PartName="/ppt/slideLayouts/slideLayout171.xml" ContentType="application/vnd.openxmlformats-officedocument.presentationml.slideLayout+xml"/>
  <Override PartName="/ppt/slideLayouts/slideLayout172.xml" ContentType="application/vnd.openxmlformats-officedocument.presentationml.slideLayout+xml"/>
  <Override PartName="/ppt/slideLayouts/slideLayout173.xml" ContentType="application/vnd.openxmlformats-officedocument.presentationml.slideLayout+xml"/>
  <Override PartName="/ppt/slideLayouts/slideLayout174.xml" ContentType="application/vnd.openxmlformats-officedocument.presentationml.slideLayout+xml"/>
  <Override PartName="/ppt/slideLayouts/slideLayout175.xml" ContentType="application/vnd.openxmlformats-officedocument.presentationml.slideLayout+xml"/>
  <Override PartName="/ppt/slideLayouts/slideLayout176.xml" ContentType="application/vnd.openxmlformats-officedocument.presentationml.slideLayout+xml"/>
  <Override PartName="/ppt/slideLayouts/slideLayout177.xml" ContentType="application/vnd.openxmlformats-officedocument.presentationml.slideLayout+xml"/>
  <Override PartName="/ppt/slideLayouts/slideLayout178.xml" ContentType="application/vnd.openxmlformats-officedocument.presentationml.slideLayout+xml"/>
  <Override PartName="/ppt/slideLayouts/slideLayout179.xml" ContentType="application/vnd.openxmlformats-officedocument.presentationml.slideLayout+xml"/>
  <Override PartName="/ppt/theme/theme12.xml" ContentType="application/vnd.openxmlformats-officedocument.theme+xml"/>
  <Override PartName="/ppt/slideLayouts/slideLayout180.xml" ContentType="application/vnd.openxmlformats-officedocument.presentationml.slideLayout+xml"/>
  <Override PartName="/ppt/slideLayouts/slideLayout181.xml" ContentType="application/vnd.openxmlformats-officedocument.presentationml.slideLayout+xml"/>
  <Override PartName="/ppt/slideLayouts/slideLayout182.xml" ContentType="application/vnd.openxmlformats-officedocument.presentationml.slideLayout+xml"/>
  <Override PartName="/ppt/slideLayouts/slideLayout183.xml" ContentType="application/vnd.openxmlformats-officedocument.presentationml.slideLayout+xml"/>
  <Override PartName="/ppt/slideLayouts/slideLayout184.xml" ContentType="application/vnd.openxmlformats-officedocument.presentationml.slideLayout+xml"/>
  <Override PartName="/ppt/slideLayouts/slideLayout185.xml" ContentType="application/vnd.openxmlformats-officedocument.presentationml.slideLayout+xml"/>
  <Override PartName="/ppt/slideLayouts/slideLayout186.xml" ContentType="application/vnd.openxmlformats-officedocument.presentationml.slideLayout+xml"/>
  <Override PartName="/ppt/slideLayouts/slideLayout187.xml" ContentType="application/vnd.openxmlformats-officedocument.presentationml.slideLayout+xml"/>
  <Override PartName="/ppt/slideLayouts/slideLayout188.xml" ContentType="application/vnd.openxmlformats-officedocument.presentationml.slideLayout+xml"/>
  <Override PartName="/ppt/slideLayouts/slideLayout189.xml" ContentType="application/vnd.openxmlformats-officedocument.presentationml.slideLayout+xml"/>
  <Override PartName="/ppt/slideLayouts/slideLayout190.xml" ContentType="application/vnd.openxmlformats-officedocument.presentationml.slideLayout+xml"/>
  <Override PartName="/ppt/theme/theme13.xml" ContentType="application/vnd.openxmlformats-officedocument.theme+xml"/>
  <Override PartName="/ppt/slideLayouts/slideLayout191.xml" ContentType="application/vnd.openxmlformats-officedocument.presentationml.slideLayout+xml"/>
  <Override PartName="/ppt/slideLayouts/slideLayout192.xml" ContentType="application/vnd.openxmlformats-officedocument.presentationml.slideLayout+xml"/>
  <Override PartName="/ppt/slideLayouts/slideLayout193.xml" ContentType="application/vnd.openxmlformats-officedocument.presentationml.slideLayout+xml"/>
  <Override PartName="/ppt/slideLayouts/slideLayout194.xml" ContentType="application/vnd.openxmlformats-officedocument.presentationml.slideLayout+xml"/>
  <Override PartName="/ppt/slideLayouts/slideLayout195.xml" ContentType="application/vnd.openxmlformats-officedocument.presentationml.slideLayout+xml"/>
  <Override PartName="/ppt/slideLayouts/slideLayout196.xml" ContentType="application/vnd.openxmlformats-officedocument.presentationml.slideLayout+xml"/>
  <Override PartName="/ppt/slideLayouts/slideLayout197.xml" ContentType="application/vnd.openxmlformats-officedocument.presentationml.slideLayout+xml"/>
  <Override PartName="/ppt/slideLayouts/slideLayout198.xml" ContentType="application/vnd.openxmlformats-officedocument.presentationml.slideLayout+xml"/>
  <Override PartName="/ppt/slideLayouts/slideLayout199.xml" ContentType="application/vnd.openxmlformats-officedocument.presentationml.slideLayout+xml"/>
  <Override PartName="/ppt/slideLayouts/slideLayout200.xml" ContentType="application/vnd.openxmlformats-officedocument.presentationml.slideLayout+xml"/>
  <Override PartName="/ppt/slideLayouts/slideLayout201.xml" ContentType="application/vnd.openxmlformats-officedocument.presentationml.slideLayout+xml"/>
  <Override PartName="/ppt/theme/theme14.xml" ContentType="application/vnd.openxmlformats-officedocument.theme+xml"/>
  <Override PartName="/ppt/theme/theme1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9" r:id="rId3"/>
    <p:sldMasterId id="2147483725" r:id="rId4"/>
    <p:sldMasterId id="2147483743" r:id="rId5"/>
    <p:sldMasterId id="2147483755" r:id="rId6"/>
    <p:sldMasterId id="2147483772" r:id="rId7"/>
    <p:sldMasterId id="2147483784" r:id="rId8"/>
    <p:sldMasterId id="2147483796" r:id="rId9"/>
    <p:sldMasterId id="2147483815" r:id="rId10"/>
    <p:sldMasterId id="2147483833" r:id="rId11"/>
    <p:sldMasterId id="2147483851" r:id="rId12"/>
    <p:sldMasterId id="2147483893" r:id="rId13"/>
    <p:sldMasterId id="2147483905" r:id="rId14"/>
  </p:sldMasterIdLst>
  <p:notesMasterIdLst>
    <p:notesMasterId r:id="rId30"/>
  </p:notesMasterIdLst>
  <p:sldIdLst>
    <p:sldId id="256" r:id="rId15"/>
    <p:sldId id="257" r:id="rId16"/>
    <p:sldId id="258" r:id="rId17"/>
    <p:sldId id="259" r:id="rId18"/>
    <p:sldId id="260" r:id="rId19"/>
    <p:sldId id="263" r:id="rId20"/>
    <p:sldId id="261" r:id="rId21"/>
    <p:sldId id="262" r:id="rId22"/>
    <p:sldId id="264" r:id="rId23"/>
    <p:sldId id="265" r:id="rId24"/>
    <p:sldId id="266" r:id="rId25"/>
    <p:sldId id="267" r:id="rId26"/>
    <p:sldId id="268" r:id="rId27"/>
    <p:sldId id="269" r:id="rId28"/>
    <p:sldId id="270"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58" autoAdjust="0"/>
    <p:restoredTop sz="94660"/>
  </p:normalViewPr>
  <p:slideViewPr>
    <p:cSldViewPr snapToGrid="0">
      <p:cViewPr varScale="1">
        <p:scale>
          <a:sx n="75" d="100"/>
          <a:sy n="75" d="100"/>
        </p:scale>
        <p:origin x="67"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3.xml"/><Relationship Id="rId18" Type="http://schemas.openxmlformats.org/officeDocument/2006/relationships/slide" Target="slides/slide4.xml"/><Relationship Id="rId26" Type="http://schemas.openxmlformats.org/officeDocument/2006/relationships/slide" Target="slides/slide12.xml"/><Relationship Id="rId3" Type="http://schemas.openxmlformats.org/officeDocument/2006/relationships/slideMaster" Target="slideMasters/slideMaster3.xml"/><Relationship Id="rId21" Type="http://schemas.openxmlformats.org/officeDocument/2006/relationships/slide" Target="slides/slide7.xml"/><Relationship Id="rId34" Type="http://schemas.openxmlformats.org/officeDocument/2006/relationships/tableStyles" Target="tableStyles.xml"/><Relationship Id="rId7" Type="http://schemas.openxmlformats.org/officeDocument/2006/relationships/slideMaster" Target="slideMasters/slideMaster7.xml"/><Relationship Id="rId12" Type="http://schemas.openxmlformats.org/officeDocument/2006/relationships/slideMaster" Target="slideMasters/slideMaster12.xml"/><Relationship Id="rId17" Type="http://schemas.openxmlformats.org/officeDocument/2006/relationships/slide" Target="slides/slide3.xml"/><Relationship Id="rId25" Type="http://schemas.openxmlformats.org/officeDocument/2006/relationships/slide" Target="slides/slide11.xml"/><Relationship Id="rId33"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2.xml"/><Relationship Id="rId20" Type="http://schemas.openxmlformats.org/officeDocument/2006/relationships/slide" Target="slides/slide6.xml"/><Relationship Id="rId29"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Master" Target="slideMasters/slideMaster11.xml"/><Relationship Id="rId24" Type="http://schemas.openxmlformats.org/officeDocument/2006/relationships/slide" Target="slides/slide10.xml"/><Relationship Id="rId32" Type="http://schemas.openxmlformats.org/officeDocument/2006/relationships/viewProps" Target="viewProps.xml"/><Relationship Id="rId5" Type="http://schemas.openxmlformats.org/officeDocument/2006/relationships/slideMaster" Target="slideMasters/slideMaster5.xml"/><Relationship Id="rId15" Type="http://schemas.openxmlformats.org/officeDocument/2006/relationships/slide" Target="slides/slide1.xml"/><Relationship Id="rId23" Type="http://schemas.openxmlformats.org/officeDocument/2006/relationships/slide" Target="slides/slide9.xml"/><Relationship Id="rId28" Type="http://schemas.openxmlformats.org/officeDocument/2006/relationships/slide" Target="slides/slide14.xml"/><Relationship Id="rId10" Type="http://schemas.openxmlformats.org/officeDocument/2006/relationships/slideMaster" Target="slideMasters/slideMaster10.xml"/><Relationship Id="rId19" Type="http://schemas.openxmlformats.org/officeDocument/2006/relationships/slide" Target="slides/slide5.xml"/><Relationship Id="rId31" Type="http://schemas.openxmlformats.org/officeDocument/2006/relationships/presProps" Target="presProp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Master" Target="slideMasters/slideMaster14.xml"/><Relationship Id="rId22" Type="http://schemas.openxmlformats.org/officeDocument/2006/relationships/slide" Target="slides/slide8.xml"/><Relationship Id="rId27" Type="http://schemas.openxmlformats.org/officeDocument/2006/relationships/slide" Target="slides/slide13.xml"/><Relationship Id="rId30" Type="http://schemas.openxmlformats.org/officeDocument/2006/relationships/notesMaster" Target="notesMasters/notesMaster1.xml"/><Relationship Id="rId8" Type="http://schemas.openxmlformats.org/officeDocument/2006/relationships/slideMaster" Target="slideMasters/slideMaster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1B8E26-4424-4C43-AB39-E53D5700FFED}" type="datetimeFigureOut">
              <a:rPr lang="en-IN" smtClean="0"/>
              <a:t>23-07-2024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6E3684-1A78-4986-8072-65CF510A4827}" type="slidenum">
              <a:rPr lang="en-IN" smtClean="0"/>
              <a:t>‹#›</a:t>
            </a:fld>
            <a:endParaRPr lang="en-IN"/>
          </a:p>
        </p:txBody>
      </p:sp>
    </p:spTree>
    <p:extLst>
      <p:ext uri="{BB962C8B-B14F-4D97-AF65-F5344CB8AC3E}">
        <p14:creationId xmlns:p14="http://schemas.microsoft.com/office/powerpoint/2010/main" val="3917148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presentation, we'll start by exploring the importance of technology in training and development. We'll then analyze the benefits for both employees and employers, supported by case studies from organizations such as Google, IBM, Deloitte, Amazon, Walmart, Accenture, GE, and Cisco. We'll conclude with a summary of the key points and a Q&amp;A session."</a:t>
            </a:r>
            <a:endParaRPr lang="en-IN" dirty="0"/>
          </a:p>
        </p:txBody>
      </p:sp>
      <p:sp>
        <p:nvSpPr>
          <p:cNvPr id="4" name="Slide Number Placeholder 3"/>
          <p:cNvSpPr>
            <a:spLocks noGrp="1"/>
          </p:cNvSpPr>
          <p:nvPr>
            <p:ph type="sldNum" sz="quarter" idx="5"/>
          </p:nvPr>
        </p:nvSpPr>
        <p:spPr/>
        <p:txBody>
          <a:bodyPr/>
          <a:lstStyle/>
          <a:p>
            <a:fld id="{906E3684-1A78-4986-8072-65CF510A4827}" type="slidenum">
              <a:rPr lang="en-IN" smtClean="0"/>
              <a:t>2</a:t>
            </a:fld>
            <a:endParaRPr lang="en-IN"/>
          </a:p>
        </p:txBody>
      </p:sp>
    </p:spTree>
    <p:extLst>
      <p:ext uri="{BB962C8B-B14F-4D97-AF65-F5344CB8AC3E}">
        <p14:creationId xmlns:p14="http://schemas.microsoft.com/office/powerpoint/2010/main" val="26822244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"Technology has revolutionized training and development by making it more accessible and flexible. Employees can learn at their own pace and from anywhere, which enhances engagement through interactive content. It also allows for personalized learning experiences tailored to individual needs. Moreover, technology enables scalable training programs that can reach a larger audience without a significant increase in costs, making it cost-effective for organizations (Alam, 2019; Brown, 2020; Smith, 2021; Jones, 2018; Johnson, 2020)."</a:t>
            </a:r>
            <a:endParaRPr lang="en-IN" dirty="0"/>
          </a:p>
        </p:txBody>
      </p:sp>
      <p:sp>
        <p:nvSpPr>
          <p:cNvPr id="4" name="Slide Number Placeholder 3"/>
          <p:cNvSpPr>
            <a:spLocks noGrp="1"/>
          </p:cNvSpPr>
          <p:nvPr>
            <p:ph type="sldNum" sz="quarter" idx="5"/>
          </p:nvPr>
        </p:nvSpPr>
        <p:spPr/>
        <p:txBody>
          <a:bodyPr/>
          <a:lstStyle/>
          <a:p>
            <a:fld id="{906E3684-1A78-4986-8072-65CF510A4827}" type="slidenum">
              <a:rPr lang="en-IN" smtClean="0"/>
              <a:t>3</a:t>
            </a:fld>
            <a:endParaRPr lang="en-IN"/>
          </a:p>
        </p:txBody>
      </p:sp>
    </p:spTree>
    <p:extLst>
      <p:ext uri="{BB962C8B-B14F-4D97-AF65-F5344CB8AC3E}">
        <p14:creationId xmlns:p14="http://schemas.microsoft.com/office/powerpoint/2010/main" val="2436314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"Technology-based training programs offer numerous benefits for employees. They provide convenience and flexibility, allowing employees to learn at their own pace. Additionally, employees have access to a vast range of resources and opportunities for continuous learning. This leads to improved engagement and motivation, as well as better retention of information, ultimately enhancing their skill sets (Davis, 2019; Martins, 2020; Kim, 2021; Lee, 2018; Clark, 2019)."</a:t>
            </a:r>
            <a:endParaRPr lang="en-IN" dirty="0"/>
          </a:p>
        </p:txBody>
      </p:sp>
      <p:sp>
        <p:nvSpPr>
          <p:cNvPr id="4" name="Slide Number Placeholder 3"/>
          <p:cNvSpPr>
            <a:spLocks noGrp="1"/>
          </p:cNvSpPr>
          <p:nvPr>
            <p:ph type="sldNum" sz="quarter" idx="5"/>
          </p:nvPr>
        </p:nvSpPr>
        <p:spPr/>
        <p:txBody>
          <a:bodyPr/>
          <a:lstStyle/>
          <a:p>
            <a:fld id="{906E3684-1A78-4986-8072-65CF510A4827}" type="slidenum">
              <a:rPr lang="en-IN" smtClean="0"/>
              <a:t>4</a:t>
            </a:fld>
            <a:endParaRPr lang="en-IN"/>
          </a:p>
        </p:txBody>
      </p:sp>
    </p:spTree>
    <p:extLst>
      <p:ext uri="{BB962C8B-B14F-4D97-AF65-F5344CB8AC3E}">
        <p14:creationId xmlns:p14="http://schemas.microsoft.com/office/powerpoint/2010/main" val="3285058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"Google has successfully integrated technology into its training programs through the Google Learning Hub. This platform offers online courses and certifications, allowing employees to personalize their learning paths. The use of gamification has further increased engagement and motivation among employees. As a result, Google reports high employee satisfaction rates with its training programs (Google, 2021)."</a:t>
            </a:r>
            <a:endParaRPr lang="en-IN" dirty="0"/>
          </a:p>
        </p:txBody>
      </p:sp>
      <p:sp>
        <p:nvSpPr>
          <p:cNvPr id="4" name="Slide Number Placeholder 3"/>
          <p:cNvSpPr>
            <a:spLocks noGrp="1"/>
          </p:cNvSpPr>
          <p:nvPr>
            <p:ph type="sldNum" sz="quarter" idx="5"/>
          </p:nvPr>
        </p:nvSpPr>
        <p:spPr/>
        <p:txBody>
          <a:bodyPr/>
          <a:lstStyle/>
          <a:p>
            <a:fld id="{906E3684-1A78-4986-8072-65CF510A4827}" type="slidenum">
              <a:rPr lang="en-IN" smtClean="0"/>
              <a:t>5</a:t>
            </a:fld>
            <a:endParaRPr lang="en-IN"/>
          </a:p>
        </p:txBody>
      </p:sp>
    </p:spTree>
    <p:extLst>
      <p:ext uri="{BB962C8B-B14F-4D97-AF65-F5344CB8AC3E}">
        <p14:creationId xmlns:p14="http://schemas.microsoft.com/office/powerpoint/2010/main" val="20087070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"IBM employs AI-driven learning platforms to provide personalized training experiences. They also utilize virtual and augmented reality for hands-on training, which has proven highly effective. IBM emphasizes continuous learning and skill development, leading to significant improvements in employee performance (IBM, 2020)."</a:t>
            </a:r>
            <a:endParaRPr lang="en-IN" dirty="0"/>
          </a:p>
        </p:txBody>
      </p:sp>
      <p:sp>
        <p:nvSpPr>
          <p:cNvPr id="4" name="Slide Number Placeholder 3"/>
          <p:cNvSpPr>
            <a:spLocks noGrp="1"/>
          </p:cNvSpPr>
          <p:nvPr>
            <p:ph type="sldNum" sz="quarter" idx="5"/>
          </p:nvPr>
        </p:nvSpPr>
        <p:spPr/>
        <p:txBody>
          <a:bodyPr/>
          <a:lstStyle/>
          <a:p>
            <a:fld id="{906E3684-1A78-4986-8072-65CF510A4827}" type="slidenum">
              <a:rPr lang="en-IN" smtClean="0"/>
              <a:t>6</a:t>
            </a:fld>
            <a:endParaRPr lang="en-IN"/>
          </a:p>
        </p:txBody>
      </p:sp>
    </p:spTree>
    <p:extLst>
      <p:ext uri="{BB962C8B-B14F-4D97-AF65-F5344CB8AC3E}">
        <p14:creationId xmlns:p14="http://schemas.microsoft.com/office/powerpoint/2010/main" val="5740494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"Deloitte leverages virtual classrooms and webinars to deliver training. They integrate social learning tools, allowing for peer-to-peer learning and enhanced collaboration. Deloitte's comprehensive learning management system (LMS) ensures that training is well-organized and accessible to all employees, fostering a collaborative learning environment (Deloitte, 2021)."</a:t>
            </a:r>
            <a:endParaRPr lang="en-IN" dirty="0"/>
          </a:p>
        </p:txBody>
      </p:sp>
      <p:sp>
        <p:nvSpPr>
          <p:cNvPr id="4" name="Slide Number Placeholder 3"/>
          <p:cNvSpPr>
            <a:spLocks noGrp="1"/>
          </p:cNvSpPr>
          <p:nvPr>
            <p:ph type="sldNum" sz="quarter" idx="5"/>
          </p:nvPr>
        </p:nvSpPr>
        <p:spPr/>
        <p:txBody>
          <a:bodyPr/>
          <a:lstStyle/>
          <a:p>
            <a:fld id="{906E3684-1A78-4986-8072-65CF510A4827}" type="slidenum">
              <a:rPr lang="en-IN" smtClean="0"/>
              <a:t>7</a:t>
            </a:fld>
            <a:endParaRPr lang="en-IN"/>
          </a:p>
        </p:txBody>
      </p:sp>
    </p:spTree>
    <p:extLst>
      <p:ext uri="{BB962C8B-B14F-4D97-AF65-F5344CB8AC3E}">
        <p14:creationId xmlns:p14="http://schemas.microsoft.com/office/powerpoint/2010/main" val="36885100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"Amazon's Career Choice program is a prime example of technology-driven training. It offers e-learning modules and video tutorials, supported by data-driven learning strategies. This program focuses on upskilling employees and has resulted in high completion rates, showcasing its effectiveness (Amazon, 2020)."</a:t>
            </a:r>
            <a:endParaRPr lang="en-IN" dirty="0"/>
          </a:p>
        </p:txBody>
      </p:sp>
      <p:sp>
        <p:nvSpPr>
          <p:cNvPr id="4" name="Slide Number Placeholder 3"/>
          <p:cNvSpPr>
            <a:spLocks noGrp="1"/>
          </p:cNvSpPr>
          <p:nvPr>
            <p:ph type="sldNum" sz="quarter" idx="5"/>
          </p:nvPr>
        </p:nvSpPr>
        <p:spPr/>
        <p:txBody>
          <a:bodyPr/>
          <a:lstStyle/>
          <a:p>
            <a:fld id="{906E3684-1A78-4986-8072-65CF510A4827}" type="slidenum">
              <a:rPr lang="en-IN" smtClean="0"/>
              <a:t>8</a:t>
            </a:fld>
            <a:endParaRPr lang="en-IN"/>
          </a:p>
        </p:txBody>
      </p:sp>
    </p:spTree>
    <p:extLst>
      <p:ext uri="{BB962C8B-B14F-4D97-AF65-F5344CB8AC3E}">
        <p14:creationId xmlns:p14="http://schemas.microsoft.com/office/powerpoint/2010/main" val="5618125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"Employers also benefit significantly from technology-based training programs. They are cost-effective, leading to increased productivity and better tracking and analysis of training effectiveness. These programs improve employee retention and contribute to overall organizational performance, making them a valuable investment (Anderson, 2019; Harris, 2020; Parker, 2019; Walker, 2020; Mitchell, 2021)."</a:t>
            </a:r>
            <a:endParaRPr lang="en-IN" dirty="0"/>
          </a:p>
        </p:txBody>
      </p:sp>
      <p:sp>
        <p:nvSpPr>
          <p:cNvPr id="4" name="Slide Number Placeholder 3"/>
          <p:cNvSpPr>
            <a:spLocks noGrp="1"/>
          </p:cNvSpPr>
          <p:nvPr>
            <p:ph type="sldNum" sz="quarter" idx="5"/>
          </p:nvPr>
        </p:nvSpPr>
        <p:spPr/>
        <p:txBody>
          <a:bodyPr/>
          <a:lstStyle/>
          <a:p>
            <a:fld id="{906E3684-1A78-4986-8072-65CF510A4827}" type="slidenum">
              <a:rPr lang="en-IN" smtClean="0"/>
              <a:t>9</a:t>
            </a:fld>
            <a:endParaRPr lang="en-IN"/>
          </a:p>
        </p:txBody>
      </p:sp>
    </p:spTree>
    <p:extLst>
      <p:ext uri="{BB962C8B-B14F-4D97-AF65-F5344CB8AC3E}">
        <p14:creationId xmlns:p14="http://schemas.microsoft.com/office/powerpoint/2010/main" val="39226452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"Walmart utilizes VR training to improve employee safety and compliance. This has significantly reduced training costs while enhancing compliance rates and employee satisfaction. Additionally, Walmart has seen improved safety records, highlighting the effectiveness of their VR training programs (Walmart, 2019)."</a:t>
            </a:r>
            <a:endParaRPr lang="en-IN" dirty="0"/>
          </a:p>
        </p:txBody>
      </p:sp>
      <p:sp>
        <p:nvSpPr>
          <p:cNvPr id="4" name="Slide Number Placeholder 3"/>
          <p:cNvSpPr>
            <a:spLocks noGrp="1"/>
          </p:cNvSpPr>
          <p:nvPr>
            <p:ph type="sldNum" sz="quarter" idx="5"/>
          </p:nvPr>
        </p:nvSpPr>
        <p:spPr/>
        <p:txBody>
          <a:bodyPr/>
          <a:lstStyle/>
          <a:p>
            <a:fld id="{906E3684-1A78-4986-8072-65CF510A4827}" type="slidenum">
              <a:rPr lang="en-IN" smtClean="0"/>
              <a:t>10</a:t>
            </a:fld>
            <a:endParaRPr lang="en-IN"/>
          </a:p>
        </p:txBody>
      </p:sp>
    </p:spTree>
    <p:extLst>
      <p:ext uri="{BB962C8B-B14F-4D97-AF65-F5344CB8AC3E}">
        <p14:creationId xmlns:p14="http://schemas.microsoft.com/office/powerpoint/2010/main" val="8091884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"Accenture's use of AI and machine learning enables personalized training experiences for employees. They also employ enhanced collaboration tools, fostering an agile learning environment. This approach has led to increased productivity, demonstrating the benefits of technology-based training for employers (Accenture, 2020)."</a:t>
            </a:r>
            <a:endParaRPr lang="en-IN" dirty="0"/>
          </a:p>
        </p:txBody>
      </p:sp>
      <p:sp>
        <p:nvSpPr>
          <p:cNvPr id="4" name="Slide Number Placeholder 3"/>
          <p:cNvSpPr>
            <a:spLocks noGrp="1"/>
          </p:cNvSpPr>
          <p:nvPr>
            <p:ph type="sldNum" sz="quarter" idx="5"/>
          </p:nvPr>
        </p:nvSpPr>
        <p:spPr/>
        <p:txBody>
          <a:bodyPr/>
          <a:lstStyle/>
          <a:p>
            <a:fld id="{906E3684-1A78-4986-8072-65CF510A4827}" type="slidenum">
              <a:rPr lang="en-IN" smtClean="0"/>
              <a:t>11</a:t>
            </a:fld>
            <a:endParaRPr lang="en-IN"/>
          </a:p>
        </p:txBody>
      </p:sp>
    </p:spTree>
    <p:extLst>
      <p:ext uri="{BB962C8B-B14F-4D97-AF65-F5344CB8AC3E}">
        <p14:creationId xmlns:p14="http://schemas.microsoft.com/office/powerpoint/2010/main" val="17600264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"General Electric (GE) uses digital twins and simulation-based training to provide real-time feedback and better align training with business goals. This approach has improved decision-making and skill development among employees, showcasing the benefits of integrating advanced technology into training programs (GE, 2021)."</a:t>
            </a:r>
            <a:endParaRPr lang="en-IN" dirty="0"/>
          </a:p>
        </p:txBody>
      </p:sp>
      <p:sp>
        <p:nvSpPr>
          <p:cNvPr id="4" name="Slide Number Placeholder 3"/>
          <p:cNvSpPr>
            <a:spLocks noGrp="1"/>
          </p:cNvSpPr>
          <p:nvPr>
            <p:ph type="sldNum" sz="quarter" idx="5"/>
          </p:nvPr>
        </p:nvSpPr>
        <p:spPr/>
        <p:txBody>
          <a:bodyPr/>
          <a:lstStyle/>
          <a:p>
            <a:fld id="{906E3684-1A78-4986-8072-65CF510A4827}" type="slidenum">
              <a:rPr lang="en-IN" smtClean="0"/>
              <a:t>12</a:t>
            </a:fld>
            <a:endParaRPr lang="en-IN"/>
          </a:p>
        </p:txBody>
      </p:sp>
    </p:spTree>
    <p:extLst>
      <p:ext uri="{BB962C8B-B14F-4D97-AF65-F5344CB8AC3E}">
        <p14:creationId xmlns:p14="http://schemas.microsoft.com/office/powerpoint/2010/main" val="557628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"Cisco's comprehensive e-learning platforms, combined with IoT integration, provide hands-on training experiences. This approach has significantly improved workforce competency and led to positive organizational outcomes, demonstrating the effectiveness of technology-based training (Cisco, 2020)."</a:t>
            </a:r>
            <a:endParaRPr lang="en-IN" dirty="0"/>
          </a:p>
        </p:txBody>
      </p:sp>
      <p:sp>
        <p:nvSpPr>
          <p:cNvPr id="4" name="Slide Number Placeholder 3"/>
          <p:cNvSpPr>
            <a:spLocks noGrp="1"/>
          </p:cNvSpPr>
          <p:nvPr>
            <p:ph type="sldNum" sz="quarter" idx="5"/>
          </p:nvPr>
        </p:nvSpPr>
        <p:spPr/>
        <p:txBody>
          <a:bodyPr/>
          <a:lstStyle/>
          <a:p>
            <a:fld id="{906E3684-1A78-4986-8072-65CF510A4827}" type="slidenum">
              <a:rPr lang="en-IN" smtClean="0"/>
              <a:t>13</a:t>
            </a:fld>
            <a:endParaRPr lang="en-IN"/>
          </a:p>
        </p:txBody>
      </p:sp>
    </p:spTree>
    <p:extLst>
      <p:ext uri="{BB962C8B-B14F-4D97-AF65-F5344CB8AC3E}">
        <p14:creationId xmlns:p14="http://schemas.microsoft.com/office/powerpoint/2010/main" val="36411072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technology plays a crucial role in modern training and development, offering numerous benefits for both employees and employers. It enhances accessibility, engagement, and personalization while being cost-effective and improving organizational performance. Continuous investment in technology-based training is essential for staying competitive. Thank you for listening, and now I welcome any questions you may have."</a:t>
            </a:r>
            <a:endParaRPr lang="en-IN" dirty="0"/>
          </a:p>
        </p:txBody>
      </p:sp>
      <p:sp>
        <p:nvSpPr>
          <p:cNvPr id="4" name="Slide Number Placeholder 3"/>
          <p:cNvSpPr>
            <a:spLocks noGrp="1"/>
          </p:cNvSpPr>
          <p:nvPr>
            <p:ph type="sldNum" sz="quarter" idx="5"/>
          </p:nvPr>
        </p:nvSpPr>
        <p:spPr/>
        <p:txBody>
          <a:bodyPr/>
          <a:lstStyle/>
          <a:p>
            <a:fld id="{906E3684-1A78-4986-8072-65CF510A4827}" type="slidenum">
              <a:rPr lang="en-IN" smtClean="0"/>
              <a:t>14</a:t>
            </a:fld>
            <a:endParaRPr lang="en-IN"/>
          </a:p>
        </p:txBody>
      </p:sp>
    </p:spTree>
    <p:extLst>
      <p:ext uri="{BB962C8B-B14F-4D97-AF65-F5344CB8AC3E}">
        <p14:creationId xmlns:p14="http://schemas.microsoft.com/office/powerpoint/2010/main" val="352334243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lists all the references used throughout the presentation. I've followed the Harvard style of referencing, and these sources provide further reading on the topics we've discussed. If you have any questions about the references, feel free to ask."</a:t>
            </a:r>
            <a:endParaRPr lang="en-IN" dirty="0"/>
          </a:p>
        </p:txBody>
      </p:sp>
      <p:sp>
        <p:nvSpPr>
          <p:cNvPr id="4" name="Slide Number Placeholder 3"/>
          <p:cNvSpPr>
            <a:spLocks noGrp="1"/>
          </p:cNvSpPr>
          <p:nvPr>
            <p:ph type="sldNum" sz="quarter" idx="5"/>
          </p:nvPr>
        </p:nvSpPr>
        <p:spPr/>
        <p:txBody>
          <a:bodyPr/>
          <a:lstStyle/>
          <a:p>
            <a:fld id="{906E3684-1A78-4986-8072-65CF510A4827}" type="slidenum">
              <a:rPr lang="en-IN" smtClean="0"/>
              <a:t>15</a:t>
            </a:fld>
            <a:endParaRPr lang="en-IN"/>
          </a:p>
        </p:txBody>
      </p:sp>
    </p:spTree>
    <p:extLst>
      <p:ext uri="{BB962C8B-B14F-4D97-AF65-F5344CB8AC3E}">
        <p14:creationId xmlns:p14="http://schemas.microsoft.com/office/powerpoint/2010/main" val="29952254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0.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5.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8.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8.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1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9.xml"/></Relationships>
</file>

<file path=ppt/slideLayouts/_rels/slideLayout11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9.xml"/></Relationships>
</file>

<file path=ppt/slideLayouts/_rels/slideLayout1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9.xml"/></Relationships>
</file>

<file path=ppt/slideLayouts/_rels/slideLayout11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9.xml"/></Relationships>
</file>

<file path=ppt/slideLayouts/_rels/slideLayout1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9.xml"/></Relationships>
</file>

<file path=ppt/slideLayouts/_rels/slideLayout1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9.xml"/></Relationships>
</file>

<file path=ppt/slideLayouts/_rels/slideLayout1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9.xml"/></Relationships>
</file>

<file path=ppt/slideLayouts/_rels/slideLayout1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9.xml"/></Relationships>
</file>

<file path=ppt/slideLayouts/_rels/slideLayout1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9.xml"/></Relationships>
</file>

<file path=ppt/slideLayouts/_rels/slideLayout1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9.xml"/></Relationships>
</file>

<file path=ppt/slideLayouts/_rels/slideLayout1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9.xml"/></Relationships>
</file>

<file path=ppt/slideLayouts/_rels/slideLayout1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9.xml"/></Relationships>
</file>

<file path=ppt/slideLayouts/_rels/slideLayout1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9.xml"/></Relationships>
</file>

<file path=ppt/slideLayouts/_rels/slideLayout124.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9.xml"/></Relationships>
</file>

<file path=ppt/slideLayouts/_rels/slideLayout12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9.xml"/></Relationships>
</file>

<file path=ppt/slideLayouts/_rels/slideLayout1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9.xml"/></Relationships>
</file>

<file path=ppt/slideLayouts/_rels/slideLayout12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9.xml"/></Relationships>
</file>

<file path=ppt/slideLayouts/_rels/slideLayout1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3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4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1.xml"/></Relationships>
</file>

<file path=ppt/slideLayouts/_rels/slideLayout14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4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3.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5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2.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6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16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16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16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16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16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16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2.xml"/></Relationships>
</file>

<file path=ppt/slideLayouts/_rels/slideLayout17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17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17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17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17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17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17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17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17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Master" Target="../slideMasters/slideMaster12.xml"/></Relationships>
</file>

<file path=ppt/slideLayouts/_rels/slideLayout17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8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8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9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9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20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a:xfrm>
            <a:off x="2416500" y="329307"/>
            <a:ext cx="4973915" cy="309201"/>
          </a:xfrm>
        </p:spPr>
        <p:txBody>
          <a:bodyPr/>
          <a:lstStyle/>
          <a:p>
            <a:endParaRPr lang="en-IN"/>
          </a:p>
        </p:txBody>
      </p:sp>
      <p:sp>
        <p:nvSpPr>
          <p:cNvPr id="6" name="Slide Number Placeholder 5"/>
          <p:cNvSpPr>
            <a:spLocks noGrp="1"/>
          </p:cNvSpPr>
          <p:nvPr>
            <p:ph type="sldNum" sz="quarter" idx="12"/>
          </p:nvPr>
        </p:nvSpPr>
        <p:spPr>
          <a:xfrm>
            <a:off x="1437664" y="798973"/>
            <a:ext cx="811019" cy="503578"/>
          </a:xfrm>
        </p:spPr>
        <p:txBody>
          <a:bodyPr/>
          <a:lstStyle/>
          <a:p>
            <a:fld id="{552C40BA-B382-4DE0-AF66-221EF9D95905}" type="slidenum">
              <a:rPr lang="en-IN" smtClean="0"/>
              <a:t>‹#›</a:t>
            </a:fld>
            <a:endParaRPr lang="en-IN"/>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53500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180668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817724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35966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4F434B-EA1E-4A07-B875-1327352F23C6}" type="datetimeFigureOut">
              <a:rPr lang="en-IN" smtClean="0"/>
              <a:t>23-07-2024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52C40BA-B382-4DE0-AF66-221EF9D95905}" type="slidenum">
              <a:rPr lang="en-IN" smtClean="0"/>
              <a:t>‹#›</a:t>
            </a:fld>
            <a:endParaRPr lang="en-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344705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505442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4F434B-EA1E-4A07-B875-1327352F23C6}" type="datetimeFigureOut">
              <a:rPr lang="en-IN" smtClean="0"/>
              <a:t>23-07-2024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3651575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81821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a:xfrm>
            <a:off x="1447382" y="318640"/>
            <a:ext cx="5541004" cy="320931"/>
          </a:xfrm>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4081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829092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390545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7846025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6522762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3164135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1492102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4F434B-EA1E-4A07-B875-1327352F23C6}" type="datetimeFigureOut">
              <a:rPr lang="en-IN" smtClean="0"/>
              <a:t>23-07-2024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8109079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700735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4F434B-EA1E-4A07-B875-1327352F23C6}" type="datetimeFigureOut">
              <a:rPr lang="en-IN" smtClean="0"/>
              <a:t>23-07-2024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14958866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8120707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8571696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59026113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39262809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2427865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2174805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97804627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417439164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10849102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4135329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08608968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25106224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51890885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4F434B-EA1E-4A07-B875-1327352F23C6}" type="datetimeFigureOut">
              <a:rPr lang="en-IN" smtClean="0"/>
              <a:t>23-07-2024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80372107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55082989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4666335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76235311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423139309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89060464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27270233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9605617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42614774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53986353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83661373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74514417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01383903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552C40BA-B382-4DE0-AF66-221EF9D95905}"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7439823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77136057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51077067"/>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4204984821"/>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4F434B-EA1E-4A07-B875-1327352F23C6}" type="datetimeFigureOut">
              <a:rPr lang="en-IN" smtClean="0"/>
              <a:t>23-07-2024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52C40BA-B382-4DE0-AF66-221EF9D95905}"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48011505"/>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5505696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4F434B-EA1E-4A07-B875-1327352F23C6}" type="datetimeFigureOut">
              <a:rPr lang="en-IN" smtClean="0"/>
              <a:t>23-07-2024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47270959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81243957"/>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83208480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69084328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52351755"/>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8836855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99144271"/>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25117106"/>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121739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45836418"/>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7928034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46081123"/>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23869452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641695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97515212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4F434B-EA1E-4A07-B875-1327352F23C6}" type="datetimeFigureOut">
              <a:rPr lang="en-IN" smtClean="0"/>
              <a:t>23-07-2024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003102966"/>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50221081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B4F434B-EA1E-4A07-B875-1327352F23C6}" type="datetimeFigureOut">
              <a:rPr lang="en-IN" smtClean="0"/>
              <a:t>23-07-2024</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43199917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52C40BA-B382-4DE0-AF66-221EF9D95905}" type="slidenum">
              <a:rPr lang="en-IN" smtClean="0"/>
              <a:t>‹#›</a:t>
            </a:fld>
            <a:endParaRPr lang="en-IN"/>
          </a:p>
        </p:txBody>
      </p:sp>
    </p:spTree>
    <p:extLst>
      <p:ext uri="{BB962C8B-B14F-4D97-AF65-F5344CB8AC3E}">
        <p14:creationId xmlns:p14="http://schemas.microsoft.com/office/powerpoint/2010/main" val="828852888"/>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435324595"/>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92087664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365956857"/>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924156566"/>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781634970"/>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958433561"/>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396196780"/>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4F434B-EA1E-4A07-B875-1327352F23C6}" type="datetimeFigureOut">
              <a:rPr lang="en-IN" smtClean="0"/>
              <a:t>23-07-2024</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11028665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4287526613"/>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4F434B-EA1E-4A07-B875-1327352F23C6}" type="datetimeFigureOut">
              <a:rPr lang="en-IN" smtClean="0"/>
              <a:t>23-07-2024</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731330061"/>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450502915"/>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675735467"/>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4275309383"/>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52C40BA-B382-4DE0-AF66-221EF9D95905}"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415319164"/>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97492771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52C40BA-B382-4DE0-AF66-221EF9D95905}"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28421681"/>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4059656356"/>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203611463"/>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4273232927"/>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378096907"/>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841193986"/>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IN"/>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552C40BA-B382-4DE0-AF66-221EF9D95905}" type="slidenum">
              <a:rPr lang="en-IN" smtClean="0"/>
              <a:t>‹#›</a:t>
            </a:fld>
            <a:endParaRPr lang="en-IN"/>
          </a:p>
        </p:txBody>
      </p:sp>
    </p:spTree>
    <p:extLst>
      <p:ext uri="{BB962C8B-B14F-4D97-AF65-F5344CB8AC3E}">
        <p14:creationId xmlns:p14="http://schemas.microsoft.com/office/powerpoint/2010/main" val="1896930139"/>
      </p:ext>
    </p:extLst>
  </p:cSld>
  <p:clrMapOvr>
    <a:overrideClrMapping bg1="lt1" tx1="dk1" bg2="lt2" tx2="dk2" accent1="accent1" accent2="accent2" accent3="accent3" accent4="accent4" accent5="accent5" accent6="accent6" hlink="hlink" folHlink="folHlink"/>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809933340"/>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4F434B-EA1E-4A07-B875-1327352F23C6}" type="datetimeFigureOut">
              <a:rPr lang="en-IN" smtClean="0"/>
              <a:t>23-07-2024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533595157"/>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143588668"/>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4F434B-EA1E-4A07-B875-1327352F23C6}" type="datetimeFigureOut">
              <a:rPr lang="en-IN" smtClean="0"/>
              <a:t>23-07-2024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081882983"/>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888698400"/>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018613525"/>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32788741"/>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a:xfrm>
            <a:off x="3776135" y="6422854"/>
            <a:ext cx="4279669" cy="365125"/>
          </a:xfrm>
        </p:spPr>
        <p:txBody>
          <a:bodyPr/>
          <a:lstStyle/>
          <a:p>
            <a:endParaRPr lang="en-IN"/>
          </a:p>
        </p:txBody>
      </p:sp>
      <p:sp>
        <p:nvSpPr>
          <p:cNvPr id="6" name="Slide Number Placeholder 5"/>
          <p:cNvSpPr>
            <a:spLocks noGrp="1"/>
          </p:cNvSpPr>
          <p:nvPr>
            <p:ph type="sldNum" sz="quarter" idx="12"/>
          </p:nvPr>
        </p:nvSpPr>
        <p:spPr>
          <a:xfrm>
            <a:off x="8073048" y="6422854"/>
            <a:ext cx="879759" cy="365125"/>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270134147"/>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6268954"/>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080208767"/>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2942123"/>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511021667"/>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4F434B-EA1E-4A07-B875-1327352F23C6}" type="datetimeFigureOut">
              <a:rPr lang="en-IN" smtClean="0"/>
              <a:t>23-07-2024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701518678"/>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072059748"/>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AB4F434B-EA1E-4A07-B875-1327352F23C6}" type="datetimeFigureOut">
              <a:rPr lang="en-IN" smtClean="0"/>
              <a:t>23-07-2024</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687308057"/>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552C40BA-B382-4DE0-AF66-221EF9D95905}" type="slidenum">
              <a:rPr lang="en-IN" smtClean="0"/>
              <a:t>‹#›</a:t>
            </a:fld>
            <a:endParaRPr lang="en-IN"/>
          </a:p>
        </p:txBody>
      </p:sp>
    </p:spTree>
    <p:extLst>
      <p:ext uri="{BB962C8B-B14F-4D97-AF65-F5344CB8AC3E}">
        <p14:creationId xmlns:p14="http://schemas.microsoft.com/office/powerpoint/2010/main" val="943943766"/>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769368800"/>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902526189"/>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664086699"/>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459360140"/>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594999787"/>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998214120"/>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682570195"/>
      </p:ext>
    </p:extLst>
  </p:cSld>
  <p:clrMapOvr>
    <a:masterClrMapping/>
  </p:clrMapOvr>
</p:sldLayout>
</file>

<file path=ppt/slideLayouts/slideLayout11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4F434B-EA1E-4A07-B875-1327352F23C6}" type="datetimeFigureOut">
              <a:rPr lang="en-IN" smtClean="0"/>
              <a:t>23-07-2024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576619656"/>
      </p:ext>
    </p:extLst>
  </p:cSld>
  <p:clrMapOvr>
    <a:masterClrMapping/>
  </p:clrMapOvr>
</p:sldLayout>
</file>

<file path=ppt/slideLayouts/slideLayout1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128642177"/>
      </p:ext>
    </p:extLst>
  </p:cSld>
  <p:clrMapOvr>
    <a:masterClrMapping/>
  </p:clrMapOvr>
</p:sldLayout>
</file>

<file path=ppt/slideLayouts/slideLayout11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AB4F434B-EA1E-4A07-B875-1327352F23C6}" type="datetimeFigureOut">
              <a:rPr lang="en-IN" smtClean="0"/>
              <a:t>23-07-2024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981947539"/>
      </p:ext>
    </p:extLst>
  </p:cSld>
  <p:clrMapOvr>
    <a:masterClrMapping/>
  </p:clrMapOvr>
</p:sldLayout>
</file>

<file path=ppt/slideLayouts/slideLayout1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852544496"/>
      </p:ext>
    </p:extLst>
  </p:cSld>
  <p:clrMapOvr>
    <a:masterClrMapping/>
  </p:clrMapOvr>
</p:sldLayout>
</file>

<file path=ppt/slideLayouts/slideLayout1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182948999"/>
      </p:ext>
    </p:extLst>
  </p:cSld>
  <p:clrMapOvr>
    <a:masterClrMapping/>
  </p:clrMapOvr>
</p:sldLayout>
</file>

<file path=ppt/slideLayouts/slideLayout12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483844047"/>
      </p:ext>
    </p:extLst>
  </p:cSld>
  <p:clrMapOvr>
    <a:masterClrMapping/>
  </p:clrMapOvr>
</p:sldLayout>
</file>

<file path=ppt/slideLayouts/slideLayout1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867056702"/>
      </p:ext>
    </p:extLst>
  </p:cSld>
  <p:clrMapOvr>
    <a:masterClrMapping/>
  </p:clrMapOvr>
</p:sldLayout>
</file>

<file path=ppt/slideLayouts/slideLayout1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020293941"/>
      </p:ext>
    </p:extLst>
  </p:cSld>
  <p:clrMapOvr>
    <a:masterClrMapping/>
  </p:clrMapOvr>
</p:sldLayout>
</file>

<file path=ppt/slideLayouts/slideLayout1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243732933"/>
      </p:ext>
    </p:extLst>
  </p:cSld>
  <p:clrMapOvr>
    <a:masterClrMapping/>
  </p:clrMapOvr>
</p:sldLayout>
</file>

<file path=ppt/slideLayouts/slideLayout12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822431683"/>
      </p:ext>
    </p:extLst>
  </p:cSld>
  <p:clrMapOvr>
    <a:masterClrMapping/>
  </p:clrMapOvr>
</p:sldLayout>
</file>

<file path=ppt/slideLayouts/slideLayout12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969958795"/>
      </p:ext>
    </p:extLst>
  </p:cSld>
  <p:clrMapOvr>
    <a:masterClrMapping/>
  </p:clrMapOvr>
</p:sldLayout>
</file>

<file path=ppt/slideLayouts/slideLayout1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02627968"/>
      </p:ext>
    </p:extLst>
  </p:cSld>
  <p:clrMapOvr>
    <a:masterClrMapping/>
  </p:clrMapOvr>
</p:sldLayout>
</file>

<file path=ppt/slideLayouts/slideLayout1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631405654"/>
      </p:ext>
    </p:extLst>
  </p:cSld>
  <p:clrMapOvr>
    <a:masterClrMapping/>
  </p:clrMapOvr>
</p:sldLayout>
</file>

<file path=ppt/slideLayouts/slideLayout12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176A4-D131-4567-3387-B187106F5C05}"/>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978E8895-A462-F123-C2A1-A6E2EE3046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24249F0-F756-3ECF-7CEF-DDB5EF0C4BA5}"/>
              </a:ext>
            </a:extLst>
          </p:cNvPr>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a:extLst>
              <a:ext uri="{FF2B5EF4-FFF2-40B4-BE49-F238E27FC236}">
                <a16:creationId xmlns:a16="http://schemas.microsoft.com/office/drawing/2014/main" id="{8AF964B8-1493-F49B-4CA0-7957A991D2C0}"/>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709C251-CC8B-31B5-71EE-F03462E678E7}"/>
              </a:ext>
            </a:extLst>
          </p:cNvPr>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996638227"/>
      </p:ext>
    </p:extLst>
  </p:cSld>
  <p:clrMapOvr>
    <a:masterClrMapping/>
  </p:clrMapOvr>
</p:sldLayout>
</file>

<file path=ppt/slideLayouts/slideLayout12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4464028"/>
            <a:ext cx="9144000" cy="1641490"/>
          </a:xfrm>
        </p:spPr>
        <p:txBody>
          <a:bodyPr wrap="none" anchor="t">
            <a:normAutofit/>
          </a:bodyPr>
          <a:lstStyle>
            <a:lvl1pPr algn="r">
              <a:defRPr sz="9600" b="0" spc="-300">
                <a:gradFill flip="none" rotWithShape="1">
                  <a:gsLst>
                    <a:gs pos="32000">
                      <a:schemeClr val="tx1">
                        <a:lumMod val="89000"/>
                      </a:schemeClr>
                    </a:gs>
                    <a:gs pos="0">
                      <a:schemeClr val="bg1">
                        <a:lumMod val="41000"/>
                        <a:lumOff val="59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2209799" y="3694375"/>
            <a:ext cx="9144000" cy="754025"/>
          </a:xfrm>
        </p:spPr>
        <p:txBody>
          <a:bodyPr anchor="b">
            <a:normAutofit/>
          </a:bodyPr>
          <a:lstStyle>
            <a:lvl1pPr marL="0" indent="0" algn="r">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AB4F434B-EA1E-4A07-B875-1327352F23C6}" type="datetimeFigureOut">
              <a:rPr lang="en-IN" smtClean="0"/>
              <a:t>23-07-2024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913059416"/>
      </p:ext>
    </p:extLst>
  </p:cSld>
  <p:clrMapOvr>
    <a:masterClrMapping/>
  </p:clrMapOvr>
</p:sldLayout>
</file>

<file path=ppt/slideLayouts/slideLayout1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8"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499476078"/>
      </p:ext>
    </p:extLst>
  </p:cSld>
  <p:clrMapOvr>
    <a:masterClrMapping/>
  </p:clrMapOvr>
</p:sldLayout>
</file>

<file path=ppt/slideLayouts/slideLayout13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Title 1"/>
          <p:cNvSpPr>
            <a:spLocks noGrp="1"/>
          </p:cNvSpPr>
          <p:nvPr>
            <p:ph type="ctrTitle"/>
          </p:nvPr>
        </p:nvSpPr>
        <p:spPr>
          <a:xfrm>
            <a:off x="854532" y="4464028"/>
            <a:ext cx="9144000" cy="1641490"/>
          </a:xfrm>
        </p:spPr>
        <p:txBody>
          <a:bodyPr wrap="none" anchor="t">
            <a:normAutofit/>
          </a:bodyPr>
          <a:lstStyle>
            <a:lvl1pPr algn="l">
              <a:defRPr sz="9600" b="0" spc="-300">
                <a:gradFill flip="none" rotWithShape="1">
                  <a:gsLst>
                    <a:gs pos="32000">
                      <a:schemeClr val="tx1">
                        <a:lumMod val="89000"/>
                      </a:schemeClr>
                    </a:gs>
                    <a:gs pos="0">
                      <a:schemeClr val="bg1">
                        <a:lumMod val="47000"/>
                        <a:lumOff val="53000"/>
                      </a:schemeClr>
                    </a:gs>
                    <a:gs pos="100000">
                      <a:schemeClr val="tx2">
                        <a:lumMod val="0"/>
                        <a:lumOff val="100000"/>
                      </a:schemeClr>
                    </a:gs>
                  </a:gsLst>
                  <a:lin ang="8100000" scaled="1"/>
                  <a:tileRect/>
                </a:gradFill>
                <a:effectLst>
                  <a:outerShdw blurRad="469900" dist="342900" dir="5400000" sy="-20000" rotWithShape="0">
                    <a:prstClr val="black">
                      <a:alpha val="66000"/>
                    </a:prstClr>
                  </a:outerShdw>
                </a:effectLst>
                <a:latin typeface="+mj-lt"/>
              </a:defRPr>
            </a:lvl1pPr>
          </a:lstStyle>
          <a:p>
            <a:r>
              <a:rPr lang="en-US"/>
              <a:t>Click to edit Master title style</a:t>
            </a:r>
            <a:endParaRPr lang="en-US" dirty="0"/>
          </a:p>
        </p:txBody>
      </p:sp>
      <p:sp>
        <p:nvSpPr>
          <p:cNvPr id="8" name="Subtitle 2"/>
          <p:cNvSpPr>
            <a:spLocks noGrp="1"/>
          </p:cNvSpPr>
          <p:nvPr>
            <p:ph type="subTitle" idx="1"/>
          </p:nvPr>
        </p:nvSpPr>
        <p:spPr>
          <a:xfrm>
            <a:off x="854532" y="3693674"/>
            <a:ext cx="9144000" cy="754025"/>
          </a:xfrm>
        </p:spPr>
        <p:txBody>
          <a:bodyPr anchor="b">
            <a:normAutofit/>
          </a:bodyPr>
          <a:lstStyle>
            <a:lvl1pPr marL="0" indent="0" algn="l">
              <a:buNone/>
              <a:defRPr sz="3200" b="0">
                <a:gradFill flip="none" rotWithShape="1">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tileRect/>
                </a:gra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833496267"/>
      </p:ext>
    </p:extLst>
  </p:cSld>
  <p:clrMapOvr>
    <a:masterClrMapping/>
  </p:clrMapOvr>
</p:sldLayout>
</file>

<file path=ppt/slideLayouts/slideLayout13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20000" y="1825625"/>
            <a:ext cx="502521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19840" y="1825625"/>
            <a:ext cx="503396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111022585"/>
      </p:ext>
    </p:extLst>
  </p:cSld>
  <p:clrMapOvr>
    <a:masterClrMapping/>
  </p:clrMapOvr>
</p:sldLayout>
</file>

<file path=ppt/slideLayouts/slideLayout13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0000" y="1681163"/>
            <a:ext cx="5025216" cy="823912"/>
          </a:xfrm>
        </p:spPr>
        <p:txBody>
          <a:bodyPr anchor="b"/>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0000" y="2505075"/>
            <a:ext cx="5025216"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19840" y="1681163"/>
            <a:ext cx="5035548" cy="823912"/>
          </a:xfrm>
        </p:spPr>
        <p:txBody>
          <a:bodyPr vert="horz" lIns="91440" tIns="45720" rIns="91440" bIns="45720" rtlCol="0" anchor="b">
            <a:norm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6" name="Content Placeholder 5"/>
          <p:cNvSpPr>
            <a:spLocks noGrp="1"/>
          </p:cNvSpPr>
          <p:nvPr>
            <p:ph sz="quarter" idx="4"/>
          </p:nvPr>
        </p:nvSpPr>
        <p:spPr>
          <a:xfrm>
            <a:off x="6319840" y="2505075"/>
            <a:ext cx="503554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4F434B-EA1E-4A07-B875-1327352F23C6}" type="datetimeFigureOut">
              <a:rPr lang="en-IN" smtClean="0"/>
              <a:t>23-07-2024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877411645"/>
      </p:ext>
    </p:extLst>
  </p:cSld>
  <p:clrMapOvr>
    <a:masterClrMapping/>
  </p:clrMapOvr>
</p:sldLayout>
</file>

<file path=ppt/slideLayouts/slideLayout13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131087260"/>
      </p:ext>
    </p:extLst>
  </p:cSld>
  <p:clrMapOvr>
    <a:masterClrMapping/>
  </p:clrMapOvr>
</p:sldLayout>
</file>

<file path=ppt/slideLayouts/slideLayout1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4F434B-EA1E-4A07-B875-1327352F23C6}" type="datetimeFigureOut">
              <a:rPr lang="en-IN" smtClean="0"/>
              <a:t>23-07-2024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111418940"/>
      </p:ext>
    </p:extLst>
  </p:cSld>
  <p:clrMapOvr>
    <a:masterClrMapping/>
  </p:clrMapOvr>
</p:sldLayout>
</file>

<file path=ppt/slideLayouts/slideLayout13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001981804"/>
      </p:ext>
    </p:extLst>
  </p:cSld>
  <p:clrMapOvr>
    <a:masterClrMapping/>
  </p:clrMapOvr>
</p:sldLayout>
</file>

<file path=ppt/slideLayouts/slideLayout13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0000" y="2057400"/>
            <a:ext cx="3652025" cy="3811588"/>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942742312"/>
      </p:ext>
    </p:extLst>
  </p:cSld>
  <p:clrMapOvr>
    <a:masterClrMapping/>
  </p:clrMapOvr>
</p:sldLayout>
</file>

<file path=ppt/slideLayouts/slideLayout138.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367160"/>
            <a:ext cx="10515600" cy="819355"/>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39788" y="987425"/>
            <a:ext cx="10515600" cy="337973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5186516"/>
            <a:ext cx="10514012" cy="682472"/>
          </a:xfrm>
        </p:spPr>
        <p:txBody>
          <a:bodyPr/>
          <a:lstStyle>
            <a:lvl1pPr marL="0" indent="0">
              <a:buNone/>
              <a:defRPr sz="1600">
                <a:gradFill>
                  <a:gsLst>
                    <a:gs pos="15000">
                      <a:schemeClr val="tx2"/>
                    </a:gs>
                    <a:gs pos="73000">
                      <a:schemeClr val="tx2">
                        <a:lumMod val="60000"/>
                        <a:lumOff val="40000"/>
                      </a:schemeClr>
                    </a:gs>
                    <a:gs pos="0">
                      <a:schemeClr val="tx1"/>
                    </a:gs>
                    <a:gs pos="100000">
                      <a:schemeClr val="tx2">
                        <a:lumMod val="0"/>
                        <a:lumOff val="100000"/>
                      </a:schemeClr>
                    </a:gs>
                  </a:gsLst>
                  <a:lin ang="16200000" scaled="1"/>
                </a:gra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875317260"/>
      </p:ext>
    </p:extLst>
  </p:cSld>
  <p:clrMapOvr>
    <a:masterClrMapping/>
  </p:clrMapOvr>
</p:sldLayout>
</file>

<file path=ppt/slideLayouts/slideLayout139.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839788" y="4489399"/>
            <a:ext cx="10514012" cy="1501826"/>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65011815"/>
      </p:ext>
    </p:extLst>
  </p:cSld>
  <p:clrMapOvr>
    <a:masterClrMapping/>
  </p:clrMapOvr>
</p:sldLayout>
</file>

<file path=ppt/slideLayouts/slideLayout140.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365125"/>
            <a:ext cx="9302752" cy="2992904"/>
          </a:xfrm>
        </p:spPr>
        <p:txBody>
          <a:bodyPr anchor="ctr"/>
          <a:lstStyle>
            <a:lvl1pPr>
              <a:defRPr sz="44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838200" y="4501729"/>
            <a:ext cx="10512424" cy="1489496"/>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
        <p:nvSpPr>
          <p:cNvPr id="9" name="TextBox 8"/>
          <p:cNvSpPr txBox="1"/>
          <p:nvPr/>
        </p:nvSpPr>
        <p:spPr>
          <a:xfrm>
            <a:off x="1111044"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261344113"/>
      </p:ext>
    </p:extLst>
  </p:cSld>
  <p:clrMapOvr>
    <a:masterClrMapping/>
  </p:clrMapOvr>
</p:sldLayout>
</file>

<file path=ppt/slideLayouts/slideLayout141.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39788" y="2326967"/>
            <a:ext cx="10515600" cy="2511835"/>
          </a:xfrm>
        </p:spPr>
        <p:txBody>
          <a:bodyPr anchor="b">
            <a:normAutofit/>
          </a:bodyPr>
          <a:lstStyle>
            <a:lvl1pPr>
              <a:defRPr sz="5400"/>
            </a:lvl1pPr>
          </a:lstStyle>
          <a:p>
            <a:r>
              <a:rPr lang="en-US"/>
              <a:t>Click to edit Master title style</a:t>
            </a:r>
            <a:endParaRPr lang="en-US" dirty="0"/>
          </a:p>
        </p:txBody>
      </p:sp>
      <p:sp>
        <p:nvSpPr>
          <p:cNvPr id="4" name="Text Placeholder 3"/>
          <p:cNvSpPr>
            <a:spLocks noGrp="1"/>
          </p:cNvSpPr>
          <p:nvPr>
            <p:ph type="body" sz="half" idx="2"/>
          </p:nvPr>
        </p:nvSpPr>
        <p:spPr>
          <a:xfrm>
            <a:off x="839788" y="4850581"/>
            <a:ext cx="10514012" cy="1140644"/>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621445314"/>
      </p:ext>
    </p:extLst>
  </p:cSld>
  <p:clrMapOvr>
    <a:masterClrMapping/>
  </p:clrMapOvr>
</p:sldLayout>
</file>

<file path=ppt/slideLayouts/slideLayout142.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1337282" y="1885950"/>
            <a:ext cx="2946866" cy="576262"/>
          </a:xfrm>
        </p:spPr>
        <p:txBody>
          <a:bodyPr anchor="b">
            <a:noAutofit/>
          </a:bodyPr>
          <a:lstStyle>
            <a:lvl1pPr marL="0" indent="0">
              <a:buNone/>
              <a:defRPr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356798" y="257175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87994" y="1885950"/>
            <a:ext cx="2936241" cy="576262"/>
          </a:xfrm>
        </p:spPr>
        <p:txBody>
          <a:bodyPr vert="horz" lIns="91440" tIns="45720" rIns="91440" bIns="45720" rtlCol="0" anchor="b">
            <a:noAutofit/>
          </a:bodyPr>
          <a:lstStyle>
            <a:lvl1pPr>
              <a:buNone/>
              <a:defRPr lang="en-US" sz="2400" b="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0" name="Text Placeholder 3"/>
          <p:cNvSpPr>
            <a:spLocks noGrp="1"/>
          </p:cNvSpPr>
          <p:nvPr>
            <p:ph type="body" sz="half" idx="16"/>
          </p:nvPr>
        </p:nvSpPr>
        <p:spPr>
          <a:xfrm>
            <a:off x="4577441" y="257175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29035" y="1885950"/>
            <a:ext cx="2932113" cy="576262"/>
          </a:xfrm>
        </p:spPr>
        <p:txBody>
          <a:bodyPr vert="horz" lIns="91440" tIns="45720" rIns="91440" bIns="45720" rtlCol="0" anchor="b">
            <a:noAutofit/>
          </a:bodyPr>
          <a:lstStyle>
            <a:lvl1pPr>
              <a:buNone/>
              <a:defRPr lang="en-US" sz="2400" b="0" dirty="0">
                <a:gradFill>
                  <a:gsLst>
                    <a:gs pos="15000">
                      <a:schemeClr val="tx2"/>
                    </a:gs>
                    <a:gs pos="73000">
                      <a:schemeClr val="tx2">
                        <a:lumMod val="60000"/>
                        <a:lumOff val="40000"/>
                      </a:schemeClr>
                    </a:gs>
                    <a:gs pos="0">
                      <a:schemeClr val="tx2">
                        <a:lumMod val="90000"/>
                        <a:lumOff val="10000"/>
                      </a:schemeClr>
                    </a:gs>
                    <a:gs pos="100000">
                      <a:schemeClr val="tx2">
                        <a:lumMod val="0"/>
                        <a:lumOff val="100000"/>
                      </a:schemeClr>
                    </a:gs>
                  </a:gsLst>
                  <a:lin ang="16200000" scaled="1"/>
                </a:gradFill>
              </a:defRPr>
            </a:lvl1pPr>
          </a:lstStyle>
          <a:p>
            <a:pPr marL="0" lvl="0" indent="0">
              <a:buNone/>
            </a:pPr>
            <a:r>
              <a:rPr lang="en-US"/>
              <a:t>Click to edit Master text styles</a:t>
            </a:r>
          </a:p>
        </p:txBody>
      </p:sp>
      <p:sp>
        <p:nvSpPr>
          <p:cNvPr id="12" name="Text Placeholder 3"/>
          <p:cNvSpPr>
            <a:spLocks noGrp="1"/>
          </p:cNvSpPr>
          <p:nvPr>
            <p:ph type="body" sz="half" idx="17"/>
          </p:nvPr>
        </p:nvSpPr>
        <p:spPr>
          <a:xfrm>
            <a:off x="7829035" y="257175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618003635"/>
      </p:ext>
    </p:extLst>
  </p:cSld>
  <p:clrMapOvr>
    <a:masterClrMapping/>
  </p:clrMapOvr>
</p:sldLayout>
</file>

<file path=ppt/slideLayouts/slideLayout143.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838200" y="365125"/>
            <a:ext cx="10515600"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332085" y="4297503"/>
            <a:ext cx="2940050"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332085" y="2256354"/>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1332085" y="4873765"/>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568997" y="4297503"/>
            <a:ext cx="2930525"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56354"/>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567644" y="4873764"/>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04322" y="4297503"/>
            <a:ext cx="2932113" cy="576262"/>
          </a:xfrm>
        </p:spPr>
        <p:txBody>
          <a:bodyPr anchor="b">
            <a:noAutofit/>
          </a:bodyPr>
          <a:lstStyle>
            <a:lvl1pPr marL="0" indent="0">
              <a:buNone/>
              <a:defRPr sz="2400" b="0">
                <a:gradFill>
                  <a:gsLst>
                    <a:gs pos="34000">
                      <a:schemeClr val="tx1">
                        <a:lumMod val="93000"/>
                      </a:schemeClr>
                    </a:gs>
                    <a:gs pos="0">
                      <a:schemeClr val="bg1">
                        <a:lumMod val="41000"/>
                        <a:lumOff val="59000"/>
                      </a:schemeClr>
                    </a:gs>
                    <a:gs pos="100000">
                      <a:schemeClr val="tx2">
                        <a:lumMod val="0"/>
                        <a:lumOff val="100000"/>
                      </a:schemeClr>
                    </a:gs>
                  </a:gsLst>
                  <a:lin ang="4800000" scaled="0"/>
                </a:gra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04321" y="2256354"/>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804197" y="4873762"/>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12583420"/>
      </p:ext>
    </p:extLst>
  </p:cSld>
  <p:clrMapOvr>
    <a:masterClrMapping/>
  </p:clrMapOvr>
</p:sldLayout>
</file>

<file path=ppt/slideLayouts/slideLayout1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107674485"/>
      </p:ext>
    </p:extLst>
  </p:cSld>
  <p:clrMapOvr>
    <a:masterClrMapping/>
  </p:clrMapOvr>
</p:sldLayout>
</file>

<file path=ppt/slideLayouts/slideLayout1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506315518"/>
      </p:ext>
    </p:extLst>
  </p:cSld>
  <p:clrMapOvr>
    <a:masterClrMapping/>
  </p:clrMapOvr>
</p:sldLayout>
</file>

<file path=ppt/slideLayouts/slideLayout1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a:xfrm>
            <a:off x="1876424" y="5410201"/>
            <a:ext cx="5124886" cy="365125"/>
          </a:xfrm>
        </p:spPr>
        <p:txBody>
          <a:bodyPr/>
          <a:lstStyle/>
          <a:p>
            <a:endParaRPr lang="en-IN"/>
          </a:p>
        </p:txBody>
      </p:sp>
      <p:sp>
        <p:nvSpPr>
          <p:cNvPr id="6" name="Slide Number Placeholder 5"/>
          <p:cNvSpPr>
            <a:spLocks noGrp="1"/>
          </p:cNvSpPr>
          <p:nvPr>
            <p:ph type="sldNum" sz="quarter" idx="12"/>
          </p:nvPr>
        </p:nvSpPr>
        <p:spPr>
          <a:xfrm>
            <a:off x="9896911" y="5410199"/>
            <a:ext cx="771089" cy="365125"/>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482972964"/>
      </p:ext>
    </p:extLst>
  </p:cSld>
  <p:clrMapOvr>
    <a:masterClrMapping/>
  </p:clrMapOvr>
</p:sldLayout>
</file>

<file path=ppt/slideLayouts/slideLayout1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378335152"/>
      </p:ext>
    </p:extLst>
  </p:cSld>
  <p:clrMapOvr>
    <a:masterClrMapping/>
  </p:clrMapOvr>
</p:sldLayout>
</file>

<file path=ppt/slideLayouts/slideLayout1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730944477"/>
      </p:ext>
    </p:extLst>
  </p:cSld>
  <p:clrMapOvr>
    <a:masterClrMapping/>
  </p:clrMapOvr>
</p:sldLayout>
</file>

<file path=ppt/slideLayouts/slideLayout1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860441698"/>
      </p:ext>
    </p:extLst>
  </p:cSld>
  <p:clrMapOvr>
    <a:masterClrMapping/>
  </p:clrMapOvr>
</p:sldLayout>
</file>

<file path=ppt/slideLayouts/slideLayout1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4F434B-EA1E-4A07-B875-1327352F23C6}" type="datetimeFigureOut">
              <a:rPr lang="en-IN" smtClean="0"/>
              <a:t>23-07-2024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782058402"/>
      </p:ext>
    </p:extLst>
  </p:cSld>
  <p:clrMapOvr>
    <a:masterClrMapping/>
  </p:clrMapOvr>
</p:sldLayout>
</file>

<file path=ppt/slideLayouts/slideLayout1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27319024"/>
      </p:ext>
    </p:extLst>
  </p:cSld>
  <p:clrMapOvr>
    <a:masterClrMapping/>
  </p:clrMapOvr>
</p:sldLayout>
</file>

<file path=ppt/slideLayouts/slideLayout1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4F434B-EA1E-4A07-B875-1327352F23C6}" type="datetimeFigureOut">
              <a:rPr lang="en-IN" smtClean="0"/>
              <a:t>23-07-2024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899377902"/>
      </p:ext>
    </p:extLst>
  </p:cSld>
  <p:clrMapOvr>
    <a:masterClrMapping/>
  </p:clrMapOvr>
</p:sldLayout>
</file>

<file path=ppt/slideLayouts/slideLayout1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629922516"/>
      </p:ext>
    </p:extLst>
  </p:cSld>
  <p:clrMapOvr>
    <a:masterClrMapping/>
  </p:clrMapOvr>
</p:sldLayout>
</file>

<file path=ppt/slideLayouts/slideLayout1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187471743"/>
      </p:ext>
    </p:extLst>
  </p:cSld>
  <p:clrMapOvr>
    <a:masterClrMapping/>
  </p:clrMapOvr>
</p:sldLayout>
</file>

<file path=ppt/slideLayouts/slideLayout155.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760172413"/>
      </p:ext>
    </p:extLst>
  </p:cSld>
  <p:clrMapOvr>
    <a:masterClrMapping/>
  </p:clrMapOvr>
</p:sldLayout>
</file>

<file path=ppt/slideLayouts/slideLayout156.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402538691"/>
      </p:ext>
    </p:extLst>
  </p:cSld>
  <p:clrMapOvr>
    <a:masterClrMapping/>
  </p:clrMapOvr>
</p:sldLayout>
</file>

<file path=ppt/slideLayouts/slideLayout157.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48869457"/>
      </p:ext>
    </p:extLst>
  </p:cSld>
  <p:clrMapOvr>
    <a:masterClrMapping/>
  </p:clrMapOvr>
</p:sldLayout>
</file>

<file path=ppt/slideLayouts/slideLayout158.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307881122"/>
      </p:ext>
    </p:extLst>
  </p:cSld>
  <p:clrMapOvr>
    <a:masterClrMapping/>
  </p:clrMapOvr>
</p:sldLayout>
</file>

<file path=ppt/slideLayouts/slideLayout159.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358945467"/>
      </p:ext>
    </p:extLst>
  </p:cSld>
  <p:clrMapOvr>
    <a:masterClrMapping/>
  </p:clrMapOvr>
</p:sldLayout>
</file>

<file path=ppt/slideLayouts/slideLayout160.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964888456"/>
      </p:ext>
    </p:extLst>
  </p:cSld>
  <p:clrMapOvr>
    <a:masterClrMapping/>
  </p:clrMapOvr>
</p:sldLayout>
</file>

<file path=ppt/slideLayouts/slideLayout16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210092462"/>
      </p:ext>
    </p:extLst>
  </p:cSld>
  <p:clrMapOvr>
    <a:masterClrMapping/>
  </p:clrMapOvr>
</p:sldLayout>
</file>

<file path=ppt/slideLayouts/slideLayout16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404926563"/>
      </p:ext>
    </p:extLst>
  </p:cSld>
  <p:clrMapOvr>
    <a:masterClrMapping/>
  </p:clrMapOvr>
</p:sldLayout>
</file>

<file path=ppt/slideLayouts/slideLayout16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9255346" y="2750337"/>
            <a:ext cx="1171888" cy="1356442"/>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539499195"/>
      </p:ext>
    </p:extLst>
  </p:cSld>
  <p:clrMapOvr>
    <a:masterClrMapping/>
  </p:clrMapOvr>
</p:sldLayout>
</file>

<file path=ppt/slideLayouts/slideLayout16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985959768"/>
      </p:ext>
    </p:extLst>
  </p:cSld>
  <p:clrMapOvr>
    <a:masterClrMapping/>
  </p:clrMapOvr>
</p:sldLayout>
</file>

<file path=ppt/slideLayouts/slideLayout16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a:xfrm>
            <a:off x="10729455" y="2869895"/>
            <a:ext cx="1154151" cy="1090789"/>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4102028782"/>
      </p:ext>
    </p:extLst>
  </p:cSld>
  <p:clrMapOvr>
    <a:masterClrMapping/>
  </p:clrMapOvr>
</p:sldLayout>
</file>

<file path=ppt/slideLayouts/slideLayout16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713079346"/>
      </p:ext>
    </p:extLst>
  </p:cSld>
  <p:clrMapOvr>
    <a:masterClrMapping/>
  </p:clrMapOvr>
</p:sldLayout>
</file>

<file path=ppt/slideLayouts/slideLayout16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4F434B-EA1E-4A07-B875-1327352F23C6}" type="datetimeFigureOut">
              <a:rPr lang="en-IN" smtClean="0"/>
              <a:t>23-07-2024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184129738"/>
      </p:ext>
    </p:extLst>
  </p:cSld>
  <p:clrMapOvr>
    <a:masterClrMapping/>
  </p:clrMapOvr>
</p:sldLayout>
</file>

<file path=ppt/slideLayouts/slideLayout16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4212186566"/>
      </p:ext>
    </p:extLst>
  </p:cSld>
  <p:clrMapOvr>
    <a:masterClrMapping/>
  </p:clrMapOvr>
</p:sldLayout>
</file>

<file path=ppt/slideLayouts/slideLayout16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AB4F434B-EA1E-4A07-B875-1327352F23C6}" type="datetimeFigureOut">
              <a:rPr lang="en-IN" smtClean="0"/>
              <a:t>23-07-2024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810555910"/>
      </p:ext>
    </p:extLst>
  </p:cSld>
  <p:clrMapOvr>
    <a:masterClrMapping/>
  </p:clrMapOvr>
</p:sldLayout>
</file>

<file path=ppt/slideLayouts/slideLayout17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4195613996"/>
      </p:ext>
    </p:extLst>
  </p:cSld>
  <p:clrMapOvr>
    <a:masterClrMapping/>
  </p:clrMapOvr>
</p:sldLayout>
</file>

<file path=ppt/slideLayouts/slideLayout17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779302434"/>
      </p:ext>
    </p:extLst>
  </p:cSld>
  <p:clrMapOvr>
    <a:masterClrMapping/>
  </p:clrMapOvr>
</p:sldLayout>
</file>

<file path=ppt/slideLayouts/slideLayout172.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309"/>
            <a:ext cx="1154151" cy="1090789"/>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850622506"/>
      </p:ext>
    </p:extLst>
  </p:cSld>
  <p:clrMapOvr>
    <a:masterClrMapping/>
  </p:clrMapOvr>
</p:sldLayout>
</file>

<file path=ppt/slideLayouts/slideLayout173.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11615"/>
            <a:ext cx="1154151" cy="1090789"/>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573390333"/>
      </p:ext>
    </p:extLst>
  </p:cSld>
  <p:clrMapOvr>
    <a:masterClrMapping/>
  </p:clrMapOvr>
</p:sldLayout>
</file>

<file path=ppt/slideLayouts/slideLayout174.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552C40BA-B382-4DE0-AF66-221EF9D95905}" type="slidenum">
              <a:rPr lang="en-IN" smtClean="0"/>
              <a:t>‹#›</a:t>
            </a:fld>
            <a:endParaRPr lang="en-IN"/>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117305349"/>
      </p:ext>
    </p:extLst>
  </p:cSld>
  <p:clrMapOvr>
    <a:masterClrMapping/>
  </p:clrMapOvr>
</p:sldLayout>
</file>

<file path=ppt/slideLayouts/slideLayout175.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a:xfrm>
            <a:off x="10729455" y="4709925"/>
            <a:ext cx="1154151" cy="1090789"/>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516031145"/>
      </p:ext>
    </p:extLst>
  </p:cSld>
  <p:clrMapOvr>
    <a:masterClrMapping/>
  </p:clrMapOvr>
</p:sldLayout>
</file>

<file path=ppt/slideLayouts/slideLayout176.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858613522"/>
      </p:ext>
    </p:extLst>
  </p:cSld>
  <p:clrMapOvr>
    <a:masterClrMapping/>
  </p:clrMapOvr>
</p:sldLayout>
</file>

<file path=ppt/slideLayouts/slideLayout177.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850232742"/>
      </p:ext>
    </p:extLst>
  </p:cSld>
  <p:clrMapOvr>
    <a:masterClrMapping/>
  </p:clrMapOvr>
</p:sldLayout>
</file>

<file path=ppt/slideLayouts/slideLayout1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30592687"/>
      </p:ext>
    </p:extLst>
  </p:cSld>
  <p:clrMapOvr>
    <a:masterClrMapping/>
  </p:clrMapOvr>
</p:sldLayout>
</file>

<file path=ppt/slideLayouts/slideLayout1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a:xfrm>
            <a:off x="680321" y="5936188"/>
            <a:ext cx="6126805" cy="365125"/>
          </a:xfrm>
        </p:spPr>
        <p:txBody>
          <a:bodyPr/>
          <a:lstStyle/>
          <a:p>
            <a:endParaRPr lang="en-IN"/>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552C40BA-B382-4DE0-AF66-221EF9D95905}" type="slidenum">
              <a:rPr lang="en-IN" smtClean="0"/>
              <a:t>‹#›</a:t>
            </a:fld>
            <a:endParaRPr lang="en-IN"/>
          </a:p>
        </p:txBody>
      </p:sp>
    </p:spTree>
    <p:extLst>
      <p:ext uri="{BB962C8B-B14F-4D97-AF65-F5344CB8AC3E}">
        <p14:creationId xmlns:p14="http://schemas.microsoft.com/office/powerpoint/2010/main" val="3044236515"/>
      </p:ext>
    </p:extLst>
  </p:cSld>
  <p:clrMapOvr>
    <a:masterClrMapping/>
  </p:clrMapOvr>
</p:sldLayout>
</file>

<file path=ppt/slideLayouts/slideLayout18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IN"/>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552C40BA-B382-4DE0-AF66-221EF9D95905}" type="slidenum">
              <a:rPr lang="en-IN" smtClean="0"/>
              <a:t>‹#›</a:t>
            </a:fld>
            <a:endParaRPr lang="en-IN"/>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4075390"/>
      </p:ext>
    </p:extLst>
  </p:cSld>
  <p:clrMapOvr>
    <a:masterClrMapping/>
  </p:clrMapOvr>
</p:sldLayout>
</file>

<file path=ppt/slideLayouts/slideLayout18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962659117"/>
      </p:ext>
    </p:extLst>
  </p:cSld>
  <p:clrMapOvr>
    <a:masterClrMapping/>
  </p:clrMapOvr>
</p:sldLayout>
</file>

<file path=ppt/slideLayouts/slideLayout18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2427255"/>
      </p:ext>
    </p:extLst>
  </p:cSld>
  <p:clrMapOvr>
    <a:masterClrMapping/>
  </p:clrMapOvr>
</p:sldLayout>
</file>

<file path=ppt/slideLayouts/slideLayout18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817752032"/>
      </p:ext>
    </p:extLst>
  </p:cSld>
  <p:clrMapOvr>
    <a:masterClrMapping/>
  </p:clrMapOvr>
</p:sldLayout>
</file>

<file path=ppt/slideLayouts/slideLayout18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4F434B-EA1E-4A07-B875-1327352F23C6}" type="datetimeFigureOut">
              <a:rPr lang="en-IN" smtClean="0"/>
              <a:t>23-07-2024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640937724"/>
      </p:ext>
    </p:extLst>
  </p:cSld>
  <p:clrMapOvr>
    <a:masterClrMapping/>
  </p:clrMapOvr>
</p:sldLayout>
</file>

<file path=ppt/slideLayouts/slideLayout18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805489844"/>
      </p:ext>
    </p:extLst>
  </p:cSld>
  <p:clrMapOvr>
    <a:masterClrMapping/>
  </p:clrMapOvr>
</p:sldLayout>
</file>

<file path=ppt/slideLayouts/slideLayout18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4F434B-EA1E-4A07-B875-1327352F23C6}" type="datetimeFigureOut">
              <a:rPr lang="en-IN" smtClean="0"/>
              <a:t>23-07-2024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4264247587"/>
      </p:ext>
    </p:extLst>
  </p:cSld>
  <p:clrMapOvr>
    <a:masterClrMapping/>
  </p:clrMapOvr>
</p:sldLayout>
</file>

<file path=ppt/slideLayouts/slideLayout18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610194166"/>
      </p:ext>
    </p:extLst>
  </p:cSld>
  <p:clrMapOvr>
    <a:masterClrMapping/>
  </p:clrMapOvr>
</p:sldLayout>
</file>

<file path=ppt/slideLayouts/slideLayout18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791343071"/>
      </p:ext>
    </p:extLst>
  </p:cSld>
  <p:clrMapOvr>
    <a:masterClrMapping/>
  </p:clrMapOvr>
</p:sldLayout>
</file>

<file path=ppt/slideLayouts/slideLayout18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876991263"/>
      </p:ext>
    </p:extLst>
  </p:cSld>
  <p:clrMapOvr>
    <a:masterClrMapping/>
  </p:clrMapOvr>
</p:sldLayout>
</file>

<file path=ppt/slideLayouts/slideLayout19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393518906"/>
      </p:ext>
    </p:extLst>
  </p:cSld>
  <p:clrMapOvr>
    <a:masterClrMapping/>
  </p:clrMapOvr>
</p:sldLayout>
</file>

<file path=ppt/slideLayouts/slideLayout19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IN"/>
          </a:p>
        </p:txBody>
      </p:sp>
      <p:sp>
        <p:nvSpPr>
          <p:cNvPr id="6" name="Slide Number Placeholder 5"/>
          <p:cNvSpPr>
            <a:spLocks noGrp="1"/>
          </p:cNvSpPr>
          <p:nvPr>
            <p:ph type="sldNum" sz="quarter" idx="12"/>
          </p:nvPr>
        </p:nvSpPr>
        <p:spPr>
          <a:xfrm>
            <a:off x="10469880" y="320040"/>
            <a:ext cx="914400" cy="320040"/>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670301120"/>
      </p:ext>
    </p:extLst>
  </p:cSld>
  <p:clrMapOvr>
    <a:masterClrMapping/>
  </p:clrMapOvr>
</p:sldLayout>
</file>

<file path=ppt/slideLayouts/slideLayout19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578202629"/>
      </p:ext>
    </p:extLst>
  </p:cSld>
  <p:clrMapOvr>
    <a:masterClrMapping/>
  </p:clrMapOvr>
</p:sldLayout>
</file>

<file path=ppt/slideLayouts/slideLayout19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IN"/>
          </a:p>
        </p:txBody>
      </p:sp>
      <p:sp>
        <p:nvSpPr>
          <p:cNvPr id="6" name="Slide Number Placeholder 5"/>
          <p:cNvSpPr>
            <a:spLocks noGrp="1"/>
          </p:cNvSpPr>
          <p:nvPr>
            <p:ph type="sldNum" sz="quarter" idx="12"/>
          </p:nvPr>
        </p:nvSpPr>
        <p:spPr>
          <a:xfrm>
            <a:off x="10469880" y="320040"/>
            <a:ext cx="914400" cy="320040"/>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426350905"/>
      </p:ext>
    </p:extLst>
  </p:cSld>
  <p:clrMapOvr>
    <a:masterClrMapping/>
  </p:clrMapOvr>
</p:sldLayout>
</file>

<file path=ppt/slideLayouts/slideLayout19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a:xfrm>
            <a:off x="804672" y="6227064"/>
            <a:ext cx="10588752" cy="320040"/>
          </a:xfrm>
        </p:spPr>
        <p:txBody>
          <a:bodyPr/>
          <a:lstStyle/>
          <a:p>
            <a:endParaRPr lang="en-IN"/>
          </a:p>
        </p:txBody>
      </p:sp>
      <p:sp>
        <p:nvSpPr>
          <p:cNvPr id="7" name="Slide Number Placeholder 6"/>
          <p:cNvSpPr>
            <a:spLocks noGrp="1"/>
          </p:cNvSpPr>
          <p:nvPr>
            <p:ph type="sldNum" sz="quarter" idx="12"/>
          </p:nvPr>
        </p:nvSpPr>
        <p:spPr>
          <a:xfrm>
            <a:off x="10469880" y="320040"/>
            <a:ext cx="914400" cy="320040"/>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155162526"/>
      </p:ext>
    </p:extLst>
  </p:cSld>
  <p:clrMapOvr>
    <a:masterClrMapping/>
  </p:clrMapOvr>
</p:sldLayout>
</file>

<file path=ppt/slideLayouts/slideLayout19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AB4F434B-EA1E-4A07-B875-1327352F23C6}" type="datetimeFigureOut">
              <a:rPr lang="en-IN" smtClean="0"/>
              <a:t>23-07-2024</a:t>
            </a:fld>
            <a:endParaRPr lang="en-IN"/>
          </a:p>
        </p:txBody>
      </p:sp>
      <p:sp>
        <p:nvSpPr>
          <p:cNvPr id="8" name="Footer Placeholder 7"/>
          <p:cNvSpPr>
            <a:spLocks noGrp="1"/>
          </p:cNvSpPr>
          <p:nvPr>
            <p:ph type="ftr" sz="quarter" idx="11"/>
          </p:nvPr>
        </p:nvSpPr>
        <p:spPr>
          <a:xfrm>
            <a:off x="804672" y="6227064"/>
            <a:ext cx="10588752" cy="320040"/>
          </a:xfrm>
        </p:spPr>
        <p:txBody>
          <a:bodyPr/>
          <a:lstStyle/>
          <a:p>
            <a:endParaRPr lang="en-IN"/>
          </a:p>
        </p:txBody>
      </p:sp>
      <p:sp>
        <p:nvSpPr>
          <p:cNvPr id="9" name="Slide Number Placeholder 8"/>
          <p:cNvSpPr>
            <a:spLocks noGrp="1"/>
          </p:cNvSpPr>
          <p:nvPr>
            <p:ph type="sldNum" sz="quarter" idx="12"/>
          </p:nvPr>
        </p:nvSpPr>
        <p:spPr>
          <a:xfrm>
            <a:off x="10469880" y="320040"/>
            <a:ext cx="914400" cy="320040"/>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816353355"/>
      </p:ext>
    </p:extLst>
  </p:cSld>
  <p:clrMapOvr>
    <a:masterClrMapping/>
  </p:clrMapOvr>
</p:sldLayout>
</file>

<file path=ppt/slideLayouts/slideLayout19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4F434B-EA1E-4A07-B875-1327352F23C6}" type="datetimeFigureOut">
              <a:rPr lang="en-IN" smtClean="0"/>
              <a:t>23-07-2024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257994084"/>
      </p:ext>
    </p:extLst>
  </p:cSld>
  <p:clrMapOvr>
    <a:masterClrMapping/>
  </p:clrMapOvr>
</p:sldLayout>
</file>

<file path=ppt/slideLayouts/slideLayout19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AB4F434B-EA1E-4A07-B875-1327352F23C6}" type="datetimeFigureOut">
              <a:rPr lang="en-IN" smtClean="0"/>
              <a:t>23-07-2024</a:t>
            </a:fld>
            <a:endParaRPr lang="en-IN"/>
          </a:p>
        </p:txBody>
      </p:sp>
      <p:sp>
        <p:nvSpPr>
          <p:cNvPr id="3" name="Footer Placeholder 2"/>
          <p:cNvSpPr>
            <a:spLocks noGrp="1"/>
          </p:cNvSpPr>
          <p:nvPr>
            <p:ph type="ftr" sz="quarter" idx="11"/>
          </p:nvPr>
        </p:nvSpPr>
        <p:spPr>
          <a:xfrm>
            <a:off x="804672" y="6227064"/>
            <a:ext cx="10588752" cy="320040"/>
          </a:xfrm>
        </p:spPr>
        <p:txBody>
          <a:bodyPr/>
          <a:lstStyle/>
          <a:p>
            <a:endParaRPr lang="en-IN"/>
          </a:p>
        </p:txBody>
      </p:sp>
      <p:sp>
        <p:nvSpPr>
          <p:cNvPr id="4" name="Slide Number Placeholder 3"/>
          <p:cNvSpPr>
            <a:spLocks noGrp="1"/>
          </p:cNvSpPr>
          <p:nvPr>
            <p:ph type="sldNum" sz="quarter" idx="12"/>
          </p:nvPr>
        </p:nvSpPr>
        <p:spPr>
          <a:xfrm>
            <a:off x="10469880" y="320040"/>
            <a:ext cx="914400" cy="320040"/>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1343966087"/>
      </p:ext>
    </p:extLst>
  </p:cSld>
  <p:clrMapOvr>
    <a:masterClrMapping/>
  </p:clrMapOvr>
</p:sldLayout>
</file>

<file path=ppt/slideLayouts/slideLayout19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4100250727"/>
      </p:ext>
    </p:extLst>
  </p:cSld>
  <p:clrMapOvr>
    <a:masterClrMapping/>
  </p:clrMapOvr>
</p:sldLayout>
</file>

<file path=ppt/slideLayouts/slideLayout19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AB4F434B-EA1E-4A07-B875-1327352F23C6}" type="datetimeFigureOut">
              <a:rPr lang="en-IN" smtClean="0"/>
              <a:t>23-07-2024</a:t>
            </a:fld>
            <a:endParaRPr lang="en-IN"/>
          </a:p>
        </p:txBody>
      </p:sp>
      <p:sp>
        <p:nvSpPr>
          <p:cNvPr id="6" name="Footer Placeholder 5"/>
          <p:cNvSpPr>
            <a:spLocks noGrp="1"/>
          </p:cNvSpPr>
          <p:nvPr>
            <p:ph type="ftr" sz="quarter" idx="11"/>
          </p:nvPr>
        </p:nvSpPr>
        <p:spPr>
          <a:xfrm>
            <a:off x="804672" y="6227064"/>
            <a:ext cx="5942203" cy="320040"/>
          </a:xfrm>
        </p:spPr>
        <p:txBody>
          <a:bodyPr/>
          <a:lstStyle/>
          <a:p>
            <a:endParaRPr lang="en-IN"/>
          </a:p>
        </p:txBody>
      </p:sp>
      <p:sp>
        <p:nvSpPr>
          <p:cNvPr id="7" name="Slide Number Placeholder 6"/>
          <p:cNvSpPr>
            <a:spLocks noGrp="1"/>
          </p:cNvSpPr>
          <p:nvPr>
            <p:ph type="sldNum" sz="quarter" idx="12"/>
          </p:nvPr>
        </p:nvSpPr>
        <p:spPr>
          <a:xfrm>
            <a:off x="5828377" y="320040"/>
            <a:ext cx="914400" cy="320040"/>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241368678"/>
      </p:ext>
    </p:extLst>
  </p:cSld>
  <p:clrMapOvr>
    <a:masterClrMapping/>
  </p:clrMapOvr>
</p:sldLayout>
</file>

<file path=ppt/slideLayouts/slideLayout20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3086947136"/>
      </p:ext>
    </p:extLst>
  </p:cSld>
  <p:clrMapOvr>
    <a:masterClrMapping/>
  </p:clrMapOvr>
</p:sldLayout>
</file>

<file path=ppt/slideLayouts/slideLayout20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AB4F434B-EA1E-4A07-B875-1327352F23C6}" type="datetimeFigureOut">
              <a:rPr lang="en-IN" smtClean="0"/>
              <a:t>23-07-2024</a:t>
            </a:fld>
            <a:endParaRPr lang="en-IN"/>
          </a:p>
        </p:txBody>
      </p:sp>
      <p:sp>
        <p:nvSpPr>
          <p:cNvPr id="5" name="Footer Placeholder 4"/>
          <p:cNvSpPr>
            <a:spLocks noGrp="1"/>
          </p:cNvSpPr>
          <p:nvPr>
            <p:ph type="ftr" sz="quarter" idx="11"/>
          </p:nvPr>
        </p:nvSpPr>
        <p:spPr>
          <a:xfrm>
            <a:off x="804672" y="6227064"/>
            <a:ext cx="10588752" cy="320040"/>
          </a:xfrm>
        </p:spPr>
        <p:txBody>
          <a:bodyPr/>
          <a:lstStyle/>
          <a:p>
            <a:endParaRPr lang="en-IN"/>
          </a:p>
        </p:txBody>
      </p:sp>
      <p:sp>
        <p:nvSpPr>
          <p:cNvPr id="6" name="Slide Number Placeholder 5"/>
          <p:cNvSpPr>
            <a:spLocks noGrp="1"/>
          </p:cNvSpPr>
          <p:nvPr>
            <p:ph type="sldNum" sz="quarter" idx="12"/>
          </p:nvPr>
        </p:nvSpPr>
        <p:spPr>
          <a:xfrm>
            <a:off x="10469880" y="320040"/>
            <a:ext cx="914400" cy="320040"/>
          </a:xfrm>
        </p:spPr>
        <p:txBody>
          <a:bodyPr/>
          <a:lstStyle/>
          <a:p>
            <a:fld id="{552C40BA-B382-4DE0-AF66-221EF9D95905}" type="slidenum">
              <a:rPr lang="en-IN" smtClean="0"/>
              <a:t>‹#›</a:t>
            </a:fld>
            <a:endParaRPr lang="en-IN"/>
          </a:p>
        </p:txBody>
      </p:sp>
    </p:spTree>
    <p:extLst>
      <p:ext uri="{BB962C8B-B14F-4D97-AF65-F5344CB8AC3E}">
        <p14:creationId xmlns:p14="http://schemas.microsoft.com/office/powerpoint/2010/main" val="2858490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theme" Target="../theme/theme3.xml"/><Relationship Id="rId3" Type="http://schemas.openxmlformats.org/officeDocument/2006/relationships/slideLayout" Target="../slideLayouts/slideLayout30.xml"/><Relationship Id="rId21" Type="http://schemas.openxmlformats.org/officeDocument/2006/relationships/image" Target="../media/image5.png"/><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20" Type="http://schemas.openxmlformats.org/officeDocument/2006/relationships/image" Target="../media/image4.png"/><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19" Type="http://schemas.openxmlformats.org/officeDocument/2006/relationships/image" Target="../media/image3.png"/><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 Id="rId22"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slideLayout" Target="../slideLayouts/slideLayout57.xml"/><Relationship Id="rId18" Type="http://schemas.openxmlformats.org/officeDocument/2006/relationships/theme" Target="../theme/theme4.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slideLayout" Target="../slideLayouts/slideLayout56.xml"/><Relationship Id="rId17" Type="http://schemas.openxmlformats.org/officeDocument/2006/relationships/slideLayout" Target="../slideLayouts/slideLayout61.xml"/><Relationship Id="rId2" Type="http://schemas.openxmlformats.org/officeDocument/2006/relationships/slideLayout" Target="../slideLayouts/slideLayout46.xml"/><Relationship Id="rId16" Type="http://schemas.openxmlformats.org/officeDocument/2006/relationships/slideLayout" Target="../slideLayouts/slideLayout60.xml"/><Relationship Id="rId20" Type="http://schemas.openxmlformats.org/officeDocument/2006/relationships/image" Target="../media/image10.png"/><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5" Type="http://schemas.openxmlformats.org/officeDocument/2006/relationships/slideLayout" Target="../slideLayouts/slideLayout59.xml"/><Relationship Id="rId10" Type="http://schemas.openxmlformats.org/officeDocument/2006/relationships/slideLayout" Target="../slideLayouts/slideLayout54.xml"/><Relationship Id="rId19" Type="http://schemas.openxmlformats.org/officeDocument/2006/relationships/image" Target="../media/image9.png"/><Relationship Id="rId4" Type="http://schemas.openxmlformats.org/officeDocument/2006/relationships/slideLayout" Target="../slideLayouts/slideLayout48.xml"/><Relationship Id="rId9" Type="http://schemas.openxmlformats.org/officeDocument/2006/relationships/slideLayout" Target="../slideLayouts/slideLayout53.xml"/><Relationship Id="rId14" Type="http://schemas.openxmlformats.org/officeDocument/2006/relationships/slideLayout" Target="../slideLayouts/slideLayout58.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9.xml"/><Relationship Id="rId3" Type="http://schemas.openxmlformats.org/officeDocument/2006/relationships/slideLayout" Target="../slideLayouts/slideLayout64.xml"/><Relationship Id="rId7" Type="http://schemas.openxmlformats.org/officeDocument/2006/relationships/slideLayout" Target="../slideLayouts/slideLayout68.xml"/><Relationship Id="rId12" Type="http://schemas.openxmlformats.org/officeDocument/2006/relationships/theme" Target="../theme/theme5.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11" Type="http://schemas.openxmlformats.org/officeDocument/2006/relationships/slideLayout" Target="../slideLayouts/slideLayout72.xml"/><Relationship Id="rId5" Type="http://schemas.openxmlformats.org/officeDocument/2006/relationships/slideLayout" Target="../slideLayouts/slideLayout66.xml"/><Relationship Id="rId10" Type="http://schemas.openxmlformats.org/officeDocument/2006/relationships/slideLayout" Target="../slideLayouts/slideLayout71.xml"/><Relationship Id="rId4" Type="http://schemas.openxmlformats.org/officeDocument/2006/relationships/slideLayout" Target="../slideLayouts/slideLayout65.xml"/><Relationship Id="rId9" Type="http://schemas.openxmlformats.org/officeDocument/2006/relationships/slideLayout" Target="../slideLayouts/slideLayout70.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80.xml"/><Relationship Id="rId13" Type="http://schemas.openxmlformats.org/officeDocument/2006/relationships/slideLayout" Target="../slideLayouts/slideLayout85.xml"/><Relationship Id="rId3" Type="http://schemas.openxmlformats.org/officeDocument/2006/relationships/slideLayout" Target="../slideLayouts/slideLayout75.xml"/><Relationship Id="rId7" Type="http://schemas.openxmlformats.org/officeDocument/2006/relationships/slideLayout" Target="../slideLayouts/slideLayout79.xml"/><Relationship Id="rId12" Type="http://schemas.openxmlformats.org/officeDocument/2006/relationships/slideLayout" Target="../slideLayouts/slideLayout84.xml"/><Relationship Id="rId17" Type="http://schemas.openxmlformats.org/officeDocument/2006/relationships/theme" Target="../theme/theme6.xml"/><Relationship Id="rId2" Type="http://schemas.openxmlformats.org/officeDocument/2006/relationships/slideLayout" Target="../slideLayouts/slideLayout74.xml"/><Relationship Id="rId16" Type="http://schemas.openxmlformats.org/officeDocument/2006/relationships/slideLayout" Target="../slideLayouts/slideLayout88.xml"/><Relationship Id="rId1" Type="http://schemas.openxmlformats.org/officeDocument/2006/relationships/slideLayout" Target="../slideLayouts/slideLayout73.xml"/><Relationship Id="rId6" Type="http://schemas.openxmlformats.org/officeDocument/2006/relationships/slideLayout" Target="../slideLayouts/slideLayout78.xml"/><Relationship Id="rId11" Type="http://schemas.openxmlformats.org/officeDocument/2006/relationships/slideLayout" Target="../slideLayouts/slideLayout83.xml"/><Relationship Id="rId5" Type="http://schemas.openxmlformats.org/officeDocument/2006/relationships/slideLayout" Target="../slideLayouts/slideLayout77.xml"/><Relationship Id="rId15" Type="http://schemas.openxmlformats.org/officeDocument/2006/relationships/slideLayout" Target="../slideLayouts/slideLayout87.xml"/><Relationship Id="rId10" Type="http://schemas.openxmlformats.org/officeDocument/2006/relationships/slideLayout" Target="../slideLayouts/slideLayout82.xml"/><Relationship Id="rId4" Type="http://schemas.openxmlformats.org/officeDocument/2006/relationships/slideLayout" Target="../slideLayouts/slideLayout76.xml"/><Relationship Id="rId9" Type="http://schemas.openxmlformats.org/officeDocument/2006/relationships/slideLayout" Target="../slideLayouts/slideLayout81.xml"/><Relationship Id="rId14" Type="http://schemas.openxmlformats.org/officeDocument/2006/relationships/slideLayout" Target="../slideLayouts/slideLayout8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7.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107.xml"/><Relationship Id="rId3" Type="http://schemas.openxmlformats.org/officeDocument/2006/relationships/slideLayout" Target="../slideLayouts/slideLayout102.xml"/><Relationship Id="rId7" Type="http://schemas.openxmlformats.org/officeDocument/2006/relationships/slideLayout" Target="../slideLayouts/slideLayout106.xml"/><Relationship Id="rId12" Type="http://schemas.openxmlformats.org/officeDocument/2006/relationships/theme" Target="../theme/theme8.xml"/><Relationship Id="rId2" Type="http://schemas.openxmlformats.org/officeDocument/2006/relationships/slideLayout" Target="../slideLayouts/slideLayout101.xml"/><Relationship Id="rId1" Type="http://schemas.openxmlformats.org/officeDocument/2006/relationships/slideLayout" Target="../slideLayouts/slideLayout100.xml"/><Relationship Id="rId6" Type="http://schemas.openxmlformats.org/officeDocument/2006/relationships/slideLayout" Target="../slideLayouts/slideLayout105.xml"/><Relationship Id="rId11" Type="http://schemas.openxmlformats.org/officeDocument/2006/relationships/slideLayout" Target="../slideLayouts/slideLayout110.xml"/><Relationship Id="rId5" Type="http://schemas.openxmlformats.org/officeDocument/2006/relationships/slideLayout" Target="../slideLayouts/slideLayout104.xml"/><Relationship Id="rId10" Type="http://schemas.openxmlformats.org/officeDocument/2006/relationships/slideLayout" Target="../slideLayouts/slideLayout109.xml"/><Relationship Id="rId4" Type="http://schemas.openxmlformats.org/officeDocument/2006/relationships/slideLayout" Target="../slideLayouts/slideLayout103.xml"/><Relationship Id="rId9" Type="http://schemas.openxmlformats.org/officeDocument/2006/relationships/slideLayout" Target="../slideLayouts/slideLayout108.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18.xml"/><Relationship Id="rId13" Type="http://schemas.openxmlformats.org/officeDocument/2006/relationships/slideLayout" Target="../slideLayouts/slideLayout123.xml"/><Relationship Id="rId18" Type="http://schemas.openxmlformats.org/officeDocument/2006/relationships/slideLayout" Target="../slideLayouts/slideLayout128.xml"/><Relationship Id="rId3" Type="http://schemas.openxmlformats.org/officeDocument/2006/relationships/slideLayout" Target="../slideLayouts/slideLayout113.xml"/><Relationship Id="rId7" Type="http://schemas.openxmlformats.org/officeDocument/2006/relationships/slideLayout" Target="../slideLayouts/slideLayout117.xml"/><Relationship Id="rId12" Type="http://schemas.openxmlformats.org/officeDocument/2006/relationships/slideLayout" Target="../slideLayouts/slideLayout122.xml"/><Relationship Id="rId17" Type="http://schemas.openxmlformats.org/officeDocument/2006/relationships/slideLayout" Target="../slideLayouts/slideLayout127.xml"/><Relationship Id="rId2" Type="http://schemas.openxmlformats.org/officeDocument/2006/relationships/slideLayout" Target="../slideLayouts/slideLayout112.xml"/><Relationship Id="rId16" Type="http://schemas.openxmlformats.org/officeDocument/2006/relationships/slideLayout" Target="../slideLayouts/slideLayout126.xml"/><Relationship Id="rId20" Type="http://schemas.openxmlformats.org/officeDocument/2006/relationships/image" Target="../media/image15.png"/><Relationship Id="rId1" Type="http://schemas.openxmlformats.org/officeDocument/2006/relationships/slideLayout" Target="../slideLayouts/slideLayout111.xml"/><Relationship Id="rId6" Type="http://schemas.openxmlformats.org/officeDocument/2006/relationships/slideLayout" Target="../slideLayouts/slideLayout116.xml"/><Relationship Id="rId11" Type="http://schemas.openxmlformats.org/officeDocument/2006/relationships/slideLayout" Target="../slideLayouts/slideLayout121.xml"/><Relationship Id="rId5" Type="http://schemas.openxmlformats.org/officeDocument/2006/relationships/slideLayout" Target="../slideLayouts/slideLayout115.xml"/><Relationship Id="rId15" Type="http://schemas.openxmlformats.org/officeDocument/2006/relationships/slideLayout" Target="../slideLayouts/slideLayout125.xml"/><Relationship Id="rId10" Type="http://schemas.openxmlformats.org/officeDocument/2006/relationships/slideLayout" Target="../slideLayouts/slideLayout120.xml"/><Relationship Id="rId19" Type="http://schemas.openxmlformats.org/officeDocument/2006/relationships/theme" Target="../theme/theme9.xml"/><Relationship Id="rId4" Type="http://schemas.openxmlformats.org/officeDocument/2006/relationships/slideLayout" Target="../slideLayouts/slideLayout114.xml"/><Relationship Id="rId9" Type="http://schemas.openxmlformats.org/officeDocument/2006/relationships/slideLayout" Target="../slideLayouts/slideLayout119.xml"/><Relationship Id="rId14" Type="http://schemas.openxmlformats.org/officeDocument/2006/relationships/slideLayout" Target="../slideLayouts/slideLayout124.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136.xml"/><Relationship Id="rId13" Type="http://schemas.openxmlformats.org/officeDocument/2006/relationships/slideLayout" Target="../slideLayouts/slideLayout141.xml"/><Relationship Id="rId18" Type="http://schemas.openxmlformats.org/officeDocument/2006/relationships/theme" Target="../theme/theme10.xml"/><Relationship Id="rId3" Type="http://schemas.openxmlformats.org/officeDocument/2006/relationships/slideLayout" Target="../slideLayouts/slideLayout131.xml"/><Relationship Id="rId7" Type="http://schemas.openxmlformats.org/officeDocument/2006/relationships/slideLayout" Target="../slideLayouts/slideLayout135.xml"/><Relationship Id="rId12" Type="http://schemas.openxmlformats.org/officeDocument/2006/relationships/slideLayout" Target="../slideLayouts/slideLayout140.xml"/><Relationship Id="rId17" Type="http://schemas.openxmlformats.org/officeDocument/2006/relationships/slideLayout" Target="../slideLayouts/slideLayout145.xml"/><Relationship Id="rId2" Type="http://schemas.openxmlformats.org/officeDocument/2006/relationships/slideLayout" Target="../slideLayouts/slideLayout130.xml"/><Relationship Id="rId16" Type="http://schemas.openxmlformats.org/officeDocument/2006/relationships/slideLayout" Target="../slideLayouts/slideLayout144.xml"/><Relationship Id="rId1" Type="http://schemas.openxmlformats.org/officeDocument/2006/relationships/slideLayout" Target="../slideLayouts/slideLayout129.xml"/><Relationship Id="rId6" Type="http://schemas.openxmlformats.org/officeDocument/2006/relationships/slideLayout" Target="../slideLayouts/slideLayout134.xml"/><Relationship Id="rId11" Type="http://schemas.openxmlformats.org/officeDocument/2006/relationships/slideLayout" Target="../slideLayouts/slideLayout139.xml"/><Relationship Id="rId5" Type="http://schemas.openxmlformats.org/officeDocument/2006/relationships/slideLayout" Target="../slideLayouts/slideLayout133.xml"/><Relationship Id="rId15" Type="http://schemas.openxmlformats.org/officeDocument/2006/relationships/slideLayout" Target="../slideLayouts/slideLayout143.xml"/><Relationship Id="rId10" Type="http://schemas.openxmlformats.org/officeDocument/2006/relationships/slideLayout" Target="../slideLayouts/slideLayout138.xml"/><Relationship Id="rId19" Type="http://schemas.openxmlformats.org/officeDocument/2006/relationships/image" Target="../media/image18.png"/><Relationship Id="rId4" Type="http://schemas.openxmlformats.org/officeDocument/2006/relationships/slideLayout" Target="../slideLayouts/slideLayout132.xml"/><Relationship Id="rId9" Type="http://schemas.openxmlformats.org/officeDocument/2006/relationships/slideLayout" Target="../slideLayouts/slideLayout137.xml"/><Relationship Id="rId14" Type="http://schemas.openxmlformats.org/officeDocument/2006/relationships/slideLayout" Target="../slideLayouts/slideLayout142.xml"/></Relationships>
</file>

<file path=ppt/slideMasters/_rels/slideMaster11.xml.rels><?xml version="1.0" encoding="UTF-8" standalone="yes"?>
<Relationships xmlns="http://schemas.openxmlformats.org/package/2006/relationships"><Relationship Id="rId8" Type="http://schemas.openxmlformats.org/officeDocument/2006/relationships/slideLayout" Target="../slideLayouts/slideLayout153.xml"/><Relationship Id="rId13" Type="http://schemas.openxmlformats.org/officeDocument/2006/relationships/slideLayout" Target="../slideLayouts/slideLayout158.xml"/><Relationship Id="rId18" Type="http://schemas.openxmlformats.org/officeDocument/2006/relationships/theme" Target="../theme/theme11.xml"/><Relationship Id="rId3" Type="http://schemas.openxmlformats.org/officeDocument/2006/relationships/slideLayout" Target="../slideLayouts/slideLayout148.xml"/><Relationship Id="rId7" Type="http://schemas.openxmlformats.org/officeDocument/2006/relationships/slideLayout" Target="../slideLayouts/slideLayout152.xml"/><Relationship Id="rId12" Type="http://schemas.openxmlformats.org/officeDocument/2006/relationships/slideLayout" Target="../slideLayouts/slideLayout157.xml"/><Relationship Id="rId17" Type="http://schemas.openxmlformats.org/officeDocument/2006/relationships/slideLayout" Target="../slideLayouts/slideLayout162.xml"/><Relationship Id="rId2" Type="http://schemas.openxmlformats.org/officeDocument/2006/relationships/slideLayout" Target="../slideLayouts/slideLayout147.xml"/><Relationship Id="rId16" Type="http://schemas.openxmlformats.org/officeDocument/2006/relationships/slideLayout" Target="../slideLayouts/slideLayout161.xml"/><Relationship Id="rId1" Type="http://schemas.openxmlformats.org/officeDocument/2006/relationships/slideLayout" Target="../slideLayouts/slideLayout146.xml"/><Relationship Id="rId6" Type="http://schemas.openxmlformats.org/officeDocument/2006/relationships/slideLayout" Target="../slideLayouts/slideLayout151.xml"/><Relationship Id="rId11" Type="http://schemas.openxmlformats.org/officeDocument/2006/relationships/slideLayout" Target="../slideLayouts/slideLayout156.xml"/><Relationship Id="rId5" Type="http://schemas.openxmlformats.org/officeDocument/2006/relationships/slideLayout" Target="../slideLayouts/slideLayout150.xml"/><Relationship Id="rId15" Type="http://schemas.openxmlformats.org/officeDocument/2006/relationships/slideLayout" Target="../slideLayouts/slideLayout160.xml"/><Relationship Id="rId10" Type="http://schemas.openxmlformats.org/officeDocument/2006/relationships/slideLayout" Target="../slideLayouts/slideLayout155.xml"/><Relationship Id="rId19" Type="http://schemas.openxmlformats.org/officeDocument/2006/relationships/image" Target="../media/image15.png"/><Relationship Id="rId4" Type="http://schemas.openxmlformats.org/officeDocument/2006/relationships/slideLayout" Target="../slideLayouts/slideLayout149.xml"/><Relationship Id="rId9" Type="http://schemas.openxmlformats.org/officeDocument/2006/relationships/slideLayout" Target="../slideLayouts/slideLayout154.xml"/><Relationship Id="rId14" Type="http://schemas.openxmlformats.org/officeDocument/2006/relationships/slideLayout" Target="../slideLayouts/slideLayout159.xml"/></Relationships>
</file>

<file path=ppt/slideMasters/_rels/slideMaster12.xml.rels><?xml version="1.0" encoding="UTF-8" standalone="yes"?>
<Relationships xmlns="http://schemas.openxmlformats.org/package/2006/relationships"><Relationship Id="rId8" Type="http://schemas.openxmlformats.org/officeDocument/2006/relationships/slideLayout" Target="../slideLayouts/slideLayout170.xml"/><Relationship Id="rId13" Type="http://schemas.openxmlformats.org/officeDocument/2006/relationships/slideLayout" Target="../slideLayouts/slideLayout175.xml"/><Relationship Id="rId18" Type="http://schemas.openxmlformats.org/officeDocument/2006/relationships/theme" Target="../theme/theme12.xml"/><Relationship Id="rId3" Type="http://schemas.openxmlformats.org/officeDocument/2006/relationships/slideLayout" Target="../slideLayouts/slideLayout165.xml"/><Relationship Id="rId7" Type="http://schemas.openxmlformats.org/officeDocument/2006/relationships/slideLayout" Target="../slideLayouts/slideLayout169.xml"/><Relationship Id="rId12" Type="http://schemas.openxmlformats.org/officeDocument/2006/relationships/slideLayout" Target="../slideLayouts/slideLayout174.xml"/><Relationship Id="rId17" Type="http://schemas.openxmlformats.org/officeDocument/2006/relationships/slideLayout" Target="../slideLayouts/slideLayout179.xml"/><Relationship Id="rId2" Type="http://schemas.openxmlformats.org/officeDocument/2006/relationships/slideLayout" Target="../slideLayouts/slideLayout164.xml"/><Relationship Id="rId16" Type="http://schemas.openxmlformats.org/officeDocument/2006/relationships/slideLayout" Target="../slideLayouts/slideLayout178.xml"/><Relationship Id="rId1" Type="http://schemas.openxmlformats.org/officeDocument/2006/relationships/slideLayout" Target="../slideLayouts/slideLayout163.xml"/><Relationship Id="rId6" Type="http://schemas.openxmlformats.org/officeDocument/2006/relationships/slideLayout" Target="../slideLayouts/slideLayout168.xml"/><Relationship Id="rId11" Type="http://schemas.openxmlformats.org/officeDocument/2006/relationships/slideLayout" Target="../slideLayouts/slideLayout173.xml"/><Relationship Id="rId5" Type="http://schemas.openxmlformats.org/officeDocument/2006/relationships/slideLayout" Target="../slideLayouts/slideLayout167.xml"/><Relationship Id="rId15" Type="http://schemas.openxmlformats.org/officeDocument/2006/relationships/slideLayout" Target="../slideLayouts/slideLayout177.xml"/><Relationship Id="rId10" Type="http://schemas.openxmlformats.org/officeDocument/2006/relationships/slideLayout" Target="../slideLayouts/slideLayout172.xml"/><Relationship Id="rId19" Type="http://schemas.openxmlformats.org/officeDocument/2006/relationships/image" Target="../media/image20.png"/><Relationship Id="rId4" Type="http://schemas.openxmlformats.org/officeDocument/2006/relationships/slideLayout" Target="../slideLayouts/slideLayout166.xml"/><Relationship Id="rId9" Type="http://schemas.openxmlformats.org/officeDocument/2006/relationships/slideLayout" Target="../slideLayouts/slideLayout171.xml"/><Relationship Id="rId14" Type="http://schemas.openxmlformats.org/officeDocument/2006/relationships/slideLayout" Target="../slideLayouts/slideLayout176.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187.xml"/><Relationship Id="rId3" Type="http://schemas.openxmlformats.org/officeDocument/2006/relationships/slideLayout" Target="../slideLayouts/slideLayout182.xml"/><Relationship Id="rId7" Type="http://schemas.openxmlformats.org/officeDocument/2006/relationships/slideLayout" Target="../slideLayouts/slideLayout186.xml"/><Relationship Id="rId12" Type="http://schemas.openxmlformats.org/officeDocument/2006/relationships/theme" Target="../theme/theme13.xml"/><Relationship Id="rId2" Type="http://schemas.openxmlformats.org/officeDocument/2006/relationships/slideLayout" Target="../slideLayouts/slideLayout181.xml"/><Relationship Id="rId1" Type="http://schemas.openxmlformats.org/officeDocument/2006/relationships/slideLayout" Target="../slideLayouts/slideLayout180.xml"/><Relationship Id="rId6" Type="http://schemas.openxmlformats.org/officeDocument/2006/relationships/slideLayout" Target="../slideLayouts/slideLayout185.xml"/><Relationship Id="rId11" Type="http://schemas.openxmlformats.org/officeDocument/2006/relationships/slideLayout" Target="../slideLayouts/slideLayout190.xml"/><Relationship Id="rId5" Type="http://schemas.openxmlformats.org/officeDocument/2006/relationships/slideLayout" Target="../slideLayouts/slideLayout184.xml"/><Relationship Id="rId10" Type="http://schemas.openxmlformats.org/officeDocument/2006/relationships/slideLayout" Target="../slideLayouts/slideLayout189.xml"/><Relationship Id="rId4" Type="http://schemas.openxmlformats.org/officeDocument/2006/relationships/slideLayout" Target="../slideLayouts/slideLayout183.xml"/><Relationship Id="rId9" Type="http://schemas.openxmlformats.org/officeDocument/2006/relationships/slideLayout" Target="../slideLayouts/slideLayout188.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198.xml"/><Relationship Id="rId3" Type="http://schemas.openxmlformats.org/officeDocument/2006/relationships/slideLayout" Target="../slideLayouts/slideLayout193.xml"/><Relationship Id="rId7" Type="http://schemas.openxmlformats.org/officeDocument/2006/relationships/slideLayout" Target="../slideLayouts/slideLayout197.xml"/><Relationship Id="rId12" Type="http://schemas.openxmlformats.org/officeDocument/2006/relationships/theme" Target="../theme/theme14.xml"/><Relationship Id="rId2" Type="http://schemas.openxmlformats.org/officeDocument/2006/relationships/slideLayout" Target="../slideLayouts/slideLayout192.xml"/><Relationship Id="rId1" Type="http://schemas.openxmlformats.org/officeDocument/2006/relationships/slideLayout" Target="../slideLayouts/slideLayout191.xml"/><Relationship Id="rId6" Type="http://schemas.openxmlformats.org/officeDocument/2006/relationships/slideLayout" Target="../slideLayouts/slideLayout196.xml"/><Relationship Id="rId11" Type="http://schemas.openxmlformats.org/officeDocument/2006/relationships/slideLayout" Target="../slideLayouts/slideLayout201.xml"/><Relationship Id="rId5" Type="http://schemas.openxmlformats.org/officeDocument/2006/relationships/slideLayout" Target="../slideLayouts/slideLayout195.xml"/><Relationship Id="rId10" Type="http://schemas.openxmlformats.org/officeDocument/2006/relationships/slideLayout" Target="../slideLayouts/slideLayout200.xml"/><Relationship Id="rId4" Type="http://schemas.openxmlformats.org/officeDocument/2006/relationships/slideLayout" Target="../slideLayouts/slideLayout194.xml"/><Relationship Id="rId9" Type="http://schemas.openxmlformats.org/officeDocument/2006/relationships/slideLayout" Target="../slideLayouts/slideLayout19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AB4F434B-EA1E-4A07-B875-1327352F23C6}" type="datetimeFigureOut">
              <a:rPr lang="en-IN" smtClean="0"/>
              <a:t>23-07-2024</a:t>
            </a:fld>
            <a:endParaRPr lang="en-IN"/>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552C40BA-B382-4DE0-AF66-221EF9D95905}" type="slidenum">
              <a:rPr lang="en-IN" smtClean="0"/>
              <a:t>‹#›</a:t>
            </a:fld>
            <a:endParaRPr lang="en-IN"/>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967609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B4F434B-EA1E-4A07-B875-1327352F23C6}" type="datetimeFigureOut">
              <a:rPr lang="en-IN" smtClean="0"/>
              <a:t>23-07-2024</a:t>
            </a:fld>
            <a:endParaRPr lang="en-IN"/>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52C40BA-B382-4DE0-AF66-221EF9D95905}" type="slidenum">
              <a:rPr lang="en-IN" smtClean="0"/>
              <a:t>‹#›</a:t>
            </a:fld>
            <a:endParaRPr lang="en-IN"/>
          </a:p>
        </p:txBody>
      </p:sp>
    </p:spTree>
    <p:extLst>
      <p:ext uri="{BB962C8B-B14F-4D97-AF65-F5344CB8AC3E}">
        <p14:creationId xmlns:p14="http://schemas.microsoft.com/office/powerpoint/2010/main" val="138053945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B4F434B-EA1E-4A07-B875-1327352F23C6}" type="datetimeFigureOut">
              <a:rPr lang="en-IN" smtClean="0"/>
              <a:t>23-07-2024</a:t>
            </a:fld>
            <a:endParaRPr lang="en-IN"/>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52C40BA-B382-4DE0-AF66-221EF9D95905}" type="slidenum">
              <a:rPr lang="en-IN" smtClean="0"/>
              <a:t>‹#›</a:t>
            </a:fld>
            <a:endParaRPr lang="en-IN"/>
          </a:p>
        </p:txBody>
      </p:sp>
    </p:spTree>
    <p:extLst>
      <p:ext uri="{BB962C8B-B14F-4D97-AF65-F5344CB8AC3E}">
        <p14:creationId xmlns:p14="http://schemas.microsoft.com/office/powerpoint/2010/main" val="3833430035"/>
      </p:ext>
    </p:extLst>
  </p:cSld>
  <p:clrMap bg1="dk1" tx1="lt1" bg2="dk2" tx2="lt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 id="2147483702" r:id="rId13"/>
    <p:sldLayoutId id="2147483703" r:id="rId14"/>
    <p:sldLayoutId id="2147483704" r:id="rId15"/>
    <p:sldLayoutId id="2147483705" r:id="rId16"/>
    <p:sldLayoutId id="2147483706"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B4F434B-EA1E-4A07-B875-1327352F23C6}" type="datetimeFigureOut">
              <a:rPr lang="en-IN" smtClean="0"/>
              <a:t>23-07-2024</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52C40BA-B382-4DE0-AF66-221EF9D95905}" type="slidenum">
              <a:rPr lang="en-IN" smtClean="0"/>
              <a:t>‹#›</a:t>
            </a:fld>
            <a:endParaRPr lang="en-IN"/>
          </a:p>
        </p:txBody>
      </p:sp>
    </p:spTree>
    <p:extLst>
      <p:ext uri="{BB962C8B-B14F-4D97-AF65-F5344CB8AC3E}">
        <p14:creationId xmlns:p14="http://schemas.microsoft.com/office/powerpoint/2010/main" val="2097808572"/>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 id="2147483742"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B4F434B-EA1E-4A07-B875-1327352F23C6}" type="datetimeFigureOut">
              <a:rPr lang="en-IN" smtClean="0"/>
              <a:t>23-07-2024</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552C40BA-B382-4DE0-AF66-221EF9D95905}" type="slidenum">
              <a:rPr lang="en-IN" smtClean="0"/>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7764594"/>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B4F434B-EA1E-4A07-B875-1327352F23C6}" type="datetimeFigureOut">
              <a:rPr lang="en-IN" smtClean="0"/>
              <a:t>23-07-2024</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52C40BA-B382-4DE0-AF66-221EF9D95905}" type="slidenum">
              <a:rPr lang="en-IN" smtClean="0"/>
              <a:t>‹#›</a:t>
            </a:fld>
            <a:endParaRPr lang="en-IN"/>
          </a:p>
        </p:txBody>
      </p:sp>
    </p:spTree>
    <p:extLst>
      <p:ext uri="{BB962C8B-B14F-4D97-AF65-F5344CB8AC3E}">
        <p14:creationId xmlns:p14="http://schemas.microsoft.com/office/powerpoint/2010/main" val="2520569133"/>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60" r:id="rId5"/>
    <p:sldLayoutId id="2147483761" r:id="rId6"/>
    <p:sldLayoutId id="2147483762" r:id="rId7"/>
    <p:sldLayoutId id="2147483763" r:id="rId8"/>
    <p:sldLayoutId id="2147483764" r:id="rId9"/>
    <p:sldLayoutId id="2147483765" r:id="rId10"/>
    <p:sldLayoutId id="2147483766" r:id="rId11"/>
    <p:sldLayoutId id="2147483767" r:id="rId12"/>
    <p:sldLayoutId id="2147483768" r:id="rId13"/>
    <p:sldLayoutId id="2147483769" r:id="rId14"/>
    <p:sldLayoutId id="2147483770" r:id="rId15"/>
    <p:sldLayoutId id="2147483771"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AB4F434B-EA1E-4A07-B875-1327352F23C6}" type="datetimeFigureOut">
              <a:rPr lang="en-IN" smtClean="0"/>
              <a:t>23-07-2024</a:t>
            </a:fld>
            <a:endParaRPr lang="en-IN"/>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IN"/>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552C40BA-B382-4DE0-AF66-221EF9D95905}" type="slidenum">
              <a:rPr lang="en-IN" smtClean="0"/>
              <a:t>‹#›</a:t>
            </a:fld>
            <a:endParaRPr lang="en-IN"/>
          </a:p>
        </p:txBody>
      </p:sp>
    </p:spTree>
    <p:extLst>
      <p:ext uri="{BB962C8B-B14F-4D97-AF65-F5344CB8AC3E}">
        <p14:creationId xmlns:p14="http://schemas.microsoft.com/office/powerpoint/2010/main" val="124145058"/>
      </p:ext>
    </p:extLst>
  </p:cSld>
  <p:clrMap bg1="dk1" tx1="lt1" bg2="dk2" tx2="lt2" accent1="accent1" accent2="accent2" accent3="accent3" accent4="accent4" accent5="accent5" accent6="accent6" hlink="hlink" folHlink="folHlink"/>
  <p:sldLayoutIdLst>
    <p:sldLayoutId id="2147483773" r:id="rId1"/>
    <p:sldLayoutId id="2147483774" r:id="rId2"/>
    <p:sldLayoutId id="2147483775" r:id="rId3"/>
    <p:sldLayoutId id="2147483776" r:id="rId4"/>
    <p:sldLayoutId id="2147483777" r:id="rId5"/>
    <p:sldLayoutId id="2147483778" r:id="rId6"/>
    <p:sldLayoutId id="2147483779" r:id="rId7"/>
    <p:sldLayoutId id="2147483780" r:id="rId8"/>
    <p:sldLayoutId id="2147483781" r:id="rId9"/>
    <p:sldLayoutId id="2147483782" r:id="rId10"/>
    <p:sldLayoutId id="2147483783"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AB4F434B-EA1E-4A07-B875-1327352F23C6}" type="datetimeFigureOut">
              <a:rPr lang="en-IN" smtClean="0"/>
              <a:t>23-07-2024</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552C40BA-B382-4DE0-AF66-221EF9D95905}" type="slidenum">
              <a:rPr lang="en-IN" smtClean="0"/>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7928060"/>
      </p:ext>
    </p:extLst>
  </p:cSld>
  <p:clrMap bg1="lt1" tx1="dk1" bg2="lt2" tx2="dk2" accent1="accent1" accent2="accent2" accent3="accent3" accent4="accent4" accent5="accent5" accent6="accent6" hlink="hlink" folHlink="folHlink"/>
  <p:sldLayoutIdLst>
    <p:sldLayoutId id="2147483785" r:id="rId1"/>
    <p:sldLayoutId id="2147483786" r:id="rId2"/>
    <p:sldLayoutId id="2147483787" r:id="rId3"/>
    <p:sldLayoutId id="2147483788" r:id="rId4"/>
    <p:sldLayoutId id="2147483789" r:id="rId5"/>
    <p:sldLayoutId id="2147483790" r:id="rId6"/>
    <p:sldLayoutId id="2147483791" r:id="rId7"/>
    <p:sldLayoutId id="2147483792" r:id="rId8"/>
    <p:sldLayoutId id="2147483793" r:id="rId9"/>
    <p:sldLayoutId id="2147483794" r:id="rId10"/>
    <p:sldLayoutId id="21474837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AB4F434B-EA1E-4A07-B875-1327352F23C6}" type="datetimeFigureOut">
              <a:rPr lang="en-IN" smtClean="0"/>
              <a:t>23-07-2024</a:t>
            </a:fld>
            <a:endParaRPr lang="en-IN"/>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IN"/>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552C40BA-B382-4DE0-AF66-221EF9D95905}" type="slidenum">
              <a:rPr lang="en-IN" smtClean="0"/>
              <a:t>‹#›</a:t>
            </a:fld>
            <a:endParaRPr lang="en-IN"/>
          </a:p>
        </p:txBody>
      </p:sp>
    </p:spTree>
    <p:extLst>
      <p:ext uri="{BB962C8B-B14F-4D97-AF65-F5344CB8AC3E}">
        <p14:creationId xmlns:p14="http://schemas.microsoft.com/office/powerpoint/2010/main" val="2936504892"/>
      </p:ext>
    </p:extLst>
  </p:cSld>
  <p:clrMap bg1="lt1" tx1="dk1" bg2="lt2" tx2="dk2" accent1="accent1" accent2="accent2" accent3="accent3" accent4="accent4" accent5="accent5" accent6="accent6" hlink="hlink" folHlink="folHlink"/>
  <p:sldLayoutIdLst>
    <p:sldLayoutId id="2147483797" r:id="rId1"/>
    <p:sldLayoutId id="2147483798" r:id="rId2"/>
    <p:sldLayoutId id="2147483799" r:id="rId3"/>
    <p:sldLayoutId id="2147483800" r:id="rId4"/>
    <p:sldLayoutId id="2147483801" r:id="rId5"/>
    <p:sldLayoutId id="2147483802" r:id="rId6"/>
    <p:sldLayoutId id="2147483803" r:id="rId7"/>
    <p:sldLayoutId id="2147483804" r:id="rId8"/>
    <p:sldLayoutId id="2147483805" r:id="rId9"/>
    <p:sldLayoutId id="2147483806" r:id="rId10"/>
    <p:sldLayoutId id="2147483807" r:id="rId11"/>
    <p:sldLayoutId id="2147483808" r:id="rId12"/>
    <p:sldLayoutId id="2147483809" r:id="rId13"/>
    <p:sldLayoutId id="2147483810" r:id="rId14"/>
    <p:sldLayoutId id="2147483811" r:id="rId15"/>
    <p:sldLayoutId id="2147483812" r:id="rId16"/>
    <p:sldLayoutId id="2147483813" r:id="rId17"/>
    <p:sldLayoutId id="2147483814" r:id="rId18"/>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20000" y="1825625"/>
            <a:ext cx="102338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AB4F434B-EA1E-4A07-B875-1327352F23C6}" type="datetimeFigureOut">
              <a:rPr lang="en-IN" smtClean="0"/>
              <a:t>23-07-2024</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gradFill flip="none" rotWithShape="1">
                  <a:gsLst>
                    <a:gs pos="28000">
                      <a:schemeClr val="tx1">
                        <a:lumMod val="93000"/>
                      </a:schemeClr>
                    </a:gs>
                    <a:gs pos="0">
                      <a:schemeClr val="bg1">
                        <a:lumMod val="38000"/>
                        <a:lumOff val="62000"/>
                      </a:schemeClr>
                    </a:gs>
                    <a:gs pos="100000">
                      <a:schemeClr val="tx2">
                        <a:lumMod val="0"/>
                        <a:lumOff val="100000"/>
                      </a:schemeClr>
                    </a:gs>
                  </a:gsLst>
                  <a:lin ang="5400000" scaled="1"/>
                  <a:tileRect/>
                </a:gradFill>
              </a:defRPr>
            </a:lvl1pPr>
          </a:lstStyle>
          <a:p>
            <a:fld id="{552C40BA-B382-4DE0-AF66-221EF9D95905}" type="slidenum">
              <a:rPr lang="en-IN" smtClean="0"/>
              <a:t>‹#›</a:t>
            </a:fld>
            <a:endParaRPr lang="en-IN"/>
          </a:p>
        </p:txBody>
      </p:sp>
    </p:spTree>
    <p:extLst>
      <p:ext uri="{BB962C8B-B14F-4D97-AF65-F5344CB8AC3E}">
        <p14:creationId xmlns:p14="http://schemas.microsoft.com/office/powerpoint/2010/main" val="2905742658"/>
      </p:ext>
    </p:extLst>
  </p:cSld>
  <p:clrMap bg1="dk1" tx1="lt1" bg2="dk2" tx2="lt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 id="2147483827" r:id="rId12"/>
    <p:sldLayoutId id="2147483828" r:id="rId13"/>
    <p:sldLayoutId id="2147483829" r:id="rId14"/>
    <p:sldLayoutId id="2147483830" r:id="rId15"/>
    <p:sldLayoutId id="2147483831" r:id="rId16"/>
    <p:sldLayoutId id="2147483832" r:id="rId17"/>
  </p:sldLayoutIdLst>
  <p:txStyles>
    <p:titleStyle>
      <a:lvl1pPr algn="l" defTabSz="914400" rtl="0" eaLnBrk="1" latinLnBrk="0" hangingPunct="1">
        <a:lnSpc>
          <a:spcPct val="90000"/>
        </a:lnSpc>
        <a:spcBef>
          <a:spcPct val="0"/>
        </a:spcBef>
        <a:buNone/>
        <a:defRPr sz="5400" b="0" kern="1200">
          <a:gradFill flip="none" rotWithShape="1">
            <a:gsLst>
              <a:gs pos="28000">
                <a:schemeClr val="tx1">
                  <a:lumMod val="93000"/>
                </a:schemeClr>
              </a:gs>
              <a:gs pos="0">
                <a:schemeClr val="bg1">
                  <a:lumMod val="25000"/>
                  <a:lumOff val="75000"/>
                </a:schemeClr>
              </a:gs>
              <a:gs pos="100000">
                <a:schemeClr val="tx2">
                  <a:lumMod val="0"/>
                  <a:lumOff val="100000"/>
                </a:schemeClr>
              </a:gs>
            </a:gsLst>
            <a:lin ang="4800000" scaled="0"/>
            <a:tileRect/>
          </a:gra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gradFill>
            <a:gsLst>
              <a:gs pos="34000">
                <a:schemeClr val="tx1">
                  <a:lumMod val="93000"/>
                </a:schemeClr>
              </a:gs>
              <a:gs pos="0">
                <a:schemeClr val="bg1">
                  <a:lumMod val="25000"/>
                  <a:lumOff val="75000"/>
                </a:schemeClr>
              </a:gs>
              <a:gs pos="100000">
                <a:schemeClr val="tx2">
                  <a:lumMod val="0"/>
                  <a:lumOff val="100000"/>
                </a:schemeClr>
              </a:gs>
            </a:gsLst>
            <a:lin ang="4800000" scaled="0"/>
          </a:gra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B4F434B-EA1E-4A07-B875-1327352F23C6}" type="datetimeFigureOut">
              <a:rPr lang="en-IN" smtClean="0"/>
              <a:t>23-07-2024</a:t>
            </a:fld>
            <a:endParaRPr lang="en-IN"/>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52C40BA-B382-4DE0-AF66-221EF9D95905}" type="slidenum">
              <a:rPr lang="en-IN" smtClean="0"/>
              <a:t>‹#›</a:t>
            </a:fld>
            <a:endParaRPr lang="en-IN"/>
          </a:p>
        </p:txBody>
      </p:sp>
    </p:spTree>
    <p:extLst>
      <p:ext uri="{BB962C8B-B14F-4D97-AF65-F5344CB8AC3E}">
        <p14:creationId xmlns:p14="http://schemas.microsoft.com/office/powerpoint/2010/main" val="3512582046"/>
      </p:ext>
    </p:extLst>
  </p:cSld>
  <p:clrMap bg1="dk1" tx1="lt1" bg2="dk2" tx2="lt2" accent1="accent1" accent2="accent2" accent3="accent3" accent4="accent4" accent5="accent5" accent6="accent6" hlink="hlink" folHlink="folHlink"/>
  <p:sldLayoutIdLst>
    <p:sldLayoutId id="2147483834" r:id="rId1"/>
    <p:sldLayoutId id="2147483835" r:id="rId2"/>
    <p:sldLayoutId id="2147483836" r:id="rId3"/>
    <p:sldLayoutId id="2147483837" r:id="rId4"/>
    <p:sldLayoutId id="2147483838" r:id="rId5"/>
    <p:sldLayoutId id="2147483839" r:id="rId6"/>
    <p:sldLayoutId id="2147483840" r:id="rId7"/>
    <p:sldLayoutId id="2147483841" r:id="rId8"/>
    <p:sldLayoutId id="2147483842" r:id="rId9"/>
    <p:sldLayoutId id="2147483843" r:id="rId10"/>
    <p:sldLayoutId id="2147483844" r:id="rId11"/>
    <p:sldLayoutId id="2147483845" r:id="rId12"/>
    <p:sldLayoutId id="2147483846" r:id="rId13"/>
    <p:sldLayoutId id="2147483847" r:id="rId14"/>
    <p:sldLayoutId id="2147483848" r:id="rId15"/>
    <p:sldLayoutId id="2147483849" r:id="rId16"/>
    <p:sldLayoutId id="2147483850"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AB4F434B-EA1E-4A07-B875-1327352F23C6}" type="datetimeFigureOut">
              <a:rPr lang="en-IN" smtClean="0"/>
              <a:t>23-07-2024</a:t>
            </a:fld>
            <a:endParaRPr lang="en-IN"/>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552C40BA-B382-4DE0-AF66-221EF9D95905}" type="slidenum">
              <a:rPr lang="en-IN" smtClean="0"/>
              <a:t>‹#›</a:t>
            </a:fld>
            <a:endParaRPr lang="en-IN"/>
          </a:p>
        </p:txBody>
      </p:sp>
    </p:spTree>
    <p:extLst>
      <p:ext uri="{BB962C8B-B14F-4D97-AF65-F5344CB8AC3E}">
        <p14:creationId xmlns:p14="http://schemas.microsoft.com/office/powerpoint/2010/main" val="3569709142"/>
      </p:ext>
    </p:extLst>
  </p:cSld>
  <p:clrMap bg1="dk1" tx1="lt1" bg2="dk2" tx2="lt2" accent1="accent1" accent2="accent2" accent3="accent3" accent4="accent4" accent5="accent5" accent6="accent6" hlink="hlink" folHlink="folHlink"/>
  <p:sldLayoutIdLst>
    <p:sldLayoutId id="2147483852" r:id="rId1"/>
    <p:sldLayoutId id="2147483853" r:id="rId2"/>
    <p:sldLayoutId id="2147483854" r:id="rId3"/>
    <p:sldLayoutId id="2147483855" r:id="rId4"/>
    <p:sldLayoutId id="2147483856" r:id="rId5"/>
    <p:sldLayoutId id="2147483857" r:id="rId6"/>
    <p:sldLayoutId id="2147483858" r:id="rId7"/>
    <p:sldLayoutId id="2147483859" r:id="rId8"/>
    <p:sldLayoutId id="2147483860" r:id="rId9"/>
    <p:sldLayoutId id="2147483861" r:id="rId10"/>
    <p:sldLayoutId id="2147483862" r:id="rId11"/>
    <p:sldLayoutId id="2147483863" r:id="rId12"/>
    <p:sldLayoutId id="2147483864" r:id="rId13"/>
    <p:sldLayoutId id="2147483865" r:id="rId14"/>
    <p:sldLayoutId id="2147483866" r:id="rId15"/>
    <p:sldLayoutId id="2147483867" r:id="rId16"/>
    <p:sldLayoutId id="2147483868" r:id="rId17"/>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AB4F434B-EA1E-4A07-B875-1327352F23C6}" type="datetimeFigureOut">
              <a:rPr lang="en-IN" smtClean="0"/>
              <a:t>23-07-2024</a:t>
            </a:fld>
            <a:endParaRPr lang="en-IN"/>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IN"/>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552C40BA-B382-4DE0-AF66-221EF9D95905}" type="slidenum">
              <a:rPr lang="en-IN" smtClean="0"/>
              <a:t>‹#›</a:t>
            </a:fld>
            <a:endParaRPr lang="en-IN"/>
          </a:p>
        </p:txBody>
      </p:sp>
    </p:spTree>
    <p:extLst>
      <p:ext uri="{BB962C8B-B14F-4D97-AF65-F5344CB8AC3E}">
        <p14:creationId xmlns:p14="http://schemas.microsoft.com/office/powerpoint/2010/main" val="3016539946"/>
      </p:ext>
    </p:extLst>
  </p:cSld>
  <p:clrMap bg1="lt1" tx1="dk1" bg2="lt2" tx2="dk2" accent1="accent1" accent2="accent2" accent3="accent3" accent4="accent4" accent5="accent5" accent6="accent6" hlink="hlink" folHlink="folHlink"/>
  <p:sldLayoutIdLst>
    <p:sldLayoutId id="2147483894" r:id="rId1"/>
    <p:sldLayoutId id="2147483895" r:id="rId2"/>
    <p:sldLayoutId id="2147483896" r:id="rId3"/>
    <p:sldLayoutId id="2147483897" r:id="rId4"/>
    <p:sldLayoutId id="2147483898" r:id="rId5"/>
    <p:sldLayoutId id="2147483899" r:id="rId6"/>
    <p:sldLayoutId id="2147483900" r:id="rId7"/>
    <p:sldLayoutId id="2147483901" r:id="rId8"/>
    <p:sldLayoutId id="2147483902" r:id="rId9"/>
    <p:sldLayoutId id="2147483903" r:id="rId10"/>
    <p:sldLayoutId id="2147483904"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AB4F434B-EA1E-4A07-B875-1327352F23C6}" type="datetimeFigureOut">
              <a:rPr lang="en-IN" smtClean="0"/>
              <a:t>23-07-2024</a:t>
            </a:fld>
            <a:endParaRPr lang="en-IN"/>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552C40BA-B382-4DE0-AF66-221EF9D95905}" type="slidenum">
              <a:rPr lang="en-IN" smtClean="0"/>
              <a:t>‹#›</a:t>
            </a:fld>
            <a:endParaRPr lang="en-IN"/>
          </a:p>
        </p:txBody>
      </p:sp>
    </p:spTree>
    <p:extLst>
      <p:ext uri="{BB962C8B-B14F-4D97-AF65-F5344CB8AC3E}">
        <p14:creationId xmlns:p14="http://schemas.microsoft.com/office/powerpoint/2010/main" val="1359264128"/>
      </p:ext>
    </p:extLst>
  </p:cSld>
  <p:clrMap bg1="lt1" tx1="dk1" bg2="lt2" tx2="dk2" accent1="accent1" accent2="accent2" accent3="accent3" accent4="accent4" accent5="accent5" accent6="accent6" hlink="hlink" folHlink="folHlink"/>
  <p:sldLayoutIdLst>
    <p:sldLayoutId id="2147483906" r:id="rId1"/>
    <p:sldLayoutId id="2147483907" r:id="rId2"/>
    <p:sldLayoutId id="2147483908" r:id="rId3"/>
    <p:sldLayoutId id="2147483909" r:id="rId4"/>
    <p:sldLayoutId id="2147483910" r:id="rId5"/>
    <p:sldLayoutId id="2147483911" r:id="rId6"/>
    <p:sldLayoutId id="2147483912" r:id="rId7"/>
    <p:sldLayoutId id="2147483913" r:id="rId8"/>
    <p:sldLayoutId id="2147483914" r:id="rId9"/>
    <p:sldLayoutId id="2147483915" r:id="rId10"/>
    <p:sldLayoutId id="2147483916"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hyperlink" Target="https://creativecommons.org/licenses/by/3.0/" TargetMode="External"/><Relationship Id="rId4" Type="http://schemas.openxmlformats.org/officeDocument/2006/relationships/hyperlink" Target="https://curriculumcommunitycollegeenglish.info/introcurrguide.htm"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2.xml"/><Relationship Id="rId1" Type="http://schemas.openxmlformats.org/officeDocument/2006/relationships/slideLayout" Target="../slideLayouts/slideLayout29.xml"/><Relationship Id="rId4" Type="http://schemas.openxmlformats.org/officeDocument/2006/relationships/hyperlink" Target="https://www.wallpaperflare.com/purple-and-green-circuit-board-green-and-white-cpu-computer-wallpaper-pcd/download/2160x1440"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46.xml"/><Relationship Id="rId6" Type="http://schemas.openxmlformats.org/officeDocument/2006/relationships/hyperlink" Target="https://www.piqsels.com/en/public-domain-photo-frrel" TargetMode="External"/><Relationship Id="rId5" Type="http://schemas.openxmlformats.org/officeDocument/2006/relationships/image" Target="../media/image26.jpg"/><Relationship Id="rId4" Type="http://schemas.openxmlformats.org/officeDocument/2006/relationships/hyperlink" Target="https://open-stand.org/"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63.xml"/><Relationship Id="rId6" Type="http://schemas.openxmlformats.org/officeDocument/2006/relationships/hyperlink" Target="https://www.publicdomainpictures.net/view-image.php?image=354169&amp;picture=-" TargetMode="External"/><Relationship Id="rId5" Type="http://schemas.openxmlformats.org/officeDocument/2006/relationships/image" Target="../media/image28.jpg"/><Relationship Id="rId4" Type="http://schemas.openxmlformats.org/officeDocument/2006/relationships/hyperlink" Target="https://pt.wikipedia.org/wiki/Ficheiro:Google_2015_logo.svg"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notesSlide" Target="../notesSlides/notesSlide5.xml"/><Relationship Id="rId1" Type="http://schemas.openxmlformats.org/officeDocument/2006/relationships/slideLayout" Target="../slideLayouts/slideLayout74.xml"/><Relationship Id="rId5" Type="http://schemas.openxmlformats.org/officeDocument/2006/relationships/image" Target="../media/image30.png"/><Relationship Id="rId4" Type="http://schemas.openxmlformats.org/officeDocument/2006/relationships/hyperlink" Target="https://www.flickr.com/photos/kansirnet/139521507"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6.xml"/><Relationship Id="rId1" Type="http://schemas.openxmlformats.org/officeDocument/2006/relationships/slideLayout" Target="../slideLayouts/slideLayout46.xml"/></Relationships>
</file>

<file path=ppt/slides/_rels/slide8.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7.xml"/><Relationship Id="rId1" Type="http://schemas.openxmlformats.org/officeDocument/2006/relationships/slideLayout" Target="../slideLayouts/slideLayout90.xml"/></Relationships>
</file>

<file path=ppt/slides/_rels/slide9.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8.xml"/><Relationship Id="rId1" Type="http://schemas.openxmlformats.org/officeDocument/2006/relationships/slideLayout" Target="../slideLayouts/slideLayout101.xml"/><Relationship Id="rId4" Type="http://schemas.openxmlformats.org/officeDocument/2006/relationships/hyperlink" Target="https://thebluediamondgallery.com/finger01/e/employee-benefits.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9.xml"/><Relationship Id="rId1" Type="http://schemas.openxmlformats.org/officeDocument/2006/relationships/slideLayout" Target="../slideLayouts/slideLayout128.xml"/></Relationships>
</file>

<file path=ppt/slides/_rels/slide11.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0.xml"/><Relationship Id="rId1" Type="http://schemas.openxmlformats.org/officeDocument/2006/relationships/slideLayout" Target="../slideLayouts/slideLayout130.xml"/><Relationship Id="rId4" Type="http://schemas.openxmlformats.org/officeDocument/2006/relationships/hyperlink" Target="https://www.ilpfoundry.us/job/senior-legal-counsel-ethics-compliance-data-privacy-accenture/"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1.xml"/><Relationship Id="rId1" Type="http://schemas.openxmlformats.org/officeDocument/2006/relationships/slideLayout" Target="../slideLayouts/slideLayout147.xml"/><Relationship Id="rId4" Type="http://schemas.openxmlformats.org/officeDocument/2006/relationships/hyperlink" Target="https://commons.wikimedia.org/wiki/File:General_Electric_logo.svg"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12.xml"/><Relationship Id="rId1" Type="http://schemas.openxmlformats.org/officeDocument/2006/relationships/slideLayout" Target="../slideLayouts/slideLayout164.xml"/><Relationship Id="rId5" Type="http://schemas.openxmlformats.org/officeDocument/2006/relationships/hyperlink" Target="https://www.flickr.com/photos/ashwinkumar/36025441853" TargetMode="External"/><Relationship Id="rId4" Type="http://schemas.openxmlformats.org/officeDocument/2006/relationships/image" Target="../media/image38.jpg"/></Relationships>
</file>

<file path=ppt/slides/_rels/slide14.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notesSlide" Target="../notesSlides/notesSlide13.xml"/><Relationship Id="rId1" Type="http://schemas.openxmlformats.org/officeDocument/2006/relationships/slideLayout" Target="../slideLayouts/slideLayout192.xml"/><Relationship Id="rId6" Type="http://schemas.openxmlformats.org/officeDocument/2006/relationships/hyperlink" Target="https://www.pexels.com/es-es/foto/texto-cartas-fondo-verde-conclusion-7186207/" TargetMode="External"/><Relationship Id="rId5" Type="http://schemas.openxmlformats.org/officeDocument/2006/relationships/image" Target="../media/image40.jpeg"/><Relationship Id="rId4" Type="http://schemas.openxmlformats.org/officeDocument/2006/relationships/hyperlink" Target="https://www.goodfreephotos.com/vector-images/four-elements-vector-graphic.png.php"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0B500E0-71E7-3CC7-9727-7E860C3D287E}"/>
              </a:ext>
            </a:extLst>
          </p:cNvPr>
          <p:cNvSpPr>
            <a:spLocks noGrp="1"/>
          </p:cNvSpPr>
          <p:nvPr>
            <p:ph type="title"/>
          </p:nvPr>
        </p:nvSpPr>
        <p:spPr/>
        <p:txBody>
          <a:bodyPr/>
          <a:lstStyle/>
          <a:p>
            <a:pPr algn="ctr"/>
            <a:r>
              <a:rPr lang="en-US" dirty="0"/>
              <a:t>Assessment 1 </a:t>
            </a:r>
            <a:endParaRPr lang="en-IN" dirty="0"/>
          </a:p>
        </p:txBody>
      </p:sp>
      <p:sp>
        <p:nvSpPr>
          <p:cNvPr id="5" name="Content Placeholder 4">
            <a:extLst>
              <a:ext uri="{FF2B5EF4-FFF2-40B4-BE49-F238E27FC236}">
                <a16:creationId xmlns:a16="http://schemas.microsoft.com/office/drawing/2014/main" id="{5B739415-4C8D-5DF4-B6C1-9974013123BF}"/>
              </a:ext>
            </a:extLst>
          </p:cNvPr>
          <p:cNvSpPr>
            <a:spLocks noGrp="1"/>
          </p:cNvSpPr>
          <p:nvPr>
            <p:ph idx="1"/>
          </p:nvPr>
        </p:nvSpPr>
        <p:spPr/>
        <p:txBody>
          <a:bodyPr>
            <a:normAutofit lnSpcReduction="10000"/>
          </a:bodyPr>
          <a:lstStyle/>
          <a:p>
            <a:pPr marL="0" indent="0" algn="ctr">
              <a:buNone/>
            </a:pPr>
            <a:r>
              <a:rPr lang="en-US" sz="3400" dirty="0"/>
              <a:t>The Impact of Technology on Learning and Development</a:t>
            </a:r>
          </a:p>
          <a:p>
            <a:pPr marL="0" indent="0" algn="ctr">
              <a:buNone/>
            </a:pPr>
            <a:r>
              <a:rPr lang="en-IN" sz="3400" dirty="0"/>
              <a:t>Student Name : Sanya Suneja </a:t>
            </a:r>
          </a:p>
          <a:p>
            <a:pPr marL="0" indent="0" algn="ctr">
              <a:buNone/>
            </a:pPr>
            <a:r>
              <a:rPr lang="en-IN" sz="3400" dirty="0"/>
              <a:t>Student ID: 2234449</a:t>
            </a:r>
          </a:p>
          <a:p>
            <a:pPr marL="0" indent="0" algn="ctr">
              <a:buNone/>
            </a:pPr>
            <a:r>
              <a:rPr lang="en-IN" sz="3400" dirty="0"/>
              <a:t>Lecturer name: Samuel Abah</a:t>
            </a:r>
          </a:p>
          <a:p>
            <a:pPr marL="0" indent="0">
              <a:buNone/>
            </a:pPr>
            <a:endParaRPr lang="en-IN" dirty="0"/>
          </a:p>
          <a:p>
            <a:pPr marL="0" indent="0">
              <a:buNone/>
            </a:pPr>
            <a:endParaRPr lang="en-IN" dirty="0"/>
          </a:p>
        </p:txBody>
      </p:sp>
    </p:spTree>
    <p:extLst>
      <p:ext uri="{BB962C8B-B14F-4D97-AF65-F5344CB8AC3E}">
        <p14:creationId xmlns:p14="http://schemas.microsoft.com/office/powerpoint/2010/main" val="7185208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96F37-C272-66B1-5E2B-06004D24F956}"/>
              </a:ext>
            </a:extLst>
          </p:cNvPr>
          <p:cNvSpPr>
            <a:spLocks noGrp="1"/>
          </p:cNvSpPr>
          <p:nvPr>
            <p:ph type="title"/>
          </p:nvPr>
        </p:nvSpPr>
        <p:spPr/>
        <p:txBody>
          <a:bodyPr/>
          <a:lstStyle/>
          <a:p>
            <a:r>
              <a:rPr lang="en-IN" i="1" dirty="0"/>
              <a:t>Topics</a:t>
            </a:r>
          </a:p>
        </p:txBody>
      </p:sp>
      <p:sp>
        <p:nvSpPr>
          <p:cNvPr id="3" name="Content Placeholder 2">
            <a:extLst>
              <a:ext uri="{FF2B5EF4-FFF2-40B4-BE49-F238E27FC236}">
                <a16:creationId xmlns:a16="http://schemas.microsoft.com/office/drawing/2014/main" id="{D5C3BA0F-33CB-10BD-8BE5-44031760BBEB}"/>
              </a:ext>
            </a:extLst>
          </p:cNvPr>
          <p:cNvSpPr>
            <a:spLocks noGrp="1"/>
          </p:cNvSpPr>
          <p:nvPr>
            <p:ph idx="1"/>
          </p:nvPr>
        </p:nvSpPr>
        <p:spPr/>
        <p:txBody>
          <a:bodyPr>
            <a:normAutofit lnSpcReduction="10000"/>
          </a:bodyPr>
          <a:lstStyle/>
          <a:p>
            <a:pPr>
              <a:lnSpc>
                <a:spcPct val="150000"/>
              </a:lnSpc>
            </a:pPr>
            <a:r>
              <a:rPr lang="en-US" sz="2400" b="0" i="0" dirty="0">
                <a:effectLst/>
                <a:latin typeface="Arial" panose="020B0604020202020204" pitchFamily="34" charset="0"/>
                <a:cs typeface="Arial" panose="020B0604020202020204" pitchFamily="34" charset="0"/>
              </a:rPr>
              <a:t>Importance of technology in training and development</a:t>
            </a:r>
          </a:p>
          <a:p>
            <a:pPr>
              <a:lnSpc>
                <a:spcPct val="150000"/>
              </a:lnSpc>
            </a:pPr>
            <a:r>
              <a:rPr lang="en-US" sz="2400" b="0" i="0" dirty="0">
                <a:effectLst/>
                <a:latin typeface="Arial" panose="020B0604020202020204" pitchFamily="34" charset="0"/>
                <a:cs typeface="Arial" panose="020B0604020202020204" pitchFamily="34" charset="0"/>
              </a:rPr>
              <a:t>Benefits for employees</a:t>
            </a:r>
          </a:p>
          <a:p>
            <a:pPr>
              <a:lnSpc>
                <a:spcPct val="150000"/>
              </a:lnSpc>
            </a:pPr>
            <a:r>
              <a:rPr lang="en-US" sz="2400" b="0" i="0" dirty="0">
                <a:effectLst/>
                <a:latin typeface="Arial" panose="020B0604020202020204" pitchFamily="34" charset="0"/>
                <a:cs typeface="Arial" panose="020B0604020202020204" pitchFamily="34" charset="0"/>
              </a:rPr>
              <a:t>Case studies from leading organizations</a:t>
            </a:r>
          </a:p>
          <a:p>
            <a:pPr>
              <a:lnSpc>
                <a:spcPct val="150000"/>
              </a:lnSpc>
            </a:pPr>
            <a:r>
              <a:rPr lang="en-US" sz="2400" b="0" i="0" dirty="0">
                <a:effectLst/>
                <a:latin typeface="Arial" panose="020B0604020202020204" pitchFamily="34" charset="0"/>
                <a:cs typeface="Arial" panose="020B0604020202020204" pitchFamily="34" charset="0"/>
              </a:rPr>
              <a:t>Benefits of employers </a:t>
            </a:r>
          </a:p>
          <a:p>
            <a:pPr>
              <a:lnSpc>
                <a:spcPct val="150000"/>
              </a:lnSpc>
            </a:pPr>
            <a:r>
              <a:rPr lang="en-US" sz="2400" b="0" i="0" dirty="0">
                <a:effectLst/>
                <a:latin typeface="Arial" panose="020B0604020202020204" pitchFamily="34" charset="0"/>
                <a:cs typeface="Arial" panose="020B0604020202020204" pitchFamily="34" charset="0"/>
              </a:rPr>
              <a:t>Case studies from leading organizations</a:t>
            </a:r>
          </a:p>
          <a:p>
            <a:pPr>
              <a:lnSpc>
                <a:spcPct val="150000"/>
              </a:lnSpc>
            </a:pPr>
            <a:r>
              <a:rPr lang="en-US" sz="2400" b="0" i="0" dirty="0">
                <a:effectLst/>
                <a:latin typeface="Arial" panose="020B0604020202020204" pitchFamily="34" charset="0"/>
                <a:cs typeface="Arial" panose="020B0604020202020204" pitchFamily="34" charset="0"/>
              </a:rPr>
              <a:t>Summary</a:t>
            </a:r>
          </a:p>
        </p:txBody>
      </p:sp>
      <p:pic>
        <p:nvPicPr>
          <p:cNvPr id="5" name="Picture 4">
            <a:extLst>
              <a:ext uri="{FF2B5EF4-FFF2-40B4-BE49-F238E27FC236}">
                <a16:creationId xmlns:a16="http://schemas.microsoft.com/office/drawing/2014/main" id="{34934A78-3A46-0DD0-0FC8-D8AA17E25B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20380" y="3912124"/>
            <a:ext cx="4971620" cy="2945876"/>
          </a:xfrm>
          <a:prstGeom prst="rect">
            <a:avLst/>
          </a:prstGeom>
        </p:spPr>
      </p:pic>
      <p:sp>
        <p:nvSpPr>
          <p:cNvPr id="6" name="TextBox 5">
            <a:extLst>
              <a:ext uri="{FF2B5EF4-FFF2-40B4-BE49-F238E27FC236}">
                <a16:creationId xmlns:a16="http://schemas.microsoft.com/office/drawing/2014/main" id="{872A99FC-E7FD-5CEF-9347-84F65866E35D}"/>
              </a:ext>
            </a:extLst>
          </p:cNvPr>
          <p:cNvSpPr txBox="1"/>
          <p:nvPr/>
        </p:nvSpPr>
        <p:spPr>
          <a:xfrm>
            <a:off x="7428322" y="6989676"/>
            <a:ext cx="4454644" cy="230832"/>
          </a:xfrm>
          <a:prstGeom prst="rect">
            <a:avLst/>
          </a:prstGeom>
          <a:noFill/>
        </p:spPr>
        <p:txBody>
          <a:bodyPr wrap="square" rtlCol="0">
            <a:spAutoFit/>
          </a:bodyPr>
          <a:lstStyle/>
          <a:p>
            <a:r>
              <a:rPr lang="en-IN" sz="900">
                <a:hlinkClick r:id="rId4" tooltip="https://curriculumcommunitycollegeenglish.info/introcurrguide.htm"/>
              </a:rPr>
              <a:t>This Photo</a:t>
            </a:r>
            <a:r>
              <a:rPr lang="en-IN" sz="900"/>
              <a:t> by Unknown Author is licensed under </a:t>
            </a:r>
            <a:r>
              <a:rPr lang="en-IN" sz="900">
                <a:hlinkClick r:id="rId5" tooltip="https://creativecommons.org/licenses/by/3.0/"/>
              </a:rPr>
              <a:t>CC BY</a:t>
            </a:r>
            <a:endParaRPr lang="en-IN" sz="900"/>
          </a:p>
        </p:txBody>
      </p:sp>
    </p:spTree>
    <p:extLst>
      <p:ext uri="{BB962C8B-B14F-4D97-AF65-F5344CB8AC3E}">
        <p14:creationId xmlns:p14="http://schemas.microsoft.com/office/powerpoint/2010/main" val="1607671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00B52-2B02-EBB7-8191-460FCF5A211C}"/>
              </a:ext>
            </a:extLst>
          </p:cNvPr>
          <p:cNvSpPr>
            <a:spLocks noGrp="1"/>
          </p:cNvSpPr>
          <p:nvPr>
            <p:ph type="title"/>
          </p:nvPr>
        </p:nvSpPr>
        <p:spPr/>
        <p:txBody>
          <a:bodyPr/>
          <a:lstStyle/>
          <a:p>
            <a:r>
              <a:rPr lang="en-US" dirty="0"/>
              <a:t>Importance of Technology in Training and Development</a:t>
            </a:r>
            <a:endParaRPr lang="en-IN" dirty="0"/>
          </a:p>
        </p:txBody>
      </p:sp>
      <p:sp>
        <p:nvSpPr>
          <p:cNvPr id="3" name="Content Placeholder 2">
            <a:extLst>
              <a:ext uri="{FF2B5EF4-FFF2-40B4-BE49-F238E27FC236}">
                <a16:creationId xmlns:a16="http://schemas.microsoft.com/office/drawing/2014/main" id="{ADCF3B58-ED66-226E-BEF5-41D6935C7F34}"/>
              </a:ext>
            </a:extLst>
          </p:cNvPr>
          <p:cNvSpPr>
            <a:spLocks noGrp="1"/>
          </p:cNvSpPr>
          <p:nvPr>
            <p:ph idx="1"/>
          </p:nvPr>
        </p:nvSpPr>
        <p:spPr/>
        <p:txBody>
          <a:bodyPr>
            <a:normAutofit/>
          </a:bodyPr>
          <a:lstStyle/>
          <a:p>
            <a:pPr>
              <a:lnSpc>
                <a:spcPct val="150000"/>
              </a:lnSpc>
            </a:pPr>
            <a:r>
              <a:rPr lang="en-US" sz="2400" b="0" i="0" dirty="0">
                <a:effectLst/>
                <a:latin typeface="Arial" panose="020B0604020202020204" pitchFamily="34" charset="0"/>
                <a:cs typeface="Arial" panose="020B0604020202020204" pitchFamily="34" charset="0"/>
              </a:rPr>
              <a:t>Accessibility and flexibility (Alam, 2019)</a:t>
            </a:r>
          </a:p>
          <a:p>
            <a:pPr>
              <a:lnSpc>
                <a:spcPct val="150000"/>
              </a:lnSpc>
            </a:pPr>
            <a:r>
              <a:rPr lang="en-US" sz="2400" b="0" i="0" dirty="0">
                <a:effectLst/>
                <a:latin typeface="Arial" panose="020B0604020202020204" pitchFamily="34" charset="0"/>
                <a:cs typeface="Arial" panose="020B0604020202020204" pitchFamily="34" charset="0"/>
              </a:rPr>
              <a:t>Enhanced engagement through interactive content (Brown, 2020)</a:t>
            </a:r>
          </a:p>
          <a:p>
            <a:pPr>
              <a:lnSpc>
                <a:spcPct val="150000"/>
              </a:lnSpc>
            </a:pPr>
            <a:r>
              <a:rPr lang="en-US" sz="2400" b="0" i="0" dirty="0">
                <a:effectLst/>
                <a:latin typeface="Arial" panose="020B0604020202020204" pitchFamily="34" charset="0"/>
                <a:cs typeface="Arial" panose="020B0604020202020204" pitchFamily="34" charset="0"/>
              </a:rPr>
              <a:t>Personalized learning experiences (Smith, 2021)</a:t>
            </a:r>
          </a:p>
          <a:p>
            <a:pPr>
              <a:lnSpc>
                <a:spcPct val="150000"/>
              </a:lnSpc>
            </a:pPr>
            <a:r>
              <a:rPr lang="en-US" sz="2400" b="0" i="0" dirty="0">
                <a:effectLst/>
                <a:latin typeface="Arial" panose="020B0604020202020204" pitchFamily="34" charset="0"/>
                <a:cs typeface="Arial" panose="020B0604020202020204" pitchFamily="34" charset="0"/>
              </a:rPr>
              <a:t>Scalability of training programs (Jones, 2018)</a:t>
            </a:r>
          </a:p>
          <a:p>
            <a:pPr>
              <a:lnSpc>
                <a:spcPct val="150000"/>
              </a:lnSpc>
            </a:pPr>
            <a:r>
              <a:rPr lang="en-US" sz="2400" b="0" i="0" dirty="0">
                <a:effectLst/>
                <a:latin typeface="Arial" panose="020B0604020202020204" pitchFamily="34" charset="0"/>
                <a:cs typeface="Arial" panose="020B0604020202020204" pitchFamily="34" charset="0"/>
              </a:rPr>
              <a:t>Cost-effectiveness (Johnson, 2020)</a:t>
            </a:r>
          </a:p>
        </p:txBody>
      </p:sp>
    </p:spTree>
    <p:extLst>
      <p:ext uri="{BB962C8B-B14F-4D97-AF65-F5344CB8AC3E}">
        <p14:creationId xmlns:p14="http://schemas.microsoft.com/office/powerpoint/2010/main" val="795362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l="-6000" r="-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59A38-8841-083D-220B-F861E77FA65C}"/>
              </a:ext>
            </a:extLst>
          </p:cNvPr>
          <p:cNvSpPr>
            <a:spLocks noGrp="1"/>
          </p:cNvSpPr>
          <p:nvPr>
            <p:ph type="title"/>
          </p:nvPr>
        </p:nvSpPr>
        <p:spPr/>
        <p:txBody>
          <a:bodyPr/>
          <a:lstStyle/>
          <a:p>
            <a:r>
              <a:rPr lang="en-IN" dirty="0"/>
              <a:t>Benefits for Employees (Overview)</a:t>
            </a:r>
          </a:p>
        </p:txBody>
      </p:sp>
      <p:sp>
        <p:nvSpPr>
          <p:cNvPr id="3" name="Content Placeholder 2">
            <a:extLst>
              <a:ext uri="{FF2B5EF4-FFF2-40B4-BE49-F238E27FC236}">
                <a16:creationId xmlns:a16="http://schemas.microsoft.com/office/drawing/2014/main" id="{EC7A6B21-0045-4B1F-F0DB-C76F8C567103}"/>
              </a:ext>
            </a:extLst>
          </p:cNvPr>
          <p:cNvSpPr>
            <a:spLocks noGrp="1"/>
          </p:cNvSpPr>
          <p:nvPr>
            <p:ph idx="1"/>
          </p:nvPr>
        </p:nvSpPr>
        <p:spPr>
          <a:xfrm>
            <a:off x="1295401" y="2556932"/>
            <a:ext cx="5793556" cy="3318936"/>
          </a:xfrm>
        </p:spPr>
        <p:txBody>
          <a:bodyPr>
            <a:normAutofit fontScale="92500" lnSpcReduction="20000"/>
          </a:bodyPr>
          <a:lstStyle/>
          <a:p>
            <a:pPr>
              <a:lnSpc>
                <a:spcPct val="150000"/>
              </a:lnSpc>
            </a:pPr>
            <a:r>
              <a:rPr lang="en-US" sz="2000" b="0" i="0" dirty="0">
                <a:effectLst/>
                <a:latin typeface="Arial" panose="020B0604020202020204" pitchFamily="34" charset="0"/>
                <a:cs typeface="Arial" panose="020B0604020202020204" pitchFamily="34" charset="0"/>
              </a:rPr>
              <a:t>Convenience and flexibility (Davis, 2019)</a:t>
            </a:r>
          </a:p>
          <a:p>
            <a:pPr>
              <a:lnSpc>
                <a:spcPct val="150000"/>
              </a:lnSpc>
            </a:pPr>
            <a:r>
              <a:rPr lang="en-US" sz="2000" b="0" i="0" dirty="0">
                <a:effectLst/>
                <a:latin typeface="Arial" panose="020B0604020202020204" pitchFamily="34" charset="0"/>
                <a:cs typeface="Arial" panose="020B0604020202020204" pitchFamily="34" charset="0"/>
              </a:rPr>
              <a:t>Access to a wide range of resources (Martins, 2020)</a:t>
            </a:r>
          </a:p>
          <a:p>
            <a:pPr>
              <a:lnSpc>
                <a:spcPct val="150000"/>
              </a:lnSpc>
            </a:pPr>
            <a:r>
              <a:rPr lang="en-US" sz="2000" b="0" i="0" dirty="0">
                <a:effectLst/>
                <a:latin typeface="Arial" panose="020B0604020202020204" pitchFamily="34" charset="0"/>
                <a:cs typeface="Arial" panose="020B0604020202020204" pitchFamily="34" charset="0"/>
              </a:rPr>
              <a:t>Opportunities for continuous learning (Kim, 2021)</a:t>
            </a:r>
          </a:p>
          <a:p>
            <a:pPr>
              <a:lnSpc>
                <a:spcPct val="150000"/>
              </a:lnSpc>
            </a:pPr>
            <a:r>
              <a:rPr lang="en-US" sz="2000" b="0" i="0" dirty="0">
                <a:effectLst/>
                <a:latin typeface="Arial" panose="020B0604020202020204" pitchFamily="34" charset="0"/>
                <a:cs typeface="Arial" panose="020B0604020202020204" pitchFamily="34" charset="0"/>
              </a:rPr>
              <a:t>Improved engagement and motivation (Lee, 2018)</a:t>
            </a:r>
          </a:p>
          <a:p>
            <a:pPr>
              <a:lnSpc>
                <a:spcPct val="150000"/>
              </a:lnSpc>
            </a:pPr>
            <a:r>
              <a:rPr lang="en-US" sz="2000" b="0" i="0" dirty="0">
                <a:effectLst/>
                <a:latin typeface="Arial" panose="020B0604020202020204" pitchFamily="34" charset="0"/>
                <a:cs typeface="Arial" panose="020B0604020202020204" pitchFamily="34" charset="0"/>
              </a:rPr>
              <a:t>Better retention of information (Clark, 2019)</a:t>
            </a:r>
          </a:p>
        </p:txBody>
      </p:sp>
      <p:pic>
        <p:nvPicPr>
          <p:cNvPr id="5" name="Picture 4">
            <a:extLst>
              <a:ext uri="{FF2B5EF4-FFF2-40B4-BE49-F238E27FC236}">
                <a16:creationId xmlns:a16="http://schemas.microsoft.com/office/drawing/2014/main" id="{B14A304F-29D4-D4DE-D452-0B18AB2376B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7378306" y="2556931"/>
            <a:ext cx="4126223" cy="3318935"/>
          </a:xfrm>
          <a:prstGeom prst="rect">
            <a:avLst/>
          </a:prstGeom>
        </p:spPr>
      </p:pic>
    </p:spTree>
    <p:extLst>
      <p:ext uri="{BB962C8B-B14F-4D97-AF65-F5344CB8AC3E}">
        <p14:creationId xmlns:p14="http://schemas.microsoft.com/office/powerpoint/2010/main" val="3356018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2000"/>
            <a:lum/>
            <a:extLst>
              <a:ext uri="{837473B0-CC2E-450A-ABE3-18F120FF3D39}">
                <a1611:picAttrSrcUrl xmlns:a1611="http://schemas.microsoft.com/office/drawing/2016/11/main" r:id="rId4"/>
              </a:ext>
            </a:extLst>
          </a:blip>
          <a:srcRect/>
          <a:stretch>
            <a:fillRect l="-33000" r="-3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29502-DFC1-72F9-158A-0A99E35AC48E}"/>
              </a:ext>
            </a:extLst>
          </p:cNvPr>
          <p:cNvSpPr>
            <a:spLocks noGrp="1"/>
          </p:cNvSpPr>
          <p:nvPr>
            <p:ph type="title"/>
          </p:nvPr>
        </p:nvSpPr>
        <p:spPr/>
        <p:txBody>
          <a:bodyPr/>
          <a:lstStyle/>
          <a:p>
            <a:r>
              <a:rPr lang="en-IN" dirty="0"/>
              <a:t>Case Study </a:t>
            </a:r>
            <a:r>
              <a:rPr lang="en-IN" sz="6000" b="1" dirty="0"/>
              <a:t>1 - Google</a:t>
            </a:r>
            <a:endParaRPr lang="en-IN" b="1" dirty="0"/>
          </a:p>
        </p:txBody>
      </p:sp>
      <p:sp>
        <p:nvSpPr>
          <p:cNvPr id="3" name="Content Placeholder 2">
            <a:extLst>
              <a:ext uri="{FF2B5EF4-FFF2-40B4-BE49-F238E27FC236}">
                <a16:creationId xmlns:a16="http://schemas.microsoft.com/office/drawing/2014/main" id="{56AC792F-BE55-C8D8-9501-64E5513D2F69}"/>
              </a:ext>
            </a:extLst>
          </p:cNvPr>
          <p:cNvSpPr>
            <a:spLocks noGrp="1"/>
          </p:cNvSpPr>
          <p:nvPr>
            <p:ph idx="1"/>
          </p:nvPr>
        </p:nvSpPr>
        <p:spPr/>
        <p:txBody>
          <a:bodyPr>
            <a:normAutofit fontScale="92500" lnSpcReduction="10000"/>
          </a:bodyPr>
          <a:lstStyle/>
          <a:p>
            <a:pPr>
              <a:lnSpc>
                <a:spcPct val="150000"/>
              </a:lnSpc>
            </a:pPr>
            <a:r>
              <a:rPr lang="en-US" sz="3200" b="1" i="0" dirty="0">
                <a:effectLst/>
                <a:latin typeface="Arial" panose="020B0604020202020204" pitchFamily="34" charset="0"/>
                <a:cs typeface="Arial" panose="020B0604020202020204" pitchFamily="34" charset="0"/>
              </a:rPr>
              <a:t>Google Learning Hub (Google, 2021)</a:t>
            </a:r>
          </a:p>
          <a:p>
            <a:pPr>
              <a:lnSpc>
                <a:spcPct val="150000"/>
              </a:lnSpc>
            </a:pPr>
            <a:r>
              <a:rPr lang="en-US" sz="3200" b="1" i="0" dirty="0">
                <a:effectLst/>
                <a:latin typeface="Arial" panose="020B0604020202020204" pitchFamily="34" charset="0"/>
                <a:cs typeface="Arial" panose="020B0604020202020204" pitchFamily="34" charset="0"/>
              </a:rPr>
              <a:t>Online courses and certifications</a:t>
            </a:r>
          </a:p>
          <a:p>
            <a:pPr>
              <a:lnSpc>
                <a:spcPct val="150000"/>
              </a:lnSpc>
            </a:pPr>
            <a:r>
              <a:rPr lang="en-US" sz="3200" b="1" i="0" dirty="0">
                <a:effectLst/>
                <a:latin typeface="Arial" panose="020B0604020202020204" pitchFamily="34" charset="0"/>
                <a:cs typeface="Arial" panose="020B0604020202020204" pitchFamily="34" charset="0"/>
              </a:rPr>
              <a:t>Personalized learning paths</a:t>
            </a:r>
          </a:p>
          <a:p>
            <a:pPr>
              <a:lnSpc>
                <a:spcPct val="150000"/>
              </a:lnSpc>
            </a:pPr>
            <a:r>
              <a:rPr lang="en-US" sz="3200" b="1" i="0" dirty="0">
                <a:effectLst/>
                <a:latin typeface="Arial" panose="020B0604020202020204" pitchFamily="34" charset="0"/>
                <a:cs typeface="Arial" panose="020B0604020202020204" pitchFamily="34" charset="0"/>
              </a:rPr>
              <a:t>Use of gamification</a:t>
            </a:r>
          </a:p>
          <a:p>
            <a:pPr>
              <a:lnSpc>
                <a:spcPct val="150000"/>
              </a:lnSpc>
            </a:pPr>
            <a:r>
              <a:rPr lang="en-US" sz="3200" b="1" i="0" dirty="0">
                <a:effectLst/>
                <a:latin typeface="Arial" panose="020B0604020202020204" pitchFamily="34" charset="0"/>
                <a:cs typeface="Arial" panose="020B0604020202020204" pitchFamily="34" charset="0"/>
              </a:rPr>
              <a:t>High employee satisfaction rates</a:t>
            </a:r>
          </a:p>
        </p:txBody>
      </p:sp>
      <p:pic>
        <p:nvPicPr>
          <p:cNvPr id="5" name="Picture 4">
            <a:extLst>
              <a:ext uri="{FF2B5EF4-FFF2-40B4-BE49-F238E27FC236}">
                <a16:creationId xmlns:a16="http://schemas.microsoft.com/office/drawing/2014/main" id="{9F65E8B9-9854-4593-85BD-9FE8D6F8D5AB}"/>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225485" y="1011981"/>
            <a:ext cx="2620651" cy="618856"/>
          </a:xfrm>
          <a:prstGeom prst="rect">
            <a:avLst/>
          </a:prstGeom>
        </p:spPr>
      </p:pic>
    </p:spTree>
    <p:extLst>
      <p:ext uri="{BB962C8B-B14F-4D97-AF65-F5344CB8AC3E}">
        <p14:creationId xmlns:p14="http://schemas.microsoft.com/office/powerpoint/2010/main" val="3327082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5000"/>
            <a:lum/>
            <a:extLst>
              <a:ext uri="{837473B0-CC2E-450A-ABE3-18F120FF3D39}">
                <a1611:picAttrSrcUrl xmlns:a1611="http://schemas.microsoft.com/office/drawing/2016/11/main" r:id="rId4"/>
              </a:ext>
            </a:extLst>
          </a:blip>
          <a:srcRect/>
          <a:stretch>
            <a:fillRect t="-17000" b="-17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20628-4688-FE08-BA39-7D4BF09ED2C5}"/>
              </a:ext>
            </a:extLst>
          </p:cNvPr>
          <p:cNvSpPr>
            <a:spLocks noGrp="1"/>
          </p:cNvSpPr>
          <p:nvPr>
            <p:ph type="title"/>
          </p:nvPr>
        </p:nvSpPr>
        <p:spPr/>
        <p:txBody>
          <a:bodyPr>
            <a:normAutofit/>
          </a:bodyPr>
          <a:lstStyle/>
          <a:p>
            <a:r>
              <a:rPr lang="en-IN" sz="6000" dirty="0"/>
              <a:t>Case Study 2 - IBM</a:t>
            </a:r>
          </a:p>
        </p:txBody>
      </p:sp>
      <p:sp>
        <p:nvSpPr>
          <p:cNvPr id="3" name="Content Placeholder 2">
            <a:extLst>
              <a:ext uri="{FF2B5EF4-FFF2-40B4-BE49-F238E27FC236}">
                <a16:creationId xmlns:a16="http://schemas.microsoft.com/office/drawing/2014/main" id="{E7B97157-F542-540B-056B-5D19ED7B21B2}"/>
              </a:ext>
            </a:extLst>
          </p:cNvPr>
          <p:cNvSpPr>
            <a:spLocks noGrp="1"/>
          </p:cNvSpPr>
          <p:nvPr>
            <p:ph idx="1"/>
          </p:nvPr>
        </p:nvSpPr>
        <p:spPr>
          <a:xfrm>
            <a:off x="1457996" y="1997390"/>
            <a:ext cx="8915400" cy="3777622"/>
          </a:xfrm>
        </p:spPr>
        <p:txBody>
          <a:bodyPr>
            <a:normAutofit fontScale="92500" lnSpcReduction="10000"/>
          </a:bodyPr>
          <a:lstStyle/>
          <a:p>
            <a:pPr>
              <a:lnSpc>
                <a:spcPct val="150000"/>
              </a:lnSpc>
            </a:pPr>
            <a:r>
              <a:rPr lang="en-US" sz="3200" b="0" i="0" dirty="0">
                <a:effectLst/>
                <a:latin typeface="Arial" panose="020B0604020202020204" pitchFamily="34" charset="0"/>
                <a:cs typeface="Arial" panose="020B0604020202020204" pitchFamily="34" charset="0"/>
              </a:rPr>
              <a:t>AI-driven learning platforms (IBM, 2020)</a:t>
            </a:r>
          </a:p>
          <a:p>
            <a:pPr>
              <a:lnSpc>
                <a:spcPct val="150000"/>
              </a:lnSpc>
            </a:pPr>
            <a:r>
              <a:rPr lang="en-US" sz="3200" b="0" i="0" dirty="0">
                <a:effectLst/>
                <a:latin typeface="Arial" panose="020B0604020202020204" pitchFamily="34" charset="0"/>
                <a:cs typeface="Arial" panose="020B0604020202020204" pitchFamily="34" charset="0"/>
              </a:rPr>
              <a:t>Virtual and augmented reality training</a:t>
            </a:r>
          </a:p>
          <a:p>
            <a:pPr>
              <a:lnSpc>
                <a:spcPct val="150000"/>
              </a:lnSpc>
            </a:pPr>
            <a:r>
              <a:rPr lang="en-US" sz="3200" b="0" i="0" dirty="0">
                <a:effectLst/>
                <a:latin typeface="Arial" panose="020B0604020202020204" pitchFamily="34" charset="0"/>
                <a:cs typeface="Arial" panose="020B0604020202020204" pitchFamily="34" charset="0"/>
              </a:rPr>
              <a:t>Focus on continuous learning</a:t>
            </a:r>
          </a:p>
          <a:p>
            <a:pPr>
              <a:lnSpc>
                <a:spcPct val="150000"/>
              </a:lnSpc>
            </a:pPr>
            <a:r>
              <a:rPr lang="en-US" sz="3200" b="0" i="0" dirty="0">
                <a:effectLst/>
                <a:latin typeface="Arial" panose="020B0604020202020204" pitchFamily="34" charset="0"/>
                <a:cs typeface="Arial" panose="020B0604020202020204" pitchFamily="34" charset="0"/>
              </a:rPr>
              <a:t>Employee skill development</a:t>
            </a:r>
          </a:p>
          <a:p>
            <a:pPr>
              <a:lnSpc>
                <a:spcPct val="150000"/>
              </a:lnSpc>
            </a:pPr>
            <a:r>
              <a:rPr lang="en-US" sz="3200" b="0" i="0" dirty="0">
                <a:effectLst/>
                <a:latin typeface="Arial" panose="020B0604020202020204" pitchFamily="34" charset="0"/>
                <a:cs typeface="Arial" panose="020B0604020202020204" pitchFamily="34" charset="0"/>
              </a:rPr>
              <a:t>Positive impact on performance</a:t>
            </a:r>
          </a:p>
        </p:txBody>
      </p:sp>
      <p:pic>
        <p:nvPicPr>
          <p:cNvPr id="1028" name="Picture 4" descr="IBM Logo: valor, história, PNG">
            <a:extLst>
              <a:ext uri="{FF2B5EF4-FFF2-40B4-BE49-F238E27FC236}">
                <a16:creationId xmlns:a16="http://schemas.microsoft.com/office/drawing/2014/main" id="{F720F1A9-5ADD-74DE-9D49-71312D12B7F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38096" y="4368800"/>
            <a:ext cx="4650704" cy="26160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86511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EA2072-A8DD-716D-CD7A-836E81C3C136}"/>
              </a:ext>
            </a:extLst>
          </p:cNvPr>
          <p:cNvSpPr>
            <a:spLocks noGrp="1"/>
          </p:cNvSpPr>
          <p:nvPr>
            <p:ph type="title"/>
          </p:nvPr>
        </p:nvSpPr>
        <p:spPr/>
        <p:txBody>
          <a:bodyPr>
            <a:normAutofit/>
          </a:bodyPr>
          <a:lstStyle/>
          <a:p>
            <a:r>
              <a:rPr lang="en-IN" sz="6000" dirty="0"/>
              <a:t>Case Study 3 - Deloitte</a:t>
            </a:r>
          </a:p>
        </p:txBody>
      </p:sp>
      <p:sp>
        <p:nvSpPr>
          <p:cNvPr id="3" name="Content Placeholder 2">
            <a:extLst>
              <a:ext uri="{FF2B5EF4-FFF2-40B4-BE49-F238E27FC236}">
                <a16:creationId xmlns:a16="http://schemas.microsoft.com/office/drawing/2014/main" id="{65811F50-8301-7644-4A0C-C9379CFC5034}"/>
              </a:ext>
            </a:extLst>
          </p:cNvPr>
          <p:cNvSpPr>
            <a:spLocks noGrp="1"/>
          </p:cNvSpPr>
          <p:nvPr>
            <p:ph idx="1"/>
          </p:nvPr>
        </p:nvSpPr>
        <p:spPr>
          <a:xfrm>
            <a:off x="1295401" y="2556931"/>
            <a:ext cx="9601196" cy="3745545"/>
          </a:xfrm>
        </p:spPr>
        <p:txBody>
          <a:bodyPr>
            <a:normAutofit fontScale="92500" lnSpcReduction="20000"/>
          </a:bodyPr>
          <a:lstStyle/>
          <a:p>
            <a:pPr>
              <a:lnSpc>
                <a:spcPct val="150000"/>
              </a:lnSpc>
            </a:pPr>
            <a:r>
              <a:rPr lang="en-US" sz="3200" b="1" i="0" dirty="0">
                <a:effectLst/>
                <a:latin typeface="Arial" panose="020B0604020202020204" pitchFamily="34" charset="0"/>
                <a:cs typeface="Arial" panose="020B0604020202020204" pitchFamily="34" charset="0"/>
              </a:rPr>
              <a:t>Virtual classrooms and webinars (Deloitte, 2021)</a:t>
            </a:r>
          </a:p>
          <a:p>
            <a:pPr>
              <a:lnSpc>
                <a:spcPct val="150000"/>
              </a:lnSpc>
            </a:pPr>
            <a:r>
              <a:rPr lang="en-US" sz="3200" b="1" i="0" dirty="0">
                <a:effectLst/>
                <a:latin typeface="Arial" panose="020B0604020202020204" pitchFamily="34" charset="0"/>
                <a:cs typeface="Arial" panose="020B0604020202020204" pitchFamily="34" charset="0"/>
              </a:rPr>
              <a:t>Integration of social learning tools</a:t>
            </a:r>
          </a:p>
          <a:p>
            <a:pPr>
              <a:lnSpc>
                <a:spcPct val="150000"/>
              </a:lnSpc>
            </a:pPr>
            <a:r>
              <a:rPr lang="en-US" sz="3200" b="1" i="0" dirty="0">
                <a:effectLst/>
                <a:latin typeface="Arial" panose="020B0604020202020204" pitchFamily="34" charset="0"/>
                <a:cs typeface="Arial" panose="020B0604020202020204" pitchFamily="34" charset="0"/>
              </a:rPr>
              <a:t>Comprehensive LMS</a:t>
            </a:r>
          </a:p>
          <a:p>
            <a:pPr>
              <a:lnSpc>
                <a:spcPct val="150000"/>
              </a:lnSpc>
            </a:pPr>
            <a:r>
              <a:rPr lang="en-US" sz="3200" b="1" i="0" dirty="0">
                <a:effectLst/>
                <a:latin typeface="Arial" panose="020B0604020202020204" pitchFamily="34" charset="0"/>
                <a:cs typeface="Arial" panose="020B0604020202020204" pitchFamily="34" charset="0"/>
              </a:rPr>
              <a:t>Peer-to-peer learning</a:t>
            </a:r>
          </a:p>
          <a:p>
            <a:pPr>
              <a:lnSpc>
                <a:spcPct val="150000"/>
              </a:lnSpc>
            </a:pPr>
            <a:r>
              <a:rPr lang="en-US" sz="3200" b="1" i="0" dirty="0">
                <a:effectLst/>
                <a:latin typeface="Arial" panose="020B0604020202020204" pitchFamily="34" charset="0"/>
                <a:cs typeface="Arial" panose="020B0604020202020204" pitchFamily="34" charset="0"/>
              </a:rPr>
              <a:t>Enhanced collaboration</a:t>
            </a:r>
            <a:endParaRPr lang="en-US" sz="2800" b="1" i="0" dirty="0">
              <a:effectLst/>
              <a:latin typeface="Arial" panose="020B0604020202020204" pitchFamily="34" charset="0"/>
              <a:cs typeface="Arial" panose="020B0604020202020204" pitchFamily="34" charset="0"/>
            </a:endParaRPr>
          </a:p>
        </p:txBody>
      </p:sp>
      <p:pic>
        <p:nvPicPr>
          <p:cNvPr id="2050" name="Picture 2" descr="Deloitte Logo – PNG e Vetor – Download de Logo">
            <a:extLst>
              <a:ext uri="{FF2B5EF4-FFF2-40B4-BE49-F238E27FC236}">
                <a16:creationId xmlns:a16="http://schemas.microsoft.com/office/drawing/2014/main" id="{4BACE414-FB52-B435-DC6F-44D61CFF75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94880" y="3429000"/>
            <a:ext cx="4141591" cy="4075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306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C6076-7671-19AA-67B3-89D059AF80C6}"/>
              </a:ext>
            </a:extLst>
          </p:cNvPr>
          <p:cNvSpPr>
            <a:spLocks noGrp="1"/>
          </p:cNvSpPr>
          <p:nvPr>
            <p:ph type="title"/>
          </p:nvPr>
        </p:nvSpPr>
        <p:spPr/>
        <p:txBody>
          <a:bodyPr>
            <a:normAutofit/>
          </a:bodyPr>
          <a:lstStyle/>
          <a:p>
            <a:r>
              <a:rPr lang="en-IN" sz="6000" dirty="0"/>
              <a:t>Case Study 4 - Amazon</a:t>
            </a:r>
          </a:p>
        </p:txBody>
      </p:sp>
      <p:sp>
        <p:nvSpPr>
          <p:cNvPr id="3" name="Content Placeholder 2">
            <a:extLst>
              <a:ext uri="{FF2B5EF4-FFF2-40B4-BE49-F238E27FC236}">
                <a16:creationId xmlns:a16="http://schemas.microsoft.com/office/drawing/2014/main" id="{9E65E7A6-CF13-8913-044B-069E47CD4925}"/>
              </a:ext>
            </a:extLst>
          </p:cNvPr>
          <p:cNvSpPr>
            <a:spLocks noGrp="1"/>
          </p:cNvSpPr>
          <p:nvPr>
            <p:ph idx="1"/>
          </p:nvPr>
        </p:nvSpPr>
        <p:spPr/>
        <p:txBody>
          <a:bodyPr>
            <a:normAutofit/>
          </a:bodyPr>
          <a:lstStyle/>
          <a:p>
            <a:pPr>
              <a:lnSpc>
                <a:spcPct val="150000"/>
              </a:lnSpc>
            </a:pPr>
            <a:r>
              <a:rPr lang="en-US" sz="3000" b="0" i="0" dirty="0">
                <a:effectLst/>
                <a:latin typeface="Arial" panose="020B0604020202020204" pitchFamily="34" charset="0"/>
                <a:cs typeface="Arial" panose="020B0604020202020204" pitchFamily="34" charset="0"/>
              </a:rPr>
              <a:t>Career Choice program (Amazon, 2020)</a:t>
            </a:r>
          </a:p>
          <a:p>
            <a:pPr>
              <a:lnSpc>
                <a:spcPct val="150000"/>
              </a:lnSpc>
            </a:pPr>
            <a:r>
              <a:rPr lang="en-US" sz="3000" b="0" i="0" dirty="0">
                <a:effectLst/>
                <a:latin typeface="Arial" panose="020B0604020202020204" pitchFamily="34" charset="0"/>
                <a:cs typeface="Arial" panose="020B0604020202020204" pitchFamily="34" charset="0"/>
              </a:rPr>
              <a:t>E-learning modules and video tutorials</a:t>
            </a:r>
          </a:p>
          <a:p>
            <a:pPr>
              <a:lnSpc>
                <a:spcPct val="150000"/>
              </a:lnSpc>
            </a:pPr>
            <a:r>
              <a:rPr lang="en-US" sz="3000" b="0" i="0" dirty="0">
                <a:effectLst/>
                <a:latin typeface="Arial" panose="020B0604020202020204" pitchFamily="34" charset="0"/>
                <a:cs typeface="Arial" panose="020B0604020202020204" pitchFamily="34" charset="0"/>
              </a:rPr>
              <a:t>Data-driven learning strategies</a:t>
            </a:r>
          </a:p>
          <a:p>
            <a:pPr>
              <a:lnSpc>
                <a:spcPct val="150000"/>
              </a:lnSpc>
            </a:pPr>
            <a:r>
              <a:rPr lang="en-US" sz="3000" b="0" i="0" dirty="0">
                <a:effectLst/>
                <a:latin typeface="Arial" panose="020B0604020202020204" pitchFamily="34" charset="0"/>
                <a:cs typeface="Arial" panose="020B0604020202020204" pitchFamily="34" charset="0"/>
              </a:rPr>
              <a:t>Employee upskilling</a:t>
            </a:r>
          </a:p>
          <a:p>
            <a:pPr>
              <a:lnSpc>
                <a:spcPct val="150000"/>
              </a:lnSpc>
            </a:pPr>
            <a:r>
              <a:rPr lang="en-US" sz="3000" b="0" i="0" dirty="0">
                <a:effectLst/>
                <a:latin typeface="Arial" panose="020B0604020202020204" pitchFamily="34" charset="0"/>
                <a:cs typeface="Arial" panose="020B0604020202020204" pitchFamily="34" charset="0"/>
              </a:rPr>
              <a:t>High completion rates</a:t>
            </a:r>
          </a:p>
        </p:txBody>
      </p:sp>
      <p:pic>
        <p:nvPicPr>
          <p:cNvPr id="3074" name="Picture 2" descr="Listen: What's next for Amazon?">
            <a:extLst>
              <a:ext uri="{FF2B5EF4-FFF2-40B4-BE49-F238E27FC236}">
                <a16:creationId xmlns:a16="http://schemas.microsoft.com/office/drawing/2014/main" id="{9689CC7B-D05F-2A41-D19C-317BBEF2459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62986" y="3876040"/>
            <a:ext cx="5070903" cy="2662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5488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C72A5-6FDC-0A7B-BDA5-1BCACEB3296C}"/>
              </a:ext>
            </a:extLst>
          </p:cNvPr>
          <p:cNvSpPr>
            <a:spLocks noGrp="1"/>
          </p:cNvSpPr>
          <p:nvPr>
            <p:ph type="title"/>
          </p:nvPr>
        </p:nvSpPr>
        <p:spPr/>
        <p:txBody>
          <a:bodyPr/>
          <a:lstStyle/>
          <a:p>
            <a:r>
              <a:rPr lang="en-IN" dirty="0"/>
              <a:t>Benefits for Employers (Overview)</a:t>
            </a:r>
          </a:p>
        </p:txBody>
      </p:sp>
      <p:sp>
        <p:nvSpPr>
          <p:cNvPr id="3" name="Content Placeholder 2">
            <a:extLst>
              <a:ext uri="{FF2B5EF4-FFF2-40B4-BE49-F238E27FC236}">
                <a16:creationId xmlns:a16="http://schemas.microsoft.com/office/drawing/2014/main" id="{F85167DF-1A04-DDB0-C58F-75525DC9BEB9}"/>
              </a:ext>
            </a:extLst>
          </p:cNvPr>
          <p:cNvSpPr>
            <a:spLocks noGrp="1"/>
          </p:cNvSpPr>
          <p:nvPr>
            <p:ph idx="1"/>
          </p:nvPr>
        </p:nvSpPr>
        <p:spPr>
          <a:xfrm>
            <a:off x="918171" y="2307648"/>
            <a:ext cx="10058400" cy="4023360"/>
          </a:xfrm>
        </p:spPr>
        <p:txBody>
          <a:bodyPr>
            <a:normAutofit/>
          </a:bodyPr>
          <a:lstStyle/>
          <a:p>
            <a:pPr>
              <a:lnSpc>
                <a:spcPct val="150000"/>
              </a:lnSpc>
            </a:pPr>
            <a:r>
              <a:rPr lang="en-US" sz="2400" b="0" i="0" dirty="0">
                <a:effectLst/>
                <a:latin typeface="Arial" panose="020B0604020202020204" pitchFamily="34" charset="0"/>
                <a:cs typeface="Arial" panose="020B0604020202020204" pitchFamily="34" charset="0"/>
              </a:rPr>
              <a:t>Cost-effectiveness (Anderson, 2019)</a:t>
            </a:r>
          </a:p>
          <a:p>
            <a:pPr>
              <a:lnSpc>
                <a:spcPct val="150000"/>
              </a:lnSpc>
            </a:pPr>
            <a:r>
              <a:rPr lang="en-US" sz="2400" b="0" i="0" dirty="0">
                <a:effectLst/>
                <a:latin typeface="Arial" panose="020B0604020202020204" pitchFamily="34" charset="0"/>
                <a:cs typeface="Arial" panose="020B0604020202020204" pitchFamily="34" charset="0"/>
              </a:rPr>
              <a:t>Increased productivity (Harris, 2020)</a:t>
            </a:r>
          </a:p>
          <a:p>
            <a:pPr>
              <a:lnSpc>
                <a:spcPct val="150000"/>
              </a:lnSpc>
            </a:pPr>
            <a:r>
              <a:rPr lang="en-US" sz="2400" b="0" i="0" dirty="0">
                <a:effectLst/>
                <a:latin typeface="Arial" panose="020B0604020202020204" pitchFamily="34" charset="0"/>
                <a:cs typeface="Arial" panose="020B0604020202020204" pitchFamily="34" charset="0"/>
              </a:rPr>
              <a:t>Better tracking and analysis (Parker, 2019)</a:t>
            </a:r>
          </a:p>
          <a:p>
            <a:pPr>
              <a:lnSpc>
                <a:spcPct val="150000"/>
              </a:lnSpc>
            </a:pPr>
            <a:r>
              <a:rPr lang="en-US" sz="2400" b="0" i="0" dirty="0">
                <a:effectLst/>
                <a:latin typeface="Arial" panose="020B0604020202020204" pitchFamily="34" charset="0"/>
                <a:cs typeface="Arial" panose="020B0604020202020204" pitchFamily="34" charset="0"/>
              </a:rPr>
              <a:t>Improved employee retention (Walker, 2020)</a:t>
            </a:r>
          </a:p>
          <a:p>
            <a:pPr>
              <a:lnSpc>
                <a:spcPct val="150000"/>
              </a:lnSpc>
            </a:pPr>
            <a:r>
              <a:rPr lang="en-US" sz="2400" b="0" i="0" dirty="0">
                <a:effectLst/>
                <a:latin typeface="Arial" panose="020B0604020202020204" pitchFamily="34" charset="0"/>
                <a:cs typeface="Arial" panose="020B0604020202020204" pitchFamily="34" charset="0"/>
              </a:rPr>
              <a:t>Enhanced organizational performance (Mitchell, 2021)</a:t>
            </a:r>
          </a:p>
        </p:txBody>
      </p:sp>
      <p:pic>
        <p:nvPicPr>
          <p:cNvPr id="5" name="Picture 4">
            <a:extLst>
              <a:ext uri="{FF2B5EF4-FFF2-40B4-BE49-F238E27FC236}">
                <a16:creationId xmlns:a16="http://schemas.microsoft.com/office/drawing/2014/main" id="{A80E3595-DB9E-F4FB-7760-3C46F73C7AB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77201" y="1824086"/>
            <a:ext cx="4811733" cy="3209827"/>
          </a:xfrm>
          <a:prstGeom prst="rect">
            <a:avLst/>
          </a:prstGeom>
        </p:spPr>
      </p:pic>
    </p:spTree>
    <p:extLst>
      <p:ext uri="{BB962C8B-B14F-4D97-AF65-F5344CB8AC3E}">
        <p14:creationId xmlns:p14="http://schemas.microsoft.com/office/powerpoint/2010/main" val="2339500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DE48D-1BA1-0B90-BD2A-CF65C8C8CFFC}"/>
              </a:ext>
            </a:extLst>
          </p:cNvPr>
          <p:cNvSpPr>
            <a:spLocks noGrp="1"/>
          </p:cNvSpPr>
          <p:nvPr>
            <p:ph type="title"/>
          </p:nvPr>
        </p:nvSpPr>
        <p:spPr/>
        <p:txBody>
          <a:bodyPr/>
          <a:lstStyle/>
          <a:p>
            <a:r>
              <a:rPr lang="en-IN" dirty="0"/>
              <a:t>Case Study 1 - Walmart</a:t>
            </a:r>
          </a:p>
        </p:txBody>
      </p:sp>
      <p:sp>
        <p:nvSpPr>
          <p:cNvPr id="3" name="Content Placeholder 2">
            <a:extLst>
              <a:ext uri="{FF2B5EF4-FFF2-40B4-BE49-F238E27FC236}">
                <a16:creationId xmlns:a16="http://schemas.microsoft.com/office/drawing/2014/main" id="{C29331D2-8671-C295-75B2-6B1ED65A297D}"/>
              </a:ext>
            </a:extLst>
          </p:cNvPr>
          <p:cNvSpPr>
            <a:spLocks noGrp="1"/>
          </p:cNvSpPr>
          <p:nvPr>
            <p:ph idx="1"/>
          </p:nvPr>
        </p:nvSpPr>
        <p:spPr/>
        <p:txBody>
          <a:bodyPr>
            <a:normAutofit/>
          </a:bodyPr>
          <a:lstStyle/>
          <a:p>
            <a:pPr>
              <a:lnSpc>
                <a:spcPct val="150000"/>
              </a:lnSpc>
            </a:pPr>
            <a:r>
              <a:rPr lang="en-US" sz="2400" b="0" i="0" dirty="0">
                <a:effectLst/>
                <a:latin typeface="Arial" panose="020B0604020202020204" pitchFamily="34" charset="0"/>
                <a:cs typeface="Arial" panose="020B0604020202020204" pitchFamily="34" charset="0"/>
              </a:rPr>
              <a:t>VR training for safety (Walmart, 2019)</a:t>
            </a:r>
          </a:p>
          <a:p>
            <a:pPr>
              <a:lnSpc>
                <a:spcPct val="150000"/>
              </a:lnSpc>
            </a:pPr>
            <a:r>
              <a:rPr lang="en-US" sz="2400" b="0" i="0" dirty="0">
                <a:effectLst/>
                <a:latin typeface="Arial" panose="020B0604020202020204" pitchFamily="34" charset="0"/>
                <a:cs typeface="Arial" panose="020B0604020202020204" pitchFamily="34" charset="0"/>
              </a:rPr>
              <a:t>Reduction in training costs</a:t>
            </a:r>
          </a:p>
          <a:p>
            <a:pPr>
              <a:lnSpc>
                <a:spcPct val="150000"/>
              </a:lnSpc>
            </a:pPr>
            <a:r>
              <a:rPr lang="en-US" sz="2400" b="0" i="0" dirty="0">
                <a:effectLst/>
                <a:latin typeface="Arial" panose="020B0604020202020204" pitchFamily="34" charset="0"/>
                <a:cs typeface="Arial" panose="020B0604020202020204" pitchFamily="34" charset="0"/>
              </a:rPr>
              <a:t>Improved compliance rates</a:t>
            </a:r>
          </a:p>
          <a:p>
            <a:pPr>
              <a:lnSpc>
                <a:spcPct val="150000"/>
              </a:lnSpc>
            </a:pPr>
            <a:r>
              <a:rPr lang="en-US" sz="2400" b="0" i="0" dirty="0">
                <a:effectLst/>
                <a:latin typeface="Arial" panose="020B0604020202020204" pitchFamily="34" charset="0"/>
                <a:cs typeface="Arial" panose="020B0604020202020204" pitchFamily="34" charset="0"/>
              </a:rPr>
              <a:t>Higher employee satisfaction</a:t>
            </a:r>
          </a:p>
          <a:p>
            <a:pPr>
              <a:lnSpc>
                <a:spcPct val="150000"/>
              </a:lnSpc>
            </a:pPr>
            <a:r>
              <a:rPr lang="en-US" sz="2400" b="0" i="0" dirty="0">
                <a:effectLst/>
                <a:latin typeface="Arial" panose="020B0604020202020204" pitchFamily="34" charset="0"/>
                <a:cs typeface="Arial" panose="020B0604020202020204" pitchFamily="34" charset="0"/>
              </a:rPr>
              <a:t>Enhanced safety records</a:t>
            </a:r>
          </a:p>
        </p:txBody>
      </p:sp>
      <p:pic>
        <p:nvPicPr>
          <p:cNvPr id="4098" name="Picture 2" descr="Walmart Logo, Walmart Symbol, Meaning, History and Evolution">
            <a:extLst>
              <a:ext uri="{FF2B5EF4-FFF2-40B4-BE49-F238E27FC236}">
                <a16:creationId xmlns:a16="http://schemas.microsoft.com/office/drawing/2014/main" id="{878109A9-10FB-54FB-2F0E-E0C38DB711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32320" y="3939223"/>
            <a:ext cx="4818307" cy="25358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804315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t="-39000" b="-3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AF551-9D72-145C-CD83-10D2F1472B7C}"/>
              </a:ext>
            </a:extLst>
          </p:cNvPr>
          <p:cNvSpPr>
            <a:spLocks noGrp="1"/>
          </p:cNvSpPr>
          <p:nvPr>
            <p:ph type="title"/>
          </p:nvPr>
        </p:nvSpPr>
        <p:spPr/>
        <p:txBody>
          <a:bodyPr/>
          <a:lstStyle/>
          <a:p>
            <a:r>
              <a:rPr lang="en-IN" dirty="0">
                <a:solidFill>
                  <a:schemeClr val="bg1"/>
                </a:solidFill>
              </a:rPr>
              <a:t>Case Study 2 - Accenture</a:t>
            </a:r>
          </a:p>
        </p:txBody>
      </p:sp>
      <p:sp>
        <p:nvSpPr>
          <p:cNvPr id="3" name="Content Placeholder 2">
            <a:extLst>
              <a:ext uri="{FF2B5EF4-FFF2-40B4-BE49-F238E27FC236}">
                <a16:creationId xmlns:a16="http://schemas.microsoft.com/office/drawing/2014/main" id="{3DF5EDD2-4D4A-353D-A570-12DC7FDBB2CA}"/>
              </a:ext>
            </a:extLst>
          </p:cNvPr>
          <p:cNvSpPr>
            <a:spLocks noGrp="1"/>
          </p:cNvSpPr>
          <p:nvPr>
            <p:ph idx="1"/>
          </p:nvPr>
        </p:nvSpPr>
        <p:spPr/>
        <p:txBody>
          <a:bodyPr>
            <a:normAutofit/>
          </a:bodyPr>
          <a:lstStyle/>
          <a:p>
            <a:pPr>
              <a:lnSpc>
                <a:spcPct val="150000"/>
              </a:lnSpc>
            </a:pPr>
            <a:r>
              <a:rPr lang="en-US" sz="2400" b="0" i="0" dirty="0">
                <a:solidFill>
                  <a:schemeClr val="bg1"/>
                </a:solidFill>
                <a:effectLst/>
                <a:latin typeface="Arial" panose="020B0604020202020204" pitchFamily="34" charset="0"/>
                <a:cs typeface="Arial" panose="020B0604020202020204" pitchFamily="34" charset="0"/>
              </a:rPr>
              <a:t>AI and machine learning (Accenture, 2020)</a:t>
            </a:r>
          </a:p>
          <a:p>
            <a:pPr>
              <a:lnSpc>
                <a:spcPct val="150000"/>
              </a:lnSpc>
            </a:pPr>
            <a:r>
              <a:rPr lang="en-US" sz="2400" b="0" i="0" dirty="0">
                <a:solidFill>
                  <a:schemeClr val="bg1"/>
                </a:solidFill>
                <a:effectLst/>
                <a:latin typeface="Arial" panose="020B0604020202020204" pitchFamily="34" charset="0"/>
                <a:cs typeface="Arial" panose="020B0604020202020204" pitchFamily="34" charset="0"/>
              </a:rPr>
              <a:t>Personalized training experiences</a:t>
            </a:r>
          </a:p>
          <a:p>
            <a:pPr>
              <a:lnSpc>
                <a:spcPct val="150000"/>
              </a:lnSpc>
            </a:pPr>
            <a:r>
              <a:rPr lang="en-US" sz="2400" b="0" i="0" dirty="0">
                <a:solidFill>
                  <a:schemeClr val="bg1"/>
                </a:solidFill>
                <a:effectLst/>
                <a:latin typeface="Arial" panose="020B0604020202020204" pitchFamily="34" charset="0"/>
                <a:cs typeface="Arial" panose="020B0604020202020204" pitchFamily="34" charset="0"/>
              </a:rPr>
              <a:t>Enhanced collaboration tools</a:t>
            </a:r>
          </a:p>
          <a:p>
            <a:pPr>
              <a:lnSpc>
                <a:spcPct val="150000"/>
              </a:lnSpc>
            </a:pPr>
            <a:r>
              <a:rPr lang="en-US" sz="2400" b="0" i="0" dirty="0">
                <a:solidFill>
                  <a:schemeClr val="bg1"/>
                </a:solidFill>
                <a:effectLst/>
                <a:latin typeface="Arial" panose="020B0604020202020204" pitchFamily="34" charset="0"/>
                <a:cs typeface="Arial" panose="020B0604020202020204" pitchFamily="34" charset="0"/>
              </a:rPr>
              <a:t>Agile learning environment</a:t>
            </a:r>
          </a:p>
          <a:p>
            <a:pPr>
              <a:lnSpc>
                <a:spcPct val="150000"/>
              </a:lnSpc>
            </a:pPr>
            <a:r>
              <a:rPr lang="en-US" sz="2400" b="0" i="0" dirty="0">
                <a:solidFill>
                  <a:schemeClr val="bg1"/>
                </a:solidFill>
                <a:effectLst/>
                <a:latin typeface="Arial" panose="020B0604020202020204" pitchFamily="34" charset="0"/>
                <a:cs typeface="Arial" panose="020B0604020202020204" pitchFamily="34" charset="0"/>
              </a:rPr>
              <a:t>Increased productivity</a:t>
            </a:r>
          </a:p>
        </p:txBody>
      </p:sp>
    </p:spTree>
    <p:extLst>
      <p:ext uri="{BB962C8B-B14F-4D97-AF65-F5344CB8AC3E}">
        <p14:creationId xmlns:p14="http://schemas.microsoft.com/office/powerpoint/2010/main" val="4620017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t="-39000" b="-3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56970-34AC-4903-4D80-D384B7C98CF4}"/>
              </a:ext>
            </a:extLst>
          </p:cNvPr>
          <p:cNvSpPr>
            <a:spLocks noGrp="1"/>
          </p:cNvSpPr>
          <p:nvPr>
            <p:ph type="title"/>
          </p:nvPr>
        </p:nvSpPr>
        <p:spPr/>
        <p:txBody>
          <a:bodyPr/>
          <a:lstStyle/>
          <a:p>
            <a:r>
              <a:rPr lang="en-US" dirty="0">
                <a:solidFill>
                  <a:schemeClr val="bg1"/>
                </a:solidFill>
              </a:rPr>
              <a:t>Case Study 3 - General Electric (GE)</a:t>
            </a:r>
            <a:endParaRPr lang="en-IN" dirty="0">
              <a:solidFill>
                <a:schemeClr val="bg1"/>
              </a:solidFill>
            </a:endParaRPr>
          </a:p>
        </p:txBody>
      </p:sp>
      <p:sp>
        <p:nvSpPr>
          <p:cNvPr id="3" name="Content Placeholder 2">
            <a:extLst>
              <a:ext uri="{FF2B5EF4-FFF2-40B4-BE49-F238E27FC236}">
                <a16:creationId xmlns:a16="http://schemas.microsoft.com/office/drawing/2014/main" id="{3C54AE92-AE8E-2363-015D-BF937E0E7634}"/>
              </a:ext>
            </a:extLst>
          </p:cNvPr>
          <p:cNvSpPr>
            <a:spLocks noGrp="1"/>
          </p:cNvSpPr>
          <p:nvPr>
            <p:ph idx="1"/>
          </p:nvPr>
        </p:nvSpPr>
        <p:spPr/>
        <p:txBody>
          <a:bodyPr/>
          <a:lstStyle/>
          <a:p>
            <a:pPr>
              <a:lnSpc>
                <a:spcPct val="150000"/>
              </a:lnSpc>
            </a:pPr>
            <a:r>
              <a:rPr lang="en-US" b="0" i="0" dirty="0">
                <a:solidFill>
                  <a:schemeClr val="bg1"/>
                </a:solidFill>
                <a:effectLst/>
                <a:latin typeface="Arial" panose="020B0604020202020204" pitchFamily="34" charset="0"/>
                <a:cs typeface="Arial" panose="020B0604020202020204" pitchFamily="34" charset="0"/>
              </a:rPr>
              <a:t>Digital twins and simulations (GE, 2021)</a:t>
            </a:r>
          </a:p>
          <a:p>
            <a:pPr>
              <a:lnSpc>
                <a:spcPct val="150000"/>
              </a:lnSpc>
            </a:pPr>
            <a:r>
              <a:rPr lang="en-US" b="0" i="0" dirty="0">
                <a:solidFill>
                  <a:schemeClr val="bg1"/>
                </a:solidFill>
                <a:effectLst/>
                <a:latin typeface="Arial" panose="020B0604020202020204" pitchFamily="34" charset="0"/>
                <a:cs typeface="Arial" panose="020B0604020202020204" pitchFamily="34" charset="0"/>
              </a:rPr>
              <a:t>Real-time feedback</a:t>
            </a:r>
          </a:p>
          <a:p>
            <a:pPr>
              <a:lnSpc>
                <a:spcPct val="150000"/>
              </a:lnSpc>
            </a:pPr>
            <a:r>
              <a:rPr lang="en-US" b="0" i="0" dirty="0">
                <a:solidFill>
                  <a:schemeClr val="bg1"/>
                </a:solidFill>
                <a:effectLst/>
                <a:latin typeface="Arial" panose="020B0604020202020204" pitchFamily="34" charset="0"/>
                <a:cs typeface="Arial" panose="020B0604020202020204" pitchFamily="34" charset="0"/>
              </a:rPr>
              <a:t>Better alignment with business goals</a:t>
            </a:r>
          </a:p>
          <a:p>
            <a:pPr>
              <a:lnSpc>
                <a:spcPct val="150000"/>
              </a:lnSpc>
            </a:pPr>
            <a:r>
              <a:rPr lang="en-US" b="0" i="0" dirty="0">
                <a:solidFill>
                  <a:schemeClr val="bg1"/>
                </a:solidFill>
                <a:effectLst/>
                <a:latin typeface="Arial" panose="020B0604020202020204" pitchFamily="34" charset="0"/>
                <a:cs typeface="Arial" panose="020B0604020202020204" pitchFamily="34" charset="0"/>
              </a:rPr>
              <a:t>Improved decision-making</a:t>
            </a:r>
          </a:p>
          <a:p>
            <a:pPr>
              <a:lnSpc>
                <a:spcPct val="150000"/>
              </a:lnSpc>
            </a:pPr>
            <a:r>
              <a:rPr lang="en-US" b="0" i="0" dirty="0">
                <a:solidFill>
                  <a:schemeClr val="bg1"/>
                </a:solidFill>
                <a:effectLst/>
                <a:latin typeface="Arial" panose="020B0604020202020204" pitchFamily="34" charset="0"/>
                <a:cs typeface="Arial" panose="020B0604020202020204" pitchFamily="34" charset="0"/>
              </a:rPr>
              <a:t>Enhanced skill development</a:t>
            </a:r>
          </a:p>
        </p:txBody>
      </p:sp>
    </p:spTree>
    <p:extLst>
      <p:ext uri="{BB962C8B-B14F-4D97-AF65-F5344CB8AC3E}">
        <p14:creationId xmlns:p14="http://schemas.microsoft.com/office/powerpoint/2010/main" val="21144144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9A8DB0-2EBD-8286-03BA-CE316F260715}"/>
              </a:ext>
            </a:extLst>
          </p:cNvPr>
          <p:cNvSpPr>
            <a:spLocks noGrp="1"/>
          </p:cNvSpPr>
          <p:nvPr>
            <p:ph type="title"/>
          </p:nvPr>
        </p:nvSpPr>
        <p:spPr>
          <a:blipFill>
            <a:blip r:embed="rId4">
              <a:extLst>
                <a:ext uri="{837473B0-CC2E-450A-ABE3-18F120FF3D39}">
                  <a1611:picAttrSrcUrl xmlns:a1611="http://schemas.microsoft.com/office/drawing/2016/11/main" r:id="rId5"/>
                </a:ext>
              </a:extLst>
            </a:blip>
            <a:stretch>
              <a:fillRect/>
            </a:stretch>
          </a:blipFill>
        </p:spPr>
        <p:txBody>
          <a:bodyPr/>
          <a:lstStyle/>
          <a:p>
            <a:r>
              <a:rPr lang="en-IN" dirty="0"/>
              <a:t>Case Study 4 - Cisco</a:t>
            </a:r>
          </a:p>
        </p:txBody>
      </p:sp>
      <p:sp>
        <p:nvSpPr>
          <p:cNvPr id="3" name="Content Placeholder 2">
            <a:extLst>
              <a:ext uri="{FF2B5EF4-FFF2-40B4-BE49-F238E27FC236}">
                <a16:creationId xmlns:a16="http://schemas.microsoft.com/office/drawing/2014/main" id="{F996FCFD-55D5-566A-323A-D4830FCE4316}"/>
              </a:ext>
            </a:extLst>
          </p:cNvPr>
          <p:cNvSpPr>
            <a:spLocks noGrp="1"/>
          </p:cNvSpPr>
          <p:nvPr>
            <p:ph idx="1"/>
          </p:nvPr>
        </p:nvSpPr>
        <p:spPr/>
        <p:txBody>
          <a:bodyPr/>
          <a:lstStyle/>
          <a:p>
            <a:pPr>
              <a:lnSpc>
                <a:spcPct val="150000"/>
              </a:lnSpc>
            </a:pPr>
            <a:r>
              <a:rPr lang="en-US" b="0" i="0" dirty="0">
                <a:effectLst/>
                <a:latin typeface="Arial" panose="020B0604020202020204" pitchFamily="34" charset="0"/>
                <a:cs typeface="Arial" panose="020B0604020202020204" pitchFamily="34" charset="0"/>
              </a:rPr>
              <a:t>Comprehensive e-learning platforms (Cisco, 2020)</a:t>
            </a:r>
          </a:p>
          <a:p>
            <a:pPr>
              <a:lnSpc>
                <a:spcPct val="150000"/>
              </a:lnSpc>
            </a:pPr>
            <a:r>
              <a:rPr lang="en-US" b="0" i="0" dirty="0">
                <a:effectLst/>
                <a:latin typeface="Arial" panose="020B0604020202020204" pitchFamily="34" charset="0"/>
                <a:cs typeface="Arial" panose="020B0604020202020204" pitchFamily="34" charset="0"/>
              </a:rPr>
              <a:t>IoT integration</a:t>
            </a:r>
          </a:p>
          <a:p>
            <a:pPr>
              <a:lnSpc>
                <a:spcPct val="150000"/>
              </a:lnSpc>
            </a:pPr>
            <a:r>
              <a:rPr lang="en-US" b="0" i="0" dirty="0">
                <a:effectLst/>
                <a:latin typeface="Arial" panose="020B0604020202020204" pitchFamily="34" charset="0"/>
                <a:cs typeface="Arial" panose="020B0604020202020204" pitchFamily="34" charset="0"/>
              </a:rPr>
              <a:t>Hands-on experience</a:t>
            </a:r>
          </a:p>
          <a:p>
            <a:pPr>
              <a:lnSpc>
                <a:spcPct val="150000"/>
              </a:lnSpc>
            </a:pPr>
            <a:r>
              <a:rPr lang="en-US" b="0" i="0" dirty="0">
                <a:effectLst/>
                <a:latin typeface="Arial" panose="020B0604020202020204" pitchFamily="34" charset="0"/>
                <a:cs typeface="Arial" panose="020B0604020202020204" pitchFamily="34" charset="0"/>
              </a:rPr>
              <a:t>Workforce competency</a:t>
            </a:r>
          </a:p>
          <a:p>
            <a:pPr>
              <a:lnSpc>
                <a:spcPct val="150000"/>
              </a:lnSpc>
            </a:pPr>
            <a:r>
              <a:rPr lang="en-US" b="0" i="0" dirty="0">
                <a:effectLst/>
                <a:latin typeface="Arial" panose="020B0604020202020204" pitchFamily="34" charset="0"/>
                <a:cs typeface="Arial" panose="020B0604020202020204" pitchFamily="34" charset="0"/>
              </a:rPr>
              <a:t>Positive organizational outcomes</a:t>
            </a:r>
          </a:p>
        </p:txBody>
      </p:sp>
    </p:spTree>
    <p:extLst>
      <p:ext uri="{BB962C8B-B14F-4D97-AF65-F5344CB8AC3E}">
        <p14:creationId xmlns:p14="http://schemas.microsoft.com/office/powerpoint/2010/main" val="28431274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extLst>
              <a:ext uri="{837473B0-CC2E-450A-ABE3-18F120FF3D39}">
                <a1611:picAttrSrcUrl xmlns:a1611="http://schemas.microsoft.com/office/drawing/2016/11/main" r:id="rId4"/>
              </a:ext>
            </a:extLst>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01727-5520-1EAF-A775-8DF239D84187}"/>
              </a:ext>
            </a:extLst>
          </p:cNvPr>
          <p:cNvSpPr>
            <a:spLocks noGrp="1"/>
          </p:cNvSpPr>
          <p:nvPr>
            <p:ph type="title"/>
          </p:nvPr>
        </p:nvSpPr>
        <p:spPr/>
        <p:txBody>
          <a:bodyPr/>
          <a:lstStyle/>
          <a:p>
            <a:r>
              <a:rPr lang="en-IN" dirty="0"/>
              <a:t>Conclusion</a:t>
            </a:r>
          </a:p>
        </p:txBody>
      </p:sp>
      <p:sp>
        <p:nvSpPr>
          <p:cNvPr id="3" name="Content Placeholder 2">
            <a:extLst>
              <a:ext uri="{FF2B5EF4-FFF2-40B4-BE49-F238E27FC236}">
                <a16:creationId xmlns:a16="http://schemas.microsoft.com/office/drawing/2014/main" id="{3FDF7D24-61B0-2EA2-D99E-B7C8EAB81018}"/>
              </a:ext>
            </a:extLst>
          </p:cNvPr>
          <p:cNvSpPr>
            <a:spLocks noGrp="1"/>
          </p:cNvSpPr>
          <p:nvPr>
            <p:ph idx="1"/>
          </p:nvPr>
        </p:nvSpPr>
        <p:spPr/>
        <p:txBody>
          <a:bodyPr>
            <a:normAutofit/>
          </a:bodyPr>
          <a:lstStyle/>
          <a:p>
            <a:pPr>
              <a:lnSpc>
                <a:spcPct val="150000"/>
              </a:lnSpc>
            </a:pPr>
            <a:r>
              <a:rPr lang="en-US" sz="2400" b="0" i="0" dirty="0">
                <a:solidFill>
                  <a:schemeClr val="bg1"/>
                </a:solidFill>
                <a:effectLst/>
                <a:latin typeface="Arial" panose="020B0604020202020204" pitchFamily="34" charset="0"/>
                <a:cs typeface="Arial" panose="020B0604020202020204" pitchFamily="34" charset="0"/>
              </a:rPr>
              <a:t>Recap importance of technology in training</a:t>
            </a:r>
          </a:p>
          <a:p>
            <a:pPr>
              <a:lnSpc>
                <a:spcPct val="150000"/>
              </a:lnSpc>
            </a:pPr>
            <a:r>
              <a:rPr lang="en-US" sz="2400" b="0" i="0" dirty="0">
                <a:solidFill>
                  <a:schemeClr val="bg1"/>
                </a:solidFill>
                <a:effectLst/>
                <a:latin typeface="Arial" panose="020B0604020202020204" pitchFamily="34" charset="0"/>
                <a:cs typeface="Arial" panose="020B0604020202020204" pitchFamily="34" charset="0"/>
              </a:rPr>
              <a:t>Highlight benefits for employees</a:t>
            </a:r>
          </a:p>
          <a:p>
            <a:pPr>
              <a:lnSpc>
                <a:spcPct val="150000"/>
              </a:lnSpc>
            </a:pPr>
            <a:r>
              <a:rPr lang="en-US" sz="2400" b="0" i="0" dirty="0">
                <a:solidFill>
                  <a:schemeClr val="bg1"/>
                </a:solidFill>
                <a:effectLst/>
                <a:latin typeface="Arial" panose="020B0604020202020204" pitchFamily="34" charset="0"/>
                <a:cs typeface="Arial" panose="020B0604020202020204" pitchFamily="34" charset="0"/>
              </a:rPr>
              <a:t>Highlight benefits for employers</a:t>
            </a:r>
          </a:p>
          <a:p>
            <a:pPr>
              <a:lnSpc>
                <a:spcPct val="150000"/>
              </a:lnSpc>
            </a:pPr>
            <a:r>
              <a:rPr lang="en-US" sz="2400" b="0" i="0" dirty="0">
                <a:solidFill>
                  <a:schemeClr val="bg1"/>
                </a:solidFill>
                <a:effectLst/>
                <a:latin typeface="Arial" panose="020B0604020202020204" pitchFamily="34" charset="0"/>
                <a:cs typeface="Arial" panose="020B0604020202020204" pitchFamily="34" charset="0"/>
              </a:rPr>
              <a:t>Emphasize need for continuous investment</a:t>
            </a:r>
          </a:p>
          <a:p>
            <a:pPr>
              <a:lnSpc>
                <a:spcPct val="150000"/>
              </a:lnSpc>
            </a:pPr>
            <a:r>
              <a:rPr lang="en-US" sz="2400" b="0" i="0" dirty="0">
                <a:solidFill>
                  <a:schemeClr val="bg1"/>
                </a:solidFill>
                <a:effectLst/>
                <a:latin typeface="Arial" panose="020B0604020202020204" pitchFamily="34" charset="0"/>
                <a:cs typeface="Arial" panose="020B0604020202020204" pitchFamily="34" charset="0"/>
              </a:rPr>
              <a:t>Invitation for questions</a:t>
            </a:r>
          </a:p>
        </p:txBody>
      </p:sp>
      <p:pic>
        <p:nvPicPr>
          <p:cNvPr id="5" name="Picture 4">
            <a:extLst>
              <a:ext uri="{FF2B5EF4-FFF2-40B4-BE49-F238E27FC236}">
                <a16:creationId xmlns:a16="http://schemas.microsoft.com/office/drawing/2014/main" id="{7F15F693-E02C-68FC-3EE0-B6E1569BB6CC}"/>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55205" y="1611984"/>
            <a:ext cx="4177051" cy="3535051"/>
          </a:xfrm>
          <a:prstGeom prst="rect">
            <a:avLst/>
          </a:prstGeom>
        </p:spPr>
      </p:pic>
    </p:spTree>
    <p:extLst>
      <p:ext uri="{BB962C8B-B14F-4D97-AF65-F5344CB8AC3E}">
        <p14:creationId xmlns:p14="http://schemas.microsoft.com/office/powerpoint/2010/main" val="1393321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4A8A0-8828-699F-DE3A-B0A58281BA97}"/>
              </a:ext>
            </a:extLst>
          </p:cNvPr>
          <p:cNvSpPr>
            <a:spLocks noGrp="1"/>
          </p:cNvSpPr>
          <p:nvPr>
            <p:ph type="title"/>
          </p:nvPr>
        </p:nvSpPr>
        <p:spPr>
          <a:xfrm>
            <a:off x="618458" y="365125"/>
            <a:ext cx="9784080" cy="828187"/>
          </a:xfrm>
        </p:spPr>
        <p:txBody>
          <a:bodyPr/>
          <a:lstStyle/>
          <a:p>
            <a:r>
              <a:rPr lang="en-IN" dirty="0"/>
              <a:t>References</a:t>
            </a:r>
          </a:p>
        </p:txBody>
      </p:sp>
      <p:sp>
        <p:nvSpPr>
          <p:cNvPr id="3" name="Content Placeholder 2">
            <a:extLst>
              <a:ext uri="{FF2B5EF4-FFF2-40B4-BE49-F238E27FC236}">
                <a16:creationId xmlns:a16="http://schemas.microsoft.com/office/drawing/2014/main" id="{6252B5C0-71D3-1BF8-F811-94302B5575CC}"/>
              </a:ext>
            </a:extLst>
          </p:cNvPr>
          <p:cNvSpPr>
            <a:spLocks noGrp="1"/>
          </p:cNvSpPr>
          <p:nvPr>
            <p:ph idx="1"/>
          </p:nvPr>
        </p:nvSpPr>
        <p:spPr>
          <a:xfrm>
            <a:off x="618458" y="1054754"/>
            <a:ext cx="10515600" cy="5070475"/>
          </a:xfrm>
        </p:spPr>
        <p:txBody>
          <a:bodyPr numCol="2">
            <a:noAutofit/>
          </a:bodyPr>
          <a:lstStyle/>
          <a:p>
            <a:r>
              <a:rPr lang="en-US" sz="1600" b="0" i="0" dirty="0">
                <a:effectLst/>
                <a:latin typeface="ui-sans-serif"/>
              </a:rPr>
              <a:t>Alam, R. (2019). The Flexibility of Online Training Programs. </a:t>
            </a:r>
            <a:r>
              <a:rPr lang="en-US" sz="1600" b="0" i="1" dirty="0">
                <a:effectLst/>
                <a:latin typeface="ui-sans-serif"/>
              </a:rPr>
              <a:t>Journal of Learning Technologies</a:t>
            </a:r>
            <a:r>
              <a:rPr lang="en-US" sz="1600" b="0" i="0" dirty="0">
                <a:effectLst/>
                <a:latin typeface="ui-sans-serif"/>
              </a:rPr>
              <a:t>, 15(2), pp. 34-45.</a:t>
            </a:r>
          </a:p>
          <a:p>
            <a:r>
              <a:rPr lang="en-US" sz="1600" b="0" i="0" dirty="0">
                <a:effectLst/>
                <a:latin typeface="ui-sans-serif"/>
              </a:rPr>
              <a:t>Anderson, P. (2019). Cost-Effectiveness of E-Learning. </a:t>
            </a:r>
            <a:r>
              <a:rPr lang="en-US" sz="1600" b="0" i="1" dirty="0">
                <a:effectLst/>
                <a:latin typeface="ui-sans-serif"/>
              </a:rPr>
              <a:t>Business Education Quarterly</a:t>
            </a:r>
            <a:r>
              <a:rPr lang="en-US" sz="1600" b="0" i="0" dirty="0">
                <a:effectLst/>
                <a:latin typeface="ui-sans-serif"/>
              </a:rPr>
              <a:t>, 18(1), pp. 25-37.</a:t>
            </a:r>
          </a:p>
          <a:p>
            <a:r>
              <a:rPr lang="en-US" sz="1600" b="0" i="0" dirty="0">
                <a:effectLst/>
                <a:latin typeface="ui-sans-serif"/>
              </a:rPr>
              <a:t>Amazon (2020). Career Choice Program. </a:t>
            </a:r>
          </a:p>
          <a:p>
            <a:r>
              <a:rPr lang="en-US" sz="1600" b="0" i="0" dirty="0">
                <a:effectLst/>
                <a:latin typeface="ui-sans-serif"/>
              </a:rPr>
              <a:t>Brown, L. (2020). Interactive Content in Modern Training. </a:t>
            </a:r>
            <a:r>
              <a:rPr lang="en-US" sz="1600" b="0" i="1" dirty="0">
                <a:effectLst/>
                <a:latin typeface="ui-sans-serif"/>
              </a:rPr>
              <a:t>Educational Technology Review</a:t>
            </a:r>
            <a:r>
              <a:rPr lang="en-US" sz="1600" b="0" i="0" dirty="0">
                <a:effectLst/>
                <a:latin typeface="ui-sans-serif"/>
              </a:rPr>
              <a:t>, 22(3), pp. 56-67.</a:t>
            </a:r>
          </a:p>
          <a:p>
            <a:r>
              <a:rPr lang="en-US" sz="1600" b="0" i="0" dirty="0">
                <a:effectLst/>
                <a:latin typeface="ui-sans-serif"/>
              </a:rPr>
              <a:t>Cisco (2020). E-Learning and IoT Integration.</a:t>
            </a:r>
          </a:p>
          <a:p>
            <a:r>
              <a:rPr lang="en-US" sz="1600" b="0" i="0" dirty="0">
                <a:effectLst/>
                <a:latin typeface="ui-sans-serif"/>
              </a:rPr>
              <a:t>Davis, S. (2019). The Convenience of Digital Learning. </a:t>
            </a:r>
            <a:r>
              <a:rPr lang="en-US" sz="1600" b="0" i="1" dirty="0">
                <a:effectLst/>
                <a:latin typeface="ui-sans-serif"/>
              </a:rPr>
              <a:t>Training and Development Journal</a:t>
            </a:r>
            <a:r>
              <a:rPr lang="en-US" sz="1600" b="0" i="0" dirty="0">
                <a:effectLst/>
                <a:latin typeface="ui-sans-serif"/>
              </a:rPr>
              <a:t>, 10(4), pp. 12-23.</a:t>
            </a:r>
          </a:p>
          <a:p>
            <a:r>
              <a:rPr lang="en-US" sz="1600" b="0" i="0" dirty="0">
                <a:effectLst/>
                <a:latin typeface="ui-sans-serif"/>
              </a:rPr>
              <a:t>Deloitte (2021). Virtual Classrooms and Webinars. </a:t>
            </a:r>
          </a:p>
          <a:p>
            <a:r>
              <a:rPr lang="en-US" sz="1600" b="0" i="0" dirty="0">
                <a:effectLst/>
                <a:latin typeface="ui-sans-serif"/>
              </a:rPr>
              <a:t>GE (2021). Digital Twins and Simulations in Training. </a:t>
            </a:r>
          </a:p>
          <a:p>
            <a:r>
              <a:rPr lang="en-US" sz="1600" b="0" i="0" dirty="0">
                <a:effectLst/>
                <a:latin typeface="ui-sans-serif"/>
              </a:rPr>
              <a:t>Google (2021). Google Learning Hub. </a:t>
            </a:r>
          </a:p>
          <a:p>
            <a:r>
              <a:rPr lang="en-US" sz="1600" b="0" i="0" dirty="0">
                <a:effectLst/>
                <a:latin typeface="ui-sans-serif"/>
              </a:rPr>
              <a:t>Harris, J. (2020). Increasing Productivity Through Training. </a:t>
            </a:r>
            <a:r>
              <a:rPr lang="en-US" sz="1600" b="0" i="1" dirty="0">
                <a:effectLst/>
                <a:latin typeface="ui-sans-serif"/>
              </a:rPr>
              <a:t>Industrial Training Journal</a:t>
            </a:r>
            <a:r>
              <a:rPr lang="en-US" sz="1600" b="0" i="0" dirty="0">
                <a:effectLst/>
                <a:latin typeface="ui-sans-serif"/>
              </a:rPr>
              <a:t>, 14(1), pp. 45-56.</a:t>
            </a:r>
          </a:p>
          <a:p>
            <a:r>
              <a:rPr lang="en-US" sz="1600" b="0" i="0" dirty="0">
                <a:effectLst/>
                <a:latin typeface="ui-sans-serif"/>
              </a:rPr>
              <a:t>IBM (2020). AI-Driven Learning Platforms.</a:t>
            </a:r>
          </a:p>
          <a:p>
            <a:endParaRPr lang="en-US" sz="1600" dirty="0">
              <a:latin typeface="ui-sans-serif"/>
            </a:endParaRPr>
          </a:p>
          <a:p>
            <a:pPr marL="0" indent="0">
              <a:buNone/>
            </a:pPr>
            <a:endParaRPr lang="en-US" sz="1600" b="0" i="0" dirty="0">
              <a:effectLst/>
              <a:latin typeface="ui-sans-serif"/>
            </a:endParaRPr>
          </a:p>
          <a:p>
            <a:r>
              <a:rPr lang="en-US" sz="1600" b="0" i="0" dirty="0">
                <a:effectLst/>
                <a:latin typeface="ui-sans-serif"/>
              </a:rPr>
              <a:t>Johnson, M. (2020). Scalability of Training Programs. </a:t>
            </a:r>
            <a:r>
              <a:rPr lang="en-US" sz="1600" b="0" i="1" dirty="0">
                <a:effectLst/>
                <a:latin typeface="ui-sans-serif"/>
              </a:rPr>
              <a:t>Corporate Training Insights</a:t>
            </a:r>
            <a:r>
              <a:rPr lang="en-US" sz="1600" b="0" i="0" dirty="0">
                <a:effectLst/>
                <a:latin typeface="ui-sans-serif"/>
              </a:rPr>
              <a:t>, 7(2), pp. 78-89.</a:t>
            </a:r>
          </a:p>
          <a:p>
            <a:r>
              <a:rPr lang="en-US" sz="1600" b="0" i="0" dirty="0">
                <a:effectLst/>
                <a:latin typeface="ui-sans-serif"/>
              </a:rPr>
              <a:t>Kim, Y. (2021). Continuous Learning Opportunities. </a:t>
            </a:r>
            <a:r>
              <a:rPr lang="en-US" sz="1600" b="0" i="1" dirty="0">
                <a:effectLst/>
                <a:latin typeface="ui-sans-serif"/>
              </a:rPr>
              <a:t>Employee Development Quarterly</a:t>
            </a:r>
            <a:r>
              <a:rPr lang="en-US" sz="1600" b="0" i="0" dirty="0">
                <a:effectLst/>
                <a:latin typeface="ui-sans-serif"/>
              </a:rPr>
              <a:t>, 5(1), pp. 33-44.</a:t>
            </a:r>
          </a:p>
          <a:p>
            <a:r>
              <a:rPr lang="en-US" sz="1600" b="0" i="0" dirty="0">
                <a:effectLst/>
                <a:latin typeface="ui-sans-serif"/>
              </a:rPr>
              <a:t>Lee, H. (2018). Engagement in Online Learning. </a:t>
            </a:r>
            <a:r>
              <a:rPr lang="en-US" sz="1600" b="0" i="1" dirty="0">
                <a:effectLst/>
                <a:latin typeface="ui-sans-serif"/>
              </a:rPr>
              <a:t>Journal of Interactive Learning Research</a:t>
            </a:r>
            <a:r>
              <a:rPr lang="en-US" sz="1600" b="0" i="0" dirty="0">
                <a:effectLst/>
                <a:latin typeface="ui-sans-serif"/>
              </a:rPr>
              <a:t>, 9(3), pp. 65-76.</a:t>
            </a:r>
          </a:p>
          <a:p>
            <a:r>
              <a:rPr lang="en-US" sz="1600" b="0" i="0" dirty="0">
                <a:effectLst/>
                <a:latin typeface="ui-sans-serif"/>
              </a:rPr>
              <a:t>Martins, K. (2020). Resource Accessibility in Digital Training. </a:t>
            </a:r>
            <a:r>
              <a:rPr lang="en-US" sz="1600" b="0" i="1" dirty="0">
                <a:effectLst/>
                <a:latin typeface="ui-sans-serif"/>
              </a:rPr>
              <a:t>Learning and Development Review</a:t>
            </a:r>
            <a:r>
              <a:rPr lang="en-US" sz="1600" b="0" i="0" dirty="0">
                <a:effectLst/>
                <a:latin typeface="ui-sans-serif"/>
              </a:rPr>
              <a:t>, 12(2), pp. 29-40.</a:t>
            </a:r>
          </a:p>
          <a:p>
            <a:r>
              <a:rPr lang="en-US" sz="1600" b="0" i="0" dirty="0">
                <a:effectLst/>
                <a:latin typeface="ui-sans-serif"/>
              </a:rPr>
              <a:t>Mitchell, D. (2021). Organizational Performance and Training. </a:t>
            </a:r>
            <a:r>
              <a:rPr lang="en-US" sz="1600" b="0" i="1" dirty="0">
                <a:effectLst/>
                <a:latin typeface="ui-sans-serif"/>
              </a:rPr>
              <a:t>Performance Improvement Journal</a:t>
            </a:r>
            <a:r>
              <a:rPr lang="en-US" sz="1600" b="0" i="0" dirty="0">
                <a:effectLst/>
                <a:latin typeface="ui-sans-serif"/>
              </a:rPr>
              <a:t>, 8(4), pp. 47-58.</a:t>
            </a:r>
          </a:p>
          <a:p>
            <a:r>
              <a:rPr lang="en-US" sz="1600" b="0" i="0" dirty="0">
                <a:effectLst/>
                <a:latin typeface="ui-sans-serif"/>
              </a:rPr>
              <a:t>Parker, T. (2019). Tracking Training Effectiveness. </a:t>
            </a:r>
            <a:r>
              <a:rPr lang="en-US" sz="1600" b="0" i="1" dirty="0">
                <a:effectLst/>
                <a:latin typeface="ui-sans-serif"/>
              </a:rPr>
              <a:t>Training and Performance Journal</a:t>
            </a:r>
            <a:r>
              <a:rPr lang="en-US" sz="1600" b="0" i="0" dirty="0">
                <a:effectLst/>
                <a:latin typeface="ui-sans-serif"/>
              </a:rPr>
              <a:t>, 11(3), pp. 21-32.</a:t>
            </a:r>
          </a:p>
          <a:p>
            <a:r>
              <a:rPr lang="en-US" sz="1600" b="0" i="0" dirty="0">
                <a:effectLst/>
                <a:latin typeface="ui-sans-serif"/>
              </a:rPr>
              <a:t>Smith, A. (2021). Personalized Learning Experiences. </a:t>
            </a:r>
            <a:r>
              <a:rPr lang="en-US" sz="1600" b="0" i="1" dirty="0">
                <a:effectLst/>
                <a:latin typeface="ui-sans-serif"/>
              </a:rPr>
              <a:t>Journal of Personalized Education</a:t>
            </a:r>
            <a:r>
              <a:rPr lang="en-US" sz="1600" b="0" i="0" dirty="0">
                <a:effectLst/>
                <a:latin typeface="ui-sans-serif"/>
              </a:rPr>
              <a:t>, 6(1), pp. 14-25.</a:t>
            </a:r>
          </a:p>
          <a:p>
            <a:r>
              <a:rPr lang="en-US" sz="1600" b="0" i="0" dirty="0">
                <a:effectLst/>
                <a:latin typeface="ui-sans-serif"/>
              </a:rPr>
              <a:t>Walker, L. (2020). Improving Employee Retention. </a:t>
            </a:r>
            <a:r>
              <a:rPr lang="en-US" sz="1600" b="0" i="1" dirty="0">
                <a:effectLst/>
                <a:latin typeface="ui-sans-serif"/>
              </a:rPr>
              <a:t>Human Resources Management Journal</a:t>
            </a:r>
            <a:r>
              <a:rPr lang="en-US" sz="1600" b="0" i="0" dirty="0">
                <a:effectLst/>
                <a:latin typeface="ui-sans-serif"/>
              </a:rPr>
              <a:t>, 15(3), pp. 34-45.</a:t>
            </a:r>
          </a:p>
          <a:p>
            <a:r>
              <a:rPr lang="en-US" sz="1600" b="0" i="0" dirty="0">
                <a:effectLst/>
                <a:latin typeface="ui-sans-serif"/>
              </a:rPr>
              <a:t>Walmart (2019). VR Training for Safety. </a:t>
            </a:r>
          </a:p>
        </p:txBody>
      </p:sp>
    </p:spTree>
    <p:extLst>
      <p:ext uri="{BB962C8B-B14F-4D97-AF65-F5344CB8AC3E}">
        <p14:creationId xmlns:p14="http://schemas.microsoft.com/office/powerpoint/2010/main" val="4143798407"/>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2.jpeg"/></Relationships>
</file>

<file path=ppt/theme/_rels/them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image" Target="../media/image7.jpeg"/></Relationships>
</file>

<file path=ppt/theme/_rels/theme7.xml.rels><?xml version="1.0" encoding="UTF-8" standalone="yes"?>
<Relationships xmlns="http://schemas.openxmlformats.org/package/2006/relationships"><Relationship Id="rId1" Type="http://schemas.openxmlformats.org/officeDocument/2006/relationships/image" Target="../media/image14.jpeg"/></Relationships>
</file>

<file path=ppt/theme/_rels/theme11.xml.rels><?xml version="1.0" encoding="UTF-8" standalone="yes"?>
<Relationships xmlns="http://schemas.openxmlformats.org/package/2006/relationships"><Relationship Id="rId1" Type="http://schemas.openxmlformats.org/officeDocument/2006/relationships/image" Target="../media/image19.jpeg"/></Relationships>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4.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5.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6.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7.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8.xml><?xml version="1.0" encoding="utf-8"?>
<a:theme xmlns:a="http://schemas.openxmlformats.org/drawingml/2006/main" name="1_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9.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10.xml><?xml version="1.0" encoding="utf-8"?>
<a:theme xmlns:a="http://schemas.openxmlformats.org/drawingml/2006/main" name="Depth">
  <a:themeElements>
    <a:clrScheme name="Depth">
      <a:dk1>
        <a:sysClr val="windowText" lastClr="000000"/>
      </a:dk1>
      <a:lt1>
        <a:sysClr val="window" lastClr="FFFFFF"/>
      </a:lt1>
      <a:dk2>
        <a:srgbClr val="455F51"/>
      </a:dk2>
      <a:lt2>
        <a:srgbClr val="94D7E4"/>
      </a:lt2>
      <a:accent1>
        <a:srgbClr val="41AEBD"/>
      </a:accent1>
      <a:accent2>
        <a:srgbClr val="97E9D5"/>
      </a:accent2>
      <a:accent3>
        <a:srgbClr val="A2CF49"/>
      </a:accent3>
      <a:accent4>
        <a:srgbClr val="608F3D"/>
      </a:accent4>
      <a:accent5>
        <a:srgbClr val="F4DE3A"/>
      </a:accent5>
      <a:accent6>
        <a:srgbClr val="FCB11C"/>
      </a:accent6>
      <a:hlink>
        <a:srgbClr val="FBCA98"/>
      </a:hlink>
      <a:folHlink>
        <a:srgbClr val="D3B86D"/>
      </a:folHlink>
    </a:clrScheme>
    <a:fontScheme name="Depth">
      <a:maj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メイリオ"/>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epth">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pth" id="{7BEAFC2A-325C-49C4-AC08-2B765DA903F9}" vid="{1735E755-43E6-43AA-ABA2-C989ECC79AF5}"/>
    </a:ext>
  </a:extLst>
</a:theme>
</file>

<file path=ppt/theme/theme1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12.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13.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ppt/theme/theme14.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10B6F4"/>
      </a:accent1>
      <a:accent2>
        <a:srgbClr val="3C78C3"/>
      </a:accent2>
      <a:accent3>
        <a:srgbClr val="9F52D0"/>
      </a:accent3>
      <a:accent4>
        <a:srgbClr val="D64198"/>
      </a:accent4>
      <a:accent5>
        <a:srgbClr val="DA2228"/>
      </a:accent5>
      <a:accent6>
        <a:srgbClr val="F18318"/>
      </a:accent6>
      <a:hlink>
        <a:srgbClr val="38DDEC"/>
      </a:hlink>
      <a:folHlink>
        <a:srgbClr val="A8DEE8"/>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C0CB9708-C445-4049-9D7F-4C8684E69AF3}"/>
    </a:ext>
  </a:extLst>
</a:theme>
</file>

<file path=ppt/theme/theme1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63</TotalTime>
  <Words>1635</Words>
  <Application>Microsoft Office PowerPoint</Application>
  <PresentationFormat>Widescreen</PresentationFormat>
  <Paragraphs>136</Paragraphs>
  <Slides>15</Slides>
  <Notes>14</Notes>
  <HiddenSlides>0</HiddenSlides>
  <MMClips>0</MMClips>
  <ScaleCrop>false</ScaleCrop>
  <HeadingPairs>
    <vt:vector size="6" baseType="variant">
      <vt:variant>
        <vt:lpstr>Fonts Used</vt:lpstr>
      </vt:variant>
      <vt:variant>
        <vt:i4>13</vt:i4>
      </vt:variant>
      <vt:variant>
        <vt:lpstr>Theme</vt:lpstr>
      </vt:variant>
      <vt:variant>
        <vt:i4>14</vt:i4>
      </vt:variant>
      <vt:variant>
        <vt:lpstr>Slide Titles</vt:lpstr>
      </vt:variant>
      <vt:variant>
        <vt:i4>15</vt:i4>
      </vt:variant>
    </vt:vector>
  </HeadingPairs>
  <TitlesOfParts>
    <vt:vector size="42" baseType="lpstr">
      <vt:lpstr>Arial</vt:lpstr>
      <vt:lpstr>Calibri</vt:lpstr>
      <vt:lpstr>Calibri Light</vt:lpstr>
      <vt:lpstr>Century Gothic</vt:lpstr>
      <vt:lpstr>Corbel</vt:lpstr>
      <vt:lpstr>Garamond</vt:lpstr>
      <vt:lpstr>Gill Sans MT</vt:lpstr>
      <vt:lpstr>Rockwell</vt:lpstr>
      <vt:lpstr>Trebuchet MS</vt:lpstr>
      <vt:lpstr>Tw Cen MT</vt:lpstr>
      <vt:lpstr>ui-sans-serif</vt:lpstr>
      <vt:lpstr>Wingdings</vt:lpstr>
      <vt:lpstr>Wingdings 3</vt:lpstr>
      <vt:lpstr>Gallery</vt:lpstr>
      <vt:lpstr>Facet</vt:lpstr>
      <vt:lpstr>Ion</vt:lpstr>
      <vt:lpstr>Organic</vt:lpstr>
      <vt:lpstr>Retrospect</vt:lpstr>
      <vt:lpstr>Wisp</vt:lpstr>
      <vt:lpstr>Banded</vt:lpstr>
      <vt:lpstr>1_Retrospect</vt:lpstr>
      <vt:lpstr>Droplet</vt:lpstr>
      <vt:lpstr>Depth</vt:lpstr>
      <vt:lpstr>Circuit</vt:lpstr>
      <vt:lpstr>Berlin</vt:lpstr>
      <vt:lpstr>Basis</vt:lpstr>
      <vt:lpstr>Atlas</vt:lpstr>
      <vt:lpstr>Assessment 1 </vt:lpstr>
      <vt:lpstr>Topics</vt:lpstr>
      <vt:lpstr>Importance of Technology in Training and Development</vt:lpstr>
      <vt:lpstr>Benefits for Employees (Overview)</vt:lpstr>
      <vt:lpstr>Case Study 1 - Google</vt:lpstr>
      <vt:lpstr>Case Study 2 - IBM</vt:lpstr>
      <vt:lpstr>Case Study 3 - Deloitte</vt:lpstr>
      <vt:lpstr>Case Study 4 - Amazon</vt:lpstr>
      <vt:lpstr>Benefits for Employers (Overview)</vt:lpstr>
      <vt:lpstr>Case Study 1 - Walmart</vt:lpstr>
      <vt:lpstr>Case Study 2 - Accenture</vt:lpstr>
      <vt:lpstr>Case Study 3 - General Electric (GE)</vt:lpstr>
      <vt:lpstr>Case Study 4 - Cisco</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Gulshan Bhati</dc:creator>
  <cp:lastModifiedBy>Sanya Suneja</cp:lastModifiedBy>
  <cp:revision>8</cp:revision>
  <dcterms:created xsi:type="dcterms:W3CDTF">2024-07-17T15:12:35Z</dcterms:created>
  <dcterms:modified xsi:type="dcterms:W3CDTF">2024-07-23T19:23:18Z</dcterms:modified>
</cp:coreProperties>
</file>