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sldIdLst>
    <p:sldId id="287" r:id="rId2"/>
    <p:sldId id="265" r:id="rId3"/>
    <p:sldId id="266" r:id="rId4"/>
    <p:sldId id="267" r:id="rId5"/>
    <p:sldId id="268" r:id="rId6"/>
    <p:sldId id="272" r:id="rId7"/>
    <p:sldId id="257" r:id="rId8"/>
    <p:sldId id="258" r:id="rId9"/>
    <p:sldId id="259" r:id="rId10"/>
    <p:sldId id="261" r:id="rId11"/>
    <p:sldId id="262" r:id="rId12"/>
    <p:sldId id="263" r:id="rId13"/>
    <p:sldId id="273" r:id="rId14"/>
    <p:sldId id="274" r:id="rId15"/>
    <p:sldId id="275" r:id="rId16"/>
    <p:sldId id="260" r:id="rId17"/>
    <p:sldId id="276" r:id="rId18"/>
    <p:sldId id="277" r:id="rId19"/>
    <p:sldId id="278" r:id="rId20"/>
    <p:sldId id="279" r:id="rId21"/>
    <p:sldId id="280" r:id="rId22"/>
    <p:sldId id="281" r:id="rId23"/>
    <p:sldId id="282" r:id="rId24"/>
    <p:sldId id="283" r:id="rId25"/>
    <p:sldId id="284" r:id="rId26"/>
    <p:sldId id="285" r:id="rId27"/>
    <p:sldId id="286"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99BC210-31B2-4489-AFC5-DA9485B528F8}" v="51" dt="2024-07-21T07:41:52.7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58" d="100"/>
          <a:sy n="58" d="100"/>
        </p:scale>
        <p:origin x="964"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a mercar" userId="733c28c62bc4d705" providerId="LiveId" clId="{E99BC210-31B2-4489-AFC5-DA9485B528F8}"/>
    <pc:docChg chg="undo custSel addSld delSld modSld">
      <pc:chgData name="alisa mercar" userId="733c28c62bc4d705" providerId="LiveId" clId="{E99BC210-31B2-4489-AFC5-DA9485B528F8}" dt="2024-07-21T07:41:57.111" v="437" actId="1076"/>
      <pc:docMkLst>
        <pc:docMk/>
      </pc:docMkLst>
      <pc:sldChg chg="new del">
        <pc:chgData name="alisa mercar" userId="733c28c62bc4d705" providerId="LiveId" clId="{E99BC210-31B2-4489-AFC5-DA9485B528F8}" dt="2024-07-21T07:26:11.192" v="83" actId="47"/>
        <pc:sldMkLst>
          <pc:docMk/>
          <pc:sldMk cId="3135270156" sldId="256"/>
        </pc:sldMkLst>
      </pc:sldChg>
      <pc:sldChg chg="addSp delSp modSp add mod setBg delDesignElem">
        <pc:chgData name="alisa mercar" userId="733c28c62bc4d705" providerId="LiveId" clId="{E99BC210-31B2-4489-AFC5-DA9485B528F8}" dt="2024-07-21T07:36:31.489" v="349"/>
        <pc:sldMkLst>
          <pc:docMk/>
          <pc:sldMk cId="2364418174" sldId="257"/>
        </pc:sldMkLst>
        <pc:spChg chg="add mod">
          <ac:chgData name="alisa mercar" userId="733c28c62bc4d705" providerId="LiveId" clId="{E99BC210-31B2-4489-AFC5-DA9485B528F8}" dt="2024-07-21T07:36:31.489" v="349"/>
          <ac:spMkLst>
            <pc:docMk/>
            <pc:sldMk cId="2364418174" sldId="257"/>
            <ac:spMk id="4" creationId="{8201A603-8F5F-FF54-A507-1037DE4B5109}"/>
          </ac:spMkLst>
        </pc:spChg>
        <pc:spChg chg="del">
          <ac:chgData name="alisa mercar" userId="733c28c62bc4d705" providerId="LiveId" clId="{E99BC210-31B2-4489-AFC5-DA9485B528F8}" dt="2024-07-21T06:24:24.510" v="17"/>
          <ac:spMkLst>
            <pc:docMk/>
            <pc:sldMk cId="2364418174" sldId="257"/>
            <ac:spMk id="9" creationId="{F944E337-3E5D-4A1F-A5A1-2057F25B8A7B}"/>
          </ac:spMkLst>
        </pc:spChg>
        <pc:spChg chg="del">
          <ac:chgData name="alisa mercar" userId="733c28c62bc4d705" providerId="LiveId" clId="{E99BC210-31B2-4489-AFC5-DA9485B528F8}" dt="2024-07-21T06:24:24.510" v="17"/>
          <ac:spMkLst>
            <pc:docMk/>
            <pc:sldMk cId="2364418174" sldId="257"/>
            <ac:spMk id="11" creationId="{4DA50D69-7CF7-4844-B844-A2B821C77F24}"/>
          </ac:spMkLst>
        </pc:spChg>
      </pc:sldChg>
      <pc:sldChg chg="addSp delSp modSp add mod setBg delDesignElem">
        <pc:chgData name="alisa mercar" userId="733c28c62bc4d705" providerId="LiveId" clId="{E99BC210-31B2-4489-AFC5-DA9485B528F8}" dt="2024-07-21T07:36:19.486" v="347"/>
        <pc:sldMkLst>
          <pc:docMk/>
          <pc:sldMk cId="2581139942" sldId="258"/>
        </pc:sldMkLst>
        <pc:spChg chg="add mod">
          <ac:chgData name="alisa mercar" userId="733c28c62bc4d705" providerId="LiveId" clId="{E99BC210-31B2-4489-AFC5-DA9485B528F8}" dt="2024-07-21T07:36:19.486" v="347"/>
          <ac:spMkLst>
            <pc:docMk/>
            <pc:sldMk cId="2581139942" sldId="258"/>
            <ac:spMk id="3" creationId="{6BEB1EF2-F4DF-4FF5-104E-1632BC60CE5D}"/>
          </ac:spMkLst>
        </pc:spChg>
        <pc:spChg chg="del">
          <ac:chgData name="alisa mercar" userId="733c28c62bc4d705" providerId="LiveId" clId="{E99BC210-31B2-4489-AFC5-DA9485B528F8}" dt="2024-07-21T06:24:28.925" v="19"/>
          <ac:spMkLst>
            <pc:docMk/>
            <pc:sldMk cId="2581139942" sldId="258"/>
            <ac:spMk id="9" creationId="{47942995-B07F-4636-9A06-C6A104B260A8}"/>
          </ac:spMkLst>
        </pc:spChg>
        <pc:spChg chg="del">
          <ac:chgData name="alisa mercar" userId="733c28c62bc4d705" providerId="LiveId" clId="{E99BC210-31B2-4489-AFC5-DA9485B528F8}" dt="2024-07-21T06:24:28.925" v="19"/>
          <ac:spMkLst>
            <pc:docMk/>
            <pc:sldMk cId="2581139942" sldId="258"/>
            <ac:spMk id="16" creationId="{B81933D1-5615-42C7-9C0B-4EB7105CCE2D}"/>
          </ac:spMkLst>
        </pc:spChg>
        <pc:spChg chg="del">
          <ac:chgData name="alisa mercar" userId="733c28c62bc4d705" providerId="LiveId" clId="{E99BC210-31B2-4489-AFC5-DA9485B528F8}" dt="2024-07-21T06:24:28.925" v="19"/>
          <ac:spMkLst>
            <pc:docMk/>
            <pc:sldMk cId="2581139942" sldId="258"/>
            <ac:spMk id="18" creationId="{19C9EAEA-39D0-4B0E-A0EB-51E7B26740B1}"/>
          </ac:spMkLst>
        </pc:spChg>
        <pc:grpChg chg="del">
          <ac:chgData name="alisa mercar" userId="733c28c62bc4d705" providerId="LiveId" clId="{E99BC210-31B2-4489-AFC5-DA9485B528F8}" dt="2024-07-21T06:24:28.925" v="19"/>
          <ac:grpSpMkLst>
            <pc:docMk/>
            <pc:sldMk cId="2581139942" sldId="258"/>
            <ac:grpSpMk id="11" creationId="{032D8612-31EB-44CF-A1D0-14FD4C705424}"/>
          </ac:grpSpMkLst>
        </pc:grpChg>
      </pc:sldChg>
      <pc:sldChg chg="addSp delSp modSp add mod setBg delDesignElem">
        <pc:chgData name="alisa mercar" userId="733c28c62bc4d705" providerId="LiveId" clId="{E99BC210-31B2-4489-AFC5-DA9485B528F8}" dt="2024-07-21T07:36:05.081" v="345"/>
        <pc:sldMkLst>
          <pc:docMk/>
          <pc:sldMk cId="651377373" sldId="259"/>
        </pc:sldMkLst>
        <pc:spChg chg="add mod">
          <ac:chgData name="alisa mercar" userId="733c28c62bc4d705" providerId="LiveId" clId="{E99BC210-31B2-4489-AFC5-DA9485B528F8}" dt="2024-07-21T07:36:05.081" v="345"/>
          <ac:spMkLst>
            <pc:docMk/>
            <pc:sldMk cId="651377373" sldId="259"/>
            <ac:spMk id="4" creationId="{381F9B04-AE85-56B7-BD72-4A70AC6B138E}"/>
          </ac:spMkLst>
        </pc:spChg>
        <pc:spChg chg="del">
          <ac:chgData name="alisa mercar" userId="733c28c62bc4d705" providerId="LiveId" clId="{E99BC210-31B2-4489-AFC5-DA9485B528F8}" dt="2024-07-21T06:24:35.878" v="21"/>
          <ac:spMkLst>
            <pc:docMk/>
            <pc:sldMk cId="651377373" sldId="259"/>
            <ac:spMk id="9" creationId="{F944E337-3E5D-4A1F-A5A1-2057F25B8A7B}"/>
          </ac:spMkLst>
        </pc:spChg>
        <pc:spChg chg="del">
          <ac:chgData name="alisa mercar" userId="733c28c62bc4d705" providerId="LiveId" clId="{E99BC210-31B2-4489-AFC5-DA9485B528F8}" dt="2024-07-21T06:24:35.878" v="21"/>
          <ac:spMkLst>
            <pc:docMk/>
            <pc:sldMk cId="651377373" sldId="259"/>
            <ac:spMk id="11" creationId="{4DA50D69-7CF7-4844-B844-A2B821C77F24}"/>
          </ac:spMkLst>
        </pc:spChg>
      </pc:sldChg>
      <pc:sldChg chg="addSp modSp add mod">
        <pc:chgData name="alisa mercar" userId="733c28c62bc4d705" providerId="LiveId" clId="{E99BC210-31B2-4489-AFC5-DA9485B528F8}" dt="2024-07-21T07:34:21.903" v="312" actId="14100"/>
        <pc:sldMkLst>
          <pc:docMk/>
          <pc:sldMk cId="1985134994" sldId="260"/>
        </pc:sldMkLst>
        <pc:spChg chg="add mod">
          <ac:chgData name="alisa mercar" userId="733c28c62bc4d705" providerId="LiveId" clId="{E99BC210-31B2-4489-AFC5-DA9485B528F8}" dt="2024-07-21T07:34:21.903" v="312" actId="14100"/>
          <ac:spMkLst>
            <pc:docMk/>
            <pc:sldMk cId="1985134994" sldId="260"/>
            <ac:spMk id="3" creationId="{106F4C62-6575-F983-7E9C-64B381AEB8A8}"/>
          </ac:spMkLst>
        </pc:spChg>
      </pc:sldChg>
      <pc:sldChg chg="addSp delSp modSp add mod setBg delDesignElem">
        <pc:chgData name="alisa mercar" userId="733c28c62bc4d705" providerId="LiveId" clId="{E99BC210-31B2-4489-AFC5-DA9485B528F8}" dt="2024-07-21T07:35:55.030" v="343"/>
        <pc:sldMkLst>
          <pc:docMk/>
          <pc:sldMk cId="4234854954" sldId="261"/>
        </pc:sldMkLst>
        <pc:spChg chg="add mod">
          <ac:chgData name="alisa mercar" userId="733c28c62bc4d705" providerId="LiveId" clId="{E99BC210-31B2-4489-AFC5-DA9485B528F8}" dt="2024-07-21T07:35:55.030" v="343"/>
          <ac:spMkLst>
            <pc:docMk/>
            <pc:sldMk cId="4234854954" sldId="261"/>
            <ac:spMk id="3" creationId="{8EADA553-B6E0-0BC6-E02B-183932F852A0}"/>
          </ac:spMkLst>
        </pc:spChg>
        <pc:spChg chg="del">
          <ac:chgData name="alisa mercar" userId="733c28c62bc4d705" providerId="LiveId" clId="{E99BC210-31B2-4489-AFC5-DA9485B528F8}" dt="2024-07-21T06:24:40.637" v="23"/>
          <ac:spMkLst>
            <pc:docMk/>
            <pc:sldMk cId="4234854954" sldId="261"/>
            <ac:spMk id="35" creationId="{C9D4D246-51AC-4DA7-89B9-F2AE87B20962}"/>
          </ac:spMkLst>
        </pc:spChg>
        <pc:spChg chg="del">
          <ac:chgData name="alisa mercar" userId="733c28c62bc4d705" providerId="LiveId" clId="{E99BC210-31B2-4489-AFC5-DA9485B528F8}" dt="2024-07-21T06:24:40.637" v="23"/>
          <ac:spMkLst>
            <pc:docMk/>
            <pc:sldMk cId="4234854954" sldId="261"/>
            <ac:spMk id="37" creationId="{CA63662A-EC3F-4AB7-ADE6-827AFF643B23}"/>
          </ac:spMkLst>
        </pc:spChg>
      </pc:sldChg>
      <pc:sldChg chg="addSp delSp modSp add mod setBg delDesignElem">
        <pc:chgData name="alisa mercar" userId="733c28c62bc4d705" providerId="LiveId" clId="{E99BC210-31B2-4489-AFC5-DA9485B528F8}" dt="2024-07-21T07:35:44.847" v="341"/>
        <pc:sldMkLst>
          <pc:docMk/>
          <pc:sldMk cId="3107886390" sldId="262"/>
        </pc:sldMkLst>
        <pc:spChg chg="add mod">
          <ac:chgData name="alisa mercar" userId="733c28c62bc4d705" providerId="LiveId" clId="{E99BC210-31B2-4489-AFC5-DA9485B528F8}" dt="2024-07-21T07:35:44.847" v="341"/>
          <ac:spMkLst>
            <pc:docMk/>
            <pc:sldMk cId="3107886390" sldId="262"/>
            <ac:spMk id="4" creationId="{32958407-6801-E586-9BCB-DB0F537E2A46}"/>
          </ac:spMkLst>
        </pc:spChg>
        <pc:spChg chg="del">
          <ac:chgData name="alisa mercar" userId="733c28c62bc4d705" providerId="LiveId" clId="{E99BC210-31B2-4489-AFC5-DA9485B528F8}" dt="2024-07-21T06:24:45.817" v="25"/>
          <ac:spMkLst>
            <pc:docMk/>
            <pc:sldMk cId="3107886390" sldId="262"/>
            <ac:spMk id="9" creationId="{F944E337-3E5D-4A1F-A5A1-2057F25B8A7B}"/>
          </ac:spMkLst>
        </pc:spChg>
        <pc:spChg chg="del">
          <ac:chgData name="alisa mercar" userId="733c28c62bc4d705" providerId="LiveId" clId="{E99BC210-31B2-4489-AFC5-DA9485B528F8}" dt="2024-07-21T06:24:45.817" v="25"/>
          <ac:spMkLst>
            <pc:docMk/>
            <pc:sldMk cId="3107886390" sldId="262"/>
            <ac:spMk id="11" creationId="{4DA50D69-7CF7-4844-B844-A2B821C77F24}"/>
          </ac:spMkLst>
        </pc:spChg>
      </pc:sldChg>
      <pc:sldChg chg="addSp delSp modSp add mod setBg delDesignElem">
        <pc:chgData name="alisa mercar" userId="733c28c62bc4d705" providerId="LiveId" clId="{E99BC210-31B2-4489-AFC5-DA9485B528F8}" dt="2024-07-21T07:35:24.930" v="339" actId="20577"/>
        <pc:sldMkLst>
          <pc:docMk/>
          <pc:sldMk cId="3441096953" sldId="263"/>
        </pc:sldMkLst>
        <pc:spChg chg="add mod">
          <ac:chgData name="alisa mercar" userId="733c28c62bc4d705" providerId="LiveId" clId="{E99BC210-31B2-4489-AFC5-DA9485B528F8}" dt="2024-07-21T07:35:24.930" v="339" actId="20577"/>
          <ac:spMkLst>
            <pc:docMk/>
            <pc:sldMk cId="3441096953" sldId="263"/>
            <ac:spMk id="4" creationId="{D7AC1B05-D4A3-2DB3-39AC-A14B3D51EA7C}"/>
          </ac:spMkLst>
        </pc:spChg>
        <pc:spChg chg="del">
          <ac:chgData name="alisa mercar" userId="733c28c62bc4d705" providerId="LiveId" clId="{E99BC210-31B2-4489-AFC5-DA9485B528F8}" dt="2024-07-21T06:24:49.983" v="27"/>
          <ac:spMkLst>
            <pc:docMk/>
            <pc:sldMk cId="3441096953" sldId="263"/>
            <ac:spMk id="9" creationId="{F944E337-3E5D-4A1F-A5A1-2057F25B8A7B}"/>
          </ac:spMkLst>
        </pc:spChg>
        <pc:spChg chg="del">
          <ac:chgData name="alisa mercar" userId="733c28c62bc4d705" providerId="LiveId" clId="{E99BC210-31B2-4489-AFC5-DA9485B528F8}" dt="2024-07-21T06:24:49.983" v="27"/>
          <ac:spMkLst>
            <pc:docMk/>
            <pc:sldMk cId="3441096953" sldId="263"/>
            <ac:spMk id="11" creationId="{4DA50D69-7CF7-4844-B844-A2B821C77F24}"/>
          </ac:spMkLst>
        </pc:spChg>
      </pc:sldChg>
      <pc:sldChg chg="addSp delSp modSp add mod setBg delDesignElem">
        <pc:chgData name="alisa mercar" userId="733c28c62bc4d705" providerId="LiveId" clId="{E99BC210-31B2-4489-AFC5-DA9485B528F8}" dt="2024-07-21T07:40:49.576" v="403" actId="1076"/>
        <pc:sldMkLst>
          <pc:docMk/>
          <pc:sldMk cId="1021618209" sldId="265"/>
        </pc:sldMkLst>
        <pc:spChg chg="add mod">
          <ac:chgData name="alisa mercar" userId="733c28c62bc4d705" providerId="LiveId" clId="{E99BC210-31B2-4489-AFC5-DA9485B528F8}" dt="2024-07-21T07:40:49.576" v="403" actId="1076"/>
          <ac:spMkLst>
            <pc:docMk/>
            <pc:sldMk cId="1021618209" sldId="265"/>
            <ac:spMk id="2" creationId="{55C2A987-6BE0-1660-D8AE-9F1A7F547BB7}"/>
          </ac:spMkLst>
        </pc:spChg>
        <pc:spChg chg="del">
          <ac:chgData name="alisa mercar" userId="733c28c62bc4d705" providerId="LiveId" clId="{E99BC210-31B2-4489-AFC5-DA9485B528F8}" dt="2024-07-21T06:23:44.472" v="6"/>
          <ac:spMkLst>
            <pc:docMk/>
            <pc:sldMk cId="1021618209" sldId="265"/>
            <ac:spMk id="9" creationId="{42A4FC2C-047E-45A5-965D-8E1E3BF09BC6}"/>
          </ac:spMkLst>
        </pc:spChg>
      </pc:sldChg>
      <pc:sldChg chg="addSp delSp modSp add mod setBg delDesignElem">
        <pc:chgData name="alisa mercar" userId="733c28c62bc4d705" providerId="LiveId" clId="{E99BC210-31B2-4489-AFC5-DA9485B528F8}" dt="2024-07-21T07:40:27.852" v="400"/>
        <pc:sldMkLst>
          <pc:docMk/>
          <pc:sldMk cId="1124833741" sldId="266"/>
        </pc:sldMkLst>
        <pc:spChg chg="add mod">
          <ac:chgData name="alisa mercar" userId="733c28c62bc4d705" providerId="LiveId" clId="{E99BC210-31B2-4489-AFC5-DA9485B528F8}" dt="2024-07-21T07:40:27.852" v="400"/>
          <ac:spMkLst>
            <pc:docMk/>
            <pc:sldMk cId="1124833741" sldId="266"/>
            <ac:spMk id="2" creationId="{03D7705D-7DED-0AFF-3F37-3B467A462F2E}"/>
          </ac:spMkLst>
        </pc:spChg>
        <pc:spChg chg="del">
          <ac:chgData name="alisa mercar" userId="733c28c62bc4d705" providerId="LiveId" clId="{E99BC210-31B2-4489-AFC5-DA9485B528F8}" dt="2024-07-21T06:23:51.075" v="8"/>
          <ac:spMkLst>
            <pc:docMk/>
            <pc:sldMk cId="1124833741" sldId="266"/>
            <ac:spMk id="9" creationId="{42A4FC2C-047E-45A5-965D-8E1E3BF09BC6}"/>
          </ac:spMkLst>
        </pc:spChg>
      </pc:sldChg>
      <pc:sldChg chg="addSp modSp add mod setBg">
        <pc:chgData name="alisa mercar" userId="733c28c62bc4d705" providerId="LiveId" clId="{E99BC210-31B2-4489-AFC5-DA9485B528F8}" dt="2024-07-21T07:40:19.121" v="398"/>
        <pc:sldMkLst>
          <pc:docMk/>
          <pc:sldMk cId="1065206628" sldId="267"/>
        </pc:sldMkLst>
        <pc:spChg chg="add mod">
          <ac:chgData name="alisa mercar" userId="733c28c62bc4d705" providerId="LiveId" clId="{E99BC210-31B2-4489-AFC5-DA9485B528F8}" dt="2024-07-21T07:40:19.121" v="398"/>
          <ac:spMkLst>
            <pc:docMk/>
            <pc:sldMk cId="1065206628" sldId="267"/>
            <ac:spMk id="2" creationId="{10992416-EF81-A7F7-BB61-5DFF5465E11A}"/>
          </ac:spMkLst>
        </pc:spChg>
      </pc:sldChg>
      <pc:sldChg chg="addSp delSp modSp add mod setBg delDesignElem">
        <pc:chgData name="alisa mercar" userId="733c28c62bc4d705" providerId="LiveId" clId="{E99BC210-31B2-4489-AFC5-DA9485B528F8}" dt="2024-07-21T07:39:55.524" v="396" actId="20577"/>
        <pc:sldMkLst>
          <pc:docMk/>
          <pc:sldMk cId="731783276" sldId="268"/>
        </pc:sldMkLst>
        <pc:spChg chg="add mod">
          <ac:chgData name="alisa mercar" userId="733c28c62bc4d705" providerId="LiveId" clId="{E99BC210-31B2-4489-AFC5-DA9485B528F8}" dt="2024-07-21T07:39:55.524" v="396" actId="20577"/>
          <ac:spMkLst>
            <pc:docMk/>
            <pc:sldMk cId="731783276" sldId="268"/>
            <ac:spMk id="5" creationId="{EBA7008B-E246-5074-6FD4-0C9F43D24FB4}"/>
          </ac:spMkLst>
        </pc:spChg>
        <pc:spChg chg="add del">
          <ac:chgData name="alisa mercar" userId="733c28c62bc4d705" providerId="LiveId" clId="{E99BC210-31B2-4489-AFC5-DA9485B528F8}" dt="2024-07-21T07:39:08.259" v="370" actId="478"/>
          <ac:spMkLst>
            <pc:docMk/>
            <pc:sldMk cId="731783276" sldId="268"/>
            <ac:spMk id="8" creationId="{A498A68B-4B74-78CC-949E-E4C2DB4195F6}"/>
          </ac:spMkLst>
        </pc:spChg>
        <pc:spChg chg="del">
          <ac:chgData name="alisa mercar" userId="733c28c62bc4d705" providerId="LiveId" clId="{E99BC210-31B2-4489-AFC5-DA9485B528F8}" dt="2024-07-21T06:24:08.209" v="12"/>
          <ac:spMkLst>
            <pc:docMk/>
            <pc:sldMk cId="731783276" sldId="268"/>
            <ac:spMk id="9" creationId="{42A4FC2C-047E-45A5-965D-8E1E3BF09BC6}"/>
          </ac:spMkLst>
        </pc:spChg>
        <pc:spChg chg="add del">
          <ac:chgData name="alisa mercar" userId="733c28c62bc4d705" providerId="LiveId" clId="{E99BC210-31B2-4489-AFC5-DA9485B528F8}" dt="2024-07-21T07:39:16.664" v="375" actId="26606"/>
          <ac:spMkLst>
            <pc:docMk/>
            <pc:sldMk cId="731783276" sldId="268"/>
            <ac:spMk id="11" creationId="{04812C46-200A-4DEB-A05E-3ED6C68C2387}"/>
          </ac:spMkLst>
        </pc:spChg>
        <pc:spChg chg="add del">
          <ac:chgData name="alisa mercar" userId="733c28c62bc4d705" providerId="LiveId" clId="{E99BC210-31B2-4489-AFC5-DA9485B528F8}" dt="2024-07-21T07:39:16.664" v="375" actId="26606"/>
          <ac:spMkLst>
            <pc:docMk/>
            <pc:sldMk cId="731783276" sldId="268"/>
            <ac:spMk id="13" creationId="{D1EA859B-E555-4109-94F3-6700E046E008}"/>
          </ac:spMkLst>
        </pc:spChg>
        <pc:spChg chg="add del">
          <ac:chgData name="alisa mercar" userId="733c28c62bc4d705" providerId="LiveId" clId="{E99BC210-31B2-4489-AFC5-DA9485B528F8}" dt="2024-07-21T07:39:14.483" v="372" actId="26606"/>
          <ac:spMkLst>
            <pc:docMk/>
            <pc:sldMk cId="731783276" sldId="268"/>
            <ac:spMk id="18" creationId="{42A4FC2C-047E-45A5-965D-8E1E3BF09BC6}"/>
          </ac:spMkLst>
        </pc:spChg>
        <pc:spChg chg="add del">
          <ac:chgData name="alisa mercar" userId="733c28c62bc4d705" providerId="LiveId" clId="{E99BC210-31B2-4489-AFC5-DA9485B528F8}" dt="2024-07-21T07:39:16.648" v="374" actId="26606"/>
          <ac:spMkLst>
            <pc:docMk/>
            <pc:sldMk cId="731783276" sldId="268"/>
            <ac:spMk id="20" creationId="{E2384209-CB15-4CDF-9D31-C44FD9A3F20D}"/>
          </ac:spMkLst>
        </pc:spChg>
        <pc:spChg chg="add del">
          <ac:chgData name="alisa mercar" userId="733c28c62bc4d705" providerId="LiveId" clId="{E99BC210-31B2-4489-AFC5-DA9485B528F8}" dt="2024-07-21T07:39:16.648" v="374" actId="26606"/>
          <ac:spMkLst>
            <pc:docMk/>
            <pc:sldMk cId="731783276" sldId="268"/>
            <ac:spMk id="21" creationId="{AB8C311F-7253-4AED-9701-7FC0708C41C7}"/>
          </ac:spMkLst>
        </pc:spChg>
        <pc:spChg chg="add del">
          <ac:chgData name="alisa mercar" userId="733c28c62bc4d705" providerId="LiveId" clId="{E99BC210-31B2-4489-AFC5-DA9485B528F8}" dt="2024-07-21T07:39:16.648" v="374" actId="26606"/>
          <ac:spMkLst>
            <pc:docMk/>
            <pc:sldMk cId="731783276" sldId="268"/>
            <ac:spMk id="22" creationId="{2633B3B5-CC90-43F0-8714-D31D1F3F0209}"/>
          </ac:spMkLst>
        </pc:spChg>
        <pc:spChg chg="add del">
          <ac:chgData name="alisa mercar" userId="733c28c62bc4d705" providerId="LiveId" clId="{E99BC210-31B2-4489-AFC5-DA9485B528F8}" dt="2024-07-21T07:39:16.648" v="374" actId="26606"/>
          <ac:spMkLst>
            <pc:docMk/>
            <pc:sldMk cId="731783276" sldId="268"/>
            <ac:spMk id="24" creationId="{A8D57A06-A426-446D-B02C-A2DC6B62E45E}"/>
          </ac:spMkLst>
        </pc:spChg>
        <pc:spChg chg="add">
          <ac:chgData name="alisa mercar" userId="733c28c62bc4d705" providerId="LiveId" clId="{E99BC210-31B2-4489-AFC5-DA9485B528F8}" dt="2024-07-21T07:39:16.664" v="375" actId="26606"/>
          <ac:spMkLst>
            <pc:docMk/>
            <pc:sldMk cId="731783276" sldId="268"/>
            <ac:spMk id="26" creationId="{AB8C311F-7253-4AED-9701-7FC0708C41C7}"/>
          </ac:spMkLst>
        </pc:spChg>
        <pc:spChg chg="add">
          <ac:chgData name="alisa mercar" userId="733c28c62bc4d705" providerId="LiveId" clId="{E99BC210-31B2-4489-AFC5-DA9485B528F8}" dt="2024-07-21T07:39:16.664" v="375" actId="26606"/>
          <ac:spMkLst>
            <pc:docMk/>
            <pc:sldMk cId="731783276" sldId="268"/>
            <ac:spMk id="27" creationId="{E2384209-CB15-4CDF-9D31-C44FD9A3F20D}"/>
          </ac:spMkLst>
        </pc:spChg>
        <pc:spChg chg="add">
          <ac:chgData name="alisa mercar" userId="733c28c62bc4d705" providerId="LiveId" clId="{E99BC210-31B2-4489-AFC5-DA9485B528F8}" dt="2024-07-21T07:39:16.664" v="375" actId="26606"/>
          <ac:spMkLst>
            <pc:docMk/>
            <pc:sldMk cId="731783276" sldId="268"/>
            <ac:spMk id="28" creationId="{2633B3B5-CC90-43F0-8714-D31D1F3F0209}"/>
          </ac:spMkLst>
        </pc:spChg>
        <pc:spChg chg="add">
          <ac:chgData name="alisa mercar" userId="733c28c62bc4d705" providerId="LiveId" clId="{E99BC210-31B2-4489-AFC5-DA9485B528F8}" dt="2024-07-21T07:39:16.664" v="375" actId="26606"/>
          <ac:spMkLst>
            <pc:docMk/>
            <pc:sldMk cId="731783276" sldId="268"/>
            <ac:spMk id="29" creationId="{A8D57A06-A426-446D-B02C-A2DC6B62E45E}"/>
          </ac:spMkLst>
        </pc:spChg>
        <pc:picChg chg="mod">
          <ac:chgData name="alisa mercar" userId="733c28c62bc4d705" providerId="LiveId" clId="{E99BC210-31B2-4489-AFC5-DA9485B528F8}" dt="2024-07-21T07:39:22.878" v="376" actId="1076"/>
          <ac:picMkLst>
            <pc:docMk/>
            <pc:sldMk cId="731783276" sldId="268"/>
            <ac:picMk id="4" creationId="{2900F915-BCF0-1F79-AF4E-C42181338F56}"/>
          </ac:picMkLst>
        </pc:picChg>
      </pc:sldChg>
      <pc:sldChg chg="delSp add del setBg delDesignElem">
        <pc:chgData name="alisa mercar" userId="733c28c62bc4d705" providerId="LiveId" clId="{E99BC210-31B2-4489-AFC5-DA9485B528F8}" dt="2024-07-21T07:31:16.081" v="246" actId="47"/>
        <pc:sldMkLst>
          <pc:docMk/>
          <pc:sldMk cId="1048459" sldId="270"/>
        </pc:sldMkLst>
        <pc:spChg chg="del">
          <ac:chgData name="alisa mercar" userId="733c28c62bc4d705" providerId="LiveId" clId="{E99BC210-31B2-4489-AFC5-DA9485B528F8}" dt="2024-07-21T06:23:03.578" v="2"/>
          <ac:spMkLst>
            <pc:docMk/>
            <pc:sldMk cId="1048459" sldId="270"/>
            <ac:spMk id="9" creationId="{C1DD1A8A-57D5-4A81-AD04-532B043C5611}"/>
          </ac:spMkLst>
        </pc:spChg>
        <pc:spChg chg="del">
          <ac:chgData name="alisa mercar" userId="733c28c62bc4d705" providerId="LiveId" clId="{E99BC210-31B2-4489-AFC5-DA9485B528F8}" dt="2024-07-21T06:23:03.578" v="2"/>
          <ac:spMkLst>
            <pc:docMk/>
            <pc:sldMk cId="1048459" sldId="270"/>
            <ac:spMk id="11" creationId="{007891EC-4501-44ED-A8C8-B11B6DB767AB}"/>
          </ac:spMkLst>
        </pc:spChg>
      </pc:sldChg>
      <pc:sldChg chg="add del setBg">
        <pc:chgData name="alisa mercar" userId="733c28c62bc4d705" providerId="LiveId" clId="{E99BC210-31B2-4489-AFC5-DA9485B528F8}" dt="2024-07-21T06:26:09.541" v="39" actId="47"/>
        <pc:sldMkLst>
          <pc:docMk/>
          <pc:sldMk cId="1544793256" sldId="271"/>
        </pc:sldMkLst>
      </pc:sldChg>
      <pc:sldChg chg="new del">
        <pc:chgData name="alisa mercar" userId="733c28c62bc4d705" providerId="LiveId" clId="{E99BC210-31B2-4489-AFC5-DA9485B528F8}" dt="2024-07-21T06:23:26.924" v="4" actId="47"/>
        <pc:sldMkLst>
          <pc:docMk/>
          <pc:sldMk cId="3591360868" sldId="271"/>
        </pc:sldMkLst>
      </pc:sldChg>
      <pc:sldChg chg="addSp delSp modSp add mod setBg delDesignElem">
        <pc:chgData name="alisa mercar" userId="733c28c62bc4d705" providerId="LiveId" clId="{E99BC210-31B2-4489-AFC5-DA9485B528F8}" dt="2024-07-21T07:38:41.032" v="368" actId="255"/>
        <pc:sldMkLst>
          <pc:docMk/>
          <pc:sldMk cId="693352030" sldId="272"/>
        </pc:sldMkLst>
        <pc:spChg chg="mod">
          <ac:chgData name="alisa mercar" userId="733c28c62bc4d705" providerId="LiveId" clId="{E99BC210-31B2-4489-AFC5-DA9485B528F8}" dt="2024-07-21T07:38:16.456" v="363" actId="20577"/>
          <ac:spMkLst>
            <pc:docMk/>
            <pc:sldMk cId="693352030" sldId="272"/>
            <ac:spMk id="2" creationId="{086C40A4-2ECB-45D6-6264-5E9266996E16}"/>
          </ac:spMkLst>
        </pc:spChg>
        <pc:spChg chg="mod">
          <ac:chgData name="alisa mercar" userId="733c28c62bc4d705" providerId="LiveId" clId="{E99BC210-31B2-4489-AFC5-DA9485B528F8}" dt="2024-07-21T07:38:41.032" v="368" actId="255"/>
          <ac:spMkLst>
            <pc:docMk/>
            <pc:sldMk cId="693352030" sldId="272"/>
            <ac:spMk id="3" creationId="{57BC0B6A-7D8A-ABA0-655E-6ACE3E682C84}"/>
          </ac:spMkLst>
        </pc:spChg>
        <pc:spChg chg="add mod">
          <ac:chgData name="alisa mercar" userId="733c28c62bc4d705" providerId="LiveId" clId="{E99BC210-31B2-4489-AFC5-DA9485B528F8}" dt="2024-07-21T07:38:24.357" v="365" actId="14100"/>
          <ac:spMkLst>
            <pc:docMk/>
            <pc:sldMk cId="693352030" sldId="272"/>
            <ac:spMk id="4" creationId="{E897D062-7DD5-5443-23B2-976CF2CDE587}"/>
          </ac:spMkLst>
        </pc:spChg>
        <pc:spChg chg="del">
          <ac:chgData name="alisa mercar" userId="733c28c62bc4d705" providerId="LiveId" clId="{E99BC210-31B2-4489-AFC5-DA9485B528F8}" dt="2024-07-21T06:24:19.213" v="14"/>
          <ac:spMkLst>
            <pc:docMk/>
            <pc:sldMk cId="693352030" sldId="272"/>
            <ac:spMk id="8" creationId="{C3896A03-3945-419A-B66B-4EE266EDD152}"/>
          </ac:spMkLst>
        </pc:spChg>
        <pc:spChg chg="add">
          <ac:chgData name="alisa mercar" userId="733c28c62bc4d705" providerId="LiveId" clId="{E99BC210-31B2-4489-AFC5-DA9485B528F8}" dt="2024-07-21T07:38:08.242" v="357" actId="26606"/>
          <ac:spMkLst>
            <pc:docMk/>
            <pc:sldMk cId="693352030" sldId="272"/>
            <ac:spMk id="9" creationId="{428D436F-9ACD-4C92-AFC8-C934C527A6A4}"/>
          </ac:spMkLst>
        </pc:spChg>
        <pc:spChg chg="del">
          <ac:chgData name="alisa mercar" userId="733c28c62bc4d705" providerId="LiveId" clId="{E99BC210-31B2-4489-AFC5-DA9485B528F8}" dt="2024-07-21T06:24:19.213" v="14"/>
          <ac:spMkLst>
            <pc:docMk/>
            <pc:sldMk cId="693352030" sldId="272"/>
            <ac:spMk id="10" creationId="{B34F5AD2-EDBD-4BBD-A55C-EAFFD0C7097A}"/>
          </ac:spMkLst>
        </pc:spChg>
        <pc:spChg chg="add">
          <ac:chgData name="alisa mercar" userId="733c28c62bc4d705" providerId="LiveId" clId="{E99BC210-31B2-4489-AFC5-DA9485B528F8}" dt="2024-07-21T07:38:08.242" v="357" actId="26606"/>
          <ac:spMkLst>
            <pc:docMk/>
            <pc:sldMk cId="693352030" sldId="272"/>
            <ac:spMk id="11" creationId="{090538E0-A884-4E60-A6AB-77D830E2FCED}"/>
          </ac:spMkLst>
        </pc:spChg>
        <pc:spChg chg="add">
          <ac:chgData name="alisa mercar" userId="733c28c62bc4d705" providerId="LiveId" clId="{E99BC210-31B2-4489-AFC5-DA9485B528F8}" dt="2024-07-21T07:38:08.242" v="357" actId="26606"/>
          <ac:spMkLst>
            <pc:docMk/>
            <pc:sldMk cId="693352030" sldId="272"/>
            <ac:spMk id="13" creationId="{DB0D7DD0-1C67-4D4C-9E06-678233DB8468}"/>
          </ac:spMkLst>
        </pc:spChg>
      </pc:sldChg>
      <pc:sldChg chg="add">
        <pc:chgData name="alisa mercar" userId="733c28c62bc4d705" providerId="LiveId" clId="{E99BC210-31B2-4489-AFC5-DA9485B528F8}" dt="2024-07-21T06:25:03.564" v="28"/>
        <pc:sldMkLst>
          <pc:docMk/>
          <pc:sldMk cId="1336057407" sldId="273"/>
        </pc:sldMkLst>
      </pc:sldChg>
      <pc:sldChg chg="addSp modSp add mod">
        <pc:chgData name="alisa mercar" userId="733c28c62bc4d705" providerId="LiveId" clId="{E99BC210-31B2-4489-AFC5-DA9485B528F8}" dt="2024-07-21T07:34:52.043" v="317" actId="14100"/>
        <pc:sldMkLst>
          <pc:docMk/>
          <pc:sldMk cId="2424092550" sldId="274"/>
        </pc:sldMkLst>
        <pc:spChg chg="add mod">
          <ac:chgData name="alisa mercar" userId="733c28c62bc4d705" providerId="LiveId" clId="{E99BC210-31B2-4489-AFC5-DA9485B528F8}" dt="2024-07-21T07:34:52.043" v="317" actId="14100"/>
          <ac:spMkLst>
            <pc:docMk/>
            <pc:sldMk cId="2424092550" sldId="274"/>
            <ac:spMk id="3" creationId="{517103C5-FE85-B5CA-23C0-3DA46C83FD92}"/>
          </ac:spMkLst>
        </pc:spChg>
      </pc:sldChg>
      <pc:sldChg chg="addSp modSp add mod">
        <pc:chgData name="alisa mercar" userId="733c28c62bc4d705" providerId="LiveId" clId="{E99BC210-31B2-4489-AFC5-DA9485B528F8}" dt="2024-07-21T07:34:33.826" v="314"/>
        <pc:sldMkLst>
          <pc:docMk/>
          <pc:sldMk cId="3470895483" sldId="275"/>
        </pc:sldMkLst>
        <pc:spChg chg="add mod">
          <ac:chgData name="alisa mercar" userId="733c28c62bc4d705" providerId="LiveId" clId="{E99BC210-31B2-4489-AFC5-DA9485B528F8}" dt="2024-07-21T07:34:33.826" v="314"/>
          <ac:spMkLst>
            <pc:docMk/>
            <pc:sldMk cId="3470895483" sldId="275"/>
            <ac:spMk id="3" creationId="{913D2DCC-5CCA-D7C5-E55D-8593022D8CE4}"/>
          </ac:spMkLst>
        </pc:spChg>
      </pc:sldChg>
      <pc:sldChg chg="addSp modSp add mod">
        <pc:chgData name="alisa mercar" userId="733c28c62bc4d705" providerId="LiveId" clId="{E99BC210-31B2-4489-AFC5-DA9485B528F8}" dt="2024-07-21T07:33:59.432" v="309" actId="20577"/>
        <pc:sldMkLst>
          <pc:docMk/>
          <pc:sldMk cId="1324207992" sldId="276"/>
        </pc:sldMkLst>
        <pc:spChg chg="add mod">
          <ac:chgData name="alisa mercar" userId="733c28c62bc4d705" providerId="LiveId" clId="{E99BC210-31B2-4489-AFC5-DA9485B528F8}" dt="2024-07-21T07:33:59.432" v="309" actId="20577"/>
          <ac:spMkLst>
            <pc:docMk/>
            <pc:sldMk cId="1324207992" sldId="276"/>
            <ac:spMk id="4" creationId="{9C0DE2F2-8E4A-0EF6-93DA-C071ADFC9BDF}"/>
          </ac:spMkLst>
        </pc:spChg>
      </pc:sldChg>
      <pc:sldChg chg="addSp delSp modSp add mod setBg delDesignElem">
        <pc:chgData name="alisa mercar" userId="733c28c62bc4d705" providerId="LiveId" clId="{E99BC210-31B2-4489-AFC5-DA9485B528F8}" dt="2024-07-21T07:32:47.099" v="279" actId="1076"/>
        <pc:sldMkLst>
          <pc:docMk/>
          <pc:sldMk cId="1834134819" sldId="277"/>
        </pc:sldMkLst>
        <pc:spChg chg="mod">
          <ac:chgData name="alisa mercar" userId="733c28c62bc4d705" providerId="LiveId" clId="{E99BC210-31B2-4489-AFC5-DA9485B528F8}" dt="2024-07-21T06:26:37.249" v="44" actId="26606"/>
          <ac:spMkLst>
            <pc:docMk/>
            <pc:sldMk cId="1834134819" sldId="277"/>
            <ac:spMk id="2" creationId="{8D562361-7FAA-4823-A1B0-DB8A3A103126}"/>
          </ac:spMkLst>
        </pc:spChg>
        <pc:spChg chg="mod">
          <ac:chgData name="alisa mercar" userId="733c28c62bc4d705" providerId="LiveId" clId="{E99BC210-31B2-4489-AFC5-DA9485B528F8}" dt="2024-07-21T06:26:37.249" v="44" actId="26606"/>
          <ac:spMkLst>
            <pc:docMk/>
            <pc:sldMk cId="1834134819" sldId="277"/>
            <ac:spMk id="3" creationId="{78995332-DA6F-47B2-898E-6AC160E3132B}"/>
          </ac:spMkLst>
        </pc:spChg>
        <pc:spChg chg="add mod">
          <ac:chgData name="alisa mercar" userId="733c28c62bc4d705" providerId="LiveId" clId="{E99BC210-31B2-4489-AFC5-DA9485B528F8}" dt="2024-07-21T07:32:47.099" v="279" actId="1076"/>
          <ac:spMkLst>
            <pc:docMk/>
            <pc:sldMk cId="1834134819" sldId="277"/>
            <ac:spMk id="4" creationId="{8B1D6F6D-AD13-DD1F-8E27-F2D91A1AF3DA}"/>
          </ac:spMkLst>
        </pc:spChg>
        <pc:spChg chg="mod">
          <ac:chgData name="alisa mercar" userId="733c28c62bc4d705" providerId="LiveId" clId="{E99BC210-31B2-4489-AFC5-DA9485B528F8}" dt="2024-07-21T06:26:37.249" v="44" actId="26606"/>
          <ac:spMkLst>
            <pc:docMk/>
            <pc:sldMk cId="1834134819" sldId="277"/>
            <ac:spMk id="8" creationId="{F90F4713-5B97-4E49-8D64-74E78DDF1D56}"/>
          </ac:spMkLst>
        </pc:spChg>
        <pc:spChg chg="add">
          <ac:chgData name="alisa mercar" userId="733c28c62bc4d705" providerId="LiveId" clId="{E99BC210-31B2-4489-AFC5-DA9485B528F8}" dt="2024-07-21T06:26:37.249" v="44" actId="26606"/>
          <ac:spMkLst>
            <pc:docMk/>
            <pc:sldMk cId="1834134819" sldId="277"/>
            <ac:spMk id="12" creationId="{53B021B3-DE93-4AB7-8A18-CF5F1CED88B8}"/>
          </ac:spMkLst>
        </pc:spChg>
        <pc:spChg chg="del">
          <ac:chgData name="alisa mercar" userId="733c28c62bc4d705" providerId="LiveId" clId="{E99BC210-31B2-4489-AFC5-DA9485B528F8}" dt="2024-07-21T06:25:34.090" v="34"/>
          <ac:spMkLst>
            <pc:docMk/>
            <pc:sldMk cId="1834134819" sldId="277"/>
            <ac:spMk id="13" creationId="{BACC6370-2D7E-4714-9D71-7542949D7D5D}"/>
          </ac:spMkLst>
        </pc:spChg>
        <pc:spChg chg="add">
          <ac:chgData name="alisa mercar" userId="733c28c62bc4d705" providerId="LiveId" clId="{E99BC210-31B2-4489-AFC5-DA9485B528F8}" dt="2024-07-21T06:26:37.249" v="44" actId="26606"/>
          <ac:spMkLst>
            <pc:docMk/>
            <pc:sldMk cId="1834134819" sldId="277"/>
            <ac:spMk id="14" creationId="{52D502E5-F6B4-4D58-B4AE-FC466FF15EE8}"/>
          </ac:spMkLst>
        </pc:spChg>
        <pc:spChg chg="del">
          <ac:chgData name="alisa mercar" userId="733c28c62bc4d705" providerId="LiveId" clId="{E99BC210-31B2-4489-AFC5-DA9485B528F8}" dt="2024-07-21T06:25:34.090" v="34"/>
          <ac:spMkLst>
            <pc:docMk/>
            <pc:sldMk cId="1834134819" sldId="277"/>
            <ac:spMk id="15" creationId="{F68B3F68-107C-434F-AA38-110D5EA91B85}"/>
          </ac:spMkLst>
        </pc:spChg>
        <pc:spChg chg="add">
          <ac:chgData name="alisa mercar" userId="733c28c62bc4d705" providerId="LiveId" clId="{E99BC210-31B2-4489-AFC5-DA9485B528F8}" dt="2024-07-21T06:26:37.249" v="44" actId="26606"/>
          <ac:spMkLst>
            <pc:docMk/>
            <pc:sldMk cId="1834134819" sldId="277"/>
            <ac:spMk id="16" creationId="{9DECDBF4-02B6-4BB4-B65B-B8107AD6A9E8}"/>
          </ac:spMkLst>
        </pc:spChg>
        <pc:spChg chg="del">
          <ac:chgData name="alisa mercar" userId="733c28c62bc4d705" providerId="LiveId" clId="{E99BC210-31B2-4489-AFC5-DA9485B528F8}" dt="2024-07-21T06:25:34.090" v="34"/>
          <ac:spMkLst>
            <pc:docMk/>
            <pc:sldMk cId="1834134819" sldId="277"/>
            <ac:spMk id="17" creationId="{AAD0DBB9-1A4B-4391-81D4-CB19F9AB918A}"/>
          </ac:spMkLst>
        </pc:spChg>
        <pc:spChg chg="del">
          <ac:chgData name="alisa mercar" userId="733c28c62bc4d705" providerId="LiveId" clId="{E99BC210-31B2-4489-AFC5-DA9485B528F8}" dt="2024-07-21T06:25:34.090" v="34"/>
          <ac:spMkLst>
            <pc:docMk/>
            <pc:sldMk cId="1834134819" sldId="277"/>
            <ac:spMk id="19" creationId="{063BBA22-50EA-4C4D-BE05-F1CE4E63AA56}"/>
          </ac:spMkLst>
        </pc:spChg>
        <pc:picChg chg="mod">
          <ac:chgData name="alisa mercar" userId="733c28c62bc4d705" providerId="LiveId" clId="{E99BC210-31B2-4489-AFC5-DA9485B528F8}" dt="2024-07-21T06:26:37.249" v="44" actId="26606"/>
          <ac:picMkLst>
            <pc:docMk/>
            <pc:sldMk cId="1834134819" sldId="277"/>
            <ac:picMk id="7" creationId="{AA621879-FB92-4287-AF32-E52EF6531F53}"/>
          </ac:picMkLst>
        </pc:picChg>
        <pc:cxnChg chg="add del">
          <ac:chgData name="alisa mercar" userId="733c28c62bc4d705" providerId="LiveId" clId="{E99BC210-31B2-4489-AFC5-DA9485B528F8}" dt="2024-07-21T06:26:37.234" v="43" actId="26606"/>
          <ac:cxnSpMkLst>
            <pc:docMk/>
            <pc:sldMk cId="1834134819" sldId="277"/>
            <ac:cxnSpMk id="10" creationId="{D2C4353C-C927-1758-0BEF-21E9E0D81614}"/>
          </ac:cxnSpMkLst>
        </pc:cxnChg>
      </pc:sldChg>
      <pc:sldChg chg="addSp delSp modSp add mod setBg delDesignElem">
        <pc:chgData name="alisa mercar" userId="733c28c62bc4d705" providerId="LiveId" clId="{E99BC210-31B2-4489-AFC5-DA9485B528F8}" dt="2024-07-21T07:33:10.408" v="283" actId="1076"/>
        <pc:sldMkLst>
          <pc:docMk/>
          <pc:sldMk cId="4274267651" sldId="278"/>
        </pc:sldMkLst>
        <pc:spChg chg="add mod">
          <ac:chgData name="alisa mercar" userId="733c28c62bc4d705" providerId="LiveId" clId="{E99BC210-31B2-4489-AFC5-DA9485B528F8}" dt="2024-07-21T07:33:10.408" v="283" actId="1076"/>
          <ac:spMkLst>
            <pc:docMk/>
            <pc:sldMk cId="4274267651" sldId="278"/>
            <ac:spMk id="2" creationId="{8EB34E71-BF3A-B639-C3B9-2DAE0F65BAD8}"/>
          </ac:spMkLst>
        </pc:spChg>
        <pc:spChg chg="mod">
          <ac:chgData name="alisa mercar" userId="733c28c62bc4d705" providerId="LiveId" clId="{E99BC210-31B2-4489-AFC5-DA9485B528F8}" dt="2024-07-21T06:40:11.262" v="47" actId="26606"/>
          <ac:spMkLst>
            <pc:docMk/>
            <pc:sldMk cId="4274267651" sldId="278"/>
            <ac:spMk id="5" creationId="{C6DA62E0-F11D-4FB3-9337-F50E49FFC87D}"/>
          </ac:spMkLst>
        </pc:spChg>
        <pc:spChg chg="add del">
          <ac:chgData name="alisa mercar" userId="733c28c62bc4d705" providerId="LiveId" clId="{E99BC210-31B2-4489-AFC5-DA9485B528F8}" dt="2024-07-21T06:40:11.250" v="46" actId="26606"/>
          <ac:spMkLst>
            <pc:docMk/>
            <pc:sldMk cId="4274267651" sldId="278"/>
            <ac:spMk id="10" creationId="{2C9A9DA9-7DC8-488B-A882-123947B0F3D9}"/>
          </ac:spMkLst>
        </pc:spChg>
        <pc:spChg chg="add del">
          <ac:chgData name="alisa mercar" userId="733c28c62bc4d705" providerId="LiveId" clId="{E99BC210-31B2-4489-AFC5-DA9485B528F8}" dt="2024-07-21T06:40:11.250" v="46" actId="26606"/>
          <ac:spMkLst>
            <pc:docMk/>
            <pc:sldMk cId="4274267651" sldId="278"/>
            <ac:spMk id="12" creationId="{57F6BDD4-E066-4008-8011-6CC31AEB4556}"/>
          </ac:spMkLst>
        </pc:spChg>
        <pc:spChg chg="add del">
          <ac:chgData name="alisa mercar" userId="733c28c62bc4d705" providerId="LiveId" clId="{E99BC210-31B2-4489-AFC5-DA9485B528F8}" dt="2024-07-21T06:40:11.250" v="46" actId="26606"/>
          <ac:spMkLst>
            <pc:docMk/>
            <pc:sldMk cId="4274267651" sldId="278"/>
            <ac:spMk id="14" creationId="{2711A8FB-68FC-45FC-B01E-38F809E2D439}"/>
          </ac:spMkLst>
        </pc:spChg>
        <pc:spChg chg="add del">
          <ac:chgData name="alisa mercar" userId="733c28c62bc4d705" providerId="LiveId" clId="{E99BC210-31B2-4489-AFC5-DA9485B528F8}" dt="2024-07-21T06:40:11.250" v="46" actId="26606"/>
          <ac:spMkLst>
            <pc:docMk/>
            <pc:sldMk cId="4274267651" sldId="278"/>
            <ac:spMk id="16" creationId="{2A865FE3-5FC9-4049-87CF-30019C46C0F5}"/>
          </ac:spMkLst>
        </pc:spChg>
        <pc:spChg chg="add">
          <ac:chgData name="alisa mercar" userId="733c28c62bc4d705" providerId="LiveId" clId="{E99BC210-31B2-4489-AFC5-DA9485B528F8}" dt="2024-07-21T06:40:11.262" v="47" actId="26606"/>
          <ac:spMkLst>
            <pc:docMk/>
            <pc:sldMk cId="4274267651" sldId="278"/>
            <ac:spMk id="18" creationId="{32AEEBC8-9D30-42EF-95F2-386C2653FBF0}"/>
          </ac:spMkLst>
        </pc:spChg>
        <pc:spChg chg="add">
          <ac:chgData name="alisa mercar" userId="733c28c62bc4d705" providerId="LiveId" clId="{E99BC210-31B2-4489-AFC5-DA9485B528F8}" dt="2024-07-21T06:40:11.262" v="47" actId="26606"/>
          <ac:spMkLst>
            <pc:docMk/>
            <pc:sldMk cId="4274267651" sldId="278"/>
            <ac:spMk id="19" creationId="{3529E97A-97C3-40EA-8A04-5C02398D568F}"/>
          </ac:spMkLst>
        </pc:spChg>
        <pc:spChg chg="add">
          <ac:chgData name="alisa mercar" userId="733c28c62bc4d705" providerId="LiveId" clId="{E99BC210-31B2-4489-AFC5-DA9485B528F8}" dt="2024-07-21T06:40:11.262" v="47" actId="26606"/>
          <ac:spMkLst>
            <pc:docMk/>
            <pc:sldMk cId="4274267651" sldId="278"/>
            <ac:spMk id="20" creationId="{59FA8C2E-A5A7-4490-927A-7CD58343EDBB}"/>
          </ac:spMkLst>
        </pc:spChg>
        <pc:spChg chg="del">
          <ac:chgData name="alisa mercar" userId="733c28c62bc4d705" providerId="LiveId" clId="{E99BC210-31B2-4489-AFC5-DA9485B528F8}" dt="2024-07-21T06:25:40.288" v="36"/>
          <ac:spMkLst>
            <pc:docMk/>
            <pc:sldMk cId="4274267651" sldId="278"/>
            <ac:spMk id="35" creationId="{1B15ED52-F352-441B-82BF-E0EA34836D08}"/>
          </ac:spMkLst>
        </pc:spChg>
        <pc:spChg chg="del">
          <ac:chgData name="alisa mercar" userId="733c28c62bc4d705" providerId="LiveId" clId="{E99BC210-31B2-4489-AFC5-DA9485B528F8}" dt="2024-07-21T06:25:40.288" v="36"/>
          <ac:spMkLst>
            <pc:docMk/>
            <pc:sldMk cId="4274267651" sldId="278"/>
            <ac:spMk id="36" creationId="{3B2E3793-BFE6-45A2-9B7B-E18844431C99}"/>
          </ac:spMkLst>
        </pc:spChg>
        <pc:spChg chg="del">
          <ac:chgData name="alisa mercar" userId="733c28c62bc4d705" providerId="LiveId" clId="{E99BC210-31B2-4489-AFC5-DA9485B528F8}" dt="2024-07-21T06:25:40.288" v="36"/>
          <ac:spMkLst>
            <pc:docMk/>
            <pc:sldMk cId="4274267651" sldId="278"/>
            <ac:spMk id="37" creationId="{BC4C4868-CB8F-4AF9-9CDB-8108F2C19B67}"/>
          </ac:spMkLst>
        </pc:spChg>
        <pc:spChg chg="del">
          <ac:chgData name="alisa mercar" userId="733c28c62bc4d705" providerId="LiveId" clId="{E99BC210-31B2-4489-AFC5-DA9485B528F8}" dt="2024-07-21T06:25:40.288" v="36"/>
          <ac:spMkLst>
            <pc:docMk/>
            <pc:sldMk cId="4274267651" sldId="278"/>
            <ac:spMk id="38" creationId="{375E0459-6403-40CD-989D-56A4407CA12E}"/>
          </ac:spMkLst>
        </pc:spChg>
        <pc:spChg chg="del">
          <ac:chgData name="alisa mercar" userId="733c28c62bc4d705" providerId="LiveId" clId="{E99BC210-31B2-4489-AFC5-DA9485B528F8}" dt="2024-07-21T06:25:40.288" v="36"/>
          <ac:spMkLst>
            <pc:docMk/>
            <pc:sldMk cId="4274267651" sldId="278"/>
            <ac:spMk id="39" creationId="{53E5B1A8-3AC9-4BD1-9BBC-78CA94F2D1BA}"/>
          </ac:spMkLst>
        </pc:spChg>
        <pc:picChg chg="mod ord">
          <ac:chgData name="alisa mercar" userId="733c28c62bc4d705" providerId="LiveId" clId="{E99BC210-31B2-4489-AFC5-DA9485B528F8}" dt="2024-07-21T06:40:11.262" v="47" actId="26606"/>
          <ac:picMkLst>
            <pc:docMk/>
            <pc:sldMk cId="4274267651" sldId="278"/>
            <ac:picMk id="4" creationId="{2BEE1D0A-4155-40BB-B289-DB8F1ACF60ED}"/>
          </ac:picMkLst>
        </pc:picChg>
      </pc:sldChg>
      <pc:sldChg chg="addSp delSp modSp add del mod setBg delDesignElem">
        <pc:chgData name="alisa mercar" userId="733c28c62bc4d705" providerId="LiveId" clId="{E99BC210-31B2-4489-AFC5-DA9485B528F8}" dt="2024-07-21T07:33:28.854" v="286" actId="14100"/>
        <pc:sldMkLst>
          <pc:docMk/>
          <pc:sldMk cId="3054546442" sldId="279"/>
        </pc:sldMkLst>
        <pc:spChg chg="mod">
          <ac:chgData name="alisa mercar" userId="733c28c62bc4d705" providerId="LiveId" clId="{E99BC210-31B2-4489-AFC5-DA9485B528F8}" dt="2024-07-21T06:40:47.048" v="50" actId="255"/>
          <ac:spMkLst>
            <pc:docMk/>
            <pc:sldMk cId="3054546442" sldId="279"/>
            <ac:spMk id="2" creationId="{8ECD3545-C0E9-4B8F-B88C-EFBFC8DBB89D}"/>
          </ac:spMkLst>
        </pc:spChg>
        <pc:spChg chg="add mod">
          <ac:chgData name="alisa mercar" userId="733c28c62bc4d705" providerId="LiveId" clId="{E99BC210-31B2-4489-AFC5-DA9485B528F8}" dt="2024-07-21T07:33:28.854" v="286" actId="14100"/>
          <ac:spMkLst>
            <pc:docMk/>
            <pc:sldMk cId="3054546442" sldId="279"/>
            <ac:spMk id="3" creationId="{15015BF3-78EA-0819-B608-860B1455B124}"/>
          </ac:spMkLst>
        </pc:spChg>
        <pc:spChg chg="del">
          <ac:chgData name="alisa mercar" userId="733c28c62bc4d705" providerId="LiveId" clId="{E99BC210-31B2-4489-AFC5-DA9485B528F8}" dt="2024-07-21T06:25:44.642" v="38"/>
          <ac:spMkLst>
            <pc:docMk/>
            <pc:sldMk cId="3054546442" sldId="279"/>
            <ac:spMk id="26" creationId="{1B15ED52-F352-441B-82BF-E0EA34836D08}"/>
          </ac:spMkLst>
        </pc:spChg>
        <pc:spChg chg="del">
          <ac:chgData name="alisa mercar" userId="733c28c62bc4d705" providerId="LiveId" clId="{E99BC210-31B2-4489-AFC5-DA9485B528F8}" dt="2024-07-21T06:25:44.642" v="38"/>
          <ac:spMkLst>
            <pc:docMk/>
            <pc:sldMk cId="3054546442" sldId="279"/>
            <ac:spMk id="27" creationId="{3B2E3793-BFE6-45A2-9B7B-E18844431C99}"/>
          </ac:spMkLst>
        </pc:spChg>
        <pc:spChg chg="del">
          <ac:chgData name="alisa mercar" userId="733c28c62bc4d705" providerId="LiveId" clId="{E99BC210-31B2-4489-AFC5-DA9485B528F8}" dt="2024-07-21T06:25:44.642" v="38"/>
          <ac:spMkLst>
            <pc:docMk/>
            <pc:sldMk cId="3054546442" sldId="279"/>
            <ac:spMk id="28" creationId="{BC4C4868-CB8F-4AF9-9CDB-8108F2C19B67}"/>
          </ac:spMkLst>
        </pc:spChg>
        <pc:spChg chg="del">
          <ac:chgData name="alisa mercar" userId="733c28c62bc4d705" providerId="LiveId" clId="{E99BC210-31B2-4489-AFC5-DA9485B528F8}" dt="2024-07-21T06:25:44.642" v="38"/>
          <ac:spMkLst>
            <pc:docMk/>
            <pc:sldMk cId="3054546442" sldId="279"/>
            <ac:spMk id="29" creationId="{375E0459-6403-40CD-989D-56A4407CA12E}"/>
          </ac:spMkLst>
        </pc:spChg>
        <pc:spChg chg="del">
          <ac:chgData name="alisa mercar" userId="733c28c62bc4d705" providerId="LiveId" clId="{E99BC210-31B2-4489-AFC5-DA9485B528F8}" dt="2024-07-21T06:25:44.642" v="38"/>
          <ac:spMkLst>
            <pc:docMk/>
            <pc:sldMk cId="3054546442" sldId="279"/>
            <ac:spMk id="30" creationId="{53E5B1A8-3AC9-4BD1-9BBC-78CA94F2D1BA}"/>
          </ac:spMkLst>
        </pc:spChg>
        <pc:spChg chg="add">
          <ac:chgData name="alisa mercar" userId="733c28c62bc4d705" providerId="LiveId" clId="{E99BC210-31B2-4489-AFC5-DA9485B528F8}" dt="2024-07-21T06:40:23.054" v="48" actId="26606"/>
          <ac:spMkLst>
            <pc:docMk/>
            <pc:sldMk cId="3054546442" sldId="279"/>
            <ac:spMk id="36" creationId="{A2679492-7988-4050-9056-542444452411}"/>
          </ac:spMkLst>
        </pc:spChg>
        <pc:spChg chg="add">
          <ac:chgData name="alisa mercar" userId="733c28c62bc4d705" providerId="LiveId" clId="{E99BC210-31B2-4489-AFC5-DA9485B528F8}" dt="2024-07-21T06:40:23.054" v="48" actId="26606"/>
          <ac:spMkLst>
            <pc:docMk/>
            <pc:sldMk cId="3054546442" sldId="279"/>
            <ac:spMk id="38" creationId="{B091B163-7D61-4891-ABCF-5C13D9C418D0}"/>
          </ac:spMkLst>
        </pc:spChg>
        <pc:picChg chg="mod">
          <ac:chgData name="alisa mercar" userId="733c28c62bc4d705" providerId="LiveId" clId="{E99BC210-31B2-4489-AFC5-DA9485B528F8}" dt="2024-07-21T06:40:23.054" v="48" actId="26606"/>
          <ac:picMkLst>
            <pc:docMk/>
            <pc:sldMk cId="3054546442" sldId="279"/>
            <ac:picMk id="31" creationId="{69796E15-6E38-0DD6-001E-DC45526D23D7}"/>
          </ac:picMkLst>
        </pc:picChg>
        <pc:cxnChg chg="add">
          <ac:chgData name="alisa mercar" userId="733c28c62bc4d705" providerId="LiveId" clId="{E99BC210-31B2-4489-AFC5-DA9485B528F8}" dt="2024-07-21T06:40:23.054" v="48" actId="26606"/>
          <ac:cxnSpMkLst>
            <pc:docMk/>
            <pc:sldMk cId="3054546442" sldId="279"/>
            <ac:cxnSpMk id="40" creationId="{C49DA8F6-BCC1-4447-B54C-57856834B94B}"/>
          </ac:cxnSpMkLst>
        </pc:cxnChg>
      </pc:sldChg>
      <pc:sldChg chg="new del">
        <pc:chgData name="alisa mercar" userId="733c28c62bc4d705" providerId="LiveId" clId="{E99BC210-31B2-4489-AFC5-DA9485B528F8}" dt="2024-07-21T06:41:30.858" v="61" actId="47"/>
        <pc:sldMkLst>
          <pc:docMk/>
          <pc:sldMk cId="2230762694" sldId="280"/>
        </pc:sldMkLst>
      </pc:sldChg>
      <pc:sldChg chg="addSp delSp modSp add mod setBg delDesignElem">
        <pc:chgData name="alisa mercar" userId="733c28c62bc4d705" providerId="LiveId" clId="{E99BC210-31B2-4489-AFC5-DA9485B528F8}" dt="2024-07-21T07:41:16.794" v="430" actId="20577"/>
        <pc:sldMkLst>
          <pc:docMk/>
          <pc:sldMk cId="2940088233" sldId="280"/>
        </pc:sldMkLst>
        <pc:spChg chg="add mod">
          <ac:chgData name="alisa mercar" userId="733c28c62bc4d705" providerId="LiveId" clId="{E99BC210-31B2-4489-AFC5-DA9485B528F8}" dt="2024-07-21T07:41:16.794" v="430" actId="20577"/>
          <ac:spMkLst>
            <pc:docMk/>
            <pc:sldMk cId="2940088233" sldId="280"/>
            <ac:spMk id="4" creationId="{91DC6E11-FB32-90C3-F45B-BAFABB3C7743}"/>
          </ac:spMkLst>
        </pc:spChg>
        <pc:spChg chg="del">
          <ac:chgData name="alisa mercar" userId="733c28c62bc4d705" providerId="LiveId" clId="{E99BC210-31B2-4489-AFC5-DA9485B528F8}" dt="2024-07-21T07:18:55.374" v="68"/>
          <ac:spMkLst>
            <pc:docMk/>
            <pc:sldMk cId="2940088233" sldId="280"/>
            <ac:spMk id="9" creationId="{C0763A76-9F1C-4FC5-82B7-DD475DA461B2}"/>
          </ac:spMkLst>
        </pc:spChg>
        <pc:spChg chg="del">
          <ac:chgData name="alisa mercar" userId="733c28c62bc4d705" providerId="LiveId" clId="{E99BC210-31B2-4489-AFC5-DA9485B528F8}" dt="2024-07-21T07:18:55.374" v="68"/>
          <ac:spMkLst>
            <pc:docMk/>
            <pc:sldMk cId="2940088233" sldId="280"/>
            <ac:spMk id="11" creationId="{E81BF4F6-F2CF-4984-9D14-D6966D92F99F}"/>
          </ac:spMkLst>
        </pc:spChg>
      </pc:sldChg>
      <pc:sldChg chg="new del">
        <pc:chgData name="alisa mercar" userId="733c28c62bc4d705" providerId="LiveId" clId="{E99BC210-31B2-4489-AFC5-DA9485B528F8}" dt="2024-07-21T07:18:29.161" v="64" actId="47"/>
        <pc:sldMkLst>
          <pc:docMk/>
          <pc:sldMk cId="3744907522" sldId="280"/>
        </pc:sldMkLst>
      </pc:sldChg>
      <pc:sldChg chg="addSp delSp modSp add mod setBg delDesignElem">
        <pc:chgData name="alisa mercar" userId="733c28c62bc4d705" providerId="LiveId" clId="{E99BC210-31B2-4489-AFC5-DA9485B528F8}" dt="2024-07-21T07:41:29.899" v="432"/>
        <pc:sldMkLst>
          <pc:docMk/>
          <pc:sldMk cId="878028947" sldId="281"/>
        </pc:sldMkLst>
        <pc:spChg chg="add mod">
          <ac:chgData name="alisa mercar" userId="733c28c62bc4d705" providerId="LiveId" clId="{E99BC210-31B2-4489-AFC5-DA9485B528F8}" dt="2024-07-21T07:41:29.899" v="432"/>
          <ac:spMkLst>
            <pc:docMk/>
            <pc:sldMk cId="878028947" sldId="281"/>
            <ac:spMk id="3" creationId="{2B1D1E07-4894-50F5-DDD9-A44F82FED9DD}"/>
          </ac:spMkLst>
        </pc:spChg>
        <pc:spChg chg="del">
          <ac:chgData name="alisa mercar" userId="733c28c62bc4d705" providerId="LiveId" clId="{E99BC210-31B2-4489-AFC5-DA9485B528F8}" dt="2024-07-21T07:19:01.266" v="70"/>
          <ac:spMkLst>
            <pc:docMk/>
            <pc:sldMk cId="878028947" sldId="281"/>
            <ac:spMk id="13" creationId="{99F74EB5-E547-4FB4-95F5-BCC788F3C4A0}"/>
          </ac:spMkLst>
        </pc:spChg>
        <pc:spChg chg="del">
          <ac:chgData name="alisa mercar" userId="733c28c62bc4d705" providerId="LiveId" clId="{E99BC210-31B2-4489-AFC5-DA9485B528F8}" dt="2024-07-21T07:19:01.266" v="70"/>
          <ac:spMkLst>
            <pc:docMk/>
            <pc:sldMk cId="878028947" sldId="281"/>
            <ac:spMk id="14" creationId="{7301F447-EEF7-48F5-AF73-7566EE7F64AD}"/>
          </ac:spMkLst>
        </pc:spChg>
        <pc:spChg chg="del">
          <ac:chgData name="alisa mercar" userId="733c28c62bc4d705" providerId="LiveId" clId="{E99BC210-31B2-4489-AFC5-DA9485B528F8}" dt="2024-07-21T07:19:01.266" v="70"/>
          <ac:spMkLst>
            <pc:docMk/>
            <pc:sldMk cId="878028947" sldId="281"/>
            <ac:spMk id="15" creationId="{F7117410-A2A4-4085-9ADC-46744551DBDE}"/>
          </ac:spMkLst>
        </pc:spChg>
      </pc:sldChg>
      <pc:sldChg chg="new del modNotesTx">
        <pc:chgData name="alisa mercar" userId="733c28c62bc4d705" providerId="LiveId" clId="{E99BC210-31B2-4489-AFC5-DA9485B528F8}" dt="2024-07-21T06:41:32.560" v="62" actId="47"/>
        <pc:sldMkLst>
          <pc:docMk/>
          <pc:sldMk cId="2012082335" sldId="281"/>
        </pc:sldMkLst>
      </pc:sldChg>
      <pc:sldChg chg="addSp delSp modSp add mod setBg delDesignElem">
        <pc:chgData name="alisa mercar" userId="733c28c62bc4d705" providerId="LiveId" clId="{E99BC210-31B2-4489-AFC5-DA9485B528F8}" dt="2024-07-21T07:41:39.989" v="434"/>
        <pc:sldMkLst>
          <pc:docMk/>
          <pc:sldMk cId="116819908" sldId="282"/>
        </pc:sldMkLst>
        <pc:spChg chg="add mod">
          <ac:chgData name="alisa mercar" userId="733c28c62bc4d705" providerId="LiveId" clId="{E99BC210-31B2-4489-AFC5-DA9485B528F8}" dt="2024-07-21T07:41:39.989" v="434"/>
          <ac:spMkLst>
            <pc:docMk/>
            <pc:sldMk cId="116819908" sldId="282"/>
            <ac:spMk id="2" creationId="{1EEA494C-BB36-BED2-F21E-3538AC8D2408}"/>
          </ac:spMkLst>
        </pc:spChg>
        <pc:spChg chg="del">
          <ac:chgData name="alisa mercar" userId="733c28c62bc4d705" providerId="LiveId" clId="{E99BC210-31B2-4489-AFC5-DA9485B528F8}" dt="2024-07-21T07:19:07.093" v="72"/>
          <ac:spMkLst>
            <pc:docMk/>
            <pc:sldMk cId="116819908" sldId="282"/>
            <ac:spMk id="9" creationId="{AE3A741D-C19B-960A-5803-1C5887147820}"/>
          </ac:spMkLst>
        </pc:spChg>
        <pc:spChg chg="del">
          <ac:chgData name="alisa mercar" userId="733c28c62bc4d705" providerId="LiveId" clId="{E99BC210-31B2-4489-AFC5-DA9485B528F8}" dt="2024-07-21T07:19:07.093" v="72"/>
          <ac:spMkLst>
            <pc:docMk/>
            <pc:sldMk cId="116819908" sldId="282"/>
            <ac:spMk id="11" creationId="{DC39DE25-0E4E-0AA7-0932-1D78C2372786}"/>
          </ac:spMkLst>
        </pc:spChg>
        <pc:spChg chg="del">
          <ac:chgData name="alisa mercar" userId="733c28c62bc4d705" providerId="LiveId" clId="{E99BC210-31B2-4489-AFC5-DA9485B528F8}" dt="2024-07-21T07:19:07.093" v="72"/>
          <ac:spMkLst>
            <pc:docMk/>
            <pc:sldMk cId="116819908" sldId="282"/>
            <ac:spMk id="13" creationId="{8D6EA299-0840-6DEA-E670-C49AEBC87E89}"/>
          </ac:spMkLst>
        </pc:spChg>
      </pc:sldChg>
      <pc:sldChg chg="addSp delSp modSp add mod setBg delDesignElem">
        <pc:chgData name="alisa mercar" userId="733c28c62bc4d705" providerId="LiveId" clId="{E99BC210-31B2-4489-AFC5-DA9485B528F8}" dt="2024-07-21T07:41:57.111" v="437" actId="1076"/>
        <pc:sldMkLst>
          <pc:docMk/>
          <pc:sldMk cId="1153228297" sldId="283"/>
        </pc:sldMkLst>
        <pc:spChg chg="add mod">
          <ac:chgData name="alisa mercar" userId="733c28c62bc4d705" providerId="LiveId" clId="{E99BC210-31B2-4489-AFC5-DA9485B528F8}" dt="2024-07-21T07:41:57.111" v="437" actId="1076"/>
          <ac:spMkLst>
            <pc:docMk/>
            <pc:sldMk cId="1153228297" sldId="283"/>
            <ac:spMk id="2" creationId="{F20397B3-8133-181F-4FE5-BE7900BCB6E3}"/>
          </ac:spMkLst>
        </pc:spChg>
        <pc:spChg chg="del">
          <ac:chgData name="alisa mercar" userId="733c28c62bc4d705" providerId="LiveId" clId="{E99BC210-31B2-4489-AFC5-DA9485B528F8}" dt="2024-07-21T07:19:12.830" v="74"/>
          <ac:spMkLst>
            <pc:docMk/>
            <pc:sldMk cId="1153228297" sldId="283"/>
            <ac:spMk id="15" creationId="{53B021B3-DE93-4AB7-8A18-CF5F1CED88B8}"/>
          </ac:spMkLst>
        </pc:spChg>
        <pc:spChg chg="del">
          <ac:chgData name="alisa mercar" userId="733c28c62bc4d705" providerId="LiveId" clId="{E99BC210-31B2-4489-AFC5-DA9485B528F8}" dt="2024-07-21T07:19:12.830" v="74"/>
          <ac:spMkLst>
            <pc:docMk/>
            <pc:sldMk cId="1153228297" sldId="283"/>
            <ac:spMk id="16" creationId="{52D502E5-F6B4-4D58-B4AE-FC466FF15EE8}"/>
          </ac:spMkLst>
        </pc:spChg>
        <pc:spChg chg="del">
          <ac:chgData name="alisa mercar" userId="733c28c62bc4d705" providerId="LiveId" clId="{E99BC210-31B2-4489-AFC5-DA9485B528F8}" dt="2024-07-21T07:19:12.830" v="74"/>
          <ac:spMkLst>
            <pc:docMk/>
            <pc:sldMk cId="1153228297" sldId="283"/>
            <ac:spMk id="17" creationId="{9DECDBF4-02B6-4BB4-B65B-B8107AD6A9E8}"/>
          </ac:spMkLst>
        </pc:spChg>
      </pc:sldChg>
      <pc:sldChg chg="delSp add setBg delDesignElem">
        <pc:chgData name="alisa mercar" userId="733c28c62bc4d705" providerId="LiveId" clId="{E99BC210-31B2-4489-AFC5-DA9485B528F8}" dt="2024-07-21T07:25:00.758" v="76"/>
        <pc:sldMkLst>
          <pc:docMk/>
          <pc:sldMk cId="2487295578" sldId="284"/>
        </pc:sldMkLst>
        <pc:spChg chg="del">
          <ac:chgData name="alisa mercar" userId="733c28c62bc4d705" providerId="LiveId" clId="{E99BC210-31B2-4489-AFC5-DA9485B528F8}" dt="2024-07-21T07:25:00.758" v="76"/>
          <ac:spMkLst>
            <pc:docMk/>
            <pc:sldMk cId="2487295578" sldId="284"/>
            <ac:spMk id="16" creationId="{1BB867FF-FC45-48F7-8104-F89BE54909F1}"/>
          </ac:spMkLst>
        </pc:spChg>
        <pc:spChg chg="del">
          <ac:chgData name="alisa mercar" userId="733c28c62bc4d705" providerId="LiveId" clId="{E99BC210-31B2-4489-AFC5-DA9485B528F8}" dt="2024-07-21T07:25:00.758" v="76"/>
          <ac:spMkLst>
            <pc:docMk/>
            <pc:sldMk cId="2487295578" sldId="284"/>
            <ac:spMk id="17" creationId="{8BB56887-D0D5-4F0C-9E19-7247EB83C8B7}"/>
          </ac:spMkLst>
        </pc:spChg>
        <pc:spChg chg="del">
          <ac:chgData name="alisa mercar" userId="733c28c62bc4d705" providerId="LiveId" clId="{E99BC210-31B2-4489-AFC5-DA9485B528F8}" dt="2024-07-21T07:25:00.758" v="76"/>
          <ac:spMkLst>
            <pc:docMk/>
            <pc:sldMk cId="2487295578" sldId="284"/>
            <ac:spMk id="18" creationId="{081E4A58-353D-44AE-B2FC-2A74E2E400F7}"/>
          </ac:spMkLst>
        </pc:spChg>
      </pc:sldChg>
      <pc:sldChg chg="delSp add setBg delDesignElem">
        <pc:chgData name="alisa mercar" userId="733c28c62bc4d705" providerId="LiveId" clId="{E99BC210-31B2-4489-AFC5-DA9485B528F8}" dt="2024-07-21T07:25:06.881" v="78"/>
        <pc:sldMkLst>
          <pc:docMk/>
          <pc:sldMk cId="4013966033" sldId="285"/>
        </pc:sldMkLst>
        <pc:spChg chg="del">
          <ac:chgData name="alisa mercar" userId="733c28c62bc4d705" providerId="LiveId" clId="{E99BC210-31B2-4489-AFC5-DA9485B528F8}" dt="2024-07-21T07:25:06.881" v="78"/>
          <ac:spMkLst>
            <pc:docMk/>
            <pc:sldMk cId="4013966033" sldId="285"/>
            <ac:spMk id="8" creationId="{1BB867FF-FC45-48F7-8104-F89BE54909F1}"/>
          </ac:spMkLst>
        </pc:spChg>
        <pc:spChg chg="del">
          <ac:chgData name="alisa mercar" userId="733c28c62bc4d705" providerId="LiveId" clId="{E99BC210-31B2-4489-AFC5-DA9485B528F8}" dt="2024-07-21T07:25:06.881" v="78"/>
          <ac:spMkLst>
            <pc:docMk/>
            <pc:sldMk cId="4013966033" sldId="285"/>
            <ac:spMk id="10" creationId="{8BB56887-D0D5-4F0C-9E19-7247EB83C8B7}"/>
          </ac:spMkLst>
        </pc:spChg>
        <pc:spChg chg="del">
          <ac:chgData name="alisa mercar" userId="733c28c62bc4d705" providerId="LiveId" clId="{E99BC210-31B2-4489-AFC5-DA9485B528F8}" dt="2024-07-21T07:25:06.881" v="78"/>
          <ac:spMkLst>
            <pc:docMk/>
            <pc:sldMk cId="4013966033" sldId="285"/>
            <ac:spMk id="12" creationId="{081E4A58-353D-44AE-B2FC-2A74E2E400F7}"/>
          </ac:spMkLst>
        </pc:spChg>
      </pc:sldChg>
      <pc:sldChg chg="delSp add setBg delDesignElem">
        <pc:chgData name="alisa mercar" userId="733c28c62bc4d705" providerId="LiveId" clId="{E99BC210-31B2-4489-AFC5-DA9485B528F8}" dt="2024-07-21T07:25:12.363" v="80"/>
        <pc:sldMkLst>
          <pc:docMk/>
          <pc:sldMk cId="29380267" sldId="286"/>
        </pc:sldMkLst>
        <pc:spChg chg="del">
          <ac:chgData name="alisa mercar" userId="733c28c62bc4d705" providerId="LiveId" clId="{E99BC210-31B2-4489-AFC5-DA9485B528F8}" dt="2024-07-21T07:25:12.363" v="80"/>
          <ac:spMkLst>
            <pc:docMk/>
            <pc:sldMk cId="29380267" sldId="286"/>
            <ac:spMk id="13" creationId="{AAD0DBB9-1A4B-4391-81D4-CB19F9AB918A}"/>
          </ac:spMkLst>
        </pc:spChg>
        <pc:spChg chg="del">
          <ac:chgData name="alisa mercar" userId="733c28c62bc4d705" providerId="LiveId" clId="{E99BC210-31B2-4489-AFC5-DA9485B528F8}" dt="2024-07-21T07:25:12.363" v="80"/>
          <ac:spMkLst>
            <pc:docMk/>
            <pc:sldMk cId="29380267" sldId="286"/>
            <ac:spMk id="14" creationId="{BACC6370-2D7E-4714-9D71-7542949D7D5D}"/>
          </ac:spMkLst>
        </pc:spChg>
        <pc:spChg chg="del">
          <ac:chgData name="alisa mercar" userId="733c28c62bc4d705" providerId="LiveId" clId="{E99BC210-31B2-4489-AFC5-DA9485B528F8}" dt="2024-07-21T07:25:12.363" v="80"/>
          <ac:spMkLst>
            <pc:docMk/>
            <pc:sldMk cId="29380267" sldId="286"/>
            <ac:spMk id="15" creationId="{063BBA22-50EA-4C4D-BE05-F1CE4E63AA56}"/>
          </ac:spMkLst>
        </pc:spChg>
        <pc:spChg chg="del">
          <ac:chgData name="alisa mercar" userId="733c28c62bc4d705" providerId="LiveId" clId="{E99BC210-31B2-4489-AFC5-DA9485B528F8}" dt="2024-07-21T07:25:12.363" v="80"/>
          <ac:spMkLst>
            <pc:docMk/>
            <pc:sldMk cId="29380267" sldId="286"/>
            <ac:spMk id="16" creationId="{F68B3F68-107C-434F-AA38-110D5EA91B85}"/>
          </ac:spMkLst>
        </pc:spChg>
      </pc:sldChg>
      <pc:sldChg chg="delSp modSp add mod setBg delDesignElem">
        <pc:chgData name="alisa mercar" userId="733c28c62bc4d705" providerId="LiveId" clId="{E99BC210-31B2-4489-AFC5-DA9485B528F8}" dt="2024-07-21T07:31:11.506" v="245" actId="14100"/>
        <pc:sldMkLst>
          <pc:docMk/>
          <pc:sldMk cId="3157384443" sldId="287"/>
        </pc:sldMkLst>
        <pc:spChg chg="mod">
          <ac:chgData name="alisa mercar" userId="733c28c62bc4d705" providerId="LiveId" clId="{E99BC210-31B2-4489-AFC5-DA9485B528F8}" dt="2024-07-21T07:31:11.506" v="245" actId="14100"/>
          <ac:spMkLst>
            <pc:docMk/>
            <pc:sldMk cId="3157384443" sldId="287"/>
            <ac:spMk id="3" creationId="{A5D1C21F-DA82-C0E2-67FB-A5FFB2BABF09}"/>
          </ac:spMkLst>
        </pc:spChg>
        <pc:spChg chg="del">
          <ac:chgData name="alisa mercar" userId="733c28c62bc4d705" providerId="LiveId" clId="{E99BC210-31B2-4489-AFC5-DA9485B528F8}" dt="2024-07-21T07:26:07.213" v="82"/>
          <ac:spMkLst>
            <pc:docMk/>
            <pc:sldMk cId="3157384443" sldId="287"/>
            <ac:spMk id="9" creationId="{362D44EE-C852-4460-B8B5-C4F2BC20510C}"/>
          </ac:spMkLst>
        </pc:spChg>
        <pc:spChg chg="del">
          <ac:chgData name="alisa mercar" userId="733c28c62bc4d705" providerId="LiveId" clId="{E99BC210-31B2-4489-AFC5-DA9485B528F8}" dt="2024-07-21T07:26:07.213" v="82"/>
          <ac:spMkLst>
            <pc:docMk/>
            <pc:sldMk cId="3157384443" sldId="287"/>
            <ac:spMk id="11" creationId="{658970D8-8D1D-4B5C-894B-E871CC86543D}"/>
          </ac:spMkLst>
        </pc:spChg>
        <pc:spChg chg="del">
          <ac:chgData name="alisa mercar" userId="733c28c62bc4d705" providerId="LiveId" clId="{E99BC210-31B2-4489-AFC5-DA9485B528F8}" dt="2024-07-21T07:26:07.213" v="82"/>
          <ac:spMkLst>
            <pc:docMk/>
            <pc:sldMk cId="3157384443" sldId="287"/>
            <ac:spMk id="13" creationId="{F227E5B6-9132-43CA-B503-37A18562ADF2}"/>
          </ac:spMkLst>
        </pc:spChg>
        <pc:spChg chg="del">
          <ac:chgData name="alisa mercar" userId="733c28c62bc4d705" providerId="LiveId" clId="{E99BC210-31B2-4489-AFC5-DA9485B528F8}" dt="2024-07-21T07:26:07.213" v="82"/>
          <ac:spMkLst>
            <pc:docMk/>
            <pc:sldMk cId="3157384443" sldId="287"/>
            <ac:spMk id="15" creationId="{03C2051E-A88D-48E5-BACF-AAED17892722}"/>
          </ac:spMkLst>
        </pc:spChg>
        <pc:spChg chg="del">
          <ac:chgData name="alisa mercar" userId="733c28c62bc4d705" providerId="LiveId" clId="{E99BC210-31B2-4489-AFC5-DA9485B528F8}" dt="2024-07-21T07:26:07.213" v="82"/>
          <ac:spMkLst>
            <pc:docMk/>
            <pc:sldMk cId="3157384443" sldId="287"/>
            <ac:spMk id="17" creationId="{7821A508-2985-4905-874A-527429BAABFA}"/>
          </ac:spMkLst>
        </pc:spChg>
        <pc:spChg chg="del">
          <ac:chgData name="alisa mercar" userId="733c28c62bc4d705" providerId="LiveId" clId="{E99BC210-31B2-4489-AFC5-DA9485B528F8}" dt="2024-07-21T07:26:07.213" v="82"/>
          <ac:spMkLst>
            <pc:docMk/>
            <pc:sldMk cId="3157384443" sldId="287"/>
            <ac:spMk id="19" creationId="{D2929CB1-0E3C-4B2D-ADC5-0154FB33BA44}"/>
          </ac:spMkLst>
        </pc:spChg>
        <pc:spChg chg="del">
          <ac:chgData name="alisa mercar" userId="733c28c62bc4d705" providerId="LiveId" clId="{E99BC210-31B2-4489-AFC5-DA9485B528F8}" dt="2024-07-21T07:26:07.213" v="82"/>
          <ac:spMkLst>
            <pc:docMk/>
            <pc:sldMk cId="3157384443" sldId="287"/>
            <ac:spMk id="21" creationId="{5F2F0C84-BE8C-4DC2-A6D3-30349A801D5C}"/>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ata2.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ata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36.svg"/><Relationship Id="rId1" Type="http://schemas.openxmlformats.org/officeDocument/2006/relationships/image" Target="../media/image35.png"/><Relationship Id="rId4" Type="http://schemas.openxmlformats.org/officeDocument/2006/relationships/image" Target="../media/image22.svg"/></Relationships>
</file>

<file path=ppt/diagrams/_rels/data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41.svg"/></Relationships>
</file>

<file path=ppt/diagrams/_rels/data5.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svg"/><Relationship Id="rId1" Type="http://schemas.openxmlformats.org/officeDocument/2006/relationships/image" Target="../media/image44.png"/><Relationship Id="rId4" Type="http://schemas.openxmlformats.org/officeDocument/2006/relationships/image" Target="../media/image4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36.svg"/><Relationship Id="rId1" Type="http://schemas.openxmlformats.org/officeDocument/2006/relationships/image" Target="../media/image35.png"/><Relationship Id="rId4" Type="http://schemas.openxmlformats.org/officeDocument/2006/relationships/image" Target="../media/image22.svg"/></Relationships>
</file>

<file path=ppt/diagrams/_rels/drawing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41.svg"/></Relationships>
</file>

<file path=ppt/diagrams/_rels/drawing5.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svg"/><Relationship Id="rId1" Type="http://schemas.openxmlformats.org/officeDocument/2006/relationships/image" Target="../media/image44.png"/><Relationship Id="rId4" Type="http://schemas.openxmlformats.org/officeDocument/2006/relationships/image" Target="../media/image4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E9BC9884-D625-4CED-ADC2-B876ADD25A07}"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72BF865A-FB17-4717-8363-39F0CE22CC9D}">
      <dgm:prSet custT="1"/>
      <dgm:spPr/>
      <dgm:t>
        <a:bodyPr/>
        <a:lstStyle/>
        <a:p>
          <a:pPr>
            <a:lnSpc>
              <a:spcPct val="100000"/>
            </a:lnSpc>
          </a:pPr>
          <a:r>
            <a:rPr lang="en-GB" sz="1800" dirty="0"/>
            <a:t>Interpersonal roles involve building connections with people, both inside and outside the organizations .</a:t>
          </a:r>
          <a:endParaRPr lang="en-US" sz="1800" dirty="0"/>
        </a:p>
      </dgm:t>
    </dgm:pt>
    <dgm:pt modelId="{73E4590D-D34D-4434-8D0E-FAD41F9E5D27}" type="parTrans" cxnId="{9CFAED84-49FD-4138-8BB0-EA8E49A44C54}">
      <dgm:prSet/>
      <dgm:spPr/>
      <dgm:t>
        <a:bodyPr/>
        <a:lstStyle/>
        <a:p>
          <a:endParaRPr lang="en-US"/>
        </a:p>
      </dgm:t>
    </dgm:pt>
    <dgm:pt modelId="{D04C5413-1E09-45E9-A31F-61F2D6579634}" type="sibTrans" cxnId="{9CFAED84-49FD-4138-8BB0-EA8E49A44C54}">
      <dgm:prSet/>
      <dgm:spPr/>
      <dgm:t>
        <a:bodyPr/>
        <a:lstStyle/>
        <a:p>
          <a:endParaRPr lang="en-US"/>
        </a:p>
      </dgm:t>
    </dgm:pt>
    <dgm:pt modelId="{FC3E275E-4C22-44B8-8BFD-EBC5469BD045}">
      <dgm:prSet custT="1"/>
      <dgm:spPr/>
      <dgm:t>
        <a:bodyPr/>
        <a:lstStyle/>
        <a:p>
          <a:pPr>
            <a:lnSpc>
              <a:spcPct val="100000"/>
            </a:lnSpc>
          </a:pPr>
          <a:r>
            <a:rPr lang="en-GB" sz="1800" dirty="0"/>
            <a:t>Figurehead , leader, and liaison roles are crucial for organizational success, focusing on effective communication, leadership, and networking . </a:t>
          </a:r>
          <a:endParaRPr lang="en-US" sz="1800" dirty="0"/>
        </a:p>
      </dgm:t>
    </dgm:pt>
    <dgm:pt modelId="{C1C18D2B-25F0-439B-A99B-21EE5168B16D}" type="parTrans" cxnId="{478E07DD-EC75-468C-936E-94992D49DE93}">
      <dgm:prSet/>
      <dgm:spPr/>
      <dgm:t>
        <a:bodyPr/>
        <a:lstStyle/>
        <a:p>
          <a:endParaRPr lang="en-US"/>
        </a:p>
      </dgm:t>
    </dgm:pt>
    <dgm:pt modelId="{F16AAF5D-DDA3-4320-BF0A-A1F349FFF586}" type="sibTrans" cxnId="{478E07DD-EC75-468C-936E-94992D49DE93}">
      <dgm:prSet/>
      <dgm:spPr/>
      <dgm:t>
        <a:bodyPr/>
        <a:lstStyle/>
        <a:p>
          <a:endParaRPr lang="en-US"/>
        </a:p>
      </dgm:t>
    </dgm:pt>
    <dgm:pt modelId="{EDF7A0F4-E969-4AA8-89E6-09476DE889C5}">
      <dgm:prSet custT="1"/>
      <dgm:spPr/>
      <dgm:t>
        <a:bodyPr/>
        <a:lstStyle/>
        <a:p>
          <a:pPr>
            <a:lnSpc>
              <a:spcPct val="100000"/>
            </a:lnSpc>
          </a:pPr>
          <a:r>
            <a:rPr lang="en-GB" sz="1800" dirty="0"/>
            <a:t>Managers monitor trends, provide decision making, and ensure team alignment .  </a:t>
          </a:r>
          <a:endParaRPr lang="en-US" sz="1800" dirty="0"/>
        </a:p>
      </dgm:t>
    </dgm:pt>
    <dgm:pt modelId="{CCA919B6-4704-40E6-9C26-7205B73272F8}" type="parTrans" cxnId="{5F5A308F-586F-4E99-89FC-664387724C7E}">
      <dgm:prSet/>
      <dgm:spPr/>
      <dgm:t>
        <a:bodyPr/>
        <a:lstStyle/>
        <a:p>
          <a:endParaRPr lang="en-US"/>
        </a:p>
      </dgm:t>
    </dgm:pt>
    <dgm:pt modelId="{CB904BB3-8062-4E15-9249-EA446A48E87C}" type="sibTrans" cxnId="{5F5A308F-586F-4E99-89FC-664387724C7E}">
      <dgm:prSet/>
      <dgm:spPr/>
      <dgm:t>
        <a:bodyPr/>
        <a:lstStyle/>
        <a:p>
          <a:endParaRPr lang="en-US"/>
        </a:p>
      </dgm:t>
    </dgm:pt>
    <dgm:pt modelId="{414E0605-4977-436C-8BBE-84C3BF0FE07F}">
      <dgm:prSet custT="1"/>
      <dgm:spPr/>
      <dgm:t>
        <a:bodyPr/>
        <a:lstStyle/>
        <a:p>
          <a:pPr>
            <a:lnSpc>
              <a:spcPct val="100000"/>
            </a:lnSpc>
          </a:pPr>
          <a:r>
            <a:rPr lang="en-GB" sz="1800" dirty="0"/>
            <a:t>Disseminators sharing information from external sources or within the organization with team members. </a:t>
          </a:r>
          <a:endParaRPr lang="en-US" sz="1800" dirty="0"/>
        </a:p>
      </dgm:t>
    </dgm:pt>
    <dgm:pt modelId="{3C840297-B000-4B87-9B4C-D82E187807CE}" type="parTrans" cxnId="{BE1D4A90-D55D-4F0A-8FBE-AC71B91C4203}">
      <dgm:prSet/>
      <dgm:spPr/>
      <dgm:t>
        <a:bodyPr/>
        <a:lstStyle/>
        <a:p>
          <a:endParaRPr lang="en-US"/>
        </a:p>
      </dgm:t>
    </dgm:pt>
    <dgm:pt modelId="{EFA2A837-B7DC-4CF1-A8EA-30D8528AA5DC}" type="sibTrans" cxnId="{BE1D4A90-D55D-4F0A-8FBE-AC71B91C4203}">
      <dgm:prSet/>
      <dgm:spPr/>
      <dgm:t>
        <a:bodyPr/>
        <a:lstStyle/>
        <a:p>
          <a:endParaRPr lang="en-US"/>
        </a:p>
      </dgm:t>
    </dgm:pt>
    <dgm:pt modelId="{9579BD2B-5334-4855-BA47-AF46A45E82C2}" type="pres">
      <dgm:prSet presAssocID="{E9BC9884-D625-4CED-ADC2-B876ADD25A07}" presName="root" presStyleCnt="0">
        <dgm:presLayoutVars>
          <dgm:dir/>
          <dgm:resizeHandles val="exact"/>
        </dgm:presLayoutVars>
      </dgm:prSet>
      <dgm:spPr/>
    </dgm:pt>
    <dgm:pt modelId="{E7CB28F5-80EB-4EBA-8788-49D11D6B7ADE}" type="pres">
      <dgm:prSet presAssocID="{72BF865A-FB17-4717-8363-39F0CE22CC9D}" presName="compNode" presStyleCnt="0"/>
      <dgm:spPr/>
    </dgm:pt>
    <dgm:pt modelId="{540DF8F7-C8BC-424B-B607-E28275E00557}" type="pres">
      <dgm:prSet presAssocID="{72BF865A-FB17-4717-8363-39F0CE22CC9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onnections"/>
        </a:ext>
      </dgm:extLst>
    </dgm:pt>
    <dgm:pt modelId="{57A1376A-9F99-4476-B1C1-3F904C9F6E66}" type="pres">
      <dgm:prSet presAssocID="{72BF865A-FB17-4717-8363-39F0CE22CC9D}" presName="spaceRect" presStyleCnt="0"/>
      <dgm:spPr/>
    </dgm:pt>
    <dgm:pt modelId="{ED7AC46E-CC31-4354-8BDE-01BC8F29A971}" type="pres">
      <dgm:prSet presAssocID="{72BF865A-FB17-4717-8363-39F0CE22CC9D}" presName="textRect" presStyleLbl="revTx" presStyleIdx="0" presStyleCnt="4">
        <dgm:presLayoutVars>
          <dgm:chMax val="1"/>
          <dgm:chPref val="1"/>
        </dgm:presLayoutVars>
      </dgm:prSet>
      <dgm:spPr/>
    </dgm:pt>
    <dgm:pt modelId="{D0C5B7A2-76D8-4809-B2B3-DD420DEF2655}" type="pres">
      <dgm:prSet presAssocID="{D04C5413-1E09-45E9-A31F-61F2D6579634}" presName="sibTrans" presStyleCnt="0"/>
      <dgm:spPr/>
    </dgm:pt>
    <dgm:pt modelId="{B22EE179-2221-4134-8F24-B1550F78FB27}" type="pres">
      <dgm:prSet presAssocID="{FC3E275E-4C22-44B8-8BFD-EBC5469BD045}" presName="compNode" presStyleCnt="0"/>
      <dgm:spPr/>
    </dgm:pt>
    <dgm:pt modelId="{C54498FE-4024-4232-B4EC-054876724256}" type="pres">
      <dgm:prSet presAssocID="{FC3E275E-4C22-44B8-8BFD-EBC5469BD04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ycle with People"/>
        </a:ext>
      </dgm:extLst>
    </dgm:pt>
    <dgm:pt modelId="{F82698C0-DABB-42DC-9994-0C41B076D03A}" type="pres">
      <dgm:prSet presAssocID="{FC3E275E-4C22-44B8-8BFD-EBC5469BD045}" presName="spaceRect" presStyleCnt="0"/>
      <dgm:spPr/>
    </dgm:pt>
    <dgm:pt modelId="{4BA7CC88-3EB4-4277-9EF4-430E5D58D562}" type="pres">
      <dgm:prSet presAssocID="{FC3E275E-4C22-44B8-8BFD-EBC5469BD045}" presName="textRect" presStyleLbl="revTx" presStyleIdx="1" presStyleCnt="4">
        <dgm:presLayoutVars>
          <dgm:chMax val="1"/>
          <dgm:chPref val="1"/>
        </dgm:presLayoutVars>
      </dgm:prSet>
      <dgm:spPr/>
    </dgm:pt>
    <dgm:pt modelId="{41EE1C7D-041E-497E-A6D6-FB73E5CAFCF6}" type="pres">
      <dgm:prSet presAssocID="{F16AAF5D-DDA3-4320-BF0A-A1F349FFF586}" presName="sibTrans" presStyleCnt="0"/>
      <dgm:spPr/>
    </dgm:pt>
    <dgm:pt modelId="{0C2EB2C9-6CD0-4185-844F-CB4DB84DD9F2}" type="pres">
      <dgm:prSet presAssocID="{EDF7A0F4-E969-4AA8-89E6-09476DE889C5}" presName="compNode" presStyleCnt="0"/>
      <dgm:spPr/>
    </dgm:pt>
    <dgm:pt modelId="{E7221B95-DB90-49B3-949F-CD5F6D6EE498}" type="pres">
      <dgm:prSet presAssocID="{EDF7A0F4-E969-4AA8-89E6-09476DE889C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ocial Network"/>
        </a:ext>
      </dgm:extLst>
    </dgm:pt>
    <dgm:pt modelId="{3C5CFCBB-3C8A-45A7-A462-B59785515302}" type="pres">
      <dgm:prSet presAssocID="{EDF7A0F4-E969-4AA8-89E6-09476DE889C5}" presName="spaceRect" presStyleCnt="0"/>
      <dgm:spPr/>
    </dgm:pt>
    <dgm:pt modelId="{792C6867-BA10-4478-A7FC-806FF86F117A}" type="pres">
      <dgm:prSet presAssocID="{EDF7A0F4-E969-4AA8-89E6-09476DE889C5}" presName="textRect" presStyleLbl="revTx" presStyleIdx="2" presStyleCnt="4">
        <dgm:presLayoutVars>
          <dgm:chMax val="1"/>
          <dgm:chPref val="1"/>
        </dgm:presLayoutVars>
      </dgm:prSet>
      <dgm:spPr/>
    </dgm:pt>
    <dgm:pt modelId="{A223772C-1648-4881-922F-3E28179BB3F5}" type="pres">
      <dgm:prSet presAssocID="{CB904BB3-8062-4E15-9249-EA446A48E87C}" presName="sibTrans" presStyleCnt="0"/>
      <dgm:spPr/>
    </dgm:pt>
    <dgm:pt modelId="{C06493BB-58C0-4D73-82BC-7C30BFD9F5C8}" type="pres">
      <dgm:prSet presAssocID="{414E0605-4977-436C-8BBE-84C3BF0FE07F}" presName="compNode" presStyleCnt="0"/>
      <dgm:spPr/>
    </dgm:pt>
    <dgm:pt modelId="{16093D9A-B31E-4179-A3F0-A6640EEA729C}" type="pres">
      <dgm:prSet presAssocID="{414E0605-4977-436C-8BBE-84C3BF0FE07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ierarchy"/>
        </a:ext>
      </dgm:extLst>
    </dgm:pt>
    <dgm:pt modelId="{21986CC5-2E14-454A-9D02-9F65F009F910}" type="pres">
      <dgm:prSet presAssocID="{414E0605-4977-436C-8BBE-84C3BF0FE07F}" presName="spaceRect" presStyleCnt="0"/>
      <dgm:spPr/>
    </dgm:pt>
    <dgm:pt modelId="{A0E87FC4-5DD1-40DA-AAF4-239C3CE053E4}" type="pres">
      <dgm:prSet presAssocID="{414E0605-4977-436C-8BBE-84C3BF0FE07F}" presName="textRect" presStyleLbl="revTx" presStyleIdx="3" presStyleCnt="4">
        <dgm:presLayoutVars>
          <dgm:chMax val="1"/>
          <dgm:chPref val="1"/>
        </dgm:presLayoutVars>
      </dgm:prSet>
      <dgm:spPr/>
    </dgm:pt>
  </dgm:ptLst>
  <dgm:cxnLst>
    <dgm:cxn modelId="{06AD273C-F1DC-4DDF-9CF5-11F15C70CDAC}" type="presOf" srcId="{E9BC9884-D625-4CED-ADC2-B876ADD25A07}" destId="{9579BD2B-5334-4855-BA47-AF46A45E82C2}" srcOrd="0" destOrd="0" presId="urn:microsoft.com/office/officeart/2018/2/layout/IconLabelList"/>
    <dgm:cxn modelId="{9CFAED84-49FD-4138-8BB0-EA8E49A44C54}" srcId="{E9BC9884-D625-4CED-ADC2-B876ADD25A07}" destId="{72BF865A-FB17-4717-8363-39F0CE22CC9D}" srcOrd="0" destOrd="0" parTransId="{73E4590D-D34D-4434-8D0E-FAD41F9E5D27}" sibTransId="{D04C5413-1E09-45E9-A31F-61F2D6579634}"/>
    <dgm:cxn modelId="{B4F07789-D0FF-4313-B101-5D114E85D0C9}" type="presOf" srcId="{414E0605-4977-436C-8BBE-84C3BF0FE07F}" destId="{A0E87FC4-5DD1-40DA-AAF4-239C3CE053E4}" srcOrd="0" destOrd="0" presId="urn:microsoft.com/office/officeart/2018/2/layout/IconLabelList"/>
    <dgm:cxn modelId="{5F5A308F-586F-4E99-89FC-664387724C7E}" srcId="{E9BC9884-D625-4CED-ADC2-B876ADD25A07}" destId="{EDF7A0F4-E969-4AA8-89E6-09476DE889C5}" srcOrd="2" destOrd="0" parTransId="{CCA919B6-4704-40E6-9C26-7205B73272F8}" sibTransId="{CB904BB3-8062-4E15-9249-EA446A48E87C}"/>
    <dgm:cxn modelId="{BE1D4A90-D55D-4F0A-8FBE-AC71B91C4203}" srcId="{E9BC9884-D625-4CED-ADC2-B876ADD25A07}" destId="{414E0605-4977-436C-8BBE-84C3BF0FE07F}" srcOrd="3" destOrd="0" parTransId="{3C840297-B000-4B87-9B4C-D82E187807CE}" sibTransId="{EFA2A837-B7DC-4CF1-A8EA-30D8528AA5DC}"/>
    <dgm:cxn modelId="{8A293FA1-472A-4EB4-B14B-C2D66235759A}" type="presOf" srcId="{FC3E275E-4C22-44B8-8BFD-EBC5469BD045}" destId="{4BA7CC88-3EB4-4277-9EF4-430E5D58D562}" srcOrd="0" destOrd="0" presId="urn:microsoft.com/office/officeart/2018/2/layout/IconLabelList"/>
    <dgm:cxn modelId="{007D3DA5-A2FE-48EB-9274-A4F071E92639}" type="presOf" srcId="{EDF7A0F4-E969-4AA8-89E6-09476DE889C5}" destId="{792C6867-BA10-4478-A7FC-806FF86F117A}" srcOrd="0" destOrd="0" presId="urn:microsoft.com/office/officeart/2018/2/layout/IconLabelList"/>
    <dgm:cxn modelId="{478E07DD-EC75-468C-936E-94992D49DE93}" srcId="{E9BC9884-D625-4CED-ADC2-B876ADD25A07}" destId="{FC3E275E-4C22-44B8-8BFD-EBC5469BD045}" srcOrd="1" destOrd="0" parTransId="{C1C18D2B-25F0-439B-A99B-21EE5168B16D}" sibTransId="{F16AAF5D-DDA3-4320-BF0A-A1F349FFF586}"/>
    <dgm:cxn modelId="{823D46E2-6882-4596-A9FB-43C01FF4C1B1}" type="presOf" srcId="{72BF865A-FB17-4717-8363-39F0CE22CC9D}" destId="{ED7AC46E-CC31-4354-8BDE-01BC8F29A971}" srcOrd="0" destOrd="0" presId="urn:microsoft.com/office/officeart/2018/2/layout/IconLabelList"/>
    <dgm:cxn modelId="{9D7730C1-9B99-4A07-9E1B-5337C89F6E53}" type="presParOf" srcId="{9579BD2B-5334-4855-BA47-AF46A45E82C2}" destId="{E7CB28F5-80EB-4EBA-8788-49D11D6B7ADE}" srcOrd="0" destOrd="0" presId="urn:microsoft.com/office/officeart/2018/2/layout/IconLabelList"/>
    <dgm:cxn modelId="{A8050C93-CD20-45A1-928B-2EDDE8643AA2}" type="presParOf" srcId="{E7CB28F5-80EB-4EBA-8788-49D11D6B7ADE}" destId="{540DF8F7-C8BC-424B-B607-E28275E00557}" srcOrd="0" destOrd="0" presId="urn:microsoft.com/office/officeart/2018/2/layout/IconLabelList"/>
    <dgm:cxn modelId="{84B4A85D-C244-44EA-A74B-BDF130300CE6}" type="presParOf" srcId="{E7CB28F5-80EB-4EBA-8788-49D11D6B7ADE}" destId="{57A1376A-9F99-4476-B1C1-3F904C9F6E66}" srcOrd="1" destOrd="0" presId="urn:microsoft.com/office/officeart/2018/2/layout/IconLabelList"/>
    <dgm:cxn modelId="{2D68154C-135B-454E-B782-24F9AD58620C}" type="presParOf" srcId="{E7CB28F5-80EB-4EBA-8788-49D11D6B7ADE}" destId="{ED7AC46E-CC31-4354-8BDE-01BC8F29A971}" srcOrd="2" destOrd="0" presId="urn:microsoft.com/office/officeart/2018/2/layout/IconLabelList"/>
    <dgm:cxn modelId="{F76BEF55-9BE0-488F-9342-D019099E9FC0}" type="presParOf" srcId="{9579BD2B-5334-4855-BA47-AF46A45E82C2}" destId="{D0C5B7A2-76D8-4809-B2B3-DD420DEF2655}" srcOrd="1" destOrd="0" presId="urn:microsoft.com/office/officeart/2018/2/layout/IconLabelList"/>
    <dgm:cxn modelId="{51870D4F-2236-4321-B8C6-6F075E5458E9}" type="presParOf" srcId="{9579BD2B-5334-4855-BA47-AF46A45E82C2}" destId="{B22EE179-2221-4134-8F24-B1550F78FB27}" srcOrd="2" destOrd="0" presId="urn:microsoft.com/office/officeart/2018/2/layout/IconLabelList"/>
    <dgm:cxn modelId="{DF765D0C-87DB-4E46-9273-40D557F6E456}" type="presParOf" srcId="{B22EE179-2221-4134-8F24-B1550F78FB27}" destId="{C54498FE-4024-4232-B4EC-054876724256}" srcOrd="0" destOrd="0" presId="urn:microsoft.com/office/officeart/2018/2/layout/IconLabelList"/>
    <dgm:cxn modelId="{023AD6BD-B150-4A81-8671-495A1DF6B928}" type="presParOf" srcId="{B22EE179-2221-4134-8F24-B1550F78FB27}" destId="{F82698C0-DABB-42DC-9994-0C41B076D03A}" srcOrd="1" destOrd="0" presId="urn:microsoft.com/office/officeart/2018/2/layout/IconLabelList"/>
    <dgm:cxn modelId="{3D08C265-F6E0-4044-ADAE-A7A8E06B4963}" type="presParOf" srcId="{B22EE179-2221-4134-8F24-B1550F78FB27}" destId="{4BA7CC88-3EB4-4277-9EF4-430E5D58D562}" srcOrd="2" destOrd="0" presId="urn:microsoft.com/office/officeart/2018/2/layout/IconLabelList"/>
    <dgm:cxn modelId="{02D6EC61-F2FC-48C4-B1E1-AFB64F66AC33}" type="presParOf" srcId="{9579BD2B-5334-4855-BA47-AF46A45E82C2}" destId="{41EE1C7D-041E-497E-A6D6-FB73E5CAFCF6}" srcOrd="3" destOrd="0" presId="urn:microsoft.com/office/officeart/2018/2/layout/IconLabelList"/>
    <dgm:cxn modelId="{7F2573E4-1060-4E09-B888-AF4AD52A3A86}" type="presParOf" srcId="{9579BD2B-5334-4855-BA47-AF46A45E82C2}" destId="{0C2EB2C9-6CD0-4185-844F-CB4DB84DD9F2}" srcOrd="4" destOrd="0" presId="urn:microsoft.com/office/officeart/2018/2/layout/IconLabelList"/>
    <dgm:cxn modelId="{596D997E-0541-4CC9-8BE9-36DDA2CEAE1C}" type="presParOf" srcId="{0C2EB2C9-6CD0-4185-844F-CB4DB84DD9F2}" destId="{E7221B95-DB90-49B3-949F-CD5F6D6EE498}" srcOrd="0" destOrd="0" presId="urn:microsoft.com/office/officeart/2018/2/layout/IconLabelList"/>
    <dgm:cxn modelId="{F2CB6716-3054-42C2-ABAB-9E1AA63BA7A7}" type="presParOf" srcId="{0C2EB2C9-6CD0-4185-844F-CB4DB84DD9F2}" destId="{3C5CFCBB-3C8A-45A7-A462-B59785515302}" srcOrd="1" destOrd="0" presId="urn:microsoft.com/office/officeart/2018/2/layout/IconLabelList"/>
    <dgm:cxn modelId="{D977E536-CD0B-444A-9F32-2CEC974A3C43}" type="presParOf" srcId="{0C2EB2C9-6CD0-4185-844F-CB4DB84DD9F2}" destId="{792C6867-BA10-4478-A7FC-806FF86F117A}" srcOrd="2" destOrd="0" presId="urn:microsoft.com/office/officeart/2018/2/layout/IconLabelList"/>
    <dgm:cxn modelId="{75A4FE1F-E29A-4453-96CE-C1CC528D4391}" type="presParOf" srcId="{9579BD2B-5334-4855-BA47-AF46A45E82C2}" destId="{A223772C-1648-4881-922F-3E28179BB3F5}" srcOrd="5" destOrd="0" presId="urn:microsoft.com/office/officeart/2018/2/layout/IconLabelList"/>
    <dgm:cxn modelId="{DD2BFC81-8B5B-40BB-8968-01436E959820}" type="presParOf" srcId="{9579BD2B-5334-4855-BA47-AF46A45E82C2}" destId="{C06493BB-58C0-4D73-82BC-7C30BFD9F5C8}" srcOrd="6" destOrd="0" presId="urn:microsoft.com/office/officeart/2018/2/layout/IconLabelList"/>
    <dgm:cxn modelId="{734BEDC7-24F3-4C5F-AB68-7D3605580BDF}" type="presParOf" srcId="{C06493BB-58C0-4D73-82BC-7C30BFD9F5C8}" destId="{16093D9A-B31E-4179-A3F0-A6640EEA729C}" srcOrd="0" destOrd="0" presId="urn:microsoft.com/office/officeart/2018/2/layout/IconLabelList"/>
    <dgm:cxn modelId="{6D2168D1-70B2-4F21-AE81-C310C69E958A}" type="presParOf" srcId="{C06493BB-58C0-4D73-82BC-7C30BFD9F5C8}" destId="{21986CC5-2E14-454A-9D02-9F65F009F910}" srcOrd="1" destOrd="0" presId="urn:microsoft.com/office/officeart/2018/2/layout/IconLabelList"/>
    <dgm:cxn modelId="{AAF56F81-906A-4FE8-838B-6F2AFD35FE79}" type="presParOf" srcId="{C06493BB-58C0-4D73-82BC-7C30BFD9F5C8}" destId="{A0E87FC4-5DD1-40DA-AAF4-239C3CE053E4}"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81A8D34-4F9B-45CA-9688-2548CAA6998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1A14F73B-0D31-446B-818F-1BCCE5D9A1D6}">
      <dgm:prSet/>
      <dgm:spPr/>
      <dgm:t>
        <a:bodyPr/>
        <a:lstStyle/>
        <a:p>
          <a:r>
            <a:rPr lang="en-GB"/>
            <a:t>Informational roles involve managers interacting with external and internal information sources .</a:t>
          </a:r>
          <a:endParaRPr lang="en-US"/>
        </a:p>
      </dgm:t>
    </dgm:pt>
    <dgm:pt modelId="{5DB75ECE-5A79-4BB9-BFC9-48D1313AAF3B}" type="parTrans" cxnId="{1A1142C3-1491-4E83-A64C-09C1002E45FB}">
      <dgm:prSet/>
      <dgm:spPr/>
      <dgm:t>
        <a:bodyPr/>
        <a:lstStyle/>
        <a:p>
          <a:endParaRPr lang="en-US"/>
        </a:p>
      </dgm:t>
    </dgm:pt>
    <dgm:pt modelId="{FDC5E9AC-A3CD-49F0-A480-C9F4F01DD768}" type="sibTrans" cxnId="{1A1142C3-1491-4E83-A64C-09C1002E45FB}">
      <dgm:prSet/>
      <dgm:spPr/>
      <dgm:t>
        <a:bodyPr/>
        <a:lstStyle/>
        <a:p>
          <a:endParaRPr lang="en-US"/>
        </a:p>
      </dgm:t>
    </dgm:pt>
    <dgm:pt modelId="{2C903C6D-F3C8-4478-9FDE-223FD4C56E69}">
      <dgm:prSet/>
      <dgm:spPr/>
      <dgm:t>
        <a:bodyPr/>
        <a:lstStyle/>
        <a:p>
          <a:r>
            <a:rPr lang="en-GB"/>
            <a:t>Monitors – gather and share information</a:t>
          </a:r>
          <a:endParaRPr lang="en-US"/>
        </a:p>
      </dgm:t>
    </dgm:pt>
    <dgm:pt modelId="{C95011FD-9AB2-4F3E-A2FF-FC7A3D2D6DC7}" type="parTrans" cxnId="{7EE5A8F4-CE0A-4833-8C7A-74FAA5D2AD40}">
      <dgm:prSet/>
      <dgm:spPr/>
      <dgm:t>
        <a:bodyPr/>
        <a:lstStyle/>
        <a:p>
          <a:endParaRPr lang="en-US"/>
        </a:p>
      </dgm:t>
    </dgm:pt>
    <dgm:pt modelId="{7A440D58-621D-4A14-94BC-AA344635D1D6}" type="sibTrans" cxnId="{7EE5A8F4-CE0A-4833-8C7A-74FAA5D2AD40}">
      <dgm:prSet/>
      <dgm:spPr/>
      <dgm:t>
        <a:bodyPr/>
        <a:lstStyle/>
        <a:p>
          <a:endParaRPr lang="en-US"/>
        </a:p>
      </dgm:t>
    </dgm:pt>
    <dgm:pt modelId="{55CC2915-492A-49B5-AA44-EA47C64A466A}">
      <dgm:prSet/>
      <dgm:spPr/>
      <dgm:t>
        <a:bodyPr/>
        <a:lstStyle/>
        <a:p>
          <a:r>
            <a:rPr lang="en-GB"/>
            <a:t>Disseminator –share it with team members </a:t>
          </a:r>
          <a:endParaRPr lang="en-US"/>
        </a:p>
      </dgm:t>
    </dgm:pt>
    <dgm:pt modelId="{ABC4E7EC-C756-4FA0-8FB6-891C7C50496B}" type="parTrans" cxnId="{F048E391-2ADD-4D71-ADC8-A48ED7E3D186}">
      <dgm:prSet/>
      <dgm:spPr/>
      <dgm:t>
        <a:bodyPr/>
        <a:lstStyle/>
        <a:p>
          <a:endParaRPr lang="en-US"/>
        </a:p>
      </dgm:t>
    </dgm:pt>
    <dgm:pt modelId="{EB6D9AFD-3DE6-4BC1-B173-74A4E64FA709}" type="sibTrans" cxnId="{F048E391-2ADD-4D71-ADC8-A48ED7E3D186}">
      <dgm:prSet/>
      <dgm:spPr/>
      <dgm:t>
        <a:bodyPr/>
        <a:lstStyle/>
        <a:p>
          <a:endParaRPr lang="en-US"/>
        </a:p>
      </dgm:t>
    </dgm:pt>
    <dgm:pt modelId="{AEBB7BAF-72FC-465A-924E-55A9EDDE8CBE}">
      <dgm:prSet/>
      <dgm:spPr/>
      <dgm:t>
        <a:bodyPr/>
        <a:lstStyle/>
        <a:p>
          <a:r>
            <a:rPr lang="en-GB"/>
            <a:t>Spokespersons – represent the organization to stakeholders . </a:t>
          </a:r>
          <a:endParaRPr lang="en-US"/>
        </a:p>
      </dgm:t>
    </dgm:pt>
    <dgm:pt modelId="{C5D1EEF2-D176-4A65-B53D-F00060924839}" type="parTrans" cxnId="{6F943B5A-0A0C-4309-91F7-F27AE03AE62B}">
      <dgm:prSet/>
      <dgm:spPr/>
      <dgm:t>
        <a:bodyPr/>
        <a:lstStyle/>
        <a:p>
          <a:endParaRPr lang="en-US"/>
        </a:p>
      </dgm:t>
    </dgm:pt>
    <dgm:pt modelId="{4325EF5F-7064-428C-8A6A-FD13377B04B1}" type="sibTrans" cxnId="{6F943B5A-0A0C-4309-91F7-F27AE03AE62B}">
      <dgm:prSet/>
      <dgm:spPr/>
      <dgm:t>
        <a:bodyPr/>
        <a:lstStyle/>
        <a:p>
          <a:endParaRPr lang="en-US"/>
        </a:p>
      </dgm:t>
    </dgm:pt>
    <dgm:pt modelId="{389C8E60-ADE5-46BF-920B-06C3A89E14E8}" type="pres">
      <dgm:prSet presAssocID="{C81A8D34-4F9B-45CA-9688-2548CAA6998E}" presName="root" presStyleCnt="0">
        <dgm:presLayoutVars>
          <dgm:dir/>
          <dgm:resizeHandles val="exact"/>
        </dgm:presLayoutVars>
      </dgm:prSet>
      <dgm:spPr/>
    </dgm:pt>
    <dgm:pt modelId="{C3D10C54-B544-4A4C-A9D5-12C895C83E98}" type="pres">
      <dgm:prSet presAssocID="{1A14F73B-0D31-446B-818F-1BCCE5D9A1D6}" presName="compNode" presStyleCnt="0"/>
      <dgm:spPr/>
    </dgm:pt>
    <dgm:pt modelId="{13C3A1ED-A54D-4859-83BC-A0F8704565FB}" type="pres">
      <dgm:prSet presAssocID="{1A14F73B-0D31-446B-818F-1BCCE5D9A1D6}" presName="bgRect" presStyleLbl="bgShp" presStyleIdx="0" presStyleCnt="4"/>
      <dgm:spPr/>
    </dgm:pt>
    <dgm:pt modelId="{E3C93B47-02CE-4EA0-9C64-BB512F7BFFF3}" type="pres">
      <dgm:prSet presAssocID="{1A14F73B-0D31-446B-818F-1BCCE5D9A1D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A64B1634-A878-436B-9106-F86522C72084}" type="pres">
      <dgm:prSet presAssocID="{1A14F73B-0D31-446B-818F-1BCCE5D9A1D6}" presName="spaceRect" presStyleCnt="0"/>
      <dgm:spPr/>
    </dgm:pt>
    <dgm:pt modelId="{C84B226E-419A-4404-BF13-06D8F5887F9B}" type="pres">
      <dgm:prSet presAssocID="{1A14F73B-0D31-446B-818F-1BCCE5D9A1D6}" presName="parTx" presStyleLbl="revTx" presStyleIdx="0" presStyleCnt="4">
        <dgm:presLayoutVars>
          <dgm:chMax val="0"/>
          <dgm:chPref val="0"/>
        </dgm:presLayoutVars>
      </dgm:prSet>
      <dgm:spPr/>
    </dgm:pt>
    <dgm:pt modelId="{3ACA9C1D-CDCE-4F9E-B1B9-496AE5B2400D}" type="pres">
      <dgm:prSet presAssocID="{FDC5E9AC-A3CD-49F0-A480-C9F4F01DD768}" presName="sibTrans" presStyleCnt="0"/>
      <dgm:spPr/>
    </dgm:pt>
    <dgm:pt modelId="{FC74215C-2483-4732-9F40-DC99C9830035}" type="pres">
      <dgm:prSet presAssocID="{2C903C6D-F3C8-4478-9FDE-223FD4C56E69}" presName="compNode" presStyleCnt="0"/>
      <dgm:spPr/>
    </dgm:pt>
    <dgm:pt modelId="{4A9A47A9-DD73-4253-80F6-0F56D6044318}" type="pres">
      <dgm:prSet presAssocID="{2C903C6D-F3C8-4478-9FDE-223FD4C56E69}" presName="bgRect" presStyleLbl="bgShp" presStyleIdx="1" presStyleCnt="4"/>
      <dgm:spPr/>
    </dgm:pt>
    <dgm:pt modelId="{FB9EB765-CACB-4181-8226-8F53CB18653F}" type="pres">
      <dgm:prSet presAssocID="{2C903C6D-F3C8-4478-9FDE-223FD4C56E6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25C3C7B0-A369-4ACF-9213-DC6C7D5A352F}" type="pres">
      <dgm:prSet presAssocID="{2C903C6D-F3C8-4478-9FDE-223FD4C56E69}" presName="spaceRect" presStyleCnt="0"/>
      <dgm:spPr/>
    </dgm:pt>
    <dgm:pt modelId="{3819C69A-4EF8-4F40-8F3E-48C37CFD0924}" type="pres">
      <dgm:prSet presAssocID="{2C903C6D-F3C8-4478-9FDE-223FD4C56E69}" presName="parTx" presStyleLbl="revTx" presStyleIdx="1" presStyleCnt="4">
        <dgm:presLayoutVars>
          <dgm:chMax val="0"/>
          <dgm:chPref val="0"/>
        </dgm:presLayoutVars>
      </dgm:prSet>
      <dgm:spPr/>
    </dgm:pt>
    <dgm:pt modelId="{AA2D6695-816D-4CEF-BD9A-C15F84D33046}" type="pres">
      <dgm:prSet presAssocID="{7A440D58-621D-4A14-94BC-AA344635D1D6}" presName="sibTrans" presStyleCnt="0"/>
      <dgm:spPr/>
    </dgm:pt>
    <dgm:pt modelId="{73503115-EE2A-4FFF-A9CE-43121CD4648A}" type="pres">
      <dgm:prSet presAssocID="{55CC2915-492A-49B5-AA44-EA47C64A466A}" presName="compNode" presStyleCnt="0"/>
      <dgm:spPr/>
    </dgm:pt>
    <dgm:pt modelId="{43B00511-4A5C-4521-A4B9-FDC353A44212}" type="pres">
      <dgm:prSet presAssocID="{55CC2915-492A-49B5-AA44-EA47C64A466A}" presName="bgRect" presStyleLbl="bgShp" presStyleIdx="2" presStyleCnt="4"/>
      <dgm:spPr/>
    </dgm:pt>
    <dgm:pt modelId="{3EA882C3-7AF2-4F5E-A58A-EC876F240DB8}" type="pres">
      <dgm:prSet presAssocID="{55CC2915-492A-49B5-AA44-EA47C64A466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hare With Person"/>
        </a:ext>
      </dgm:extLst>
    </dgm:pt>
    <dgm:pt modelId="{1A5E7187-D6B3-4471-A259-6F47DF47FCCC}" type="pres">
      <dgm:prSet presAssocID="{55CC2915-492A-49B5-AA44-EA47C64A466A}" presName="spaceRect" presStyleCnt="0"/>
      <dgm:spPr/>
    </dgm:pt>
    <dgm:pt modelId="{4A1099D5-58A5-4272-8B4F-28C50E54BDC5}" type="pres">
      <dgm:prSet presAssocID="{55CC2915-492A-49B5-AA44-EA47C64A466A}" presName="parTx" presStyleLbl="revTx" presStyleIdx="2" presStyleCnt="4">
        <dgm:presLayoutVars>
          <dgm:chMax val="0"/>
          <dgm:chPref val="0"/>
        </dgm:presLayoutVars>
      </dgm:prSet>
      <dgm:spPr/>
    </dgm:pt>
    <dgm:pt modelId="{843C875B-4ED9-43E8-B3C3-A579CA407A9B}" type="pres">
      <dgm:prSet presAssocID="{EB6D9AFD-3DE6-4BC1-B173-74A4E64FA709}" presName="sibTrans" presStyleCnt="0"/>
      <dgm:spPr/>
    </dgm:pt>
    <dgm:pt modelId="{57E42DC6-1683-4308-B64B-23A66F7615D2}" type="pres">
      <dgm:prSet presAssocID="{AEBB7BAF-72FC-465A-924E-55A9EDDE8CBE}" presName="compNode" presStyleCnt="0"/>
      <dgm:spPr/>
    </dgm:pt>
    <dgm:pt modelId="{D0D94A20-2310-42F4-B82F-F699BFCA77B0}" type="pres">
      <dgm:prSet presAssocID="{AEBB7BAF-72FC-465A-924E-55A9EDDE8CBE}" presName="bgRect" presStyleLbl="bgShp" presStyleIdx="3" presStyleCnt="4"/>
      <dgm:spPr/>
    </dgm:pt>
    <dgm:pt modelId="{056F003E-B1EB-4F3E-AD63-7DF5957CF0A6}" type="pres">
      <dgm:prSet presAssocID="{AEBB7BAF-72FC-465A-924E-55A9EDDE8CB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ard Room"/>
        </a:ext>
      </dgm:extLst>
    </dgm:pt>
    <dgm:pt modelId="{433DE2D0-8C21-4618-AE1D-57E233F95A78}" type="pres">
      <dgm:prSet presAssocID="{AEBB7BAF-72FC-465A-924E-55A9EDDE8CBE}" presName="spaceRect" presStyleCnt="0"/>
      <dgm:spPr/>
    </dgm:pt>
    <dgm:pt modelId="{E898E22D-CA71-4442-86D6-7431DBC9CC3E}" type="pres">
      <dgm:prSet presAssocID="{AEBB7BAF-72FC-465A-924E-55A9EDDE8CBE}" presName="parTx" presStyleLbl="revTx" presStyleIdx="3" presStyleCnt="4">
        <dgm:presLayoutVars>
          <dgm:chMax val="0"/>
          <dgm:chPref val="0"/>
        </dgm:presLayoutVars>
      </dgm:prSet>
      <dgm:spPr/>
    </dgm:pt>
  </dgm:ptLst>
  <dgm:cxnLst>
    <dgm:cxn modelId="{30FEB776-3108-46D4-B814-4766C670DE7D}" type="presOf" srcId="{C81A8D34-4F9B-45CA-9688-2548CAA6998E}" destId="{389C8E60-ADE5-46BF-920B-06C3A89E14E8}" srcOrd="0" destOrd="0" presId="urn:microsoft.com/office/officeart/2018/2/layout/IconVerticalSolidList"/>
    <dgm:cxn modelId="{6F943B5A-0A0C-4309-91F7-F27AE03AE62B}" srcId="{C81A8D34-4F9B-45CA-9688-2548CAA6998E}" destId="{AEBB7BAF-72FC-465A-924E-55A9EDDE8CBE}" srcOrd="3" destOrd="0" parTransId="{C5D1EEF2-D176-4A65-B53D-F00060924839}" sibTransId="{4325EF5F-7064-428C-8A6A-FD13377B04B1}"/>
    <dgm:cxn modelId="{C1B5257B-1A18-4D61-A953-0E7980055C8B}" type="presOf" srcId="{1A14F73B-0D31-446B-818F-1BCCE5D9A1D6}" destId="{C84B226E-419A-4404-BF13-06D8F5887F9B}" srcOrd="0" destOrd="0" presId="urn:microsoft.com/office/officeart/2018/2/layout/IconVerticalSolidList"/>
    <dgm:cxn modelId="{F048E391-2ADD-4D71-ADC8-A48ED7E3D186}" srcId="{C81A8D34-4F9B-45CA-9688-2548CAA6998E}" destId="{55CC2915-492A-49B5-AA44-EA47C64A466A}" srcOrd="2" destOrd="0" parTransId="{ABC4E7EC-C756-4FA0-8FB6-891C7C50496B}" sibTransId="{EB6D9AFD-3DE6-4BC1-B173-74A4E64FA709}"/>
    <dgm:cxn modelId="{5AA29F97-A3AB-406B-A78D-959CC3A0D345}" type="presOf" srcId="{2C903C6D-F3C8-4478-9FDE-223FD4C56E69}" destId="{3819C69A-4EF8-4F40-8F3E-48C37CFD0924}" srcOrd="0" destOrd="0" presId="urn:microsoft.com/office/officeart/2018/2/layout/IconVerticalSolidList"/>
    <dgm:cxn modelId="{A2C82FA1-E781-4DBF-B05B-539C9C0DFAD1}" type="presOf" srcId="{AEBB7BAF-72FC-465A-924E-55A9EDDE8CBE}" destId="{E898E22D-CA71-4442-86D6-7431DBC9CC3E}" srcOrd="0" destOrd="0" presId="urn:microsoft.com/office/officeart/2018/2/layout/IconVerticalSolidList"/>
    <dgm:cxn modelId="{1A1142C3-1491-4E83-A64C-09C1002E45FB}" srcId="{C81A8D34-4F9B-45CA-9688-2548CAA6998E}" destId="{1A14F73B-0D31-446B-818F-1BCCE5D9A1D6}" srcOrd="0" destOrd="0" parTransId="{5DB75ECE-5A79-4BB9-BFC9-48D1313AAF3B}" sibTransId="{FDC5E9AC-A3CD-49F0-A480-C9F4F01DD768}"/>
    <dgm:cxn modelId="{97A04CDA-2C33-4089-92DE-BFC37344E06F}" type="presOf" srcId="{55CC2915-492A-49B5-AA44-EA47C64A466A}" destId="{4A1099D5-58A5-4272-8B4F-28C50E54BDC5}" srcOrd="0" destOrd="0" presId="urn:microsoft.com/office/officeart/2018/2/layout/IconVerticalSolidList"/>
    <dgm:cxn modelId="{7EE5A8F4-CE0A-4833-8C7A-74FAA5D2AD40}" srcId="{C81A8D34-4F9B-45CA-9688-2548CAA6998E}" destId="{2C903C6D-F3C8-4478-9FDE-223FD4C56E69}" srcOrd="1" destOrd="0" parTransId="{C95011FD-9AB2-4F3E-A2FF-FC7A3D2D6DC7}" sibTransId="{7A440D58-621D-4A14-94BC-AA344635D1D6}"/>
    <dgm:cxn modelId="{0B9AD0E8-AFF3-4BF6-B259-E309E7D02C66}" type="presParOf" srcId="{389C8E60-ADE5-46BF-920B-06C3A89E14E8}" destId="{C3D10C54-B544-4A4C-A9D5-12C895C83E98}" srcOrd="0" destOrd="0" presId="urn:microsoft.com/office/officeart/2018/2/layout/IconVerticalSolidList"/>
    <dgm:cxn modelId="{0F29D5B5-7373-421F-A1D4-9B148B9E778B}" type="presParOf" srcId="{C3D10C54-B544-4A4C-A9D5-12C895C83E98}" destId="{13C3A1ED-A54D-4859-83BC-A0F8704565FB}" srcOrd="0" destOrd="0" presId="urn:microsoft.com/office/officeart/2018/2/layout/IconVerticalSolidList"/>
    <dgm:cxn modelId="{566FFD72-7B2B-4D09-84CD-B1CCD49014F7}" type="presParOf" srcId="{C3D10C54-B544-4A4C-A9D5-12C895C83E98}" destId="{E3C93B47-02CE-4EA0-9C64-BB512F7BFFF3}" srcOrd="1" destOrd="0" presId="urn:microsoft.com/office/officeart/2018/2/layout/IconVerticalSolidList"/>
    <dgm:cxn modelId="{CE321A2F-7390-4615-A9FB-FEE16CE614F6}" type="presParOf" srcId="{C3D10C54-B544-4A4C-A9D5-12C895C83E98}" destId="{A64B1634-A878-436B-9106-F86522C72084}" srcOrd="2" destOrd="0" presId="urn:microsoft.com/office/officeart/2018/2/layout/IconVerticalSolidList"/>
    <dgm:cxn modelId="{9546100B-6C94-4848-84FD-D2013F1166CD}" type="presParOf" srcId="{C3D10C54-B544-4A4C-A9D5-12C895C83E98}" destId="{C84B226E-419A-4404-BF13-06D8F5887F9B}" srcOrd="3" destOrd="0" presId="urn:microsoft.com/office/officeart/2018/2/layout/IconVerticalSolidList"/>
    <dgm:cxn modelId="{BAEBF99A-2290-40B3-926A-FD6FD709AAD0}" type="presParOf" srcId="{389C8E60-ADE5-46BF-920B-06C3A89E14E8}" destId="{3ACA9C1D-CDCE-4F9E-B1B9-496AE5B2400D}" srcOrd="1" destOrd="0" presId="urn:microsoft.com/office/officeart/2018/2/layout/IconVerticalSolidList"/>
    <dgm:cxn modelId="{C9F4B454-D827-4105-A021-48BA35CDC48C}" type="presParOf" srcId="{389C8E60-ADE5-46BF-920B-06C3A89E14E8}" destId="{FC74215C-2483-4732-9F40-DC99C9830035}" srcOrd="2" destOrd="0" presId="urn:microsoft.com/office/officeart/2018/2/layout/IconVerticalSolidList"/>
    <dgm:cxn modelId="{9CECB4EC-D8F5-4A21-A7D4-F97EC91FADF4}" type="presParOf" srcId="{FC74215C-2483-4732-9F40-DC99C9830035}" destId="{4A9A47A9-DD73-4253-80F6-0F56D6044318}" srcOrd="0" destOrd="0" presId="urn:microsoft.com/office/officeart/2018/2/layout/IconVerticalSolidList"/>
    <dgm:cxn modelId="{1E693A81-90AE-48FD-B8C9-A204961F37F6}" type="presParOf" srcId="{FC74215C-2483-4732-9F40-DC99C9830035}" destId="{FB9EB765-CACB-4181-8226-8F53CB18653F}" srcOrd="1" destOrd="0" presId="urn:microsoft.com/office/officeart/2018/2/layout/IconVerticalSolidList"/>
    <dgm:cxn modelId="{68422C15-6DFC-4C2D-8684-7429908267E8}" type="presParOf" srcId="{FC74215C-2483-4732-9F40-DC99C9830035}" destId="{25C3C7B0-A369-4ACF-9213-DC6C7D5A352F}" srcOrd="2" destOrd="0" presId="urn:microsoft.com/office/officeart/2018/2/layout/IconVerticalSolidList"/>
    <dgm:cxn modelId="{CB4B9272-070F-41BB-8474-5A4666954FB8}" type="presParOf" srcId="{FC74215C-2483-4732-9F40-DC99C9830035}" destId="{3819C69A-4EF8-4F40-8F3E-48C37CFD0924}" srcOrd="3" destOrd="0" presId="urn:microsoft.com/office/officeart/2018/2/layout/IconVerticalSolidList"/>
    <dgm:cxn modelId="{A8E05B95-AEF7-464F-BB25-7E2381E02B07}" type="presParOf" srcId="{389C8E60-ADE5-46BF-920B-06C3A89E14E8}" destId="{AA2D6695-816D-4CEF-BD9A-C15F84D33046}" srcOrd="3" destOrd="0" presId="urn:microsoft.com/office/officeart/2018/2/layout/IconVerticalSolidList"/>
    <dgm:cxn modelId="{74285357-A6C1-49BE-B1C3-88EEF408F7A9}" type="presParOf" srcId="{389C8E60-ADE5-46BF-920B-06C3A89E14E8}" destId="{73503115-EE2A-4FFF-A9CE-43121CD4648A}" srcOrd="4" destOrd="0" presId="urn:microsoft.com/office/officeart/2018/2/layout/IconVerticalSolidList"/>
    <dgm:cxn modelId="{56A63DBA-84E4-4B52-83A1-91BA5B810B6B}" type="presParOf" srcId="{73503115-EE2A-4FFF-A9CE-43121CD4648A}" destId="{43B00511-4A5C-4521-A4B9-FDC353A44212}" srcOrd="0" destOrd="0" presId="urn:microsoft.com/office/officeart/2018/2/layout/IconVerticalSolidList"/>
    <dgm:cxn modelId="{9DE1D7E0-9026-4F84-A441-781D59B91E9F}" type="presParOf" srcId="{73503115-EE2A-4FFF-A9CE-43121CD4648A}" destId="{3EA882C3-7AF2-4F5E-A58A-EC876F240DB8}" srcOrd="1" destOrd="0" presId="urn:microsoft.com/office/officeart/2018/2/layout/IconVerticalSolidList"/>
    <dgm:cxn modelId="{A242AAEB-5949-4B1C-BF4C-76BC6A809F1F}" type="presParOf" srcId="{73503115-EE2A-4FFF-A9CE-43121CD4648A}" destId="{1A5E7187-D6B3-4471-A259-6F47DF47FCCC}" srcOrd="2" destOrd="0" presId="urn:microsoft.com/office/officeart/2018/2/layout/IconVerticalSolidList"/>
    <dgm:cxn modelId="{7F3967D2-7274-4A04-8C73-A140712895D7}" type="presParOf" srcId="{73503115-EE2A-4FFF-A9CE-43121CD4648A}" destId="{4A1099D5-58A5-4272-8B4F-28C50E54BDC5}" srcOrd="3" destOrd="0" presId="urn:microsoft.com/office/officeart/2018/2/layout/IconVerticalSolidList"/>
    <dgm:cxn modelId="{55B78345-7574-4136-B3D3-9A78CDFEE194}" type="presParOf" srcId="{389C8E60-ADE5-46BF-920B-06C3A89E14E8}" destId="{843C875B-4ED9-43E8-B3C3-A579CA407A9B}" srcOrd="5" destOrd="0" presId="urn:microsoft.com/office/officeart/2018/2/layout/IconVerticalSolidList"/>
    <dgm:cxn modelId="{69C88272-10C1-44DD-BABA-AEA1EAC881E8}" type="presParOf" srcId="{389C8E60-ADE5-46BF-920B-06C3A89E14E8}" destId="{57E42DC6-1683-4308-B64B-23A66F7615D2}" srcOrd="6" destOrd="0" presId="urn:microsoft.com/office/officeart/2018/2/layout/IconVerticalSolidList"/>
    <dgm:cxn modelId="{A5471921-3869-4225-8F22-D766B0C7DC2F}" type="presParOf" srcId="{57E42DC6-1683-4308-B64B-23A66F7615D2}" destId="{D0D94A20-2310-42F4-B82F-F699BFCA77B0}" srcOrd="0" destOrd="0" presId="urn:microsoft.com/office/officeart/2018/2/layout/IconVerticalSolidList"/>
    <dgm:cxn modelId="{13A9E7D1-7ADD-47BF-9EB7-A1E7A9DE265D}" type="presParOf" srcId="{57E42DC6-1683-4308-B64B-23A66F7615D2}" destId="{056F003E-B1EB-4F3E-AD63-7DF5957CF0A6}" srcOrd="1" destOrd="0" presId="urn:microsoft.com/office/officeart/2018/2/layout/IconVerticalSolidList"/>
    <dgm:cxn modelId="{7D115E8B-C851-49F5-A75F-C2E4DC4E2918}" type="presParOf" srcId="{57E42DC6-1683-4308-B64B-23A66F7615D2}" destId="{433DE2D0-8C21-4618-AE1D-57E233F95A78}" srcOrd="2" destOrd="0" presId="urn:microsoft.com/office/officeart/2018/2/layout/IconVerticalSolidList"/>
    <dgm:cxn modelId="{7333E91D-2992-4808-9579-BF936E18C216}" type="presParOf" srcId="{57E42DC6-1683-4308-B64B-23A66F7615D2}" destId="{E898E22D-CA71-4442-86D6-7431DBC9CC3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853C451-9E45-45A8-9968-1588F20A7F5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0659592-EDCB-4609-A6C1-CF99165F2DEA}">
      <dgm:prSet/>
      <dgm:spPr/>
      <dgm:t>
        <a:bodyPr/>
        <a:lstStyle/>
        <a:p>
          <a:r>
            <a:rPr lang="en-GB"/>
            <a:t>Alignment and Motivation – workers who are made to feel important are more likely to share  the organization’s vision and mission and to be driven to realize it (Drucker, 2008).</a:t>
          </a:r>
          <a:endParaRPr lang="en-US"/>
        </a:p>
      </dgm:t>
    </dgm:pt>
    <dgm:pt modelId="{A05EA05F-B4FC-46BE-8C1D-D4CAF1A0CE90}" type="parTrans" cxnId="{D8CB116F-33B7-4344-9717-CB41D62198A9}">
      <dgm:prSet/>
      <dgm:spPr/>
      <dgm:t>
        <a:bodyPr/>
        <a:lstStyle/>
        <a:p>
          <a:endParaRPr lang="en-US"/>
        </a:p>
      </dgm:t>
    </dgm:pt>
    <dgm:pt modelId="{ADF85349-0AA6-49E7-8635-E4AAB0D795B3}" type="sibTrans" cxnId="{D8CB116F-33B7-4344-9717-CB41D62198A9}">
      <dgm:prSet/>
      <dgm:spPr/>
      <dgm:t>
        <a:bodyPr/>
        <a:lstStyle/>
        <a:p>
          <a:endParaRPr lang="en-US"/>
        </a:p>
      </dgm:t>
    </dgm:pt>
    <dgm:pt modelId="{D98935D9-D6F1-4815-82EE-7344A0A4D251}">
      <dgm:prSet/>
      <dgm:spPr/>
      <dgm:t>
        <a:bodyPr/>
        <a:lstStyle/>
        <a:p>
          <a:r>
            <a:rPr lang="en-GB"/>
            <a:t>Organizational Culture – long term success depends on an environment of support, which can be promoted by positive manager behaviours (Schein, 2010). </a:t>
          </a:r>
          <a:endParaRPr lang="en-US"/>
        </a:p>
      </dgm:t>
    </dgm:pt>
    <dgm:pt modelId="{A0ECAC22-01C5-45FB-BC19-9C77BACC0771}" type="parTrans" cxnId="{A1CB6760-03F4-481C-9A7C-F3CB08D12C0D}">
      <dgm:prSet/>
      <dgm:spPr/>
      <dgm:t>
        <a:bodyPr/>
        <a:lstStyle/>
        <a:p>
          <a:endParaRPr lang="en-US"/>
        </a:p>
      </dgm:t>
    </dgm:pt>
    <dgm:pt modelId="{BFA88A4E-25DB-48C1-9CC0-B67F1266C343}" type="sibTrans" cxnId="{A1CB6760-03F4-481C-9A7C-F3CB08D12C0D}">
      <dgm:prSet/>
      <dgm:spPr/>
      <dgm:t>
        <a:bodyPr/>
        <a:lstStyle/>
        <a:p>
          <a:endParaRPr lang="en-US"/>
        </a:p>
      </dgm:t>
    </dgm:pt>
    <dgm:pt modelId="{E3D1E772-1178-4F5D-962B-F9E28CAACF11}" type="pres">
      <dgm:prSet presAssocID="{2853C451-9E45-45A8-9968-1588F20A7F57}" presName="root" presStyleCnt="0">
        <dgm:presLayoutVars>
          <dgm:dir/>
          <dgm:resizeHandles val="exact"/>
        </dgm:presLayoutVars>
      </dgm:prSet>
      <dgm:spPr/>
    </dgm:pt>
    <dgm:pt modelId="{A96780F7-4DFF-47DF-81FC-B3AAD90654C3}" type="pres">
      <dgm:prSet presAssocID="{F0659592-EDCB-4609-A6C1-CF99165F2DEA}" presName="compNode" presStyleCnt="0"/>
      <dgm:spPr/>
    </dgm:pt>
    <dgm:pt modelId="{05A66DAB-EF25-4B30-977A-3731CE6F5CC9}" type="pres">
      <dgm:prSet presAssocID="{F0659592-EDCB-4609-A6C1-CF99165F2DEA}" presName="bgRect" presStyleLbl="bgShp" presStyleIdx="0" presStyleCnt="2"/>
      <dgm:spPr/>
    </dgm:pt>
    <dgm:pt modelId="{BAA55E66-5768-4420-8778-789F1825D2F5}" type="pres">
      <dgm:prSet presAssocID="{F0659592-EDCB-4609-A6C1-CF99165F2DE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nections"/>
        </a:ext>
      </dgm:extLst>
    </dgm:pt>
    <dgm:pt modelId="{B157A4D9-B514-41E4-9764-F57F56E0369B}" type="pres">
      <dgm:prSet presAssocID="{F0659592-EDCB-4609-A6C1-CF99165F2DEA}" presName="spaceRect" presStyleCnt="0"/>
      <dgm:spPr/>
    </dgm:pt>
    <dgm:pt modelId="{95D0D47F-A8B7-4E12-9F36-F43083D7C166}" type="pres">
      <dgm:prSet presAssocID="{F0659592-EDCB-4609-A6C1-CF99165F2DEA}" presName="parTx" presStyleLbl="revTx" presStyleIdx="0" presStyleCnt="2">
        <dgm:presLayoutVars>
          <dgm:chMax val="0"/>
          <dgm:chPref val="0"/>
        </dgm:presLayoutVars>
      </dgm:prSet>
      <dgm:spPr/>
    </dgm:pt>
    <dgm:pt modelId="{AFA571F6-BC69-4846-996B-00258D93E4C7}" type="pres">
      <dgm:prSet presAssocID="{ADF85349-0AA6-49E7-8635-E4AAB0D795B3}" presName="sibTrans" presStyleCnt="0"/>
      <dgm:spPr/>
    </dgm:pt>
    <dgm:pt modelId="{FAC34053-1313-46C0-82EB-E43D5AECB8E3}" type="pres">
      <dgm:prSet presAssocID="{D98935D9-D6F1-4815-82EE-7344A0A4D251}" presName="compNode" presStyleCnt="0"/>
      <dgm:spPr/>
    </dgm:pt>
    <dgm:pt modelId="{7BE23E77-1DD4-4798-8ABD-8C43E542E730}" type="pres">
      <dgm:prSet presAssocID="{D98935D9-D6F1-4815-82EE-7344A0A4D251}" presName="bgRect" presStyleLbl="bgShp" presStyleIdx="1" presStyleCnt="2"/>
      <dgm:spPr/>
    </dgm:pt>
    <dgm:pt modelId="{DB628034-CAFE-4152-A030-3592383ACC7D}" type="pres">
      <dgm:prSet presAssocID="{D98935D9-D6F1-4815-82EE-7344A0A4D25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58581B34-4473-4BBC-A4E3-B8EDB32EE7F6}" type="pres">
      <dgm:prSet presAssocID="{D98935D9-D6F1-4815-82EE-7344A0A4D251}" presName="spaceRect" presStyleCnt="0"/>
      <dgm:spPr/>
    </dgm:pt>
    <dgm:pt modelId="{AEB0AE92-47AD-46AF-B38E-66C820612EF2}" type="pres">
      <dgm:prSet presAssocID="{D98935D9-D6F1-4815-82EE-7344A0A4D251}" presName="parTx" presStyleLbl="revTx" presStyleIdx="1" presStyleCnt="2">
        <dgm:presLayoutVars>
          <dgm:chMax val="0"/>
          <dgm:chPref val="0"/>
        </dgm:presLayoutVars>
      </dgm:prSet>
      <dgm:spPr/>
    </dgm:pt>
  </dgm:ptLst>
  <dgm:cxnLst>
    <dgm:cxn modelId="{A1CB6760-03F4-481C-9A7C-F3CB08D12C0D}" srcId="{2853C451-9E45-45A8-9968-1588F20A7F57}" destId="{D98935D9-D6F1-4815-82EE-7344A0A4D251}" srcOrd="1" destOrd="0" parTransId="{A0ECAC22-01C5-45FB-BC19-9C77BACC0771}" sibTransId="{BFA88A4E-25DB-48C1-9CC0-B67F1266C343}"/>
    <dgm:cxn modelId="{7148F346-8355-450A-87DB-2FF637F6ADEE}" type="presOf" srcId="{F0659592-EDCB-4609-A6C1-CF99165F2DEA}" destId="{95D0D47F-A8B7-4E12-9F36-F43083D7C166}" srcOrd="0" destOrd="0" presId="urn:microsoft.com/office/officeart/2018/2/layout/IconVerticalSolidList"/>
    <dgm:cxn modelId="{D8CB116F-33B7-4344-9717-CB41D62198A9}" srcId="{2853C451-9E45-45A8-9968-1588F20A7F57}" destId="{F0659592-EDCB-4609-A6C1-CF99165F2DEA}" srcOrd="0" destOrd="0" parTransId="{A05EA05F-B4FC-46BE-8C1D-D4CAF1A0CE90}" sibTransId="{ADF85349-0AA6-49E7-8635-E4AAB0D795B3}"/>
    <dgm:cxn modelId="{81DEF685-4892-444E-9939-435B7980BBB4}" type="presOf" srcId="{2853C451-9E45-45A8-9968-1588F20A7F57}" destId="{E3D1E772-1178-4F5D-962B-F9E28CAACF11}" srcOrd="0" destOrd="0" presId="urn:microsoft.com/office/officeart/2018/2/layout/IconVerticalSolidList"/>
    <dgm:cxn modelId="{6ABA30BB-05C4-4C5D-A866-DA623AC76B53}" type="presOf" srcId="{D98935D9-D6F1-4815-82EE-7344A0A4D251}" destId="{AEB0AE92-47AD-46AF-B38E-66C820612EF2}" srcOrd="0" destOrd="0" presId="urn:microsoft.com/office/officeart/2018/2/layout/IconVerticalSolidList"/>
    <dgm:cxn modelId="{0072B1F1-FEC3-45AC-9A2F-B365787EFD2A}" type="presParOf" srcId="{E3D1E772-1178-4F5D-962B-F9E28CAACF11}" destId="{A96780F7-4DFF-47DF-81FC-B3AAD90654C3}" srcOrd="0" destOrd="0" presId="urn:microsoft.com/office/officeart/2018/2/layout/IconVerticalSolidList"/>
    <dgm:cxn modelId="{7713BF11-8E25-445F-847A-76A2FD367B99}" type="presParOf" srcId="{A96780F7-4DFF-47DF-81FC-B3AAD90654C3}" destId="{05A66DAB-EF25-4B30-977A-3731CE6F5CC9}" srcOrd="0" destOrd="0" presId="urn:microsoft.com/office/officeart/2018/2/layout/IconVerticalSolidList"/>
    <dgm:cxn modelId="{0E730937-EA1E-410E-A91B-43CCC9B3C556}" type="presParOf" srcId="{A96780F7-4DFF-47DF-81FC-B3AAD90654C3}" destId="{BAA55E66-5768-4420-8778-789F1825D2F5}" srcOrd="1" destOrd="0" presId="urn:microsoft.com/office/officeart/2018/2/layout/IconVerticalSolidList"/>
    <dgm:cxn modelId="{CDFF3337-5725-4F5D-AAD0-292D4F643660}" type="presParOf" srcId="{A96780F7-4DFF-47DF-81FC-B3AAD90654C3}" destId="{B157A4D9-B514-41E4-9764-F57F56E0369B}" srcOrd="2" destOrd="0" presId="urn:microsoft.com/office/officeart/2018/2/layout/IconVerticalSolidList"/>
    <dgm:cxn modelId="{881F8D20-CCD5-4140-857E-CED0E911BC12}" type="presParOf" srcId="{A96780F7-4DFF-47DF-81FC-B3AAD90654C3}" destId="{95D0D47F-A8B7-4E12-9F36-F43083D7C166}" srcOrd="3" destOrd="0" presId="urn:microsoft.com/office/officeart/2018/2/layout/IconVerticalSolidList"/>
    <dgm:cxn modelId="{7BE3349A-265B-400E-ABAB-676C2F7C3DCC}" type="presParOf" srcId="{E3D1E772-1178-4F5D-962B-F9E28CAACF11}" destId="{AFA571F6-BC69-4846-996B-00258D93E4C7}" srcOrd="1" destOrd="0" presId="urn:microsoft.com/office/officeart/2018/2/layout/IconVerticalSolidList"/>
    <dgm:cxn modelId="{6A36B980-62B5-4912-882C-369EF45CCB8F}" type="presParOf" srcId="{E3D1E772-1178-4F5D-962B-F9E28CAACF11}" destId="{FAC34053-1313-46C0-82EB-E43D5AECB8E3}" srcOrd="2" destOrd="0" presId="urn:microsoft.com/office/officeart/2018/2/layout/IconVerticalSolidList"/>
    <dgm:cxn modelId="{1FE696CC-E061-420F-8307-EF44BF85F84C}" type="presParOf" srcId="{FAC34053-1313-46C0-82EB-E43D5AECB8E3}" destId="{7BE23E77-1DD4-4798-8ABD-8C43E542E730}" srcOrd="0" destOrd="0" presId="urn:microsoft.com/office/officeart/2018/2/layout/IconVerticalSolidList"/>
    <dgm:cxn modelId="{3B64717C-4CFB-486A-9792-DB7015C84C62}" type="presParOf" srcId="{FAC34053-1313-46C0-82EB-E43D5AECB8E3}" destId="{DB628034-CAFE-4152-A030-3592383ACC7D}" srcOrd="1" destOrd="0" presId="urn:microsoft.com/office/officeart/2018/2/layout/IconVerticalSolidList"/>
    <dgm:cxn modelId="{D70BAAAF-E9A7-45D1-B927-7E699D412AD1}" type="presParOf" srcId="{FAC34053-1313-46C0-82EB-E43D5AECB8E3}" destId="{58581B34-4473-4BBC-A4E3-B8EDB32EE7F6}" srcOrd="2" destOrd="0" presId="urn:microsoft.com/office/officeart/2018/2/layout/IconVerticalSolidList"/>
    <dgm:cxn modelId="{F94C825F-6A7E-45BC-AFF5-3067D221CF6E}" type="presParOf" srcId="{FAC34053-1313-46C0-82EB-E43D5AECB8E3}" destId="{AEB0AE92-47AD-46AF-B38E-66C820612EF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329BB36-CA8F-4A25-8CA0-0EA8786BF6B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3E773AE0-4113-430F-B04C-FD4C9A24F61A}">
      <dgm:prSet/>
      <dgm:spPr/>
      <dgm:t>
        <a:bodyPr/>
        <a:lstStyle/>
        <a:p>
          <a:r>
            <a:rPr lang="en-GB"/>
            <a:t>In conclusion, an organization’s vision and mission of a business are greatly impacted by both management and leadership styles.</a:t>
          </a:r>
          <a:endParaRPr lang="en-US"/>
        </a:p>
      </dgm:t>
    </dgm:pt>
    <dgm:pt modelId="{73BE1818-5EE7-47F0-86E3-ED0A781221FF}" type="parTrans" cxnId="{84D87B45-F5A4-4A27-9FCA-460A513475D1}">
      <dgm:prSet/>
      <dgm:spPr/>
      <dgm:t>
        <a:bodyPr/>
        <a:lstStyle/>
        <a:p>
          <a:endParaRPr lang="en-US"/>
        </a:p>
      </dgm:t>
    </dgm:pt>
    <dgm:pt modelId="{CF56F236-23A8-4F36-90FE-87C6558676F0}" type="sibTrans" cxnId="{84D87B45-F5A4-4A27-9FCA-460A513475D1}">
      <dgm:prSet/>
      <dgm:spPr/>
      <dgm:t>
        <a:bodyPr/>
        <a:lstStyle/>
        <a:p>
          <a:endParaRPr lang="en-US"/>
        </a:p>
      </dgm:t>
    </dgm:pt>
    <dgm:pt modelId="{0905C195-9DCD-4416-B636-FB4AB48ABB63}">
      <dgm:prSet/>
      <dgm:spPr/>
      <dgm:t>
        <a:bodyPr/>
        <a:lstStyle/>
        <a:p>
          <a:r>
            <a:rPr lang="en-GB"/>
            <a:t>Great managers make sure that the strategy is carried out effectively, and strong leaders motivate and inspire.</a:t>
          </a:r>
          <a:endParaRPr lang="en-US"/>
        </a:p>
      </dgm:t>
    </dgm:pt>
    <dgm:pt modelId="{FAE422C7-52FE-447A-A8F5-ECED540FDBA5}" type="parTrans" cxnId="{4569894F-0A64-4C25-A470-5DB781789384}">
      <dgm:prSet/>
      <dgm:spPr/>
      <dgm:t>
        <a:bodyPr/>
        <a:lstStyle/>
        <a:p>
          <a:endParaRPr lang="en-US"/>
        </a:p>
      </dgm:t>
    </dgm:pt>
    <dgm:pt modelId="{A7C9E5B6-721A-43CF-8D77-619EE415AEE5}" type="sibTrans" cxnId="{4569894F-0A64-4C25-A470-5DB781789384}">
      <dgm:prSet/>
      <dgm:spPr/>
      <dgm:t>
        <a:bodyPr/>
        <a:lstStyle/>
        <a:p>
          <a:endParaRPr lang="en-US"/>
        </a:p>
      </dgm:t>
    </dgm:pt>
    <dgm:pt modelId="{6394B7A6-0B0D-426F-87C6-D47A82B3ED62}">
      <dgm:prSet/>
      <dgm:spPr/>
      <dgm:t>
        <a:bodyPr/>
        <a:lstStyle/>
        <a:p>
          <a:r>
            <a:rPr lang="en-GB"/>
            <a:t>Sustainable success and organizational performance depend on striking a balance between these behaviours that are consistent with moral principles. </a:t>
          </a:r>
          <a:endParaRPr lang="en-US"/>
        </a:p>
      </dgm:t>
    </dgm:pt>
    <dgm:pt modelId="{D79BF68C-325E-4D37-91EF-5DC8523E0810}" type="parTrans" cxnId="{DC5C2DEE-7400-47B8-95B4-3FF5624B9BA8}">
      <dgm:prSet/>
      <dgm:spPr/>
      <dgm:t>
        <a:bodyPr/>
        <a:lstStyle/>
        <a:p>
          <a:endParaRPr lang="en-US"/>
        </a:p>
      </dgm:t>
    </dgm:pt>
    <dgm:pt modelId="{496B6E84-216D-49F3-9B04-BAC077D7DB0E}" type="sibTrans" cxnId="{DC5C2DEE-7400-47B8-95B4-3FF5624B9BA8}">
      <dgm:prSet/>
      <dgm:spPr/>
      <dgm:t>
        <a:bodyPr/>
        <a:lstStyle/>
        <a:p>
          <a:endParaRPr lang="en-US"/>
        </a:p>
      </dgm:t>
    </dgm:pt>
    <dgm:pt modelId="{6242E580-0A92-4FFE-BE22-8C933698C9D8}" type="pres">
      <dgm:prSet presAssocID="{3329BB36-CA8F-4A25-8CA0-0EA8786BF6BD}" presName="root" presStyleCnt="0">
        <dgm:presLayoutVars>
          <dgm:dir/>
          <dgm:resizeHandles val="exact"/>
        </dgm:presLayoutVars>
      </dgm:prSet>
      <dgm:spPr/>
    </dgm:pt>
    <dgm:pt modelId="{E5D2EC8E-2B54-49B8-8451-56299DAB4585}" type="pres">
      <dgm:prSet presAssocID="{3E773AE0-4113-430F-B04C-FD4C9A24F61A}" presName="compNode" presStyleCnt="0"/>
      <dgm:spPr/>
    </dgm:pt>
    <dgm:pt modelId="{DF375AE7-B436-40B5-8936-0335B33718DE}" type="pres">
      <dgm:prSet presAssocID="{3E773AE0-4113-430F-B04C-FD4C9A24F61A}" presName="bgRect" presStyleLbl="bgShp" presStyleIdx="0" presStyleCnt="3"/>
      <dgm:spPr/>
    </dgm:pt>
    <dgm:pt modelId="{439E8202-0CF4-4552-9F8C-72239AE7E5F5}" type="pres">
      <dgm:prSet presAssocID="{3E773AE0-4113-430F-B04C-FD4C9A24F61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2942C306-7178-4301-9D2F-A206423C8774}" type="pres">
      <dgm:prSet presAssocID="{3E773AE0-4113-430F-B04C-FD4C9A24F61A}" presName="spaceRect" presStyleCnt="0"/>
      <dgm:spPr/>
    </dgm:pt>
    <dgm:pt modelId="{66C0EDDC-078C-42C3-ADB1-3EAD8B5860BB}" type="pres">
      <dgm:prSet presAssocID="{3E773AE0-4113-430F-B04C-FD4C9A24F61A}" presName="parTx" presStyleLbl="revTx" presStyleIdx="0" presStyleCnt="3">
        <dgm:presLayoutVars>
          <dgm:chMax val="0"/>
          <dgm:chPref val="0"/>
        </dgm:presLayoutVars>
      </dgm:prSet>
      <dgm:spPr/>
    </dgm:pt>
    <dgm:pt modelId="{F1C435BF-59E8-4C7A-A687-AA87DD253CAA}" type="pres">
      <dgm:prSet presAssocID="{CF56F236-23A8-4F36-90FE-87C6558676F0}" presName="sibTrans" presStyleCnt="0"/>
      <dgm:spPr/>
    </dgm:pt>
    <dgm:pt modelId="{7F7D9917-B1F0-40A0-AE8D-FD2B24ED76FA}" type="pres">
      <dgm:prSet presAssocID="{0905C195-9DCD-4416-B636-FB4AB48ABB63}" presName="compNode" presStyleCnt="0"/>
      <dgm:spPr/>
    </dgm:pt>
    <dgm:pt modelId="{DAA99420-6DB7-433F-B703-98980A7481F0}" type="pres">
      <dgm:prSet presAssocID="{0905C195-9DCD-4416-B636-FB4AB48ABB63}" presName="bgRect" presStyleLbl="bgShp" presStyleIdx="1" presStyleCnt="3"/>
      <dgm:spPr/>
    </dgm:pt>
    <dgm:pt modelId="{945786BC-42D9-4AFF-A832-48D67AC6BE90}" type="pres">
      <dgm:prSet presAssocID="{0905C195-9DCD-4416-B636-FB4AB48ABB6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Success"/>
        </a:ext>
      </dgm:extLst>
    </dgm:pt>
    <dgm:pt modelId="{19EC1D7D-DD81-4CB5-9841-46D10B4A682A}" type="pres">
      <dgm:prSet presAssocID="{0905C195-9DCD-4416-B636-FB4AB48ABB63}" presName="spaceRect" presStyleCnt="0"/>
      <dgm:spPr/>
    </dgm:pt>
    <dgm:pt modelId="{D341EC65-978C-43A2-AF11-410EEF43264B}" type="pres">
      <dgm:prSet presAssocID="{0905C195-9DCD-4416-B636-FB4AB48ABB63}" presName="parTx" presStyleLbl="revTx" presStyleIdx="1" presStyleCnt="3">
        <dgm:presLayoutVars>
          <dgm:chMax val="0"/>
          <dgm:chPref val="0"/>
        </dgm:presLayoutVars>
      </dgm:prSet>
      <dgm:spPr/>
    </dgm:pt>
    <dgm:pt modelId="{54BBDFA5-CD98-4301-8C83-1A7F2DD597F4}" type="pres">
      <dgm:prSet presAssocID="{A7C9E5B6-721A-43CF-8D77-619EE415AEE5}" presName="sibTrans" presStyleCnt="0"/>
      <dgm:spPr/>
    </dgm:pt>
    <dgm:pt modelId="{BE17099E-5C1E-4716-8FA6-1EE6FF9E4454}" type="pres">
      <dgm:prSet presAssocID="{6394B7A6-0B0D-426F-87C6-D47A82B3ED62}" presName="compNode" presStyleCnt="0"/>
      <dgm:spPr/>
    </dgm:pt>
    <dgm:pt modelId="{B5A84731-7CF5-40B2-8DC4-C183CD8DCFB9}" type="pres">
      <dgm:prSet presAssocID="{6394B7A6-0B0D-426F-87C6-D47A82B3ED62}" presName="bgRect" presStyleLbl="bgShp" presStyleIdx="2" presStyleCnt="3"/>
      <dgm:spPr/>
    </dgm:pt>
    <dgm:pt modelId="{D4420088-CA21-443E-88FD-951B67BBEF83}" type="pres">
      <dgm:prSet presAssocID="{6394B7A6-0B0D-426F-87C6-D47A82B3ED6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E0C5E250-025B-4512-9234-401252E3F3C0}" type="pres">
      <dgm:prSet presAssocID="{6394B7A6-0B0D-426F-87C6-D47A82B3ED62}" presName="spaceRect" presStyleCnt="0"/>
      <dgm:spPr/>
    </dgm:pt>
    <dgm:pt modelId="{BAB12E95-DC17-44A6-8E00-814A9261567F}" type="pres">
      <dgm:prSet presAssocID="{6394B7A6-0B0D-426F-87C6-D47A82B3ED62}" presName="parTx" presStyleLbl="revTx" presStyleIdx="2" presStyleCnt="3">
        <dgm:presLayoutVars>
          <dgm:chMax val="0"/>
          <dgm:chPref val="0"/>
        </dgm:presLayoutVars>
      </dgm:prSet>
      <dgm:spPr/>
    </dgm:pt>
  </dgm:ptLst>
  <dgm:cxnLst>
    <dgm:cxn modelId="{5C9B3A40-6A25-4F2E-A2ED-6C5076ED1DC4}" type="presOf" srcId="{3329BB36-CA8F-4A25-8CA0-0EA8786BF6BD}" destId="{6242E580-0A92-4FFE-BE22-8C933698C9D8}" srcOrd="0" destOrd="0" presId="urn:microsoft.com/office/officeart/2018/2/layout/IconVerticalSolidList"/>
    <dgm:cxn modelId="{84D87B45-F5A4-4A27-9FCA-460A513475D1}" srcId="{3329BB36-CA8F-4A25-8CA0-0EA8786BF6BD}" destId="{3E773AE0-4113-430F-B04C-FD4C9A24F61A}" srcOrd="0" destOrd="0" parTransId="{73BE1818-5EE7-47F0-86E3-ED0A781221FF}" sibTransId="{CF56F236-23A8-4F36-90FE-87C6558676F0}"/>
    <dgm:cxn modelId="{2DF03B6B-9ECA-46B1-A1BE-A7D35A631754}" type="presOf" srcId="{3E773AE0-4113-430F-B04C-FD4C9A24F61A}" destId="{66C0EDDC-078C-42C3-ADB1-3EAD8B5860BB}" srcOrd="0" destOrd="0" presId="urn:microsoft.com/office/officeart/2018/2/layout/IconVerticalSolidList"/>
    <dgm:cxn modelId="{4569894F-0A64-4C25-A470-5DB781789384}" srcId="{3329BB36-CA8F-4A25-8CA0-0EA8786BF6BD}" destId="{0905C195-9DCD-4416-B636-FB4AB48ABB63}" srcOrd="1" destOrd="0" parTransId="{FAE422C7-52FE-447A-A8F5-ECED540FDBA5}" sibTransId="{A7C9E5B6-721A-43CF-8D77-619EE415AEE5}"/>
    <dgm:cxn modelId="{B85CFCBA-4515-4F98-9771-F3C057CA630D}" type="presOf" srcId="{6394B7A6-0B0D-426F-87C6-D47A82B3ED62}" destId="{BAB12E95-DC17-44A6-8E00-814A9261567F}" srcOrd="0" destOrd="0" presId="urn:microsoft.com/office/officeart/2018/2/layout/IconVerticalSolidList"/>
    <dgm:cxn modelId="{D945EEBB-9FE6-4EAB-A6D8-811592D03355}" type="presOf" srcId="{0905C195-9DCD-4416-B636-FB4AB48ABB63}" destId="{D341EC65-978C-43A2-AF11-410EEF43264B}" srcOrd="0" destOrd="0" presId="urn:microsoft.com/office/officeart/2018/2/layout/IconVerticalSolidList"/>
    <dgm:cxn modelId="{DC5C2DEE-7400-47B8-95B4-3FF5624B9BA8}" srcId="{3329BB36-CA8F-4A25-8CA0-0EA8786BF6BD}" destId="{6394B7A6-0B0D-426F-87C6-D47A82B3ED62}" srcOrd="2" destOrd="0" parTransId="{D79BF68C-325E-4D37-91EF-5DC8523E0810}" sibTransId="{496B6E84-216D-49F3-9B04-BAC077D7DB0E}"/>
    <dgm:cxn modelId="{44998D90-6191-42C7-947F-FC5628386E96}" type="presParOf" srcId="{6242E580-0A92-4FFE-BE22-8C933698C9D8}" destId="{E5D2EC8E-2B54-49B8-8451-56299DAB4585}" srcOrd="0" destOrd="0" presId="urn:microsoft.com/office/officeart/2018/2/layout/IconVerticalSolidList"/>
    <dgm:cxn modelId="{1B6C6C66-A32C-48FC-BFC1-590D69FE6C83}" type="presParOf" srcId="{E5D2EC8E-2B54-49B8-8451-56299DAB4585}" destId="{DF375AE7-B436-40B5-8936-0335B33718DE}" srcOrd="0" destOrd="0" presId="urn:microsoft.com/office/officeart/2018/2/layout/IconVerticalSolidList"/>
    <dgm:cxn modelId="{1702B206-452D-47A2-86A1-E28C9F6EB565}" type="presParOf" srcId="{E5D2EC8E-2B54-49B8-8451-56299DAB4585}" destId="{439E8202-0CF4-4552-9F8C-72239AE7E5F5}" srcOrd="1" destOrd="0" presId="urn:microsoft.com/office/officeart/2018/2/layout/IconVerticalSolidList"/>
    <dgm:cxn modelId="{FAB37A6C-49D8-441E-B487-00F10A98C745}" type="presParOf" srcId="{E5D2EC8E-2B54-49B8-8451-56299DAB4585}" destId="{2942C306-7178-4301-9D2F-A206423C8774}" srcOrd="2" destOrd="0" presId="urn:microsoft.com/office/officeart/2018/2/layout/IconVerticalSolidList"/>
    <dgm:cxn modelId="{186B9A06-CD24-4728-AD19-3692AAEBF663}" type="presParOf" srcId="{E5D2EC8E-2B54-49B8-8451-56299DAB4585}" destId="{66C0EDDC-078C-42C3-ADB1-3EAD8B5860BB}" srcOrd="3" destOrd="0" presId="urn:microsoft.com/office/officeart/2018/2/layout/IconVerticalSolidList"/>
    <dgm:cxn modelId="{8B49DF43-C9DD-48FA-92FB-6D23F1EB58FC}" type="presParOf" srcId="{6242E580-0A92-4FFE-BE22-8C933698C9D8}" destId="{F1C435BF-59E8-4C7A-A687-AA87DD253CAA}" srcOrd="1" destOrd="0" presId="urn:microsoft.com/office/officeart/2018/2/layout/IconVerticalSolidList"/>
    <dgm:cxn modelId="{16104261-F8D2-4F8A-81FD-BF7757C02BA9}" type="presParOf" srcId="{6242E580-0A92-4FFE-BE22-8C933698C9D8}" destId="{7F7D9917-B1F0-40A0-AE8D-FD2B24ED76FA}" srcOrd="2" destOrd="0" presId="urn:microsoft.com/office/officeart/2018/2/layout/IconVerticalSolidList"/>
    <dgm:cxn modelId="{6C685F2E-6785-4720-BDEA-9E717D7E66A5}" type="presParOf" srcId="{7F7D9917-B1F0-40A0-AE8D-FD2B24ED76FA}" destId="{DAA99420-6DB7-433F-B703-98980A7481F0}" srcOrd="0" destOrd="0" presId="urn:microsoft.com/office/officeart/2018/2/layout/IconVerticalSolidList"/>
    <dgm:cxn modelId="{590093BF-6A31-459B-A55C-5D556B98C442}" type="presParOf" srcId="{7F7D9917-B1F0-40A0-AE8D-FD2B24ED76FA}" destId="{945786BC-42D9-4AFF-A832-48D67AC6BE90}" srcOrd="1" destOrd="0" presId="urn:microsoft.com/office/officeart/2018/2/layout/IconVerticalSolidList"/>
    <dgm:cxn modelId="{B01B877B-3BE5-4AC0-A114-F323DF95050B}" type="presParOf" srcId="{7F7D9917-B1F0-40A0-AE8D-FD2B24ED76FA}" destId="{19EC1D7D-DD81-4CB5-9841-46D10B4A682A}" srcOrd="2" destOrd="0" presId="urn:microsoft.com/office/officeart/2018/2/layout/IconVerticalSolidList"/>
    <dgm:cxn modelId="{91A70341-CB60-4FE7-9F34-06A0F4A67AFA}" type="presParOf" srcId="{7F7D9917-B1F0-40A0-AE8D-FD2B24ED76FA}" destId="{D341EC65-978C-43A2-AF11-410EEF43264B}" srcOrd="3" destOrd="0" presId="urn:microsoft.com/office/officeart/2018/2/layout/IconVerticalSolidList"/>
    <dgm:cxn modelId="{56AA0BF8-3A17-4109-8E1D-BDF44F4645E2}" type="presParOf" srcId="{6242E580-0A92-4FFE-BE22-8C933698C9D8}" destId="{54BBDFA5-CD98-4301-8C83-1A7F2DD597F4}" srcOrd="3" destOrd="0" presId="urn:microsoft.com/office/officeart/2018/2/layout/IconVerticalSolidList"/>
    <dgm:cxn modelId="{E42C95D2-2F78-4479-A6BA-FA2899812BEC}" type="presParOf" srcId="{6242E580-0A92-4FFE-BE22-8C933698C9D8}" destId="{BE17099E-5C1E-4716-8FA6-1EE6FF9E4454}" srcOrd="4" destOrd="0" presId="urn:microsoft.com/office/officeart/2018/2/layout/IconVerticalSolidList"/>
    <dgm:cxn modelId="{949B6987-8A9A-4D0A-A3A8-D8980D806A78}" type="presParOf" srcId="{BE17099E-5C1E-4716-8FA6-1EE6FF9E4454}" destId="{B5A84731-7CF5-40B2-8DC4-C183CD8DCFB9}" srcOrd="0" destOrd="0" presId="urn:microsoft.com/office/officeart/2018/2/layout/IconVerticalSolidList"/>
    <dgm:cxn modelId="{2B742EDA-1153-4A17-9092-2F701615B47F}" type="presParOf" srcId="{BE17099E-5C1E-4716-8FA6-1EE6FF9E4454}" destId="{D4420088-CA21-443E-88FD-951B67BBEF83}" srcOrd="1" destOrd="0" presId="urn:microsoft.com/office/officeart/2018/2/layout/IconVerticalSolidList"/>
    <dgm:cxn modelId="{D62ABE7B-9EEB-454A-AB2D-BCDE48291CAC}" type="presParOf" srcId="{BE17099E-5C1E-4716-8FA6-1EE6FF9E4454}" destId="{E0C5E250-025B-4512-9234-401252E3F3C0}" srcOrd="2" destOrd="0" presId="urn:microsoft.com/office/officeart/2018/2/layout/IconVerticalSolidList"/>
    <dgm:cxn modelId="{7555C8A6-A780-438E-A05E-8620EFF107F8}" type="presParOf" srcId="{BE17099E-5C1E-4716-8FA6-1EE6FF9E4454}" destId="{BAB12E95-DC17-44A6-8E00-814A9261567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3819E34-0622-4FEB-9219-CDB30F04FB6E}"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54ECFEBF-EADC-4579-9A40-4109436339A9}">
      <dgm:prSet/>
      <dgm:spPr/>
      <dgm:t>
        <a:bodyPr/>
        <a:lstStyle/>
        <a:p>
          <a:pPr>
            <a:defRPr cap="all"/>
          </a:pPr>
          <a:r>
            <a:rPr lang="en-GB"/>
            <a:t>Thank you all for your attention!!!</a:t>
          </a:r>
          <a:endParaRPr lang="en-US"/>
        </a:p>
      </dgm:t>
    </dgm:pt>
    <dgm:pt modelId="{52A5BDBC-A82D-40FE-B768-996873430285}" type="parTrans" cxnId="{37C4F267-FE40-478F-86E4-1B59CD9BEB9F}">
      <dgm:prSet/>
      <dgm:spPr/>
      <dgm:t>
        <a:bodyPr/>
        <a:lstStyle/>
        <a:p>
          <a:endParaRPr lang="en-US"/>
        </a:p>
      </dgm:t>
    </dgm:pt>
    <dgm:pt modelId="{7F94CEE5-3196-45DE-85DE-62C9F2EF022A}" type="sibTrans" cxnId="{37C4F267-FE40-478F-86E4-1B59CD9BEB9F}">
      <dgm:prSet/>
      <dgm:spPr/>
      <dgm:t>
        <a:bodyPr/>
        <a:lstStyle/>
        <a:p>
          <a:endParaRPr lang="en-US"/>
        </a:p>
      </dgm:t>
    </dgm:pt>
    <dgm:pt modelId="{210E85BB-E217-4D5B-B50E-3B187BD51B77}">
      <dgm:prSet/>
      <dgm:spPr/>
      <dgm:t>
        <a:bodyPr/>
        <a:lstStyle/>
        <a:p>
          <a:pPr>
            <a:defRPr cap="all"/>
          </a:pPr>
          <a:r>
            <a:rPr lang="en-GB"/>
            <a:t>Any questions?!</a:t>
          </a:r>
          <a:endParaRPr lang="en-US"/>
        </a:p>
      </dgm:t>
    </dgm:pt>
    <dgm:pt modelId="{D30FEC77-DB48-4A10-9A97-1C35DB069EFF}" type="parTrans" cxnId="{D9FE078C-676C-47E5-8DCF-BCC2BADCD98C}">
      <dgm:prSet/>
      <dgm:spPr/>
      <dgm:t>
        <a:bodyPr/>
        <a:lstStyle/>
        <a:p>
          <a:endParaRPr lang="en-US"/>
        </a:p>
      </dgm:t>
    </dgm:pt>
    <dgm:pt modelId="{937B91B8-880C-441F-8FFD-058C752798BB}" type="sibTrans" cxnId="{D9FE078C-676C-47E5-8DCF-BCC2BADCD98C}">
      <dgm:prSet/>
      <dgm:spPr/>
      <dgm:t>
        <a:bodyPr/>
        <a:lstStyle/>
        <a:p>
          <a:endParaRPr lang="en-US"/>
        </a:p>
      </dgm:t>
    </dgm:pt>
    <dgm:pt modelId="{A2AD2402-452B-4D69-8953-8474AD10833A}" type="pres">
      <dgm:prSet presAssocID="{D3819E34-0622-4FEB-9219-CDB30F04FB6E}" presName="root" presStyleCnt="0">
        <dgm:presLayoutVars>
          <dgm:dir/>
          <dgm:resizeHandles val="exact"/>
        </dgm:presLayoutVars>
      </dgm:prSet>
      <dgm:spPr/>
    </dgm:pt>
    <dgm:pt modelId="{32048C89-53A3-4037-B819-4B9E7035FE07}" type="pres">
      <dgm:prSet presAssocID="{54ECFEBF-EADC-4579-9A40-4109436339A9}" presName="compNode" presStyleCnt="0"/>
      <dgm:spPr/>
    </dgm:pt>
    <dgm:pt modelId="{ECBBFAE2-FF23-4BDE-B00B-C355554ABF27}" type="pres">
      <dgm:prSet presAssocID="{54ECFEBF-EADC-4579-9A40-4109436339A9}" presName="iconBgRect" presStyleLbl="bgShp" presStyleIdx="0" presStyleCnt="2"/>
      <dgm:spPr/>
    </dgm:pt>
    <dgm:pt modelId="{CF959E65-A904-4F4D-955A-647DC22B7660}" type="pres">
      <dgm:prSet presAssocID="{54ECFEBF-EADC-4579-9A40-4109436339A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rketing"/>
        </a:ext>
      </dgm:extLst>
    </dgm:pt>
    <dgm:pt modelId="{AC56C883-5A5F-4E89-A5F3-04E63985180E}" type="pres">
      <dgm:prSet presAssocID="{54ECFEBF-EADC-4579-9A40-4109436339A9}" presName="spaceRect" presStyleCnt="0"/>
      <dgm:spPr/>
    </dgm:pt>
    <dgm:pt modelId="{0B679C7C-3AD9-43F8-92BF-3E273F3B9D98}" type="pres">
      <dgm:prSet presAssocID="{54ECFEBF-EADC-4579-9A40-4109436339A9}" presName="textRect" presStyleLbl="revTx" presStyleIdx="0" presStyleCnt="2">
        <dgm:presLayoutVars>
          <dgm:chMax val="1"/>
          <dgm:chPref val="1"/>
        </dgm:presLayoutVars>
      </dgm:prSet>
      <dgm:spPr/>
    </dgm:pt>
    <dgm:pt modelId="{06A644F6-617E-4206-9131-4F6F8E32B1FA}" type="pres">
      <dgm:prSet presAssocID="{7F94CEE5-3196-45DE-85DE-62C9F2EF022A}" presName="sibTrans" presStyleCnt="0"/>
      <dgm:spPr/>
    </dgm:pt>
    <dgm:pt modelId="{9CDC2D48-C989-4EAE-B050-82261EB90D1E}" type="pres">
      <dgm:prSet presAssocID="{210E85BB-E217-4D5B-B50E-3B187BD51B77}" presName="compNode" presStyleCnt="0"/>
      <dgm:spPr/>
    </dgm:pt>
    <dgm:pt modelId="{43336A59-2A9B-4B7D-A8EF-EFBD1526A181}" type="pres">
      <dgm:prSet presAssocID="{210E85BB-E217-4D5B-B50E-3B187BD51B77}" presName="iconBgRect" presStyleLbl="bgShp" presStyleIdx="1" presStyleCnt="2"/>
      <dgm:spPr/>
    </dgm:pt>
    <dgm:pt modelId="{37D2622A-E0FD-4736-854B-B6EFF78DEE67}" type="pres">
      <dgm:prSet presAssocID="{210E85BB-E217-4D5B-B50E-3B187BD51B7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 mark"/>
        </a:ext>
      </dgm:extLst>
    </dgm:pt>
    <dgm:pt modelId="{235F5693-973D-4BF3-AA15-BDEB90181339}" type="pres">
      <dgm:prSet presAssocID="{210E85BB-E217-4D5B-B50E-3B187BD51B77}" presName="spaceRect" presStyleCnt="0"/>
      <dgm:spPr/>
    </dgm:pt>
    <dgm:pt modelId="{32C8F73B-6A6F-48A8-B17A-07A47CA0EA0D}" type="pres">
      <dgm:prSet presAssocID="{210E85BB-E217-4D5B-B50E-3B187BD51B77}" presName="textRect" presStyleLbl="revTx" presStyleIdx="1" presStyleCnt="2">
        <dgm:presLayoutVars>
          <dgm:chMax val="1"/>
          <dgm:chPref val="1"/>
        </dgm:presLayoutVars>
      </dgm:prSet>
      <dgm:spPr/>
    </dgm:pt>
  </dgm:ptLst>
  <dgm:cxnLst>
    <dgm:cxn modelId="{37C4F267-FE40-478F-86E4-1B59CD9BEB9F}" srcId="{D3819E34-0622-4FEB-9219-CDB30F04FB6E}" destId="{54ECFEBF-EADC-4579-9A40-4109436339A9}" srcOrd="0" destOrd="0" parTransId="{52A5BDBC-A82D-40FE-B768-996873430285}" sibTransId="{7F94CEE5-3196-45DE-85DE-62C9F2EF022A}"/>
    <dgm:cxn modelId="{1F86114B-E81D-467C-BFE1-C19B3212F21C}" type="presOf" srcId="{D3819E34-0622-4FEB-9219-CDB30F04FB6E}" destId="{A2AD2402-452B-4D69-8953-8474AD10833A}" srcOrd="0" destOrd="0" presId="urn:microsoft.com/office/officeart/2018/5/layout/IconCircleLabelList"/>
    <dgm:cxn modelId="{D0CE674F-FC71-473D-A7D1-0B92D65E26AC}" type="presOf" srcId="{210E85BB-E217-4D5B-B50E-3B187BD51B77}" destId="{32C8F73B-6A6F-48A8-B17A-07A47CA0EA0D}" srcOrd="0" destOrd="0" presId="urn:microsoft.com/office/officeart/2018/5/layout/IconCircleLabelList"/>
    <dgm:cxn modelId="{D9FE078C-676C-47E5-8DCF-BCC2BADCD98C}" srcId="{D3819E34-0622-4FEB-9219-CDB30F04FB6E}" destId="{210E85BB-E217-4D5B-B50E-3B187BD51B77}" srcOrd="1" destOrd="0" parTransId="{D30FEC77-DB48-4A10-9A97-1C35DB069EFF}" sibTransId="{937B91B8-880C-441F-8FFD-058C752798BB}"/>
    <dgm:cxn modelId="{70C0F5F6-1836-4CCB-AD28-8F5DA9BF88C1}" type="presOf" srcId="{54ECFEBF-EADC-4579-9A40-4109436339A9}" destId="{0B679C7C-3AD9-43F8-92BF-3E273F3B9D98}" srcOrd="0" destOrd="0" presId="urn:microsoft.com/office/officeart/2018/5/layout/IconCircleLabelList"/>
    <dgm:cxn modelId="{8D867F82-F376-476A-880F-8C817A90A363}" type="presParOf" srcId="{A2AD2402-452B-4D69-8953-8474AD10833A}" destId="{32048C89-53A3-4037-B819-4B9E7035FE07}" srcOrd="0" destOrd="0" presId="urn:microsoft.com/office/officeart/2018/5/layout/IconCircleLabelList"/>
    <dgm:cxn modelId="{524906C1-CBD5-43F1-AB04-D474ACD3462F}" type="presParOf" srcId="{32048C89-53A3-4037-B819-4B9E7035FE07}" destId="{ECBBFAE2-FF23-4BDE-B00B-C355554ABF27}" srcOrd="0" destOrd="0" presId="urn:microsoft.com/office/officeart/2018/5/layout/IconCircleLabelList"/>
    <dgm:cxn modelId="{7CF2ED85-A3AB-4B5A-87C9-8A53EFB38FEF}" type="presParOf" srcId="{32048C89-53A3-4037-B819-4B9E7035FE07}" destId="{CF959E65-A904-4F4D-955A-647DC22B7660}" srcOrd="1" destOrd="0" presId="urn:microsoft.com/office/officeart/2018/5/layout/IconCircleLabelList"/>
    <dgm:cxn modelId="{314065EA-1B44-4777-BDBD-696ADB67F84A}" type="presParOf" srcId="{32048C89-53A3-4037-B819-4B9E7035FE07}" destId="{AC56C883-5A5F-4E89-A5F3-04E63985180E}" srcOrd="2" destOrd="0" presId="urn:microsoft.com/office/officeart/2018/5/layout/IconCircleLabelList"/>
    <dgm:cxn modelId="{B7B245EA-BF7E-4045-A448-4C508460061B}" type="presParOf" srcId="{32048C89-53A3-4037-B819-4B9E7035FE07}" destId="{0B679C7C-3AD9-43F8-92BF-3E273F3B9D98}" srcOrd="3" destOrd="0" presId="urn:microsoft.com/office/officeart/2018/5/layout/IconCircleLabelList"/>
    <dgm:cxn modelId="{2F16D533-A0B6-4BCD-853D-7CB0509699F6}" type="presParOf" srcId="{A2AD2402-452B-4D69-8953-8474AD10833A}" destId="{06A644F6-617E-4206-9131-4F6F8E32B1FA}" srcOrd="1" destOrd="0" presId="urn:microsoft.com/office/officeart/2018/5/layout/IconCircleLabelList"/>
    <dgm:cxn modelId="{1E602517-AFC0-4B4D-9137-8F58A715979D}" type="presParOf" srcId="{A2AD2402-452B-4D69-8953-8474AD10833A}" destId="{9CDC2D48-C989-4EAE-B050-82261EB90D1E}" srcOrd="2" destOrd="0" presId="urn:microsoft.com/office/officeart/2018/5/layout/IconCircleLabelList"/>
    <dgm:cxn modelId="{60463E1B-D469-45F6-A780-66566EA315CC}" type="presParOf" srcId="{9CDC2D48-C989-4EAE-B050-82261EB90D1E}" destId="{43336A59-2A9B-4B7D-A8EF-EFBD1526A181}" srcOrd="0" destOrd="0" presId="urn:microsoft.com/office/officeart/2018/5/layout/IconCircleLabelList"/>
    <dgm:cxn modelId="{AA3C863C-86AF-49C6-86DB-84543F97F99E}" type="presParOf" srcId="{9CDC2D48-C989-4EAE-B050-82261EB90D1E}" destId="{37D2622A-E0FD-4736-854B-B6EFF78DEE67}" srcOrd="1" destOrd="0" presId="urn:microsoft.com/office/officeart/2018/5/layout/IconCircleLabelList"/>
    <dgm:cxn modelId="{E1BD9F46-A383-461D-925E-F59095A1F9C1}" type="presParOf" srcId="{9CDC2D48-C989-4EAE-B050-82261EB90D1E}" destId="{235F5693-973D-4BF3-AA15-BDEB90181339}" srcOrd="2" destOrd="0" presId="urn:microsoft.com/office/officeart/2018/5/layout/IconCircleLabelList"/>
    <dgm:cxn modelId="{BE32DA22-2F31-4A9A-BFE0-D88160A781A7}" type="presParOf" srcId="{9CDC2D48-C989-4EAE-B050-82261EB90D1E}" destId="{32C8F73B-6A6F-48A8-B17A-07A47CA0EA0D}"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0DF8F7-C8BC-424B-B607-E28275E00557}">
      <dsp:nvSpPr>
        <dsp:cNvPr id="0" name=""/>
        <dsp:cNvSpPr/>
      </dsp:nvSpPr>
      <dsp:spPr>
        <a:xfrm>
          <a:off x="471686" y="1023679"/>
          <a:ext cx="765703" cy="7657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7AC46E-CC31-4354-8BDE-01BC8F29A971}">
      <dsp:nvSpPr>
        <dsp:cNvPr id="0" name=""/>
        <dsp:cNvSpPr/>
      </dsp:nvSpPr>
      <dsp:spPr>
        <a:xfrm>
          <a:off x="3756" y="2346802"/>
          <a:ext cx="1701562" cy="23928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dirty="0"/>
            <a:t>Interpersonal roles involve building connections with people, both inside and outside the organizations .</a:t>
          </a:r>
          <a:endParaRPr lang="en-US" sz="1800" kern="1200" dirty="0"/>
        </a:p>
      </dsp:txBody>
      <dsp:txXfrm>
        <a:off x="3756" y="2346802"/>
        <a:ext cx="1701562" cy="2392822"/>
      </dsp:txXfrm>
    </dsp:sp>
    <dsp:sp modelId="{C54498FE-4024-4232-B4EC-054876724256}">
      <dsp:nvSpPr>
        <dsp:cNvPr id="0" name=""/>
        <dsp:cNvSpPr/>
      </dsp:nvSpPr>
      <dsp:spPr>
        <a:xfrm>
          <a:off x="2471022" y="1023679"/>
          <a:ext cx="765703" cy="7657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A7CC88-3EB4-4277-9EF4-430E5D58D562}">
      <dsp:nvSpPr>
        <dsp:cNvPr id="0" name=""/>
        <dsp:cNvSpPr/>
      </dsp:nvSpPr>
      <dsp:spPr>
        <a:xfrm>
          <a:off x="2003092" y="2346802"/>
          <a:ext cx="1701562" cy="23928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dirty="0"/>
            <a:t>Figurehead , leader, and liaison roles are crucial for organizational success, focusing on effective communication, leadership, and networking . </a:t>
          </a:r>
          <a:endParaRPr lang="en-US" sz="1800" kern="1200" dirty="0"/>
        </a:p>
      </dsp:txBody>
      <dsp:txXfrm>
        <a:off x="2003092" y="2346802"/>
        <a:ext cx="1701562" cy="2392822"/>
      </dsp:txXfrm>
    </dsp:sp>
    <dsp:sp modelId="{E7221B95-DB90-49B3-949F-CD5F6D6EE498}">
      <dsp:nvSpPr>
        <dsp:cNvPr id="0" name=""/>
        <dsp:cNvSpPr/>
      </dsp:nvSpPr>
      <dsp:spPr>
        <a:xfrm>
          <a:off x="4470358" y="1023679"/>
          <a:ext cx="765703" cy="76570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2C6867-BA10-4478-A7FC-806FF86F117A}">
      <dsp:nvSpPr>
        <dsp:cNvPr id="0" name=""/>
        <dsp:cNvSpPr/>
      </dsp:nvSpPr>
      <dsp:spPr>
        <a:xfrm>
          <a:off x="4002428" y="2346802"/>
          <a:ext cx="1701562" cy="23928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dirty="0"/>
            <a:t>Managers monitor trends, provide decision making, and ensure team alignment .  </a:t>
          </a:r>
          <a:endParaRPr lang="en-US" sz="1800" kern="1200" dirty="0"/>
        </a:p>
      </dsp:txBody>
      <dsp:txXfrm>
        <a:off x="4002428" y="2346802"/>
        <a:ext cx="1701562" cy="2392822"/>
      </dsp:txXfrm>
    </dsp:sp>
    <dsp:sp modelId="{16093D9A-B31E-4179-A3F0-A6640EEA729C}">
      <dsp:nvSpPr>
        <dsp:cNvPr id="0" name=""/>
        <dsp:cNvSpPr/>
      </dsp:nvSpPr>
      <dsp:spPr>
        <a:xfrm>
          <a:off x="6469694" y="1023679"/>
          <a:ext cx="765703" cy="76570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E87FC4-5DD1-40DA-AAF4-239C3CE053E4}">
      <dsp:nvSpPr>
        <dsp:cNvPr id="0" name=""/>
        <dsp:cNvSpPr/>
      </dsp:nvSpPr>
      <dsp:spPr>
        <a:xfrm>
          <a:off x="6001764" y="2346802"/>
          <a:ext cx="1701562" cy="23928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dirty="0"/>
            <a:t>Disseminators sharing information from external sources or within the organization with team members. </a:t>
          </a:r>
          <a:endParaRPr lang="en-US" sz="1800" kern="1200" dirty="0"/>
        </a:p>
      </dsp:txBody>
      <dsp:txXfrm>
        <a:off x="6001764" y="2346802"/>
        <a:ext cx="1701562" cy="239282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C3A1ED-A54D-4859-83BC-A0F8704565FB}">
      <dsp:nvSpPr>
        <dsp:cNvPr id="0" name=""/>
        <dsp:cNvSpPr/>
      </dsp:nvSpPr>
      <dsp:spPr>
        <a:xfrm>
          <a:off x="0" y="2319"/>
          <a:ext cx="6245265" cy="117572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C93B47-02CE-4EA0-9C64-BB512F7BFFF3}">
      <dsp:nvSpPr>
        <dsp:cNvPr id="0" name=""/>
        <dsp:cNvSpPr/>
      </dsp:nvSpPr>
      <dsp:spPr>
        <a:xfrm>
          <a:off x="355657" y="266858"/>
          <a:ext cx="646650" cy="6466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84B226E-419A-4404-BF13-06D8F5887F9B}">
      <dsp:nvSpPr>
        <dsp:cNvPr id="0" name=""/>
        <dsp:cNvSpPr/>
      </dsp:nvSpPr>
      <dsp:spPr>
        <a:xfrm>
          <a:off x="1357965" y="231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GB" sz="2200" kern="1200"/>
            <a:t>Informational roles involve managers interacting with external and internal information sources .</a:t>
          </a:r>
          <a:endParaRPr lang="en-US" sz="2200" kern="1200"/>
        </a:p>
      </dsp:txBody>
      <dsp:txXfrm>
        <a:off x="1357965" y="2319"/>
        <a:ext cx="4887299" cy="1175727"/>
      </dsp:txXfrm>
    </dsp:sp>
    <dsp:sp modelId="{4A9A47A9-DD73-4253-80F6-0F56D6044318}">
      <dsp:nvSpPr>
        <dsp:cNvPr id="0" name=""/>
        <dsp:cNvSpPr/>
      </dsp:nvSpPr>
      <dsp:spPr>
        <a:xfrm>
          <a:off x="0" y="1471979"/>
          <a:ext cx="6245265" cy="117572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9EB765-CACB-4181-8226-8F53CB18653F}">
      <dsp:nvSpPr>
        <dsp:cNvPr id="0" name=""/>
        <dsp:cNvSpPr/>
      </dsp:nvSpPr>
      <dsp:spPr>
        <a:xfrm>
          <a:off x="355657" y="1736518"/>
          <a:ext cx="646650" cy="6466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19C69A-4EF8-4F40-8F3E-48C37CFD0924}">
      <dsp:nvSpPr>
        <dsp:cNvPr id="0" name=""/>
        <dsp:cNvSpPr/>
      </dsp:nvSpPr>
      <dsp:spPr>
        <a:xfrm>
          <a:off x="1357965" y="147197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GB" sz="2200" kern="1200"/>
            <a:t>Monitors – gather and share information</a:t>
          </a:r>
          <a:endParaRPr lang="en-US" sz="2200" kern="1200"/>
        </a:p>
      </dsp:txBody>
      <dsp:txXfrm>
        <a:off x="1357965" y="1471979"/>
        <a:ext cx="4887299" cy="1175727"/>
      </dsp:txXfrm>
    </dsp:sp>
    <dsp:sp modelId="{43B00511-4A5C-4521-A4B9-FDC353A44212}">
      <dsp:nvSpPr>
        <dsp:cNvPr id="0" name=""/>
        <dsp:cNvSpPr/>
      </dsp:nvSpPr>
      <dsp:spPr>
        <a:xfrm>
          <a:off x="0" y="2941639"/>
          <a:ext cx="6245265" cy="117572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A882C3-7AF2-4F5E-A58A-EC876F240DB8}">
      <dsp:nvSpPr>
        <dsp:cNvPr id="0" name=""/>
        <dsp:cNvSpPr/>
      </dsp:nvSpPr>
      <dsp:spPr>
        <a:xfrm>
          <a:off x="355657" y="3206178"/>
          <a:ext cx="646650" cy="6466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A1099D5-58A5-4272-8B4F-28C50E54BDC5}">
      <dsp:nvSpPr>
        <dsp:cNvPr id="0" name=""/>
        <dsp:cNvSpPr/>
      </dsp:nvSpPr>
      <dsp:spPr>
        <a:xfrm>
          <a:off x="1357965" y="294163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GB" sz="2200" kern="1200"/>
            <a:t>Disseminator –share it with team members </a:t>
          </a:r>
          <a:endParaRPr lang="en-US" sz="2200" kern="1200"/>
        </a:p>
      </dsp:txBody>
      <dsp:txXfrm>
        <a:off x="1357965" y="2941639"/>
        <a:ext cx="4887299" cy="1175727"/>
      </dsp:txXfrm>
    </dsp:sp>
    <dsp:sp modelId="{D0D94A20-2310-42F4-B82F-F699BFCA77B0}">
      <dsp:nvSpPr>
        <dsp:cNvPr id="0" name=""/>
        <dsp:cNvSpPr/>
      </dsp:nvSpPr>
      <dsp:spPr>
        <a:xfrm>
          <a:off x="0" y="4411299"/>
          <a:ext cx="6245265" cy="1175727"/>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6F003E-B1EB-4F3E-AD63-7DF5957CF0A6}">
      <dsp:nvSpPr>
        <dsp:cNvPr id="0" name=""/>
        <dsp:cNvSpPr/>
      </dsp:nvSpPr>
      <dsp:spPr>
        <a:xfrm>
          <a:off x="355657" y="4675838"/>
          <a:ext cx="646650" cy="64665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898E22D-CA71-4442-86D6-7431DBC9CC3E}">
      <dsp:nvSpPr>
        <dsp:cNvPr id="0" name=""/>
        <dsp:cNvSpPr/>
      </dsp:nvSpPr>
      <dsp:spPr>
        <a:xfrm>
          <a:off x="1357965" y="441129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GB" sz="2200" kern="1200"/>
            <a:t>Spokespersons – represent the organization to stakeholders . </a:t>
          </a:r>
          <a:endParaRPr lang="en-US" sz="2200" kern="1200"/>
        </a:p>
      </dsp:txBody>
      <dsp:txXfrm>
        <a:off x="1357965" y="4411299"/>
        <a:ext cx="4887299" cy="117572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A66DAB-EF25-4B30-977A-3731CE6F5CC9}">
      <dsp:nvSpPr>
        <dsp:cNvPr id="0" name=""/>
        <dsp:cNvSpPr/>
      </dsp:nvSpPr>
      <dsp:spPr>
        <a:xfrm>
          <a:off x="0" y="737006"/>
          <a:ext cx="10506456" cy="136062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A55E66-5768-4420-8778-789F1825D2F5}">
      <dsp:nvSpPr>
        <dsp:cNvPr id="0" name=""/>
        <dsp:cNvSpPr/>
      </dsp:nvSpPr>
      <dsp:spPr>
        <a:xfrm>
          <a:off x="411589" y="1043147"/>
          <a:ext cx="748344" cy="7483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5D0D47F-A8B7-4E12-9F36-F43083D7C166}">
      <dsp:nvSpPr>
        <dsp:cNvPr id="0" name=""/>
        <dsp:cNvSpPr/>
      </dsp:nvSpPr>
      <dsp:spPr>
        <a:xfrm>
          <a:off x="1571524" y="737006"/>
          <a:ext cx="8934931" cy="1360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000" tIns="144000" rIns="144000" bIns="144000" numCol="1" spcCol="1270" anchor="ctr" anchorCtr="0">
          <a:noAutofit/>
        </a:bodyPr>
        <a:lstStyle/>
        <a:p>
          <a:pPr marL="0" lvl="0" indent="0" algn="l" defTabSz="1111250">
            <a:lnSpc>
              <a:spcPct val="90000"/>
            </a:lnSpc>
            <a:spcBef>
              <a:spcPct val="0"/>
            </a:spcBef>
            <a:spcAft>
              <a:spcPct val="35000"/>
            </a:spcAft>
            <a:buNone/>
          </a:pPr>
          <a:r>
            <a:rPr lang="en-GB" sz="2500" kern="1200"/>
            <a:t>Alignment and Motivation – workers who are made to feel important are more likely to share  the organization’s vision and mission and to be driven to realize it (Drucker, 2008).</a:t>
          </a:r>
          <a:endParaRPr lang="en-US" sz="2500" kern="1200"/>
        </a:p>
      </dsp:txBody>
      <dsp:txXfrm>
        <a:off x="1571524" y="737006"/>
        <a:ext cx="8934931" cy="1360627"/>
      </dsp:txXfrm>
    </dsp:sp>
    <dsp:sp modelId="{7BE23E77-1DD4-4798-8ABD-8C43E542E730}">
      <dsp:nvSpPr>
        <dsp:cNvPr id="0" name=""/>
        <dsp:cNvSpPr/>
      </dsp:nvSpPr>
      <dsp:spPr>
        <a:xfrm>
          <a:off x="0" y="2437790"/>
          <a:ext cx="10506456" cy="136062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628034-CAFE-4152-A030-3592383ACC7D}">
      <dsp:nvSpPr>
        <dsp:cNvPr id="0" name=""/>
        <dsp:cNvSpPr/>
      </dsp:nvSpPr>
      <dsp:spPr>
        <a:xfrm>
          <a:off x="411589" y="2743931"/>
          <a:ext cx="748344" cy="7483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EB0AE92-47AD-46AF-B38E-66C820612EF2}">
      <dsp:nvSpPr>
        <dsp:cNvPr id="0" name=""/>
        <dsp:cNvSpPr/>
      </dsp:nvSpPr>
      <dsp:spPr>
        <a:xfrm>
          <a:off x="1571524" y="2437790"/>
          <a:ext cx="8934931" cy="1360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000" tIns="144000" rIns="144000" bIns="144000" numCol="1" spcCol="1270" anchor="ctr" anchorCtr="0">
          <a:noAutofit/>
        </a:bodyPr>
        <a:lstStyle/>
        <a:p>
          <a:pPr marL="0" lvl="0" indent="0" algn="l" defTabSz="1111250">
            <a:lnSpc>
              <a:spcPct val="90000"/>
            </a:lnSpc>
            <a:spcBef>
              <a:spcPct val="0"/>
            </a:spcBef>
            <a:spcAft>
              <a:spcPct val="35000"/>
            </a:spcAft>
            <a:buNone/>
          </a:pPr>
          <a:r>
            <a:rPr lang="en-GB" sz="2500" kern="1200"/>
            <a:t>Organizational Culture – long term success depends on an environment of support, which can be promoted by positive manager behaviours (Schein, 2010). </a:t>
          </a:r>
          <a:endParaRPr lang="en-US" sz="2500" kern="1200"/>
        </a:p>
      </dsp:txBody>
      <dsp:txXfrm>
        <a:off x="1571524" y="2437790"/>
        <a:ext cx="8934931" cy="136062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375AE7-B436-40B5-8936-0335B33718DE}">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9E8202-0CF4-4552-9F8C-72239AE7E5F5}">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6C0EDDC-078C-42C3-ADB1-3EAD8B5860BB}">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a:t>In conclusion, an organization’s vision and mission of a business are greatly impacted by both management and leadership styles.</a:t>
          </a:r>
          <a:endParaRPr lang="en-US" sz="2300" kern="1200"/>
        </a:p>
      </dsp:txBody>
      <dsp:txXfrm>
        <a:off x="1437631" y="531"/>
        <a:ext cx="9077968" cy="1244702"/>
      </dsp:txXfrm>
    </dsp:sp>
    <dsp:sp modelId="{DAA99420-6DB7-433F-B703-98980A7481F0}">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5786BC-42D9-4AFF-A832-48D67AC6BE90}">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341EC65-978C-43A2-AF11-410EEF43264B}">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a:t>Great managers make sure that the strategy is carried out effectively, and strong leaders motivate and inspire.</a:t>
          </a:r>
          <a:endParaRPr lang="en-US" sz="2300" kern="1200"/>
        </a:p>
      </dsp:txBody>
      <dsp:txXfrm>
        <a:off x="1437631" y="1556410"/>
        <a:ext cx="9077968" cy="1244702"/>
      </dsp:txXfrm>
    </dsp:sp>
    <dsp:sp modelId="{B5A84731-7CF5-40B2-8DC4-C183CD8DCFB9}">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420088-CA21-443E-88FD-951B67BBEF83}">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B12E95-DC17-44A6-8E00-814A9261567F}">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a:t>Sustainable success and organizational performance depend on striking a balance between these behaviours that are consistent with moral principles. </a:t>
          </a:r>
          <a:endParaRPr lang="en-US" sz="2300" kern="1200"/>
        </a:p>
      </dsp:txBody>
      <dsp:txXfrm>
        <a:off x="1437631" y="3112289"/>
        <a:ext cx="9077968" cy="124470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BBFAE2-FF23-4BDE-B00B-C355554ABF27}">
      <dsp:nvSpPr>
        <dsp:cNvPr id="0" name=""/>
        <dsp:cNvSpPr/>
      </dsp:nvSpPr>
      <dsp:spPr>
        <a:xfrm>
          <a:off x="2250914" y="296402"/>
          <a:ext cx="2196000" cy="2196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959E65-A904-4F4D-955A-647DC22B7660}">
      <dsp:nvSpPr>
        <dsp:cNvPr id="0" name=""/>
        <dsp:cNvSpPr/>
      </dsp:nvSpPr>
      <dsp:spPr>
        <a:xfrm>
          <a:off x="2718914" y="764402"/>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679C7C-3AD9-43F8-92BF-3E273F3B9D98}">
      <dsp:nvSpPr>
        <dsp:cNvPr id="0" name=""/>
        <dsp:cNvSpPr/>
      </dsp:nvSpPr>
      <dsp:spPr>
        <a:xfrm>
          <a:off x="1548914" y="3176402"/>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Thank you all for your attention!!!</a:t>
          </a:r>
          <a:endParaRPr lang="en-US" sz="2500" kern="1200"/>
        </a:p>
      </dsp:txBody>
      <dsp:txXfrm>
        <a:off x="1548914" y="3176402"/>
        <a:ext cx="3600000" cy="720000"/>
      </dsp:txXfrm>
    </dsp:sp>
    <dsp:sp modelId="{43336A59-2A9B-4B7D-A8EF-EFBD1526A181}">
      <dsp:nvSpPr>
        <dsp:cNvPr id="0" name=""/>
        <dsp:cNvSpPr/>
      </dsp:nvSpPr>
      <dsp:spPr>
        <a:xfrm>
          <a:off x="6480914" y="296402"/>
          <a:ext cx="2196000" cy="2196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D2622A-E0FD-4736-854B-B6EFF78DEE67}">
      <dsp:nvSpPr>
        <dsp:cNvPr id="0" name=""/>
        <dsp:cNvSpPr/>
      </dsp:nvSpPr>
      <dsp:spPr>
        <a:xfrm>
          <a:off x="6948914" y="764402"/>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2C8F73B-6A6F-48A8-B17A-07A47CA0EA0D}">
      <dsp:nvSpPr>
        <dsp:cNvPr id="0" name=""/>
        <dsp:cNvSpPr/>
      </dsp:nvSpPr>
      <dsp:spPr>
        <a:xfrm>
          <a:off x="5778914" y="3176402"/>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Any questions?!</a:t>
          </a:r>
          <a:endParaRPr lang="en-US" sz="2500" kern="1200"/>
        </a:p>
      </dsp:txBody>
      <dsp:txXfrm>
        <a:off x="5778914" y="3176402"/>
        <a:ext cx="360000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D4A216C-4514-4355-B573-5DE86B50EFA8}" type="datetimeFigureOut">
              <a:rPr lang="en-GB" smtClean="0"/>
              <a:t>21/07/2024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68FD20-499B-425F-A1D6-839046DA20DE}" type="slidenum">
              <a:rPr lang="en-GB" smtClean="0"/>
              <a:t>‹#›</a:t>
            </a:fld>
            <a:endParaRPr lang="en-GB"/>
          </a:p>
        </p:txBody>
      </p:sp>
    </p:spTree>
    <p:extLst>
      <p:ext uri="{BB962C8B-B14F-4D97-AF65-F5344CB8AC3E}">
        <p14:creationId xmlns:p14="http://schemas.microsoft.com/office/powerpoint/2010/main" val="3901774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AE4D9-038B-273B-0C57-7C39BE75839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8D1FBD1-9C0F-B3D2-F4BE-1074A0B84B0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4A432DE-CCD3-234C-3458-1CB9F336AEFE}"/>
              </a:ext>
            </a:extLst>
          </p:cNvPr>
          <p:cNvSpPr>
            <a:spLocks noGrp="1"/>
          </p:cNvSpPr>
          <p:nvPr>
            <p:ph type="dt" sz="half" idx="10"/>
          </p:nvPr>
        </p:nvSpPr>
        <p:spPr/>
        <p:txBody>
          <a:bodyPr/>
          <a:lstStyle/>
          <a:p>
            <a:fld id="{DC13B578-0137-4927-AC29-EAD08ED1EB11}" type="datetimeFigureOut">
              <a:rPr lang="en-GB" smtClean="0"/>
              <a:t>21/07/2024</a:t>
            </a:fld>
            <a:endParaRPr lang="en-GB"/>
          </a:p>
        </p:txBody>
      </p:sp>
      <p:sp>
        <p:nvSpPr>
          <p:cNvPr id="5" name="Footer Placeholder 4">
            <a:extLst>
              <a:ext uri="{FF2B5EF4-FFF2-40B4-BE49-F238E27FC236}">
                <a16:creationId xmlns:a16="http://schemas.microsoft.com/office/drawing/2014/main" id="{325A7DA3-FAAD-BC3F-8967-761C4F4FB0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B1D6D3-7923-E06E-8275-05014B1B6100}"/>
              </a:ext>
            </a:extLst>
          </p:cNvPr>
          <p:cNvSpPr>
            <a:spLocks noGrp="1"/>
          </p:cNvSpPr>
          <p:nvPr>
            <p:ph type="sldNum" sz="quarter" idx="12"/>
          </p:nvPr>
        </p:nvSpPr>
        <p:spPr/>
        <p:txBody>
          <a:bodyPr/>
          <a:lstStyle/>
          <a:p>
            <a:fld id="{E96440F3-F40A-4EC5-A66A-ECFC145CDA90}" type="slidenum">
              <a:rPr lang="en-GB" smtClean="0"/>
              <a:t>‹#›</a:t>
            </a:fld>
            <a:endParaRPr lang="en-GB"/>
          </a:p>
        </p:txBody>
      </p:sp>
    </p:spTree>
    <p:extLst>
      <p:ext uri="{BB962C8B-B14F-4D97-AF65-F5344CB8AC3E}">
        <p14:creationId xmlns:p14="http://schemas.microsoft.com/office/powerpoint/2010/main" val="20522207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E45CE-79E3-BEFC-E47E-A1FCF9CB245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D7A1E18-E948-2C70-84DF-5B4EEF2F6FE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D02CBC-EC87-6A36-3AD6-72EED9045DAD}"/>
              </a:ext>
            </a:extLst>
          </p:cNvPr>
          <p:cNvSpPr>
            <a:spLocks noGrp="1"/>
          </p:cNvSpPr>
          <p:nvPr>
            <p:ph type="dt" sz="half" idx="10"/>
          </p:nvPr>
        </p:nvSpPr>
        <p:spPr/>
        <p:txBody>
          <a:bodyPr/>
          <a:lstStyle/>
          <a:p>
            <a:fld id="{DC13B578-0137-4927-AC29-EAD08ED1EB11}" type="datetimeFigureOut">
              <a:rPr lang="en-GB" smtClean="0"/>
              <a:t>21/07/2024</a:t>
            </a:fld>
            <a:endParaRPr lang="en-GB"/>
          </a:p>
        </p:txBody>
      </p:sp>
      <p:sp>
        <p:nvSpPr>
          <p:cNvPr id="5" name="Footer Placeholder 4">
            <a:extLst>
              <a:ext uri="{FF2B5EF4-FFF2-40B4-BE49-F238E27FC236}">
                <a16:creationId xmlns:a16="http://schemas.microsoft.com/office/drawing/2014/main" id="{69062FB8-B79A-5150-1822-9F5FE11642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C18532-8A2E-BB33-53A2-CB52A36E8D30}"/>
              </a:ext>
            </a:extLst>
          </p:cNvPr>
          <p:cNvSpPr>
            <a:spLocks noGrp="1"/>
          </p:cNvSpPr>
          <p:nvPr>
            <p:ph type="sldNum" sz="quarter" idx="12"/>
          </p:nvPr>
        </p:nvSpPr>
        <p:spPr/>
        <p:txBody>
          <a:bodyPr/>
          <a:lstStyle/>
          <a:p>
            <a:fld id="{E96440F3-F40A-4EC5-A66A-ECFC145CDA90}" type="slidenum">
              <a:rPr lang="en-GB" smtClean="0"/>
              <a:t>‹#›</a:t>
            </a:fld>
            <a:endParaRPr lang="en-GB"/>
          </a:p>
        </p:txBody>
      </p:sp>
    </p:spTree>
    <p:extLst>
      <p:ext uri="{BB962C8B-B14F-4D97-AF65-F5344CB8AC3E}">
        <p14:creationId xmlns:p14="http://schemas.microsoft.com/office/powerpoint/2010/main" val="27260345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286A3-2C23-A016-774F-534A93BD3BD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A1033B6-11BF-0811-9E75-A9A8F230F60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EE43A62-443A-E75E-7E92-5D9272AB9C38}"/>
              </a:ext>
            </a:extLst>
          </p:cNvPr>
          <p:cNvSpPr>
            <a:spLocks noGrp="1"/>
          </p:cNvSpPr>
          <p:nvPr>
            <p:ph type="dt" sz="half" idx="10"/>
          </p:nvPr>
        </p:nvSpPr>
        <p:spPr/>
        <p:txBody>
          <a:bodyPr/>
          <a:lstStyle/>
          <a:p>
            <a:fld id="{DC13B578-0137-4927-AC29-EAD08ED1EB11}" type="datetimeFigureOut">
              <a:rPr lang="en-GB" smtClean="0"/>
              <a:t>21/07/2024</a:t>
            </a:fld>
            <a:endParaRPr lang="en-GB"/>
          </a:p>
        </p:txBody>
      </p:sp>
      <p:sp>
        <p:nvSpPr>
          <p:cNvPr id="5" name="Footer Placeholder 4">
            <a:extLst>
              <a:ext uri="{FF2B5EF4-FFF2-40B4-BE49-F238E27FC236}">
                <a16:creationId xmlns:a16="http://schemas.microsoft.com/office/drawing/2014/main" id="{54DDBA13-9841-0A02-04FD-B52711F709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E0F94F-6D7E-008F-5D22-B89B40D25EF2}"/>
              </a:ext>
            </a:extLst>
          </p:cNvPr>
          <p:cNvSpPr>
            <a:spLocks noGrp="1"/>
          </p:cNvSpPr>
          <p:nvPr>
            <p:ph type="sldNum" sz="quarter" idx="12"/>
          </p:nvPr>
        </p:nvSpPr>
        <p:spPr/>
        <p:txBody>
          <a:bodyPr/>
          <a:lstStyle/>
          <a:p>
            <a:fld id="{E96440F3-F40A-4EC5-A66A-ECFC145CDA90}" type="slidenum">
              <a:rPr lang="en-GB" smtClean="0"/>
              <a:t>‹#›</a:t>
            </a:fld>
            <a:endParaRPr lang="en-GB"/>
          </a:p>
        </p:txBody>
      </p:sp>
    </p:spTree>
    <p:extLst>
      <p:ext uri="{BB962C8B-B14F-4D97-AF65-F5344CB8AC3E}">
        <p14:creationId xmlns:p14="http://schemas.microsoft.com/office/powerpoint/2010/main" val="34994984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E4A858-243B-C515-08F3-6A08DE4A6F4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0C4CD0F-5803-C936-C0CA-004417347E4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B50F7EA-3A9D-3407-1D70-3ECA1DC0B84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9959BAD-2818-8528-68B1-3E071B7106B5}"/>
              </a:ext>
            </a:extLst>
          </p:cNvPr>
          <p:cNvSpPr>
            <a:spLocks noGrp="1"/>
          </p:cNvSpPr>
          <p:nvPr>
            <p:ph type="dt" sz="half" idx="10"/>
          </p:nvPr>
        </p:nvSpPr>
        <p:spPr/>
        <p:txBody>
          <a:bodyPr/>
          <a:lstStyle/>
          <a:p>
            <a:fld id="{DC13B578-0137-4927-AC29-EAD08ED1EB11}" type="datetimeFigureOut">
              <a:rPr lang="en-GB" smtClean="0"/>
              <a:t>21/07/2024</a:t>
            </a:fld>
            <a:endParaRPr lang="en-GB"/>
          </a:p>
        </p:txBody>
      </p:sp>
      <p:sp>
        <p:nvSpPr>
          <p:cNvPr id="6" name="Footer Placeholder 5">
            <a:extLst>
              <a:ext uri="{FF2B5EF4-FFF2-40B4-BE49-F238E27FC236}">
                <a16:creationId xmlns:a16="http://schemas.microsoft.com/office/drawing/2014/main" id="{7CF95D68-D09E-D2EE-9217-0C23274E45F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492C17C-C942-6244-2BA3-8C0140C0514E}"/>
              </a:ext>
            </a:extLst>
          </p:cNvPr>
          <p:cNvSpPr>
            <a:spLocks noGrp="1"/>
          </p:cNvSpPr>
          <p:nvPr>
            <p:ph type="sldNum" sz="quarter" idx="12"/>
          </p:nvPr>
        </p:nvSpPr>
        <p:spPr/>
        <p:txBody>
          <a:bodyPr/>
          <a:lstStyle/>
          <a:p>
            <a:fld id="{E96440F3-F40A-4EC5-A66A-ECFC145CDA90}" type="slidenum">
              <a:rPr lang="en-GB" smtClean="0"/>
              <a:t>‹#›</a:t>
            </a:fld>
            <a:endParaRPr lang="en-GB"/>
          </a:p>
        </p:txBody>
      </p:sp>
    </p:spTree>
    <p:extLst>
      <p:ext uri="{BB962C8B-B14F-4D97-AF65-F5344CB8AC3E}">
        <p14:creationId xmlns:p14="http://schemas.microsoft.com/office/powerpoint/2010/main" val="32541437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257E6F-D8A1-0A1E-DC83-1A0923198F7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5C7983B-6BA0-0579-582A-88C0F2A8B32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2AE9FFD-A047-39CE-EA87-FDD98BDEA76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A639B96-D744-F80A-3F02-DDD83F001EB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0085968-2EF0-9CF9-8A55-78FB6B92886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919369A-8355-1D7C-59F8-44D1F326BE25}"/>
              </a:ext>
            </a:extLst>
          </p:cNvPr>
          <p:cNvSpPr>
            <a:spLocks noGrp="1"/>
          </p:cNvSpPr>
          <p:nvPr>
            <p:ph type="dt" sz="half" idx="10"/>
          </p:nvPr>
        </p:nvSpPr>
        <p:spPr/>
        <p:txBody>
          <a:bodyPr/>
          <a:lstStyle/>
          <a:p>
            <a:fld id="{DC13B578-0137-4927-AC29-EAD08ED1EB11}" type="datetimeFigureOut">
              <a:rPr lang="en-GB" smtClean="0"/>
              <a:t>21/07/2024</a:t>
            </a:fld>
            <a:endParaRPr lang="en-GB"/>
          </a:p>
        </p:txBody>
      </p:sp>
      <p:sp>
        <p:nvSpPr>
          <p:cNvPr id="8" name="Footer Placeholder 7">
            <a:extLst>
              <a:ext uri="{FF2B5EF4-FFF2-40B4-BE49-F238E27FC236}">
                <a16:creationId xmlns:a16="http://schemas.microsoft.com/office/drawing/2014/main" id="{E6199C65-5A10-5B4A-DF08-EA3B9B6A9CD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62A301-9343-AAF5-3D39-733D0300C658}"/>
              </a:ext>
            </a:extLst>
          </p:cNvPr>
          <p:cNvSpPr>
            <a:spLocks noGrp="1"/>
          </p:cNvSpPr>
          <p:nvPr>
            <p:ph type="sldNum" sz="quarter" idx="12"/>
          </p:nvPr>
        </p:nvSpPr>
        <p:spPr/>
        <p:txBody>
          <a:bodyPr/>
          <a:lstStyle/>
          <a:p>
            <a:fld id="{E96440F3-F40A-4EC5-A66A-ECFC145CDA90}" type="slidenum">
              <a:rPr lang="en-GB" smtClean="0"/>
              <a:t>‹#›</a:t>
            </a:fld>
            <a:endParaRPr lang="en-GB"/>
          </a:p>
        </p:txBody>
      </p:sp>
    </p:spTree>
    <p:extLst>
      <p:ext uri="{BB962C8B-B14F-4D97-AF65-F5344CB8AC3E}">
        <p14:creationId xmlns:p14="http://schemas.microsoft.com/office/powerpoint/2010/main" val="29364653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6E7D28-F3FE-3D2E-36BD-4AE36E80C98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5BC8B2A-3777-A43B-DD11-198250ACE077}"/>
              </a:ext>
            </a:extLst>
          </p:cNvPr>
          <p:cNvSpPr>
            <a:spLocks noGrp="1"/>
          </p:cNvSpPr>
          <p:nvPr>
            <p:ph type="dt" sz="half" idx="10"/>
          </p:nvPr>
        </p:nvSpPr>
        <p:spPr/>
        <p:txBody>
          <a:bodyPr/>
          <a:lstStyle/>
          <a:p>
            <a:fld id="{DC13B578-0137-4927-AC29-EAD08ED1EB11}" type="datetimeFigureOut">
              <a:rPr lang="en-GB" smtClean="0"/>
              <a:t>21/07/2024</a:t>
            </a:fld>
            <a:endParaRPr lang="en-GB"/>
          </a:p>
        </p:txBody>
      </p:sp>
      <p:sp>
        <p:nvSpPr>
          <p:cNvPr id="4" name="Footer Placeholder 3">
            <a:extLst>
              <a:ext uri="{FF2B5EF4-FFF2-40B4-BE49-F238E27FC236}">
                <a16:creationId xmlns:a16="http://schemas.microsoft.com/office/drawing/2014/main" id="{589D01DF-608E-FCD0-1A5D-CB3E5EB477F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B6A87CE-AC50-F7D8-BE99-15D0F56D24B9}"/>
              </a:ext>
            </a:extLst>
          </p:cNvPr>
          <p:cNvSpPr>
            <a:spLocks noGrp="1"/>
          </p:cNvSpPr>
          <p:nvPr>
            <p:ph type="sldNum" sz="quarter" idx="12"/>
          </p:nvPr>
        </p:nvSpPr>
        <p:spPr/>
        <p:txBody>
          <a:bodyPr/>
          <a:lstStyle/>
          <a:p>
            <a:fld id="{E96440F3-F40A-4EC5-A66A-ECFC145CDA90}" type="slidenum">
              <a:rPr lang="en-GB" smtClean="0"/>
              <a:t>‹#›</a:t>
            </a:fld>
            <a:endParaRPr lang="en-GB"/>
          </a:p>
        </p:txBody>
      </p:sp>
    </p:spTree>
    <p:extLst>
      <p:ext uri="{BB962C8B-B14F-4D97-AF65-F5344CB8AC3E}">
        <p14:creationId xmlns:p14="http://schemas.microsoft.com/office/powerpoint/2010/main" val="33192424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9A2725B-C780-D839-59DB-33090BDB6E38}"/>
              </a:ext>
            </a:extLst>
          </p:cNvPr>
          <p:cNvSpPr>
            <a:spLocks noGrp="1"/>
          </p:cNvSpPr>
          <p:nvPr>
            <p:ph type="dt" sz="half" idx="10"/>
          </p:nvPr>
        </p:nvSpPr>
        <p:spPr/>
        <p:txBody>
          <a:bodyPr/>
          <a:lstStyle/>
          <a:p>
            <a:fld id="{DC13B578-0137-4927-AC29-EAD08ED1EB11}" type="datetimeFigureOut">
              <a:rPr lang="en-GB" smtClean="0"/>
              <a:t>21/07/2024</a:t>
            </a:fld>
            <a:endParaRPr lang="en-GB"/>
          </a:p>
        </p:txBody>
      </p:sp>
      <p:sp>
        <p:nvSpPr>
          <p:cNvPr id="3" name="Footer Placeholder 2">
            <a:extLst>
              <a:ext uri="{FF2B5EF4-FFF2-40B4-BE49-F238E27FC236}">
                <a16:creationId xmlns:a16="http://schemas.microsoft.com/office/drawing/2014/main" id="{E844AF35-1F84-4AAB-F317-E4B133923C5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9550E2D-0116-D143-2F58-1AA74C803566}"/>
              </a:ext>
            </a:extLst>
          </p:cNvPr>
          <p:cNvSpPr>
            <a:spLocks noGrp="1"/>
          </p:cNvSpPr>
          <p:nvPr>
            <p:ph type="sldNum" sz="quarter" idx="12"/>
          </p:nvPr>
        </p:nvSpPr>
        <p:spPr/>
        <p:txBody>
          <a:bodyPr/>
          <a:lstStyle/>
          <a:p>
            <a:fld id="{E96440F3-F40A-4EC5-A66A-ECFC145CDA90}" type="slidenum">
              <a:rPr lang="en-GB" smtClean="0"/>
              <a:t>‹#›</a:t>
            </a:fld>
            <a:endParaRPr lang="en-GB"/>
          </a:p>
        </p:txBody>
      </p:sp>
    </p:spTree>
    <p:extLst>
      <p:ext uri="{BB962C8B-B14F-4D97-AF65-F5344CB8AC3E}">
        <p14:creationId xmlns:p14="http://schemas.microsoft.com/office/powerpoint/2010/main" val="14337257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E5288D-E9C6-4283-3494-4CAE9477487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43FC88F-4AF2-379B-84A0-3C65DB0999A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4B120B9-A47B-ADD5-B1B1-68CD56B45A8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C603AB-BB0B-4327-BC17-DB7FEC117AA5}"/>
              </a:ext>
            </a:extLst>
          </p:cNvPr>
          <p:cNvSpPr>
            <a:spLocks noGrp="1"/>
          </p:cNvSpPr>
          <p:nvPr>
            <p:ph type="dt" sz="half" idx="10"/>
          </p:nvPr>
        </p:nvSpPr>
        <p:spPr/>
        <p:txBody>
          <a:bodyPr/>
          <a:lstStyle/>
          <a:p>
            <a:fld id="{DC13B578-0137-4927-AC29-EAD08ED1EB11}" type="datetimeFigureOut">
              <a:rPr lang="en-GB" smtClean="0"/>
              <a:t>21/07/2024</a:t>
            </a:fld>
            <a:endParaRPr lang="en-GB"/>
          </a:p>
        </p:txBody>
      </p:sp>
      <p:sp>
        <p:nvSpPr>
          <p:cNvPr id="6" name="Footer Placeholder 5">
            <a:extLst>
              <a:ext uri="{FF2B5EF4-FFF2-40B4-BE49-F238E27FC236}">
                <a16:creationId xmlns:a16="http://schemas.microsoft.com/office/drawing/2014/main" id="{97E3A77E-CD82-F4EC-3552-A2D6A061BD0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D5C395-B968-9348-38CB-45F29DA2A82B}"/>
              </a:ext>
            </a:extLst>
          </p:cNvPr>
          <p:cNvSpPr>
            <a:spLocks noGrp="1"/>
          </p:cNvSpPr>
          <p:nvPr>
            <p:ph type="sldNum" sz="quarter" idx="12"/>
          </p:nvPr>
        </p:nvSpPr>
        <p:spPr/>
        <p:txBody>
          <a:bodyPr/>
          <a:lstStyle/>
          <a:p>
            <a:fld id="{E96440F3-F40A-4EC5-A66A-ECFC145CDA90}" type="slidenum">
              <a:rPr lang="en-GB" smtClean="0"/>
              <a:t>‹#›</a:t>
            </a:fld>
            <a:endParaRPr lang="en-GB"/>
          </a:p>
        </p:txBody>
      </p:sp>
    </p:spTree>
    <p:extLst>
      <p:ext uri="{BB962C8B-B14F-4D97-AF65-F5344CB8AC3E}">
        <p14:creationId xmlns:p14="http://schemas.microsoft.com/office/powerpoint/2010/main" val="33192107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20662-A714-DFF1-63CF-18B03777D8C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4A24CC1-8B96-F693-D2F1-809E25D2ECA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09FBBB4-1F3D-548C-A912-2065A3B0A1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67864A2-6EB6-8509-08EF-E87FF1E25658}"/>
              </a:ext>
            </a:extLst>
          </p:cNvPr>
          <p:cNvSpPr>
            <a:spLocks noGrp="1"/>
          </p:cNvSpPr>
          <p:nvPr>
            <p:ph type="dt" sz="half" idx="10"/>
          </p:nvPr>
        </p:nvSpPr>
        <p:spPr/>
        <p:txBody>
          <a:bodyPr/>
          <a:lstStyle/>
          <a:p>
            <a:fld id="{DC13B578-0137-4927-AC29-EAD08ED1EB11}" type="datetimeFigureOut">
              <a:rPr lang="en-GB" smtClean="0"/>
              <a:t>21/07/2024</a:t>
            </a:fld>
            <a:endParaRPr lang="en-GB"/>
          </a:p>
        </p:txBody>
      </p:sp>
      <p:sp>
        <p:nvSpPr>
          <p:cNvPr id="6" name="Footer Placeholder 5">
            <a:extLst>
              <a:ext uri="{FF2B5EF4-FFF2-40B4-BE49-F238E27FC236}">
                <a16:creationId xmlns:a16="http://schemas.microsoft.com/office/drawing/2014/main" id="{94157F08-4851-DCFE-D704-EC5FE49D9EA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30CCA07-93BD-771C-D07C-BB5C86A61A94}"/>
              </a:ext>
            </a:extLst>
          </p:cNvPr>
          <p:cNvSpPr>
            <a:spLocks noGrp="1"/>
          </p:cNvSpPr>
          <p:nvPr>
            <p:ph type="sldNum" sz="quarter" idx="12"/>
          </p:nvPr>
        </p:nvSpPr>
        <p:spPr/>
        <p:txBody>
          <a:bodyPr/>
          <a:lstStyle/>
          <a:p>
            <a:fld id="{E96440F3-F40A-4EC5-A66A-ECFC145CDA90}" type="slidenum">
              <a:rPr lang="en-GB" smtClean="0"/>
              <a:t>‹#›</a:t>
            </a:fld>
            <a:endParaRPr lang="en-GB"/>
          </a:p>
        </p:txBody>
      </p:sp>
    </p:spTree>
    <p:extLst>
      <p:ext uri="{BB962C8B-B14F-4D97-AF65-F5344CB8AC3E}">
        <p14:creationId xmlns:p14="http://schemas.microsoft.com/office/powerpoint/2010/main" val="15543950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00F2F-B37E-C313-C7D2-59BCB809C08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B891236-AF23-9223-56FD-BA83794DFB9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C03D49-EF2A-59A0-1125-582799F78836}"/>
              </a:ext>
            </a:extLst>
          </p:cNvPr>
          <p:cNvSpPr>
            <a:spLocks noGrp="1"/>
          </p:cNvSpPr>
          <p:nvPr>
            <p:ph type="dt" sz="half" idx="10"/>
          </p:nvPr>
        </p:nvSpPr>
        <p:spPr/>
        <p:txBody>
          <a:bodyPr/>
          <a:lstStyle/>
          <a:p>
            <a:fld id="{DC13B578-0137-4927-AC29-EAD08ED1EB11}" type="datetimeFigureOut">
              <a:rPr lang="en-GB" smtClean="0"/>
              <a:t>21/07/2024</a:t>
            </a:fld>
            <a:endParaRPr lang="en-GB"/>
          </a:p>
        </p:txBody>
      </p:sp>
      <p:sp>
        <p:nvSpPr>
          <p:cNvPr id="5" name="Footer Placeholder 4">
            <a:extLst>
              <a:ext uri="{FF2B5EF4-FFF2-40B4-BE49-F238E27FC236}">
                <a16:creationId xmlns:a16="http://schemas.microsoft.com/office/drawing/2014/main" id="{4E1F6C05-D006-FFBB-B4E0-CE5E428E5F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670DD0-E1B9-54A3-8A21-71DC502E11CB}"/>
              </a:ext>
            </a:extLst>
          </p:cNvPr>
          <p:cNvSpPr>
            <a:spLocks noGrp="1"/>
          </p:cNvSpPr>
          <p:nvPr>
            <p:ph type="sldNum" sz="quarter" idx="12"/>
          </p:nvPr>
        </p:nvSpPr>
        <p:spPr/>
        <p:txBody>
          <a:bodyPr/>
          <a:lstStyle/>
          <a:p>
            <a:fld id="{E96440F3-F40A-4EC5-A66A-ECFC145CDA90}" type="slidenum">
              <a:rPr lang="en-GB" smtClean="0"/>
              <a:t>‹#›</a:t>
            </a:fld>
            <a:endParaRPr lang="en-GB"/>
          </a:p>
        </p:txBody>
      </p:sp>
    </p:spTree>
    <p:extLst>
      <p:ext uri="{BB962C8B-B14F-4D97-AF65-F5344CB8AC3E}">
        <p14:creationId xmlns:p14="http://schemas.microsoft.com/office/powerpoint/2010/main" val="21373492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2A8483-17CE-AA3A-121C-B12AAC2945E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3F8E449-1A98-50C1-C257-CC55C8B9DCB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8C0A35-8513-0F7B-586F-519D80031867}"/>
              </a:ext>
            </a:extLst>
          </p:cNvPr>
          <p:cNvSpPr>
            <a:spLocks noGrp="1"/>
          </p:cNvSpPr>
          <p:nvPr>
            <p:ph type="dt" sz="half" idx="10"/>
          </p:nvPr>
        </p:nvSpPr>
        <p:spPr/>
        <p:txBody>
          <a:bodyPr/>
          <a:lstStyle/>
          <a:p>
            <a:fld id="{DC13B578-0137-4927-AC29-EAD08ED1EB11}" type="datetimeFigureOut">
              <a:rPr lang="en-GB" smtClean="0"/>
              <a:t>21/07/2024</a:t>
            </a:fld>
            <a:endParaRPr lang="en-GB"/>
          </a:p>
        </p:txBody>
      </p:sp>
      <p:sp>
        <p:nvSpPr>
          <p:cNvPr id="5" name="Footer Placeholder 4">
            <a:extLst>
              <a:ext uri="{FF2B5EF4-FFF2-40B4-BE49-F238E27FC236}">
                <a16:creationId xmlns:a16="http://schemas.microsoft.com/office/drawing/2014/main" id="{E6E7A1A3-3379-1C14-B9DB-EC1D4A4FEA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70197B-B1D6-89C8-1604-DA11CC5A72A8}"/>
              </a:ext>
            </a:extLst>
          </p:cNvPr>
          <p:cNvSpPr>
            <a:spLocks noGrp="1"/>
          </p:cNvSpPr>
          <p:nvPr>
            <p:ph type="sldNum" sz="quarter" idx="12"/>
          </p:nvPr>
        </p:nvSpPr>
        <p:spPr/>
        <p:txBody>
          <a:bodyPr/>
          <a:lstStyle/>
          <a:p>
            <a:fld id="{E96440F3-F40A-4EC5-A66A-ECFC145CDA90}" type="slidenum">
              <a:rPr lang="en-GB" smtClean="0"/>
              <a:t>‹#›</a:t>
            </a:fld>
            <a:endParaRPr lang="en-GB"/>
          </a:p>
        </p:txBody>
      </p:sp>
    </p:spTree>
    <p:extLst>
      <p:ext uri="{BB962C8B-B14F-4D97-AF65-F5344CB8AC3E}">
        <p14:creationId xmlns:p14="http://schemas.microsoft.com/office/powerpoint/2010/main" val="34198219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A434AD7-942C-60A4-E156-8C3B64D78A5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87DCE61-B0C6-EF69-B7C0-ABABA0425C8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1076FE-C61A-6B5B-248A-D50E2584339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C13B578-0137-4927-AC29-EAD08ED1EB11}" type="datetimeFigureOut">
              <a:rPr lang="en-GB" smtClean="0"/>
              <a:t>21/07/2024</a:t>
            </a:fld>
            <a:endParaRPr lang="en-GB"/>
          </a:p>
        </p:txBody>
      </p:sp>
      <p:sp>
        <p:nvSpPr>
          <p:cNvPr id="5" name="Footer Placeholder 4">
            <a:extLst>
              <a:ext uri="{FF2B5EF4-FFF2-40B4-BE49-F238E27FC236}">
                <a16:creationId xmlns:a16="http://schemas.microsoft.com/office/drawing/2014/main" id="{7A3DE19D-604F-CAE6-29A5-E09ADF9D7C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ABBAD3C-3C6E-99C2-F601-06A4AB2B04D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96440F3-F40A-4EC5-A66A-ECFC145CDA90}" type="slidenum">
              <a:rPr lang="en-GB" smtClean="0"/>
              <a:t>‹#›</a:t>
            </a:fld>
            <a:endParaRPr lang="en-GB"/>
          </a:p>
        </p:txBody>
      </p:sp>
    </p:spTree>
    <p:extLst>
      <p:ext uri="{BB962C8B-B14F-4D97-AF65-F5344CB8AC3E}">
        <p14:creationId xmlns:p14="http://schemas.microsoft.com/office/powerpoint/2010/main" val="30251024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7.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3.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5D1C21F-DA82-C0E2-67FB-A5FFB2BABF09}"/>
              </a:ext>
            </a:extLst>
          </p:cNvPr>
          <p:cNvSpPr>
            <a:spLocks noGrp="1"/>
          </p:cNvSpPr>
          <p:nvPr>
            <p:ph type="subTitle" idx="1"/>
          </p:nvPr>
        </p:nvSpPr>
        <p:spPr>
          <a:xfrm>
            <a:off x="5181601" y="598720"/>
            <a:ext cx="6348046" cy="6041566"/>
          </a:xfrm>
        </p:spPr>
        <p:txBody>
          <a:bodyPr>
            <a:normAutofit/>
          </a:bodyPr>
          <a:lstStyle/>
          <a:p>
            <a:r>
              <a:rPr lang="en-GB" sz="1800" b="1" i="1" kern="1200" dirty="0">
                <a:effectLst/>
                <a:latin typeface="Arial" panose="020B0604020202020204" pitchFamily="34" charset="0"/>
                <a:cs typeface="Arial" panose="020B0604020202020204" pitchFamily="34" charset="0"/>
              </a:rPr>
              <a:t>University of Wales Trinity Saint David</a:t>
            </a:r>
          </a:p>
          <a:p>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Programme</a:t>
            </a:r>
            <a:r>
              <a:rPr lang="en-GB" sz="1800" dirty="0">
                <a:latin typeface="Arial" panose="020B0604020202020204" pitchFamily="34" charset="0"/>
                <a:cs typeface="Arial" panose="020B0604020202020204" pitchFamily="34" charset="0"/>
              </a:rPr>
              <a:t>: BA Business and Management </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Module</a:t>
            </a:r>
            <a:r>
              <a:rPr lang="en-GB" sz="1800" dirty="0">
                <a:latin typeface="Arial" panose="020B0604020202020204" pitchFamily="34" charset="0"/>
                <a:cs typeface="Arial" panose="020B0604020202020204" pitchFamily="34" charset="0"/>
              </a:rPr>
              <a:t>: </a:t>
            </a:r>
            <a:r>
              <a:rPr lang="en-US" sz="1800" dirty="0">
                <a:latin typeface="Arial" panose="020B0604020202020204" pitchFamily="34" charset="0"/>
                <a:cs typeface="Arial" panose="020B0604020202020204" pitchFamily="34" charset="0"/>
              </a:rPr>
              <a:t>Introduction to Leadership and Management </a:t>
            </a:r>
            <a:endParaRPr lang="en-GB" sz="1800" dirty="0">
              <a:latin typeface="Arial" panose="020B0604020202020204" pitchFamily="34" charset="0"/>
              <a:cs typeface="Arial" panose="020B0604020202020204" pitchFamily="34" charset="0"/>
            </a:endParaRPr>
          </a:p>
          <a:p>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Module code</a:t>
            </a:r>
            <a:r>
              <a:rPr lang="en-GB" sz="1800" dirty="0">
                <a:latin typeface="Arial" panose="020B0604020202020204" pitchFamily="34" charset="0"/>
                <a:cs typeface="Arial" panose="020B0604020202020204" pitchFamily="34" charset="0"/>
              </a:rPr>
              <a:t>: LCBB4008</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Assignment title</a:t>
            </a:r>
            <a:r>
              <a:rPr lang="en-GB" sz="1800" dirty="0">
                <a:latin typeface="Arial" panose="020B0604020202020204" pitchFamily="34" charset="0"/>
                <a:cs typeface="Arial" panose="020B0604020202020204" pitchFamily="34" charset="0"/>
              </a:rPr>
              <a:t>: Group Presentation</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Lecturer</a:t>
            </a:r>
            <a:r>
              <a:rPr lang="en-GB" sz="1800" dirty="0">
                <a:latin typeface="Arial" panose="020B0604020202020204" pitchFamily="34" charset="0"/>
                <a:cs typeface="Arial" panose="020B0604020202020204" pitchFamily="34" charset="0"/>
              </a:rPr>
              <a:t>: Laila </a:t>
            </a:r>
            <a:r>
              <a:rPr lang="en-GB" sz="1800" dirty="0" err="1">
                <a:latin typeface="Arial" panose="020B0604020202020204" pitchFamily="34" charset="0"/>
                <a:cs typeface="Arial" panose="020B0604020202020204" pitchFamily="34" charset="0"/>
              </a:rPr>
              <a:t>Maazouz</a:t>
            </a:r>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r>
              <a:rPr lang="en-GB" sz="1800" b="1" dirty="0">
                <a:latin typeface="Arial" panose="020B0604020202020204" pitchFamily="34" charset="0"/>
                <a:cs typeface="Arial" panose="020B0604020202020204" pitchFamily="34" charset="0"/>
              </a:rPr>
              <a:t>Students</a:t>
            </a:r>
            <a:r>
              <a:rPr lang="en-GB" sz="1800" dirty="0">
                <a:latin typeface="Arial" panose="020B0604020202020204" pitchFamily="34" charset="0"/>
                <a:cs typeface="Arial" panose="020B0604020202020204" pitchFamily="34" charset="0"/>
              </a:rPr>
              <a:t>: Alisa-Ioana Mercar  2232340 </a:t>
            </a:r>
          </a:p>
          <a:p>
            <a:r>
              <a:rPr lang="en-GB" sz="1800" dirty="0">
                <a:latin typeface="Arial" panose="020B0604020202020204" pitchFamily="34" charset="0"/>
                <a:cs typeface="Arial" panose="020B0604020202020204" pitchFamily="34" charset="0"/>
              </a:rPr>
              <a:t>     </a:t>
            </a:r>
            <a:r>
              <a:rPr lang="pl-PL" sz="1800" dirty="0">
                <a:latin typeface="Arial" panose="020B0604020202020204" pitchFamily="34" charset="0"/>
                <a:cs typeface="Arial" panose="020B0604020202020204" pitchFamily="34" charset="0"/>
              </a:rPr>
              <a:t>Oana Podaru 2226754</a:t>
            </a:r>
          </a:p>
          <a:p>
            <a:r>
              <a:rPr lang="en-GB" sz="1800" dirty="0">
                <a:latin typeface="Arial" panose="020B0604020202020204" pitchFamily="34" charset="0"/>
                <a:cs typeface="Arial" panose="020B0604020202020204" pitchFamily="34" charset="0"/>
              </a:rPr>
              <a:t>       </a:t>
            </a:r>
            <a:r>
              <a:rPr lang="pl-PL" sz="1800" dirty="0">
                <a:latin typeface="Arial" panose="020B0604020202020204" pitchFamily="34" charset="0"/>
                <a:cs typeface="Arial" panose="020B0604020202020204" pitchFamily="34" charset="0"/>
              </a:rPr>
              <a:t>Gina</a:t>
            </a:r>
            <a:r>
              <a:rPr lang="en-GB" sz="1800" dirty="0">
                <a:latin typeface="Arial" panose="020B0604020202020204" pitchFamily="34" charset="0"/>
                <a:cs typeface="Arial" panose="020B0604020202020204" pitchFamily="34" charset="0"/>
              </a:rPr>
              <a:t>-Nicoleta </a:t>
            </a:r>
            <a:r>
              <a:rPr lang="pl-PL" sz="1800" dirty="0">
                <a:latin typeface="Arial" panose="020B0604020202020204" pitchFamily="34" charset="0"/>
                <a:cs typeface="Arial" panose="020B0604020202020204" pitchFamily="34" charset="0"/>
              </a:rPr>
              <a:t>Raducan 2232821</a:t>
            </a: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Albert </a:t>
            </a:r>
            <a:r>
              <a:rPr lang="en-GB" sz="1800" dirty="0" err="1">
                <a:latin typeface="Arial" panose="020B0604020202020204" pitchFamily="34" charset="0"/>
                <a:cs typeface="Arial" panose="020B0604020202020204" pitchFamily="34" charset="0"/>
              </a:rPr>
              <a:t>Raduca</a:t>
            </a:r>
            <a:r>
              <a:rPr lang="en-GB" sz="1800" dirty="0">
                <a:latin typeface="Arial" panose="020B0604020202020204" pitchFamily="34" charset="0"/>
                <a:cs typeface="Arial" panose="020B0604020202020204" pitchFamily="34" charset="0"/>
              </a:rPr>
              <a:t> 2232331</a:t>
            </a:r>
          </a:p>
          <a:p>
            <a:r>
              <a:rPr lang="en-GB" sz="1800" dirty="0">
                <a:latin typeface="Arial" panose="020B0604020202020204" pitchFamily="34" charset="0"/>
                <a:cs typeface="Arial" panose="020B0604020202020204" pitchFamily="34" charset="0"/>
              </a:rPr>
              <a:t>Larisa-Monica </a:t>
            </a:r>
            <a:r>
              <a:rPr lang="en-GB" sz="1800" dirty="0" err="1">
                <a:latin typeface="Arial" panose="020B0604020202020204" pitchFamily="34" charset="0"/>
                <a:cs typeface="Arial" panose="020B0604020202020204" pitchFamily="34" charset="0"/>
              </a:rPr>
              <a:t>Dumitrescu</a:t>
            </a:r>
            <a:r>
              <a:rPr lang="en-GB" sz="1800" dirty="0">
                <a:latin typeface="Arial" panose="020B0604020202020204" pitchFamily="34" charset="0"/>
                <a:cs typeface="Arial" panose="020B0604020202020204" pitchFamily="34" charset="0"/>
              </a:rPr>
              <a:t> 2325081</a:t>
            </a:r>
            <a:endParaRPr lang="pl-PL"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800" dirty="0"/>
          </a:p>
          <a:p>
            <a:endParaRPr lang="en-GB" sz="800" dirty="0"/>
          </a:p>
        </p:txBody>
      </p:sp>
      <p:pic>
        <p:nvPicPr>
          <p:cNvPr id="4" name="Picture 3" descr="A black and yellow shield with blue flowers&#10;&#10;Description automatically generated">
            <a:extLst>
              <a:ext uri="{FF2B5EF4-FFF2-40B4-BE49-F238E27FC236}">
                <a16:creationId xmlns:a16="http://schemas.microsoft.com/office/drawing/2014/main" id="{59D183D7-C035-12EA-FAB7-88CAEB5501CC}"/>
              </a:ext>
            </a:extLst>
          </p:cNvPr>
          <p:cNvPicPr>
            <a:picLocks noChangeAspect="1"/>
          </p:cNvPicPr>
          <p:nvPr/>
        </p:nvPicPr>
        <p:blipFill>
          <a:blip r:embed="rId2">
            <a:extLst>
              <a:ext uri="{28A0092B-C50C-407E-A947-70E740481C1C}">
                <a14:useLocalDpi xmlns:a14="http://schemas.microsoft.com/office/drawing/2010/main" val="0"/>
              </a:ext>
            </a:extLst>
          </a:blip>
          <a:srcRect r="-2" b="-2"/>
          <a:stretch/>
        </p:blipFill>
        <p:spPr bwMode="auto">
          <a:xfrm>
            <a:off x="631840" y="598720"/>
            <a:ext cx="5178249"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a:noFill/>
        </p:spPr>
      </p:pic>
    </p:spTree>
    <p:extLst>
      <p:ext uri="{BB962C8B-B14F-4D97-AF65-F5344CB8AC3E}">
        <p14:creationId xmlns:p14="http://schemas.microsoft.com/office/powerpoint/2010/main" val="31573844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E193076D-8055-C710-DE8E-DBC8BEFB5EB3}"/>
              </a:ext>
            </a:extLst>
          </p:cNvPr>
          <p:cNvPicPr>
            <a:picLocks noGrp="1" noChangeAspect="1"/>
          </p:cNvPicPr>
          <p:nvPr>
            <p:ph idx="1"/>
          </p:nvPr>
        </p:nvPicPr>
        <p:blipFill>
          <a:blip r:embed="rId2"/>
          <a:srcRect t="19"/>
          <a:stretch/>
        </p:blipFill>
        <p:spPr>
          <a:xfrm>
            <a:off x="20" y="1282"/>
            <a:ext cx="12191980" cy="6856718"/>
          </a:xfrm>
          <a:prstGeom prst="rect">
            <a:avLst/>
          </a:prstGeom>
        </p:spPr>
      </p:pic>
      <p:sp>
        <p:nvSpPr>
          <p:cNvPr id="2" name="TextBox 1">
            <a:extLst>
              <a:ext uri="{FF2B5EF4-FFF2-40B4-BE49-F238E27FC236}">
                <a16:creationId xmlns:a16="http://schemas.microsoft.com/office/drawing/2014/main" id="{55C2A987-6BE0-1660-D8AE-9F1A7F547BB7}"/>
              </a:ext>
            </a:extLst>
          </p:cNvPr>
          <p:cNvSpPr txBox="1"/>
          <p:nvPr/>
        </p:nvSpPr>
        <p:spPr>
          <a:xfrm>
            <a:off x="6202496" y="6125378"/>
            <a:ext cx="3999123" cy="646331"/>
          </a:xfrm>
          <a:prstGeom prst="rect">
            <a:avLst/>
          </a:prstGeom>
          <a:noFill/>
        </p:spPr>
        <p:txBody>
          <a:bodyPr wrap="square" rtlCol="0">
            <a:spAutoFit/>
          </a:bodyPr>
          <a:lstStyle/>
          <a:p>
            <a:r>
              <a:rPr lang="en-GB" dirty="0" err="1"/>
              <a:t>Oana</a:t>
            </a:r>
            <a:r>
              <a:rPr lang="en-GB" dirty="0"/>
              <a:t> </a:t>
            </a:r>
            <a:r>
              <a:rPr lang="en-GB" dirty="0" err="1"/>
              <a:t>Podaru</a:t>
            </a:r>
            <a:r>
              <a:rPr lang="en-GB" dirty="0"/>
              <a:t> 2226754</a:t>
            </a:r>
          </a:p>
          <a:p>
            <a:endParaRPr lang="en-GB" dirty="0"/>
          </a:p>
        </p:txBody>
      </p:sp>
    </p:spTree>
    <p:extLst>
      <p:ext uri="{BB962C8B-B14F-4D97-AF65-F5344CB8AC3E}">
        <p14:creationId xmlns:p14="http://schemas.microsoft.com/office/powerpoint/2010/main" val="10216182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56F985CE-6DDB-6C94-DD15-50BE4858538F}"/>
              </a:ext>
            </a:extLst>
          </p:cNvPr>
          <p:cNvPicPr>
            <a:picLocks noGrp="1" noChangeAspect="1"/>
          </p:cNvPicPr>
          <p:nvPr>
            <p:ph idx="1"/>
          </p:nvPr>
        </p:nvPicPr>
        <p:blipFill>
          <a:blip r:embed="rId2"/>
          <a:srcRect b="19"/>
          <a:stretch/>
        </p:blipFill>
        <p:spPr>
          <a:xfrm>
            <a:off x="20" y="1282"/>
            <a:ext cx="12191980" cy="6856718"/>
          </a:xfrm>
          <a:prstGeom prst="rect">
            <a:avLst/>
          </a:prstGeom>
        </p:spPr>
      </p:pic>
      <p:sp>
        <p:nvSpPr>
          <p:cNvPr id="2" name="TextBox 1">
            <a:extLst>
              <a:ext uri="{FF2B5EF4-FFF2-40B4-BE49-F238E27FC236}">
                <a16:creationId xmlns:a16="http://schemas.microsoft.com/office/drawing/2014/main" id="{03D7705D-7DED-0AFF-3F37-3B467A462F2E}"/>
              </a:ext>
            </a:extLst>
          </p:cNvPr>
          <p:cNvSpPr txBox="1"/>
          <p:nvPr/>
        </p:nvSpPr>
        <p:spPr>
          <a:xfrm>
            <a:off x="7888077" y="6059277"/>
            <a:ext cx="3955056" cy="646331"/>
          </a:xfrm>
          <a:prstGeom prst="rect">
            <a:avLst/>
          </a:prstGeom>
          <a:noFill/>
        </p:spPr>
        <p:txBody>
          <a:bodyPr wrap="square" rtlCol="0">
            <a:spAutoFit/>
          </a:bodyPr>
          <a:lstStyle/>
          <a:p>
            <a:r>
              <a:rPr lang="en-GB" dirty="0" err="1"/>
              <a:t>Oana</a:t>
            </a:r>
            <a:r>
              <a:rPr lang="en-GB" dirty="0"/>
              <a:t> </a:t>
            </a:r>
            <a:r>
              <a:rPr lang="en-GB" dirty="0" err="1"/>
              <a:t>Podaru</a:t>
            </a:r>
            <a:r>
              <a:rPr lang="en-GB" dirty="0"/>
              <a:t> 2226754</a:t>
            </a:r>
          </a:p>
          <a:p>
            <a:endParaRPr lang="en-GB" dirty="0"/>
          </a:p>
        </p:txBody>
      </p:sp>
    </p:spTree>
    <p:extLst>
      <p:ext uri="{BB962C8B-B14F-4D97-AF65-F5344CB8AC3E}">
        <p14:creationId xmlns:p14="http://schemas.microsoft.com/office/powerpoint/2010/main" val="11248337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D187C9D6-B93B-DF2C-AFEE-C5706B12D715}"/>
              </a:ext>
            </a:extLst>
          </p:cNvPr>
          <p:cNvPicPr>
            <a:picLocks noGrp="1" noChangeAspect="1"/>
          </p:cNvPicPr>
          <p:nvPr>
            <p:ph idx="1"/>
          </p:nvPr>
        </p:nvPicPr>
        <p:blipFill>
          <a:blip r:embed="rId2"/>
          <a:stretch>
            <a:fillRect/>
          </a:stretch>
        </p:blipFill>
        <p:spPr>
          <a:xfrm>
            <a:off x="643467" y="934465"/>
            <a:ext cx="10905066" cy="4989069"/>
          </a:xfrm>
          <a:prstGeom prst="rect">
            <a:avLst/>
          </a:prstGeom>
        </p:spPr>
      </p:pic>
      <p:sp>
        <p:nvSpPr>
          <p:cNvPr id="2" name="TextBox 1">
            <a:extLst>
              <a:ext uri="{FF2B5EF4-FFF2-40B4-BE49-F238E27FC236}">
                <a16:creationId xmlns:a16="http://schemas.microsoft.com/office/drawing/2014/main" id="{10992416-EF81-A7F7-BB61-5DFF5465E11A}"/>
              </a:ext>
            </a:extLst>
          </p:cNvPr>
          <p:cNvSpPr txBox="1"/>
          <p:nvPr/>
        </p:nvSpPr>
        <p:spPr>
          <a:xfrm>
            <a:off x="7645706" y="6180463"/>
            <a:ext cx="4043190" cy="646331"/>
          </a:xfrm>
          <a:prstGeom prst="rect">
            <a:avLst/>
          </a:prstGeom>
          <a:noFill/>
        </p:spPr>
        <p:txBody>
          <a:bodyPr wrap="square" rtlCol="0">
            <a:spAutoFit/>
          </a:bodyPr>
          <a:lstStyle/>
          <a:p>
            <a:r>
              <a:rPr lang="en-GB" dirty="0" err="1"/>
              <a:t>Oana</a:t>
            </a:r>
            <a:r>
              <a:rPr lang="en-GB" dirty="0"/>
              <a:t> </a:t>
            </a:r>
            <a:r>
              <a:rPr lang="en-GB" dirty="0" err="1"/>
              <a:t>Podaru</a:t>
            </a:r>
            <a:r>
              <a:rPr lang="en-GB" dirty="0"/>
              <a:t> 2226754</a:t>
            </a:r>
          </a:p>
          <a:p>
            <a:endParaRPr lang="en-GB" dirty="0"/>
          </a:p>
        </p:txBody>
      </p:sp>
    </p:spTree>
    <p:extLst>
      <p:ext uri="{BB962C8B-B14F-4D97-AF65-F5344CB8AC3E}">
        <p14:creationId xmlns:p14="http://schemas.microsoft.com/office/powerpoint/2010/main" val="10652066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2900F915-BCF0-1F79-AF4E-C42181338F56}"/>
              </a:ext>
            </a:extLst>
          </p:cNvPr>
          <p:cNvPicPr>
            <a:picLocks noChangeAspect="1"/>
          </p:cNvPicPr>
          <p:nvPr/>
        </p:nvPicPr>
        <p:blipFill>
          <a:blip r:embed="rId2"/>
          <a:srcRect r="7" b="6313"/>
          <a:stretch/>
        </p:blipFill>
        <p:spPr>
          <a:xfrm>
            <a:off x="456817" y="313981"/>
            <a:ext cx="11277600" cy="5943600"/>
          </a:xfrm>
          <a:prstGeom prst="rect">
            <a:avLst/>
          </a:prstGeom>
        </p:spPr>
      </p:pic>
      <p:sp>
        <p:nvSpPr>
          <p:cNvPr id="5" name="TextBox 4">
            <a:extLst>
              <a:ext uri="{FF2B5EF4-FFF2-40B4-BE49-F238E27FC236}">
                <a16:creationId xmlns:a16="http://schemas.microsoft.com/office/drawing/2014/main" id="{EBA7008B-E246-5074-6FD4-0C9F43D24FB4}"/>
              </a:ext>
            </a:extLst>
          </p:cNvPr>
          <p:cNvSpPr txBox="1"/>
          <p:nvPr/>
        </p:nvSpPr>
        <p:spPr>
          <a:xfrm>
            <a:off x="7799942" y="5871990"/>
            <a:ext cx="3514381" cy="369332"/>
          </a:xfrm>
          <a:prstGeom prst="rect">
            <a:avLst/>
          </a:prstGeom>
          <a:noFill/>
        </p:spPr>
        <p:txBody>
          <a:bodyPr wrap="square" rtlCol="0">
            <a:spAutoFit/>
          </a:bodyPr>
          <a:lstStyle/>
          <a:p>
            <a:r>
              <a:rPr lang="en-GB" dirty="0" err="1"/>
              <a:t>Oana</a:t>
            </a:r>
            <a:r>
              <a:rPr lang="en-GB" dirty="0"/>
              <a:t> </a:t>
            </a:r>
            <a:r>
              <a:rPr lang="en-GB" dirty="0" err="1"/>
              <a:t>Podaru</a:t>
            </a:r>
            <a:r>
              <a:rPr lang="en-GB" dirty="0"/>
              <a:t> 2226754</a:t>
            </a:r>
          </a:p>
        </p:txBody>
      </p:sp>
    </p:spTree>
    <p:extLst>
      <p:ext uri="{BB962C8B-B14F-4D97-AF65-F5344CB8AC3E}">
        <p14:creationId xmlns:p14="http://schemas.microsoft.com/office/powerpoint/2010/main" val="7317832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8D436F-9ACD-4C92-AFC8-C934C527A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90538E0-A884-4E60-A6AB-77D830E2FC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3478" y="0"/>
            <a:ext cx="465738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6C40A4-2ECB-45D6-6264-5E9266996E16}"/>
              </a:ext>
            </a:extLst>
          </p:cNvPr>
          <p:cNvSpPr>
            <a:spLocks noGrp="1"/>
          </p:cNvSpPr>
          <p:nvPr>
            <p:ph type="ctrTitle"/>
          </p:nvPr>
        </p:nvSpPr>
        <p:spPr>
          <a:xfrm>
            <a:off x="1901162" y="3050434"/>
            <a:ext cx="3722933" cy="757130"/>
          </a:xfrm>
          <a:ln w="25400" cap="sq">
            <a:solidFill>
              <a:srgbClr val="FFFFFF"/>
            </a:solidFill>
            <a:miter lim="800000"/>
          </a:ln>
        </p:spPr>
        <p:txBody>
          <a:bodyPr vert="horz" wrap="square" lIns="91440" tIns="45720" rIns="91440" bIns="45720" rtlCol="0" anchor="ctr">
            <a:normAutofit/>
          </a:bodyPr>
          <a:lstStyle/>
          <a:p>
            <a:r>
              <a:rPr lang="en-US" sz="2400" b="1" kern="1200" dirty="0">
                <a:solidFill>
                  <a:srgbClr val="FFFFFF"/>
                </a:solidFill>
                <a:latin typeface="+mj-lt"/>
                <a:ea typeface="+mj-ea"/>
                <a:cs typeface="+mj-cs"/>
              </a:rPr>
              <a:t>Management Functions </a:t>
            </a:r>
            <a:br>
              <a:rPr lang="en-US" sz="2400" b="1" kern="1200" dirty="0">
                <a:solidFill>
                  <a:srgbClr val="FFFFFF"/>
                </a:solidFill>
                <a:latin typeface="+mj-lt"/>
                <a:ea typeface="+mj-ea"/>
                <a:cs typeface="+mj-cs"/>
              </a:rPr>
            </a:br>
            <a:r>
              <a:rPr lang="en-US" sz="2400" b="1" dirty="0">
                <a:solidFill>
                  <a:srgbClr val="FFFFFF"/>
                </a:solidFill>
              </a:rPr>
              <a:t>by </a:t>
            </a:r>
            <a:r>
              <a:rPr lang="en-US" sz="2400" b="1" kern="1200" dirty="0">
                <a:solidFill>
                  <a:srgbClr val="FFFFFF"/>
                </a:solidFill>
                <a:latin typeface="+mj-lt"/>
                <a:ea typeface="+mj-ea"/>
                <a:cs typeface="+mj-cs"/>
              </a:rPr>
              <a:t>Gina </a:t>
            </a:r>
            <a:r>
              <a:rPr lang="en-US" sz="2400" b="1" kern="1200" dirty="0" err="1">
                <a:solidFill>
                  <a:srgbClr val="FFFFFF"/>
                </a:solidFill>
                <a:latin typeface="+mj-lt"/>
                <a:ea typeface="+mj-ea"/>
                <a:cs typeface="+mj-cs"/>
              </a:rPr>
              <a:t>Raducan</a:t>
            </a:r>
            <a:endParaRPr lang="en-US" sz="2400" b="1" kern="1200" dirty="0">
              <a:solidFill>
                <a:srgbClr val="FFFFFF"/>
              </a:solidFill>
              <a:latin typeface="+mj-lt"/>
              <a:ea typeface="+mj-ea"/>
              <a:cs typeface="+mj-cs"/>
            </a:endParaRPr>
          </a:p>
        </p:txBody>
      </p:sp>
      <p:sp>
        <p:nvSpPr>
          <p:cNvPr id="13" name="Rectangle 12">
            <a:extLst>
              <a:ext uri="{FF2B5EF4-FFF2-40B4-BE49-F238E27FC236}">
                <a16:creationId xmlns:a16="http://schemas.microsoft.com/office/drawing/2014/main" id="{DB0D7DD0-1C67-4D4C-9E06-678233DB84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53478" cy="6858000"/>
          </a:xfrm>
          <a:prstGeom prst="rect">
            <a:avLst/>
          </a:prstGeom>
          <a:solidFill>
            <a:srgbClr val="404040">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57BC0B6A-7D8A-ABA0-655E-6ACE3E682C84}"/>
              </a:ext>
            </a:extLst>
          </p:cNvPr>
          <p:cNvSpPr>
            <a:spLocks noGrp="1"/>
          </p:cNvSpPr>
          <p:nvPr>
            <p:ph type="subTitle" idx="1"/>
          </p:nvPr>
        </p:nvSpPr>
        <p:spPr>
          <a:xfrm>
            <a:off x="6558551" y="640079"/>
            <a:ext cx="5069051" cy="4835303"/>
          </a:xfrm>
        </p:spPr>
        <p:txBody>
          <a:bodyPr vert="horz" lIns="91440" tIns="45720" rIns="91440" bIns="45720" rtlCol="0">
            <a:normAutofit/>
          </a:bodyPr>
          <a:lstStyle/>
          <a:p>
            <a:pPr indent="-228600" algn="l">
              <a:buFont typeface="Arial" panose="020B0604020202020204" pitchFamily="34" charset="0"/>
              <a:buChar char="•"/>
            </a:pPr>
            <a:r>
              <a:rPr lang="en-US" dirty="0"/>
              <a:t>Henri Fayol suggest that “to manage is to forecast and plan , to organize , to command , to coordinate and to control” ( Fayol , 1916) </a:t>
            </a:r>
          </a:p>
          <a:p>
            <a:pPr indent="-228600" algn="l">
              <a:buFont typeface="Arial" panose="020B0604020202020204" pitchFamily="34" charset="0"/>
              <a:buChar char="•"/>
            </a:pPr>
            <a:endParaRPr lang="en-US" dirty="0"/>
          </a:p>
          <a:p>
            <a:pPr indent="-228600" algn="l">
              <a:buFont typeface="Arial" panose="020B0604020202020204" pitchFamily="34" charset="0"/>
              <a:buChar char="•"/>
            </a:pPr>
            <a:r>
              <a:rPr lang="en-US" dirty="0"/>
              <a:t>The functions approach suggests that managers should efficiently and effectively coordinate the work of others to perform specific activities or functions are Planning , Organizing , Leading and Controlling </a:t>
            </a:r>
          </a:p>
        </p:txBody>
      </p:sp>
      <p:sp>
        <p:nvSpPr>
          <p:cNvPr id="4" name="TextBox 3">
            <a:extLst>
              <a:ext uri="{FF2B5EF4-FFF2-40B4-BE49-F238E27FC236}">
                <a16:creationId xmlns:a16="http://schemas.microsoft.com/office/drawing/2014/main" id="{E897D062-7DD5-5443-23B2-976CF2CDE587}"/>
              </a:ext>
            </a:extLst>
          </p:cNvPr>
          <p:cNvSpPr txBox="1"/>
          <p:nvPr/>
        </p:nvSpPr>
        <p:spPr>
          <a:xfrm>
            <a:off x="8064346" y="5706737"/>
            <a:ext cx="3563255" cy="511183"/>
          </a:xfrm>
          <a:prstGeom prst="rect">
            <a:avLst/>
          </a:prstGeom>
        </p:spPr>
        <p:txBody>
          <a:bodyPr vert="horz" lIns="91440" tIns="45720" rIns="91440" bIns="45720" rtlCol="0">
            <a:normAutofit/>
          </a:bodyPr>
          <a:lstStyle/>
          <a:p>
            <a:pPr>
              <a:lnSpc>
                <a:spcPct val="90000"/>
              </a:lnSpc>
              <a:spcAft>
                <a:spcPts val="600"/>
              </a:spcAft>
            </a:pPr>
            <a:r>
              <a:rPr lang="en-US" sz="2000" dirty="0"/>
              <a:t>Gina Raducanu 2232821</a:t>
            </a:r>
          </a:p>
          <a:p>
            <a:pPr indent="-228600">
              <a:lnSpc>
                <a:spcPct val="90000"/>
              </a:lnSpc>
              <a:spcAft>
                <a:spcPts val="600"/>
              </a:spcAft>
              <a:buFont typeface="Arial" panose="020B0604020202020204" pitchFamily="34" charset="0"/>
              <a:buChar char="•"/>
            </a:pPr>
            <a:endParaRPr lang="en-US" sz="2000" dirty="0"/>
          </a:p>
        </p:txBody>
      </p:sp>
    </p:spTree>
    <p:extLst>
      <p:ext uri="{BB962C8B-B14F-4D97-AF65-F5344CB8AC3E}">
        <p14:creationId xmlns:p14="http://schemas.microsoft.com/office/powerpoint/2010/main" val="6933520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DAD642-BF0D-5775-9A78-14E33BEF5E87}"/>
              </a:ext>
            </a:extLst>
          </p:cNvPr>
          <p:cNvSpPr>
            <a:spLocks noGrp="1"/>
          </p:cNvSpPr>
          <p:nvPr>
            <p:ph type="title"/>
          </p:nvPr>
        </p:nvSpPr>
        <p:spPr>
          <a:xfrm>
            <a:off x="4572001" y="601744"/>
            <a:ext cx="6781800" cy="1338696"/>
          </a:xfrm>
        </p:spPr>
        <p:txBody>
          <a:bodyPr>
            <a:normAutofit/>
          </a:bodyPr>
          <a:lstStyle/>
          <a:p>
            <a:r>
              <a:rPr lang="en-GB" b="1" dirty="0"/>
              <a:t>Planing</a:t>
            </a:r>
            <a:r>
              <a:rPr lang="en-GB" dirty="0"/>
              <a:t> </a:t>
            </a:r>
            <a:endParaRPr lang="en-US" dirty="0"/>
          </a:p>
        </p:txBody>
      </p:sp>
      <p:pic>
        <p:nvPicPr>
          <p:cNvPr id="5" name="Picture 4" descr="A person reaching for a paper on a table full of paper and sticky notes">
            <a:extLst>
              <a:ext uri="{FF2B5EF4-FFF2-40B4-BE49-F238E27FC236}">
                <a16:creationId xmlns:a16="http://schemas.microsoft.com/office/drawing/2014/main" id="{B3969E9C-B728-F6DD-B8ED-9D5070BE45A0}"/>
              </a:ext>
            </a:extLst>
          </p:cNvPr>
          <p:cNvPicPr>
            <a:picLocks noChangeAspect="1"/>
          </p:cNvPicPr>
          <p:nvPr/>
        </p:nvPicPr>
        <p:blipFill>
          <a:blip r:embed="rId2"/>
          <a:srcRect l="31231" r="32223" b="-1"/>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C0B9AF69-E0D6-D297-F75D-37E92DA1B477}"/>
              </a:ext>
            </a:extLst>
          </p:cNvPr>
          <p:cNvSpPr>
            <a:spLocks noGrp="1"/>
          </p:cNvSpPr>
          <p:nvPr>
            <p:ph idx="1"/>
          </p:nvPr>
        </p:nvSpPr>
        <p:spPr>
          <a:xfrm>
            <a:off x="4572001" y="2201958"/>
            <a:ext cx="6781800" cy="3900730"/>
          </a:xfrm>
        </p:spPr>
        <p:txBody>
          <a:bodyPr anchor="t">
            <a:normAutofit/>
          </a:bodyPr>
          <a:lstStyle/>
          <a:p>
            <a:r>
              <a:rPr lang="en-GB" sz="2000"/>
              <a:t>Involved setting the organization’s goals and objectives </a:t>
            </a:r>
          </a:p>
          <a:p>
            <a:r>
              <a:rPr lang="en-GB" sz="2000"/>
              <a:t>Guided decision-making establishing a clear roadmap for an organization and risks </a:t>
            </a:r>
          </a:p>
          <a:p>
            <a:r>
              <a:rPr lang="en-GB" sz="2000"/>
              <a:t>Alignment with the organization’s strategy and objectives.</a:t>
            </a:r>
          </a:p>
          <a:p>
            <a:r>
              <a:rPr lang="en-GB" sz="2000"/>
              <a:t>Can be long-term, as in strategic and corporate, medium-term, and short-term. </a:t>
            </a:r>
            <a:endParaRPr lang="en-US" sz="2000"/>
          </a:p>
        </p:txBody>
      </p:sp>
      <p:sp>
        <p:nvSpPr>
          <p:cNvPr id="4" name="TextBox 3">
            <a:extLst>
              <a:ext uri="{FF2B5EF4-FFF2-40B4-BE49-F238E27FC236}">
                <a16:creationId xmlns:a16="http://schemas.microsoft.com/office/drawing/2014/main" id="{8201A603-8F5F-FF54-A507-1037DE4B5109}"/>
              </a:ext>
            </a:extLst>
          </p:cNvPr>
          <p:cNvSpPr txBox="1"/>
          <p:nvPr/>
        </p:nvSpPr>
        <p:spPr>
          <a:xfrm>
            <a:off x="8088086" y="5791200"/>
            <a:ext cx="3754739" cy="646331"/>
          </a:xfrm>
          <a:prstGeom prst="rect">
            <a:avLst/>
          </a:prstGeom>
          <a:noFill/>
        </p:spPr>
        <p:txBody>
          <a:bodyPr wrap="square" rtlCol="0">
            <a:spAutoFit/>
          </a:bodyPr>
          <a:lstStyle/>
          <a:p>
            <a:r>
              <a:rPr lang="en-GB" dirty="0"/>
              <a:t>Gina Raducanu 2232821</a:t>
            </a:r>
          </a:p>
          <a:p>
            <a:endParaRPr lang="en-GB" dirty="0"/>
          </a:p>
        </p:txBody>
      </p:sp>
    </p:spTree>
    <p:extLst>
      <p:ext uri="{BB962C8B-B14F-4D97-AF65-F5344CB8AC3E}">
        <p14:creationId xmlns:p14="http://schemas.microsoft.com/office/powerpoint/2010/main" val="23644181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157055-C274-C6FE-25CF-E5FC5B902F59}"/>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1800" b="1" kern="1200">
                <a:solidFill>
                  <a:schemeClr val="tx1"/>
                </a:solidFill>
                <a:latin typeface="+mj-lt"/>
                <a:ea typeface="+mj-ea"/>
                <a:cs typeface="+mj-cs"/>
              </a:rPr>
              <a:t>Process</a:t>
            </a:r>
            <a:br>
              <a:rPr lang="en-US" sz="1800" b="1" kern="1200">
                <a:solidFill>
                  <a:schemeClr val="tx1"/>
                </a:solidFill>
                <a:latin typeface="+mj-lt"/>
                <a:ea typeface="+mj-ea"/>
                <a:cs typeface="+mj-cs"/>
              </a:rPr>
            </a:br>
            <a:r>
              <a:rPr lang="en-US" sz="1800" b="1" kern="1200">
                <a:solidFill>
                  <a:schemeClr val="tx1"/>
                </a:solidFill>
                <a:latin typeface="+mj-lt"/>
                <a:ea typeface="+mj-ea"/>
                <a:cs typeface="+mj-cs"/>
              </a:rPr>
              <a:t> of planning </a:t>
            </a:r>
            <a:br>
              <a:rPr lang="en-US" sz="1800" b="1" kern="1200">
                <a:solidFill>
                  <a:schemeClr val="tx1"/>
                </a:solidFill>
                <a:latin typeface="+mj-lt"/>
                <a:ea typeface="+mj-ea"/>
                <a:cs typeface="+mj-cs"/>
              </a:rPr>
            </a:br>
            <a:br>
              <a:rPr lang="en-US" sz="1800" b="1" kern="1200">
                <a:solidFill>
                  <a:schemeClr val="tx1"/>
                </a:solidFill>
                <a:latin typeface="+mj-lt"/>
                <a:ea typeface="+mj-ea"/>
                <a:cs typeface="+mj-cs"/>
              </a:rPr>
            </a:br>
            <a:br>
              <a:rPr lang="en-US" sz="1800" b="1" kern="1200">
                <a:solidFill>
                  <a:schemeClr val="tx1"/>
                </a:solidFill>
                <a:latin typeface="+mj-lt"/>
                <a:ea typeface="+mj-ea"/>
                <a:cs typeface="+mj-cs"/>
              </a:rPr>
            </a:br>
            <a:r>
              <a:rPr lang="en-US" sz="1800" b="1" kern="1200">
                <a:solidFill>
                  <a:schemeClr val="tx1"/>
                </a:solidFill>
                <a:latin typeface="+mj-lt"/>
                <a:ea typeface="+mj-ea"/>
                <a:cs typeface="+mj-cs"/>
              </a:rPr>
              <a:t>“Tesco plans seasonal promotions, invetori managemt , staffing schedules, and salels targets for peak shopping periods. </a:t>
            </a:r>
            <a:br>
              <a:rPr lang="en-US" sz="1800" b="1" kern="1200">
                <a:solidFill>
                  <a:schemeClr val="tx1"/>
                </a:solidFill>
                <a:latin typeface="+mj-lt"/>
                <a:ea typeface="+mj-ea"/>
                <a:cs typeface="+mj-cs"/>
              </a:rPr>
            </a:br>
            <a:endParaRPr lang="en-US" sz="1800" b="1" kern="1200">
              <a:solidFill>
                <a:schemeClr val="tx1"/>
              </a:solidFill>
              <a:latin typeface="+mj-lt"/>
              <a:ea typeface="+mj-ea"/>
              <a:cs typeface="+mj-cs"/>
            </a:endParaRPr>
          </a:p>
        </p:txBody>
      </p:sp>
      <p:pic>
        <p:nvPicPr>
          <p:cNvPr id="4" name="Content Placeholder 3">
            <a:extLst>
              <a:ext uri="{FF2B5EF4-FFF2-40B4-BE49-F238E27FC236}">
                <a16:creationId xmlns:a16="http://schemas.microsoft.com/office/drawing/2014/main" id="{065AD59C-8836-8578-E99C-A8011EB09C0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922492" y="721583"/>
            <a:ext cx="5536001" cy="5356080"/>
          </a:xfrm>
          <a:prstGeom prst="rect">
            <a:avLst/>
          </a:prstGeom>
        </p:spPr>
      </p:pic>
      <p:sp>
        <p:nvSpPr>
          <p:cNvPr id="3" name="TextBox 2">
            <a:extLst>
              <a:ext uri="{FF2B5EF4-FFF2-40B4-BE49-F238E27FC236}">
                <a16:creationId xmlns:a16="http://schemas.microsoft.com/office/drawing/2014/main" id="{6BEB1EF2-F4DF-4FF5-104E-1632BC60CE5D}"/>
              </a:ext>
            </a:extLst>
          </p:cNvPr>
          <p:cNvSpPr txBox="1"/>
          <p:nvPr/>
        </p:nvSpPr>
        <p:spPr>
          <a:xfrm>
            <a:off x="555171" y="5867400"/>
            <a:ext cx="4114800" cy="646331"/>
          </a:xfrm>
          <a:prstGeom prst="rect">
            <a:avLst/>
          </a:prstGeom>
          <a:noFill/>
        </p:spPr>
        <p:txBody>
          <a:bodyPr wrap="square" rtlCol="0">
            <a:spAutoFit/>
          </a:bodyPr>
          <a:lstStyle/>
          <a:p>
            <a:r>
              <a:rPr lang="en-GB" dirty="0"/>
              <a:t>Gina Raducanu 2232821</a:t>
            </a:r>
          </a:p>
          <a:p>
            <a:endParaRPr lang="en-GB" dirty="0"/>
          </a:p>
        </p:txBody>
      </p:sp>
    </p:spTree>
    <p:extLst>
      <p:ext uri="{BB962C8B-B14F-4D97-AF65-F5344CB8AC3E}">
        <p14:creationId xmlns:p14="http://schemas.microsoft.com/office/powerpoint/2010/main" val="25811399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86F53D-07BC-2B75-0199-BCEE09317D5F}"/>
              </a:ext>
            </a:extLst>
          </p:cNvPr>
          <p:cNvSpPr>
            <a:spLocks noGrp="1"/>
          </p:cNvSpPr>
          <p:nvPr>
            <p:ph type="title"/>
          </p:nvPr>
        </p:nvSpPr>
        <p:spPr>
          <a:xfrm>
            <a:off x="4572001" y="601744"/>
            <a:ext cx="6781800" cy="1338696"/>
          </a:xfrm>
        </p:spPr>
        <p:txBody>
          <a:bodyPr>
            <a:normAutofit/>
          </a:bodyPr>
          <a:lstStyle/>
          <a:p>
            <a:r>
              <a:rPr lang="en-GB" b="1" dirty="0" err="1"/>
              <a:t>Organizing</a:t>
            </a:r>
            <a:endParaRPr lang="en-US" b="1" dirty="0"/>
          </a:p>
        </p:txBody>
      </p:sp>
      <p:pic>
        <p:nvPicPr>
          <p:cNvPr id="5" name="Picture 4" descr="Light bulb on yellow background with sketched light beams and cord">
            <a:extLst>
              <a:ext uri="{FF2B5EF4-FFF2-40B4-BE49-F238E27FC236}">
                <a16:creationId xmlns:a16="http://schemas.microsoft.com/office/drawing/2014/main" id="{CD8EFB66-157D-5F0D-1A48-EACC726D7566}"/>
              </a:ext>
            </a:extLst>
          </p:cNvPr>
          <p:cNvPicPr>
            <a:picLocks noChangeAspect="1"/>
          </p:cNvPicPr>
          <p:nvPr/>
        </p:nvPicPr>
        <p:blipFill>
          <a:blip r:embed="rId2"/>
          <a:srcRect l="55293" r="11035"/>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DB4981A2-9A82-1780-87A2-A4D1C65ED905}"/>
              </a:ext>
            </a:extLst>
          </p:cNvPr>
          <p:cNvSpPr>
            <a:spLocks noGrp="1"/>
          </p:cNvSpPr>
          <p:nvPr>
            <p:ph idx="1"/>
          </p:nvPr>
        </p:nvSpPr>
        <p:spPr>
          <a:xfrm>
            <a:off x="4572001" y="2201958"/>
            <a:ext cx="6781800" cy="3900730"/>
          </a:xfrm>
        </p:spPr>
        <p:txBody>
          <a:bodyPr anchor="t">
            <a:normAutofit/>
          </a:bodyPr>
          <a:lstStyle/>
          <a:p>
            <a:r>
              <a:rPr lang="en-GB" sz="2000"/>
              <a:t>Involves identifying and grouping tasks </a:t>
            </a:r>
          </a:p>
          <a:p>
            <a:r>
              <a:rPr lang="en-GB" sz="2000"/>
              <a:t>Delegated responsibility and establishing relationships for efficient work</a:t>
            </a:r>
          </a:p>
          <a:p>
            <a:r>
              <a:rPr lang="en-GB" sz="2000"/>
              <a:t>It optimises resource utilization and creates growth pathways for companies </a:t>
            </a:r>
          </a:p>
          <a:p>
            <a:r>
              <a:rPr lang="en-GB" sz="2000"/>
              <a:t>It is crucial for companies to efficiently utilize resources, ensure smooth operation </a:t>
            </a:r>
          </a:p>
          <a:p>
            <a:r>
              <a:rPr lang="en-GB" sz="2000"/>
              <a:t>Create growth pathways through well-structured administration. </a:t>
            </a:r>
            <a:endParaRPr lang="en-US" sz="2000"/>
          </a:p>
        </p:txBody>
      </p:sp>
      <p:sp>
        <p:nvSpPr>
          <p:cNvPr id="4" name="TextBox 3">
            <a:extLst>
              <a:ext uri="{FF2B5EF4-FFF2-40B4-BE49-F238E27FC236}">
                <a16:creationId xmlns:a16="http://schemas.microsoft.com/office/drawing/2014/main" id="{381F9B04-AE85-56B7-BD72-4A70AC6B138E}"/>
              </a:ext>
            </a:extLst>
          </p:cNvPr>
          <p:cNvSpPr txBox="1"/>
          <p:nvPr/>
        </p:nvSpPr>
        <p:spPr>
          <a:xfrm>
            <a:off x="7826829" y="5834743"/>
            <a:ext cx="3526972" cy="646331"/>
          </a:xfrm>
          <a:prstGeom prst="rect">
            <a:avLst/>
          </a:prstGeom>
          <a:noFill/>
        </p:spPr>
        <p:txBody>
          <a:bodyPr wrap="square" rtlCol="0">
            <a:spAutoFit/>
          </a:bodyPr>
          <a:lstStyle/>
          <a:p>
            <a:r>
              <a:rPr lang="en-GB" dirty="0"/>
              <a:t>Gina Raducanu 2232821</a:t>
            </a:r>
          </a:p>
          <a:p>
            <a:endParaRPr lang="en-GB" dirty="0"/>
          </a:p>
        </p:txBody>
      </p:sp>
    </p:spTree>
    <p:extLst>
      <p:ext uri="{BB962C8B-B14F-4D97-AF65-F5344CB8AC3E}">
        <p14:creationId xmlns:p14="http://schemas.microsoft.com/office/powerpoint/2010/main" val="6513773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8C78E-AB27-9DBB-7478-265D1979AC11}"/>
              </a:ext>
            </a:extLst>
          </p:cNvPr>
          <p:cNvSpPr>
            <a:spLocks noGrp="1"/>
          </p:cNvSpPr>
          <p:nvPr>
            <p:ph type="title"/>
          </p:nvPr>
        </p:nvSpPr>
        <p:spPr>
          <a:xfrm>
            <a:off x="6610350" y="1122362"/>
            <a:ext cx="4524375" cy="2862784"/>
          </a:xfrm>
        </p:spPr>
        <p:txBody>
          <a:bodyPr vert="horz" lIns="91440" tIns="45720" rIns="91440" bIns="45720" rtlCol="0" anchor="b">
            <a:normAutofit/>
          </a:bodyPr>
          <a:lstStyle/>
          <a:p>
            <a:pPr algn="ctr"/>
            <a:r>
              <a:rPr lang="en-US" sz="2100" b="1" i="1" kern="1200">
                <a:solidFill>
                  <a:schemeClr val="tx1"/>
                </a:solidFill>
                <a:latin typeface="+mj-lt"/>
                <a:ea typeface="+mj-ea"/>
                <a:cs typeface="+mj-cs"/>
              </a:rPr>
              <a:t>Process of Organizing</a:t>
            </a:r>
            <a:br>
              <a:rPr lang="en-US" sz="2100" b="1" i="1" kern="1200">
                <a:solidFill>
                  <a:schemeClr val="tx1"/>
                </a:solidFill>
                <a:latin typeface="+mj-lt"/>
                <a:ea typeface="+mj-ea"/>
                <a:cs typeface="+mj-cs"/>
              </a:rPr>
            </a:br>
            <a:br>
              <a:rPr lang="en-US" sz="2100" b="1" i="1" kern="1200">
                <a:solidFill>
                  <a:schemeClr val="tx1"/>
                </a:solidFill>
                <a:latin typeface="+mj-lt"/>
                <a:ea typeface="+mj-ea"/>
                <a:cs typeface="+mj-cs"/>
              </a:rPr>
            </a:br>
            <a:br>
              <a:rPr lang="en-US" sz="2100" b="1" i="1" kern="1200">
                <a:solidFill>
                  <a:schemeClr val="tx1"/>
                </a:solidFill>
                <a:latin typeface="+mj-lt"/>
                <a:ea typeface="+mj-ea"/>
                <a:cs typeface="+mj-cs"/>
              </a:rPr>
            </a:br>
            <a:br>
              <a:rPr lang="en-US" sz="2100" b="1" i="1" kern="1200">
                <a:solidFill>
                  <a:schemeClr val="tx1"/>
                </a:solidFill>
                <a:latin typeface="+mj-lt"/>
                <a:ea typeface="+mj-ea"/>
                <a:cs typeface="+mj-cs"/>
              </a:rPr>
            </a:br>
            <a:br>
              <a:rPr lang="en-US" sz="2100" b="1" i="1" kern="1200">
                <a:solidFill>
                  <a:schemeClr val="tx1"/>
                </a:solidFill>
                <a:latin typeface="+mj-lt"/>
                <a:ea typeface="+mj-ea"/>
                <a:cs typeface="+mj-cs"/>
              </a:rPr>
            </a:br>
            <a:r>
              <a:rPr lang="en-US" sz="2100" kern="1200">
                <a:solidFill>
                  <a:schemeClr val="tx1"/>
                </a:solidFill>
                <a:latin typeface="+mj-lt"/>
                <a:ea typeface="+mj-ea"/>
                <a:cs typeface="+mj-cs"/>
              </a:rPr>
              <a:t>Tesco organizes its stores with clear departments, centralized control, and specialized staff roles for efficiency.</a:t>
            </a:r>
          </a:p>
        </p:txBody>
      </p:sp>
      <p:sp>
        <p:nvSpPr>
          <p:cNvPr id="6" name="TextBox 5">
            <a:extLst>
              <a:ext uri="{FF2B5EF4-FFF2-40B4-BE49-F238E27FC236}">
                <a16:creationId xmlns:a16="http://schemas.microsoft.com/office/drawing/2014/main" id="{15395BE3-898B-A3F4-4D88-CE73050AD323}"/>
              </a:ext>
            </a:extLst>
          </p:cNvPr>
          <p:cNvSpPr txBox="1"/>
          <p:nvPr/>
        </p:nvSpPr>
        <p:spPr>
          <a:xfrm>
            <a:off x="855612" y="4975225"/>
            <a:ext cx="4257675" cy="726894"/>
          </a:xfrm>
          <a:prstGeom prst="rect">
            <a:avLst/>
          </a:prstGeom>
        </p:spPr>
        <p:txBody>
          <a:bodyPr vert="horz" lIns="91440" tIns="45720" rIns="91440" bIns="45720" rtlCol="0">
            <a:normAutofit/>
          </a:bodyPr>
          <a:lstStyle/>
          <a:p>
            <a:pPr algn="ctr">
              <a:lnSpc>
                <a:spcPct val="90000"/>
              </a:lnSpc>
              <a:spcBef>
                <a:spcPts val="1000"/>
              </a:spcBef>
            </a:pPr>
            <a:r>
              <a:rPr lang="en-US" sz="1500" b="0" i="1" u="none" strike="noStrike" kern="1200" dirty="0">
                <a:solidFill>
                  <a:schemeClr val="tx1"/>
                </a:solidFill>
                <a:effectLst/>
                <a:latin typeface="+mn-lt"/>
                <a:ea typeface="+mn-ea"/>
                <a:cs typeface="+mn-cs"/>
              </a:rPr>
              <a:t>process of organizing</a:t>
            </a:r>
            <a:r>
              <a:rPr lang="en-US" sz="1500" b="0" i="0" u="none" strike="noStrike" kern="1200" dirty="0">
                <a:solidFill>
                  <a:schemeClr val="tx1"/>
                </a:solidFill>
                <a:effectLst/>
                <a:latin typeface="+mn-lt"/>
                <a:ea typeface="+mn-ea"/>
                <a:cs typeface="+mn-cs"/>
              </a:rPr>
              <a:t> (2024) </a:t>
            </a:r>
            <a:r>
              <a:rPr lang="en-US" sz="1500" b="0" i="1" u="none" strike="noStrike" kern="1200" dirty="0">
                <a:solidFill>
                  <a:schemeClr val="tx1"/>
                </a:solidFill>
                <a:effectLst/>
                <a:latin typeface="+mn-lt"/>
                <a:ea typeface="+mn-ea"/>
                <a:cs typeface="+mn-cs"/>
              </a:rPr>
              <a:t>https://businessjargons.com/organizing.html</a:t>
            </a:r>
            <a:r>
              <a:rPr lang="en-US" sz="1500" b="0" i="0" u="none" strike="noStrike" kern="1200" dirty="0">
                <a:solidFill>
                  <a:schemeClr val="tx1"/>
                </a:solidFill>
                <a:effectLst/>
                <a:latin typeface="+mn-lt"/>
                <a:ea typeface="+mn-ea"/>
                <a:cs typeface="+mn-cs"/>
              </a:rPr>
              <a:t>. </a:t>
            </a:r>
          </a:p>
        </p:txBody>
      </p:sp>
      <p:pic>
        <p:nvPicPr>
          <p:cNvPr id="4" name="Content Placeholder 3">
            <a:extLst>
              <a:ext uri="{FF2B5EF4-FFF2-40B4-BE49-F238E27FC236}">
                <a16:creationId xmlns:a16="http://schemas.microsoft.com/office/drawing/2014/main" id="{E9E9D36E-DDF4-E290-F4D9-A8DC8AD997E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97038" y="714375"/>
            <a:ext cx="3816249" cy="4095749"/>
          </a:xfrm>
          <a:prstGeom prst="rect">
            <a:avLst/>
          </a:prstGeom>
        </p:spPr>
      </p:pic>
      <p:sp>
        <p:nvSpPr>
          <p:cNvPr id="3" name="TextBox 2">
            <a:extLst>
              <a:ext uri="{FF2B5EF4-FFF2-40B4-BE49-F238E27FC236}">
                <a16:creationId xmlns:a16="http://schemas.microsoft.com/office/drawing/2014/main" id="{8EADA553-B6E0-0BC6-E02B-183932F852A0}"/>
              </a:ext>
            </a:extLst>
          </p:cNvPr>
          <p:cNvSpPr txBox="1"/>
          <p:nvPr/>
        </p:nvSpPr>
        <p:spPr>
          <a:xfrm>
            <a:off x="7913914" y="5780314"/>
            <a:ext cx="3374572" cy="646331"/>
          </a:xfrm>
          <a:prstGeom prst="rect">
            <a:avLst/>
          </a:prstGeom>
          <a:noFill/>
        </p:spPr>
        <p:txBody>
          <a:bodyPr wrap="square" rtlCol="0">
            <a:spAutoFit/>
          </a:bodyPr>
          <a:lstStyle/>
          <a:p>
            <a:r>
              <a:rPr lang="en-GB" dirty="0"/>
              <a:t>Gina Raducanu 2232821</a:t>
            </a:r>
          </a:p>
          <a:p>
            <a:endParaRPr lang="en-GB" dirty="0"/>
          </a:p>
        </p:txBody>
      </p:sp>
    </p:spTree>
    <p:extLst>
      <p:ext uri="{BB962C8B-B14F-4D97-AF65-F5344CB8AC3E}">
        <p14:creationId xmlns:p14="http://schemas.microsoft.com/office/powerpoint/2010/main" val="42348549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71D1C-9AAC-3627-523E-DCE91E20C54B}"/>
              </a:ext>
            </a:extLst>
          </p:cNvPr>
          <p:cNvSpPr>
            <a:spLocks noGrp="1"/>
          </p:cNvSpPr>
          <p:nvPr>
            <p:ph type="title"/>
          </p:nvPr>
        </p:nvSpPr>
        <p:spPr>
          <a:xfrm>
            <a:off x="4572001" y="601744"/>
            <a:ext cx="6781800" cy="1338696"/>
          </a:xfrm>
        </p:spPr>
        <p:txBody>
          <a:bodyPr>
            <a:normAutofit/>
          </a:bodyPr>
          <a:lstStyle/>
          <a:p>
            <a:r>
              <a:rPr lang="en-GB" b="1" dirty="0"/>
              <a:t>Leading </a:t>
            </a:r>
            <a:endParaRPr lang="en-US" b="1" dirty="0"/>
          </a:p>
        </p:txBody>
      </p:sp>
      <p:pic>
        <p:nvPicPr>
          <p:cNvPr id="5" name="Picture 4" descr="Light bulb on yellow background with sketched light beams and cord">
            <a:extLst>
              <a:ext uri="{FF2B5EF4-FFF2-40B4-BE49-F238E27FC236}">
                <a16:creationId xmlns:a16="http://schemas.microsoft.com/office/drawing/2014/main" id="{CFDFB1F4-59AF-9075-D181-4965E7378AC9}"/>
              </a:ext>
            </a:extLst>
          </p:cNvPr>
          <p:cNvPicPr>
            <a:picLocks noChangeAspect="1"/>
          </p:cNvPicPr>
          <p:nvPr/>
        </p:nvPicPr>
        <p:blipFill>
          <a:blip r:embed="rId2"/>
          <a:srcRect l="55293" r="11035"/>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E1C49F5A-466E-7F43-F077-6B8D0EBA40C5}"/>
              </a:ext>
            </a:extLst>
          </p:cNvPr>
          <p:cNvSpPr>
            <a:spLocks noGrp="1"/>
          </p:cNvSpPr>
          <p:nvPr>
            <p:ph idx="1"/>
          </p:nvPr>
        </p:nvSpPr>
        <p:spPr>
          <a:xfrm>
            <a:off x="4572001" y="2201958"/>
            <a:ext cx="6781800" cy="3900730"/>
          </a:xfrm>
        </p:spPr>
        <p:txBody>
          <a:bodyPr anchor="t">
            <a:normAutofit/>
          </a:bodyPr>
          <a:lstStyle/>
          <a:p>
            <a:r>
              <a:rPr lang="en-GB" sz="2000"/>
              <a:t>Guiding and directing employees to achieve goals </a:t>
            </a:r>
          </a:p>
          <a:p>
            <a:r>
              <a:rPr lang="en-GB" sz="2000"/>
              <a:t>Maximizing employee potential </a:t>
            </a:r>
          </a:p>
          <a:p>
            <a:r>
              <a:rPr lang="en-GB" sz="2000"/>
              <a:t> Maintaining workflow efficiency and achieving stability, and balance </a:t>
            </a:r>
          </a:p>
          <a:p>
            <a:r>
              <a:rPr lang="en-GB" sz="2000"/>
              <a:t>It involves motivation, inspiring employees, and facilitating effective communication using appropriate tools. </a:t>
            </a:r>
          </a:p>
        </p:txBody>
      </p:sp>
      <p:sp>
        <p:nvSpPr>
          <p:cNvPr id="4" name="TextBox 3">
            <a:extLst>
              <a:ext uri="{FF2B5EF4-FFF2-40B4-BE49-F238E27FC236}">
                <a16:creationId xmlns:a16="http://schemas.microsoft.com/office/drawing/2014/main" id="{32958407-6801-E586-9BCB-DB0F537E2A46}"/>
              </a:ext>
            </a:extLst>
          </p:cNvPr>
          <p:cNvSpPr txBox="1"/>
          <p:nvPr/>
        </p:nvSpPr>
        <p:spPr>
          <a:xfrm>
            <a:off x="8120743" y="5812971"/>
            <a:ext cx="3385457" cy="646331"/>
          </a:xfrm>
          <a:prstGeom prst="rect">
            <a:avLst/>
          </a:prstGeom>
          <a:noFill/>
        </p:spPr>
        <p:txBody>
          <a:bodyPr wrap="square" rtlCol="0">
            <a:spAutoFit/>
          </a:bodyPr>
          <a:lstStyle/>
          <a:p>
            <a:r>
              <a:rPr lang="en-GB" dirty="0"/>
              <a:t>Gina Raducanu 2232821</a:t>
            </a:r>
          </a:p>
          <a:p>
            <a:endParaRPr lang="en-GB" dirty="0"/>
          </a:p>
        </p:txBody>
      </p:sp>
    </p:spTree>
    <p:extLst>
      <p:ext uri="{BB962C8B-B14F-4D97-AF65-F5344CB8AC3E}">
        <p14:creationId xmlns:p14="http://schemas.microsoft.com/office/powerpoint/2010/main" val="31078863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4204ED-E41E-136D-713C-D7E5CE1F06AA}"/>
              </a:ext>
            </a:extLst>
          </p:cNvPr>
          <p:cNvSpPr>
            <a:spLocks noGrp="1"/>
          </p:cNvSpPr>
          <p:nvPr>
            <p:ph type="title"/>
          </p:nvPr>
        </p:nvSpPr>
        <p:spPr>
          <a:xfrm>
            <a:off x="4572001" y="601744"/>
            <a:ext cx="6781800" cy="1338696"/>
          </a:xfrm>
        </p:spPr>
        <p:txBody>
          <a:bodyPr>
            <a:normAutofit/>
          </a:bodyPr>
          <a:lstStyle/>
          <a:p>
            <a:r>
              <a:rPr lang="en-GB" b="1" dirty="0"/>
              <a:t>Controlling</a:t>
            </a:r>
            <a:endParaRPr lang="en-US" b="1" dirty="0"/>
          </a:p>
        </p:txBody>
      </p:sp>
      <p:pic>
        <p:nvPicPr>
          <p:cNvPr id="5" name="Picture 4" descr="Stock market graph on display">
            <a:extLst>
              <a:ext uri="{FF2B5EF4-FFF2-40B4-BE49-F238E27FC236}">
                <a16:creationId xmlns:a16="http://schemas.microsoft.com/office/drawing/2014/main" id="{A2DA47EB-849C-3E0E-E9D4-B03AEC602CD2}"/>
              </a:ext>
            </a:extLst>
          </p:cNvPr>
          <p:cNvPicPr>
            <a:picLocks noChangeAspect="1"/>
          </p:cNvPicPr>
          <p:nvPr/>
        </p:nvPicPr>
        <p:blipFill>
          <a:blip r:embed="rId2"/>
          <a:srcRect l="47050" r="21195" b="-1"/>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2EDFA75C-0034-7F57-BDD2-34C235288510}"/>
              </a:ext>
            </a:extLst>
          </p:cNvPr>
          <p:cNvSpPr>
            <a:spLocks noGrp="1"/>
          </p:cNvSpPr>
          <p:nvPr>
            <p:ph idx="1"/>
          </p:nvPr>
        </p:nvSpPr>
        <p:spPr>
          <a:xfrm>
            <a:off x="4572001" y="2201958"/>
            <a:ext cx="6781800" cy="3900730"/>
          </a:xfrm>
        </p:spPr>
        <p:txBody>
          <a:bodyPr anchor="t">
            <a:normAutofit/>
          </a:bodyPr>
          <a:lstStyle/>
          <a:p>
            <a:r>
              <a:rPr lang="en-US" sz="2000"/>
              <a:t> Monitoring, comparing, and correcting wor</a:t>
            </a:r>
            <a:r>
              <a:rPr lang="en-GB" sz="2000"/>
              <a:t>k </a:t>
            </a:r>
            <a:r>
              <a:rPr lang="en-US" sz="2000"/>
              <a:t>performance</a:t>
            </a:r>
            <a:r>
              <a:rPr lang="en-GB" sz="2000"/>
              <a:t> </a:t>
            </a:r>
          </a:p>
          <a:p>
            <a:r>
              <a:rPr lang="en-GB" sz="2000"/>
              <a:t> Assess performance against established standards</a:t>
            </a:r>
          </a:p>
          <a:p>
            <a:r>
              <a:rPr lang="en-GB" sz="2000"/>
              <a:t>Identify areas for improvement </a:t>
            </a:r>
          </a:p>
          <a:p>
            <a:r>
              <a:rPr lang="en-GB" sz="2000"/>
              <a:t> Ensures the organization is on track to achieve its objectives</a:t>
            </a:r>
          </a:p>
          <a:p>
            <a:r>
              <a:rPr lang="en-GB" sz="2000"/>
              <a:t>It also aids in the efficient use of resources </a:t>
            </a:r>
          </a:p>
          <a:p>
            <a:r>
              <a:rPr lang="en-GB" sz="2000"/>
              <a:t>Maximizing productivity and providing valuable insights for decision-making. </a:t>
            </a:r>
            <a:endParaRPr lang="en-US" sz="2000"/>
          </a:p>
        </p:txBody>
      </p:sp>
      <p:sp>
        <p:nvSpPr>
          <p:cNvPr id="4" name="TextBox 3">
            <a:extLst>
              <a:ext uri="{FF2B5EF4-FFF2-40B4-BE49-F238E27FC236}">
                <a16:creationId xmlns:a16="http://schemas.microsoft.com/office/drawing/2014/main" id="{D7AC1B05-D4A3-2DB3-39AC-A14B3D51EA7C}"/>
              </a:ext>
            </a:extLst>
          </p:cNvPr>
          <p:cNvSpPr txBox="1"/>
          <p:nvPr/>
        </p:nvSpPr>
        <p:spPr>
          <a:xfrm>
            <a:off x="8131629" y="5900057"/>
            <a:ext cx="3309257" cy="369332"/>
          </a:xfrm>
          <a:prstGeom prst="rect">
            <a:avLst/>
          </a:prstGeom>
          <a:noFill/>
        </p:spPr>
        <p:txBody>
          <a:bodyPr wrap="square" rtlCol="0">
            <a:spAutoFit/>
          </a:bodyPr>
          <a:lstStyle/>
          <a:p>
            <a:r>
              <a:rPr lang="en-GB" dirty="0"/>
              <a:t>Gina Raducanu 2232821</a:t>
            </a:r>
          </a:p>
        </p:txBody>
      </p:sp>
    </p:spTree>
    <p:extLst>
      <p:ext uri="{BB962C8B-B14F-4D97-AF65-F5344CB8AC3E}">
        <p14:creationId xmlns:p14="http://schemas.microsoft.com/office/powerpoint/2010/main" val="34410969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D7A9C-28F6-61AE-EFE5-E0E1B41BB071}"/>
              </a:ext>
            </a:extLst>
          </p:cNvPr>
          <p:cNvSpPr>
            <a:spLocks noGrp="1"/>
          </p:cNvSpPr>
          <p:nvPr>
            <p:ph type="ctrTitle"/>
          </p:nvPr>
        </p:nvSpPr>
        <p:spPr>
          <a:xfrm>
            <a:off x="623190" y="238606"/>
            <a:ext cx="10565046" cy="1219200"/>
          </a:xfrm>
        </p:spPr>
        <p:txBody>
          <a:bodyPr anchor="ctr">
            <a:normAutofit/>
          </a:bodyPr>
          <a:lstStyle/>
          <a:p>
            <a:pPr algn="l"/>
            <a:r>
              <a:rPr lang="en-GB" sz="3700"/>
              <a:t>Managerial Roles </a:t>
            </a:r>
            <a:br>
              <a:rPr lang="en-GB" sz="3700"/>
            </a:br>
            <a:r>
              <a:rPr lang="en-GB" sz="3700"/>
              <a:t>By Albert Raduca</a:t>
            </a:r>
          </a:p>
        </p:txBody>
      </p:sp>
      <p:sp>
        <p:nvSpPr>
          <p:cNvPr id="3" name="Subtitle 2">
            <a:extLst>
              <a:ext uri="{FF2B5EF4-FFF2-40B4-BE49-F238E27FC236}">
                <a16:creationId xmlns:a16="http://schemas.microsoft.com/office/drawing/2014/main" id="{7DB25A38-B32E-AECF-30C1-B4964E07765B}"/>
              </a:ext>
            </a:extLst>
          </p:cNvPr>
          <p:cNvSpPr>
            <a:spLocks noGrp="1"/>
          </p:cNvSpPr>
          <p:nvPr>
            <p:ph type="subTitle" idx="1"/>
          </p:nvPr>
        </p:nvSpPr>
        <p:spPr>
          <a:xfrm>
            <a:off x="7805058" y="1894114"/>
            <a:ext cx="3580118" cy="4325710"/>
          </a:xfrm>
        </p:spPr>
        <p:txBody>
          <a:bodyPr anchor="b">
            <a:normAutofit/>
          </a:bodyPr>
          <a:lstStyle/>
          <a:p>
            <a:pPr algn="l"/>
            <a:r>
              <a:rPr lang="en-GB" sz="2000" dirty="0"/>
              <a:t>Henry Mintzberg introduced the concept of managerial roles in his work. ‘’ The Nature of Managerial Work’’ in the late 1960s. </a:t>
            </a:r>
          </a:p>
          <a:p>
            <a:pPr algn="l"/>
            <a:r>
              <a:rPr lang="en-GB" sz="2000" dirty="0"/>
              <a:t>Managers play various roles an organization , including interpersonal , informational , decisional , and resource allocator activities and responsibilities. </a:t>
            </a:r>
          </a:p>
          <a:p>
            <a:pPr algn="l"/>
            <a:endParaRPr lang="en-GB" sz="1900" dirty="0"/>
          </a:p>
          <a:p>
            <a:pPr algn="l"/>
            <a:endParaRPr lang="en-GB" sz="1900" dirty="0"/>
          </a:p>
        </p:txBody>
      </p:sp>
      <p:pic>
        <p:nvPicPr>
          <p:cNvPr id="5" name="Picture 4" descr="Red toy person in front of two lines of white figures">
            <a:extLst>
              <a:ext uri="{FF2B5EF4-FFF2-40B4-BE49-F238E27FC236}">
                <a16:creationId xmlns:a16="http://schemas.microsoft.com/office/drawing/2014/main" id="{B02D2AF1-61E6-EFE0-9950-B97CECD638EF}"/>
              </a:ext>
            </a:extLst>
          </p:cNvPr>
          <p:cNvPicPr>
            <a:picLocks noChangeAspect="1"/>
          </p:cNvPicPr>
          <p:nvPr/>
        </p:nvPicPr>
        <p:blipFill>
          <a:blip r:embed="rId2"/>
          <a:srcRect l="2747" r="2" b="2"/>
          <a:stretch/>
        </p:blipFill>
        <p:spPr>
          <a:xfrm>
            <a:off x="-9466" y="1734306"/>
            <a:ext cx="7580926" cy="5125246"/>
          </a:xfrm>
          <a:prstGeom prst="rect">
            <a:avLst/>
          </a:prstGeom>
          <a:effectLst/>
        </p:spPr>
      </p:pic>
    </p:spTree>
    <p:extLst>
      <p:ext uri="{BB962C8B-B14F-4D97-AF65-F5344CB8AC3E}">
        <p14:creationId xmlns:p14="http://schemas.microsoft.com/office/powerpoint/2010/main" val="13360574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F02D1-3FF9-D7FC-E18B-535762588173}"/>
              </a:ext>
            </a:extLst>
          </p:cNvPr>
          <p:cNvSpPr>
            <a:spLocks noGrp="1"/>
          </p:cNvSpPr>
          <p:nvPr>
            <p:ph type="title"/>
          </p:nvPr>
        </p:nvSpPr>
        <p:spPr>
          <a:xfrm>
            <a:off x="874815" y="798703"/>
            <a:ext cx="5916423" cy="5278006"/>
          </a:xfrm>
        </p:spPr>
        <p:txBody>
          <a:bodyPr vert="horz" lIns="91440" tIns="45720" rIns="91440" bIns="45720" rtlCol="0" anchor="b">
            <a:normAutofit/>
          </a:bodyPr>
          <a:lstStyle/>
          <a:p>
            <a:pPr algn="ctr"/>
            <a:r>
              <a:rPr lang="en-US" sz="2400" b="1" kern="1200" dirty="0">
                <a:solidFill>
                  <a:schemeClr val="tx1"/>
                </a:solidFill>
                <a:latin typeface="+mj-lt"/>
                <a:ea typeface="+mj-ea"/>
                <a:cs typeface="+mj-cs"/>
              </a:rPr>
              <a:t>   1. Interpersonal roles </a:t>
            </a:r>
            <a:r>
              <a:rPr lang="en-US" sz="2400" kern="1200" dirty="0">
                <a:solidFill>
                  <a:schemeClr val="tx1"/>
                </a:solidFill>
                <a:latin typeface="+mj-lt"/>
                <a:ea typeface="+mj-ea"/>
                <a:cs typeface="+mj-cs"/>
              </a:rPr>
              <a:t>in management involve ceremonial and symbolic duties. </a:t>
            </a:r>
            <a:br>
              <a:rPr lang="en-US" sz="2400" kern="1200" dirty="0">
                <a:solidFill>
                  <a:schemeClr val="tx1"/>
                </a:solidFill>
                <a:latin typeface="+mj-lt"/>
                <a:ea typeface="+mj-ea"/>
                <a:cs typeface="+mj-cs"/>
              </a:rPr>
            </a:br>
            <a:r>
              <a:rPr lang="en-US" sz="2400" b="1" kern="1200" dirty="0">
                <a:solidFill>
                  <a:schemeClr val="tx1"/>
                </a:solidFill>
                <a:latin typeface="+mj-lt"/>
                <a:ea typeface="+mj-ea"/>
                <a:cs typeface="+mj-cs"/>
              </a:rPr>
              <a:t>  2. Figurehead  </a:t>
            </a:r>
            <a:r>
              <a:rPr lang="en-US" sz="2400" kern="1200" dirty="0">
                <a:solidFill>
                  <a:schemeClr val="tx1"/>
                </a:solidFill>
                <a:latin typeface="+mj-lt"/>
                <a:ea typeface="+mj-ea"/>
                <a:cs typeface="+mj-cs"/>
              </a:rPr>
              <a:t>represent the organization , performing , important events and signing documents.</a:t>
            </a:r>
            <a:br>
              <a:rPr lang="en-US" sz="2400" kern="1200" dirty="0">
                <a:solidFill>
                  <a:schemeClr val="tx1"/>
                </a:solidFill>
                <a:latin typeface="+mj-lt"/>
                <a:ea typeface="+mj-ea"/>
                <a:cs typeface="+mj-cs"/>
              </a:rPr>
            </a:br>
            <a:r>
              <a:rPr lang="en-US" sz="2400" b="1" kern="1200" dirty="0">
                <a:solidFill>
                  <a:schemeClr val="tx1"/>
                </a:solidFill>
                <a:latin typeface="+mj-lt"/>
                <a:ea typeface="+mj-ea"/>
                <a:cs typeface="+mj-cs"/>
              </a:rPr>
              <a:t>3. Leaders </a:t>
            </a:r>
            <a:r>
              <a:rPr lang="en-US" sz="2400" kern="1200" dirty="0">
                <a:solidFill>
                  <a:schemeClr val="tx1"/>
                </a:solidFill>
                <a:latin typeface="+mj-lt"/>
                <a:ea typeface="+mj-ea"/>
                <a:cs typeface="+mj-cs"/>
              </a:rPr>
              <a:t>guiding and directing teams , providing motivation , and support.</a:t>
            </a:r>
            <a:br>
              <a:rPr lang="en-US" sz="2400" kern="1200" dirty="0">
                <a:solidFill>
                  <a:schemeClr val="tx1"/>
                </a:solidFill>
                <a:latin typeface="+mj-lt"/>
                <a:ea typeface="+mj-ea"/>
                <a:cs typeface="+mj-cs"/>
              </a:rPr>
            </a:br>
            <a:br>
              <a:rPr lang="en-US" sz="2400" kern="1200" dirty="0">
                <a:solidFill>
                  <a:schemeClr val="tx1"/>
                </a:solidFill>
                <a:latin typeface="+mj-lt"/>
                <a:ea typeface="+mj-ea"/>
                <a:cs typeface="+mj-cs"/>
              </a:rPr>
            </a:br>
            <a:r>
              <a:rPr lang="en-US" sz="2400" b="1" kern="1200" dirty="0">
                <a:solidFill>
                  <a:schemeClr val="tx1"/>
                </a:solidFill>
                <a:latin typeface="+mj-lt"/>
                <a:ea typeface="+mj-ea"/>
                <a:cs typeface="+mj-cs"/>
              </a:rPr>
              <a:t>4.Managers in the liaison </a:t>
            </a:r>
            <a:r>
              <a:rPr lang="en-US" sz="2400" kern="1200" dirty="0">
                <a:solidFill>
                  <a:schemeClr val="tx1"/>
                </a:solidFill>
                <a:latin typeface="+mj-lt"/>
                <a:ea typeface="+mj-ea"/>
                <a:cs typeface="+mj-cs"/>
              </a:rPr>
              <a:t>role facilitate communication and collaboration between organizational and external stakeholders.</a:t>
            </a:r>
            <a:br>
              <a:rPr lang="en-US" sz="2400" kern="1200" dirty="0">
                <a:solidFill>
                  <a:schemeClr val="tx1"/>
                </a:solidFill>
                <a:latin typeface="+mj-lt"/>
                <a:ea typeface="+mj-ea"/>
                <a:cs typeface="+mj-cs"/>
              </a:rPr>
            </a:br>
            <a:br>
              <a:rPr lang="en-US" sz="1500" kern="1200" dirty="0">
                <a:solidFill>
                  <a:schemeClr val="tx1"/>
                </a:solidFill>
                <a:latin typeface="+mj-lt"/>
                <a:ea typeface="+mj-ea"/>
                <a:cs typeface="+mj-cs"/>
              </a:rPr>
            </a:br>
            <a:endParaRPr lang="en-US" sz="1500" kern="1200" dirty="0">
              <a:solidFill>
                <a:schemeClr val="tx1"/>
              </a:solidFill>
              <a:latin typeface="+mj-lt"/>
              <a:ea typeface="+mj-ea"/>
              <a:cs typeface="+mj-cs"/>
            </a:endParaRPr>
          </a:p>
        </p:txBody>
      </p:sp>
      <p:pic>
        <p:nvPicPr>
          <p:cNvPr id="13" name="Picture 12" descr="Colourful carved figures of humans">
            <a:extLst>
              <a:ext uri="{FF2B5EF4-FFF2-40B4-BE49-F238E27FC236}">
                <a16:creationId xmlns:a16="http://schemas.microsoft.com/office/drawing/2014/main" id="{9D52E485-EA54-E815-5E81-252F5F46154C}"/>
              </a:ext>
            </a:extLst>
          </p:cNvPr>
          <p:cNvPicPr>
            <a:picLocks noChangeAspect="1"/>
          </p:cNvPicPr>
          <p:nvPr/>
        </p:nvPicPr>
        <p:blipFill rotWithShape="1">
          <a:blip r:embed="rId2"/>
          <a:srcRect t="459"/>
          <a:stretch/>
        </p:blipFill>
        <p:spPr>
          <a:xfrm>
            <a:off x="7396223" y="2006766"/>
            <a:ext cx="4190792" cy="2972233"/>
          </a:xfrm>
          <a:custGeom>
            <a:avLst/>
            <a:gdLst/>
            <a:ahLst/>
            <a:cxnLst/>
            <a:rect l="l" t="t" r="r" b="b"/>
            <a:pathLst>
              <a:path w="4579832" h="5347063">
                <a:moveTo>
                  <a:pt x="106985" y="0"/>
                </a:moveTo>
                <a:lnTo>
                  <a:pt x="4472847" y="0"/>
                </a:lnTo>
                <a:cubicBezTo>
                  <a:pt x="4531933" y="0"/>
                  <a:pt x="4579832" y="47899"/>
                  <a:pt x="4579832" y="106985"/>
                </a:cubicBezTo>
                <a:lnTo>
                  <a:pt x="4579832" y="5240078"/>
                </a:lnTo>
                <a:cubicBezTo>
                  <a:pt x="4579832" y="5299164"/>
                  <a:pt x="4531933" y="5347063"/>
                  <a:pt x="4472847" y="5347063"/>
                </a:cubicBezTo>
                <a:lnTo>
                  <a:pt x="106985" y="5347063"/>
                </a:lnTo>
                <a:cubicBezTo>
                  <a:pt x="47899" y="5347063"/>
                  <a:pt x="0" y="5299164"/>
                  <a:pt x="0" y="5240078"/>
                </a:cubicBezTo>
                <a:lnTo>
                  <a:pt x="0" y="106985"/>
                </a:lnTo>
                <a:cubicBezTo>
                  <a:pt x="0" y="47899"/>
                  <a:pt x="47899" y="0"/>
                  <a:pt x="106985" y="0"/>
                </a:cubicBezTo>
                <a:close/>
              </a:path>
            </a:pathLst>
          </a:custGeom>
        </p:spPr>
      </p:pic>
      <p:sp>
        <p:nvSpPr>
          <p:cNvPr id="3" name="TextBox 2">
            <a:extLst>
              <a:ext uri="{FF2B5EF4-FFF2-40B4-BE49-F238E27FC236}">
                <a16:creationId xmlns:a16="http://schemas.microsoft.com/office/drawing/2014/main" id="{517103C5-FE85-B5CA-23C0-3DA46C83FD92}"/>
              </a:ext>
            </a:extLst>
          </p:cNvPr>
          <p:cNvSpPr txBox="1"/>
          <p:nvPr/>
        </p:nvSpPr>
        <p:spPr>
          <a:xfrm>
            <a:off x="370114" y="6076709"/>
            <a:ext cx="4778829" cy="646331"/>
          </a:xfrm>
          <a:prstGeom prst="rect">
            <a:avLst/>
          </a:prstGeom>
          <a:noFill/>
        </p:spPr>
        <p:txBody>
          <a:bodyPr wrap="square" rtlCol="0">
            <a:spAutoFit/>
          </a:bodyPr>
          <a:lstStyle/>
          <a:p>
            <a:r>
              <a:rPr lang="en-GB" dirty="0"/>
              <a:t>Albert </a:t>
            </a:r>
            <a:r>
              <a:rPr lang="en-GB" dirty="0" err="1"/>
              <a:t>Raduca</a:t>
            </a:r>
            <a:r>
              <a:rPr lang="en-GB" dirty="0"/>
              <a:t>  2232331</a:t>
            </a:r>
          </a:p>
          <a:p>
            <a:endParaRPr lang="en-GB" dirty="0"/>
          </a:p>
        </p:txBody>
      </p:sp>
    </p:spTree>
    <p:extLst>
      <p:ext uri="{BB962C8B-B14F-4D97-AF65-F5344CB8AC3E}">
        <p14:creationId xmlns:p14="http://schemas.microsoft.com/office/powerpoint/2010/main" val="24240925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2B561-2891-E77E-76F7-65080670397B}"/>
              </a:ext>
            </a:extLst>
          </p:cNvPr>
          <p:cNvSpPr>
            <a:spLocks noGrp="1"/>
          </p:cNvSpPr>
          <p:nvPr>
            <p:ph type="title"/>
          </p:nvPr>
        </p:nvSpPr>
        <p:spPr>
          <a:xfrm>
            <a:off x="838200" y="838199"/>
            <a:ext cx="4191000" cy="5338763"/>
          </a:xfrm>
        </p:spPr>
        <p:txBody>
          <a:bodyPr>
            <a:normAutofit/>
          </a:bodyPr>
          <a:lstStyle/>
          <a:p>
            <a:r>
              <a:rPr lang="en-GB"/>
              <a:t>Key points : Interpersonal roles </a:t>
            </a:r>
            <a:br>
              <a:rPr lang="en-GB"/>
            </a:br>
            <a:endParaRPr lang="en-GB" dirty="0"/>
          </a:p>
        </p:txBody>
      </p:sp>
      <p:graphicFrame>
        <p:nvGraphicFramePr>
          <p:cNvPr id="26" name="Content Placeholder 2">
            <a:extLst>
              <a:ext uri="{FF2B5EF4-FFF2-40B4-BE49-F238E27FC236}">
                <a16:creationId xmlns:a16="http://schemas.microsoft.com/office/drawing/2014/main" id="{0839A9F6-6D1C-A335-479C-B4A326E201FD}"/>
              </a:ext>
            </a:extLst>
          </p:cNvPr>
          <p:cNvGraphicFramePr>
            <a:graphicFrameLocks noGrp="1"/>
          </p:cNvGraphicFramePr>
          <p:nvPr>
            <p:ph idx="1"/>
          </p:nvPr>
        </p:nvGraphicFramePr>
        <p:xfrm>
          <a:off x="4125687" y="413658"/>
          <a:ext cx="7707084" cy="57633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913D2DCC-5CCA-D7C5-E55D-8593022D8CE4}"/>
              </a:ext>
            </a:extLst>
          </p:cNvPr>
          <p:cNvSpPr txBox="1"/>
          <p:nvPr/>
        </p:nvSpPr>
        <p:spPr>
          <a:xfrm>
            <a:off x="620486" y="5987143"/>
            <a:ext cx="3766457" cy="646331"/>
          </a:xfrm>
          <a:prstGeom prst="rect">
            <a:avLst/>
          </a:prstGeom>
          <a:noFill/>
        </p:spPr>
        <p:txBody>
          <a:bodyPr wrap="square" rtlCol="0">
            <a:spAutoFit/>
          </a:bodyPr>
          <a:lstStyle/>
          <a:p>
            <a:r>
              <a:rPr lang="en-GB" dirty="0"/>
              <a:t>Albert </a:t>
            </a:r>
            <a:r>
              <a:rPr lang="en-GB" dirty="0" err="1"/>
              <a:t>Raduca</a:t>
            </a:r>
            <a:r>
              <a:rPr lang="en-GB" dirty="0"/>
              <a:t>  2232331</a:t>
            </a:r>
          </a:p>
          <a:p>
            <a:endParaRPr lang="en-GB" dirty="0"/>
          </a:p>
        </p:txBody>
      </p:sp>
    </p:spTree>
    <p:extLst>
      <p:ext uri="{BB962C8B-B14F-4D97-AF65-F5344CB8AC3E}">
        <p14:creationId xmlns:p14="http://schemas.microsoft.com/office/powerpoint/2010/main" val="34708954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C56C4-FE9B-8831-2526-31357118EA54}"/>
              </a:ext>
            </a:extLst>
          </p:cNvPr>
          <p:cNvSpPr>
            <a:spLocks noGrp="1"/>
          </p:cNvSpPr>
          <p:nvPr>
            <p:ph type="title"/>
          </p:nvPr>
        </p:nvSpPr>
        <p:spPr>
          <a:xfrm>
            <a:off x="479394" y="1070800"/>
            <a:ext cx="3939688" cy="5583126"/>
          </a:xfrm>
        </p:spPr>
        <p:txBody>
          <a:bodyPr>
            <a:normAutofit/>
          </a:bodyPr>
          <a:lstStyle/>
          <a:p>
            <a:pPr algn="r"/>
            <a:r>
              <a:rPr lang="en-GB" sz="5000"/>
              <a:t>Key points : Informational roles </a:t>
            </a:r>
          </a:p>
        </p:txBody>
      </p:sp>
      <p:graphicFrame>
        <p:nvGraphicFramePr>
          <p:cNvPr id="12" name="Content Placeholder 2">
            <a:extLst>
              <a:ext uri="{FF2B5EF4-FFF2-40B4-BE49-F238E27FC236}">
                <a16:creationId xmlns:a16="http://schemas.microsoft.com/office/drawing/2014/main" id="{B1E5B216-C3E8-4AE0-4469-DDFAA4610398}"/>
              </a:ext>
            </a:extLst>
          </p:cNvPr>
          <p:cNvGraphicFramePr>
            <a:graphicFrameLocks noGrp="1"/>
          </p:cNvGraphicFramePr>
          <p:nvPr>
            <p:ph idx="1"/>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106F4C62-6575-F983-7E9C-64B381AEB8A8}"/>
              </a:ext>
            </a:extLst>
          </p:cNvPr>
          <p:cNvSpPr txBox="1"/>
          <p:nvPr/>
        </p:nvSpPr>
        <p:spPr>
          <a:xfrm>
            <a:off x="620486" y="5878286"/>
            <a:ext cx="3939688" cy="646331"/>
          </a:xfrm>
          <a:prstGeom prst="rect">
            <a:avLst/>
          </a:prstGeom>
          <a:noFill/>
        </p:spPr>
        <p:txBody>
          <a:bodyPr wrap="square" rtlCol="0">
            <a:spAutoFit/>
          </a:bodyPr>
          <a:lstStyle/>
          <a:p>
            <a:r>
              <a:rPr lang="en-GB" dirty="0"/>
              <a:t>Albert </a:t>
            </a:r>
            <a:r>
              <a:rPr lang="en-GB" dirty="0" err="1"/>
              <a:t>Raduca</a:t>
            </a:r>
            <a:r>
              <a:rPr lang="en-GB" dirty="0"/>
              <a:t>  2232331</a:t>
            </a:r>
          </a:p>
          <a:p>
            <a:endParaRPr lang="en-GB" dirty="0"/>
          </a:p>
        </p:txBody>
      </p:sp>
    </p:spTree>
    <p:extLst>
      <p:ext uri="{BB962C8B-B14F-4D97-AF65-F5344CB8AC3E}">
        <p14:creationId xmlns:p14="http://schemas.microsoft.com/office/powerpoint/2010/main" val="19851349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Checkmate in a chess game">
            <a:extLst>
              <a:ext uri="{FF2B5EF4-FFF2-40B4-BE49-F238E27FC236}">
                <a16:creationId xmlns:a16="http://schemas.microsoft.com/office/drawing/2014/main" id="{1C1CA302-28CA-1E10-BD9B-9A05CAADD94C}"/>
              </a:ext>
            </a:extLst>
          </p:cNvPr>
          <p:cNvPicPr>
            <a:picLocks noChangeAspect="1"/>
          </p:cNvPicPr>
          <p:nvPr/>
        </p:nvPicPr>
        <p:blipFill>
          <a:blip r:embed="rId2"/>
          <a:srcRect l="4195" r="6705" b="-3"/>
          <a:stretch/>
        </p:blipFill>
        <p:spPr>
          <a:xfrm>
            <a:off x="20" y="1666568"/>
            <a:ext cx="6106195" cy="5191432"/>
          </a:xfrm>
          <a:prstGeom prst="rect">
            <a:avLst/>
          </a:prstGeom>
        </p:spPr>
      </p:pic>
      <p:sp>
        <p:nvSpPr>
          <p:cNvPr id="2" name="Title 1">
            <a:extLst>
              <a:ext uri="{FF2B5EF4-FFF2-40B4-BE49-F238E27FC236}">
                <a16:creationId xmlns:a16="http://schemas.microsoft.com/office/drawing/2014/main" id="{E633E16E-A2A8-BE28-6D89-6F4C9F8D382F}"/>
              </a:ext>
            </a:extLst>
          </p:cNvPr>
          <p:cNvSpPr>
            <a:spLocks noGrp="1"/>
          </p:cNvSpPr>
          <p:nvPr>
            <p:ph type="title"/>
          </p:nvPr>
        </p:nvSpPr>
        <p:spPr>
          <a:xfrm>
            <a:off x="761801" y="352766"/>
            <a:ext cx="10591999" cy="1023584"/>
          </a:xfrm>
        </p:spPr>
        <p:txBody>
          <a:bodyPr>
            <a:normAutofit/>
          </a:bodyPr>
          <a:lstStyle/>
          <a:p>
            <a:r>
              <a:rPr lang="en-GB" sz="3100"/>
              <a:t>Decisional roles –making significant decisions that impact the organization</a:t>
            </a:r>
          </a:p>
        </p:txBody>
      </p:sp>
      <p:sp>
        <p:nvSpPr>
          <p:cNvPr id="3" name="Content Placeholder 2">
            <a:extLst>
              <a:ext uri="{FF2B5EF4-FFF2-40B4-BE49-F238E27FC236}">
                <a16:creationId xmlns:a16="http://schemas.microsoft.com/office/drawing/2014/main" id="{375D1E93-B4B6-7D12-C76C-8E94B8EC4785}"/>
              </a:ext>
            </a:extLst>
          </p:cNvPr>
          <p:cNvSpPr>
            <a:spLocks noGrp="1"/>
          </p:cNvSpPr>
          <p:nvPr>
            <p:ph idx="1"/>
          </p:nvPr>
        </p:nvSpPr>
        <p:spPr>
          <a:xfrm>
            <a:off x="6596744" y="1729116"/>
            <a:ext cx="4757056" cy="4590953"/>
          </a:xfrm>
        </p:spPr>
        <p:txBody>
          <a:bodyPr anchor="ctr">
            <a:normAutofit/>
          </a:bodyPr>
          <a:lstStyle/>
          <a:p>
            <a:r>
              <a:rPr lang="en-GB" sz="2000" b="1" dirty="0"/>
              <a:t>Entrepreneur</a:t>
            </a:r>
            <a:r>
              <a:rPr lang="en-GB" sz="2000" dirty="0"/>
              <a:t>- identify opportunities , initiate project , and take calculate risks </a:t>
            </a:r>
          </a:p>
          <a:p>
            <a:r>
              <a:rPr lang="en-GB" sz="2000" b="1" dirty="0"/>
              <a:t>Disturbance handler </a:t>
            </a:r>
            <a:r>
              <a:rPr lang="en-GB" sz="2000" dirty="0"/>
              <a:t>– promptly resolving conflicts or crises to maintain balance and minimize the impact of crises.</a:t>
            </a:r>
          </a:p>
          <a:p>
            <a:r>
              <a:rPr lang="en-GB" sz="2000" b="1" dirty="0"/>
              <a:t>Resource allocator </a:t>
            </a:r>
            <a:r>
              <a:rPr lang="en-GB" sz="2000" dirty="0"/>
              <a:t>–prioritizing budget allocation , manpower , and time based on needs and objectives</a:t>
            </a:r>
          </a:p>
          <a:p>
            <a:r>
              <a:rPr lang="en-GB" sz="2000" b="1" dirty="0"/>
              <a:t>Negotiator </a:t>
            </a:r>
            <a:r>
              <a:rPr lang="en-GB" sz="2000" dirty="0"/>
              <a:t>– navigating conflicts , establishing partnerships . </a:t>
            </a:r>
            <a:endParaRPr lang="en-GB" sz="2000" b="1" dirty="0"/>
          </a:p>
        </p:txBody>
      </p:sp>
      <p:sp>
        <p:nvSpPr>
          <p:cNvPr id="4" name="TextBox 3">
            <a:extLst>
              <a:ext uri="{FF2B5EF4-FFF2-40B4-BE49-F238E27FC236}">
                <a16:creationId xmlns:a16="http://schemas.microsoft.com/office/drawing/2014/main" id="{9C0DE2F2-8E4A-0EF6-93DA-C071ADFC9BDF}"/>
              </a:ext>
            </a:extLst>
          </p:cNvPr>
          <p:cNvSpPr txBox="1"/>
          <p:nvPr/>
        </p:nvSpPr>
        <p:spPr>
          <a:xfrm>
            <a:off x="8817429" y="6030686"/>
            <a:ext cx="2862942" cy="369332"/>
          </a:xfrm>
          <a:prstGeom prst="rect">
            <a:avLst/>
          </a:prstGeom>
          <a:noFill/>
        </p:spPr>
        <p:txBody>
          <a:bodyPr wrap="square" rtlCol="0">
            <a:spAutoFit/>
          </a:bodyPr>
          <a:lstStyle/>
          <a:p>
            <a:r>
              <a:rPr lang="en-GB" dirty="0"/>
              <a:t>Albert </a:t>
            </a:r>
            <a:r>
              <a:rPr lang="en-GB" dirty="0" err="1"/>
              <a:t>Raduca</a:t>
            </a:r>
            <a:r>
              <a:rPr lang="en-GB" dirty="0"/>
              <a:t>  2232331</a:t>
            </a:r>
          </a:p>
        </p:txBody>
      </p:sp>
    </p:spTree>
    <p:extLst>
      <p:ext uri="{BB962C8B-B14F-4D97-AF65-F5344CB8AC3E}">
        <p14:creationId xmlns:p14="http://schemas.microsoft.com/office/powerpoint/2010/main" val="13242079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562361-7FAA-4823-A1B0-DB8A3A103126}"/>
              </a:ext>
            </a:extLst>
          </p:cNvPr>
          <p:cNvSpPr>
            <a:spLocks noGrp="1"/>
          </p:cNvSpPr>
          <p:nvPr>
            <p:ph type="ctrTitle"/>
          </p:nvPr>
        </p:nvSpPr>
        <p:spPr>
          <a:xfrm>
            <a:off x="841248" y="256032"/>
            <a:ext cx="10506456" cy="1014984"/>
          </a:xfrm>
        </p:spPr>
        <p:txBody>
          <a:bodyPr vert="horz" lIns="91440" tIns="45720" rIns="91440" bIns="45720" rtlCol="0" anchor="b">
            <a:normAutofit/>
          </a:bodyPr>
          <a:lstStyle/>
          <a:p>
            <a:pPr algn="l"/>
            <a:r>
              <a:rPr lang="en-US" sz="3100" kern="1200">
                <a:solidFill>
                  <a:schemeClr val="tx1"/>
                </a:solidFill>
                <a:latin typeface="+mj-lt"/>
                <a:ea typeface="+mj-ea"/>
                <a:cs typeface="+mj-cs"/>
              </a:rPr>
              <a:t>Managers behaviours towards </a:t>
            </a:r>
            <a:br>
              <a:rPr lang="en-US" sz="3100" kern="1200">
                <a:solidFill>
                  <a:schemeClr val="tx1"/>
                </a:solidFill>
                <a:latin typeface="+mj-lt"/>
                <a:ea typeface="+mj-ea"/>
                <a:cs typeface="+mj-cs"/>
              </a:rPr>
            </a:br>
            <a:r>
              <a:rPr lang="en-US" sz="3100" kern="1200">
                <a:solidFill>
                  <a:schemeClr val="tx1"/>
                </a:solidFill>
                <a:latin typeface="+mj-lt"/>
                <a:ea typeface="+mj-ea"/>
                <a:cs typeface="+mj-cs"/>
              </a:rPr>
              <a:t>employees</a:t>
            </a:r>
          </a:p>
        </p:txBody>
      </p:sp>
      <p:sp>
        <p:nvSpPr>
          <p:cNvPr id="14" name="Rectangle 13">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TextBox 2">
            <a:extLst>
              <a:ext uri="{FF2B5EF4-FFF2-40B4-BE49-F238E27FC236}">
                <a16:creationId xmlns:a16="http://schemas.microsoft.com/office/drawing/2014/main" id="{78995332-DA6F-47B2-898E-6AC160E3132B}"/>
              </a:ext>
            </a:extLst>
          </p:cNvPr>
          <p:cNvSpPr txBox="1"/>
          <p:nvPr/>
        </p:nvSpPr>
        <p:spPr>
          <a:xfrm>
            <a:off x="5602938" y="3713349"/>
            <a:ext cx="3953116" cy="1545784"/>
          </a:xfrm>
          <a:prstGeom prst="rect">
            <a:avLst/>
          </a:prstGeom>
          <a:noFill/>
        </p:spPr>
        <p:txBody>
          <a:bodyPr wrap="square" rtlCol="0">
            <a:spAutoFit/>
          </a:bodyPr>
          <a:lstStyle/>
          <a:p>
            <a:pPr defTabSz="819394">
              <a:lnSpc>
                <a:spcPct val="150000"/>
              </a:lnSpc>
              <a:spcAft>
                <a:spcPts val="717"/>
              </a:spcAft>
            </a:pPr>
            <a:r>
              <a:rPr lang="en-GB" sz="1613" kern="1200">
                <a:solidFill>
                  <a:srgbClr val="222222"/>
                </a:solidFill>
                <a:latin typeface="Arial" panose="020B0604020202020204" pitchFamily="34" charset="0"/>
                <a:ea typeface="+mn-ea"/>
                <a:cs typeface="Times New Roman" panose="02020603050405020304" pitchFamily="18" charset="0"/>
              </a:rPr>
              <a:t>To effectively support employees in their career progression, managers need a blend of technical, interpersonal, and strategic skills (Smith ,2020).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7" name="Picture 6">
            <a:extLst>
              <a:ext uri="{FF2B5EF4-FFF2-40B4-BE49-F238E27FC236}">
                <a16:creationId xmlns:a16="http://schemas.microsoft.com/office/drawing/2014/main" id="{AA621879-FB92-4287-AF32-E52EF6531F5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50779" y="3713349"/>
            <a:ext cx="3862684" cy="2570441"/>
          </a:xfrm>
          <a:prstGeom prst="rect">
            <a:avLst/>
          </a:prstGeom>
        </p:spPr>
      </p:pic>
      <p:sp>
        <p:nvSpPr>
          <p:cNvPr id="8" name="TextBox 7">
            <a:extLst>
              <a:ext uri="{FF2B5EF4-FFF2-40B4-BE49-F238E27FC236}">
                <a16:creationId xmlns:a16="http://schemas.microsoft.com/office/drawing/2014/main" id="{F90F4713-5B97-4E49-8D64-74E78DDF1D56}"/>
              </a:ext>
            </a:extLst>
          </p:cNvPr>
          <p:cNvSpPr txBox="1"/>
          <p:nvPr/>
        </p:nvSpPr>
        <p:spPr>
          <a:xfrm>
            <a:off x="1615373" y="1926266"/>
            <a:ext cx="9025848" cy="1256481"/>
          </a:xfrm>
          <a:prstGeom prst="rect">
            <a:avLst/>
          </a:prstGeom>
          <a:noFill/>
        </p:spPr>
        <p:txBody>
          <a:bodyPr wrap="square" rtlCol="0">
            <a:spAutoFit/>
          </a:bodyPr>
          <a:lstStyle/>
          <a:p>
            <a:pPr defTabSz="819394">
              <a:lnSpc>
                <a:spcPct val="150000"/>
              </a:lnSpc>
              <a:spcAft>
                <a:spcPts val="618"/>
              </a:spcAft>
            </a:pPr>
            <a:r>
              <a:rPr lang="en-GB" sz="1613" kern="1200">
                <a:solidFill>
                  <a:schemeClr val="tx1"/>
                </a:solidFill>
                <a:latin typeface="Arial" panose="020B0604020202020204" pitchFamily="34" charset="0"/>
                <a:ea typeface="+mn-ea"/>
                <a:cs typeface="Arial" panose="020B0604020202020204" pitchFamily="34" charset="0"/>
              </a:rPr>
              <a:t>A manager’s behaviour is important because it sets the tone for the entire team.</a:t>
            </a:r>
          </a:p>
          <a:p>
            <a:pPr defTabSz="819394">
              <a:lnSpc>
                <a:spcPct val="150000"/>
              </a:lnSpc>
              <a:spcAft>
                <a:spcPts val="618"/>
              </a:spcAft>
            </a:pPr>
            <a:r>
              <a:rPr lang="en-GB" sz="1613" kern="1200">
                <a:solidFill>
                  <a:schemeClr val="tx1"/>
                </a:solidFill>
                <a:latin typeface="Arial" panose="020B0604020202020204" pitchFamily="34" charset="0"/>
                <a:ea typeface="+mn-ea"/>
                <a:cs typeface="Arial" panose="020B0604020202020204" pitchFamily="34" charset="0"/>
              </a:rPr>
              <a:t>A good leader knows that their behaviour directly impacts employee motivation and engagement. (Williams,2021)</a:t>
            </a:r>
            <a:endParaRPr lang="en-GB">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B1D6F6D-AD13-DD1F-8E27-F2D91A1AF3DA}"/>
              </a:ext>
            </a:extLst>
          </p:cNvPr>
          <p:cNvSpPr txBox="1"/>
          <p:nvPr/>
        </p:nvSpPr>
        <p:spPr>
          <a:xfrm>
            <a:off x="8251371" y="5873900"/>
            <a:ext cx="3066174" cy="369332"/>
          </a:xfrm>
          <a:prstGeom prst="rect">
            <a:avLst/>
          </a:prstGeom>
          <a:noFill/>
        </p:spPr>
        <p:txBody>
          <a:bodyPr wrap="square" rtlCol="0">
            <a:spAutoFit/>
          </a:bodyPr>
          <a:lstStyle/>
          <a:p>
            <a:r>
              <a:rPr lang="en-GB" dirty="0"/>
              <a:t>Larisa </a:t>
            </a:r>
            <a:r>
              <a:rPr lang="en-GB" dirty="0" err="1"/>
              <a:t>Dumitrescu</a:t>
            </a:r>
            <a:r>
              <a:rPr lang="en-GB" dirty="0"/>
              <a:t> 2325081</a:t>
            </a:r>
          </a:p>
        </p:txBody>
      </p:sp>
    </p:spTree>
    <p:extLst>
      <p:ext uri="{BB962C8B-B14F-4D97-AF65-F5344CB8AC3E}">
        <p14:creationId xmlns:p14="http://schemas.microsoft.com/office/powerpoint/2010/main" val="18341348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3529E97A-97C3-40EA-8A04-5C02398D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877832"/>
          </a:xfrm>
          <a:custGeom>
            <a:avLst/>
            <a:gdLst>
              <a:gd name="connsiteX0" fmla="*/ 6789701 w 12192000"/>
              <a:gd name="connsiteY0" fmla="*/ 2809623 h 2877832"/>
              <a:gd name="connsiteX1" fmla="*/ 6788702 w 12192000"/>
              <a:gd name="connsiteY1" fmla="*/ 2809701 h 2877832"/>
              <a:gd name="connsiteX2" fmla="*/ 6788476 w 12192000"/>
              <a:gd name="connsiteY2" fmla="*/ 2810235 h 2877832"/>
              <a:gd name="connsiteX3" fmla="*/ 0 w 12192000"/>
              <a:gd name="connsiteY3" fmla="*/ 0 h 2877832"/>
              <a:gd name="connsiteX4" fmla="*/ 12192000 w 12192000"/>
              <a:gd name="connsiteY4" fmla="*/ 0 h 2877832"/>
              <a:gd name="connsiteX5" fmla="*/ 12192000 w 12192000"/>
              <a:gd name="connsiteY5" fmla="*/ 1915388 h 2877832"/>
              <a:gd name="connsiteX6" fmla="*/ 12061096 w 12192000"/>
              <a:gd name="connsiteY6" fmla="*/ 1954428 h 2877832"/>
              <a:gd name="connsiteX7" fmla="*/ 11676800 w 12192000"/>
              <a:gd name="connsiteY7" fmla="*/ 2058003 h 2877832"/>
              <a:gd name="connsiteX8" fmla="*/ 10425355 w 12192000"/>
              <a:gd name="connsiteY8" fmla="*/ 2341542 h 2877832"/>
              <a:gd name="connsiteX9" fmla="*/ 9424022 w 12192000"/>
              <a:gd name="connsiteY9" fmla="*/ 2516704 h 2877832"/>
              <a:gd name="connsiteX10" fmla="*/ 8458419 w 12192000"/>
              <a:gd name="connsiteY10" fmla="*/ 2650405 h 2877832"/>
              <a:gd name="connsiteX11" fmla="*/ 7715970 w 12192000"/>
              <a:gd name="connsiteY11" fmla="*/ 2730352 h 2877832"/>
              <a:gd name="connsiteX12" fmla="*/ 6951716 w 12192000"/>
              <a:gd name="connsiteY12" fmla="*/ 2796132 h 2877832"/>
              <a:gd name="connsiteX13" fmla="*/ 6936303 w 12192000"/>
              <a:gd name="connsiteY13" fmla="*/ 2798203 h 2877832"/>
              <a:gd name="connsiteX14" fmla="*/ 6790448 w 12192000"/>
              <a:gd name="connsiteY14" fmla="*/ 2809564 h 2877832"/>
              <a:gd name="connsiteX15" fmla="*/ 6799941 w 12192000"/>
              <a:gd name="connsiteY15" fmla="*/ 2811384 h 2877832"/>
              <a:gd name="connsiteX16" fmla="*/ 6835432 w 12192000"/>
              <a:gd name="connsiteY16" fmla="*/ 2809677 h 2877832"/>
              <a:gd name="connsiteX17" fmla="*/ 6884003 w 12192000"/>
              <a:gd name="connsiteY17" fmla="*/ 2806699 h 2877832"/>
              <a:gd name="connsiteX18" fmla="*/ 7578771 w 12192000"/>
              <a:gd name="connsiteY18" fmla="*/ 2774172 h 2877832"/>
              <a:gd name="connsiteX19" fmla="*/ 8623845 w 12192000"/>
              <a:gd name="connsiteY19" fmla="*/ 2687275 h 2877832"/>
              <a:gd name="connsiteX20" fmla="*/ 9479970 w 12192000"/>
              <a:gd name="connsiteY20" fmla="*/ 2583369 h 2877832"/>
              <a:gd name="connsiteX21" fmla="*/ 10629308 w 12192000"/>
              <a:gd name="connsiteY21" fmla="*/ 2389212 h 2877832"/>
              <a:gd name="connsiteX22" fmla="*/ 11998498 w 12192000"/>
              <a:gd name="connsiteY22" fmla="*/ 2063218 h 2877832"/>
              <a:gd name="connsiteX23" fmla="*/ 12192000 w 12192000"/>
              <a:gd name="connsiteY23" fmla="*/ 2006219 h 2877832"/>
              <a:gd name="connsiteX24" fmla="*/ 12192000 w 12192000"/>
              <a:gd name="connsiteY24" fmla="*/ 2060956 h 2877832"/>
              <a:gd name="connsiteX25" fmla="*/ 11829257 w 12192000"/>
              <a:gd name="connsiteY25" fmla="*/ 2166255 h 2877832"/>
              <a:gd name="connsiteX26" fmla="*/ 10939183 w 12192000"/>
              <a:gd name="connsiteY26" fmla="*/ 2380770 h 2877832"/>
              <a:gd name="connsiteX27" fmla="*/ 9985530 w 12192000"/>
              <a:gd name="connsiteY27" fmla="*/ 2560775 h 2877832"/>
              <a:gd name="connsiteX28" fmla="*/ 9186882 w 12192000"/>
              <a:gd name="connsiteY28" fmla="*/ 2676722 h 2877832"/>
              <a:gd name="connsiteX29" fmla="*/ 8578198 w 12192000"/>
              <a:gd name="connsiteY29" fmla="*/ 2746241 h 2877832"/>
              <a:gd name="connsiteX30" fmla="*/ 7864358 w 12192000"/>
              <a:gd name="connsiteY30" fmla="*/ 2807692 h 2877832"/>
              <a:gd name="connsiteX31" fmla="*/ 6935502 w 12192000"/>
              <a:gd name="connsiteY31" fmla="*/ 2859086 h 2877832"/>
              <a:gd name="connsiteX32" fmla="*/ 6477750 w 12192000"/>
              <a:gd name="connsiteY32" fmla="*/ 2872989 h 2877832"/>
              <a:gd name="connsiteX33" fmla="*/ 6362294 w 12192000"/>
              <a:gd name="connsiteY33" fmla="*/ 2877832 h 2877832"/>
              <a:gd name="connsiteX34" fmla="*/ 6057129 w 12192000"/>
              <a:gd name="connsiteY34" fmla="*/ 2877832 h 2877832"/>
              <a:gd name="connsiteX35" fmla="*/ 5977784 w 12192000"/>
              <a:gd name="connsiteY35" fmla="*/ 2873238 h 2877832"/>
              <a:gd name="connsiteX36" fmla="*/ 5265087 w 12192000"/>
              <a:gd name="connsiteY36" fmla="*/ 2836989 h 2877832"/>
              <a:gd name="connsiteX37" fmla="*/ 4346277 w 12192000"/>
              <a:gd name="connsiteY37" fmla="*/ 2774919 h 2877832"/>
              <a:gd name="connsiteX38" fmla="*/ 3373045 w 12192000"/>
              <a:gd name="connsiteY38" fmla="*/ 2676350 h 2877832"/>
              <a:gd name="connsiteX39" fmla="*/ 2362173 w 12192000"/>
              <a:gd name="connsiteY39" fmla="*/ 2557423 h 2877832"/>
              <a:gd name="connsiteX40" fmla="*/ 1233178 w 12192000"/>
              <a:gd name="connsiteY40" fmla="*/ 2384247 h 2877832"/>
              <a:gd name="connsiteX41" fmla="*/ 68500 w 12192000"/>
              <a:gd name="connsiteY41" fmla="*/ 2144540 h 2877832"/>
              <a:gd name="connsiteX42" fmla="*/ 0 w 12192000"/>
              <a:gd name="connsiteY42" fmla="*/ 2127185 h 2877832"/>
              <a:gd name="connsiteX43" fmla="*/ 0 w 12192000"/>
              <a:gd name="connsiteY43" fmla="*/ 2070696 h 2877832"/>
              <a:gd name="connsiteX44" fmla="*/ 72441 w 12192000"/>
              <a:gd name="connsiteY44" fmla="*/ 2089473 h 2877832"/>
              <a:gd name="connsiteX45" fmla="*/ 600716 w 12192000"/>
              <a:gd name="connsiteY45" fmla="*/ 2207843 h 2877832"/>
              <a:gd name="connsiteX46" fmla="*/ 1769512 w 12192000"/>
              <a:gd name="connsiteY46" fmla="*/ 2418011 h 2877832"/>
              <a:gd name="connsiteX47" fmla="*/ 2613554 w 12192000"/>
              <a:gd name="connsiteY47" fmla="*/ 2534953 h 2877832"/>
              <a:gd name="connsiteX48" fmla="*/ 2581134 w 12192000"/>
              <a:gd name="connsiteY48" fmla="*/ 2525022 h 2877832"/>
              <a:gd name="connsiteX49" fmla="*/ 1112635 w 12192000"/>
              <a:gd name="connsiteY49" fmla="*/ 2192325 h 2877832"/>
              <a:gd name="connsiteX50" fmla="*/ 420412 w 12192000"/>
              <a:gd name="connsiteY50" fmla="*/ 1992892 h 2877832"/>
              <a:gd name="connsiteX51" fmla="*/ 0 w 12192000"/>
              <a:gd name="connsiteY51" fmla="*/ 1853975 h 2877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000" h="2877832">
                <a:moveTo>
                  <a:pt x="6789701" y="2809623"/>
                </a:moveTo>
                <a:lnTo>
                  <a:pt x="6788702" y="2809701"/>
                </a:lnTo>
                <a:lnTo>
                  <a:pt x="6788476" y="2810235"/>
                </a:lnTo>
                <a:close/>
                <a:moveTo>
                  <a:pt x="0" y="0"/>
                </a:moveTo>
                <a:lnTo>
                  <a:pt x="12192000" y="0"/>
                </a:lnTo>
                <a:lnTo>
                  <a:pt x="12192000" y="1915388"/>
                </a:lnTo>
                <a:lnTo>
                  <a:pt x="12061096" y="1954428"/>
                </a:lnTo>
                <a:cubicBezTo>
                  <a:pt x="11933500" y="1990642"/>
                  <a:pt x="11805390" y="2025171"/>
                  <a:pt x="11676800" y="2058003"/>
                </a:cubicBezTo>
                <a:cubicBezTo>
                  <a:pt x="11262789" y="2165510"/>
                  <a:pt x="10845343" y="2259112"/>
                  <a:pt x="10425355" y="2341542"/>
                </a:cubicBezTo>
                <a:cubicBezTo>
                  <a:pt x="10092810" y="2406753"/>
                  <a:pt x="9759033" y="2465150"/>
                  <a:pt x="9424022" y="2516704"/>
                </a:cubicBezTo>
                <a:cubicBezTo>
                  <a:pt x="9102997" y="2566361"/>
                  <a:pt x="8781133" y="2610928"/>
                  <a:pt x="8458419" y="2650405"/>
                </a:cubicBezTo>
                <a:cubicBezTo>
                  <a:pt x="8211360" y="2680571"/>
                  <a:pt x="7963792" y="2706144"/>
                  <a:pt x="7715970" y="2730352"/>
                </a:cubicBezTo>
                <a:lnTo>
                  <a:pt x="6951716" y="2796132"/>
                </a:lnTo>
                <a:lnTo>
                  <a:pt x="6936303" y="2798203"/>
                </a:lnTo>
                <a:lnTo>
                  <a:pt x="6790448" y="2809564"/>
                </a:lnTo>
                <a:lnTo>
                  <a:pt x="6799941" y="2811384"/>
                </a:lnTo>
                <a:cubicBezTo>
                  <a:pt x="6811623" y="2811850"/>
                  <a:pt x="6823734" y="2809677"/>
                  <a:pt x="6835432" y="2809677"/>
                </a:cubicBezTo>
                <a:cubicBezTo>
                  <a:pt x="6851580" y="2809677"/>
                  <a:pt x="6867729" y="2807070"/>
                  <a:pt x="6884003" y="2806699"/>
                </a:cubicBezTo>
                <a:cubicBezTo>
                  <a:pt x="7115805" y="2801237"/>
                  <a:pt x="7347351" y="2789070"/>
                  <a:pt x="7578771" y="2774172"/>
                </a:cubicBezTo>
                <a:cubicBezTo>
                  <a:pt x="7927552" y="2751704"/>
                  <a:pt x="8276080" y="2723525"/>
                  <a:pt x="8623845" y="2687275"/>
                </a:cubicBezTo>
                <a:cubicBezTo>
                  <a:pt x="8909939" y="2657977"/>
                  <a:pt x="9195310" y="2623342"/>
                  <a:pt x="9479970" y="2583369"/>
                </a:cubicBezTo>
                <a:cubicBezTo>
                  <a:pt x="9864901" y="2528995"/>
                  <a:pt x="10248014" y="2464281"/>
                  <a:pt x="10629308" y="2389212"/>
                </a:cubicBezTo>
                <a:cubicBezTo>
                  <a:pt x="11090114" y="2298092"/>
                  <a:pt x="11546975" y="2190586"/>
                  <a:pt x="11998498" y="2063218"/>
                </a:cubicBezTo>
                <a:lnTo>
                  <a:pt x="12192000" y="2006219"/>
                </a:lnTo>
                <a:lnTo>
                  <a:pt x="12192000" y="2060956"/>
                </a:lnTo>
                <a:lnTo>
                  <a:pt x="11829257" y="2166255"/>
                </a:lnTo>
                <a:cubicBezTo>
                  <a:pt x="11534769" y="2245952"/>
                  <a:pt x="11238120" y="2316838"/>
                  <a:pt x="10939183" y="2380770"/>
                </a:cubicBezTo>
                <a:cubicBezTo>
                  <a:pt x="10622824" y="2448552"/>
                  <a:pt x="10304941" y="2508549"/>
                  <a:pt x="9985530" y="2560775"/>
                </a:cubicBezTo>
                <a:cubicBezTo>
                  <a:pt x="9720036" y="2604224"/>
                  <a:pt x="9453814" y="2642869"/>
                  <a:pt x="9186882" y="2676722"/>
                </a:cubicBezTo>
                <a:cubicBezTo>
                  <a:pt x="8984197" y="2702296"/>
                  <a:pt x="8781514" y="2726379"/>
                  <a:pt x="8578198" y="2746241"/>
                </a:cubicBezTo>
                <a:cubicBezTo>
                  <a:pt x="8340547" y="2768961"/>
                  <a:pt x="8102644" y="2790436"/>
                  <a:pt x="7864358" y="2807692"/>
                </a:cubicBezTo>
                <a:cubicBezTo>
                  <a:pt x="7554994" y="2830036"/>
                  <a:pt x="7245502" y="2847914"/>
                  <a:pt x="6935502" y="2859086"/>
                </a:cubicBezTo>
                <a:cubicBezTo>
                  <a:pt x="6782917" y="2864549"/>
                  <a:pt x="6630334" y="2868397"/>
                  <a:pt x="6477750" y="2872989"/>
                </a:cubicBezTo>
                <a:cubicBezTo>
                  <a:pt x="6439195" y="2870905"/>
                  <a:pt x="6400529" y="2872530"/>
                  <a:pt x="6362294" y="2877832"/>
                </a:cubicBezTo>
                <a:lnTo>
                  <a:pt x="6057129" y="2877832"/>
                </a:lnTo>
                <a:lnTo>
                  <a:pt x="5977784" y="2873238"/>
                </a:lnTo>
                <a:cubicBezTo>
                  <a:pt x="5740261" y="2860825"/>
                  <a:pt x="5502739" y="2847046"/>
                  <a:pt x="5265087" y="2836989"/>
                </a:cubicBezTo>
                <a:cubicBezTo>
                  <a:pt x="4958267" y="2824573"/>
                  <a:pt x="4651826" y="2804093"/>
                  <a:pt x="4346277" y="2774919"/>
                </a:cubicBezTo>
                <a:cubicBezTo>
                  <a:pt x="4021654" y="2744007"/>
                  <a:pt x="3697795" y="2709372"/>
                  <a:pt x="3373045" y="2676350"/>
                </a:cubicBezTo>
                <a:cubicBezTo>
                  <a:pt x="3035412" y="2642088"/>
                  <a:pt x="2698456" y="2602449"/>
                  <a:pt x="2362173" y="2557423"/>
                </a:cubicBezTo>
                <a:cubicBezTo>
                  <a:pt x="1984692" y="2507270"/>
                  <a:pt x="1608364" y="2449544"/>
                  <a:pt x="1233178" y="2384247"/>
                </a:cubicBezTo>
                <a:cubicBezTo>
                  <a:pt x="842181" y="2315534"/>
                  <a:pt x="453758" y="2237046"/>
                  <a:pt x="68500" y="2144540"/>
                </a:cubicBezTo>
                <a:lnTo>
                  <a:pt x="0" y="2127185"/>
                </a:lnTo>
                <a:lnTo>
                  <a:pt x="0" y="2070696"/>
                </a:lnTo>
                <a:lnTo>
                  <a:pt x="72441" y="2089473"/>
                </a:lnTo>
                <a:cubicBezTo>
                  <a:pt x="247961" y="2131651"/>
                  <a:pt x="424164" y="2170911"/>
                  <a:pt x="600716" y="2207843"/>
                </a:cubicBezTo>
                <a:cubicBezTo>
                  <a:pt x="988279" y="2288657"/>
                  <a:pt x="1378133" y="2357555"/>
                  <a:pt x="1769512" y="2418011"/>
                </a:cubicBezTo>
                <a:cubicBezTo>
                  <a:pt x="2052426" y="2461587"/>
                  <a:pt x="2335725" y="2501684"/>
                  <a:pt x="2613554" y="2534953"/>
                </a:cubicBezTo>
                <a:cubicBezTo>
                  <a:pt x="2605544" y="2537560"/>
                  <a:pt x="2594611" y="2527504"/>
                  <a:pt x="2581134" y="2525022"/>
                </a:cubicBezTo>
                <a:cubicBezTo>
                  <a:pt x="2087178" y="2433070"/>
                  <a:pt x="1597684" y="2322177"/>
                  <a:pt x="1112635" y="2192325"/>
                </a:cubicBezTo>
                <a:cubicBezTo>
                  <a:pt x="880453" y="2130254"/>
                  <a:pt x="649713" y="2063776"/>
                  <a:pt x="420412" y="1992892"/>
                </a:cubicBezTo>
                <a:lnTo>
                  <a:pt x="0" y="185397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sketch line">
            <a:extLst>
              <a:ext uri="{FF2B5EF4-FFF2-40B4-BE49-F238E27FC236}">
                <a16:creationId xmlns:a16="http://schemas.microsoft.com/office/drawing/2014/main" id="{59FA8C2E-A5A7-4490-927A-7CD58343ED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66159" y="1353312"/>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C6DA62E0-F11D-4FB3-9337-F50E49FFC87D}"/>
              </a:ext>
            </a:extLst>
          </p:cNvPr>
          <p:cNvSpPr txBox="1"/>
          <p:nvPr/>
        </p:nvSpPr>
        <p:spPr>
          <a:xfrm>
            <a:off x="4474462" y="630936"/>
            <a:ext cx="7074409" cy="1463040"/>
          </a:xfrm>
          <a:prstGeom prst="rect">
            <a:avLst/>
          </a:prstGeom>
        </p:spPr>
        <p:txBody>
          <a:bodyPr vert="horz" lIns="91440" tIns="45720" rIns="91440" bIns="45720" rtlCol="0" anchor="ctr">
            <a:normAutofit/>
          </a:bodyPr>
          <a:lstStyle/>
          <a:p>
            <a:pPr indent="-228600">
              <a:lnSpc>
                <a:spcPct val="90000"/>
              </a:lnSpc>
              <a:spcBef>
                <a:spcPct val="0"/>
              </a:spcBef>
              <a:spcAft>
                <a:spcPts val="600"/>
              </a:spcAft>
              <a:buFont typeface="Arial" panose="020B0604020202020204" pitchFamily="34" charset="0"/>
              <a:buChar char="•"/>
            </a:pPr>
            <a:r>
              <a:rPr lang="en-US" sz="2200">
                <a:solidFill>
                  <a:srgbClr val="FFFFFF"/>
                </a:solidFill>
                <a:effectLst/>
              </a:rPr>
              <a:t>Here are key skills and examples of how they can be applied</a:t>
            </a:r>
            <a:endParaRPr lang="en-US" sz="2200">
              <a:solidFill>
                <a:srgbClr val="FFFFFF"/>
              </a:solidFill>
            </a:endParaRPr>
          </a:p>
        </p:txBody>
      </p:sp>
      <p:pic>
        <p:nvPicPr>
          <p:cNvPr id="4" name="Picture 3">
            <a:extLst>
              <a:ext uri="{FF2B5EF4-FFF2-40B4-BE49-F238E27FC236}">
                <a16:creationId xmlns:a16="http://schemas.microsoft.com/office/drawing/2014/main" id="{2BEE1D0A-4155-40BB-B289-DB8F1ACF60ED}"/>
              </a:ext>
            </a:extLst>
          </p:cNvPr>
          <p:cNvPicPr>
            <a:picLocks noChangeAspect="1"/>
          </p:cNvPicPr>
          <p:nvPr/>
        </p:nvPicPr>
        <p:blipFill>
          <a:blip r:embed="rId2"/>
          <a:stretch>
            <a:fillRect/>
          </a:stretch>
        </p:blipFill>
        <p:spPr>
          <a:xfrm>
            <a:off x="2195195" y="2971800"/>
            <a:ext cx="7789417" cy="3278488"/>
          </a:xfrm>
          <a:prstGeom prst="rect">
            <a:avLst/>
          </a:prstGeom>
        </p:spPr>
      </p:pic>
      <p:sp>
        <p:nvSpPr>
          <p:cNvPr id="2" name="TextBox 1">
            <a:extLst>
              <a:ext uri="{FF2B5EF4-FFF2-40B4-BE49-F238E27FC236}">
                <a16:creationId xmlns:a16="http://schemas.microsoft.com/office/drawing/2014/main" id="{8EB34E71-BF3A-B639-C3B9-2DAE0F65BAD8}"/>
              </a:ext>
            </a:extLst>
          </p:cNvPr>
          <p:cNvSpPr txBox="1"/>
          <p:nvPr/>
        </p:nvSpPr>
        <p:spPr>
          <a:xfrm>
            <a:off x="8164286" y="6192360"/>
            <a:ext cx="3472543" cy="646331"/>
          </a:xfrm>
          <a:prstGeom prst="rect">
            <a:avLst/>
          </a:prstGeom>
          <a:noFill/>
        </p:spPr>
        <p:txBody>
          <a:bodyPr wrap="square" rtlCol="0">
            <a:spAutoFit/>
          </a:bodyPr>
          <a:lstStyle/>
          <a:p>
            <a:r>
              <a:rPr lang="en-GB" dirty="0"/>
              <a:t>Larisa </a:t>
            </a:r>
            <a:r>
              <a:rPr lang="en-GB" dirty="0" err="1"/>
              <a:t>Dumitrescu</a:t>
            </a:r>
            <a:r>
              <a:rPr lang="en-GB" dirty="0"/>
              <a:t> 2325081</a:t>
            </a:r>
          </a:p>
          <a:p>
            <a:endParaRPr lang="en-GB" dirty="0"/>
          </a:p>
        </p:txBody>
      </p:sp>
    </p:spTree>
    <p:extLst>
      <p:ext uri="{BB962C8B-B14F-4D97-AF65-F5344CB8AC3E}">
        <p14:creationId xmlns:p14="http://schemas.microsoft.com/office/powerpoint/2010/main" val="42742676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 name="Graphic 30" descr="Group of People">
            <a:extLst>
              <a:ext uri="{FF2B5EF4-FFF2-40B4-BE49-F238E27FC236}">
                <a16:creationId xmlns:a16="http://schemas.microsoft.com/office/drawing/2014/main" id="{69796E15-6E38-0DD6-001E-DC45526D23D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79143" y="818188"/>
            <a:ext cx="5221625" cy="5221625"/>
          </a:xfrm>
          <a:prstGeom prst="rect">
            <a:avLst/>
          </a:prstGeom>
        </p:spPr>
      </p:pic>
      <p:sp>
        <p:nvSpPr>
          <p:cNvPr id="2" name="TextBox 1">
            <a:extLst>
              <a:ext uri="{FF2B5EF4-FFF2-40B4-BE49-F238E27FC236}">
                <a16:creationId xmlns:a16="http://schemas.microsoft.com/office/drawing/2014/main" id="{8ECD3545-C0E9-4B8F-B88C-EFBFC8DBB89D}"/>
              </a:ext>
            </a:extLst>
          </p:cNvPr>
          <p:cNvSpPr txBox="1"/>
          <p:nvPr/>
        </p:nvSpPr>
        <p:spPr>
          <a:xfrm>
            <a:off x="6412091" y="979714"/>
            <a:ext cx="4415213" cy="5376635"/>
          </a:xfrm>
          <a:prstGeom prst="rect">
            <a:avLst/>
          </a:prstGeom>
        </p:spPr>
        <p:txBody>
          <a:bodyPr vert="horz" lIns="91440" tIns="45720" rIns="91440" bIns="45720" rtlCol="0" anchor="t">
            <a:normAutofit/>
          </a:bodyPr>
          <a:lstStyle/>
          <a:p>
            <a:pPr indent="-228600">
              <a:lnSpc>
                <a:spcPct val="90000"/>
              </a:lnSpc>
              <a:spcAft>
                <a:spcPts val="800"/>
              </a:spcAft>
              <a:buFont typeface="Arial" panose="020B0604020202020204" pitchFamily="34" charset="0"/>
              <a:buChar char="•"/>
            </a:pPr>
            <a:r>
              <a:rPr lang="en-US" sz="2800" dirty="0">
                <a:solidFill>
                  <a:schemeClr val="tx1">
                    <a:alpha val="80000"/>
                  </a:schemeClr>
                </a:solidFill>
                <a:effectLst/>
              </a:rPr>
              <a:t>By adopting these behaviors, managers can create a positive work environment that supports employee well-being, productivity, and career development. This leads to higher job satisfaction, better team performance, and a more motivated workforce.</a:t>
            </a:r>
          </a:p>
        </p:txBody>
      </p:sp>
      <p:cxnSp>
        <p:nvCxnSpPr>
          <p:cNvPr id="40" name="Straight Connector 39">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15015BF3-78EA-0819-B608-860B1455B124}"/>
              </a:ext>
            </a:extLst>
          </p:cNvPr>
          <p:cNvSpPr txBox="1"/>
          <p:nvPr/>
        </p:nvSpPr>
        <p:spPr>
          <a:xfrm>
            <a:off x="7913915" y="6117771"/>
            <a:ext cx="3545563" cy="646331"/>
          </a:xfrm>
          <a:prstGeom prst="rect">
            <a:avLst/>
          </a:prstGeom>
          <a:noFill/>
        </p:spPr>
        <p:txBody>
          <a:bodyPr wrap="square" rtlCol="0">
            <a:spAutoFit/>
          </a:bodyPr>
          <a:lstStyle/>
          <a:p>
            <a:r>
              <a:rPr lang="en-GB" dirty="0"/>
              <a:t>Larisa </a:t>
            </a:r>
            <a:r>
              <a:rPr lang="en-GB" dirty="0" err="1"/>
              <a:t>Dumitrescu</a:t>
            </a:r>
            <a:r>
              <a:rPr lang="en-GB" dirty="0"/>
              <a:t> 2325081</a:t>
            </a:r>
          </a:p>
          <a:p>
            <a:endParaRPr lang="en-GB" dirty="0"/>
          </a:p>
        </p:txBody>
      </p:sp>
    </p:spTree>
    <p:extLst>
      <p:ext uri="{BB962C8B-B14F-4D97-AF65-F5344CB8AC3E}">
        <p14:creationId xmlns:p14="http://schemas.microsoft.com/office/powerpoint/2010/main" val="30545464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F1B83-01DF-18F6-10D7-42728ACA06B5}"/>
              </a:ext>
            </a:extLst>
          </p:cNvPr>
          <p:cNvSpPr>
            <a:spLocks noGrp="1"/>
          </p:cNvSpPr>
          <p:nvPr>
            <p:ph type="ctrTitle"/>
          </p:nvPr>
        </p:nvSpPr>
        <p:spPr>
          <a:xfrm>
            <a:off x="761803" y="350196"/>
            <a:ext cx="4646904" cy="1624520"/>
          </a:xfrm>
        </p:spPr>
        <p:txBody>
          <a:bodyPr vert="horz" lIns="91440" tIns="45720" rIns="91440" bIns="45720" rtlCol="0" anchor="ctr">
            <a:normAutofit/>
          </a:bodyPr>
          <a:lstStyle/>
          <a:p>
            <a:pPr algn="l"/>
            <a:r>
              <a:rPr lang="en-US" sz="4000" dirty="0"/>
              <a:t>Manager’s behavior towards employees</a:t>
            </a:r>
          </a:p>
        </p:txBody>
      </p:sp>
      <p:sp>
        <p:nvSpPr>
          <p:cNvPr id="3" name="Subtitle 2">
            <a:extLst>
              <a:ext uri="{FF2B5EF4-FFF2-40B4-BE49-F238E27FC236}">
                <a16:creationId xmlns:a16="http://schemas.microsoft.com/office/drawing/2014/main" id="{E66DF123-4FA5-8DCB-BF20-3E392F613D39}"/>
              </a:ext>
            </a:extLst>
          </p:cNvPr>
          <p:cNvSpPr>
            <a:spLocks noGrp="1"/>
          </p:cNvSpPr>
          <p:nvPr>
            <p:ph type="subTitle" idx="1"/>
          </p:nvPr>
        </p:nvSpPr>
        <p:spPr>
          <a:xfrm>
            <a:off x="283029" y="1687286"/>
            <a:ext cx="5355771" cy="4669063"/>
          </a:xfrm>
        </p:spPr>
        <p:txBody>
          <a:bodyPr vert="horz" lIns="91440" tIns="45720" rIns="91440" bIns="45720" rtlCol="0" anchor="ctr">
            <a:normAutofit/>
          </a:bodyPr>
          <a:lstStyle/>
          <a:p>
            <a:pPr algn="l"/>
            <a:r>
              <a:rPr lang="en-US" sz="2000" b="1" dirty="0"/>
              <a:t>Importance of decent treatment </a:t>
            </a:r>
          </a:p>
          <a:p>
            <a:pPr marL="342900" indent="-228600" algn="l">
              <a:buFont typeface="Arial" panose="020B0604020202020204" pitchFamily="34" charset="0"/>
              <a:buChar char="•"/>
            </a:pPr>
            <a:r>
              <a:rPr lang="en-US" sz="2000" b="1" u="sng" dirty="0"/>
              <a:t>Employee Well-Being </a:t>
            </a:r>
            <a:r>
              <a:rPr lang="en-US" sz="2000" dirty="0"/>
              <a:t>– according to Deci and Ryan (2000), treating staff members with respect improves their wellbeing and level of job satisfaction</a:t>
            </a:r>
          </a:p>
          <a:p>
            <a:pPr marL="342900" indent="-228600" algn="l">
              <a:buFont typeface="Arial" panose="020B0604020202020204" pitchFamily="34" charset="0"/>
              <a:buChar char="•"/>
            </a:pPr>
            <a:r>
              <a:rPr lang="en-US" sz="2000" b="1" u="sng" dirty="0"/>
              <a:t>Productivity and Engagement </a:t>
            </a:r>
            <a:r>
              <a:rPr lang="en-US" sz="2000" dirty="0"/>
              <a:t>– as stated by Cameron (2012), receiving positive treatment boosts both productivity and engagement, which helps the organization reach its objectives</a:t>
            </a:r>
          </a:p>
          <a:p>
            <a:pPr marL="342900" indent="-228600" algn="l">
              <a:buFont typeface="Arial" panose="020B0604020202020204" pitchFamily="34" charset="0"/>
              <a:buChar char="•"/>
            </a:pPr>
            <a:r>
              <a:rPr lang="en-US" sz="2000" b="1" u="sng" dirty="0"/>
              <a:t>Retention</a:t>
            </a:r>
            <a:r>
              <a:rPr lang="en-US" sz="2000" dirty="0"/>
              <a:t> – providing good care, lowers the loss of staff members, keeping important personnel in the company (Robbins &amp; Judge, 2019) </a:t>
            </a:r>
          </a:p>
        </p:txBody>
      </p:sp>
      <p:pic>
        <p:nvPicPr>
          <p:cNvPr id="5" name="Picture 4">
            <a:extLst>
              <a:ext uri="{FF2B5EF4-FFF2-40B4-BE49-F238E27FC236}">
                <a16:creationId xmlns:a16="http://schemas.microsoft.com/office/drawing/2014/main" id="{D4FB5AFE-A55D-C00D-8AED-567C3E34EBB7}"/>
              </a:ext>
            </a:extLst>
          </p:cNvPr>
          <p:cNvPicPr>
            <a:picLocks noChangeAspect="1"/>
          </p:cNvPicPr>
          <p:nvPr/>
        </p:nvPicPr>
        <p:blipFill>
          <a:blip r:embed="rId2"/>
          <a:srcRect l="25758" r="23297" b="1"/>
          <a:stretch/>
        </p:blipFill>
        <p:spPr>
          <a:xfrm>
            <a:off x="6096000" y="1"/>
            <a:ext cx="6102825" cy="6858000"/>
          </a:xfrm>
          <a:prstGeom prst="rect">
            <a:avLst/>
          </a:prstGeom>
        </p:spPr>
      </p:pic>
      <p:sp>
        <p:nvSpPr>
          <p:cNvPr id="4" name="TextBox 3">
            <a:extLst>
              <a:ext uri="{FF2B5EF4-FFF2-40B4-BE49-F238E27FC236}">
                <a16:creationId xmlns:a16="http://schemas.microsoft.com/office/drawing/2014/main" id="{91DC6E11-FB32-90C3-F45B-BAFABB3C7743}"/>
              </a:ext>
            </a:extLst>
          </p:cNvPr>
          <p:cNvSpPr txBox="1"/>
          <p:nvPr/>
        </p:nvSpPr>
        <p:spPr>
          <a:xfrm>
            <a:off x="1685581" y="6356349"/>
            <a:ext cx="3811836" cy="369332"/>
          </a:xfrm>
          <a:prstGeom prst="rect">
            <a:avLst/>
          </a:prstGeom>
          <a:noFill/>
        </p:spPr>
        <p:txBody>
          <a:bodyPr wrap="square" rtlCol="0">
            <a:spAutoFit/>
          </a:bodyPr>
          <a:lstStyle/>
          <a:p>
            <a:r>
              <a:rPr lang="en-GB" dirty="0"/>
              <a:t>Alisa Ioana Mercar 2232340</a:t>
            </a:r>
          </a:p>
        </p:txBody>
      </p:sp>
    </p:spTree>
    <p:extLst>
      <p:ext uri="{BB962C8B-B14F-4D97-AF65-F5344CB8AC3E}">
        <p14:creationId xmlns:p14="http://schemas.microsoft.com/office/powerpoint/2010/main" val="29400882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A0512-D800-D6F9-9EB3-29FDFF1CD74C}"/>
              </a:ext>
            </a:extLst>
          </p:cNvPr>
          <p:cNvSpPr>
            <a:spLocks noGrp="1"/>
          </p:cNvSpPr>
          <p:nvPr>
            <p:ph type="title"/>
          </p:nvPr>
        </p:nvSpPr>
        <p:spPr>
          <a:xfrm>
            <a:off x="841248" y="334644"/>
            <a:ext cx="10509504" cy="1076914"/>
          </a:xfrm>
        </p:spPr>
        <p:txBody>
          <a:bodyPr anchor="ctr">
            <a:normAutofit/>
          </a:bodyPr>
          <a:lstStyle/>
          <a:p>
            <a:r>
              <a:rPr lang="en-GB" sz="4000"/>
              <a:t>Impact on Vision and Mission</a:t>
            </a:r>
          </a:p>
        </p:txBody>
      </p:sp>
      <p:graphicFrame>
        <p:nvGraphicFramePr>
          <p:cNvPr id="16" name="Content Placeholder 2">
            <a:extLst>
              <a:ext uri="{FF2B5EF4-FFF2-40B4-BE49-F238E27FC236}">
                <a16:creationId xmlns:a16="http://schemas.microsoft.com/office/drawing/2014/main" id="{9DBD10B4-8554-B143-182D-BE3627963ACE}"/>
              </a:ext>
            </a:extLst>
          </p:cNvPr>
          <p:cNvGraphicFramePr>
            <a:graphicFrameLocks noGrp="1"/>
          </p:cNvGraphicFramePr>
          <p:nvPr>
            <p:ph idx="1"/>
          </p:nvPr>
        </p:nvGraphicFramePr>
        <p:xfrm>
          <a:off x="838200" y="1737360"/>
          <a:ext cx="10506456" cy="45354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2B1D1E07-4894-50F5-DDD9-A44F82FED9DD}"/>
              </a:ext>
            </a:extLst>
          </p:cNvPr>
          <p:cNvSpPr txBox="1"/>
          <p:nvPr/>
        </p:nvSpPr>
        <p:spPr>
          <a:xfrm>
            <a:off x="6709272" y="5993176"/>
            <a:ext cx="4373697" cy="646331"/>
          </a:xfrm>
          <a:prstGeom prst="rect">
            <a:avLst/>
          </a:prstGeom>
          <a:noFill/>
        </p:spPr>
        <p:txBody>
          <a:bodyPr wrap="square" rtlCol="0">
            <a:spAutoFit/>
          </a:bodyPr>
          <a:lstStyle/>
          <a:p>
            <a:r>
              <a:rPr lang="en-GB" dirty="0"/>
              <a:t>Alisa Ioana Mercar 2232340</a:t>
            </a:r>
          </a:p>
          <a:p>
            <a:endParaRPr lang="en-GB" dirty="0"/>
          </a:p>
        </p:txBody>
      </p:sp>
    </p:spTree>
    <p:extLst>
      <p:ext uri="{BB962C8B-B14F-4D97-AF65-F5344CB8AC3E}">
        <p14:creationId xmlns:p14="http://schemas.microsoft.com/office/powerpoint/2010/main" val="8780289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Large skydiving group mid-air">
            <a:extLst>
              <a:ext uri="{FF2B5EF4-FFF2-40B4-BE49-F238E27FC236}">
                <a16:creationId xmlns:a16="http://schemas.microsoft.com/office/drawing/2014/main" id="{55872069-07B6-3108-9B67-8A20E83C93B7}"/>
              </a:ext>
            </a:extLst>
          </p:cNvPr>
          <p:cNvPicPr>
            <a:picLocks noChangeAspect="1"/>
          </p:cNvPicPr>
          <p:nvPr/>
        </p:nvPicPr>
        <p:blipFill>
          <a:blip r:embed="rId2"/>
          <a:srcRect l="14753" r="13586"/>
          <a:stretch/>
        </p:blipFill>
        <p:spPr>
          <a:xfrm>
            <a:off x="20" y="10"/>
            <a:ext cx="7390243" cy="6857990"/>
          </a:xfrm>
          <a:prstGeom prst="rect">
            <a:avLst/>
          </a:prstGeom>
        </p:spPr>
      </p:pic>
      <p:sp>
        <p:nvSpPr>
          <p:cNvPr id="3" name="Content Placeholder 2">
            <a:extLst>
              <a:ext uri="{FF2B5EF4-FFF2-40B4-BE49-F238E27FC236}">
                <a16:creationId xmlns:a16="http://schemas.microsoft.com/office/drawing/2014/main" id="{09D5688B-5EAC-302A-AFEF-5AF0AFA2FAA4}"/>
              </a:ext>
            </a:extLst>
          </p:cNvPr>
          <p:cNvSpPr>
            <a:spLocks noGrp="1"/>
          </p:cNvSpPr>
          <p:nvPr>
            <p:ph idx="1"/>
          </p:nvPr>
        </p:nvSpPr>
        <p:spPr>
          <a:xfrm>
            <a:off x="7880481" y="495300"/>
            <a:ext cx="3971417" cy="5867400"/>
          </a:xfrm>
        </p:spPr>
        <p:txBody>
          <a:bodyPr anchor="t">
            <a:noAutofit/>
          </a:bodyPr>
          <a:lstStyle/>
          <a:p>
            <a:pPr marL="0" indent="0">
              <a:buNone/>
            </a:pPr>
            <a:r>
              <a:rPr lang="en-GB" sz="2400" dirty="0"/>
              <a:t>In order to improve productivity, retention and wellbeing and to further align the workforce with the goals of the company, it is imperative that employees receive acceptable treatment (Deci and Ryan, 2000; Cameron 2012). That is why achieving an organization’s vision and objective requires a delicate balance between capable management and strong leadership. </a:t>
            </a:r>
          </a:p>
        </p:txBody>
      </p:sp>
      <p:sp>
        <p:nvSpPr>
          <p:cNvPr id="2" name="TextBox 1">
            <a:extLst>
              <a:ext uri="{FF2B5EF4-FFF2-40B4-BE49-F238E27FC236}">
                <a16:creationId xmlns:a16="http://schemas.microsoft.com/office/drawing/2014/main" id="{1EEA494C-BB36-BED2-F21E-3538AC8D2408}"/>
              </a:ext>
            </a:extLst>
          </p:cNvPr>
          <p:cNvSpPr txBox="1"/>
          <p:nvPr/>
        </p:nvSpPr>
        <p:spPr>
          <a:xfrm>
            <a:off x="7744858" y="6169446"/>
            <a:ext cx="4230477" cy="646331"/>
          </a:xfrm>
          <a:prstGeom prst="rect">
            <a:avLst/>
          </a:prstGeom>
          <a:noFill/>
        </p:spPr>
        <p:txBody>
          <a:bodyPr wrap="square" rtlCol="0">
            <a:spAutoFit/>
          </a:bodyPr>
          <a:lstStyle/>
          <a:p>
            <a:r>
              <a:rPr lang="en-GB" dirty="0"/>
              <a:t>Alisa Ioana Mercar 2232340</a:t>
            </a:r>
          </a:p>
          <a:p>
            <a:endParaRPr lang="en-GB" dirty="0"/>
          </a:p>
        </p:txBody>
      </p:sp>
    </p:spTree>
    <p:extLst>
      <p:ext uri="{BB962C8B-B14F-4D97-AF65-F5344CB8AC3E}">
        <p14:creationId xmlns:p14="http://schemas.microsoft.com/office/powerpoint/2010/main" val="1168199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8" name="Content Placeholder 2">
            <a:extLst>
              <a:ext uri="{FF2B5EF4-FFF2-40B4-BE49-F238E27FC236}">
                <a16:creationId xmlns:a16="http://schemas.microsoft.com/office/drawing/2014/main" id="{51B2B1CD-CD28-FCBA-9AFF-6E5B56179513}"/>
              </a:ext>
            </a:extLst>
          </p:cNvPr>
          <p:cNvGraphicFramePr>
            <a:graphicFrameLocks noGrp="1"/>
          </p:cNvGraphicFramePr>
          <p:nvPr>
            <p:ph idx="1"/>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extBox 1">
            <a:extLst>
              <a:ext uri="{FF2B5EF4-FFF2-40B4-BE49-F238E27FC236}">
                <a16:creationId xmlns:a16="http://schemas.microsoft.com/office/drawing/2014/main" id="{F20397B3-8133-181F-4FE5-BE7900BCB6E3}"/>
              </a:ext>
            </a:extLst>
          </p:cNvPr>
          <p:cNvSpPr txBox="1"/>
          <p:nvPr/>
        </p:nvSpPr>
        <p:spPr>
          <a:xfrm>
            <a:off x="7182998" y="6327858"/>
            <a:ext cx="4032173" cy="646331"/>
          </a:xfrm>
          <a:prstGeom prst="rect">
            <a:avLst/>
          </a:prstGeom>
          <a:noFill/>
        </p:spPr>
        <p:txBody>
          <a:bodyPr wrap="square" rtlCol="0">
            <a:spAutoFit/>
          </a:bodyPr>
          <a:lstStyle/>
          <a:p>
            <a:r>
              <a:rPr lang="en-GB" dirty="0"/>
              <a:t>Alisa Ioana Mercar 2232340</a:t>
            </a:r>
          </a:p>
          <a:p>
            <a:endParaRPr lang="en-GB" dirty="0"/>
          </a:p>
        </p:txBody>
      </p:sp>
    </p:spTree>
    <p:extLst>
      <p:ext uri="{BB962C8B-B14F-4D97-AF65-F5344CB8AC3E}">
        <p14:creationId xmlns:p14="http://schemas.microsoft.com/office/powerpoint/2010/main" val="11532282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A717DC-676C-7B39-D5A4-F51C5E064771}"/>
              </a:ext>
            </a:extLst>
          </p:cNvPr>
          <p:cNvSpPr>
            <a:spLocks noGrp="1"/>
          </p:cNvSpPr>
          <p:nvPr>
            <p:ph type="title"/>
          </p:nvPr>
        </p:nvSpPr>
        <p:spPr>
          <a:xfrm>
            <a:off x="838200" y="365125"/>
            <a:ext cx="10515600" cy="1325563"/>
          </a:xfrm>
        </p:spPr>
        <p:txBody>
          <a:bodyPr>
            <a:normAutofit/>
          </a:bodyPr>
          <a:lstStyle/>
          <a:p>
            <a:r>
              <a:rPr lang="en-GB"/>
              <a:t>Reference list</a:t>
            </a:r>
            <a:endParaRPr lang="en-GB" dirty="0"/>
          </a:p>
        </p:txBody>
      </p:sp>
      <p:sp>
        <p:nvSpPr>
          <p:cNvPr id="3" name="Content Placeholder 2">
            <a:extLst>
              <a:ext uri="{FF2B5EF4-FFF2-40B4-BE49-F238E27FC236}">
                <a16:creationId xmlns:a16="http://schemas.microsoft.com/office/drawing/2014/main" id="{4C7B2FC5-D396-8277-CE8B-CAF26B7C954A}"/>
              </a:ext>
            </a:extLst>
          </p:cNvPr>
          <p:cNvSpPr>
            <a:spLocks noGrp="1"/>
          </p:cNvSpPr>
          <p:nvPr>
            <p:ph idx="1"/>
          </p:nvPr>
        </p:nvSpPr>
        <p:spPr>
          <a:xfrm>
            <a:off x="838200" y="1825625"/>
            <a:ext cx="10515600" cy="4351338"/>
          </a:xfrm>
        </p:spPr>
        <p:txBody>
          <a:bodyPr>
            <a:normAutofit/>
          </a:bodyPr>
          <a:lstStyle/>
          <a:p>
            <a:pPr marL="228600">
              <a:spcAft>
                <a:spcPts val="800"/>
              </a:spcAft>
            </a:pPr>
            <a:r>
              <a:rPr lang="en-GB" sz="1100" kern="100">
                <a:effectLst/>
                <a:latin typeface="Aptos" panose="020B0004020202020204" pitchFamily="34" charset="0"/>
                <a:ea typeface="Aptos" panose="020B0004020202020204" pitchFamily="34" charset="0"/>
                <a:cs typeface="Times New Roman" panose="02020603050405020304" pitchFamily="18" charset="0"/>
              </a:rPr>
              <a:t>Alpha, A member of Penguin Group (USA) Inc.</a:t>
            </a:r>
          </a:p>
          <a:p>
            <a:pPr marL="228600">
              <a:spcAft>
                <a:spcPts val="800"/>
              </a:spcAft>
            </a:pPr>
            <a:r>
              <a:rPr lang="en-GB" sz="1100" kern="100">
                <a:effectLst/>
                <a:latin typeface="Aptos" panose="020B0004020202020204" pitchFamily="34" charset="0"/>
                <a:ea typeface="Aptos" panose="020B0004020202020204" pitchFamily="34" charset="0"/>
                <a:cs typeface="Times New Roman" panose="02020603050405020304" pitchFamily="18" charset="0"/>
              </a:rPr>
              <a:t>Bass, BM. (1985), </a:t>
            </a:r>
            <a:r>
              <a:rPr lang="en-GB" sz="1100" i="1" kern="100">
                <a:effectLst/>
                <a:latin typeface="Aptos" panose="020B0004020202020204" pitchFamily="34" charset="0"/>
                <a:ea typeface="Aptos" panose="020B0004020202020204" pitchFamily="34" charset="0"/>
                <a:cs typeface="Times New Roman" panose="02020603050405020304" pitchFamily="18" charset="0"/>
              </a:rPr>
              <a:t>Leadership and Performance Beyond Expectations, </a:t>
            </a:r>
            <a:r>
              <a:rPr lang="en-GB" sz="1100" kern="100">
                <a:effectLst/>
                <a:latin typeface="Aptos" panose="020B0004020202020204" pitchFamily="34" charset="0"/>
                <a:ea typeface="Aptos" panose="020B0004020202020204" pitchFamily="34" charset="0"/>
                <a:cs typeface="Times New Roman" panose="02020603050405020304" pitchFamily="18" charset="0"/>
              </a:rPr>
              <a:t>Free Press, New York </a:t>
            </a:r>
          </a:p>
          <a:p>
            <a:pPr marL="228600">
              <a:spcAft>
                <a:spcPts val="800"/>
              </a:spcAft>
            </a:pPr>
            <a:r>
              <a:rPr lang="en-GB" sz="1100" kern="0">
                <a:effectLst/>
                <a:latin typeface="Times New Roman" panose="02020603050405020304" pitchFamily="18" charset="0"/>
                <a:ea typeface="Times New Roman" panose="02020603050405020304" pitchFamily="18" charset="0"/>
                <a:cs typeface="Times New Roman" panose="02020603050405020304" pitchFamily="18" charset="0"/>
              </a:rPr>
              <a:t>Cameron, K.S., 2012. </a:t>
            </a:r>
            <a:r>
              <a:rPr lang="en-GB" sz="1100" i="1" kern="0">
                <a:effectLst/>
                <a:latin typeface="Times New Roman" panose="02020603050405020304" pitchFamily="18" charset="0"/>
                <a:ea typeface="Times New Roman" panose="02020603050405020304" pitchFamily="18" charset="0"/>
                <a:cs typeface="Times New Roman" panose="02020603050405020304" pitchFamily="18" charset="0"/>
              </a:rPr>
              <a:t>Positive Leadership: Strategies for Extraordinary Performance</a:t>
            </a:r>
            <a:r>
              <a:rPr lang="en-GB" sz="1100" kern="0">
                <a:effectLst/>
                <a:latin typeface="Times New Roman" panose="02020603050405020304" pitchFamily="18" charset="0"/>
                <a:ea typeface="Times New Roman" panose="02020603050405020304" pitchFamily="18" charset="0"/>
                <a:cs typeface="Times New Roman" panose="02020603050405020304" pitchFamily="18" charset="0"/>
              </a:rPr>
              <a:t>. 2nd ed. San Francisco: Berrett-Koehler Publishers.</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p>
            <a:pPr marL="228600">
              <a:spcAft>
                <a:spcPts val="800"/>
              </a:spcAft>
            </a:pPr>
            <a:r>
              <a:rPr lang="en-GB" sz="1100" kern="100">
                <a:effectLst/>
                <a:latin typeface="Aptos" panose="020B0004020202020204" pitchFamily="34" charset="0"/>
                <a:ea typeface="Aptos" panose="020B0004020202020204" pitchFamily="34" charset="0"/>
                <a:cs typeface="Times New Roman" panose="02020603050405020304" pitchFamily="18" charset="0"/>
              </a:rPr>
              <a:t>Cole , G.A and Kelly , P. Phil (2020) Management theory and practice . Ninth edition/ Gerald A. Cole , Phil Kelly . Andover : Cengage Learning .</a:t>
            </a:r>
          </a:p>
          <a:p>
            <a:pPr marL="228600">
              <a:spcAft>
                <a:spcPts val="800"/>
              </a:spcAft>
            </a:pPr>
            <a:r>
              <a:rPr lang="en-GB" sz="1100" kern="100">
                <a:effectLst/>
                <a:latin typeface="Aptos" panose="020B0004020202020204" pitchFamily="34" charset="0"/>
                <a:ea typeface="Aptos" panose="020B0004020202020204" pitchFamily="34" charset="0"/>
                <a:cs typeface="Times New Roman" panose="02020603050405020304" pitchFamily="18" charset="0"/>
              </a:rPr>
              <a:t>Cole, G.A and Kelly, P. Phil (2020) </a:t>
            </a:r>
            <a:r>
              <a:rPr lang="en-GB" sz="1100" i="1" kern="100">
                <a:effectLst/>
                <a:latin typeface="Aptos" panose="020B0004020202020204" pitchFamily="34" charset="0"/>
                <a:ea typeface="Aptos" panose="020B0004020202020204" pitchFamily="34" charset="0"/>
                <a:cs typeface="Times New Roman" panose="02020603050405020304" pitchFamily="18" charset="0"/>
              </a:rPr>
              <a:t>Management theory and practice.</a:t>
            </a:r>
            <a:r>
              <a:rPr lang="en-GB" sz="1100" kern="100">
                <a:effectLst/>
                <a:latin typeface="Aptos" panose="020B0004020202020204" pitchFamily="34" charset="0"/>
                <a:ea typeface="Aptos" panose="020B0004020202020204" pitchFamily="34" charset="0"/>
                <a:cs typeface="Times New Roman" panose="02020603050405020304" pitchFamily="18" charset="0"/>
              </a:rPr>
              <a:t> Ninth edition / Gerald A. Cole, Phil </a:t>
            </a:r>
            <a:r>
              <a:rPr lang="en-GB" sz="1100" kern="100" err="1">
                <a:effectLst/>
                <a:latin typeface="Aptos" panose="020B0004020202020204" pitchFamily="34" charset="0"/>
                <a:ea typeface="Aptos" panose="020B0004020202020204" pitchFamily="34" charset="0"/>
                <a:cs typeface="Times New Roman" panose="02020603050405020304" pitchFamily="18" charset="0"/>
              </a:rPr>
              <a:t>Kelly.Andover</a:t>
            </a:r>
            <a:r>
              <a:rPr lang="en-GB" sz="1100" kern="100">
                <a:effectLst/>
                <a:latin typeface="Aptos" panose="020B0004020202020204" pitchFamily="34" charset="0"/>
                <a:ea typeface="Aptos" panose="020B0004020202020204" pitchFamily="34" charset="0"/>
                <a:cs typeface="Times New Roman" panose="02020603050405020304" pitchFamily="18" charset="0"/>
              </a:rPr>
              <a:t>: Cengage Learning.#</a:t>
            </a:r>
          </a:p>
          <a:p>
            <a:pPr marL="228600">
              <a:spcAft>
                <a:spcPts val="800"/>
              </a:spcAft>
            </a:pPr>
            <a:r>
              <a:rPr lang="en-GB" sz="1100" kern="100">
                <a:effectLst/>
                <a:latin typeface="Aptos" panose="020B0004020202020204" pitchFamily="34" charset="0"/>
                <a:ea typeface="Aptos" panose="020B0004020202020204" pitchFamily="34" charset="0"/>
                <a:cs typeface="Times New Roman" panose="02020603050405020304" pitchFamily="18" charset="0"/>
              </a:rPr>
              <a:t>Cole, G.A. (2020) </a:t>
            </a:r>
            <a:r>
              <a:rPr lang="en-GB" sz="1100" i="1" kern="100">
                <a:effectLst/>
                <a:latin typeface="Aptos" panose="020B0004020202020204" pitchFamily="34" charset="0"/>
                <a:ea typeface="Aptos" panose="020B0004020202020204" pitchFamily="34" charset="0"/>
                <a:cs typeface="Times New Roman" panose="02020603050405020304" pitchFamily="18" charset="0"/>
              </a:rPr>
              <a:t>Management theory and practice. </a:t>
            </a:r>
            <a:r>
              <a:rPr lang="en-GB" sz="1100" kern="100">
                <a:effectLst/>
                <a:latin typeface="Aptos" panose="020B0004020202020204" pitchFamily="34" charset="0"/>
                <a:ea typeface="Aptos" panose="020B0004020202020204" pitchFamily="34" charset="0"/>
                <a:cs typeface="Times New Roman" panose="02020603050405020304" pitchFamily="18" charset="0"/>
              </a:rPr>
              <a:t>Ninth edition /. </a:t>
            </a:r>
            <a:r>
              <a:rPr lang="en-GB" sz="1100" i="1" kern="100">
                <a:effectLst/>
                <a:latin typeface="Aptos" panose="020B0004020202020204" pitchFamily="34" charset="0"/>
                <a:ea typeface="Aptos" panose="020B0004020202020204" pitchFamily="34" charset="0"/>
                <a:cs typeface="Times New Roman" panose="02020603050405020304" pitchFamily="18" charset="0"/>
              </a:rPr>
              <a:t>Andover</a:t>
            </a:r>
            <a:r>
              <a:rPr lang="en-GB" sz="1100" i="1" kern="100">
                <a:effectLst/>
                <a:latin typeface="Arial" panose="020B0604020202020204" pitchFamily="34" charset="0"/>
                <a:ea typeface="Aptos" panose="020B0004020202020204" pitchFamily="34" charset="0"/>
                <a:cs typeface="Times New Roman" panose="02020603050405020304" pitchFamily="18" charset="0"/>
              </a:rPr>
              <a:t> </a:t>
            </a:r>
            <a:r>
              <a:rPr lang="en-GB" sz="1100" kern="100">
                <a:effectLst/>
                <a:latin typeface="Aptos" panose="020B0004020202020204" pitchFamily="34" charset="0"/>
                <a:ea typeface="Aptos" panose="020B0004020202020204" pitchFamily="34" charset="0"/>
                <a:cs typeface="Times New Roman" panose="02020603050405020304" pitchFamily="18" charset="0"/>
              </a:rPr>
              <a:t>:, Cengage Learning.</a:t>
            </a:r>
          </a:p>
          <a:p>
            <a:pPr marL="228600">
              <a:spcAft>
                <a:spcPts val="800"/>
              </a:spcAft>
            </a:pPr>
            <a:r>
              <a:rPr lang="en-GB" sz="1100" kern="100">
                <a:effectLst/>
                <a:latin typeface="Aptos" panose="020B0004020202020204" pitchFamily="34" charset="0"/>
                <a:ea typeface="Aptos" panose="020B0004020202020204" pitchFamily="34" charset="0"/>
                <a:cs typeface="Times New Roman" panose="02020603050405020304" pitchFamily="18" charset="0"/>
              </a:rPr>
              <a:t>Dale, E. (1965), </a:t>
            </a:r>
            <a:r>
              <a:rPr lang="en-GB" sz="1100" i="1" kern="100">
                <a:effectLst/>
                <a:latin typeface="Aptos" panose="020B0004020202020204" pitchFamily="34" charset="0"/>
                <a:ea typeface="Aptos" panose="020B0004020202020204" pitchFamily="34" charset="0"/>
                <a:cs typeface="Times New Roman" panose="02020603050405020304" pitchFamily="18" charset="0"/>
              </a:rPr>
              <a:t>Management: Theory and Practice</a:t>
            </a:r>
            <a:r>
              <a:rPr lang="en-GB" sz="1100" kern="100">
                <a:effectLst/>
                <a:latin typeface="Aptos" panose="020B0004020202020204" pitchFamily="34" charset="0"/>
                <a:ea typeface="Aptos" panose="020B0004020202020204" pitchFamily="34" charset="0"/>
                <a:cs typeface="Times New Roman" panose="02020603050405020304" pitchFamily="18" charset="0"/>
              </a:rPr>
              <a:t> , Rex Bookstore  </a:t>
            </a:r>
          </a:p>
          <a:p>
            <a:pPr marL="228600">
              <a:spcAft>
                <a:spcPts val="800"/>
              </a:spcAft>
            </a:pPr>
            <a:r>
              <a:rPr lang="en-GB" sz="1100" kern="0">
                <a:effectLst/>
                <a:latin typeface="Times New Roman" panose="02020603050405020304" pitchFamily="18" charset="0"/>
                <a:ea typeface="Times New Roman" panose="02020603050405020304" pitchFamily="18" charset="0"/>
                <a:cs typeface="Times New Roman" panose="02020603050405020304" pitchFamily="18" charset="0"/>
              </a:rPr>
              <a:t>Deci, E.L. and Ryan, R.M., 2000. </a:t>
            </a:r>
            <a:r>
              <a:rPr lang="en-GB" sz="1100" i="1" kern="0">
                <a:effectLst/>
                <a:latin typeface="Times New Roman" panose="02020603050405020304" pitchFamily="18" charset="0"/>
                <a:ea typeface="Times New Roman" panose="02020603050405020304" pitchFamily="18" charset="0"/>
                <a:cs typeface="Times New Roman" panose="02020603050405020304" pitchFamily="18" charset="0"/>
              </a:rPr>
              <a:t>Intrinsic and Extrinsic Motivations: Classic Definitions and New Directions</a:t>
            </a:r>
            <a:r>
              <a:rPr lang="en-GB" sz="1100" kern="0">
                <a:effectLst/>
                <a:latin typeface="Times New Roman" panose="02020603050405020304" pitchFamily="18" charset="0"/>
                <a:ea typeface="Times New Roman" panose="02020603050405020304" pitchFamily="18" charset="0"/>
                <a:cs typeface="Times New Roman" panose="02020603050405020304" pitchFamily="18" charset="0"/>
              </a:rPr>
              <a:t>. Contemporary Educational Psychology, 25(1), pp.54-67.</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p>
            <a:pPr marL="228600">
              <a:spcAft>
                <a:spcPts val="800"/>
              </a:spcAft>
            </a:pPr>
            <a:r>
              <a:rPr lang="en-GB" sz="1100" kern="0">
                <a:effectLst/>
                <a:latin typeface="Times New Roman" panose="02020603050405020304" pitchFamily="18" charset="0"/>
                <a:ea typeface="Times New Roman" panose="02020603050405020304" pitchFamily="18" charset="0"/>
                <a:cs typeface="Times New Roman" panose="02020603050405020304" pitchFamily="18" charset="0"/>
              </a:rPr>
              <a:t>Drucker, P.F., 2008. </a:t>
            </a:r>
            <a:r>
              <a:rPr lang="en-GB" sz="1100" i="1" kern="0">
                <a:effectLst/>
                <a:latin typeface="Times New Roman" panose="02020603050405020304" pitchFamily="18" charset="0"/>
                <a:ea typeface="Times New Roman" panose="02020603050405020304" pitchFamily="18" charset="0"/>
                <a:cs typeface="Times New Roman" panose="02020603050405020304" pitchFamily="18" charset="0"/>
              </a:rPr>
              <a:t>Management</a:t>
            </a:r>
            <a:r>
              <a:rPr lang="en-GB" sz="1100" kern="0">
                <a:effectLst/>
                <a:latin typeface="Times New Roman" panose="02020603050405020304" pitchFamily="18" charset="0"/>
                <a:ea typeface="Times New Roman" panose="02020603050405020304" pitchFamily="18" charset="0"/>
                <a:cs typeface="Times New Roman" panose="02020603050405020304" pitchFamily="18" charset="0"/>
              </a:rPr>
              <a:t>. Revised Edition. New York: HarperCollins.</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p>
            <a:pPr marL="228600">
              <a:spcAft>
                <a:spcPts val="800"/>
              </a:spcAft>
            </a:pPr>
            <a:r>
              <a:rPr lang="en-GB" sz="1100" kern="100">
                <a:effectLst/>
                <a:latin typeface="Aptos" panose="020B0004020202020204" pitchFamily="34" charset="0"/>
                <a:ea typeface="Aptos" panose="020B0004020202020204" pitchFamily="34" charset="0"/>
                <a:cs typeface="Times New Roman" panose="02020603050405020304" pitchFamily="18" charset="0"/>
              </a:rPr>
              <a:t>Du Plessis, A.P. and Smit, P.J (1994) Management principles: Workbook. Kenwyn: Juta</a:t>
            </a:r>
          </a:p>
          <a:p>
            <a:pPr marL="228600">
              <a:spcAft>
                <a:spcPts val="800"/>
              </a:spcAft>
            </a:pPr>
            <a:r>
              <a:rPr lang="en-GB" sz="1100" kern="100">
                <a:effectLst/>
                <a:latin typeface="Aptos" panose="020B0004020202020204" pitchFamily="34" charset="0"/>
                <a:ea typeface="Aptos" panose="020B0004020202020204" pitchFamily="34" charset="0"/>
                <a:cs typeface="Times New Roman" panose="02020603050405020304" pitchFamily="18" charset="0"/>
              </a:rPr>
              <a:t>Fayol H. (1916) </a:t>
            </a:r>
            <a:r>
              <a:rPr lang="en-GB" sz="1100" i="1" kern="100">
                <a:effectLst/>
                <a:latin typeface="Aptos" panose="020B0004020202020204" pitchFamily="34" charset="0"/>
                <a:ea typeface="Aptos" panose="020B0004020202020204" pitchFamily="34" charset="0"/>
                <a:cs typeface="Times New Roman" panose="02020603050405020304" pitchFamily="18" charset="0"/>
              </a:rPr>
              <a:t>General and Industrial Administration</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48729557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037B4DE-079F-59BD-D6BA-AE703FEE4719}"/>
              </a:ext>
            </a:extLst>
          </p:cNvPr>
          <p:cNvSpPr>
            <a:spLocks noGrp="1"/>
          </p:cNvSpPr>
          <p:nvPr>
            <p:ph idx="1"/>
          </p:nvPr>
        </p:nvSpPr>
        <p:spPr>
          <a:xfrm>
            <a:off x="402771" y="477998"/>
            <a:ext cx="10951029" cy="5698965"/>
          </a:xfrm>
        </p:spPr>
        <p:txBody>
          <a:bodyPr>
            <a:normAutofit/>
          </a:bodyPr>
          <a:lstStyle/>
          <a:p>
            <a:pPr marL="228600">
              <a:spcAft>
                <a:spcPts val="800"/>
              </a:spcAft>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McGregor, D. (1960), </a:t>
            </a:r>
            <a:r>
              <a:rPr lang="en-GB" sz="1400" i="1" kern="100" dirty="0">
                <a:effectLst/>
                <a:latin typeface="Aptos" panose="020B0004020202020204" pitchFamily="34" charset="0"/>
                <a:ea typeface="Aptos" panose="020B0004020202020204" pitchFamily="34" charset="0"/>
                <a:cs typeface="Times New Roman" panose="02020603050405020304" pitchFamily="18" charset="0"/>
              </a:rPr>
              <a:t>The Human Side of Enterprise</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McGraw-Hill Book Co., New York.</a:t>
            </a:r>
          </a:p>
          <a:p>
            <a:pPr marL="228600">
              <a:spcAft>
                <a:spcPts val="800"/>
              </a:spcAft>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Needle, D. Burns, J. (2019) </a:t>
            </a:r>
            <a:r>
              <a:rPr lang="en-GB" sz="1400" i="1" kern="100" dirty="0">
                <a:effectLst/>
                <a:latin typeface="Aptos" panose="020B0004020202020204" pitchFamily="34" charset="0"/>
                <a:ea typeface="Aptos" panose="020B0004020202020204" pitchFamily="34" charset="0"/>
                <a:cs typeface="Times New Roman" panose="02020603050405020304" pitchFamily="18" charset="0"/>
              </a:rPr>
              <a:t>Business in context: an introduction to business and its environment</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Seventh edition. Andover: Cengage Learning.</a:t>
            </a:r>
          </a:p>
          <a:p>
            <a:pPr marL="228600">
              <a:spcAft>
                <a:spcPts val="800"/>
              </a:spcAft>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Pink, D. (2009), </a:t>
            </a:r>
            <a:r>
              <a:rPr lang="en-GB" sz="1400" i="1" kern="100" dirty="0">
                <a:effectLst/>
                <a:latin typeface="Aptos" panose="020B0004020202020204" pitchFamily="34" charset="0"/>
                <a:ea typeface="Aptos" panose="020B0004020202020204" pitchFamily="34" charset="0"/>
                <a:cs typeface="Times New Roman" panose="02020603050405020304" pitchFamily="18" charset="0"/>
              </a:rPr>
              <a:t>The Surprising Truth About What Motivates Us ,</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a:t>
            </a:r>
          </a:p>
          <a:p>
            <a:pPr marL="228600">
              <a:spcAft>
                <a:spcPts val="800"/>
              </a:spcAft>
            </a:pPr>
            <a:r>
              <a:rPr lang="en-US" sz="1400" i="1" kern="100" dirty="0">
                <a:effectLst/>
                <a:latin typeface="Aptos" panose="020B0004020202020204" pitchFamily="34" charset="0"/>
                <a:ea typeface="Aptos" panose="020B0004020202020204" pitchFamily="34" charset="0"/>
                <a:cs typeface="Times New Roman" panose="02020603050405020304" pitchFamily="18" charset="0"/>
              </a:rPr>
              <a:t>process of organizing</a:t>
            </a:r>
            <a:r>
              <a:rPr lang="en-US" sz="1400" kern="100" dirty="0">
                <a:effectLst/>
                <a:latin typeface="Aptos" panose="020B0004020202020204" pitchFamily="34" charset="0"/>
                <a:ea typeface="Aptos" panose="020B0004020202020204" pitchFamily="34" charset="0"/>
                <a:cs typeface="Times New Roman" panose="02020603050405020304" pitchFamily="18" charset="0"/>
              </a:rPr>
              <a:t> (2024) </a:t>
            </a:r>
            <a:r>
              <a:rPr lang="en-US" sz="1400" i="1" kern="100" dirty="0">
                <a:effectLst/>
                <a:latin typeface="Aptos" panose="020B0004020202020204" pitchFamily="34" charset="0"/>
                <a:ea typeface="Aptos" panose="020B0004020202020204" pitchFamily="34" charset="0"/>
                <a:cs typeface="Times New Roman" panose="02020603050405020304" pitchFamily="18" charset="0"/>
              </a:rPr>
              <a:t>https://businessjargons.com/organizing.html</a:t>
            </a:r>
            <a:r>
              <a:rPr lang="en-US" sz="1400" kern="100" dirty="0">
                <a:effectLst/>
                <a:latin typeface="Aptos" panose="020B0004020202020204" pitchFamily="34" charset="0"/>
                <a:ea typeface="Aptos" panose="020B0004020202020204" pitchFamily="34" charset="0"/>
                <a:cs typeface="Times New Roman" panose="02020603050405020304" pitchFamily="18" charset="0"/>
              </a:rPr>
              <a:t>.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     Riverhead Hardcover , United States </a:t>
            </a:r>
          </a:p>
          <a:p>
            <a:pPr marL="228600">
              <a:spcAft>
                <a:spcPts val="800"/>
              </a:spcAft>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Robbins </a:t>
            </a:r>
            <a:r>
              <a:rPr lang="en-GB" sz="1400" kern="100" dirty="0" err="1">
                <a:effectLst/>
                <a:latin typeface="Aptos" panose="020B0004020202020204" pitchFamily="34" charset="0"/>
                <a:ea typeface="Aptos" panose="020B0004020202020204" pitchFamily="34" charset="0"/>
                <a:cs typeface="Times New Roman" panose="02020603050405020304" pitchFamily="18" charset="0"/>
              </a:rPr>
              <a:t>S.P.,Coulter</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 M.K. and Randel A (2021) Management . Global edition . Harlow , England : Person Education .</a:t>
            </a:r>
          </a:p>
          <a:p>
            <a:pPr marL="228600">
              <a:spcAft>
                <a:spcPts val="800"/>
              </a:spcAft>
            </a:pP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Robbins, S.P. and Judge, T.A., 2019. </a:t>
            </a:r>
            <a:r>
              <a:rPr lang="en-GB" sz="1400" i="1" kern="0" dirty="0">
                <a:effectLst/>
                <a:latin typeface="Times New Roman" panose="02020603050405020304" pitchFamily="18" charset="0"/>
                <a:ea typeface="Times New Roman" panose="02020603050405020304" pitchFamily="18" charset="0"/>
                <a:cs typeface="Times New Roman" panose="02020603050405020304" pitchFamily="18" charset="0"/>
              </a:rPr>
              <a:t>Organizational </a:t>
            </a:r>
            <a:r>
              <a:rPr lang="en-GB" sz="1400" i="1" kern="0" dirty="0" err="1">
                <a:effectLst/>
                <a:latin typeface="Times New Roman" panose="02020603050405020304" pitchFamily="18" charset="0"/>
                <a:ea typeface="Times New Roman" panose="02020603050405020304" pitchFamily="18" charset="0"/>
                <a:cs typeface="Times New Roman" panose="02020603050405020304" pitchFamily="18" charset="0"/>
              </a:rPr>
              <a:t>Behavior</a:t>
            </a: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 18th ed. Harlow: Pearson Education Limited.</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marL="228600">
              <a:spcAft>
                <a:spcPts val="800"/>
              </a:spcAft>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 Robbins, S.P., Coulter, M.K. and Randel, A.(2021) </a:t>
            </a:r>
            <a:r>
              <a:rPr lang="en-GB" sz="1400" i="1" kern="100" dirty="0">
                <a:effectLst/>
                <a:latin typeface="Aptos" panose="020B0004020202020204" pitchFamily="34" charset="0"/>
                <a:ea typeface="Aptos" panose="020B0004020202020204" pitchFamily="34" charset="0"/>
                <a:cs typeface="Times New Roman" panose="02020603050405020304" pitchFamily="18" charset="0"/>
              </a:rPr>
              <a:t>Management. Global edition</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Harlow, </a:t>
            </a:r>
            <a:r>
              <a:rPr lang="en-GB" sz="1400" kern="100" dirty="0" err="1">
                <a:effectLst/>
                <a:latin typeface="Aptos" panose="020B0004020202020204" pitchFamily="34" charset="0"/>
                <a:ea typeface="Aptos" panose="020B0004020202020204" pitchFamily="34" charset="0"/>
                <a:cs typeface="Times New Roman" panose="02020603050405020304" pitchFamily="18" charset="0"/>
              </a:rPr>
              <a:t>England:Pearson</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Education.</a:t>
            </a:r>
          </a:p>
          <a:p>
            <a:pPr marL="228600">
              <a:spcAft>
                <a:spcPts val="800"/>
              </a:spcAft>
            </a:pPr>
            <a:r>
              <a:rPr lang="en-GB" sz="1400" kern="100" dirty="0" err="1">
                <a:effectLst/>
                <a:latin typeface="Aptos" panose="020B0004020202020204" pitchFamily="34" charset="0"/>
                <a:ea typeface="Aptos" panose="020B0004020202020204" pitchFamily="34" charset="0"/>
                <a:cs typeface="Times New Roman" panose="02020603050405020304" pitchFamily="18" charset="0"/>
              </a:rPr>
              <a:t>Rohlander</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D. (2014), Management Skills. NY, NY:</a:t>
            </a:r>
          </a:p>
          <a:p>
            <a:pPr marL="228600">
              <a:spcAft>
                <a:spcPts val="800"/>
              </a:spcAft>
            </a:pP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Schein, E.H., 2010. </a:t>
            </a:r>
            <a:r>
              <a:rPr lang="en-GB" sz="1400" i="1" kern="0" dirty="0">
                <a:effectLst/>
                <a:latin typeface="Times New Roman" panose="02020603050405020304" pitchFamily="18" charset="0"/>
                <a:ea typeface="Times New Roman" panose="02020603050405020304" pitchFamily="18" charset="0"/>
                <a:cs typeface="Times New Roman" panose="02020603050405020304" pitchFamily="18" charset="0"/>
              </a:rPr>
              <a:t>Organizational Culture and Leadership</a:t>
            </a: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 4th ed. San Francisco: Jossey-Bass.</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marL="228600">
              <a:spcAft>
                <a:spcPts val="800"/>
              </a:spcAft>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Stephen P., et all., (2021), Management, 15th global ed., Harlow, England: Pearson Education, 619 p.;</a:t>
            </a:r>
          </a:p>
          <a:p>
            <a:pPr marL="228600">
              <a:spcAft>
                <a:spcPts val="800"/>
              </a:spcAft>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Taylor, D. (2018). Strategic Leadership in Business. Publisher</a:t>
            </a:r>
          </a:p>
          <a:p>
            <a:pPr marL="228600">
              <a:spcAft>
                <a:spcPts val="800"/>
              </a:spcAft>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W David Rees, Skills of management and leadership,(2015),London, Macmillan Education. </a:t>
            </a:r>
          </a:p>
          <a:p>
            <a:pPr marL="0" indent="0">
              <a:buNone/>
            </a:pPr>
            <a:endParaRPr lang="en-GB" sz="700" dirty="0"/>
          </a:p>
        </p:txBody>
      </p:sp>
    </p:spTree>
    <p:extLst>
      <p:ext uri="{BB962C8B-B14F-4D97-AF65-F5344CB8AC3E}">
        <p14:creationId xmlns:p14="http://schemas.microsoft.com/office/powerpoint/2010/main" val="401396603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7" name="Content Placeholder 2">
            <a:extLst>
              <a:ext uri="{FF2B5EF4-FFF2-40B4-BE49-F238E27FC236}">
                <a16:creationId xmlns:a16="http://schemas.microsoft.com/office/drawing/2014/main" id="{39F41471-8C6E-9832-830A-FA69E1BCC801}"/>
              </a:ext>
            </a:extLst>
          </p:cNvPr>
          <p:cNvGraphicFramePr>
            <a:graphicFrameLocks noGrp="1"/>
          </p:cNvGraphicFramePr>
          <p:nvPr>
            <p:ph idx="1"/>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3802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42</TotalTime>
  <Words>1641</Words>
  <Application>Microsoft Office PowerPoint</Application>
  <PresentationFormat>Widescreen</PresentationFormat>
  <Paragraphs>126</Paragraphs>
  <Slides>27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Aptos</vt:lpstr>
      <vt:lpstr>Aptos Display</vt:lpstr>
      <vt:lpstr>Arial</vt:lpstr>
      <vt:lpstr>Calibri</vt:lpstr>
      <vt:lpstr>Times New Roman</vt:lpstr>
      <vt:lpstr>Office Theme</vt:lpstr>
      <vt:lpstr>PowerPoint Presentation</vt:lpstr>
      <vt:lpstr>PowerPoint Presentation</vt:lpstr>
      <vt:lpstr>PowerPoint Presentation</vt:lpstr>
      <vt:lpstr>PowerPoint Presentation</vt:lpstr>
      <vt:lpstr>PowerPoint Presentation</vt:lpstr>
      <vt:lpstr>Management Functions  by Gina Raducan</vt:lpstr>
      <vt:lpstr>Planing </vt:lpstr>
      <vt:lpstr>Process  of planning    “Tesco plans seasonal promotions, invetori managemt , staffing schedules, and salels targets for peak shopping periods.  </vt:lpstr>
      <vt:lpstr>Organizing</vt:lpstr>
      <vt:lpstr>Process of Organizing     Tesco organizes its stores with clear departments, centralized control, and specialized staff roles for efficiency.</vt:lpstr>
      <vt:lpstr>Leading </vt:lpstr>
      <vt:lpstr>Controlling</vt:lpstr>
      <vt:lpstr>Managerial Roles  By Albert Raduca</vt:lpstr>
      <vt:lpstr>   1. Interpersonal roles in management involve ceremonial and symbolic duties.    2. Figurehead  represent the organization , performing , important events and signing documents. 3. Leaders guiding and directing teams , providing motivation , and support.  4.Managers in the liaison role facilitate communication and collaboration between organizational and external stakeholders.  </vt:lpstr>
      <vt:lpstr>Key points : Interpersonal roles  </vt:lpstr>
      <vt:lpstr>Key points : Informational roles </vt:lpstr>
      <vt:lpstr>Decisional roles –making significant decisions that impact the organization</vt:lpstr>
      <vt:lpstr>Managers behaviours towards  employees</vt:lpstr>
      <vt:lpstr>PowerPoint Presentation</vt:lpstr>
      <vt:lpstr>PowerPoint Presentation</vt:lpstr>
      <vt:lpstr>Manager’s behavior towards employees</vt:lpstr>
      <vt:lpstr>Impact on Vision and Mission</vt:lpstr>
      <vt:lpstr>PowerPoint Presentation</vt:lpstr>
      <vt:lpstr>PowerPoint Presentation</vt:lpstr>
      <vt:lpstr>Reference list</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alisa mercar</dc:creator>
  <cp:lastModifiedBy>alisa mercar</cp:lastModifiedBy>
  <cp:revision>1</cp:revision>
  <dcterms:created xsi:type="dcterms:W3CDTF">2024-07-21T06:22:05Z</dcterms:created>
  <dcterms:modified xsi:type="dcterms:W3CDTF">2024-07-21T07:42:01Z</dcterms:modified>
</cp:coreProperties>
</file>