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6"/>
  </p:notesMasterIdLst>
  <p:sldIdLst>
    <p:sldId id="341" r:id="rId5"/>
    <p:sldId id="382" r:id="rId6"/>
    <p:sldId id="383" r:id="rId7"/>
    <p:sldId id="384" r:id="rId8"/>
    <p:sldId id="386" r:id="rId9"/>
    <p:sldId id="387" r:id="rId10"/>
    <p:sldId id="389" r:id="rId11"/>
    <p:sldId id="388" r:id="rId12"/>
    <p:sldId id="390" r:id="rId13"/>
    <p:sldId id="391" r:id="rId14"/>
    <p:sldId id="392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1"/>
  </p:normalViewPr>
  <p:slideViewPr>
    <p:cSldViewPr snapToGrid="0">
      <p:cViewPr varScale="1">
        <p:scale>
          <a:sx n="91" d="100"/>
          <a:sy n="91" d="100"/>
        </p:scale>
        <p:origin x="1581" y="7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22/09/2022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22/09/2022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22/09/2022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22/09/2022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22/09/2022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22/09/2022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22/09/2022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22/09/2022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22/09/2022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22/09/2022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22/09/2022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support.office.com/en-us/article/excel-video-training-9bc05390-e94c-46af-a5b3-d7c22f6990bb?ui=en-US&amp;rs=en-001&amp;ad=US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wbho0CgEA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803413" y="2066662"/>
            <a:ext cx="7772400" cy="2724676"/>
          </a:xfrm>
        </p:spPr>
        <p:txBody>
          <a:bodyPr/>
          <a:lstStyle/>
          <a:p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Office 365</a:t>
            </a:r>
            <a:b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Excel Tutorials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Office 365 software from UWTSD, it includes a copy of Excel.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228C49A-ABAD-4C92-B281-03316063BB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433" y="889641"/>
            <a:ext cx="7011367" cy="389876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10" name="Picture 9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25037C97-6F2D-449E-8E37-6102C0682C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30" y="889641"/>
            <a:ext cx="1478575" cy="2937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Click on Take a tour</a:t>
            </a:r>
          </a:p>
          <a:p>
            <a:endParaRPr lang="en-GB" dirty="0"/>
          </a:p>
        </p:txBody>
      </p:sp>
      <p:pic>
        <p:nvPicPr>
          <p:cNvPr id="8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ACE9BB0-C526-42A6-B098-DF69B9DEE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7294" y="2317502"/>
            <a:ext cx="3146054" cy="279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022514B-63B4-4A10-8A08-41F0AC638A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011" y="1037482"/>
            <a:ext cx="6862608" cy="4568627"/>
          </a:xfrm>
        </p:spPr>
      </p:pic>
    </p:spTree>
    <p:extLst>
      <p:ext uri="{BB962C8B-B14F-4D97-AF65-F5344CB8AC3E}">
        <p14:creationId xmlns:p14="http://schemas.microsoft.com/office/powerpoint/2010/main" val="361855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Each tab at the bottom of the screen contains many helpful hints and tips for you </a:t>
            </a:r>
          </a:p>
          <a:p>
            <a:endParaRPr lang="en-GB" dirty="0"/>
          </a:p>
        </p:txBody>
      </p:sp>
      <p:pic>
        <p:nvPicPr>
          <p:cNvPr id="8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DCBA986-E7FE-47B7-80B0-DE09BF01C0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16" y="1920221"/>
            <a:ext cx="8036976" cy="3566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At the bottom of each page (worksheet) there are links to additional information on the web.</a:t>
            </a:r>
          </a:p>
          <a:p>
            <a:endParaRPr lang="en-GB" dirty="0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A05FBF7-645E-4237-A688-5B41D1043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800" y="1883721"/>
            <a:ext cx="5411924" cy="367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525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Each tab at the bottom of the screen contains many helpful hints and tips for you 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C450377-91B0-4805-8778-9684AC67B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25251"/>
            <a:ext cx="7956550" cy="384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759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At the bottom of each page (worksheet) there are links to additional information on the web.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3F62C38-0BDD-4661-B3BB-513C2248A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423" y="2010208"/>
            <a:ext cx="6072631" cy="354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97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Excel video training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3EBAB8D5-C2E7-4136-8EF7-0B507E18C0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389" y="1166214"/>
            <a:ext cx="5772475" cy="4525572"/>
          </a:xfrm>
        </p:spPr>
      </p:pic>
    </p:spTree>
    <p:extLst>
      <p:ext uri="{BB962C8B-B14F-4D97-AF65-F5344CB8AC3E}">
        <p14:creationId xmlns:p14="http://schemas.microsoft.com/office/powerpoint/2010/main" val="1423551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97" y="278070"/>
            <a:ext cx="8780206" cy="846239"/>
          </a:xfrm>
        </p:spPr>
        <p:txBody>
          <a:bodyPr/>
          <a:lstStyle/>
          <a:p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Search YouTube for Excel Training videos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5D183A54-1C7F-4662-893B-03DF04EB62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41987" y="1417843"/>
            <a:ext cx="5673213" cy="384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9253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0" ma:contentTypeDescription="Create a new document." ma:contentTypeScope="" ma:versionID="e0541e7154bb3f712d97a0810d791772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42544b206df2f82f3b9f8e2908e3acb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C49FB883-FE5E-4EF1-AFEF-A1A2688294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schemas.microsoft.com/office/infopath/2007/PartnerControls"/>
    <ds:schemaRef ds:uri="af73078d-a5bc-48dc-b246-bc0132131284"/>
    <ds:schemaRef ds:uri="http://www.w3.org/XML/1998/namespace"/>
    <ds:schemaRef ds:uri="http://purl.org/dc/elements/1.1/"/>
    <ds:schemaRef ds:uri="29175ae9-5035-4541-baef-9062a3a44232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45</TotalTime>
  <Words>186</Words>
  <Application>Microsoft Office PowerPoint</Application>
  <PresentationFormat>On-screen Show (4:3)</PresentationFormat>
  <Paragraphs>30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Office 365 Excel Tutorials    </vt:lpstr>
      <vt:lpstr>Excel</vt:lpstr>
      <vt:lpstr>PowerPoint Presentation</vt:lpstr>
      <vt:lpstr>Welcome to Excel</vt:lpstr>
      <vt:lpstr>Welcome to Excel</vt:lpstr>
      <vt:lpstr>Welcome to Excel</vt:lpstr>
      <vt:lpstr>Welcome to Excel</vt:lpstr>
      <vt:lpstr>Welcome to Excel</vt:lpstr>
      <vt:lpstr>Welcome to Excel</vt:lpstr>
      <vt:lpstr>Excel video training</vt:lpstr>
      <vt:lpstr>Search YouTube for Excel Training videos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Excel Tutorials</dc:title>
  <dc:creator>Julia Ault</dc:creator>
  <cp:lastModifiedBy>Julia Ault</cp:lastModifiedBy>
  <cp:revision>8</cp:revision>
  <dcterms:created xsi:type="dcterms:W3CDTF">2018-04-16T14:36:32Z</dcterms:created>
  <dcterms:modified xsi:type="dcterms:W3CDTF">2022-09-22T15:43:40Z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