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86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adershipacademy.nhs.uk" TargetMode="External"/><Relationship Id="rId2" Type="http://schemas.openxmlformats.org/officeDocument/2006/relationships/hyperlink" Target="https://www.hee.nhs.u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indtools.com" TargetMode="External"/><Relationship Id="rId4" Type="http://schemas.openxmlformats.org/officeDocument/2006/relationships/hyperlink" Target="https://www.skillsforcare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/>
              <a:t>Module Title: </a:t>
            </a:r>
            <a:r>
              <a:rPr lang="en-GB" altLang="en-US" b="1" i="1"/>
              <a:t>Professional Career Development within H&amp;SC</a:t>
            </a:r>
          </a:p>
          <a:p>
            <a:r>
              <a:rPr lang="en-GB" altLang="en-US" u="sng"/>
              <a:t>Module Number</a:t>
            </a:r>
            <a:r>
              <a:rPr lang="en-GB" altLang="en-US"/>
              <a:t>: </a:t>
            </a:r>
            <a:r>
              <a:rPr lang="en-GB" altLang="en-US" b="1" i="1"/>
              <a:t>LCHS 4009 (LON)</a:t>
            </a:r>
          </a:p>
          <a:p>
            <a:r>
              <a:rPr lang="en-GB" altLang="en-US" u="sng"/>
              <a:t>Assignment No</a:t>
            </a:r>
            <a:r>
              <a:rPr lang="en-GB" altLang="en-US" b="1" i="1"/>
              <a:t>:  ASSIGNMENT 1</a:t>
            </a:r>
          </a:p>
          <a:p>
            <a:r>
              <a:rPr lang="en-GB" altLang="en-US" u="sng"/>
              <a:t>Student Name</a:t>
            </a:r>
            <a:r>
              <a:rPr lang="en-GB" altLang="en-US" b="1" i="1"/>
              <a:t>:</a:t>
            </a:r>
            <a:r>
              <a:rPr lang="en-GB" altLang="en-US" b="1" i="1" dirty="0"/>
              <a:t> Teresa Sansone</a:t>
            </a:r>
            <a:endParaRPr lang="en-GB" altLang="en-US" b="1" i="1"/>
          </a:p>
          <a:p>
            <a:r>
              <a:rPr lang="en-GB" altLang="en-US" u="sng"/>
              <a:t>Student ID: 2422964</a:t>
            </a:r>
            <a:endParaRPr lang="en-GB" altLang="en-US" b="1" i="1"/>
          </a:p>
          <a:p>
            <a:r>
              <a:rPr lang="en-GB" altLang="en-US" u="sng"/>
              <a:t>Lecturer’s Name</a:t>
            </a:r>
            <a:r>
              <a:rPr lang="en-GB" altLang="en-US" b="1" i="1"/>
              <a:t>: Odette Jack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only used AI tools to help me organise and understand my ideas more clearly. All reflections, examples, and analysis in this presentation are based on my own experience and learning.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63013"/>
            <a:ext cx="10972800" cy="1143000"/>
          </a:xfrm>
        </p:spPr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639097"/>
            <a:ext cx="8229600" cy="5437238"/>
          </a:xfrm>
        </p:spPr>
        <p:txBody>
          <a:bodyPr/>
          <a:lstStyle/>
          <a:p>
            <a:pPr>
              <a:defRPr/>
            </a:pPr>
            <a:r>
              <a:rPr lang="en-GB" altLang="en-US" sz="2800" dirty="0"/>
              <a:t>Introduction </a:t>
            </a:r>
          </a:p>
          <a:p>
            <a:pPr>
              <a:defRPr/>
            </a:pPr>
            <a:r>
              <a:rPr lang="en-GB" altLang="en-US" sz="2800" dirty="0"/>
              <a:t>What swot analysis means and how it supports reflection and professional growth</a:t>
            </a:r>
          </a:p>
          <a:p>
            <a:pPr>
              <a:defRPr/>
            </a:pPr>
            <a:r>
              <a:rPr lang="en-GB" altLang="en-US" sz="2800" dirty="0"/>
              <a:t>My personal swot Analysis linked to my future career goal</a:t>
            </a:r>
          </a:p>
          <a:p>
            <a:pPr>
              <a:defRPr/>
            </a:pPr>
            <a:r>
              <a:rPr lang="en-GB" altLang="en-US" sz="2800" dirty="0"/>
              <a:t>How to use self awareness to develop and improve skills</a:t>
            </a:r>
          </a:p>
          <a:p>
            <a:pPr>
              <a:defRPr/>
            </a:pPr>
            <a:r>
              <a:rPr lang="en-GB" altLang="en-US" sz="2800" dirty="0"/>
              <a:t>Conclusion</a:t>
            </a:r>
          </a:p>
          <a:p>
            <a:pPr>
              <a:defRPr/>
            </a:pPr>
            <a:r>
              <a:rPr lang="en-GB" altLang="en-US" sz="2800" dirty="0"/>
              <a:t>References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i="1" dirty="0"/>
              <a:t>Create your own overview …  </a:t>
            </a:r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dirty="0"/>
              <a:t>Conclusion </a:t>
            </a:r>
          </a:p>
          <a:p>
            <a:pPr marL="0" indent="0">
              <a:buNone/>
              <a:defRPr/>
            </a:pPr>
            <a:r>
              <a:rPr lang="en-GB" altLang="en-US" dirty="0"/>
              <a:t>References 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altLang="en-US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219200"/>
            <a:ext cx="8229600" cy="4297363"/>
          </a:xfrm>
        </p:spPr>
        <p:txBody>
          <a:bodyPr/>
          <a:lstStyle/>
          <a:p>
            <a:pPr algn="ctr"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Good morning everyone, My name is Teresa Sansone </a:t>
            </a:r>
          </a:p>
          <a:p>
            <a:pPr algn="ctr"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of Health and Social Care, UWTSD</a:t>
            </a:r>
          </a:p>
          <a:p>
            <a:pPr algn="ctr"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3 Years plus experience as a Support Worker in mental health care</a:t>
            </a:r>
          </a:p>
          <a:p>
            <a:pPr algn="ctr"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Passionate about teamwork, empathy and high-quality care</a:t>
            </a:r>
          </a:p>
          <a:p>
            <a:pPr algn="ctr"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Interested in leadership and organisation in care homes</a:t>
            </a:r>
          </a:p>
          <a:p>
            <a:pPr algn="ctr"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SWOT analysis used to reflect on skills and areas for growth</a:t>
            </a: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/>
              <a:t>What is a SWOT Analysis and why is it important to you</a:t>
            </a:r>
            <a:br>
              <a:rPr lang="en-GB" sz="3200" b="1" dirty="0"/>
            </a:br>
            <a:r>
              <a:rPr lang="en-GB" sz="3200" b="1" dirty="0"/>
              <a:t>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884903" y="1481701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000" dirty="0"/>
              <a:t>SWOT stands for Strengths, Weaknesses, Opportunities, Threats.</a:t>
            </a:r>
          </a:p>
          <a:p>
            <a:pPr>
              <a:defRPr/>
            </a:pPr>
            <a:r>
              <a:rPr lang="en-GB" sz="2000" dirty="0"/>
              <a:t>It was first introduced in the 1960s by ALBERT Humphrey (Stanford Research Institute) as a planning tool.</a:t>
            </a:r>
          </a:p>
          <a:p>
            <a:pPr>
              <a:defRPr/>
            </a:pPr>
            <a:r>
              <a:rPr lang="en-GB" sz="2000" dirty="0"/>
              <a:t>Helps workers and organisations improve planning and performance (Mind Tools, 2023).</a:t>
            </a:r>
          </a:p>
          <a:p>
            <a:pPr>
              <a:defRPr/>
            </a:pPr>
            <a:r>
              <a:rPr lang="en-GB" sz="2000" dirty="0"/>
              <a:t>Used in health and social care to support reflection , confidence, and career growth</a:t>
            </a:r>
          </a:p>
          <a:p>
            <a:pPr>
              <a:defRPr/>
            </a:pPr>
            <a:r>
              <a:rPr lang="en-GB" sz="2000" dirty="0"/>
              <a:t>Encourages continuous professional development and goal setting (Health Education England, 2023).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Describe your own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170432"/>
            <a:ext cx="5445879" cy="20410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Caring and empathetic approach with residents.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communications and teamwork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Reliable and organised in daily care routines.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understanding of residents’ needs from experience.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248418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management experience.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Need confidence in decision making.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sometimes  take too much responsibility.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Gaps in budget and policy knowledge.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training and qualification.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demand for care home managers.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from Skills Care programmes and CPS opportunities.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518461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workloads and staff shortages in care homes.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Policy or funding changes affecting the care sector.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Competition for management positions.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5239" y="1619865"/>
            <a:ext cx="10972800" cy="3917032"/>
          </a:xfrm>
        </p:spPr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Empathy and Communication: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Help me build trust and good teamwork with staff and residents (NHS leadership Academy, 2023).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Organisation: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Supports me in managing time well and keeping care standards high (Health Education England, 2023).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Leadership confidence: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plan to grow through mentoring and training courses (Skills for Care ,2023).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Lev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el 5 Diploma in Leadership and management: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Will help me improve supervision and decision-making skills (Skills for Care, 2023).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Lifelong learning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aim to keep reflecting and improving my role (Health Education England,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 used: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Empathy, teamwork, problem-solving ,and organisation.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Training: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Completing level 5 Diploma in leadership and management for Adult Care.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Focus: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Gain more confidence and developing leadership skills.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Future Career Progression: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Move into care management and support staff grow in their rules.</a:t>
            </a: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A2C73-64FF-EEB6-4744-ECC3A4155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B7FF9-3C02-4BE0-E784-4546995BF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Swot analysis reflection helped me recognise my strengths and areas to improve.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identified clear goal for my career growth in adult care.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Ongoing training and team-work will support my development.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Staying focussed and confident will help me reach my management goal.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E54E0-215C-5446-2C37-7364A7EC6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3537BF-767E-772D-DF34-13CCF9316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5653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199" y="1600201"/>
            <a:ext cx="8332839" cy="2814483"/>
          </a:xfrm>
        </p:spPr>
        <p:txBody>
          <a:bodyPr/>
          <a:lstStyle/>
          <a:p>
            <a:pPr marL="0" indent="0">
              <a:buNone/>
            </a:pPr>
            <a:r>
              <a:rPr lang="en-GB" sz="1800" b="1" i="0">
                <a:effectLst/>
                <a:latin typeface="UICTFontTextStyleEmphasizedBody"/>
              </a:rPr>
              <a:t>Health Education England (2023) </a:t>
            </a:r>
            <a:r>
              <a:rPr lang="en-GB" sz="1800" b="1" i="1">
                <a:effectLst/>
                <a:latin typeface="UICTFontTextStyleEmphasizedItalicBody"/>
              </a:rPr>
              <a:t>Leadership and management in adult social care.</a:t>
            </a:r>
            <a:r>
              <a:rPr lang="en-GB" sz="1800" b="1" i="0">
                <a:effectLst/>
                <a:latin typeface="UICTFontTextStyleEmphasizedBody"/>
              </a:rPr>
              <a:t> Available at: </a:t>
            </a:r>
            <a:r>
              <a:rPr lang="en-GB" sz="1800" b="1" i="0">
                <a:effectLst/>
                <a:latin typeface="UICTFontTextStyleEmphasizedBody"/>
                <a:hlinkClick r:id="rId2"/>
              </a:rPr>
              <a:t>https://www.hee.nhs.uk</a:t>
            </a:r>
            <a:r>
              <a:rPr lang="en-GB" sz="1800" b="1" i="0">
                <a:effectLst/>
                <a:latin typeface="UICTFontTextStyleEmphasizedBody"/>
              </a:rPr>
              <a:t> (Accessed: 10 November 2025).</a:t>
            </a:r>
            <a:endParaRPr lang="en-GB" sz="18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800" b="1" i="0">
                <a:effectLst/>
                <a:latin typeface="UICTFontTextStyleEmphasizedBody"/>
              </a:rPr>
              <a:t>NHS Leadership Academy (2023) </a:t>
            </a:r>
            <a:r>
              <a:rPr lang="en-GB" sz="1800" b="1" i="1">
                <a:effectLst/>
                <a:latin typeface="UICTFontTextStyleEmphasizedItalicBody"/>
              </a:rPr>
              <a:t>Developing leadership in health and social care.</a:t>
            </a:r>
            <a:r>
              <a:rPr lang="en-GB" sz="1800" b="1" i="0">
                <a:effectLst/>
                <a:latin typeface="UICTFontTextStyleEmphasizedBody"/>
              </a:rPr>
              <a:t> Available at: </a:t>
            </a:r>
            <a:r>
              <a:rPr lang="en-GB" sz="1800" b="1" i="0">
                <a:effectLst/>
                <a:latin typeface="UICTFontTextStyleEmphasizedBody"/>
                <a:hlinkClick r:id="rId3"/>
              </a:rPr>
              <a:t>https://www.leadershipacademy.nhs.uk</a:t>
            </a:r>
            <a:r>
              <a:rPr lang="en-GB" sz="1800" b="1" i="0">
                <a:effectLst/>
                <a:latin typeface="UICTFontTextStyleEmphasizedBody"/>
              </a:rPr>
              <a:t> (Accessed: 10 November 2025).</a:t>
            </a:r>
            <a:endParaRPr lang="en-GB" sz="18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800" b="1" i="0">
                <a:effectLst/>
                <a:latin typeface="UICTFontTextStyleEmphasizedBody"/>
              </a:rPr>
              <a:t>Skills for Care (2023) </a:t>
            </a:r>
            <a:r>
              <a:rPr lang="en-GB" sz="1800" b="1" i="1">
                <a:effectLst/>
                <a:latin typeface="UICTFontTextStyleEmphasizedItalicBody"/>
              </a:rPr>
              <a:t>Continuous learning and professional development in adult care.</a:t>
            </a:r>
            <a:r>
              <a:rPr lang="en-GB" sz="1800" b="1" i="0">
                <a:effectLst/>
                <a:latin typeface="UICTFontTextStyleEmphasizedBody"/>
              </a:rPr>
              <a:t> Available at: </a:t>
            </a:r>
            <a:r>
              <a:rPr lang="en-GB" sz="1800" b="1" i="0">
                <a:effectLst/>
                <a:latin typeface="UICTFontTextStyleEmphasizedBody"/>
                <a:hlinkClick r:id="rId4"/>
              </a:rPr>
              <a:t>https://www.skillsforcare.org.uk</a:t>
            </a:r>
            <a:r>
              <a:rPr lang="en-GB" sz="1800" b="1" i="0">
                <a:effectLst/>
                <a:latin typeface="UICTFontTextStyleEmphasizedBody"/>
              </a:rPr>
              <a:t> (Accessed: 10 November 2025).</a:t>
            </a:r>
            <a:endParaRPr lang="en-GB" sz="18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800" b="1" i="0">
                <a:effectLst/>
                <a:latin typeface="UICTFontTextStyleEmphasizedBody"/>
              </a:rPr>
              <a:t> Mind Tools (2023) </a:t>
            </a:r>
            <a:r>
              <a:rPr lang="en-GB" sz="1800" b="1" i="1">
                <a:effectLst/>
                <a:latin typeface="UICTFontTextStyleEmphasizedItalicBody"/>
              </a:rPr>
              <a:t>SWOT Analysis: How to develop a personal and professional plan.</a:t>
            </a:r>
            <a:r>
              <a:rPr lang="en-GB" sz="1800" b="1" i="0">
                <a:effectLst/>
                <a:latin typeface="UICTFontTextStyleEmphasizedBody"/>
              </a:rPr>
              <a:t> Available at: </a:t>
            </a:r>
            <a:r>
              <a:rPr lang="en-GB" sz="1800" b="1" i="0">
                <a:effectLst/>
                <a:latin typeface="UICTFontTextStyleEmphasizedBody"/>
                <a:hlinkClick r:id="rId5"/>
              </a:rPr>
              <a:t>https://www.mindtools.com</a:t>
            </a:r>
            <a:r>
              <a:rPr lang="en-GB" sz="1800" b="1" i="0">
                <a:effectLst/>
                <a:latin typeface="UICTFontTextStyleEmphasizedBody"/>
              </a:rPr>
              <a:t> (Accessed: 10 November 2025).</a:t>
            </a:r>
            <a:endParaRPr lang="en-GB" sz="1800">
              <a:effectLst/>
              <a:latin typeface=".AppleSystemUIFon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212</Words>
  <Application>Microsoft Office PowerPoint</Application>
  <PresentationFormat>Widescreen</PresentationFormat>
  <Paragraphs>52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20140311PresentationUWTSDTemplate</vt:lpstr>
      <vt:lpstr>PowerPoint Presentation</vt:lpstr>
      <vt:lpstr>Acknowledge use of AI</vt:lpstr>
      <vt:lpstr>Overview</vt:lpstr>
      <vt:lpstr>Introduction</vt:lpstr>
      <vt:lpstr>What is a SWOT Analysis and why is it important to you 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teresa sansone</cp:lastModifiedBy>
  <cp:revision>26</cp:revision>
  <dcterms:created xsi:type="dcterms:W3CDTF">2025-02-21T18:28:54Z</dcterms:created>
  <dcterms:modified xsi:type="dcterms:W3CDTF">2025-11-10T09:57:06Z</dcterms:modified>
</cp:coreProperties>
</file>