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448" autoAdjust="0"/>
    <p:restoredTop sz="94660"/>
  </p:normalViewPr>
  <p:slideViewPr>
    <p:cSldViewPr snapToGrid="0">
      <p:cViewPr varScale="1">
        <p:scale>
          <a:sx n="80" d="100"/>
          <a:sy n="80" d="100"/>
        </p:scale>
        <p:origin x="80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03150" y="4369443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3020" y="344067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3150" y="236046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197695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11649" y="2479112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6695" y="3515687"/>
            <a:ext cx="182083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 (1)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62789" y="3088672"/>
            <a:ext cx="207332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89476" y="2514950"/>
            <a:ext cx="176494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5346" y="-39698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2023 cohort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cxnSpLocks/>
          </p:cNvCxnSpPr>
          <p:nvPr/>
        </p:nvCxnSpPr>
        <p:spPr>
          <a:xfrm flipH="1">
            <a:off x="9350999" y="1021770"/>
            <a:ext cx="5323" cy="15191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</p:cNvCxnSpPr>
          <p:nvPr/>
        </p:nvCxnSpPr>
        <p:spPr>
          <a:xfrm flipH="1">
            <a:off x="10062486" y="1959495"/>
            <a:ext cx="241055" cy="5526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 flipH="1">
            <a:off x="8169445" y="1004989"/>
            <a:ext cx="713828" cy="14005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 flipH="1">
            <a:off x="7314894" y="1166567"/>
            <a:ext cx="106919" cy="1253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31561" y="1550746"/>
            <a:ext cx="58994" cy="1316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24231" y="5015774"/>
            <a:ext cx="2051812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168499" y="4162018"/>
            <a:ext cx="1284606" cy="1461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01981" y="3798933"/>
            <a:ext cx="328698" cy="14612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98933"/>
            <a:ext cx="791333" cy="1296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53191" y="3838852"/>
            <a:ext cx="183926" cy="17843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51177" y="2976615"/>
            <a:ext cx="2293382" cy="923330"/>
          </a:xfrm>
          <a:prstGeom prst="rect">
            <a:avLst/>
          </a:prstGeom>
          <a:solidFill>
            <a:srgbClr val="92D050"/>
          </a:solidFill>
          <a:ln w="69850"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CCF6F97-DF64-44C7-9B54-DE08BFE4276B}"/>
              </a:ext>
            </a:extLst>
          </p:cNvPr>
          <p:cNvSpPr txBox="1"/>
          <p:nvPr/>
        </p:nvSpPr>
        <p:spPr>
          <a:xfrm>
            <a:off x="3364737" y="6490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E78F66-120F-4139-84CA-DDF5578D3FED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7A03FE-FAB7-4517-AF93-68A7D20FDF47}"/>
              </a:ext>
            </a:extLst>
          </p:cNvPr>
          <p:cNvSpPr txBox="1"/>
          <p:nvPr/>
        </p:nvSpPr>
        <p:spPr>
          <a:xfrm>
            <a:off x="11074150" y="5558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E02587-95AA-EB3D-6242-1EE8676894FA}"/>
              </a:ext>
            </a:extLst>
          </p:cNvPr>
          <p:cNvSpPr txBox="1"/>
          <p:nvPr/>
        </p:nvSpPr>
        <p:spPr>
          <a:xfrm>
            <a:off x="2055325" y="30790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5EAC7F-4E9B-E584-5B3E-5C318FD426BA}"/>
              </a:ext>
            </a:extLst>
          </p:cNvPr>
          <p:cNvSpPr txBox="1"/>
          <p:nvPr/>
        </p:nvSpPr>
        <p:spPr>
          <a:xfrm>
            <a:off x="4369015" y="326728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CA09E1-D574-98E7-807A-0ECE541B1EE7}"/>
              </a:ext>
            </a:extLst>
          </p:cNvPr>
          <p:cNvSpPr txBox="1"/>
          <p:nvPr/>
        </p:nvSpPr>
        <p:spPr>
          <a:xfrm>
            <a:off x="5905190" y="104487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EA5A6C-5FBA-0FB3-CB0F-5ADE66EABFBD}"/>
              </a:ext>
            </a:extLst>
          </p:cNvPr>
          <p:cNvSpPr txBox="1"/>
          <p:nvPr/>
        </p:nvSpPr>
        <p:spPr>
          <a:xfrm>
            <a:off x="8489815" y="295481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81B623-849C-CB37-3B71-EA484CA7D1E9}"/>
              </a:ext>
            </a:extLst>
          </p:cNvPr>
          <p:cNvSpPr txBox="1"/>
          <p:nvPr/>
        </p:nvSpPr>
        <p:spPr>
          <a:xfrm>
            <a:off x="11412475" y="147678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46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81871" y="295104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590611" y="2701879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00447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92365" y="3737380"/>
            <a:ext cx="23964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  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25732" y="-22296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2023 cohort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40670" cy="1063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73844" cy="1129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4416391"/>
            <a:ext cx="64340" cy="590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040799"/>
            <a:ext cx="48173" cy="8955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  <a:endCxn id="79" idx="0"/>
          </p:cNvCxnSpPr>
          <p:nvPr/>
        </p:nvCxnSpPr>
        <p:spPr>
          <a:xfrm>
            <a:off x="4089844" y="3809967"/>
            <a:ext cx="317984" cy="1646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89280"/>
            <a:ext cx="939928" cy="13059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cxnSpLocks/>
          </p:cNvCxnSpPr>
          <p:nvPr/>
        </p:nvCxnSpPr>
        <p:spPr>
          <a:xfrm>
            <a:off x="6033950" y="1535315"/>
            <a:ext cx="667497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cxnSpLocks/>
          </p:cNvCxnSpPr>
          <p:nvPr/>
        </p:nvCxnSpPr>
        <p:spPr>
          <a:xfrm>
            <a:off x="6297325" y="1437515"/>
            <a:ext cx="1616708" cy="1240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BC8278-656B-4282-8703-0724EDBEF5E8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209A89-04A5-4C14-A5EC-6725E0CE61F6}"/>
              </a:ext>
            </a:extLst>
          </p:cNvPr>
          <p:cNvSpPr txBox="1"/>
          <p:nvPr/>
        </p:nvSpPr>
        <p:spPr>
          <a:xfrm>
            <a:off x="11026486" y="55064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FFDF1B-98B4-4FD0-8F1B-D044624F14DB}"/>
              </a:ext>
            </a:extLst>
          </p:cNvPr>
          <p:cNvSpPr txBox="1"/>
          <p:nvPr/>
        </p:nvSpPr>
        <p:spPr>
          <a:xfrm>
            <a:off x="6028443" y="57343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1585731" y="138483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394E6-C3A9-351B-1BE4-72B80F99F67C}"/>
              </a:ext>
            </a:extLst>
          </p:cNvPr>
          <p:cNvSpPr txBox="1"/>
          <p:nvPr/>
        </p:nvSpPr>
        <p:spPr>
          <a:xfrm>
            <a:off x="2615754" y="3054357"/>
            <a:ext cx="207332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85B66-7A49-4E03-8483-F4133132C734}"/>
              </a:ext>
            </a:extLst>
          </p:cNvPr>
          <p:cNvSpPr txBox="1"/>
          <p:nvPr/>
        </p:nvSpPr>
        <p:spPr>
          <a:xfrm>
            <a:off x="4166506" y="115400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E631D-E39A-DC51-AB71-D0E92DFD0193}"/>
              </a:ext>
            </a:extLst>
          </p:cNvPr>
          <p:cNvSpPr txBox="1"/>
          <p:nvPr/>
        </p:nvSpPr>
        <p:spPr>
          <a:xfrm>
            <a:off x="11571846" y="150783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2382BB-8ED7-86D2-5B66-C081E325F7CF}"/>
              </a:ext>
            </a:extLst>
          </p:cNvPr>
          <p:cNvSpPr txBox="1"/>
          <p:nvPr/>
        </p:nvSpPr>
        <p:spPr>
          <a:xfrm>
            <a:off x="4226017" y="331375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EAD27E-4AD4-730A-A34D-583B24E652D5}"/>
              </a:ext>
            </a:extLst>
          </p:cNvPr>
          <p:cNvSpPr txBox="1"/>
          <p:nvPr/>
        </p:nvSpPr>
        <p:spPr>
          <a:xfrm>
            <a:off x="8432375" y="3742849"/>
            <a:ext cx="285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8CD7BC-BF88-0922-51C2-8BC6FD880941}"/>
              </a:ext>
            </a:extLst>
          </p:cNvPr>
          <p:cNvSpPr txBox="1"/>
          <p:nvPr/>
        </p:nvSpPr>
        <p:spPr>
          <a:xfrm>
            <a:off x="2084805" y="344834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D47215-C4FC-1F3B-EAD9-E59284B3FAE7}"/>
              </a:ext>
            </a:extLst>
          </p:cNvPr>
          <p:cNvSpPr txBox="1"/>
          <p:nvPr/>
        </p:nvSpPr>
        <p:spPr>
          <a:xfrm>
            <a:off x="251177" y="2976615"/>
            <a:ext cx="2293382" cy="923330"/>
          </a:xfrm>
          <a:prstGeom prst="rect">
            <a:avLst/>
          </a:prstGeom>
          <a:solidFill>
            <a:srgbClr val="92D050"/>
          </a:solidFill>
          <a:ln w="69850"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CCA5E9-C2EE-5870-4659-181D84F0F28E}"/>
              </a:ext>
            </a:extLst>
          </p:cNvPr>
          <p:cNvSpPr txBox="1"/>
          <p:nvPr/>
        </p:nvSpPr>
        <p:spPr>
          <a:xfrm>
            <a:off x="2084805" y="346963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0587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1533" y="234478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70075" y="591317"/>
            <a:ext cx="241873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496352" y="2845263"/>
            <a:ext cx="21155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657690" y="2490092"/>
            <a:ext cx="198511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984128" y="3282644"/>
            <a:ext cx="230618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0" y="-40063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2023 cohort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0" cy="12755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06849" cy="106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69376" y="1570691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10134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873950" y="502808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710140" y="3270685"/>
            <a:ext cx="196575" cy="3594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6486" y="4093299"/>
            <a:ext cx="0" cy="9134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>
            <a:off x="9234812" y="4305661"/>
            <a:ext cx="0" cy="1317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245169"/>
            <a:ext cx="85443" cy="1553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303465" y="4015979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30436" y="1511106"/>
            <a:ext cx="141912" cy="1422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42740" y="3797590"/>
            <a:ext cx="685326" cy="1385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075448" y="4348733"/>
            <a:ext cx="399803" cy="7570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B30BE1-3713-42ED-A43C-4A01DC994356}"/>
              </a:ext>
            </a:extLst>
          </p:cNvPr>
          <p:cNvSpPr txBox="1"/>
          <p:nvPr/>
        </p:nvSpPr>
        <p:spPr>
          <a:xfrm>
            <a:off x="3540357" y="6228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ACE6CB-1D1E-4E46-B6A2-462D7DA1039B}"/>
              </a:ext>
            </a:extLst>
          </p:cNvPr>
          <p:cNvSpPr txBox="1"/>
          <p:nvPr/>
        </p:nvSpPr>
        <p:spPr>
          <a:xfrm>
            <a:off x="7777595" y="403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F0D1C1-A528-4CC5-955A-939EF24C43D5}"/>
              </a:ext>
            </a:extLst>
          </p:cNvPr>
          <p:cNvSpPr txBox="1"/>
          <p:nvPr/>
        </p:nvSpPr>
        <p:spPr>
          <a:xfrm>
            <a:off x="11083269" y="541570"/>
            <a:ext cx="674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A0483DB-10A3-F742-56FD-BD7797B87BE9}"/>
              </a:ext>
            </a:extLst>
          </p:cNvPr>
          <p:cNvSpPr txBox="1"/>
          <p:nvPr/>
        </p:nvSpPr>
        <p:spPr>
          <a:xfrm>
            <a:off x="1868944" y="301433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E61D9E-D11D-7615-F9B2-0E9FD609E61B}"/>
              </a:ext>
            </a:extLst>
          </p:cNvPr>
          <p:cNvSpPr txBox="1"/>
          <p:nvPr/>
        </p:nvSpPr>
        <p:spPr>
          <a:xfrm>
            <a:off x="2647996" y="2987802"/>
            <a:ext cx="178875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96AFA5-807E-FD8C-4EFF-DCD94C7D21DA}"/>
              </a:ext>
            </a:extLst>
          </p:cNvPr>
          <p:cNvSpPr txBox="1"/>
          <p:nvPr/>
        </p:nvSpPr>
        <p:spPr>
          <a:xfrm>
            <a:off x="5918712" y="110902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F856A4-9851-7531-BFA2-28397AC61508}"/>
              </a:ext>
            </a:extLst>
          </p:cNvPr>
          <p:cNvSpPr txBox="1"/>
          <p:nvPr/>
        </p:nvSpPr>
        <p:spPr>
          <a:xfrm>
            <a:off x="11507083" y="12436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0CEDF-7213-9C72-6DC9-BE0FCCB92875}"/>
              </a:ext>
            </a:extLst>
          </p:cNvPr>
          <p:cNvSpPr txBox="1"/>
          <p:nvPr/>
        </p:nvSpPr>
        <p:spPr>
          <a:xfrm>
            <a:off x="3975408" y="327308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6364CB-F261-EAE9-F17E-204F504F10D8}"/>
              </a:ext>
            </a:extLst>
          </p:cNvPr>
          <p:cNvSpPr txBox="1"/>
          <p:nvPr/>
        </p:nvSpPr>
        <p:spPr>
          <a:xfrm>
            <a:off x="11507083" y="338653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683B3C-B9B3-5884-1CCD-AF5D6C0C07AD}"/>
              </a:ext>
            </a:extLst>
          </p:cNvPr>
          <p:cNvSpPr txBox="1"/>
          <p:nvPr/>
        </p:nvSpPr>
        <p:spPr>
          <a:xfrm>
            <a:off x="225104" y="3029929"/>
            <a:ext cx="2293382" cy="923330"/>
          </a:xfrm>
          <a:prstGeom prst="rect">
            <a:avLst/>
          </a:prstGeom>
          <a:solidFill>
            <a:srgbClr val="92D050"/>
          </a:solidFill>
          <a:ln w="69850"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3A11F1-A551-A4A5-D69C-9CF6246F6063}"/>
              </a:ext>
            </a:extLst>
          </p:cNvPr>
          <p:cNvSpPr txBox="1"/>
          <p:nvPr/>
        </p:nvSpPr>
        <p:spPr>
          <a:xfrm>
            <a:off x="2041659" y="35495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338</Words>
  <Application>Microsoft Office PowerPoint</Application>
  <PresentationFormat>Widescreen</PresentationFormat>
  <Paragraphs>147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92</cp:revision>
  <dcterms:created xsi:type="dcterms:W3CDTF">2020-07-15T14:48:17Z</dcterms:created>
  <dcterms:modified xsi:type="dcterms:W3CDTF">2025-06-26T14:47:20Z</dcterms:modified>
</cp:coreProperties>
</file>