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61" r:id="rId4"/>
    <p:sldId id="262" r:id="rId5"/>
    <p:sldId id="260" r:id="rId6"/>
    <p:sldId id="258" r:id="rId7"/>
    <p:sldId id="259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80935" autoAdjust="0"/>
  </p:normalViewPr>
  <p:slideViewPr>
    <p:cSldViewPr snapToGrid="0">
      <p:cViewPr varScale="1">
        <p:scale>
          <a:sx n="58" d="100"/>
          <a:sy n="58" d="100"/>
        </p:scale>
        <p:origin x="121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C9A10D-3716-46C5-B099-33798DF01821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895069-A313-42E6-8D2E-AD116985A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478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the above bullet points highlight things ASDA as a company are doing to ensure their position in the current market remains high. Ensuring a good strategy ensures that they remain one of the UK’s leaders.  Lowering prices and aiming to keep them low encourages customer to come through the door increasing revenue.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95069-A313-42E6-8D2E-AD116985A6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911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structure of ASDA is the CEO at the top, branching down with departmental managers, followed by team supervisors, team leaders, and </a:t>
            </a:r>
            <a:r>
              <a:rPr lang="en-GB"/>
              <a:t>then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95069-A313-42E6-8D2E-AD116985A62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074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 diagram example of the structure of ASDA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95069-A313-42E6-8D2E-AD116985A6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63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3872C-B180-4AEE-A2E3-61020E5C5A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4AE56-1112-4A2A-A5F0-8AC84C9E64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B1EDF-C80B-4391-A4DC-F899AB2A8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EACC2-D76B-4C79-A94A-6115DE0DC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4C5B1-5029-4E8C-A774-EF0284500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30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E63D5-34E1-48CD-B019-B9C8C1E40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25675-8865-4C24-927F-82DA1C830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97B7A-6914-4BEF-A230-8600DE102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69F87-8DD1-49E1-A8AE-BC49ADA19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C50C9-95D3-4E90-9F70-C28C9548C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992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698C4-AD0F-4CC2-B981-DBEDE3D7E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1A6F35-316F-4CF0-BD30-19A1862E5D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18629-D0C9-44A7-ADD0-D12359C86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C6B2D-C247-4DE0-ADEA-B1C949DA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D60EB-47B4-4F46-8DDC-195FE9A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92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64DC0-9592-43BE-8104-42924F790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47AD4-72BC-4E63-BB26-28BFB8D88C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FF682-46F9-443F-B2C4-049390589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2421B-2B3A-40BA-AFDF-9BC8D75A0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07AC6-DAD2-422F-8996-9C5E4EFD8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D8DB21-E544-4950-8766-F9A4FE9C9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961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EFD79-CA83-4197-A4BD-B55B9EF6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A13E5-B000-4FCF-9279-ED617922E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3BF9AC-F842-42A6-BBCD-854D40EEAD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8C11E5-98CC-44B4-8A81-504068FF8E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F86ACE-F091-43E5-A294-E9DE26CE87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8180E4-4BAB-4B9A-A42C-DF8C4F33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FF744D-38E2-4C54-8729-7F666D4C8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73467E-DBD8-464B-B9CE-1F9747219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35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1447A-6D9A-4A81-8736-0D61E5A3C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F306DA-D0B7-4459-88DA-7EC878231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292E94-E2DC-4603-9806-A063881F6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F6957-CE39-4C23-9CFE-B416D1D40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59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7B69FC-31FD-408F-BD13-CF636DAB7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A5A1E7-EBB1-48A8-BD24-42417541F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08171C-ECCB-4657-87EF-315EB09D9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67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EAF7E-31E1-46F3-BEBA-CA204D603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A3F1D-BCE9-4591-AEF1-48AE06D96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0382A2-0349-4469-862E-EF85ACFD92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7CA48D-E665-4D79-962C-FFBFE6B40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12DDC2-37FD-4696-B74F-B3FAC8D3F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B447BE-AE5D-4D33-978A-7E2F1A621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528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D6C88-AE95-49D2-A298-F47F5BA82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E962D5-5D0F-433D-9D97-1CC614468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B03FD3-2469-442C-BB41-42AAE0A474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B59716-443E-4A7A-AEE2-27628CDA9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BCDD67-171C-4406-B91B-29B8B57E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A789DB-001B-4E17-A7F4-766BB5113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75405-2477-41CC-98EF-9D999E9D5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34AFF3-FF73-490B-BA4B-D592912B64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4DB63-4938-4A73-B674-E25DB46E3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26ABD-6266-4ABD-9E15-1A69ECA4B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0667A-1D37-4FBC-ACB6-89E3922E9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69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D8FDAE-9AAA-4DEE-9ECD-10C7CEC5B8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19D17B-C85C-499D-BA63-3C7195207F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CB4FB-82AA-4A45-9F1D-58FEAA045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1AEEC-7798-47D1-899C-6B2FA6CBD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511B8-A123-4F31-BF8C-99B893C55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299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6A1A7-7535-46D5-971C-779F19AC1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477416-A113-491D-959D-4F82F2FB2F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7BEAD-AF2E-4F56-983D-FF76389D91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EEDE29-0A37-4686-AB23-56F1851FBA5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6CCCD-1A91-4094-AF47-082DBE17B6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9C8F5-374B-47E5-A29B-661EB8B2B8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7F39B-0589-4060-A999-5A52A818E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0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E08577-17B2-47CE-B4A8-DB8FCD977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8811" y="1156447"/>
            <a:ext cx="9144000" cy="4545106"/>
          </a:xfrm>
        </p:spPr>
        <p:txBody>
          <a:bodyPr/>
          <a:lstStyle/>
          <a:p>
            <a:r>
              <a:rPr lang="en-GB" dirty="0"/>
              <a:t>Malcolm Griffith-Thomas</a:t>
            </a:r>
          </a:p>
          <a:p>
            <a:r>
              <a:rPr lang="en-GB" dirty="0"/>
              <a:t>1704210</a:t>
            </a:r>
          </a:p>
          <a:p>
            <a:r>
              <a:rPr lang="en-GB" dirty="0"/>
              <a:t>Contemporary Management Approaches</a:t>
            </a:r>
          </a:p>
          <a:p>
            <a:r>
              <a:rPr lang="en-GB" dirty="0"/>
              <a:t>BMSP4002</a:t>
            </a:r>
          </a:p>
          <a:p>
            <a:r>
              <a:rPr lang="en-GB" dirty="0"/>
              <a:t>Davina Evans </a:t>
            </a:r>
          </a:p>
          <a:p>
            <a:r>
              <a:rPr lang="en-GB" dirty="0"/>
              <a:t>Assignment 2 </a:t>
            </a:r>
          </a:p>
        </p:txBody>
      </p:sp>
    </p:spTree>
    <p:extLst>
      <p:ext uri="{BB962C8B-B14F-4D97-AF65-F5344CB8AC3E}">
        <p14:creationId xmlns:p14="http://schemas.microsoft.com/office/powerpoint/2010/main" val="2720579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E3A4FF4-2715-4D8B-A6D7-D3CA8F577E6A}"/>
              </a:ext>
            </a:extLst>
          </p:cNvPr>
          <p:cNvSpPr/>
          <p:nvPr/>
        </p:nvSpPr>
        <p:spPr>
          <a:xfrm>
            <a:off x="452539" y="281285"/>
            <a:ext cx="1771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ASDA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FF3496-6468-4766-A081-95570CACFC77}"/>
              </a:ext>
            </a:extLst>
          </p:cNvPr>
          <p:cNvSpPr txBox="1"/>
          <p:nvPr/>
        </p:nvSpPr>
        <p:spPr>
          <a:xfrm>
            <a:off x="2223986" y="2228850"/>
            <a:ext cx="93488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Peter and Fred Asquith were co founders of ASDA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Founded in 1960 in Yorkshire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One of Britain's leading retailers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Made up of stores and online services, superstores, supermarkets, living stores, petrol stations and depos, across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18 million people shop with ASDA weekly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98% of UK homes shop at ASDA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246BF1-C27F-467F-B103-441CF6E29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260" y="5043488"/>
            <a:ext cx="4078165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29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F8FD7-8B59-4EC7-9B62-D5FAA6673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 to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DD2D8-21CE-4ECE-8BA6-697A54258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Dedication to offering customers low prices, rather than high low prices.</a:t>
            </a:r>
          </a:p>
          <a:p>
            <a:r>
              <a:rPr lang="en-GB" dirty="0"/>
              <a:t>Structuring their team internally to make the most of employees talents.</a:t>
            </a:r>
          </a:p>
          <a:p>
            <a:r>
              <a:rPr lang="en-GB" dirty="0"/>
              <a:t>They are committed to beating their rivals with price match guarantee</a:t>
            </a:r>
          </a:p>
          <a:p>
            <a:r>
              <a:rPr lang="en-GB" dirty="0"/>
              <a:t>Lowering the price of fuel gets more customers through the door</a:t>
            </a:r>
          </a:p>
          <a:p>
            <a:r>
              <a:rPr lang="en-GB" dirty="0"/>
              <a:t>Swapped several of their products for recyclable containers 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05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9729-D925-49E4-A5BA-436938030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organisation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908822-6438-438A-A3CF-048B7BD10D2E}"/>
              </a:ext>
            </a:extLst>
          </p:cNvPr>
          <p:cNvSpPr txBox="1"/>
          <p:nvPr/>
        </p:nvSpPr>
        <p:spPr>
          <a:xfrm>
            <a:off x="9443258" y="5985164"/>
            <a:ext cx="1662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0FCDD0-E816-4A3D-A1AB-088CCBC6A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Asda uses a hierarchical structure</a:t>
            </a:r>
          </a:p>
          <a:p>
            <a:r>
              <a:rPr lang="en-GB" dirty="0"/>
              <a:t>The CEO Sean Clarke sits at the top of the Structure</a:t>
            </a:r>
          </a:p>
          <a:p>
            <a:r>
              <a:rPr lang="en-GB" dirty="0"/>
              <a:t>Under the CEO we have heads of departments such as Human Resource, Marketing</a:t>
            </a:r>
          </a:p>
          <a:p>
            <a:r>
              <a:rPr lang="en-GB" dirty="0"/>
              <a:t>Followed by managers</a:t>
            </a:r>
          </a:p>
          <a:p>
            <a:r>
              <a:rPr lang="en-GB" dirty="0"/>
              <a:t>Team supervisors</a:t>
            </a:r>
          </a:p>
          <a:p>
            <a:r>
              <a:rPr lang="en-GB" dirty="0"/>
              <a:t>Team leaders </a:t>
            </a:r>
          </a:p>
          <a:p>
            <a:r>
              <a:rPr lang="en-GB" dirty="0"/>
              <a:t>And staff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188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2CBA0-53B9-43C8-9E3D-080DAB77D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Hierarchical Structure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11DECB-CEDF-40BA-BDDF-33D51BA5A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460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D0DC1CE-CDF3-4EB1-AA0D-02BBD2066589}"/>
              </a:ext>
            </a:extLst>
          </p:cNvPr>
          <p:cNvSpPr/>
          <p:nvPr/>
        </p:nvSpPr>
        <p:spPr>
          <a:xfrm>
            <a:off x="503116" y="1720840"/>
            <a:ext cx="813043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</a:t>
            </a:r>
            <a:b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</a:t>
            </a: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B84690C-6055-4762-8C0D-B2C411809D89}"/>
              </a:ext>
            </a:extLst>
          </p:cNvPr>
          <p:cNvSpPr/>
          <p:nvPr/>
        </p:nvSpPr>
        <p:spPr>
          <a:xfrm>
            <a:off x="3459641" y="1720840"/>
            <a:ext cx="3643946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Strengths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Weaknesses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Opportunity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Threats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6721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F7D15C9-C99F-458F-B525-F9F942B57FE4}"/>
              </a:ext>
            </a:extLst>
          </p:cNvPr>
          <p:cNvSpPr/>
          <p:nvPr/>
        </p:nvSpPr>
        <p:spPr>
          <a:xfrm>
            <a:off x="804410" y="781347"/>
            <a:ext cx="553357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</a:t>
            </a: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</a:t>
            </a: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</a:t>
            </a:r>
          </a:p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67172B-217D-4084-B53D-B3CAEBB299DD}"/>
              </a:ext>
            </a:extLst>
          </p:cNvPr>
          <p:cNvSpPr/>
          <p:nvPr/>
        </p:nvSpPr>
        <p:spPr>
          <a:xfrm>
            <a:off x="2314694" y="781347"/>
            <a:ext cx="4276492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litical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Economical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Social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Technological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Legal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Environmental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6342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40831-E0D6-4886-81EC-28CFB224C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1E6F1-0787-409D-BE8E-E3FFAC312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45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4446E-EBA2-4991-B17F-22AA1BD46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3D8C2-ABC9-43D5-931A-687496547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285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6354E-8052-4993-AA0A-064717F30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05E7C-B672-4279-A008-743721D9F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495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DEBC4-2854-4AFF-9BC8-C20A1FC39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D5A7E-6ABA-4558-915B-2EC403BFA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17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6073-8211-4FA7-8F7F-8D5F675C3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55B8B-471C-4961-87C4-2F00D09E6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478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9EA02-E722-44F2-BF8B-9829EFB3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9E97D-8D87-4ACE-80AE-C017E0E28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4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468A-FF5E-4C52-BAC9-69B2B2078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0E1B2-D1D1-4523-946C-D8D4223B0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016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4E4BB-28BB-49C9-890B-24594F9A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24AAE-3732-4911-BE1C-209822144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80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8C709-4242-4DAB-AE42-11FB3CBC6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37DF2-AD3F-4C70-8741-FC9367C0E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53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287</Words>
  <Application>Microsoft Office PowerPoint</Application>
  <PresentationFormat>Widescreen</PresentationFormat>
  <Paragraphs>54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Approach to Strategy</vt:lpstr>
      <vt:lpstr>Approaches to organisation </vt:lpstr>
      <vt:lpstr>Hierarchical 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malcolmgt85@gmail.com</dc:creator>
  <cp:lastModifiedBy>malcolmgt85@gmail.com</cp:lastModifiedBy>
  <cp:revision>12</cp:revision>
  <dcterms:created xsi:type="dcterms:W3CDTF">2019-12-20T16:08:11Z</dcterms:created>
  <dcterms:modified xsi:type="dcterms:W3CDTF">2019-12-20T23:56:57Z</dcterms:modified>
</cp:coreProperties>
</file>