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87" r:id="rId1"/>
  </p:sldMasterIdLst>
  <p:notesMasterIdLst>
    <p:notesMasterId r:id="rId23"/>
  </p:notesMasterIdLst>
  <p:sldIdLst>
    <p:sldId id="256" r:id="rId2"/>
    <p:sldId id="276" r:id="rId3"/>
    <p:sldId id="257" r:id="rId4"/>
    <p:sldId id="258" r:id="rId5"/>
    <p:sldId id="259" r:id="rId6"/>
    <p:sldId id="262" r:id="rId7"/>
    <p:sldId id="263" r:id="rId8"/>
    <p:sldId id="266" r:id="rId9"/>
    <p:sldId id="267" r:id="rId10"/>
    <p:sldId id="268" r:id="rId11"/>
    <p:sldId id="269" r:id="rId12"/>
    <p:sldId id="279" r:id="rId13"/>
    <p:sldId id="280" r:id="rId14"/>
    <p:sldId id="281" r:id="rId15"/>
    <p:sldId id="282" r:id="rId16"/>
    <p:sldId id="272" r:id="rId17"/>
    <p:sldId id="273" r:id="rId18"/>
    <p:sldId id="274" r:id="rId19"/>
    <p:sldId id="275" r:id="rId20"/>
    <p:sldId id="265" r:id="rId21"/>
    <p:sldId id="277"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56"/>
    <p:restoredTop sz="94676"/>
  </p:normalViewPr>
  <p:slideViewPr>
    <p:cSldViewPr snapToGrid="0" snapToObjects="1">
      <p:cViewPr varScale="1">
        <p:scale>
          <a:sx n="74" d="100"/>
          <a:sy n="74" d="100"/>
        </p:scale>
        <p:origin x="888"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B82E26-9CE7-2F49-A654-7A8BC6610362}" type="doc">
      <dgm:prSet loTypeId="urn:microsoft.com/office/officeart/2008/layout/VerticalCurvedList" loCatId="" qsTypeId="urn:microsoft.com/office/officeart/2005/8/quickstyle/simple4" qsCatId="simple" csTypeId="urn:microsoft.com/office/officeart/2005/8/colors/colorful4" csCatId="colorful" phldr="1"/>
      <dgm:spPr/>
      <dgm:t>
        <a:bodyPr/>
        <a:lstStyle/>
        <a:p>
          <a:endParaRPr lang="en-US"/>
        </a:p>
      </dgm:t>
    </dgm:pt>
    <dgm:pt modelId="{F1BC947C-7D04-FE45-A275-CD4F7D3544D6}">
      <dgm:prSet phldrT="[Text]"/>
      <dgm:spPr/>
      <dgm:t>
        <a:bodyPr/>
        <a:lstStyle/>
        <a:p>
          <a:r>
            <a:rPr kumimoji="1" lang="en-US" altLang="zh-CN" dirty="0" smtClean="0"/>
            <a:t>Know-how,</a:t>
          </a:r>
          <a:r>
            <a:rPr kumimoji="1" lang="zh-CN" altLang="en-US" dirty="0" smtClean="0"/>
            <a:t> </a:t>
          </a:r>
          <a:r>
            <a:rPr kumimoji="1" lang="en-US" altLang="zh-CN" dirty="0" smtClean="0"/>
            <a:t>innovation</a:t>
          </a:r>
          <a:r>
            <a:rPr kumimoji="1" lang="zh-CN" altLang="en-US" dirty="0" smtClean="0"/>
            <a:t> </a:t>
          </a:r>
          <a:r>
            <a:rPr kumimoji="1" lang="en-US" altLang="zh-CN" dirty="0" smtClean="0"/>
            <a:t>and</a:t>
          </a:r>
          <a:r>
            <a:rPr kumimoji="1" lang="zh-CN" altLang="en-US" dirty="0" smtClean="0"/>
            <a:t> </a:t>
          </a:r>
          <a:r>
            <a:rPr kumimoji="1" lang="en-US" altLang="zh-CN" dirty="0" smtClean="0"/>
            <a:t>experience</a:t>
          </a:r>
          <a:r>
            <a:rPr kumimoji="1" lang="zh-CN" altLang="en-US" dirty="0" smtClean="0"/>
            <a:t> </a:t>
          </a:r>
          <a:r>
            <a:rPr kumimoji="1" lang="en-US" altLang="zh-CN" dirty="0" smtClean="0"/>
            <a:t>constitute</a:t>
          </a:r>
          <a:r>
            <a:rPr kumimoji="1" lang="zh-CN" altLang="en-US" dirty="0" smtClean="0"/>
            <a:t> </a:t>
          </a:r>
          <a:r>
            <a:rPr kumimoji="1" lang="en-US" altLang="zh-CN" dirty="0" smtClean="0"/>
            <a:t>the</a:t>
          </a:r>
          <a:r>
            <a:rPr kumimoji="1" lang="zh-CN" altLang="en-US" dirty="0" smtClean="0"/>
            <a:t> </a:t>
          </a:r>
          <a:r>
            <a:rPr kumimoji="1" lang="en-US" altLang="zh-CN" dirty="0" smtClean="0"/>
            <a:t>main</a:t>
          </a:r>
          <a:r>
            <a:rPr kumimoji="1" lang="zh-CN" altLang="en-US" dirty="0" smtClean="0"/>
            <a:t> </a:t>
          </a:r>
          <a:r>
            <a:rPr kumimoji="1" lang="en-US" altLang="zh-CN" dirty="0" smtClean="0"/>
            <a:t>advantages</a:t>
          </a:r>
          <a:r>
            <a:rPr kumimoji="1" lang="zh-CN" altLang="en-US" dirty="0" smtClean="0"/>
            <a:t> </a:t>
          </a:r>
          <a:r>
            <a:rPr kumimoji="1" lang="en-US" altLang="zh-CN" dirty="0" smtClean="0"/>
            <a:t>of</a:t>
          </a:r>
          <a:r>
            <a:rPr kumimoji="1" lang="zh-CN" altLang="en-US" dirty="0" smtClean="0"/>
            <a:t> </a:t>
          </a:r>
          <a:r>
            <a:rPr kumimoji="1" lang="en-US" altLang="zh-CN" dirty="0" smtClean="0"/>
            <a:t>an</a:t>
          </a:r>
          <a:r>
            <a:rPr kumimoji="1" lang="zh-CN" altLang="en-US" dirty="0" smtClean="0"/>
            <a:t> </a:t>
          </a:r>
          <a:r>
            <a:rPr kumimoji="1" lang="en-US" altLang="zh-CN" dirty="0" smtClean="0"/>
            <a:t>organization</a:t>
          </a:r>
          <a:endParaRPr lang="en-US" dirty="0"/>
        </a:p>
      </dgm:t>
    </dgm:pt>
    <dgm:pt modelId="{0E72E8D5-216C-914A-B53F-74187E85902B}" type="parTrans" cxnId="{320C13FE-B50C-884E-B73B-EB8F58E657AB}">
      <dgm:prSet/>
      <dgm:spPr/>
      <dgm:t>
        <a:bodyPr/>
        <a:lstStyle/>
        <a:p>
          <a:endParaRPr lang="en-US"/>
        </a:p>
      </dgm:t>
    </dgm:pt>
    <dgm:pt modelId="{634042E1-34A6-1B4C-9DBE-9CE421430E16}" type="sibTrans" cxnId="{320C13FE-B50C-884E-B73B-EB8F58E657AB}">
      <dgm:prSet/>
      <dgm:spPr/>
      <dgm:t>
        <a:bodyPr/>
        <a:lstStyle/>
        <a:p>
          <a:endParaRPr lang="en-US"/>
        </a:p>
      </dgm:t>
    </dgm:pt>
    <dgm:pt modelId="{7940A86D-8598-BF49-93B0-B1E82E7E242D}">
      <dgm:prSet phldrT="[Text]"/>
      <dgm:spPr/>
      <dgm:t>
        <a:bodyPr/>
        <a:lstStyle/>
        <a:p>
          <a:r>
            <a:rPr kumimoji="1" lang="en-US" altLang="zh-CN" dirty="0" smtClean="0"/>
            <a:t>Generating</a:t>
          </a:r>
          <a:r>
            <a:rPr kumimoji="1" lang="zh-CN" altLang="en-US" dirty="0" smtClean="0"/>
            <a:t> </a:t>
          </a:r>
          <a:r>
            <a:rPr kumimoji="1" lang="en-US" altLang="zh-CN" dirty="0" smtClean="0"/>
            <a:t>a</a:t>
          </a:r>
          <a:r>
            <a:rPr kumimoji="1" lang="zh-CN" altLang="en-US" dirty="0" smtClean="0"/>
            <a:t> </a:t>
          </a:r>
          <a:r>
            <a:rPr kumimoji="1" lang="en-US" altLang="zh-CN" dirty="0" smtClean="0"/>
            <a:t>highly</a:t>
          </a:r>
          <a:r>
            <a:rPr kumimoji="1" lang="zh-CN" altLang="en-US" dirty="0" smtClean="0"/>
            <a:t> </a:t>
          </a:r>
          <a:r>
            <a:rPr kumimoji="1" lang="en-US" altLang="zh-CN" dirty="0" smtClean="0"/>
            <a:t>effective</a:t>
          </a:r>
          <a:r>
            <a:rPr kumimoji="1" lang="zh-CN" altLang="en-US" dirty="0" smtClean="0"/>
            <a:t> </a:t>
          </a:r>
          <a:r>
            <a:rPr kumimoji="1" lang="en-US" altLang="zh-CN" dirty="0" smtClean="0"/>
            <a:t>organizational</a:t>
          </a:r>
          <a:r>
            <a:rPr kumimoji="1" lang="zh-CN" altLang="en-US" dirty="0" smtClean="0"/>
            <a:t> </a:t>
          </a:r>
          <a:r>
            <a:rPr kumimoji="1" lang="en-US" altLang="zh-CN" dirty="0" smtClean="0"/>
            <a:t>performance</a:t>
          </a:r>
          <a:endParaRPr lang="en-US" dirty="0"/>
        </a:p>
      </dgm:t>
    </dgm:pt>
    <dgm:pt modelId="{A37886B8-DEAB-4E47-80A5-A26BEB32AC19}" type="parTrans" cxnId="{9093EA84-1336-2A4C-A09C-CA6FC02615B8}">
      <dgm:prSet/>
      <dgm:spPr/>
      <dgm:t>
        <a:bodyPr/>
        <a:lstStyle/>
        <a:p>
          <a:endParaRPr lang="en-US"/>
        </a:p>
      </dgm:t>
    </dgm:pt>
    <dgm:pt modelId="{A9727D92-075A-B04A-B985-679B9B1D5876}" type="sibTrans" cxnId="{9093EA84-1336-2A4C-A09C-CA6FC02615B8}">
      <dgm:prSet/>
      <dgm:spPr/>
      <dgm:t>
        <a:bodyPr/>
        <a:lstStyle/>
        <a:p>
          <a:endParaRPr lang="en-US"/>
        </a:p>
      </dgm:t>
    </dgm:pt>
    <dgm:pt modelId="{6417E204-24B2-3E4A-907D-E6EC648FCCFB}">
      <dgm:prSet/>
      <dgm:spPr/>
      <dgm:t>
        <a:bodyPr/>
        <a:lstStyle/>
        <a:p>
          <a:r>
            <a:rPr kumimoji="1" lang="en-US" altLang="zh-CN" smtClean="0"/>
            <a:t>Fulfilling</a:t>
          </a:r>
          <a:r>
            <a:rPr kumimoji="1" lang="zh-CN" altLang="en-US" smtClean="0"/>
            <a:t> </a:t>
          </a:r>
          <a:r>
            <a:rPr kumimoji="1" lang="en-US" altLang="zh-CN" smtClean="0"/>
            <a:t>employees’</a:t>
          </a:r>
          <a:r>
            <a:rPr kumimoji="1" lang="zh-CN" altLang="en-US" smtClean="0"/>
            <a:t> </a:t>
          </a:r>
          <a:r>
            <a:rPr kumimoji="1" lang="en-US" altLang="zh-CN" smtClean="0"/>
            <a:t>needs</a:t>
          </a:r>
          <a:r>
            <a:rPr kumimoji="1" lang="zh-CN" altLang="en-US" smtClean="0"/>
            <a:t> </a:t>
          </a:r>
          <a:r>
            <a:rPr kumimoji="1" lang="en-US" altLang="zh-CN" smtClean="0"/>
            <a:t>by</a:t>
          </a:r>
          <a:r>
            <a:rPr kumimoji="1" lang="zh-CN" altLang="en-US" smtClean="0"/>
            <a:t> </a:t>
          </a:r>
          <a:r>
            <a:rPr kumimoji="1" lang="en-US" altLang="zh-CN" smtClean="0"/>
            <a:t>letting</a:t>
          </a:r>
          <a:r>
            <a:rPr kumimoji="1" lang="zh-CN" altLang="en-US" smtClean="0"/>
            <a:t> </a:t>
          </a:r>
          <a:r>
            <a:rPr kumimoji="1" lang="en-US" altLang="zh-CN" smtClean="0"/>
            <a:t>everyone</a:t>
          </a:r>
          <a:r>
            <a:rPr kumimoji="1" lang="zh-CN" altLang="en-US" smtClean="0"/>
            <a:t> </a:t>
          </a:r>
          <a:r>
            <a:rPr kumimoji="1" lang="en-US" altLang="zh-CN" smtClean="0"/>
            <a:t>fully</a:t>
          </a:r>
          <a:r>
            <a:rPr kumimoji="1" lang="zh-CN" altLang="en-US" smtClean="0"/>
            <a:t> </a:t>
          </a:r>
          <a:r>
            <a:rPr kumimoji="1" lang="en-US" altLang="zh-CN" smtClean="0"/>
            <a:t>display</a:t>
          </a:r>
          <a:r>
            <a:rPr kumimoji="1" lang="zh-CN" altLang="en-US" smtClean="0"/>
            <a:t> </a:t>
          </a:r>
          <a:r>
            <a:rPr kumimoji="1" lang="en-US" altLang="zh-CN" smtClean="0"/>
            <a:t>his/her</a:t>
          </a:r>
          <a:r>
            <a:rPr kumimoji="1" lang="zh-CN" altLang="en-US" smtClean="0"/>
            <a:t> </a:t>
          </a:r>
          <a:r>
            <a:rPr kumimoji="1" lang="en-US" altLang="zh-CN" smtClean="0"/>
            <a:t>talents</a:t>
          </a:r>
          <a:endParaRPr kumimoji="1" lang="en-US" altLang="zh-CN" dirty="0"/>
        </a:p>
      </dgm:t>
    </dgm:pt>
    <dgm:pt modelId="{97052FDC-68F5-1744-918B-BD1A58D0378C}" type="parTrans" cxnId="{182A42DB-0449-CA45-A9FD-55A85E7F99C7}">
      <dgm:prSet/>
      <dgm:spPr/>
      <dgm:t>
        <a:bodyPr/>
        <a:lstStyle/>
        <a:p>
          <a:endParaRPr lang="en-US"/>
        </a:p>
      </dgm:t>
    </dgm:pt>
    <dgm:pt modelId="{BE36BE8B-EBB9-054B-AAD2-748F64D3FC5E}" type="sibTrans" cxnId="{182A42DB-0449-CA45-A9FD-55A85E7F99C7}">
      <dgm:prSet/>
      <dgm:spPr/>
      <dgm:t>
        <a:bodyPr/>
        <a:lstStyle/>
        <a:p>
          <a:endParaRPr lang="en-US"/>
        </a:p>
      </dgm:t>
    </dgm:pt>
    <dgm:pt modelId="{26A0C05D-42C7-C545-BFD0-57F1D115E208}" type="pres">
      <dgm:prSet presAssocID="{59B82E26-9CE7-2F49-A654-7A8BC6610362}" presName="Name0" presStyleCnt="0">
        <dgm:presLayoutVars>
          <dgm:chMax val="7"/>
          <dgm:chPref val="7"/>
          <dgm:dir/>
        </dgm:presLayoutVars>
      </dgm:prSet>
      <dgm:spPr/>
      <dgm:t>
        <a:bodyPr/>
        <a:lstStyle/>
        <a:p>
          <a:endParaRPr lang="en-US"/>
        </a:p>
      </dgm:t>
    </dgm:pt>
    <dgm:pt modelId="{3F6F4380-10E8-9440-991E-4937453715E5}" type="pres">
      <dgm:prSet presAssocID="{59B82E26-9CE7-2F49-A654-7A8BC6610362}" presName="Name1" presStyleCnt="0"/>
      <dgm:spPr/>
    </dgm:pt>
    <dgm:pt modelId="{22D8A8E5-C55D-174F-B9E3-107036E195FF}" type="pres">
      <dgm:prSet presAssocID="{59B82E26-9CE7-2F49-A654-7A8BC6610362}" presName="cycle" presStyleCnt="0"/>
      <dgm:spPr/>
    </dgm:pt>
    <dgm:pt modelId="{7F784D5F-63D3-534B-86DE-0BF0556A54FA}" type="pres">
      <dgm:prSet presAssocID="{59B82E26-9CE7-2F49-A654-7A8BC6610362}" presName="srcNode" presStyleLbl="node1" presStyleIdx="0" presStyleCnt="3"/>
      <dgm:spPr/>
    </dgm:pt>
    <dgm:pt modelId="{A14E44ED-B7F2-464C-A702-74889E789210}" type="pres">
      <dgm:prSet presAssocID="{59B82E26-9CE7-2F49-A654-7A8BC6610362}" presName="conn" presStyleLbl="parChTrans1D2" presStyleIdx="0" presStyleCnt="1"/>
      <dgm:spPr/>
      <dgm:t>
        <a:bodyPr/>
        <a:lstStyle/>
        <a:p>
          <a:endParaRPr lang="en-US"/>
        </a:p>
      </dgm:t>
    </dgm:pt>
    <dgm:pt modelId="{9A5A09EA-A329-BC46-AA88-6BDFAA8A2889}" type="pres">
      <dgm:prSet presAssocID="{59B82E26-9CE7-2F49-A654-7A8BC6610362}" presName="extraNode" presStyleLbl="node1" presStyleIdx="0" presStyleCnt="3"/>
      <dgm:spPr/>
    </dgm:pt>
    <dgm:pt modelId="{B4F8D5D5-5336-204C-942E-FE5B8B4B4476}" type="pres">
      <dgm:prSet presAssocID="{59B82E26-9CE7-2F49-A654-7A8BC6610362}" presName="dstNode" presStyleLbl="node1" presStyleIdx="0" presStyleCnt="3"/>
      <dgm:spPr/>
    </dgm:pt>
    <dgm:pt modelId="{0F85DD35-59FE-C642-9E4A-6CD1DC0BA115}" type="pres">
      <dgm:prSet presAssocID="{F1BC947C-7D04-FE45-A275-CD4F7D3544D6}" presName="text_1" presStyleLbl="node1" presStyleIdx="0" presStyleCnt="3">
        <dgm:presLayoutVars>
          <dgm:bulletEnabled val="1"/>
        </dgm:presLayoutVars>
      </dgm:prSet>
      <dgm:spPr/>
      <dgm:t>
        <a:bodyPr/>
        <a:lstStyle/>
        <a:p>
          <a:endParaRPr lang="en-US"/>
        </a:p>
      </dgm:t>
    </dgm:pt>
    <dgm:pt modelId="{C1551F8D-2307-564A-9459-FDC8648F9369}" type="pres">
      <dgm:prSet presAssocID="{F1BC947C-7D04-FE45-A275-CD4F7D3544D6}" presName="accent_1" presStyleCnt="0"/>
      <dgm:spPr/>
    </dgm:pt>
    <dgm:pt modelId="{5E50ED72-F1D1-6E4B-8141-307E7B52EBB5}" type="pres">
      <dgm:prSet presAssocID="{F1BC947C-7D04-FE45-A275-CD4F7D3544D6}" presName="accentRepeatNode" presStyleLbl="solidFgAcc1" presStyleIdx="0" presStyleCnt="3"/>
      <dgm:spPr>
        <a:solidFill>
          <a:schemeClr val="accent5">
            <a:lumMod val="20000"/>
            <a:lumOff val="80000"/>
          </a:schemeClr>
        </a:solidFill>
      </dgm:spPr>
    </dgm:pt>
    <dgm:pt modelId="{FE911BE2-B638-BF44-BF69-9301AF9AB851}" type="pres">
      <dgm:prSet presAssocID="{7940A86D-8598-BF49-93B0-B1E82E7E242D}" presName="text_2" presStyleLbl="node1" presStyleIdx="1" presStyleCnt="3">
        <dgm:presLayoutVars>
          <dgm:bulletEnabled val="1"/>
        </dgm:presLayoutVars>
      </dgm:prSet>
      <dgm:spPr/>
      <dgm:t>
        <a:bodyPr/>
        <a:lstStyle/>
        <a:p>
          <a:endParaRPr lang="en-US"/>
        </a:p>
      </dgm:t>
    </dgm:pt>
    <dgm:pt modelId="{C87D8261-8D2C-2245-B537-9529657911F6}" type="pres">
      <dgm:prSet presAssocID="{7940A86D-8598-BF49-93B0-B1E82E7E242D}" presName="accent_2" presStyleCnt="0"/>
      <dgm:spPr/>
    </dgm:pt>
    <dgm:pt modelId="{0F016B18-D23F-2140-B632-FCB3C6C0D377}" type="pres">
      <dgm:prSet presAssocID="{7940A86D-8598-BF49-93B0-B1E82E7E242D}" presName="accentRepeatNode" presStyleLbl="solidFgAcc1" presStyleIdx="1" presStyleCnt="3"/>
      <dgm:spPr>
        <a:solidFill>
          <a:schemeClr val="accent4">
            <a:lumMod val="20000"/>
            <a:lumOff val="80000"/>
          </a:schemeClr>
        </a:solidFill>
      </dgm:spPr>
    </dgm:pt>
    <dgm:pt modelId="{8224B78F-7603-654B-8194-0142550D678E}" type="pres">
      <dgm:prSet presAssocID="{6417E204-24B2-3E4A-907D-E6EC648FCCFB}" presName="text_3" presStyleLbl="node1" presStyleIdx="2" presStyleCnt="3">
        <dgm:presLayoutVars>
          <dgm:bulletEnabled val="1"/>
        </dgm:presLayoutVars>
      </dgm:prSet>
      <dgm:spPr/>
      <dgm:t>
        <a:bodyPr/>
        <a:lstStyle/>
        <a:p>
          <a:endParaRPr lang="en-US"/>
        </a:p>
      </dgm:t>
    </dgm:pt>
    <dgm:pt modelId="{D3F4114A-11A1-5545-95A6-4EF658E7383A}" type="pres">
      <dgm:prSet presAssocID="{6417E204-24B2-3E4A-907D-E6EC648FCCFB}" presName="accent_3" presStyleCnt="0"/>
      <dgm:spPr/>
    </dgm:pt>
    <dgm:pt modelId="{E0B054A0-6AD2-E54F-AFA1-C5F8BC44F600}" type="pres">
      <dgm:prSet presAssocID="{6417E204-24B2-3E4A-907D-E6EC648FCCFB}" presName="accentRepeatNode" presStyleLbl="solidFgAcc1" presStyleIdx="2" presStyleCnt="3"/>
      <dgm:spPr>
        <a:solidFill>
          <a:schemeClr val="accent6">
            <a:lumMod val="20000"/>
            <a:lumOff val="80000"/>
          </a:schemeClr>
        </a:solidFill>
      </dgm:spPr>
    </dgm:pt>
  </dgm:ptLst>
  <dgm:cxnLst>
    <dgm:cxn modelId="{9093EA84-1336-2A4C-A09C-CA6FC02615B8}" srcId="{59B82E26-9CE7-2F49-A654-7A8BC6610362}" destId="{7940A86D-8598-BF49-93B0-B1E82E7E242D}" srcOrd="1" destOrd="0" parTransId="{A37886B8-DEAB-4E47-80A5-A26BEB32AC19}" sibTransId="{A9727D92-075A-B04A-B985-679B9B1D5876}"/>
    <dgm:cxn modelId="{A232CCDB-B275-9D43-828A-A07C1CCAA692}" type="presOf" srcId="{59B82E26-9CE7-2F49-A654-7A8BC6610362}" destId="{26A0C05D-42C7-C545-BFD0-57F1D115E208}" srcOrd="0" destOrd="0" presId="urn:microsoft.com/office/officeart/2008/layout/VerticalCurvedList"/>
    <dgm:cxn modelId="{5F17E30E-DFAA-8349-BFED-37BE5A933ED2}" type="presOf" srcId="{634042E1-34A6-1B4C-9DBE-9CE421430E16}" destId="{A14E44ED-B7F2-464C-A702-74889E789210}" srcOrd="0" destOrd="0" presId="urn:microsoft.com/office/officeart/2008/layout/VerticalCurvedList"/>
    <dgm:cxn modelId="{E6C78BDA-083D-E746-B8EE-0CA64FCC02C4}" type="presOf" srcId="{7940A86D-8598-BF49-93B0-B1E82E7E242D}" destId="{FE911BE2-B638-BF44-BF69-9301AF9AB851}" srcOrd="0" destOrd="0" presId="urn:microsoft.com/office/officeart/2008/layout/VerticalCurvedList"/>
    <dgm:cxn modelId="{9C68D5F2-0704-2F47-BE29-49991241BE2A}" type="presOf" srcId="{F1BC947C-7D04-FE45-A275-CD4F7D3544D6}" destId="{0F85DD35-59FE-C642-9E4A-6CD1DC0BA115}" srcOrd="0" destOrd="0" presId="urn:microsoft.com/office/officeart/2008/layout/VerticalCurvedList"/>
    <dgm:cxn modelId="{182A42DB-0449-CA45-A9FD-55A85E7F99C7}" srcId="{59B82E26-9CE7-2F49-A654-7A8BC6610362}" destId="{6417E204-24B2-3E4A-907D-E6EC648FCCFB}" srcOrd="2" destOrd="0" parTransId="{97052FDC-68F5-1744-918B-BD1A58D0378C}" sibTransId="{BE36BE8B-EBB9-054B-AAD2-748F64D3FC5E}"/>
    <dgm:cxn modelId="{320C13FE-B50C-884E-B73B-EB8F58E657AB}" srcId="{59B82E26-9CE7-2F49-A654-7A8BC6610362}" destId="{F1BC947C-7D04-FE45-A275-CD4F7D3544D6}" srcOrd="0" destOrd="0" parTransId="{0E72E8D5-216C-914A-B53F-74187E85902B}" sibTransId="{634042E1-34A6-1B4C-9DBE-9CE421430E16}"/>
    <dgm:cxn modelId="{EF4DDCE8-4CAB-9548-9769-DEE74CE641DE}" type="presOf" srcId="{6417E204-24B2-3E4A-907D-E6EC648FCCFB}" destId="{8224B78F-7603-654B-8194-0142550D678E}" srcOrd="0" destOrd="0" presId="urn:microsoft.com/office/officeart/2008/layout/VerticalCurvedList"/>
    <dgm:cxn modelId="{DDDE59B4-4BAF-1B48-9913-6C36B30325FB}" type="presParOf" srcId="{26A0C05D-42C7-C545-BFD0-57F1D115E208}" destId="{3F6F4380-10E8-9440-991E-4937453715E5}" srcOrd="0" destOrd="0" presId="urn:microsoft.com/office/officeart/2008/layout/VerticalCurvedList"/>
    <dgm:cxn modelId="{FF7BB77B-AB47-794A-86FF-B22D5F95F331}" type="presParOf" srcId="{3F6F4380-10E8-9440-991E-4937453715E5}" destId="{22D8A8E5-C55D-174F-B9E3-107036E195FF}" srcOrd="0" destOrd="0" presId="urn:microsoft.com/office/officeart/2008/layout/VerticalCurvedList"/>
    <dgm:cxn modelId="{3A13C959-02BE-B944-B3D5-E93662C1C8C1}" type="presParOf" srcId="{22D8A8E5-C55D-174F-B9E3-107036E195FF}" destId="{7F784D5F-63D3-534B-86DE-0BF0556A54FA}" srcOrd="0" destOrd="0" presId="urn:microsoft.com/office/officeart/2008/layout/VerticalCurvedList"/>
    <dgm:cxn modelId="{4798F284-48BA-CB47-AC0A-EF0169D50D8C}" type="presParOf" srcId="{22D8A8E5-C55D-174F-B9E3-107036E195FF}" destId="{A14E44ED-B7F2-464C-A702-74889E789210}" srcOrd="1" destOrd="0" presId="urn:microsoft.com/office/officeart/2008/layout/VerticalCurvedList"/>
    <dgm:cxn modelId="{7BEFC8BD-E9BE-304F-BB47-67D4B0193065}" type="presParOf" srcId="{22D8A8E5-C55D-174F-B9E3-107036E195FF}" destId="{9A5A09EA-A329-BC46-AA88-6BDFAA8A2889}" srcOrd="2" destOrd="0" presId="urn:microsoft.com/office/officeart/2008/layout/VerticalCurvedList"/>
    <dgm:cxn modelId="{557EF878-C3ED-C742-B579-9B3976B73F14}" type="presParOf" srcId="{22D8A8E5-C55D-174F-B9E3-107036E195FF}" destId="{B4F8D5D5-5336-204C-942E-FE5B8B4B4476}" srcOrd="3" destOrd="0" presId="urn:microsoft.com/office/officeart/2008/layout/VerticalCurvedList"/>
    <dgm:cxn modelId="{8FF922D8-D20B-FD4F-B13D-90BF1A6F7651}" type="presParOf" srcId="{3F6F4380-10E8-9440-991E-4937453715E5}" destId="{0F85DD35-59FE-C642-9E4A-6CD1DC0BA115}" srcOrd="1" destOrd="0" presId="urn:microsoft.com/office/officeart/2008/layout/VerticalCurvedList"/>
    <dgm:cxn modelId="{2EC2486B-EB1A-EB4F-897E-B064A31E10DA}" type="presParOf" srcId="{3F6F4380-10E8-9440-991E-4937453715E5}" destId="{C1551F8D-2307-564A-9459-FDC8648F9369}" srcOrd="2" destOrd="0" presId="urn:microsoft.com/office/officeart/2008/layout/VerticalCurvedList"/>
    <dgm:cxn modelId="{D539966A-1483-6345-8A48-724C79C3C006}" type="presParOf" srcId="{C1551F8D-2307-564A-9459-FDC8648F9369}" destId="{5E50ED72-F1D1-6E4B-8141-307E7B52EBB5}" srcOrd="0" destOrd="0" presId="urn:microsoft.com/office/officeart/2008/layout/VerticalCurvedList"/>
    <dgm:cxn modelId="{B0608CDA-58D3-F54D-A5B9-F25EB9EEF213}" type="presParOf" srcId="{3F6F4380-10E8-9440-991E-4937453715E5}" destId="{FE911BE2-B638-BF44-BF69-9301AF9AB851}" srcOrd="3" destOrd="0" presId="urn:microsoft.com/office/officeart/2008/layout/VerticalCurvedList"/>
    <dgm:cxn modelId="{400D2E45-BF62-0A48-B435-CFD9C6D4EC17}" type="presParOf" srcId="{3F6F4380-10E8-9440-991E-4937453715E5}" destId="{C87D8261-8D2C-2245-B537-9529657911F6}" srcOrd="4" destOrd="0" presId="urn:microsoft.com/office/officeart/2008/layout/VerticalCurvedList"/>
    <dgm:cxn modelId="{972B71D6-A9F8-4643-865E-5891AFAA09BC}" type="presParOf" srcId="{C87D8261-8D2C-2245-B537-9529657911F6}" destId="{0F016B18-D23F-2140-B632-FCB3C6C0D377}" srcOrd="0" destOrd="0" presId="urn:microsoft.com/office/officeart/2008/layout/VerticalCurvedList"/>
    <dgm:cxn modelId="{904AA303-0769-A24C-8A9B-146A272A2A3A}" type="presParOf" srcId="{3F6F4380-10E8-9440-991E-4937453715E5}" destId="{8224B78F-7603-654B-8194-0142550D678E}" srcOrd="5" destOrd="0" presId="urn:microsoft.com/office/officeart/2008/layout/VerticalCurvedList"/>
    <dgm:cxn modelId="{F9B3E108-E87D-5946-BE08-1DDF3E61132F}" type="presParOf" srcId="{3F6F4380-10E8-9440-991E-4937453715E5}" destId="{D3F4114A-11A1-5545-95A6-4EF658E7383A}" srcOrd="6" destOrd="0" presId="urn:microsoft.com/office/officeart/2008/layout/VerticalCurvedList"/>
    <dgm:cxn modelId="{9FF203F7-DBF2-A84C-A8E6-BB775D1BE932}" type="presParOf" srcId="{D3F4114A-11A1-5545-95A6-4EF658E7383A}" destId="{E0B054A0-6AD2-E54F-AFA1-C5F8BC44F600}"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1EF9ABF-3FCF-1F46-84D8-21F600E1E2A2}" type="doc">
      <dgm:prSet loTypeId="urn:microsoft.com/office/officeart/2005/8/layout/vProcess5" loCatId="" qsTypeId="urn:microsoft.com/office/officeart/2005/8/quickstyle/simple4" qsCatId="simple" csTypeId="urn:microsoft.com/office/officeart/2005/8/colors/accent1_2" csCatId="accent1" phldr="1"/>
      <dgm:spPr/>
      <dgm:t>
        <a:bodyPr/>
        <a:lstStyle/>
        <a:p>
          <a:endParaRPr lang="en-US"/>
        </a:p>
      </dgm:t>
    </dgm:pt>
    <dgm:pt modelId="{8628420D-6EE5-8545-8E7C-481C1C616170}">
      <dgm:prSet phldrT="[Text]"/>
      <dgm:spPr/>
      <dgm:t>
        <a:bodyPr/>
        <a:lstStyle/>
        <a:p>
          <a:r>
            <a:rPr kumimoji="1" lang="en-US" altLang="zh-CN" b="1" dirty="0" smtClean="0">
              <a:solidFill>
                <a:srgbClr val="002060"/>
              </a:solidFill>
            </a:rPr>
            <a:t>Workforce</a:t>
          </a:r>
          <a:r>
            <a:rPr kumimoji="1" lang="zh-CN" altLang="en-US" b="1" dirty="0" smtClean="0">
              <a:solidFill>
                <a:srgbClr val="002060"/>
              </a:solidFill>
            </a:rPr>
            <a:t> </a:t>
          </a:r>
          <a:r>
            <a:rPr kumimoji="1" lang="en-US" altLang="zh-CN" b="1" dirty="0" smtClean="0">
              <a:solidFill>
                <a:srgbClr val="002060"/>
              </a:solidFill>
            </a:rPr>
            <a:t>and</a:t>
          </a:r>
          <a:r>
            <a:rPr kumimoji="1" lang="zh-CN" altLang="en-US" b="1" dirty="0" smtClean="0">
              <a:solidFill>
                <a:srgbClr val="002060"/>
              </a:solidFill>
            </a:rPr>
            <a:t> </a:t>
          </a:r>
          <a:r>
            <a:rPr kumimoji="1" lang="en-US" altLang="zh-CN" b="1" dirty="0" smtClean="0">
              <a:solidFill>
                <a:srgbClr val="002060"/>
              </a:solidFill>
            </a:rPr>
            <a:t>Succession</a:t>
          </a:r>
          <a:r>
            <a:rPr kumimoji="1" lang="zh-CN" altLang="en-US" b="1" dirty="0" smtClean="0">
              <a:solidFill>
                <a:srgbClr val="002060"/>
              </a:solidFill>
            </a:rPr>
            <a:t> </a:t>
          </a:r>
          <a:r>
            <a:rPr kumimoji="1" lang="en-US" altLang="zh-CN" b="1" dirty="0" smtClean="0">
              <a:solidFill>
                <a:srgbClr val="002060"/>
              </a:solidFill>
            </a:rPr>
            <a:t>Planning</a:t>
          </a:r>
          <a:endParaRPr lang="en-US" b="1" dirty="0">
            <a:solidFill>
              <a:srgbClr val="002060"/>
            </a:solidFill>
          </a:endParaRPr>
        </a:p>
      </dgm:t>
    </dgm:pt>
    <dgm:pt modelId="{03DCC805-CC21-8549-8D4D-8EF0FA5BE236}" type="parTrans" cxnId="{987BC30F-9907-1A47-9F2F-074946BEF32D}">
      <dgm:prSet/>
      <dgm:spPr/>
      <dgm:t>
        <a:bodyPr/>
        <a:lstStyle/>
        <a:p>
          <a:endParaRPr lang="en-US"/>
        </a:p>
      </dgm:t>
    </dgm:pt>
    <dgm:pt modelId="{D211AC23-C576-E041-8FEF-E68700238FC7}" type="sibTrans" cxnId="{987BC30F-9907-1A47-9F2F-074946BEF32D}">
      <dgm:prSet/>
      <dgm:spPr>
        <a:solidFill>
          <a:schemeClr val="accent4">
            <a:lumMod val="75000"/>
            <a:alpha val="90000"/>
          </a:schemeClr>
        </a:solidFill>
      </dgm:spPr>
      <dgm:t>
        <a:bodyPr/>
        <a:lstStyle/>
        <a:p>
          <a:endParaRPr lang="en-US"/>
        </a:p>
      </dgm:t>
    </dgm:pt>
    <dgm:pt modelId="{81675AE2-32FA-EB4B-8E71-AE2653B06D2F}">
      <dgm:prSet phldrT="[Text]"/>
      <dgm:spPr>
        <a:solidFill>
          <a:schemeClr val="accent2">
            <a:lumMod val="60000"/>
            <a:lumOff val="40000"/>
          </a:schemeClr>
        </a:solidFill>
      </dgm:spPr>
      <dgm:t>
        <a:bodyPr/>
        <a:lstStyle/>
        <a:p>
          <a:r>
            <a:rPr kumimoji="1" lang="en-US" altLang="zh-CN" b="1" dirty="0" smtClean="0">
              <a:solidFill>
                <a:schemeClr val="accent6">
                  <a:lumMod val="50000"/>
                </a:schemeClr>
              </a:solidFill>
            </a:rPr>
            <a:t>Compensation</a:t>
          </a:r>
          <a:r>
            <a:rPr kumimoji="1" lang="zh-CN" altLang="en-US" b="1" dirty="0" smtClean="0">
              <a:solidFill>
                <a:schemeClr val="accent6">
                  <a:lumMod val="50000"/>
                </a:schemeClr>
              </a:solidFill>
            </a:rPr>
            <a:t> </a:t>
          </a:r>
          <a:r>
            <a:rPr kumimoji="1" lang="en-US" altLang="zh-CN" b="1" dirty="0" smtClean="0">
              <a:solidFill>
                <a:schemeClr val="accent6">
                  <a:lumMod val="50000"/>
                </a:schemeClr>
              </a:solidFill>
            </a:rPr>
            <a:t>and</a:t>
          </a:r>
          <a:r>
            <a:rPr kumimoji="1" lang="zh-CN" altLang="en-US" b="1" dirty="0" smtClean="0">
              <a:solidFill>
                <a:schemeClr val="accent6">
                  <a:lumMod val="50000"/>
                </a:schemeClr>
              </a:solidFill>
            </a:rPr>
            <a:t> </a:t>
          </a:r>
          <a:r>
            <a:rPr kumimoji="1" lang="en-US" altLang="zh-CN" b="1" dirty="0" smtClean="0">
              <a:solidFill>
                <a:schemeClr val="accent6">
                  <a:lumMod val="50000"/>
                </a:schemeClr>
              </a:solidFill>
            </a:rPr>
            <a:t>Benefits</a:t>
          </a:r>
          <a:endParaRPr lang="en-US" b="1" dirty="0">
            <a:solidFill>
              <a:schemeClr val="accent6">
                <a:lumMod val="50000"/>
              </a:schemeClr>
            </a:solidFill>
          </a:endParaRPr>
        </a:p>
      </dgm:t>
    </dgm:pt>
    <dgm:pt modelId="{1D20F9A3-35C9-1646-BF25-AE299BF6511E}" type="parTrans" cxnId="{0AB23BAA-C7C0-0C45-9C0F-98D540FE0165}">
      <dgm:prSet/>
      <dgm:spPr/>
      <dgm:t>
        <a:bodyPr/>
        <a:lstStyle/>
        <a:p>
          <a:endParaRPr lang="en-US"/>
        </a:p>
      </dgm:t>
    </dgm:pt>
    <dgm:pt modelId="{A4607046-B783-BF40-AC5E-0561ECD36ABF}" type="sibTrans" cxnId="{0AB23BAA-C7C0-0C45-9C0F-98D540FE0165}">
      <dgm:prSet/>
      <dgm:spPr/>
      <dgm:t>
        <a:bodyPr/>
        <a:lstStyle/>
        <a:p>
          <a:endParaRPr lang="en-US"/>
        </a:p>
      </dgm:t>
    </dgm:pt>
    <dgm:pt modelId="{07D88E8C-111E-6346-845F-C5F5F8855F9E}">
      <dgm:prSet/>
      <dgm:spPr>
        <a:solidFill>
          <a:schemeClr val="accent6">
            <a:lumMod val="60000"/>
            <a:lumOff val="40000"/>
          </a:schemeClr>
        </a:solidFill>
      </dgm:spPr>
      <dgm:t>
        <a:bodyPr/>
        <a:lstStyle/>
        <a:p>
          <a:r>
            <a:rPr kumimoji="1" lang="en-US" altLang="zh-CN" b="1" dirty="0" smtClean="0">
              <a:solidFill>
                <a:schemeClr val="accent2">
                  <a:lumMod val="75000"/>
                </a:schemeClr>
              </a:solidFill>
            </a:rPr>
            <a:t>Performance</a:t>
          </a:r>
          <a:r>
            <a:rPr kumimoji="1" lang="zh-CN" altLang="en-US" b="1" dirty="0" smtClean="0">
              <a:solidFill>
                <a:schemeClr val="accent2">
                  <a:lumMod val="75000"/>
                </a:schemeClr>
              </a:solidFill>
            </a:rPr>
            <a:t> </a:t>
          </a:r>
          <a:r>
            <a:rPr kumimoji="1" lang="en-US" altLang="zh-CN" b="1" dirty="0" smtClean="0">
              <a:solidFill>
                <a:schemeClr val="accent2">
                  <a:lumMod val="75000"/>
                </a:schemeClr>
              </a:solidFill>
            </a:rPr>
            <a:t>Management</a:t>
          </a:r>
          <a:endParaRPr kumimoji="1" lang="en-US" altLang="zh-CN" b="1" dirty="0">
            <a:solidFill>
              <a:schemeClr val="accent2">
                <a:lumMod val="75000"/>
              </a:schemeClr>
            </a:solidFill>
          </a:endParaRPr>
        </a:p>
      </dgm:t>
    </dgm:pt>
    <dgm:pt modelId="{4324B0D3-70F0-7A44-AAA7-DA0CFB904C84}" type="parTrans" cxnId="{7A3FC30A-0FA4-FA43-90BE-25721F979B43}">
      <dgm:prSet/>
      <dgm:spPr/>
      <dgm:t>
        <a:bodyPr/>
        <a:lstStyle/>
        <a:p>
          <a:endParaRPr lang="en-US"/>
        </a:p>
      </dgm:t>
    </dgm:pt>
    <dgm:pt modelId="{468B35AD-EF85-1345-A7E1-C5914992F738}" type="sibTrans" cxnId="{7A3FC30A-0FA4-FA43-90BE-25721F979B43}">
      <dgm:prSet/>
      <dgm:spPr>
        <a:solidFill>
          <a:schemeClr val="accent4">
            <a:lumMod val="75000"/>
            <a:alpha val="90000"/>
          </a:schemeClr>
        </a:solidFill>
      </dgm:spPr>
      <dgm:t>
        <a:bodyPr/>
        <a:lstStyle/>
        <a:p>
          <a:endParaRPr lang="en-US"/>
        </a:p>
      </dgm:t>
    </dgm:pt>
    <dgm:pt modelId="{57B00078-3CB3-FE46-9ACA-31D752F6224F}">
      <dgm:prSet/>
      <dgm:spPr>
        <a:solidFill>
          <a:schemeClr val="accent5">
            <a:lumMod val="60000"/>
            <a:lumOff val="40000"/>
          </a:schemeClr>
        </a:solidFill>
      </dgm:spPr>
      <dgm:t>
        <a:bodyPr/>
        <a:lstStyle/>
        <a:p>
          <a:r>
            <a:rPr kumimoji="1" lang="en-US" altLang="zh-CN" b="1" dirty="0" smtClean="0">
              <a:solidFill>
                <a:srgbClr val="FF0000"/>
              </a:solidFill>
            </a:rPr>
            <a:t>Flexibility</a:t>
          </a:r>
          <a:r>
            <a:rPr kumimoji="1" lang="zh-CN" altLang="en-US" b="1" dirty="0" smtClean="0">
              <a:solidFill>
                <a:srgbClr val="FF0000"/>
              </a:solidFill>
            </a:rPr>
            <a:t> </a:t>
          </a:r>
          <a:r>
            <a:rPr kumimoji="1" lang="en-US" altLang="zh-CN" b="1" dirty="0" smtClean="0">
              <a:solidFill>
                <a:srgbClr val="FF0000"/>
              </a:solidFill>
            </a:rPr>
            <a:t>at</a:t>
          </a:r>
          <a:r>
            <a:rPr kumimoji="1" lang="zh-CN" altLang="en-US" b="1" dirty="0" smtClean="0">
              <a:solidFill>
                <a:srgbClr val="FF0000"/>
              </a:solidFill>
            </a:rPr>
            <a:t> </a:t>
          </a:r>
          <a:r>
            <a:rPr kumimoji="1" lang="en-US" altLang="zh-CN" b="1" dirty="0" smtClean="0">
              <a:solidFill>
                <a:srgbClr val="FF0000"/>
              </a:solidFill>
            </a:rPr>
            <a:t>work</a:t>
          </a:r>
        </a:p>
      </dgm:t>
    </dgm:pt>
    <dgm:pt modelId="{627C021B-A10C-7949-83D0-ABA32AF1155C}" type="parTrans" cxnId="{73D383DF-60F1-F545-86D1-1A45DB93B2EA}">
      <dgm:prSet/>
      <dgm:spPr/>
      <dgm:t>
        <a:bodyPr/>
        <a:lstStyle/>
        <a:p>
          <a:endParaRPr lang="en-US"/>
        </a:p>
      </dgm:t>
    </dgm:pt>
    <dgm:pt modelId="{A17E0B48-7564-E241-8C69-231354D5D323}" type="sibTrans" cxnId="{73D383DF-60F1-F545-86D1-1A45DB93B2EA}">
      <dgm:prSet/>
      <dgm:spPr>
        <a:solidFill>
          <a:schemeClr val="accent4">
            <a:lumMod val="75000"/>
            <a:alpha val="90000"/>
          </a:schemeClr>
        </a:solidFill>
      </dgm:spPr>
      <dgm:t>
        <a:bodyPr/>
        <a:lstStyle/>
        <a:p>
          <a:endParaRPr lang="en-US"/>
        </a:p>
      </dgm:t>
    </dgm:pt>
    <dgm:pt modelId="{AF3D3DE0-E200-5542-A994-A3A4B81BC5F8}" type="pres">
      <dgm:prSet presAssocID="{51EF9ABF-3FCF-1F46-84D8-21F600E1E2A2}" presName="outerComposite" presStyleCnt="0">
        <dgm:presLayoutVars>
          <dgm:chMax val="5"/>
          <dgm:dir/>
          <dgm:resizeHandles val="exact"/>
        </dgm:presLayoutVars>
      </dgm:prSet>
      <dgm:spPr/>
      <dgm:t>
        <a:bodyPr/>
        <a:lstStyle/>
        <a:p>
          <a:endParaRPr lang="en-US"/>
        </a:p>
      </dgm:t>
    </dgm:pt>
    <dgm:pt modelId="{E4545017-9FE1-9949-AFEF-3900C8C8DF2D}" type="pres">
      <dgm:prSet presAssocID="{51EF9ABF-3FCF-1F46-84D8-21F600E1E2A2}" presName="dummyMaxCanvas" presStyleCnt="0">
        <dgm:presLayoutVars/>
      </dgm:prSet>
      <dgm:spPr/>
    </dgm:pt>
    <dgm:pt modelId="{37E7B5D0-9911-C04E-BCC4-76226FF01350}" type="pres">
      <dgm:prSet presAssocID="{51EF9ABF-3FCF-1F46-84D8-21F600E1E2A2}" presName="FourNodes_1" presStyleLbl="node1" presStyleIdx="0" presStyleCnt="4">
        <dgm:presLayoutVars>
          <dgm:bulletEnabled val="1"/>
        </dgm:presLayoutVars>
      </dgm:prSet>
      <dgm:spPr/>
      <dgm:t>
        <a:bodyPr/>
        <a:lstStyle/>
        <a:p>
          <a:endParaRPr lang="en-US"/>
        </a:p>
      </dgm:t>
    </dgm:pt>
    <dgm:pt modelId="{FD161788-946A-5541-9F58-8046402CAC8F}" type="pres">
      <dgm:prSet presAssocID="{51EF9ABF-3FCF-1F46-84D8-21F600E1E2A2}" presName="FourNodes_2" presStyleLbl="node1" presStyleIdx="1" presStyleCnt="4">
        <dgm:presLayoutVars>
          <dgm:bulletEnabled val="1"/>
        </dgm:presLayoutVars>
      </dgm:prSet>
      <dgm:spPr/>
      <dgm:t>
        <a:bodyPr/>
        <a:lstStyle/>
        <a:p>
          <a:endParaRPr lang="en-US"/>
        </a:p>
      </dgm:t>
    </dgm:pt>
    <dgm:pt modelId="{A30CCD24-57CF-3E48-B4EB-60055D295451}" type="pres">
      <dgm:prSet presAssocID="{51EF9ABF-3FCF-1F46-84D8-21F600E1E2A2}" presName="FourNodes_3" presStyleLbl="node1" presStyleIdx="2" presStyleCnt="4">
        <dgm:presLayoutVars>
          <dgm:bulletEnabled val="1"/>
        </dgm:presLayoutVars>
      </dgm:prSet>
      <dgm:spPr/>
      <dgm:t>
        <a:bodyPr/>
        <a:lstStyle/>
        <a:p>
          <a:endParaRPr lang="en-US"/>
        </a:p>
      </dgm:t>
    </dgm:pt>
    <dgm:pt modelId="{F776E8FD-885F-2A41-A844-11FF93A89FE2}" type="pres">
      <dgm:prSet presAssocID="{51EF9ABF-3FCF-1F46-84D8-21F600E1E2A2}" presName="FourNodes_4" presStyleLbl="node1" presStyleIdx="3" presStyleCnt="4">
        <dgm:presLayoutVars>
          <dgm:bulletEnabled val="1"/>
        </dgm:presLayoutVars>
      </dgm:prSet>
      <dgm:spPr/>
      <dgm:t>
        <a:bodyPr/>
        <a:lstStyle/>
        <a:p>
          <a:endParaRPr lang="en-US"/>
        </a:p>
      </dgm:t>
    </dgm:pt>
    <dgm:pt modelId="{D1026B4B-CCA3-FD45-B90A-FEB37D644F4B}" type="pres">
      <dgm:prSet presAssocID="{51EF9ABF-3FCF-1F46-84D8-21F600E1E2A2}" presName="FourConn_1-2" presStyleLbl="fgAccFollowNode1" presStyleIdx="0" presStyleCnt="3">
        <dgm:presLayoutVars>
          <dgm:bulletEnabled val="1"/>
        </dgm:presLayoutVars>
      </dgm:prSet>
      <dgm:spPr/>
      <dgm:t>
        <a:bodyPr/>
        <a:lstStyle/>
        <a:p>
          <a:endParaRPr lang="en-US"/>
        </a:p>
      </dgm:t>
    </dgm:pt>
    <dgm:pt modelId="{473E0130-C847-C244-9CFA-D6E84C47A5DF}" type="pres">
      <dgm:prSet presAssocID="{51EF9ABF-3FCF-1F46-84D8-21F600E1E2A2}" presName="FourConn_2-3" presStyleLbl="fgAccFollowNode1" presStyleIdx="1" presStyleCnt="3">
        <dgm:presLayoutVars>
          <dgm:bulletEnabled val="1"/>
        </dgm:presLayoutVars>
      </dgm:prSet>
      <dgm:spPr/>
      <dgm:t>
        <a:bodyPr/>
        <a:lstStyle/>
        <a:p>
          <a:endParaRPr lang="en-US"/>
        </a:p>
      </dgm:t>
    </dgm:pt>
    <dgm:pt modelId="{3AA636AA-B2F7-D44C-8B79-AA90EC082416}" type="pres">
      <dgm:prSet presAssocID="{51EF9ABF-3FCF-1F46-84D8-21F600E1E2A2}" presName="FourConn_3-4" presStyleLbl="fgAccFollowNode1" presStyleIdx="2" presStyleCnt="3">
        <dgm:presLayoutVars>
          <dgm:bulletEnabled val="1"/>
        </dgm:presLayoutVars>
      </dgm:prSet>
      <dgm:spPr/>
      <dgm:t>
        <a:bodyPr/>
        <a:lstStyle/>
        <a:p>
          <a:endParaRPr lang="en-US"/>
        </a:p>
      </dgm:t>
    </dgm:pt>
    <dgm:pt modelId="{7C8CA2A6-00F1-5C4D-9B45-AFDE9E6713A7}" type="pres">
      <dgm:prSet presAssocID="{51EF9ABF-3FCF-1F46-84D8-21F600E1E2A2}" presName="FourNodes_1_text" presStyleLbl="node1" presStyleIdx="3" presStyleCnt="4">
        <dgm:presLayoutVars>
          <dgm:bulletEnabled val="1"/>
        </dgm:presLayoutVars>
      </dgm:prSet>
      <dgm:spPr/>
      <dgm:t>
        <a:bodyPr/>
        <a:lstStyle/>
        <a:p>
          <a:endParaRPr lang="en-US"/>
        </a:p>
      </dgm:t>
    </dgm:pt>
    <dgm:pt modelId="{78CF4436-243C-1840-8EA2-C794464ED9DB}" type="pres">
      <dgm:prSet presAssocID="{51EF9ABF-3FCF-1F46-84D8-21F600E1E2A2}" presName="FourNodes_2_text" presStyleLbl="node1" presStyleIdx="3" presStyleCnt="4">
        <dgm:presLayoutVars>
          <dgm:bulletEnabled val="1"/>
        </dgm:presLayoutVars>
      </dgm:prSet>
      <dgm:spPr/>
      <dgm:t>
        <a:bodyPr/>
        <a:lstStyle/>
        <a:p>
          <a:endParaRPr lang="en-US"/>
        </a:p>
      </dgm:t>
    </dgm:pt>
    <dgm:pt modelId="{7E72F23A-6069-A341-9128-763F98DDF554}" type="pres">
      <dgm:prSet presAssocID="{51EF9ABF-3FCF-1F46-84D8-21F600E1E2A2}" presName="FourNodes_3_text" presStyleLbl="node1" presStyleIdx="3" presStyleCnt="4">
        <dgm:presLayoutVars>
          <dgm:bulletEnabled val="1"/>
        </dgm:presLayoutVars>
      </dgm:prSet>
      <dgm:spPr/>
      <dgm:t>
        <a:bodyPr/>
        <a:lstStyle/>
        <a:p>
          <a:endParaRPr lang="en-US"/>
        </a:p>
      </dgm:t>
    </dgm:pt>
    <dgm:pt modelId="{5B8A0A1A-AC4D-6248-8D2F-B71472A024EB}" type="pres">
      <dgm:prSet presAssocID="{51EF9ABF-3FCF-1F46-84D8-21F600E1E2A2}" presName="FourNodes_4_text" presStyleLbl="node1" presStyleIdx="3" presStyleCnt="4">
        <dgm:presLayoutVars>
          <dgm:bulletEnabled val="1"/>
        </dgm:presLayoutVars>
      </dgm:prSet>
      <dgm:spPr/>
      <dgm:t>
        <a:bodyPr/>
        <a:lstStyle/>
        <a:p>
          <a:endParaRPr lang="en-US"/>
        </a:p>
      </dgm:t>
    </dgm:pt>
  </dgm:ptLst>
  <dgm:cxnLst>
    <dgm:cxn modelId="{D9E56EBC-CE6F-1C46-8651-487CA5D1698F}" type="presOf" srcId="{8628420D-6EE5-8545-8E7C-481C1C616170}" destId="{7C8CA2A6-00F1-5C4D-9B45-AFDE9E6713A7}" srcOrd="1" destOrd="0" presId="urn:microsoft.com/office/officeart/2005/8/layout/vProcess5"/>
    <dgm:cxn modelId="{59E59702-3C10-1C4A-B730-EB94804749A9}" type="presOf" srcId="{D211AC23-C576-E041-8FEF-E68700238FC7}" destId="{D1026B4B-CCA3-FD45-B90A-FEB37D644F4B}" srcOrd="0" destOrd="0" presId="urn:microsoft.com/office/officeart/2005/8/layout/vProcess5"/>
    <dgm:cxn modelId="{3EB16098-C400-2345-91C7-2D9EB79FE957}" type="presOf" srcId="{81675AE2-32FA-EB4B-8E71-AE2653B06D2F}" destId="{5B8A0A1A-AC4D-6248-8D2F-B71472A024EB}" srcOrd="1" destOrd="0" presId="urn:microsoft.com/office/officeart/2005/8/layout/vProcess5"/>
    <dgm:cxn modelId="{7A3FC30A-0FA4-FA43-90BE-25721F979B43}" srcId="{51EF9ABF-3FCF-1F46-84D8-21F600E1E2A2}" destId="{07D88E8C-111E-6346-845F-C5F5F8855F9E}" srcOrd="2" destOrd="0" parTransId="{4324B0D3-70F0-7A44-AAA7-DA0CFB904C84}" sibTransId="{468B35AD-EF85-1345-A7E1-C5914992F738}"/>
    <dgm:cxn modelId="{AB5E472E-216E-7746-94A6-8F1D1AF1502B}" type="presOf" srcId="{57B00078-3CB3-FE46-9ACA-31D752F6224F}" destId="{FD161788-946A-5541-9F58-8046402CAC8F}" srcOrd="0" destOrd="0" presId="urn:microsoft.com/office/officeart/2005/8/layout/vProcess5"/>
    <dgm:cxn modelId="{987BC30F-9907-1A47-9F2F-074946BEF32D}" srcId="{51EF9ABF-3FCF-1F46-84D8-21F600E1E2A2}" destId="{8628420D-6EE5-8545-8E7C-481C1C616170}" srcOrd="0" destOrd="0" parTransId="{03DCC805-CC21-8549-8D4D-8EF0FA5BE236}" sibTransId="{D211AC23-C576-E041-8FEF-E68700238FC7}"/>
    <dgm:cxn modelId="{D89BB01A-F3EC-3946-9F5A-B9E70C4FC7FB}" type="presOf" srcId="{8628420D-6EE5-8545-8E7C-481C1C616170}" destId="{37E7B5D0-9911-C04E-BCC4-76226FF01350}" srcOrd="0" destOrd="0" presId="urn:microsoft.com/office/officeart/2005/8/layout/vProcess5"/>
    <dgm:cxn modelId="{0A16F748-93E6-0A49-A42F-32362AA376D9}" type="presOf" srcId="{468B35AD-EF85-1345-A7E1-C5914992F738}" destId="{3AA636AA-B2F7-D44C-8B79-AA90EC082416}" srcOrd="0" destOrd="0" presId="urn:microsoft.com/office/officeart/2005/8/layout/vProcess5"/>
    <dgm:cxn modelId="{256ED3A8-603C-B843-B901-C23D62082545}" type="presOf" srcId="{07D88E8C-111E-6346-845F-C5F5F8855F9E}" destId="{A30CCD24-57CF-3E48-B4EB-60055D295451}" srcOrd="0" destOrd="0" presId="urn:microsoft.com/office/officeart/2005/8/layout/vProcess5"/>
    <dgm:cxn modelId="{73D383DF-60F1-F545-86D1-1A45DB93B2EA}" srcId="{51EF9ABF-3FCF-1F46-84D8-21F600E1E2A2}" destId="{57B00078-3CB3-FE46-9ACA-31D752F6224F}" srcOrd="1" destOrd="0" parTransId="{627C021B-A10C-7949-83D0-ABA32AF1155C}" sibTransId="{A17E0B48-7564-E241-8C69-231354D5D323}"/>
    <dgm:cxn modelId="{0AB23BAA-C7C0-0C45-9C0F-98D540FE0165}" srcId="{51EF9ABF-3FCF-1F46-84D8-21F600E1E2A2}" destId="{81675AE2-32FA-EB4B-8E71-AE2653B06D2F}" srcOrd="3" destOrd="0" parTransId="{1D20F9A3-35C9-1646-BF25-AE299BF6511E}" sibTransId="{A4607046-B783-BF40-AC5E-0561ECD36ABF}"/>
    <dgm:cxn modelId="{2DBBE103-0AC5-F04B-BEAB-74CDA11894D4}" type="presOf" srcId="{57B00078-3CB3-FE46-9ACA-31D752F6224F}" destId="{78CF4436-243C-1840-8EA2-C794464ED9DB}" srcOrd="1" destOrd="0" presId="urn:microsoft.com/office/officeart/2005/8/layout/vProcess5"/>
    <dgm:cxn modelId="{6C842FF2-C874-F84D-8FC3-365CBB374235}" type="presOf" srcId="{A17E0B48-7564-E241-8C69-231354D5D323}" destId="{473E0130-C847-C244-9CFA-D6E84C47A5DF}" srcOrd="0" destOrd="0" presId="urn:microsoft.com/office/officeart/2005/8/layout/vProcess5"/>
    <dgm:cxn modelId="{0D3F65BB-E834-6242-B283-777C1F47346C}" type="presOf" srcId="{81675AE2-32FA-EB4B-8E71-AE2653B06D2F}" destId="{F776E8FD-885F-2A41-A844-11FF93A89FE2}" srcOrd="0" destOrd="0" presId="urn:microsoft.com/office/officeart/2005/8/layout/vProcess5"/>
    <dgm:cxn modelId="{B05EC51B-54EB-D141-ACF1-79601A709664}" type="presOf" srcId="{07D88E8C-111E-6346-845F-C5F5F8855F9E}" destId="{7E72F23A-6069-A341-9128-763F98DDF554}" srcOrd="1" destOrd="0" presId="urn:microsoft.com/office/officeart/2005/8/layout/vProcess5"/>
    <dgm:cxn modelId="{CB029053-3EE5-6047-80B2-47E9911068E5}" type="presOf" srcId="{51EF9ABF-3FCF-1F46-84D8-21F600E1E2A2}" destId="{AF3D3DE0-E200-5542-A994-A3A4B81BC5F8}" srcOrd="0" destOrd="0" presId="urn:microsoft.com/office/officeart/2005/8/layout/vProcess5"/>
    <dgm:cxn modelId="{B8B127B6-A9A5-784D-837A-9C31BD22DDFE}" type="presParOf" srcId="{AF3D3DE0-E200-5542-A994-A3A4B81BC5F8}" destId="{E4545017-9FE1-9949-AFEF-3900C8C8DF2D}" srcOrd="0" destOrd="0" presId="urn:microsoft.com/office/officeart/2005/8/layout/vProcess5"/>
    <dgm:cxn modelId="{436BA722-CA44-6343-8963-257C26398A62}" type="presParOf" srcId="{AF3D3DE0-E200-5542-A994-A3A4B81BC5F8}" destId="{37E7B5D0-9911-C04E-BCC4-76226FF01350}" srcOrd="1" destOrd="0" presId="urn:microsoft.com/office/officeart/2005/8/layout/vProcess5"/>
    <dgm:cxn modelId="{ACCBB1C8-452E-EA4F-9CBD-A2DE81F37A93}" type="presParOf" srcId="{AF3D3DE0-E200-5542-A994-A3A4B81BC5F8}" destId="{FD161788-946A-5541-9F58-8046402CAC8F}" srcOrd="2" destOrd="0" presId="urn:microsoft.com/office/officeart/2005/8/layout/vProcess5"/>
    <dgm:cxn modelId="{2498B04F-23E0-CF49-B546-AC72FEB5AEA6}" type="presParOf" srcId="{AF3D3DE0-E200-5542-A994-A3A4B81BC5F8}" destId="{A30CCD24-57CF-3E48-B4EB-60055D295451}" srcOrd="3" destOrd="0" presId="urn:microsoft.com/office/officeart/2005/8/layout/vProcess5"/>
    <dgm:cxn modelId="{CAAFD290-9B00-4745-90AE-452FDEE20183}" type="presParOf" srcId="{AF3D3DE0-E200-5542-A994-A3A4B81BC5F8}" destId="{F776E8FD-885F-2A41-A844-11FF93A89FE2}" srcOrd="4" destOrd="0" presId="urn:microsoft.com/office/officeart/2005/8/layout/vProcess5"/>
    <dgm:cxn modelId="{D4B314DB-704B-B846-BDF7-9A393BF92842}" type="presParOf" srcId="{AF3D3DE0-E200-5542-A994-A3A4B81BC5F8}" destId="{D1026B4B-CCA3-FD45-B90A-FEB37D644F4B}" srcOrd="5" destOrd="0" presId="urn:microsoft.com/office/officeart/2005/8/layout/vProcess5"/>
    <dgm:cxn modelId="{EFCC4C31-F3FD-4E4A-9F14-8DD31B5BD90E}" type="presParOf" srcId="{AF3D3DE0-E200-5542-A994-A3A4B81BC5F8}" destId="{473E0130-C847-C244-9CFA-D6E84C47A5DF}" srcOrd="6" destOrd="0" presId="urn:microsoft.com/office/officeart/2005/8/layout/vProcess5"/>
    <dgm:cxn modelId="{0CC70415-7F74-3643-BF49-3EB277E807BE}" type="presParOf" srcId="{AF3D3DE0-E200-5542-A994-A3A4B81BC5F8}" destId="{3AA636AA-B2F7-D44C-8B79-AA90EC082416}" srcOrd="7" destOrd="0" presId="urn:microsoft.com/office/officeart/2005/8/layout/vProcess5"/>
    <dgm:cxn modelId="{2D86A4D8-F643-2941-9D33-A7A70C9DB6B0}" type="presParOf" srcId="{AF3D3DE0-E200-5542-A994-A3A4B81BC5F8}" destId="{7C8CA2A6-00F1-5C4D-9B45-AFDE9E6713A7}" srcOrd="8" destOrd="0" presId="urn:microsoft.com/office/officeart/2005/8/layout/vProcess5"/>
    <dgm:cxn modelId="{F465C62C-2FE5-7E4F-8A4E-E2231F482444}" type="presParOf" srcId="{AF3D3DE0-E200-5542-A994-A3A4B81BC5F8}" destId="{78CF4436-243C-1840-8EA2-C794464ED9DB}" srcOrd="9" destOrd="0" presId="urn:microsoft.com/office/officeart/2005/8/layout/vProcess5"/>
    <dgm:cxn modelId="{F0473634-A252-124E-AD90-8D311488C3DA}" type="presParOf" srcId="{AF3D3DE0-E200-5542-A994-A3A4B81BC5F8}" destId="{7E72F23A-6069-A341-9128-763F98DDF554}" srcOrd="10" destOrd="0" presId="urn:microsoft.com/office/officeart/2005/8/layout/vProcess5"/>
    <dgm:cxn modelId="{556AF325-8C7C-834C-BC3D-5D41375F80AA}" type="presParOf" srcId="{AF3D3DE0-E200-5542-A994-A3A4B81BC5F8}" destId="{5B8A0A1A-AC4D-6248-8D2F-B71472A024EB}"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kumimoji="1"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44C5624-C4FC-104E-8B68-01D5A36E3FC8}" type="datetimeFigureOut">
              <a:rPr kumimoji="1" lang="zh-CN" altLang="en-US" smtClean="0"/>
              <a:pPr/>
              <a:t>2016/11/15</a:t>
            </a:fld>
            <a:endParaRPr kumimoji="1" lang="zh-CN" altLang="en-US"/>
          </a:p>
        </p:txBody>
      </p:sp>
      <p:sp>
        <p:nvSpPr>
          <p:cNvPr id="4" name="幻灯片图像占位符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kumimoji="1" lang="zh-CN" altLang="en-US"/>
          </a:p>
        </p:txBody>
      </p:sp>
      <p:sp>
        <p:nvSpPr>
          <p:cNvPr id="7" name="幻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7559160-4732-CB4A-B9B4-BA59C19CBCFF}" type="slidenum">
              <a:rPr kumimoji="1" lang="zh-CN" altLang="en-US" smtClean="0"/>
              <a:pPr/>
              <a:t>‹#›</a:t>
            </a:fld>
            <a:endParaRPr kumimoji="1" lang="zh-CN" altLang="en-US"/>
          </a:p>
        </p:txBody>
      </p:sp>
    </p:spTree>
    <p:extLst>
      <p:ext uri="{BB962C8B-B14F-4D97-AF65-F5344CB8AC3E}">
        <p14:creationId xmlns:p14="http://schemas.microsoft.com/office/powerpoint/2010/main" val="3430221624"/>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          </a:t>
            </a:r>
          </a:p>
        </p:txBody>
      </p:sp>
      <p:sp>
        <p:nvSpPr>
          <p:cNvPr id="4" name="幻灯片编号占位符 3"/>
          <p:cNvSpPr>
            <a:spLocks noGrp="1"/>
          </p:cNvSpPr>
          <p:nvPr>
            <p:ph type="sldNum" sz="quarter" idx="10"/>
          </p:nvPr>
        </p:nvSpPr>
        <p:spPr/>
        <p:txBody>
          <a:bodyPr/>
          <a:lstStyle/>
          <a:p>
            <a:fld id="{77559160-4732-CB4A-B9B4-BA59C19CBCFF}" type="slidenum">
              <a:rPr kumimoji="1" lang="zh-CN" altLang="en-US" smtClean="0"/>
              <a:pPr/>
              <a:t>1</a:t>
            </a:fld>
            <a:endParaRPr kumimoji="1" lang="zh-CN" altLang="en-US"/>
          </a:p>
        </p:txBody>
      </p:sp>
    </p:spTree>
    <p:extLst>
      <p:ext uri="{BB962C8B-B14F-4D97-AF65-F5344CB8AC3E}">
        <p14:creationId xmlns:p14="http://schemas.microsoft.com/office/powerpoint/2010/main" val="37189985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       </a:t>
            </a:r>
          </a:p>
        </p:txBody>
      </p:sp>
      <p:sp>
        <p:nvSpPr>
          <p:cNvPr id="4" name="幻灯片编号占位符 3"/>
          <p:cNvSpPr>
            <a:spLocks noGrp="1"/>
          </p:cNvSpPr>
          <p:nvPr>
            <p:ph type="sldNum" sz="quarter" idx="10"/>
          </p:nvPr>
        </p:nvSpPr>
        <p:spPr/>
        <p:txBody>
          <a:bodyPr/>
          <a:lstStyle/>
          <a:p>
            <a:fld id="{77559160-4732-CB4A-B9B4-BA59C19CBCFF}" type="slidenum">
              <a:rPr kumimoji="1" lang="zh-CN" altLang="en-US" smtClean="0"/>
              <a:pPr/>
              <a:t>3</a:t>
            </a:fld>
            <a:endParaRPr kumimoji="1" lang="zh-CN" altLang="en-US"/>
          </a:p>
        </p:txBody>
      </p:sp>
    </p:spTree>
    <p:extLst>
      <p:ext uri="{BB962C8B-B14F-4D97-AF65-F5344CB8AC3E}">
        <p14:creationId xmlns:p14="http://schemas.microsoft.com/office/powerpoint/2010/main" val="34665171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      </a:t>
            </a:r>
          </a:p>
        </p:txBody>
      </p:sp>
      <p:sp>
        <p:nvSpPr>
          <p:cNvPr id="4" name="幻灯片编号占位符 3"/>
          <p:cNvSpPr>
            <a:spLocks noGrp="1"/>
          </p:cNvSpPr>
          <p:nvPr>
            <p:ph type="sldNum" sz="quarter" idx="10"/>
          </p:nvPr>
        </p:nvSpPr>
        <p:spPr/>
        <p:txBody>
          <a:bodyPr/>
          <a:lstStyle/>
          <a:p>
            <a:fld id="{77559160-4732-CB4A-B9B4-BA59C19CBCFF}" type="slidenum">
              <a:rPr kumimoji="1" lang="zh-CN" altLang="en-US" smtClean="0"/>
              <a:pPr/>
              <a:t>4</a:t>
            </a:fld>
            <a:endParaRPr kumimoji="1" lang="zh-CN" altLang="en-US"/>
          </a:p>
        </p:txBody>
      </p:sp>
    </p:spTree>
    <p:extLst>
      <p:ext uri="{BB962C8B-B14F-4D97-AF65-F5344CB8AC3E}">
        <p14:creationId xmlns:p14="http://schemas.microsoft.com/office/powerpoint/2010/main" val="40293642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     </a:t>
            </a:r>
          </a:p>
        </p:txBody>
      </p:sp>
      <p:sp>
        <p:nvSpPr>
          <p:cNvPr id="4" name="幻灯片编号占位符 3"/>
          <p:cNvSpPr>
            <a:spLocks noGrp="1"/>
          </p:cNvSpPr>
          <p:nvPr>
            <p:ph type="sldNum" sz="quarter" idx="10"/>
          </p:nvPr>
        </p:nvSpPr>
        <p:spPr/>
        <p:txBody>
          <a:bodyPr/>
          <a:lstStyle/>
          <a:p>
            <a:fld id="{77559160-4732-CB4A-B9B4-BA59C19CBCFF}" type="slidenum">
              <a:rPr kumimoji="1" lang="zh-CN" altLang="en-US" smtClean="0"/>
              <a:pPr/>
              <a:t>5</a:t>
            </a:fld>
            <a:endParaRPr kumimoji="1" lang="zh-CN" altLang="en-US"/>
          </a:p>
        </p:txBody>
      </p:sp>
    </p:spTree>
    <p:extLst>
      <p:ext uri="{BB962C8B-B14F-4D97-AF65-F5344CB8AC3E}">
        <p14:creationId xmlns:p14="http://schemas.microsoft.com/office/powerpoint/2010/main" val="38199484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     </a:t>
            </a:r>
          </a:p>
        </p:txBody>
      </p:sp>
      <p:sp>
        <p:nvSpPr>
          <p:cNvPr id="4" name="幻灯片编号占位符 3"/>
          <p:cNvSpPr>
            <a:spLocks noGrp="1"/>
          </p:cNvSpPr>
          <p:nvPr>
            <p:ph type="sldNum" sz="quarter" idx="10"/>
          </p:nvPr>
        </p:nvSpPr>
        <p:spPr/>
        <p:txBody>
          <a:bodyPr/>
          <a:lstStyle/>
          <a:p>
            <a:fld id="{77559160-4732-CB4A-B9B4-BA59C19CBCFF}" type="slidenum">
              <a:rPr kumimoji="1" lang="zh-CN" altLang="en-US" smtClean="0"/>
              <a:pPr/>
              <a:t>6</a:t>
            </a:fld>
            <a:endParaRPr kumimoji="1" lang="zh-CN" altLang="en-US"/>
          </a:p>
        </p:txBody>
      </p:sp>
    </p:spTree>
    <p:extLst>
      <p:ext uri="{BB962C8B-B14F-4D97-AF65-F5344CB8AC3E}">
        <p14:creationId xmlns:p14="http://schemas.microsoft.com/office/powerpoint/2010/main" val="11479036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en-US" altLang="zh-CN" dirty="0"/>
              <a:t>     </a:t>
            </a:r>
            <a:endParaRPr kumimoji="1" lang="zh-CN" altLang="en-US" dirty="0"/>
          </a:p>
        </p:txBody>
      </p:sp>
      <p:sp>
        <p:nvSpPr>
          <p:cNvPr id="4" name="幻灯片编号占位符 3"/>
          <p:cNvSpPr>
            <a:spLocks noGrp="1"/>
          </p:cNvSpPr>
          <p:nvPr>
            <p:ph type="sldNum" sz="quarter" idx="10"/>
          </p:nvPr>
        </p:nvSpPr>
        <p:spPr/>
        <p:txBody>
          <a:bodyPr/>
          <a:lstStyle/>
          <a:p>
            <a:fld id="{77559160-4732-CB4A-B9B4-BA59C19CBCFF}" type="slidenum">
              <a:rPr kumimoji="1" lang="zh-CN" altLang="en-US" smtClean="0"/>
              <a:pPr/>
              <a:t>7</a:t>
            </a:fld>
            <a:endParaRPr kumimoji="1" lang="zh-CN" altLang="en-US"/>
          </a:p>
        </p:txBody>
      </p:sp>
    </p:spTree>
    <p:extLst>
      <p:ext uri="{BB962C8B-B14F-4D97-AF65-F5344CB8AC3E}">
        <p14:creationId xmlns:p14="http://schemas.microsoft.com/office/powerpoint/2010/main" val="3013929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     </a:t>
            </a:r>
          </a:p>
        </p:txBody>
      </p:sp>
      <p:sp>
        <p:nvSpPr>
          <p:cNvPr id="4" name="幻灯片编号占位符 3"/>
          <p:cNvSpPr>
            <a:spLocks noGrp="1"/>
          </p:cNvSpPr>
          <p:nvPr>
            <p:ph type="sldNum" sz="quarter" idx="10"/>
          </p:nvPr>
        </p:nvSpPr>
        <p:spPr/>
        <p:txBody>
          <a:bodyPr/>
          <a:lstStyle/>
          <a:p>
            <a:fld id="{77559160-4732-CB4A-B9B4-BA59C19CBCFF}" type="slidenum">
              <a:rPr kumimoji="1" lang="zh-CN" altLang="en-US" smtClean="0"/>
              <a:pPr/>
              <a:t>16</a:t>
            </a:fld>
            <a:endParaRPr kumimoji="1" lang="zh-CN" altLang="en-US"/>
          </a:p>
        </p:txBody>
      </p:sp>
    </p:spTree>
    <p:extLst>
      <p:ext uri="{BB962C8B-B14F-4D97-AF65-F5344CB8AC3E}">
        <p14:creationId xmlns:p14="http://schemas.microsoft.com/office/powerpoint/2010/main" val="13531127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     </a:t>
            </a:r>
          </a:p>
        </p:txBody>
      </p:sp>
      <p:sp>
        <p:nvSpPr>
          <p:cNvPr id="4" name="幻灯片编号占位符 3"/>
          <p:cNvSpPr>
            <a:spLocks noGrp="1"/>
          </p:cNvSpPr>
          <p:nvPr>
            <p:ph type="sldNum" sz="quarter" idx="10"/>
          </p:nvPr>
        </p:nvSpPr>
        <p:spPr/>
        <p:txBody>
          <a:bodyPr/>
          <a:lstStyle/>
          <a:p>
            <a:fld id="{77559160-4732-CB4A-B9B4-BA59C19CBCFF}" type="slidenum">
              <a:rPr kumimoji="1" lang="zh-CN" altLang="en-US" smtClean="0"/>
              <a:pPr/>
              <a:t>17</a:t>
            </a:fld>
            <a:endParaRPr kumimoji="1" lang="zh-CN" altLang="en-US"/>
          </a:p>
        </p:txBody>
      </p:sp>
    </p:spTree>
    <p:extLst>
      <p:ext uri="{BB962C8B-B14F-4D97-AF65-F5344CB8AC3E}">
        <p14:creationId xmlns:p14="http://schemas.microsoft.com/office/powerpoint/2010/main" val="13531127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     </a:t>
            </a:r>
          </a:p>
        </p:txBody>
      </p:sp>
      <p:sp>
        <p:nvSpPr>
          <p:cNvPr id="4" name="幻灯片编号占位符 3"/>
          <p:cNvSpPr>
            <a:spLocks noGrp="1"/>
          </p:cNvSpPr>
          <p:nvPr>
            <p:ph type="sldNum" sz="quarter" idx="10"/>
          </p:nvPr>
        </p:nvSpPr>
        <p:spPr/>
        <p:txBody>
          <a:bodyPr/>
          <a:lstStyle/>
          <a:p>
            <a:fld id="{77559160-4732-CB4A-B9B4-BA59C19CBCFF}" type="slidenum">
              <a:rPr kumimoji="1" lang="zh-CN" altLang="en-US" smtClean="0"/>
              <a:pPr/>
              <a:t>18</a:t>
            </a:fld>
            <a:endParaRPr kumimoji="1" lang="zh-CN" altLang="en-US"/>
          </a:p>
        </p:txBody>
      </p:sp>
    </p:spTree>
    <p:extLst>
      <p:ext uri="{BB962C8B-B14F-4D97-AF65-F5344CB8AC3E}">
        <p14:creationId xmlns:p14="http://schemas.microsoft.com/office/powerpoint/2010/main" val="13531127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kumimoji="1" lang="zh-CN" altLang="en-US" dirty="0"/>
              <a:t>     </a:t>
            </a:r>
          </a:p>
        </p:txBody>
      </p:sp>
      <p:sp>
        <p:nvSpPr>
          <p:cNvPr id="4" name="幻灯片编号占位符 3"/>
          <p:cNvSpPr>
            <a:spLocks noGrp="1"/>
          </p:cNvSpPr>
          <p:nvPr>
            <p:ph type="sldNum" sz="quarter" idx="10"/>
          </p:nvPr>
        </p:nvSpPr>
        <p:spPr/>
        <p:txBody>
          <a:bodyPr/>
          <a:lstStyle/>
          <a:p>
            <a:fld id="{77559160-4732-CB4A-B9B4-BA59C19CBCFF}" type="slidenum">
              <a:rPr kumimoji="1" lang="zh-CN" altLang="en-US" smtClean="0"/>
              <a:pPr/>
              <a:t>19</a:t>
            </a:fld>
            <a:endParaRPr kumimoji="1" lang="zh-CN" altLang="en-US"/>
          </a:p>
        </p:txBody>
      </p:sp>
    </p:spTree>
    <p:extLst>
      <p:ext uri="{BB962C8B-B14F-4D97-AF65-F5344CB8AC3E}">
        <p14:creationId xmlns:p14="http://schemas.microsoft.com/office/powerpoint/2010/main" val="135311276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8" name="Group 17"/>
          <p:cNvGrpSpPr/>
          <p:nvPr/>
        </p:nvGrpSpPr>
        <p:grpSpPr>
          <a:xfrm>
            <a:off x="0" y="0"/>
            <a:ext cx="9144677" cy="6858000"/>
            <a:chOff x="0" y="0"/>
            <a:chExt cx="9144677" cy="6858000"/>
          </a:xfrm>
        </p:grpSpPr>
        <p:pic>
          <p:nvPicPr>
            <p:cNvPr id="8" name="Picture 7" descr="SD-PanelTitle-R1.png"/>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1" name="Rectangle 10"/>
            <p:cNvSpPr/>
            <p:nvPr/>
          </p:nvSpPr>
          <p:spPr>
            <a:xfrm>
              <a:off x="1515532" y="1520422"/>
              <a:ext cx="6112935" cy="3818468"/>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descr="HDRibbonTitle-UniformTrim.png"/>
            <p:cNvPicPr>
              <a:picLocks noChangeAspect="1"/>
            </p:cNvPicPr>
            <p:nvPr/>
          </p:nvPicPr>
          <p:blipFill rotWithShape="1">
            <a:blip r:embed="rId3" cstate="email">
              <a:extLst>
                <a:ext uri="{28A0092B-C50C-407E-A947-70E740481C1C}">
                  <a14:useLocalDpi xmlns:a14="http://schemas.microsoft.com/office/drawing/2010/main" val="0"/>
                </a:ext>
              </a:extLst>
            </a:blip>
            <a:srcRect l="-2" r="47959"/>
            <a:stretch/>
          </p:blipFill>
          <p:spPr>
            <a:xfrm>
              <a:off x="0" y="3128434"/>
              <a:ext cx="1664208" cy="612648"/>
            </a:xfrm>
            <a:prstGeom prst="rect">
              <a:avLst/>
            </a:prstGeom>
          </p:spPr>
        </p:pic>
        <p:pic>
          <p:nvPicPr>
            <p:cNvPr id="13" name="Picture 12" descr="HDRibbonTitle-UniformTrim.png"/>
            <p:cNvPicPr>
              <a:picLocks noChangeAspect="1"/>
            </p:cNvPicPr>
            <p:nvPr/>
          </p:nvPicPr>
          <p:blipFill rotWithShape="1">
            <a:blip r:embed="rId3" cstate="email">
              <a:extLst>
                <a:ext uri="{28A0092B-C50C-407E-A947-70E740481C1C}">
                  <a14:useLocalDpi xmlns:a14="http://schemas.microsoft.com/office/drawing/2010/main" val="0"/>
                </a:ext>
              </a:extLst>
            </a:blip>
            <a:srcRect l="-2" r="47959"/>
            <a:stretch/>
          </p:blipFill>
          <p:spPr>
            <a:xfrm>
              <a:off x="7480469" y="3128434"/>
              <a:ext cx="1664208" cy="612648"/>
            </a:xfrm>
            <a:prstGeom prst="rect">
              <a:avLst/>
            </a:prstGeom>
          </p:spPr>
        </p:pic>
      </p:grpSp>
      <p:sp>
        <p:nvSpPr>
          <p:cNvPr id="2" name="Title 1"/>
          <p:cNvSpPr>
            <a:spLocks noGrp="1"/>
          </p:cNvSpPr>
          <p:nvPr>
            <p:ph type="ctrTitle"/>
          </p:nvPr>
        </p:nvSpPr>
        <p:spPr>
          <a:xfrm>
            <a:off x="1921934" y="1811863"/>
            <a:ext cx="5308866" cy="1515533"/>
          </a:xfrm>
        </p:spPr>
        <p:txBody>
          <a:bodyPr anchor="b">
            <a:noAutofit/>
          </a:bodyPr>
          <a:lstStyle>
            <a:lvl1pPr algn="ctr">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1921934" y="3598327"/>
            <a:ext cx="5308866" cy="1377651"/>
          </a:xfrm>
        </p:spPr>
        <p:txBody>
          <a:bodyPr anchor="t">
            <a:normAutofit/>
          </a:bodyPr>
          <a:lstStyle>
            <a:lvl1pPr marL="0" indent="0" algn="ctr">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6065417" y="5054602"/>
            <a:ext cx="673276" cy="279400"/>
          </a:xfrm>
        </p:spPr>
        <p:txBody>
          <a:bodyPr/>
          <a:lstStyle/>
          <a:p>
            <a:fld id="{B01F9CA3-105E-4857-9057-6DB6197DA786}" type="datetimeFigureOut">
              <a:rPr lang="en-US" smtClean="0"/>
              <a:pPr/>
              <a:t>11/15/2016</a:t>
            </a:fld>
            <a:endParaRPr lang="en-US"/>
          </a:p>
        </p:txBody>
      </p:sp>
      <p:sp>
        <p:nvSpPr>
          <p:cNvPr id="5" name="Footer Placeholder 4"/>
          <p:cNvSpPr>
            <a:spLocks noGrp="1"/>
          </p:cNvSpPr>
          <p:nvPr>
            <p:ph type="ftr" sz="quarter" idx="11"/>
          </p:nvPr>
        </p:nvSpPr>
        <p:spPr>
          <a:xfrm>
            <a:off x="1921934" y="5054602"/>
            <a:ext cx="4064860" cy="279400"/>
          </a:xfrm>
        </p:spPr>
        <p:txBody>
          <a:bodyPr/>
          <a:lstStyle/>
          <a:p>
            <a:endParaRPr lang="en-US"/>
          </a:p>
        </p:txBody>
      </p:sp>
      <p:sp>
        <p:nvSpPr>
          <p:cNvPr id="6" name="Slide Number Placeholder 5"/>
          <p:cNvSpPr>
            <a:spLocks noGrp="1"/>
          </p:cNvSpPr>
          <p:nvPr>
            <p:ph type="sldNum" sz="quarter" idx="12"/>
          </p:nvPr>
        </p:nvSpPr>
        <p:spPr>
          <a:xfrm>
            <a:off x="6817317" y="5054602"/>
            <a:ext cx="413483" cy="279400"/>
          </a:xfrm>
        </p:spPr>
        <p:txBody>
          <a:bodyPr/>
          <a:lstStyle/>
          <a:p>
            <a:fld id="{7F5CE407-6216-4202-80E4-A30DC2F709B2}" type="slidenum">
              <a:rPr lang="en-US" smtClean="0"/>
              <a:pPr/>
              <a:t>‹#›</a:t>
            </a:fld>
            <a:endParaRPr lang="en-US"/>
          </a:p>
        </p:txBody>
      </p:sp>
      <p:cxnSp>
        <p:nvCxnSpPr>
          <p:cNvPr id="15" name="Straight Connector 14"/>
          <p:cNvCxnSpPr/>
          <p:nvPr/>
        </p:nvCxnSpPr>
        <p:spPr>
          <a:xfrm>
            <a:off x="2019825" y="3471329"/>
            <a:ext cx="5113083"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29994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278465" y="235626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01F9CA3-105E-4857-9057-6DB6197DA786}" type="datetimeFigureOut">
              <a:rPr lang="en-US" smtClean="0"/>
              <a:pPr/>
              <a:t>11/15/2016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pPr/>
              <a:t>‹#›</a:t>
            </a:fld>
            <a:endParaRPr lang="en-US"/>
          </a:p>
        </p:txBody>
      </p:sp>
    </p:spTree>
    <p:extLst>
      <p:ext uri="{BB962C8B-B14F-4D97-AF65-F5344CB8AC3E}">
        <p14:creationId xmlns:p14="http://schemas.microsoft.com/office/powerpoint/2010/main" val="3576559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78465" y="1641413"/>
            <a:ext cx="6595534" cy="1822514"/>
          </a:xfrm>
        </p:spPr>
        <p:txBody>
          <a:bodyPr anchor="b">
            <a:normAutofit/>
          </a:bodyPr>
          <a:lstStyle>
            <a:lvl1pPr algn="ctr">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78465" y="3734859"/>
            <a:ext cx="6595534" cy="1090015"/>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01F9CA3-105E-4857-9057-6DB6197DA786}" type="datetimeFigureOut">
              <a:rPr lang="en-US" smtClean="0"/>
              <a:pPr/>
              <a:t>11/15/2016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pPr/>
              <a:t>‹#›</a:t>
            </a:fld>
            <a:endParaRPr lang="en-US"/>
          </a:p>
        </p:txBody>
      </p:sp>
      <p:cxnSp>
        <p:nvCxnSpPr>
          <p:cNvPr id="31" name="Straight Connector 30"/>
          <p:cNvCxnSpPr/>
          <p:nvPr/>
        </p:nvCxnSpPr>
        <p:spPr>
          <a:xfrm>
            <a:off x="1278466" y="3599392"/>
            <a:ext cx="6595533"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76472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278465" y="235626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1176866" y="915337"/>
            <a:ext cx="6798734" cy="130386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76866" y="2487168"/>
            <a:ext cx="3337560" cy="344728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5152" y="2487168"/>
            <a:ext cx="3337560" cy="344728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01F9CA3-105E-4857-9057-6DB6197DA786}" type="datetimeFigureOut">
              <a:rPr lang="en-US" smtClean="0"/>
              <a:pPr/>
              <a:t>11/15/2016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5CE407-6216-4202-80E4-A30DC2F709B2}" type="slidenum">
              <a:rPr lang="en-US" smtClean="0"/>
              <a:pPr/>
              <a:t>‹#›</a:t>
            </a:fld>
            <a:endParaRPr lang="en-US"/>
          </a:p>
        </p:txBody>
      </p:sp>
    </p:spTree>
    <p:extLst>
      <p:ext uri="{BB962C8B-B14F-4D97-AF65-F5344CB8AC3E}">
        <p14:creationId xmlns:p14="http://schemas.microsoft.com/office/powerpoint/2010/main" val="528162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76868"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76868" y="3243263"/>
            <a:ext cx="3337560" cy="2706624"/>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1832"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1832" y="3243263"/>
            <a:ext cx="3337560" cy="2706624"/>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01F9CA3-105E-4857-9057-6DB6197DA786}" type="datetimeFigureOut">
              <a:rPr lang="en-US" smtClean="0"/>
              <a:pPr/>
              <a:t>11/15/2016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F5CE407-6216-4202-80E4-A30DC2F709B2}" type="slidenum">
              <a:rPr lang="en-US" smtClean="0"/>
              <a:pPr/>
              <a:t>‹#›</a:t>
            </a:fld>
            <a:endParaRPr lang="en-US"/>
          </a:p>
        </p:txBody>
      </p:sp>
      <p:cxnSp>
        <p:nvCxnSpPr>
          <p:cNvPr id="41" name="Straight Connector 40"/>
          <p:cNvCxnSpPr/>
          <p:nvPr/>
        </p:nvCxnSpPr>
        <p:spPr>
          <a:xfrm>
            <a:off x="1278466" y="235467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717658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76865" y="915337"/>
            <a:ext cx="6798735" cy="1303867"/>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01F9CA3-105E-4857-9057-6DB6197DA786}" type="datetimeFigureOut">
              <a:rPr lang="en-US" smtClean="0"/>
              <a:pPr/>
              <a:t>11/15/2016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F5CE407-6216-4202-80E4-A30DC2F709B2}" type="slidenum">
              <a:rPr lang="en-US" smtClean="0"/>
              <a:pPr/>
              <a:t>‹#›</a:t>
            </a:fld>
            <a:endParaRPr lang="en-US"/>
          </a:p>
        </p:txBody>
      </p:sp>
      <p:cxnSp>
        <p:nvCxnSpPr>
          <p:cNvPr id="14" name="Straight Connector 13"/>
          <p:cNvCxnSpPr/>
          <p:nvPr/>
        </p:nvCxnSpPr>
        <p:spPr>
          <a:xfrm>
            <a:off x="1278466" y="235467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74971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1F9CA3-105E-4857-9057-6DB6197DA786}" type="datetimeFigureOut">
              <a:rPr lang="en-US" smtClean="0"/>
              <a:pPr/>
              <a:t>11/15/2016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F5CE407-6216-4202-80E4-A30DC2F709B2}" type="slidenum">
              <a:rPr lang="en-US" smtClean="0"/>
              <a:pPr/>
              <a:t>‹#›</a:t>
            </a:fld>
            <a:endParaRPr lang="en-US"/>
          </a:p>
        </p:txBody>
      </p:sp>
    </p:spTree>
    <p:extLst>
      <p:ext uri="{BB962C8B-B14F-4D97-AF65-F5344CB8AC3E}">
        <p14:creationId xmlns:p14="http://schemas.microsoft.com/office/powerpoint/2010/main" val="11405705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388534"/>
            <a:ext cx="2536798"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120062" y="982132"/>
            <a:ext cx="3855539" cy="4893735"/>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76865" y="3031065"/>
            <a:ext cx="2536798"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01F9CA3-105E-4857-9057-6DB6197DA786}" type="datetimeFigureOut">
              <a:rPr lang="en-US" smtClean="0"/>
              <a:pPr/>
              <a:t>11/15/2016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5CE407-6216-4202-80E4-A30DC2F709B2}" type="slidenum">
              <a:rPr lang="en-US" smtClean="0"/>
              <a:pPr/>
              <a:t>‹#›</a:t>
            </a:fld>
            <a:endParaRPr lang="en-US"/>
          </a:p>
        </p:txBody>
      </p:sp>
      <p:cxnSp>
        <p:nvCxnSpPr>
          <p:cNvPr id="16" name="Straight Connector 15"/>
          <p:cNvCxnSpPr/>
          <p:nvPr/>
        </p:nvCxnSpPr>
        <p:spPr>
          <a:xfrm>
            <a:off x="1278466" y="2912533"/>
            <a:ext cx="233359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304360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883832"/>
            <a:ext cx="3632202" cy="1371600"/>
          </a:xfrm>
        </p:spPr>
        <p:txBody>
          <a:bodyPr anchor="b">
            <a:normAutofit/>
          </a:bodyPr>
          <a:lstStyle>
            <a:lvl1pPr algn="ctr">
              <a:defRPr sz="24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5183069" y="1032933"/>
            <a:ext cx="2929463" cy="4792136"/>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176865" y="3255432"/>
            <a:ext cx="3632201" cy="182880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01F9CA3-105E-4857-9057-6DB6197DA786}" type="datetimeFigureOut">
              <a:rPr lang="en-US" smtClean="0"/>
              <a:pPr/>
              <a:t>11/15/2016</a:t>
            </a:fld>
            <a:endParaRPr lang="en-US"/>
          </a:p>
        </p:txBody>
      </p:sp>
      <p:sp>
        <p:nvSpPr>
          <p:cNvPr id="6" name="Footer Placeholder 5"/>
          <p:cNvSpPr>
            <a:spLocks noGrp="1"/>
          </p:cNvSpPr>
          <p:nvPr>
            <p:ph type="ftr" sz="quarter" idx="11"/>
          </p:nvPr>
        </p:nvSpPr>
        <p:spPr/>
        <p:txBody>
          <a:bodyPr/>
          <a:lstStyle/>
          <a:p>
            <a:r>
              <a:rPr lang="en-US" smtClean="0"/>
              <a:t>
              </a:t>
            </a:r>
            <a:endParaRPr lang="en-US" dirty="0"/>
          </a:p>
        </p:txBody>
      </p:sp>
      <p:sp>
        <p:nvSpPr>
          <p:cNvPr id="7" name="Slide Number Placeholder 6"/>
          <p:cNvSpPr>
            <a:spLocks noGrp="1"/>
          </p:cNvSpPr>
          <p:nvPr>
            <p:ph type="sldNum" sz="quarter" idx="12"/>
          </p:nvPr>
        </p:nvSpPr>
        <p:spPr/>
        <p:txBody>
          <a:bodyPr/>
          <a:lstStyle/>
          <a:p>
            <a:fld id="{7F5CE407-6216-4202-80E4-A30DC2F709B2}" type="slidenum">
              <a:rPr lang="en-US" smtClean="0"/>
              <a:pPr/>
              <a:t>‹#›</a:t>
            </a:fld>
            <a:endParaRPr lang="en-US"/>
          </a:p>
        </p:txBody>
      </p:sp>
    </p:spTree>
    <p:extLst>
      <p:ext uri="{BB962C8B-B14F-4D97-AF65-F5344CB8AC3E}">
        <p14:creationId xmlns:p14="http://schemas.microsoft.com/office/powerpoint/2010/main" val="450463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4815415"/>
            <a:ext cx="6798734"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26260" y="1032933"/>
            <a:ext cx="7091482" cy="3361269"/>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176866" y="5382153"/>
            <a:ext cx="6798734" cy="493712"/>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01F9CA3-105E-4857-9057-6DB6197DA786}" type="datetimeFigureOut">
              <a:rPr lang="en-US" smtClean="0"/>
              <a:pPr/>
              <a:t>11/15/2016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5CE407-6216-4202-80E4-A30DC2F709B2}" type="slidenum">
              <a:rPr lang="en-US" smtClean="0"/>
              <a:pPr/>
              <a:t>‹#›</a:t>
            </a:fld>
            <a:endParaRPr lang="en-US"/>
          </a:p>
        </p:txBody>
      </p:sp>
    </p:spTree>
    <p:extLst>
      <p:ext uri="{BB962C8B-B14F-4D97-AF65-F5344CB8AC3E}">
        <p14:creationId xmlns:p14="http://schemas.microsoft.com/office/powerpoint/2010/main" val="1068138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906873"/>
            <a:ext cx="6798734" cy="3097860"/>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76865" y="4275666"/>
            <a:ext cx="6798736" cy="1600202"/>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01F9CA3-105E-4857-9057-6DB6197DA786}" type="datetimeFigureOut">
              <a:rPr lang="en-US" smtClean="0"/>
              <a:pPr/>
              <a:t>11/15/2016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pPr/>
              <a:t>‹#›</a:t>
            </a:fld>
            <a:endParaRPr lang="en-US"/>
          </a:p>
        </p:txBody>
      </p:sp>
      <p:cxnSp>
        <p:nvCxnSpPr>
          <p:cNvPr id="15" name="Straight Connector 14"/>
          <p:cNvCxnSpPr/>
          <p:nvPr/>
        </p:nvCxnSpPr>
        <p:spPr>
          <a:xfrm>
            <a:off x="1278465" y="4140199"/>
            <a:ext cx="6606425"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885692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34333" y="982132"/>
            <a:ext cx="6400250"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00200" y="3352799"/>
            <a:ext cx="5892798" cy="651933"/>
          </a:xfrm>
        </p:spPr>
        <p:txBody>
          <a:bodyPr anchor="ctr">
            <a:normAutofit/>
          </a:bodyPr>
          <a:lstStyle>
            <a:lvl1pPr marL="0" indent="0" algn="r">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176863" y="4343400"/>
            <a:ext cx="6798738"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01F9CA3-105E-4857-9057-6DB6197DA786}" type="datetimeFigureOut">
              <a:rPr lang="en-US" smtClean="0"/>
              <a:pPr/>
              <a:t>11/15/2016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pPr/>
              <a:t>‹#›</a:t>
            </a:fld>
            <a:endParaRPr lang="en-US"/>
          </a:p>
        </p:txBody>
      </p:sp>
      <p:sp>
        <p:nvSpPr>
          <p:cNvPr id="14" name="TextBox 13"/>
          <p:cNvSpPr txBox="1"/>
          <p:nvPr/>
        </p:nvSpPr>
        <p:spPr>
          <a:xfrm>
            <a:off x="849969" y="905362"/>
            <a:ext cx="457319" cy="584776"/>
          </a:xfrm>
          <a:prstGeom prst="rect">
            <a:avLst/>
          </a:prstGeom>
        </p:spPr>
        <p:txBody>
          <a:bodyPr vert="horz" lIns="91440" tIns="45720" rIns="91440" bIns="45720" rtlCol="0" anchor="ctr">
            <a:noAutofit/>
          </a:bodyPr>
          <a:lstStyle/>
          <a:p>
            <a:pPr lvl="0"/>
            <a:r>
              <a:rPr lang="en-US" sz="7200" dirty="0">
                <a:solidFill>
                  <a:schemeClr val="tx1"/>
                </a:solidFill>
                <a:effectLst/>
              </a:rPr>
              <a:t>“</a:t>
            </a:r>
          </a:p>
        </p:txBody>
      </p:sp>
      <p:sp>
        <p:nvSpPr>
          <p:cNvPr id="15" name="TextBox 14"/>
          <p:cNvSpPr txBox="1"/>
          <p:nvPr/>
        </p:nvSpPr>
        <p:spPr>
          <a:xfrm>
            <a:off x="7633503" y="2827870"/>
            <a:ext cx="457319" cy="584776"/>
          </a:xfrm>
          <a:prstGeom prst="rect">
            <a:avLst/>
          </a:prstGeom>
        </p:spPr>
        <p:txBody>
          <a:bodyPr vert="horz" lIns="91440" tIns="45720" rIns="91440" bIns="45720" rtlCol="0" anchor="ctr">
            <a:noAutofit/>
          </a:bodyPr>
          <a:lstStyle/>
          <a:p>
            <a:pPr lvl="0" algn="r"/>
            <a:r>
              <a:rPr lang="en-US" sz="7200" dirty="0">
                <a:solidFill>
                  <a:schemeClr val="tx1"/>
                </a:solidFill>
                <a:effectLst/>
              </a:rPr>
              <a:t>”</a:t>
            </a:r>
          </a:p>
        </p:txBody>
      </p:sp>
      <p:cxnSp>
        <p:nvCxnSpPr>
          <p:cNvPr id="19" name="Straight Connector 18"/>
          <p:cNvCxnSpPr/>
          <p:nvPr/>
        </p:nvCxnSpPr>
        <p:spPr>
          <a:xfrm>
            <a:off x="1278466" y="4140199"/>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790802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76869" y="3308581"/>
            <a:ext cx="679872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76868" y="4777381"/>
            <a:ext cx="6798730" cy="8604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01F9CA3-105E-4857-9057-6DB6197DA786}" type="datetimeFigureOut">
              <a:rPr lang="en-US" smtClean="0"/>
              <a:pPr/>
              <a:t>11/15/2016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pPr/>
              <a:t>‹#›</a:t>
            </a:fld>
            <a:endParaRPr lang="en-US"/>
          </a:p>
        </p:txBody>
      </p:sp>
    </p:spTree>
    <p:extLst>
      <p:ext uri="{BB962C8B-B14F-4D97-AF65-F5344CB8AC3E}">
        <p14:creationId xmlns:p14="http://schemas.microsoft.com/office/powerpoint/2010/main" val="13812853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09416" y="982132"/>
            <a:ext cx="632516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8" name="Text Placeholder 2"/>
          <p:cNvSpPr>
            <a:spLocks noGrp="1"/>
          </p:cNvSpPr>
          <p:nvPr>
            <p:ph type="body" idx="13"/>
          </p:nvPr>
        </p:nvSpPr>
        <p:spPr>
          <a:xfrm>
            <a:off x="1176868" y="3639312"/>
            <a:ext cx="6798730" cy="886968"/>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176865" y="4529667"/>
            <a:ext cx="6798736" cy="13462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01F9CA3-105E-4857-9057-6DB6197DA786}" type="datetimeFigureOut">
              <a:rPr lang="en-US" smtClean="0"/>
              <a:pPr/>
              <a:t>11/15/2016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pPr/>
              <a:t>‹#›</a:t>
            </a:fld>
            <a:endParaRPr lang="en-US"/>
          </a:p>
        </p:txBody>
      </p:sp>
      <p:sp>
        <p:nvSpPr>
          <p:cNvPr id="12" name="TextBox 11"/>
          <p:cNvSpPr txBox="1"/>
          <p:nvPr/>
        </p:nvSpPr>
        <p:spPr>
          <a:xfrm>
            <a:off x="878060" y="896895"/>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7649796" y="2607728"/>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278466" y="342900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640483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76865" y="982131"/>
            <a:ext cx="6798734" cy="2294467"/>
          </a:xfrm>
        </p:spPr>
        <p:txBody>
          <a:bodyPr vert="horz" lIns="91440" tIns="45720" rIns="91440" bIns="45720" rtlCol="0" anchor="ctr">
            <a:normAutofit/>
          </a:bodyPr>
          <a:lstStyle>
            <a:lvl1pPr>
              <a:defRPr lang="en-US" sz="3200" b="0" dirty="0"/>
            </a:lvl1pPr>
          </a:lstStyle>
          <a:p>
            <a:pPr marL="0" lvl="0"/>
            <a:r>
              <a:rPr lang="en-US" smtClean="0"/>
              <a:t>Click to edit Master title style</a:t>
            </a:r>
            <a:endParaRPr lang="en-US" dirty="0"/>
          </a:p>
        </p:txBody>
      </p:sp>
      <p:sp>
        <p:nvSpPr>
          <p:cNvPr id="14" name="Text Placeholder 2"/>
          <p:cNvSpPr>
            <a:spLocks noGrp="1"/>
          </p:cNvSpPr>
          <p:nvPr>
            <p:ph type="body" idx="13"/>
          </p:nvPr>
        </p:nvSpPr>
        <p:spPr>
          <a:xfrm>
            <a:off x="1176868" y="3566160"/>
            <a:ext cx="6798730" cy="905256"/>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176866" y="4470400"/>
            <a:ext cx="6798734" cy="1405467"/>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01F9CA3-105E-4857-9057-6DB6197DA786}" type="datetimeFigureOut">
              <a:rPr lang="en-US" smtClean="0"/>
              <a:pPr/>
              <a:t>11/15/2016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pPr/>
              <a:t>‹#›</a:t>
            </a:fld>
            <a:endParaRPr lang="en-US"/>
          </a:p>
        </p:txBody>
      </p:sp>
      <p:cxnSp>
        <p:nvCxnSpPr>
          <p:cNvPr id="15" name="Straight Connector 14"/>
          <p:cNvCxnSpPr/>
          <p:nvPr/>
        </p:nvCxnSpPr>
        <p:spPr>
          <a:xfrm>
            <a:off x="1278469" y="3429000"/>
            <a:ext cx="6606421"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436157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76865" y="2490135"/>
            <a:ext cx="6798736" cy="3385733"/>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01F9CA3-105E-4857-9057-6DB6197DA786}" type="datetimeFigureOut">
              <a:rPr lang="en-US" smtClean="0"/>
              <a:pPr/>
              <a:t>11/15/2016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pPr/>
              <a:t>‹#›</a:t>
            </a:fld>
            <a:endParaRPr lang="en-US"/>
          </a:p>
        </p:txBody>
      </p:sp>
      <p:cxnSp>
        <p:nvCxnSpPr>
          <p:cNvPr id="14" name="Straight Connector 13"/>
          <p:cNvCxnSpPr/>
          <p:nvPr/>
        </p:nvCxnSpPr>
        <p:spPr>
          <a:xfrm>
            <a:off x="1278466" y="2354670"/>
            <a:ext cx="660642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638784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356667" y="906873"/>
            <a:ext cx="1618930" cy="496899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76867" y="906873"/>
            <a:ext cx="4915509" cy="4968993"/>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01F9CA3-105E-4857-9057-6DB6197DA786}" type="datetimeFigureOut">
              <a:rPr lang="en-US" smtClean="0"/>
              <a:pPr/>
              <a:t>11/15/2016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pPr/>
              <a:t>‹#›</a:t>
            </a:fld>
            <a:endParaRPr lang="en-US"/>
          </a:p>
        </p:txBody>
      </p:sp>
      <p:cxnSp>
        <p:nvCxnSpPr>
          <p:cNvPr id="14" name="Straight Connector 13"/>
          <p:cNvCxnSpPr/>
          <p:nvPr/>
        </p:nvCxnSpPr>
        <p:spPr>
          <a:xfrm>
            <a:off x="6245512" y="906873"/>
            <a:ext cx="0" cy="4968993"/>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523165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9152467" cy="6858000"/>
            <a:chOff x="0" y="0"/>
            <a:chExt cx="9152467" cy="6858000"/>
          </a:xfrm>
        </p:grpSpPr>
        <p:pic>
          <p:nvPicPr>
            <p:cNvPr id="8" name="Picture 7" descr="SD-PanelContent.png"/>
            <p:cNvPicPr>
              <a:picLocks noChangeAspect="1"/>
            </p:cNvPicPr>
            <p:nvPr/>
          </p:nvPicPr>
          <p:blipFill>
            <a:blip r:embed="rId19" cstate="email">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9" name="Rectangle 8"/>
            <p:cNvSpPr/>
            <p:nvPr/>
          </p:nvSpPr>
          <p:spPr>
            <a:xfrm>
              <a:off x="553888" y="542807"/>
              <a:ext cx="8039776" cy="5756392"/>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cstate="email">
              <a:extLst>
                <a:ext uri="{28A0092B-C50C-407E-A947-70E740481C1C}">
                  <a14:useLocalDpi xmlns:a14="http://schemas.microsoft.com/office/drawing/2010/main" val="0"/>
                </a:ext>
              </a:extLst>
            </a:blip>
            <a:srcRect l="1" r="14240"/>
            <a:stretch/>
          </p:blipFill>
          <p:spPr>
            <a:xfrm>
              <a:off x="0" y="3128434"/>
              <a:ext cx="685800" cy="606425"/>
            </a:xfrm>
            <a:prstGeom prst="rect">
              <a:avLst/>
            </a:prstGeom>
          </p:spPr>
        </p:pic>
        <p:pic>
          <p:nvPicPr>
            <p:cNvPr id="11" name="Picture 10" descr="HDRibbonContent-UniformTrim.png"/>
            <p:cNvPicPr>
              <a:picLocks noChangeAspect="1"/>
            </p:cNvPicPr>
            <p:nvPr/>
          </p:nvPicPr>
          <p:blipFill rotWithShape="1">
            <a:blip r:embed="rId20" cstate="email">
              <a:extLst>
                <a:ext uri="{28A0092B-C50C-407E-A947-70E740481C1C}">
                  <a14:useLocalDpi xmlns:a14="http://schemas.microsoft.com/office/drawing/2010/main" val="0"/>
                </a:ext>
              </a:extLst>
            </a:blip>
            <a:srcRect l="1" r="14240"/>
            <a:stretch/>
          </p:blipFill>
          <p:spPr>
            <a:xfrm>
              <a:off x="8466667" y="3128434"/>
              <a:ext cx="685800" cy="606425"/>
            </a:xfrm>
            <a:prstGeom prst="rect">
              <a:avLst/>
            </a:prstGeom>
          </p:spPr>
        </p:pic>
      </p:grpSp>
      <p:sp>
        <p:nvSpPr>
          <p:cNvPr id="2" name="Title Placeholder 1"/>
          <p:cNvSpPr>
            <a:spLocks noGrp="1"/>
          </p:cNvSpPr>
          <p:nvPr>
            <p:ph type="title"/>
          </p:nvPr>
        </p:nvSpPr>
        <p:spPr>
          <a:xfrm>
            <a:off x="1176866" y="915337"/>
            <a:ext cx="6798734"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76865" y="2490135"/>
            <a:ext cx="6798736" cy="3444997"/>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356670" y="5960533"/>
            <a:ext cx="1148283"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01F9CA3-105E-4857-9057-6DB6197DA786}" type="datetimeFigureOut">
              <a:rPr lang="en-US" smtClean="0"/>
              <a:pPr/>
              <a:t>11/15/2016</a:t>
            </a:fld>
            <a:endParaRPr lang="en-US"/>
          </a:p>
        </p:txBody>
      </p:sp>
      <p:sp>
        <p:nvSpPr>
          <p:cNvPr id="5" name="Footer Placeholder 4"/>
          <p:cNvSpPr>
            <a:spLocks noGrp="1"/>
          </p:cNvSpPr>
          <p:nvPr>
            <p:ph type="ftr" sz="quarter" idx="3"/>
          </p:nvPr>
        </p:nvSpPr>
        <p:spPr>
          <a:xfrm>
            <a:off x="1176865" y="5960533"/>
            <a:ext cx="5104667"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7580091" y="5960533"/>
            <a:ext cx="39551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F5CE407-6216-4202-80E4-A30DC2F709B2}" type="slidenum">
              <a:rPr lang="en-US" smtClean="0"/>
              <a:pPr/>
              <a:t>‹#›</a:t>
            </a:fld>
            <a:endParaRPr lang="en-US"/>
          </a:p>
        </p:txBody>
      </p:sp>
    </p:spTree>
    <p:extLst>
      <p:ext uri="{BB962C8B-B14F-4D97-AF65-F5344CB8AC3E}">
        <p14:creationId xmlns:p14="http://schemas.microsoft.com/office/powerpoint/2010/main" val="544961073"/>
      </p:ext>
    </p:extLst>
  </p:cSld>
  <p:clrMap bg1="lt1" tx1="dk1" bg2="lt2" tx2="dk2" accent1="accent1" accent2="accent2" accent3="accent3" accent4="accent4" accent5="accent5" accent6="accent6" hlink="hlink" folHlink="folHlink"/>
  <p:sldLayoutIdLst>
    <p:sldLayoutId id="2147484088" r:id="rId1"/>
    <p:sldLayoutId id="2147484089" r:id="rId2"/>
    <p:sldLayoutId id="2147484090" r:id="rId3"/>
    <p:sldLayoutId id="2147484091" r:id="rId4"/>
    <p:sldLayoutId id="2147484092" r:id="rId5"/>
    <p:sldLayoutId id="2147484093" r:id="rId6"/>
    <p:sldLayoutId id="2147484094" r:id="rId7"/>
    <p:sldLayoutId id="2147484095" r:id="rId8"/>
    <p:sldLayoutId id="2147484096" r:id="rId9"/>
    <p:sldLayoutId id="2147484097" r:id="rId10"/>
    <p:sldLayoutId id="2147484098" r:id="rId11"/>
    <p:sldLayoutId id="2147484099" r:id="rId12"/>
    <p:sldLayoutId id="2147484100" r:id="rId13"/>
    <p:sldLayoutId id="2147484101" r:id="rId14"/>
    <p:sldLayoutId id="2147484102" r:id="rId15"/>
    <p:sldLayoutId id="2147484103" r:id="rId16"/>
    <p:sldLayoutId id="2147484104" r:id="rId17"/>
  </p:sldLayoutIdLst>
  <p:txStyles>
    <p:titleStyle>
      <a:lvl1pPr algn="ctr" defTabSz="457200" rtl="0" eaLnBrk="1" latinLnBrk="0" hangingPunct="1">
        <a:spcBef>
          <a:spcPct val="0"/>
        </a:spcBef>
        <a:buNone/>
        <a:defRPr sz="40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5.jpeg"/><Relationship Id="rId4" Type="http://schemas.openxmlformats.org/officeDocument/2006/relationships/image" Target="../media/image14.jpeg"/></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nvPr>
        </p:nvSpPr>
        <p:spPr>
          <a:xfrm>
            <a:off x="2645842" y="5986744"/>
            <a:ext cx="6498158" cy="484480"/>
          </a:xfrm>
        </p:spPr>
        <p:txBody>
          <a:bodyPr>
            <a:normAutofit fontScale="90000"/>
          </a:bodyPr>
          <a:lstStyle/>
          <a:p>
            <a:r>
              <a:rPr kumimoji="1" lang="en-US" altLang="zh-CN" sz="2800" b="1" dirty="0" smtClean="0">
                <a:solidFill>
                  <a:schemeClr val="tx1"/>
                </a:solidFill>
              </a:rPr>
              <a:t>                PRESENTED BY: </a:t>
            </a:r>
            <a:r>
              <a:rPr kumimoji="1" lang="en-US" altLang="zh-CN" sz="2800" b="1" i="1" dirty="0" smtClean="0">
                <a:solidFill>
                  <a:schemeClr val="accent4">
                    <a:lumMod val="75000"/>
                  </a:schemeClr>
                </a:solidFill>
              </a:rPr>
              <a:t>TITAN GROUP</a:t>
            </a:r>
            <a:endParaRPr kumimoji="1" lang="zh-CN" altLang="en-US" sz="2800" b="1" i="1" dirty="0">
              <a:solidFill>
                <a:schemeClr val="accent4">
                  <a:lumMod val="75000"/>
                </a:schemeClr>
              </a:solidFill>
            </a:endParaRPr>
          </a:p>
        </p:txBody>
      </p:sp>
      <p:sp>
        <p:nvSpPr>
          <p:cNvPr id="3" name="Rectangle 2"/>
          <p:cNvSpPr/>
          <p:nvPr/>
        </p:nvSpPr>
        <p:spPr>
          <a:xfrm>
            <a:off x="1263317" y="-304640"/>
            <a:ext cx="6990348" cy="1538883"/>
          </a:xfrm>
          <a:prstGeom prst="rect">
            <a:avLst/>
          </a:prstGeom>
          <a:noFill/>
        </p:spPr>
        <p:txBody>
          <a:bodyPr wrap="square" lIns="91440" tIns="45720" rIns="91440" bIns="45720">
            <a:spAutoFit/>
          </a:bodyPr>
          <a:lstStyle/>
          <a:p>
            <a:pPr algn="ctr"/>
            <a:endParaRPr kumimoji="1" lang="en-US" altLang="zh-CN" sz="5400" b="1" spc="50" dirty="0">
              <a:ln w="0"/>
              <a:solidFill>
                <a:schemeClr val="bg2"/>
              </a:solidFill>
              <a:effectLst>
                <a:innerShdw blurRad="63500" dist="50800" dir="13500000">
                  <a:srgbClr val="000000">
                    <a:alpha val="50000"/>
                  </a:srgbClr>
                </a:innerShdw>
              </a:effectLst>
            </a:endParaRPr>
          </a:p>
          <a:p>
            <a:pPr algn="ctr"/>
            <a:r>
              <a:rPr kumimoji="1" lang="en-US" altLang="zh-CN" sz="4000" b="1" cap="none" spc="50" dirty="0" smtClean="0">
                <a:ln w="0"/>
                <a:solidFill>
                  <a:schemeClr val="accent4">
                    <a:lumMod val="75000"/>
                  </a:schemeClr>
                </a:solidFill>
                <a:effectLst>
                  <a:innerShdw blurRad="63500" dist="50800" dir="13500000">
                    <a:srgbClr val="000000">
                      <a:alpha val="50000"/>
                    </a:srgbClr>
                  </a:innerShdw>
                </a:effectLst>
              </a:rPr>
              <a:t>TALENT</a:t>
            </a:r>
            <a:r>
              <a:rPr kumimoji="1" lang="zh-CN" altLang="en-US" sz="4000" b="1" cap="none" spc="50" dirty="0" smtClean="0">
                <a:ln w="0"/>
                <a:solidFill>
                  <a:schemeClr val="accent4">
                    <a:lumMod val="75000"/>
                  </a:schemeClr>
                </a:solidFill>
                <a:effectLst>
                  <a:innerShdw blurRad="63500" dist="50800" dir="13500000">
                    <a:srgbClr val="000000">
                      <a:alpha val="50000"/>
                    </a:srgbClr>
                  </a:innerShdw>
                </a:effectLst>
              </a:rPr>
              <a:t> </a:t>
            </a:r>
            <a:r>
              <a:rPr kumimoji="1" lang="en-US" altLang="zh-CN" sz="4000" b="1" cap="none" spc="50" dirty="0">
                <a:ln w="0"/>
                <a:solidFill>
                  <a:schemeClr val="accent4">
                    <a:lumMod val="75000"/>
                  </a:schemeClr>
                </a:solidFill>
                <a:effectLst>
                  <a:innerShdw blurRad="63500" dist="50800" dir="13500000">
                    <a:srgbClr val="000000">
                      <a:alpha val="50000"/>
                    </a:srgbClr>
                  </a:innerShdw>
                </a:effectLst>
              </a:rPr>
              <a:t>MANAGEMENT</a:t>
            </a:r>
            <a:endParaRPr lang="en-US" sz="4000" b="1" cap="none" spc="50" dirty="0">
              <a:ln w="0"/>
              <a:solidFill>
                <a:schemeClr val="accent4">
                  <a:lumMod val="75000"/>
                </a:schemeClr>
              </a:solidFill>
              <a:effectLst>
                <a:innerShdw blurRad="63500" dist="50800" dir="13500000">
                  <a:srgbClr val="000000">
                    <a:alpha val="50000"/>
                  </a:srgbClr>
                </a:innerShdw>
              </a:effectLst>
            </a:endParaRP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40261" y="1453438"/>
            <a:ext cx="6350000" cy="4191000"/>
          </a:xfrm>
          <a:prstGeom prst="rect">
            <a:avLst/>
          </a:prstGeom>
        </p:spPr>
      </p:pic>
    </p:spTree>
    <p:extLst>
      <p:ext uri="{BB962C8B-B14F-4D97-AF65-F5344CB8AC3E}">
        <p14:creationId xmlns:p14="http://schemas.microsoft.com/office/powerpoint/2010/main" val="320026538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5800" y="661737"/>
            <a:ext cx="7748337" cy="5534525"/>
          </a:xfrm>
          <a:prstGeom prst="rect">
            <a:avLst/>
          </a:prstGeom>
        </p:spPr>
      </p:pic>
    </p:spTree>
    <p:extLst>
      <p:ext uri="{BB962C8B-B14F-4D97-AF65-F5344CB8AC3E}">
        <p14:creationId xmlns:p14="http://schemas.microsoft.com/office/powerpoint/2010/main" val="122797092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idx="4294967295"/>
          </p:nvPr>
        </p:nvSpPr>
        <p:spPr>
          <a:xfrm>
            <a:off x="216568" y="529261"/>
            <a:ext cx="8042275" cy="822325"/>
          </a:xfrm>
        </p:spPr>
        <p:txBody>
          <a:bodyPr/>
          <a:lstStyle/>
          <a:p>
            <a:r>
              <a:rPr kumimoji="1" lang="en-US" altLang="zh-CN" b="1" dirty="0">
                <a:solidFill>
                  <a:schemeClr val="accent4">
                    <a:lumMod val="75000"/>
                  </a:schemeClr>
                </a:solidFill>
              </a:rPr>
              <a:t>What is a Talent</a:t>
            </a:r>
            <a:endParaRPr kumimoji="1" lang="zh-CN" altLang="en-US" b="1" dirty="0">
              <a:solidFill>
                <a:schemeClr val="accent4">
                  <a:lumMod val="75000"/>
                </a:schemeClr>
              </a:solidFill>
            </a:endParaRPr>
          </a:p>
        </p:txBody>
      </p:sp>
      <p:sp>
        <p:nvSpPr>
          <p:cNvPr id="3" name="内容占位符 2"/>
          <p:cNvSpPr>
            <a:spLocks noGrp="1"/>
          </p:cNvSpPr>
          <p:nvPr>
            <p:ph idx="4294967295"/>
          </p:nvPr>
        </p:nvSpPr>
        <p:spPr>
          <a:xfrm>
            <a:off x="541421" y="1351586"/>
            <a:ext cx="8049126" cy="5201614"/>
          </a:xfrm>
        </p:spPr>
        <p:txBody>
          <a:bodyPr/>
          <a:lstStyle/>
          <a:p>
            <a:r>
              <a:rPr kumimoji="1" lang="en-US" altLang="zh-CN" sz="2000" dirty="0">
                <a:latin typeface="Arial" charset="0"/>
                <a:ea typeface="Arial" charset="0"/>
                <a:cs typeface="Arial" charset="0"/>
              </a:rPr>
              <a:t>According to the Oxford Dictionary</a:t>
            </a:r>
            <a:r>
              <a:rPr kumimoji="1" lang="en-US" altLang="zh-CN" sz="2000" dirty="0"/>
              <a:t>, </a:t>
            </a:r>
            <a:r>
              <a:rPr kumimoji="1" lang="en-US" altLang="zh-CN" sz="2000" b="1" dirty="0">
                <a:solidFill>
                  <a:schemeClr val="accent4">
                    <a:lumMod val="75000"/>
                  </a:schemeClr>
                </a:solidFill>
              </a:rPr>
              <a:t>“</a:t>
            </a:r>
            <a:r>
              <a:rPr kumimoji="1" lang="en-US" altLang="zh-CN" sz="2000" b="1" i="1" dirty="0">
                <a:solidFill>
                  <a:schemeClr val="accent4">
                    <a:lumMod val="75000"/>
                  </a:schemeClr>
                </a:solidFill>
                <a:latin typeface="+mj-ea"/>
                <a:ea typeface="+mj-ea"/>
              </a:rPr>
              <a:t>A natural aptitude or skill.</a:t>
            </a:r>
            <a:r>
              <a:rPr kumimoji="1" lang="en-US" altLang="zh-CN" sz="2000" b="1" dirty="0">
                <a:solidFill>
                  <a:schemeClr val="accent4">
                    <a:lumMod val="75000"/>
                  </a:schemeClr>
                </a:solidFill>
              </a:rPr>
              <a:t>”</a:t>
            </a:r>
          </a:p>
          <a:p>
            <a:r>
              <a:rPr kumimoji="1" lang="en-US" altLang="zh-CN" sz="2000" dirty="0">
                <a:latin typeface="Arial" charset="0"/>
                <a:ea typeface="Arial" charset="0"/>
                <a:cs typeface="Arial" charset="0"/>
              </a:rPr>
              <a:t>Talented and Skilled</a:t>
            </a:r>
          </a:p>
          <a:p>
            <a:pPr marL="0" indent="0">
              <a:buNone/>
            </a:pPr>
            <a:r>
              <a:rPr kumimoji="1" lang="en-US" altLang="zh-CN" sz="1600" dirty="0"/>
              <a:t>      </a:t>
            </a:r>
            <a:r>
              <a:rPr kumimoji="1" lang="en-US" altLang="zh-CN" sz="1600" dirty="0">
                <a:solidFill>
                  <a:schemeClr val="accent4">
                    <a:lumMod val="75000"/>
                  </a:schemeClr>
                </a:solidFill>
                <a:latin typeface="Arial" charset="0"/>
                <a:ea typeface="Arial" charset="0"/>
                <a:cs typeface="Arial" charset="0"/>
              </a:rPr>
              <a:t>Talented + Unskilled = Pass</a:t>
            </a:r>
          </a:p>
          <a:p>
            <a:pPr marL="0" indent="0">
              <a:buNone/>
            </a:pPr>
            <a:r>
              <a:rPr kumimoji="1" lang="en-US" altLang="zh-CN" sz="1600" dirty="0">
                <a:solidFill>
                  <a:schemeClr val="accent4">
                    <a:lumMod val="75000"/>
                  </a:schemeClr>
                </a:solidFill>
                <a:latin typeface="Arial" charset="0"/>
                <a:ea typeface="Arial" charset="0"/>
                <a:cs typeface="Arial" charset="0"/>
              </a:rPr>
              <a:t>      Skilled + Untalented = Merit</a:t>
            </a:r>
          </a:p>
          <a:p>
            <a:pPr marL="0" indent="0">
              <a:buNone/>
            </a:pPr>
            <a:r>
              <a:rPr kumimoji="1" lang="en-US" altLang="zh-CN" sz="1600" dirty="0">
                <a:solidFill>
                  <a:schemeClr val="accent4">
                    <a:lumMod val="75000"/>
                  </a:schemeClr>
                </a:solidFill>
                <a:latin typeface="Arial" charset="0"/>
                <a:ea typeface="Arial" charset="0"/>
                <a:cs typeface="Arial" charset="0"/>
              </a:rPr>
              <a:t>      Talented + Skilled = </a:t>
            </a:r>
            <a:r>
              <a:rPr kumimoji="1" lang="en-US" altLang="zh-CN" sz="1600" dirty="0" smtClean="0">
                <a:solidFill>
                  <a:schemeClr val="accent4">
                    <a:lumMod val="75000"/>
                  </a:schemeClr>
                </a:solidFill>
                <a:latin typeface="Arial" charset="0"/>
                <a:ea typeface="Arial" charset="0"/>
                <a:cs typeface="Arial" charset="0"/>
              </a:rPr>
              <a:t>Distinction</a:t>
            </a:r>
          </a:p>
          <a:p>
            <a:pPr marL="0" indent="0">
              <a:buNone/>
            </a:pPr>
            <a:endParaRPr kumimoji="1" lang="en-US" altLang="zh-CN" sz="1600" dirty="0"/>
          </a:p>
          <a:p>
            <a:r>
              <a:rPr kumimoji="1" lang="en-US" altLang="zh-CN" sz="2000" dirty="0">
                <a:latin typeface="Arial" charset="0"/>
                <a:ea typeface="Arial" charset="0"/>
                <a:cs typeface="Arial" charset="0"/>
              </a:rPr>
              <a:t>My favorite examples of </a:t>
            </a:r>
            <a:r>
              <a:rPr kumimoji="1" lang="en-US" altLang="zh-CN" sz="2000" b="1" dirty="0">
                <a:solidFill>
                  <a:schemeClr val="accent4">
                    <a:lumMod val="75000"/>
                  </a:schemeClr>
                </a:solidFill>
              </a:rPr>
              <a:t>“Talented + Skilled” Nowadays:</a:t>
            </a:r>
          </a:p>
          <a:p>
            <a:pPr marL="0" indent="0">
              <a:buNone/>
            </a:pPr>
            <a:endParaRPr kumimoji="1" lang="en-US" altLang="zh-CN" dirty="0"/>
          </a:p>
        </p:txBody>
      </p:sp>
      <p:pic>
        <p:nvPicPr>
          <p:cNvPr id="4" name="图片 3" descr="6360489455192162291563850737_Trump.jpg"/>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075177" y="4281749"/>
            <a:ext cx="2623550" cy="2068650"/>
          </a:xfrm>
          <a:prstGeom prst="rect">
            <a:avLst/>
          </a:prstGeom>
        </p:spPr>
      </p:pic>
      <p:pic>
        <p:nvPicPr>
          <p:cNvPr id="6" name="图片 5" descr="david_cameron_0.jpg"/>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639190" y="4281749"/>
            <a:ext cx="2351765" cy="2024637"/>
          </a:xfrm>
          <a:prstGeom prst="rect">
            <a:avLst/>
          </a:prstGeom>
        </p:spPr>
      </p:pic>
      <p:pic>
        <p:nvPicPr>
          <p:cNvPr id="9" name="图片 8" descr="屏幕快照 2016-11-12 07.18.22.png"/>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5347862" y="1913020"/>
            <a:ext cx="2910981" cy="1287379"/>
          </a:xfrm>
          <a:prstGeom prst="rect">
            <a:avLst/>
          </a:prstGeom>
          <a:solidFill>
            <a:schemeClr val="accent6"/>
          </a:solidFill>
          <a:ln>
            <a:solidFill>
              <a:schemeClr val="accent4">
                <a:lumMod val="50000"/>
              </a:schemeClr>
            </a:solidFill>
          </a:ln>
        </p:spPr>
      </p:pic>
      <p:pic>
        <p:nvPicPr>
          <p:cNvPr id="10" name="图片 9" descr="屏幕快照 2016-11-12 07.19.58.png"/>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5782948" y="4281750"/>
            <a:ext cx="2723378" cy="2024636"/>
          </a:xfrm>
          <a:prstGeom prst="rect">
            <a:avLst/>
          </a:prstGeom>
        </p:spPr>
      </p:pic>
    </p:spTree>
    <p:extLst>
      <p:ext uri="{BB962C8B-B14F-4D97-AF65-F5344CB8AC3E}">
        <p14:creationId xmlns:p14="http://schemas.microsoft.com/office/powerpoint/2010/main" val="3240931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checkerboard(across)">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dissolv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45" presetClass="entr" presetSubtype="0"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2000"/>
                                        <p:tgtEl>
                                          <p:spTgt spid="9"/>
                                        </p:tgtEl>
                                      </p:cBhvr>
                                    </p:animEffect>
                                    <p:anim calcmode="lin" valueType="num">
                                      <p:cBhvr>
                                        <p:cTn id="23" dur="2000" fill="hold"/>
                                        <p:tgtEl>
                                          <p:spTgt spid="9"/>
                                        </p:tgtEl>
                                        <p:attrNameLst>
                                          <p:attrName>ppt_w</p:attrName>
                                        </p:attrNameLst>
                                      </p:cBhvr>
                                      <p:tavLst>
                                        <p:tav tm="0" fmla="#ppt_w*sin(2.5*pi*$)">
                                          <p:val>
                                            <p:fltVal val="0"/>
                                          </p:val>
                                        </p:tav>
                                        <p:tav tm="100000">
                                          <p:val>
                                            <p:fltVal val="1"/>
                                          </p:val>
                                        </p:tav>
                                      </p:tavLst>
                                    </p:anim>
                                    <p:anim calcmode="lin" valueType="num">
                                      <p:cBhvr>
                                        <p:cTn id="24" dur="2000" fill="hold"/>
                                        <p:tgtEl>
                                          <p:spTgt spid="9"/>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idx="4294967295"/>
          </p:nvPr>
        </p:nvSpPr>
        <p:spPr>
          <a:xfrm>
            <a:off x="283577" y="663493"/>
            <a:ext cx="8042275" cy="554037"/>
          </a:xfrm>
        </p:spPr>
        <p:txBody>
          <a:bodyPr>
            <a:noAutofit/>
          </a:bodyPr>
          <a:lstStyle/>
          <a:p>
            <a:r>
              <a:rPr kumimoji="1" lang="en-US" altLang="zh-CN" sz="3200" b="1" dirty="0">
                <a:solidFill>
                  <a:schemeClr val="accent4">
                    <a:lumMod val="75000"/>
                  </a:schemeClr>
                </a:solidFill>
                <a:latin typeface="Arial" charset="0"/>
                <a:ea typeface="Arial" charset="0"/>
                <a:cs typeface="Arial" charset="0"/>
              </a:rPr>
              <a:t>What is Talent Management</a:t>
            </a:r>
            <a:endParaRPr kumimoji="1" lang="zh-CN" altLang="en-US" sz="3200" b="1" dirty="0">
              <a:solidFill>
                <a:schemeClr val="accent4">
                  <a:lumMod val="75000"/>
                </a:schemeClr>
              </a:solidFill>
              <a:latin typeface="Arial" charset="0"/>
              <a:ea typeface="Arial" charset="0"/>
              <a:cs typeface="Arial" charset="0"/>
            </a:endParaRPr>
          </a:p>
        </p:txBody>
      </p:sp>
      <p:sp>
        <p:nvSpPr>
          <p:cNvPr id="3" name="内容占位符 2"/>
          <p:cNvSpPr>
            <a:spLocks noGrp="1"/>
          </p:cNvSpPr>
          <p:nvPr>
            <p:ph idx="4294967295"/>
          </p:nvPr>
        </p:nvSpPr>
        <p:spPr>
          <a:xfrm>
            <a:off x="1001336" y="1696454"/>
            <a:ext cx="6799262" cy="4295272"/>
          </a:xfrm>
        </p:spPr>
        <p:txBody>
          <a:bodyPr>
            <a:normAutofit lnSpcReduction="10000"/>
          </a:bodyPr>
          <a:lstStyle/>
          <a:p>
            <a:r>
              <a:rPr lang="en-US" altLang="zh-CN" dirty="0">
                <a:latin typeface="Arial" charset="0"/>
                <a:ea typeface="Arial" charset="0"/>
                <a:cs typeface="Arial" charset="0"/>
              </a:rPr>
              <a:t>Human Resource Management gave birth to Talent Management in the 1990s (IHR, 2012</a:t>
            </a:r>
            <a:r>
              <a:rPr lang="en-US" altLang="zh-CN" dirty="0" smtClean="0">
                <a:latin typeface="Arial" charset="0"/>
                <a:ea typeface="Arial" charset="0"/>
                <a:cs typeface="Arial" charset="0"/>
              </a:rPr>
              <a:t>)</a:t>
            </a:r>
            <a:endParaRPr kumimoji="1" lang="en-US" altLang="zh-CN" dirty="0" smtClean="0">
              <a:latin typeface="Arial" charset="0"/>
              <a:ea typeface="Arial" charset="0"/>
              <a:cs typeface="Arial" charset="0"/>
            </a:endParaRPr>
          </a:p>
          <a:p>
            <a:r>
              <a:rPr kumimoji="1" lang="en-US" altLang="zh-CN" dirty="0" smtClean="0">
                <a:latin typeface="Arial" charset="0"/>
                <a:ea typeface="Arial" charset="0"/>
                <a:cs typeface="Arial" charset="0"/>
              </a:rPr>
              <a:t>The ability, competency and power of employees with an organization.</a:t>
            </a:r>
          </a:p>
          <a:p>
            <a:r>
              <a:rPr kumimoji="1" lang="en-US" altLang="zh-CN" dirty="0" smtClean="0">
                <a:latin typeface="Arial" charset="0"/>
                <a:ea typeface="Arial" charset="0"/>
                <a:cs typeface="Arial" charset="0"/>
              </a:rPr>
              <a:t>“</a:t>
            </a:r>
            <a:r>
              <a:rPr kumimoji="1" lang="en-US" altLang="zh-CN" dirty="0">
                <a:latin typeface="Arial" charset="0"/>
                <a:ea typeface="Arial" charset="0"/>
                <a:cs typeface="Arial" charset="0"/>
              </a:rPr>
              <a:t>To</a:t>
            </a:r>
            <a:r>
              <a:rPr kumimoji="1" lang="zh-CN" altLang="en-US" dirty="0">
                <a:latin typeface="Arial" charset="0"/>
                <a:ea typeface="Arial" charset="0"/>
                <a:cs typeface="Arial" charset="0"/>
              </a:rPr>
              <a:t> </a:t>
            </a:r>
            <a:r>
              <a:rPr kumimoji="1" lang="en-US" altLang="zh-CN" dirty="0">
                <a:latin typeface="Arial" charset="0"/>
                <a:ea typeface="Arial" charset="0"/>
                <a:cs typeface="Arial" charset="0"/>
              </a:rPr>
              <a:t>attract,</a:t>
            </a:r>
            <a:r>
              <a:rPr kumimoji="1" lang="zh-CN" altLang="en-US" dirty="0">
                <a:latin typeface="Arial" charset="0"/>
                <a:ea typeface="Arial" charset="0"/>
                <a:cs typeface="Arial" charset="0"/>
              </a:rPr>
              <a:t> </a:t>
            </a:r>
            <a:r>
              <a:rPr kumimoji="1" lang="en-US" altLang="zh-CN" dirty="0">
                <a:latin typeface="Arial" charset="0"/>
                <a:ea typeface="Arial" charset="0"/>
                <a:cs typeface="Arial" charset="0"/>
              </a:rPr>
              <a:t>identify,</a:t>
            </a:r>
            <a:r>
              <a:rPr kumimoji="1" lang="zh-CN" altLang="en-US" dirty="0">
                <a:latin typeface="Arial" charset="0"/>
                <a:ea typeface="Arial" charset="0"/>
                <a:cs typeface="Arial" charset="0"/>
              </a:rPr>
              <a:t> </a:t>
            </a:r>
            <a:r>
              <a:rPr kumimoji="1" lang="en-US" altLang="zh-CN" dirty="0">
                <a:latin typeface="Arial" charset="0"/>
                <a:ea typeface="Arial" charset="0"/>
                <a:cs typeface="Arial" charset="0"/>
              </a:rPr>
              <a:t>develop,</a:t>
            </a:r>
            <a:r>
              <a:rPr kumimoji="1" lang="zh-CN" altLang="en-US" dirty="0">
                <a:latin typeface="Arial" charset="0"/>
                <a:ea typeface="Arial" charset="0"/>
                <a:cs typeface="Arial" charset="0"/>
              </a:rPr>
              <a:t> </a:t>
            </a:r>
            <a:r>
              <a:rPr kumimoji="1" lang="en-US" altLang="zh-CN" dirty="0">
                <a:latin typeface="Arial" charset="0"/>
                <a:ea typeface="Arial" charset="0"/>
                <a:cs typeface="Arial" charset="0"/>
              </a:rPr>
              <a:t>engage,</a:t>
            </a:r>
            <a:r>
              <a:rPr kumimoji="1" lang="zh-CN" altLang="en-US" dirty="0">
                <a:latin typeface="Arial" charset="0"/>
                <a:ea typeface="Arial" charset="0"/>
                <a:cs typeface="Arial" charset="0"/>
              </a:rPr>
              <a:t> </a:t>
            </a:r>
            <a:r>
              <a:rPr kumimoji="1" lang="en-US" altLang="zh-CN" dirty="0">
                <a:latin typeface="Arial" charset="0"/>
                <a:ea typeface="Arial" charset="0"/>
                <a:cs typeface="Arial" charset="0"/>
              </a:rPr>
              <a:t>retain</a:t>
            </a:r>
            <a:r>
              <a:rPr kumimoji="1" lang="zh-CN" altLang="en-US" dirty="0">
                <a:latin typeface="Arial" charset="0"/>
                <a:ea typeface="Arial" charset="0"/>
                <a:cs typeface="Arial" charset="0"/>
              </a:rPr>
              <a:t> </a:t>
            </a:r>
            <a:r>
              <a:rPr kumimoji="1" lang="en-US" altLang="zh-CN" dirty="0">
                <a:latin typeface="Arial" charset="0"/>
                <a:ea typeface="Arial" charset="0"/>
                <a:cs typeface="Arial" charset="0"/>
              </a:rPr>
              <a:t>and</a:t>
            </a:r>
            <a:r>
              <a:rPr kumimoji="1" lang="zh-CN" altLang="en-US" dirty="0">
                <a:latin typeface="Arial" charset="0"/>
                <a:ea typeface="Arial" charset="0"/>
                <a:cs typeface="Arial" charset="0"/>
              </a:rPr>
              <a:t> </a:t>
            </a:r>
            <a:r>
              <a:rPr kumimoji="1" lang="en-US" altLang="zh-CN" dirty="0">
                <a:latin typeface="Arial" charset="0"/>
                <a:ea typeface="Arial" charset="0"/>
                <a:cs typeface="Arial" charset="0"/>
              </a:rPr>
              <a:t>deploy</a:t>
            </a:r>
            <a:r>
              <a:rPr kumimoji="1" lang="zh-CN" altLang="en-US" dirty="0">
                <a:latin typeface="Arial" charset="0"/>
                <a:ea typeface="Arial" charset="0"/>
                <a:cs typeface="Arial" charset="0"/>
              </a:rPr>
              <a:t> </a:t>
            </a:r>
            <a:r>
              <a:rPr kumimoji="1" lang="en-US" altLang="zh-CN" dirty="0">
                <a:latin typeface="Arial" charset="0"/>
                <a:ea typeface="Arial" charset="0"/>
                <a:cs typeface="Arial" charset="0"/>
              </a:rPr>
              <a:t>individuals</a:t>
            </a:r>
            <a:r>
              <a:rPr kumimoji="1" lang="zh-CN" altLang="en-US" dirty="0">
                <a:latin typeface="Arial" charset="0"/>
                <a:ea typeface="Arial" charset="0"/>
                <a:cs typeface="Arial" charset="0"/>
              </a:rPr>
              <a:t> </a:t>
            </a:r>
            <a:r>
              <a:rPr kumimoji="1" lang="en-US" altLang="zh-CN" dirty="0">
                <a:latin typeface="Arial" charset="0"/>
                <a:ea typeface="Arial" charset="0"/>
                <a:cs typeface="Arial" charset="0"/>
              </a:rPr>
              <a:t>who</a:t>
            </a:r>
            <a:r>
              <a:rPr kumimoji="1" lang="zh-CN" altLang="en-US" dirty="0">
                <a:latin typeface="Arial" charset="0"/>
                <a:ea typeface="Arial" charset="0"/>
                <a:cs typeface="Arial" charset="0"/>
              </a:rPr>
              <a:t> </a:t>
            </a:r>
            <a:r>
              <a:rPr kumimoji="1" lang="en-US" altLang="zh-CN" dirty="0">
                <a:latin typeface="Arial" charset="0"/>
                <a:ea typeface="Arial" charset="0"/>
                <a:cs typeface="Arial" charset="0"/>
              </a:rPr>
              <a:t>are</a:t>
            </a:r>
            <a:r>
              <a:rPr kumimoji="1" lang="zh-CN" altLang="en-US" dirty="0">
                <a:latin typeface="Arial" charset="0"/>
                <a:ea typeface="Arial" charset="0"/>
                <a:cs typeface="Arial" charset="0"/>
              </a:rPr>
              <a:t> </a:t>
            </a:r>
            <a:r>
              <a:rPr kumimoji="1" lang="en-US" altLang="zh-CN" dirty="0">
                <a:latin typeface="Arial" charset="0"/>
                <a:ea typeface="Arial" charset="0"/>
                <a:cs typeface="Arial" charset="0"/>
              </a:rPr>
              <a:t>considered</a:t>
            </a:r>
            <a:r>
              <a:rPr kumimoji="1" lang="zh-CN" altLang="en-US" dirty="0">
                <a:latin typeface="Arial" charset="0"/>
                <a:ea typeface="Arial" charset="0"/>
                <a:cs typeface="Arial" charset="0"/>
              </a:rPr>
              <a:t> </a:t>
            </a:r>
            <a:r>
              <a:rPr kumimoji="1" lang="en-US" altLang="zh-CN" dirty="0">
                <a:latin typeface="Arial" charset="0"/>
                <a:ea typeface="Arial" charset="0"/>
                <a:cs typeface="Arial" charset="0"/>
              </a:rPr>
              <a:t>particularly</a:t>
            </a:r>
            <a:r>
              <a:rPr kumimoji="1" lang="zh-CN" altLang="en-US" dirty="0">
                <a:latin typeface="Arial" charset="0"/>
                <a:ea typeface="Arial" charset="0"/>
                <a:cs typeface="Arial" charset="0"/>
              </a:rPr>
              <a:t> </a:t>
            </a:r>
            <a:r>
              <a:rPr kumimoji="1" lang="en-US" altLang="zh-CN" dirty="0">
                <a:latin typeface="Arial" charset="0"/>
                <a:ea typeface="Arial" charset="0"/>
                <a:cs typeface="Arial" charset="0"/>
              </a:rPr>
              <a:t>valuable</a:t>
            </a:r>
            <a:r>
              <a:rPr kumimoji="1" lang="zh-CN" altLang="en-US" dirty="0">
                <a:latin typeface="Arial" charset="0"/>
                <a:ea typeface="Arial" charset="0"/>
                <a:cs typeface="Arial" charset="0"/>
              </a:rPr>
              <a:t> </a:t>
            </a:r>
            <a:r>
              <a:rPr kumimoji="1" lang="en-US" altLang="zh-CN" dirty="0">
                <a:latin typeface="Arial" charset="0"/>
                <a:ea typeface="Arial" charset="0"/>
                <a:cs typeface="Arial" charset="0"/>
              </a:rPr>
              <a:t>to</a:t>
            </a:r>
            <a:r>
              <a:rPr kumimoji="1" lang="zh-CN" altLang="en-US" dirty="0">
                <a:latin typeface="Arial" charset="0"/>
                <a:ea typeface="Arial" charset="0"/>
                <a:cs typeface="Arial" charset="0"/>
              </a:rPr>
              <a:t> </a:t>
            </a:r>
            <a:r>
              <a:rPr kumimoji="1" lang="en-US" altLang="zh-CN" dirty="0">
                <a:latin typeface="Arial" charset="0"/>
                <a:ea typeface="Arial" charset="0"/>
                <a:cs typeface="Arial" charset="0"/>
              </a:rPr>
              <a:t>an</a:t>
            </a:r>
            <a:r>
              <a:rPr kumimoji="1" lang="zh-CN" altLang="en-US" dirty="0">
                <a:latin typeface="Arial" charset="0"/>
                <a:ea typeface="Arial" charset="0"/>
                <a:cs typeface="Arial" charset="0"/>
              </a:rPr>
              <a:t> </a:t>
            </a:r>
            <a:r>
              <a:rPr kumimoji="1" lang="en-US" altLang="zh-CN" dirty="0">
                <a:latin typeface="Arial" charset="0"/>
                <a:ea typeface="Arial" charset="0"/>
                <a:cs typeface="Arial" charset="0"/>
              </a:rPr>
              <a:t>organization.”</a:t>
            </a:r>
            <a:r>
              <a:rPr kumimoji="1" lang="zh-CN" altLang="en-US" dirty="0">
                <a:latin typeface="Arial" charset="0"/>
                <a:ea typeface="Arial" charset="0"/>
                <a:cs typeface="Arial" charset="0"/>
              </a:rPr>
              <a:t> </a:t>
            </a:r>
            <a:r>
              <a:rPr kumimoji="1" lang="en-US" altLang="zh-CN" dirty="0">
                <a:latin typeface="Arial" charset="0"/>
                <a:ea typeface="Arial" charset="0"/>
                <a:cs typeface="Arial" charset="0"/>
              </a:rPr>
              <a:t>(CIPD)</a:t>
            </a:r>
          </a:p>
          <a:p>
            <a:r>
              <a:rPr kumimoji="1" lang="en-US" altLang="zh-CN" dirty="0">
                <a:latin typeface="Arial" charset="0"/>
                <a:ea typeface="Arial" charset="0"/>
                <a:cs typeface="Arial" charset="0"/>
              </a:rPr>
              <a:t>To</a:t>
            </a:r>
            <a:r>
              <a:rPr kumimoji="1" lang="zh-CN" altLang="en-US" dirty="0">
                <a:latin typeface="Arial" charset="0"/>
                <a:ea typeface="Arial" charset="0"/>
                <a:cs typeface="Arial" charset="0"/>
              </a:rPr>
              <a:t> </a:t>
            </a:r>
            <a:r>
              <a:rPr kumimoji="1" lang="en-US" altLang="zh-CN" dirty="0">
                <a:latin typeface="Arial" charset="0"/>
                <a:ea typeface="Arial" charset="0"/>
                <a:cs typeface="Arial" charset="0"/>
              </a:rPr>
              <a:t>build</a:t>
            </a:r>
            <a:r>
              <a:rPr kumimoji="1" lang="zh-CN" altLang="en-US" dirty="0">
                <a:latin typeface="Arial" charset="0"/>
                <a:ea typeface="Arial" charset="0"/>
                <a:cs typeface="Arial" charset="0"/>
              </a:rPr>
              <a:t> </a:t>
            </a:r>
            <a:r>
              <a:rPr kumimoji="1" lang="en-US" altLang="zh-CN" dirty="0">
                <a:latin typeface="Arial" charset="0"/>
                <a:ea typeface="Arial" charset="0"/>
                <a:cs typeface="Arial" charset="0"/>
              </a:rPr>
              <a:t>a</a:t>
            </a:r>
            <a:r>
              <a:rPr kumimoji="1" lang="zh-CN" altLang="en-US" dirty="0">
                <a:latin typeface="Arial" charset="0"/>
                <a:ea typeface="Arial" charset="0"/>
                <a:cs typeface="Arial" charset="0"/>
              </a:rPr>
              <a:t> </a:t>
            </a:r>
            <a:r>
              <a:rPr kumimoji="1" lang="en-US" altLang="zh-CN" dirty="0">
                <a:latin typeface="Arial" charset="0"/>
                <a:ea typeface="Arial" charset="0"/>
                <a:cs typeface="Arial" charset="0"/>
              </a:rPr>
              <a:t>high</a:t>
            </a:r>
            <a:r>
              <a:rPr kumimoji="1" lang="zh-CN" altLang="en-US" dirty="0">
                <a:latin typeface="Arial" charset="0"/>
                <a:ea typeface="Arial" charset="0"/>
                <a:cs typeface="Arial" charset="0"/>
              </a:rPr>
              <a:t> </a:t>
            </a:r>
            <a:r>
              <a:rPr kumimoji="1" lang="en-US" altLang="zh-CN" dirty="0">
                <a:latin typeface="Arial" charset="0"/>
                <a:ea typeface="Arial" charset="0"/>
                <a:cs typeface="Arial" charset="0"/>
              </a:rPr>
              <a:t>performance</a:t>
            </a:r>
            <a:r>
              <a:rPr kumimoji="1" lang="zh-CN" altLang="en-US" dirty="0">
                <a:latin typeface="Arial" charset="0"/>
                <a:ea typeface="Arial" charset="0"/>
                <a:cs typeface="Arial" charset="0"/>
              </a:rPr>
              <a:t> </a:t>
            </a:r>
            <a:r>
              <a:rPr kumimoji="1" lang="en-US" altLang="zh-CN" dirty="0">
                <a:latin typeface="Arial" charset="0"/>
                <a:ea typeface="Arial" charset="0"/>
                <a:cs typeface="Arial" charset="0"/>
              </a:rPr>
              <a:t>workplace,</a:t>
            </a:r>
            <a:r>
              <a:rPr kumimoji="1" lang="zh-CN" altLang="en-US" dirty="0">
                <a:latin typeface="Arial" charset="0"/>
                <a:ea typeface="Arial" charset="0"/>
                <a:cs typeface="Arial" charset="0"/>
              </a:rPr>
              <a:t> </a:t>
            </a:r>
            <a:r>
              <a:rPr kumimoji="1" lang="en-US" altLang="zh-CN" dirty="0">
                <a:latin typeface="Arial" charset="0"/>
                <a:ea typeface="Arial" charset="0"/>
                <a:cs typeface="Arial" charset="0"/>
              </a:rPr>
              <a:t>encourage</a:t>
            </a:r>
            <a:r>
              <a:rPr kumimoji="1" lang="zh-CN" altLang="en-US" dirty="0">
                <a:latin typeface="Arial" charset="0"/>
                <a:ea typeface="Arial" charset="0"/>
                <a:cs typeface="Arial" charset="0"/>
              </a:rPr>
              <a:t> </a:t>
            </a:r>
            <a:r>
              <a:rPr kumimoji="1" lang="en-US" altLang="zh-CN" dirty="0">
                <a:latin typeface="Arial" charset="0"/>
                <a:ea typeface="Arial" charset="0"/>
                <a:cs typeface="Arial" charset="0"/>
              </a:rPr>
              <a:t>a</a:t>
            </a:r>
            <a:r>
              <a:rPr kumimoji="1" lang="zh-CN" altLang="en-US" dirty="0">
                <a:latin typeface="Arial" charset="0"/>
                <a:ea typeface="Arial" charset="0"/>
                <a:cs typeface="Arial" charset="0"/>
              </a:rPr>
              <a:t> </a:t>
            </a:r>
            <a:r>
              <a:rPr kumimoji="1" lang="en-US" altLang="zh-CN" dirty="0">
                <a:latin typeface="Arial" charset="0"/>
                <a:ea typeface="Arial" charset="0"/>
                <a:cs typeface="Arial" charset="0"/>
              </a:rPr>
              <a:t>learning</a:t>
            </a:r>
            <a:r>
              <a:rPr kumimoji="1" lang="zh-CN" altLang="en-US" dirty="0">
                <a:latin typeface="Arial" charset="0"/>
                <a:ea typeface="Arial" charset="0"/>
                <a:cs typeface="Arial" charset="0"/>
              </a:rPr>
              <a:t> </a:t>
            </a:r>
            <a:r>
              <a:rPr kumimoji="1" lang="en-US" altLang="zh-CN" dirty="0">
                <a:latin typeface="Arial" charset="0"/>
                <a:ea typeface="Arial" charset="0"/>
                <a:cs typeface="Arial" charset="0"/>
              </a:rPr>
              <a:t>organization</a:t>
            </a:r>
            <a:r>
              <a:rPr kumimoji="1" lang="zh-CN" altLang="en-US" dirty="0">
                <a:latin typeface="Arial" charset="0"/>
                <a:ea typeface="Arial" charset="0"/>
                <a:cs typeface="Arial" charset="0"/>
              </a:rPr>
              <a:t> </a:t>
            </a:r>
            <a:r>
              <a:rPr kumimoji="1" lang="en-US" altLang="zh-CN" dirty="0">
                <a:latin typeface="Arial" charset="0"/>
                <a:ea typeface="Arial" charset="0"/>
                <a:cs typeface="Arial" charset="0"/>
              </a:rPr>
              <a:t>add</a:t>
            </a:r>
            <a:r>
              <a:rPr kumimoji="1" lang="zh-CN" altLang="en-US" dirty="0">
                <a:latin typeface="Arial" charset="0"/>
                <a:ea typeface="Arial" charset="0"/>
                <a:cs typeface="Arial" charset="0"/>
              </a:rPr>
              <a:t> </a:t>
            </a:r>
            <a:r>
              <a:rPr kumimoji="1" lang="en-US" altLang="zh-CN" dirty="0">
                <a:latin typeface="Arial" charset="0"/>
                <a:ea typeface="Arial" charset="0"/>
                <a:cs typeface="Arial" charset="0"/>
              </a:rPr>
              <a:t>value</a:t>
            </a:r>
            <a:r>
              <a:rPr kumimoji="1" lang="zh-CN" altLang="en-US" dirty="0">
                <a:latin typeface="Arial" charset="0"/>
                <a:ea typeface="Arial" charset="0"/>
                <a:cs typeface="Arial" charset="0"/>
              </a:rPr>
              <a:t> </a:t>
            </a:r>
            <a:r>
              <a:rPr kumimoji="1" lang="en-US" altLang="zh-CN" dirty="0">
                <a:latin typeface="Arial" charset="0"/>
                <a:ea typeface="Arial" charset="0"/>
                <a:cs typeface="Arial" charset="0"/>
              </a:rPr>
              <a:t>to</a:t>
            </a:r>
            <a:r>
              <a:rPr kumimoji="1" lang="zh-CN" altLang="en-US" dirty="0">
                <a:latin typeface="Arial" charset="0"/>
                <a:ea typeface="Arial" charset="0"/>
                <a:cs typeface="Arial" charset="0"/>
              </a:rPr>
              <a:t> </a:t>
            </a:r>
            <a:r>
              <a:rPr kumimoji="1" lang="en-US" altLang="zh-CN" dirty="0">
                <a:latin typeface="Arial" charset="0"/>
                <a:ea typeface="Arial" charset="0"/>
                <a:cs typeface="Arial" charset="0"/>
              </a:rPr>
              <a:t>brand</a:t>
            </a:r>
            <a:r>
              <a:rPr kumimoji="1" lang="zh-CN" altLang="en-US" dirty="0">
                <a:latin typeface="Arial" charset="0"/>
                <a:ea typeface="Arial" charset="0"/>
                <a:cs typeface="Arial" charset="0"/>
              </a:rPr>
              <a:t> </a:t>
            </a:r>
            <a:r>
              <a:rPr kumimoji="1" lang="en-US" altLang="zh-CN" dirty="0">
                <a:latin typeface="Arial" charset="0"/>
                <a:ea typeface="Arial" charset="0"/>
                <a:cs typeface="Arial" charset="0"/>
              </a:rPr>
              <a:t>and</a:t>
            </a:r>
            <a:r>
              <a:rPr kumimoji="1" lang="zh-CN" altLang="en-US" dirty="0">
                <a:latin typeface="Arial" charset="0"/>
                <a:ea typeface="Arial" charset="0"/>
                <a:cs typeface="Arial" charset="0"/>
              </a:rPr>
              <a:t> </a:t>
            </a:r>
            <a:r>
              <a:rPr kumimoji="1" lang="en-US" altLang="zh-CN" dirty="0">
                <a:latin typeface="Arial" charset="0"/>
                <a:ea typeface="Arial" charset="0"/>
                <a:cs typeface="Arial" charset="0"/>
              </a:rPr>
              <a:t>contribute</a:t>
            </a:r>
            <a:r>
              <a:rPr kumimoji="1" lang="zh-CN" altLang="en-US" dirty="0">
                <a:latin typeface="Arial" charset="0"/>
                <a:ea typeface="Arial" charset="0"/>
                <a:cs typeface="Arial" charset="0"/>
              </a:rPr>
              <a:t> </a:t>
            </a:r>
            <a:r>
              <a:rPr kumimoji="1" lang="en-US" altLang="zh-CN" dirty="0">
                <a:latin typeface="Arial" charset="0"/>
                <a:ea typeface="Arial" charset="0"/>
                <a:cs typeface="Arial" charset="0"/>
              </a:rPr>
              <a:t>a</a:t>
            </a:r>
            <a:r>
              <a:rPr kumimoji="1" lang="zh-CN" altLang="en-US" dirty="0">
                <a:latin typeface="Arial" charset="0"/>
                <a:ea typeface="Arial" charset="0"/>
                <a:cs typeface="Arial" charset="0"/>
              </a:rPr>
              <a:t> </a:t>
            </a:r>
            <a:r>
              <a:rPr kumimoji="1" lang="en-US" altLang="zh-CN" dirty="0">
                <a:latin typeface="Arial" charset="0"/>
                <a:ea typeface="Arial" charset="0"/>
                <a:cs typeface="Arial" charset="0"/>
              </a:rPr>
              <a:t>diversity</a:t>
            </a:r>
            <a:r>
              <a:rPr kumimoji="1" lang="zh-CN" altLang="en-US" dirty="0">
                <a:latin typeface="Arial" charset="0"/>
                <a:ea typeface="Arial" charset="0"/>
                <a:cs typeface="Arial" charset="0"/>
              </a:rPr>
              <a:t> </a:t>
            </a:r>
            <a:r>
              <a:rPr kumimoji="1" lang="en-US" altLang="zh-CN" dirty="0">
                <a:latin typeface="Arial" charset="0"/>
                <a:ea typeface="Arial" charset="0"/>
                <a:cs typeface="Arial" charset="0"/>
              </a:rPr>
              <a:t>management.</a:t>
            </a:r>
            <a:r>
              <a:rPr kumimoji="1" lang="zh-CN" altLang="en-US" dirty="0">
                <a:latin typeface="Arial" charset="0"/>
                <a:ea typeface="Arial" charset="0"/>
                <a:cs typeface="Arial" charset="0"/>
              </a:rPr>
              <a:t> </a:t>
            </a:r>
            <a:endParaRPr kumimoji="1" lang="en-US" altLang="zh-CN" dirty="0">
              <a:latin typeface="Arial" charset="0"/>
              <a:ea typeface="Arial" charset="0"/>
              <a:cs typeface="Arial" charset="0"/>
            </a:endParaRPr>
          </a:p>
        </p:txBody>
      </p:sp>
    </p:spTree>
    <p:extLst>
      <p:ext uri="{BB962C8B-B14F-4D97-AF65-F5344CB8AC3E}">
        <p14:creationId xmlns:p14="http://schemas.microsoft.com/office/powerpoint/2010/main" val="324677368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idx="4294967295"/>
          </p:nvPr>
        </p:nvSpPr>
        <p:spPr>
          <a:xfrm>
            <a:off x="457199" y="446757"/>
            <a:ext cx="8013031" cy="1303337"/>
          </a:xfrm>
        </p:spPr>
        <p:txBody>
          <a:bodyPr>
            <a:normAutofit/>
          </a:bodyPr>
          <a:lstStyle/>
          <a:p>
            <a:r>
              <a:rPr kumimoji="1" lang="en-US" altLang="zh-CN" sz="3200" b="1" dirty="0">
                <a:solidFill>
                  <a:schemeClr val="accent4">
                    <a:lumMod val="75000"/>
                  </a:schemeClr>
                </a:solidFill>
                <a:latin typeface="Arial" charset="0"/>
                <a:ea typeface="Arial" charset="0"/>
                <a:cs typeface="Arial" charset="0"/>
              </a:rPr>
              <a:t>Importance of Talent Management</a:t>
            </a:r>
            <a:endParaRPr kumimoji="1" lang="zh-CN" altLang="en-US" sz="3200" b="1" dirty="0">
              <a:solidFill>
                <a:schemeClr val="accent4">
                  <a:lumMod val="75000"/>
                </a:schemeClr>
              </a:solidFill>
              <a:latin typeface="Arial" charset="0"/>
              <a:ea typeface="Arial" charset="0"/>
              <a:cs typeface="Arial" charset="0"/>
            </a:endParaRPr>
          </a:p>
        </p:txBody>
      </p:sp>
      <p:sp>
        <p:nvSpPr>
          <p:cNvPr id="3" name="内容占位符 2"/>
          <p:cNvSpPr>
            <a:spLocks noGrp="1"/>
          </p:cNvSpPr>
          <p:nvPr>
            <p:ph idx="4294967295"/>
          </p:nvPr>
        </p:nvSpPr>
        <p:spPr>
          <a:xfrm>
            <a:off x="780632" y="1750094"/>
            <a:ext cx="7689599" cy="4482264"/>
          </a:xfrm>
        </p:spPr>
        <p:txBody>
          <a:bodyPr>
            <a:normAutofit/>
          </a:bodyPr>
          <a:lstStyle/>
          <a:p>
            <a:endParaRPr kumimoji="1" lang="en-US" altLang="zh-CN" dirty="0"/>
          </a:p>
          <a:p>
            <a:endParaRPr kumimoji="1" lang="en-US" altLang="zh-CN" dirty="0"/>
          </a:p>
        </p:txBody>
      </p:sp>
      <p:graphicFrame>
        <p:nvGraphicFramePr>
          <p:cNvPr id="4" name="Diagram 3"/>
          <p:cNvGraphicFramePr/>
          <p:nvPr>
            <p:extLst>
              <p:ext uri="{D42A27DB-BD31-4B8C-83A1-F6EECF244321}">
                <p14:modId xmlns:p14="http://schemas.microsoft.com/office/powerpoint/2010/main" val="1132639347"/>
              </p:ext>
            </p:extLst>
          </p:nvPr>
        </p:nvGraphicFramePr>
        <p:xfrm>
          <a:off x="938463" y="1649664"/>
          <a:ext cx="7218948" cy="44142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3446045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idx="4294967295"/>
          </p:nvPr>
        </p:nvSpPr>
        <p:spPr>
          <a:xfrm>
            <a:off x="529389" y="434725"/>
            <a:ext cx="8133347" cy="1303337"/>
          </a:xfrm>
        </p:spPr>
        <p:txBody>
          <a:bodyPr>
            <a:normAutofit fontScale="90000"/>
          </a:bodyPr>
          <a:lstStyle/>
          <a:p>
            <a:r>
              <a:rPr kumimoji="1" lang="en-US" altLang="zh-CN" b="1" dirty="0">
                <a:solidFill>
                  <a:schemeClr val="accent4">
                    <a:lumMod val="75000"/>
                  </a:schemeClr>
                </a:solidFill>
                <a:latin typeface="Arial" charset="0"/>
                <a:ea typeface="Arial" charset="0"/>
                <a:cs typeface="Arial" charset="0"/>
              </a:rPr>
              <a:t>How to manage talent successfully</a:t>
            </a:r>
            <a:endParaRPr kumimoji="1" lang="zh-CN" altLang="en-US" b="1" dirty="0">
              <a:solidFill>
                <a:schemeClr val="accent4">
                  <a:lumMod val="75000"/>
                </a:schemeClr>
              </a:solidFill>
              <a:latin typeface="Arial" charset="0"/>
              <a:ea typeface="Arial" charset="0"/>
              <a:cs typeface="Arial" charset="0"/>
            </a:endParaRPr>
          </a:p>
        </p:txBody>
      </p:sp>
      <p:sp>
        <p:nvSpPr>
          <p:cNvPr id="3" name="内容占位符 2"/>
          <p:cNvSpPr>
            <a:spLocks noGrp="1"/>
          </p:cNvSpPr>
          <p:nvPr>
            <p:ph idx="4294967295"/>
          </p:nvPr>
        </p:nvSpPr>
        <p:spPr>
          <a:xfrm>
            <a:off x="2344738" y="2490788"/>
            <a:ext cx="6799262" cy="3444875"/>
          </a:xfrm>
        </p:spPr>
        <p:txBody>
          <a:bodyPr>
            <a:normAutofit/>
          </a:bodyPr>
          <a:lstStyle/>
          <a:p>
            <a:endParaRPr kumimoji="1" lang="en-US" altLang="zh-CN" dirty="0" smtClean="0"/>
          </a:p>
          <a:p>
            <a:endParaRPr kumimoji="1" lang="en-US" altLang="zh-CN" dirty="0"/>
          </a:p>
        </p:txBody>
      </p:sp>
      <p:graphicFrame>
        <p:nvGraphicFramePr>
          <p:cNvPr id="4" name="Diagram 3"/>
          <p:cNvGraphicFramePr/>
          <p:nvPr>
            <p:extLst>
              <p:ext uri="{D42A27DB-BD31-4B8C-83A1-F6EECF244321}">
                <p14:modId xmlns:p14="http://schemas.microsoft.com/office/powerpoint/2010/main" val="563357111"/>
              </p:ext>
            </p:extLst>
          </p:nvPr>
        </p:nvGraphicFramePr>
        <p:xfrm>
          <a:off x="1227221" y="1721852"/>
          <a:ext cx="6930190" cy="41976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5346145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idx="4294967295"/>
          </p:nvPr>
        </p:nvSpPr>
        <p:spPr>
          <a:xfrm>
            <a:off x="-246986" y="167560"/>
            <a:ext cx="9559427" cy="1455738"/>
          </a:xfrm>
        </p:spPr>
        <p:txBody>
          <a:bodyPr>
            <a:normAutofit/>
          </a:bodyPr>
          <a:lstStyle/>
          <a:p>
            <a:r>
              <a:rPr kumimoji="1" lang="en-US" altLang="zh-CN" sz="3200" b="1" dirty="0">
                <a:solidFill>
                  <a:schemeClr val="accent4">
                    <a:lumMod val="75000"/>
                  </a:schemeClr>
                </a:solidFill>
                <a:latin typeface="Arial" charset="0"/>
                <a:ea typeface="Arial" charset="0"/>
                <a:cs typeface="Arial" charset="0"/>
              </a:rPr>
              <a:t>Practical Examples of Talent Management</a:t>
            </a:r>
            <a:endParaRPr kumimoji="1" lang="zh-CN" altLang="en-US" sz="3200" b="1" dirty="0">
              <a:solidFill>
                <a:schemeClr val="accent4">
                  <a:lumMod val="75000"/>
                </a:schemeClr>
              </a:solidFill>
              <a:latin typeface="Arial" charset="0"/>
              <a:ea typeface="Arial" charset="0"/>
              <a:cs typeface="Arial" charset="0"/>
            </a:endParaRPr>
          </a:p>
        </p:txBody>
      </p:sp>
      <p:sp>
        <p:nvSpPr>
          <p:cNvPr id="3" name="内容占位符 2"/>
          <p:cNvSpPr>
            <a:spLocks noGrp="1"/>
          </p:cNvSpPr>
          <p:nvPr>
            <p:ph idx="4294967295"/>
          </p:nvPr>
        </p:nvSpPr>
        <p:spPr>
          <a:xfrm>
            <a:off x="685301" y="1408712"/>
            <a:ext cx="4530636" cy="1606772"/>
          </a:xfrm>
        </p:spPr>
        <p:txBody>
          <a:bodyPr>
            <a:normAutofit lnSpcReduction="10000"/>
          </a:bodyPr>
          <a:lstStyle/>
          <a:p>
            <a:r>
              <a:rPr kumimoji="1" lang="en-US" altLang="zh-CN" sz="2000" dirty="0">
                <a:latin typeface="Arial" charset="0"/>
                <a:ea typeface="Arial" charset="0"/>
                <a:cs typeface="Arial" charset="0"/>
              </a:rPr>
              <a:t>The main objective of talent </a:t>
            </a:r>
            <a:r>
              <a:rPr kumimoji="1" lang="en-US" altLang="zh-CN" sz="2000" dirty="0" smtClean="0">
                <a:latin typeface="Arial" charset="0"/>
                <a:ea typeface="Arial" charset="0"/>
                <a:cs typeface="Arial" charset="0"/>
              </a:rPr>
              <a:t>management </a:t>
            </a:r>
            <a:r>
              <a:rPr kumimoji="1" lang="en-US" altLang="zh-CN" sz="2000" dirty="0">
                <a:latin typeface="Arial" charset="0"/>
                <a:ea typeface="Arial" charset="0"/>
                <a:cs typeface="Arial" charset="0"/>
              </a:rPr>
              <a:t>professionals should  not be to change the</a:t>
            </a:r>
            <a:r>
              <a:rPr kumimoji="1" lang="zh-CN" altLang="en-US" sz="2000" dirty="0">
                <a:latin typeface="Arial" charset="0"/>
                <a:ea typeface="Arial" charset="0"/>
                <a:cs typeface="Arial" charset="0"/>
              </a:rPr>
              <a:t> </a:t>
            </a:r>
            <a:r>
              <a:rPr kumimoji="1" lang="en-US" altLang="zh-CN" sz="2000" dirty="0">
                <a:latin typeface="Arial" charset="0"/>
                <a:ea typeface="Arial" charset="0"/>
                <a:cs typeface="Arial" charset="0"/>
              </a:rPr>
              <a:t>personality but to best recruit best personnel for the </a:t>
            </a:r>
            <a:r>
              <a:rPr kumimoji="1" lang="en-US" altLang="zh-CN" sz="2000" dirty="0" smtClean="0">
                <a:latin typeface="Arial" charset="0"/>
                <a:ea typeface="Arial" charset="0"/>
                <a:cs typeface="Arial" charset="0"/>
              </a:rPr>
              <a:t>role.</a:t>
            </a:r>
            <a:endParaRPr kumimoji="1" lang="en-US" altLang="zh-CN" sz="2000" dirty="0">
              <a:latin typeface="Arial" charset="0"/>
              <a:ea typeface="Arial" charset="0"/>
              <a:cs typeface="Arial" charset="0"/>
            </a:endParaRPr>
          </a:p>
        </p:txBody>
      </p:sp>
      <p:pic>
        <p:nvPicPr>
          <p:cNvPr id="4" name="Picture 3"/>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5450305" y="4139835"/>
            <a:ext cx="3074815" cy="1873916"/>
          </a:xfrm>
          <a:prstGeom prst="rect">
            <a:avLst/>
          </a:prstGeom>
          <a:ln>
            <a:noFill/>
          </a:ln>
          <a:effectLst>
            <a:softEdge rad="112500"/>
          </a:effectLst>
        </p:spPr>
      </p:pic>
      <p:pic>
        <p:nvPicPr>
          <p:cNvPr id="5" name="Picture 4"/>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5215936" y="1339995"/>
            <a:ext cx="2773031" cy="1884468"/>
          </a:xfrm>
          <a:prstGeom prst="rect">
            <a:avLst/>
          </a:prstGeom>
          <a:ln>
            <a:noFill/>
          </a:ln>
          <a:effectLst>
            <a:softEdge rad="112500"/>
          </a:effectLst>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45174" y="2660768"/>
            <a:ext cx="2746873" cy="2416026"/>
          </a:xfrm>
          <a:prstGeom prst="rect">
            <a:avLst/>
          </a:prstGeom>
          <a:ln>
            <a:noFill/>
          </a:ln>
          <a:effectLst>
            <a:softEdge rad="112500"/>
          </a:effectLst>
        </p:spPr>
      </p:pic>
      <p:sp>
        <p:nvSpPr>
          <p:cNvPr id="7" name="TextBox 6"/>
          <p:cNvSpPr txBox="1"/>
          <p:nvPr/>
        </p:nvSpPr>
        <p:spPr>
          <a:xfrm>
            <a:off x="4139609" y="3115994"/>
            <a:ext cx="4077959" cy="923330"/>
          </a:xfrm>
          <a:prstGeom prst="rect">
            <a:avLst/>
          </a:prstGeom>
          <a:noFill/>
        </p:spPr>
        <p:txBody>
          <a:bodyPr wrap="square" rtlCol="0">
            <a:spAutoFit/>
          </a:bodyPr>
          <a:lstStyle/>
          <a:p>
            <a:r>
              <a:rPr kumimoji="1" lang="en-US" altLang="zh-CN" dirty="0">
                <a:latin typeface="Arial" charset="0"/>
                <a:ea typeface="Arial" charset="0"/>
                <a:cs typeface="Arial" charset="0"/>
              </a:rPr>
              <a:t>For the pursuit of best recruitment , Many Techniques and practices have evolved over time and generations.</a:t>
            </a:r>
          </a:p>
        </p:txBody>
      </p:sp>
      <p:sp>
        <p:nvSpPr>
          <p:cNvPr id="8" name="TextBox 7"/>
          <p:cNvSpPr txBox="1"/>
          <p:nvPr/>
        </p:nvSpPr>
        <p:spPr>
          <a:xfrm>
            <a:off x="835945" y="5076793"/>
            <a:ext cx="4806866" cy="1200329"/>
          </a:xfrm>
          <a:prstGeom prst="rect">
            <a:avLst/>
          </a:prstGeom>
          <a:noFill/>
        </p:spPr>
        <p:txBody>
          <a:bodyPr wrap="square" rtlCol="0">
            <a:spAutoFit/>
          </a:bodyPr>
          <a:lstStyle/>
          <a:p>
            <a:r>
              <a:rPr kumimoji="1" lang="en-US" altLang="zh-CN" dirty="0">
                <a:latin typeface="Arial" charset="0"/>
                <a:ea typeface="Arial" charset="0"/>
                <a:cs typeface="Arial" charset="0"/>
              </a:rPr>
              <a:t>Barter System, Military , Interviews, Tests , Civil Services are practical examples of Talent Management.</a:t>
            </a:r>
            <a:endParaRPr kumimoji="1" lang="zh-CN" altLang="en-US" dirty="0">
              <a:latin typeface="Arial" charset="0"/>
              <a:ea typeface="Arial" charset="0"/>
              <a:cs typeface="Arial" charset="0"/>
            </a:endParaRPr>
          </a:p>
          <a:p>
            <a:endParaRPr lang="en-US" dirty="0"/>
          </a:p>
        </p:txBody>
      </p:sp>
    </p:spTree>
    <p:extLst>
      <p:ext uri="{BB962C8B-B14F-4D97-AF65-F5344CB8AC3E}">
        <p14:creationId xmlns:p14="http://schemas.microsoft.com/office/powerpoint/2010/main" val="388558520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91168" y="106779"/>
            <a:ext cx="8952832" cy="1303337"/>
          </a:xfrm>
        </p:spPr>
        <p:txBody>
          <a:bodyPr>
            <a:normAutofit/>
          </a:bodyPr>
          <a:lstStyle/>
          <a:p>
            <a:r>
              <a:rPr lang="en-US" sz="3200" b="1" dirty="0">
                <a:solidFill>
                  <a:schemeClr val="accent4">
                    <a:lumMod val="75000"/>
                  </a:schemeClr>
                </a:solidFill>
                <a:latin typeface="Arial" charset="0"/>
                <a:ea typeface="Arial" charset="0"/>
                <a:cs typeface="Arial" charset="0"/>
              </a:rPr>
              <a:t>Practical Examples of Talent Management</a:t>
            </a:r>
          </a:p>
        </p:txBody>
      </p:sp>
      <p:sp>
        <p:nvSpPr>
          <p:cNvPr id="3" name="Content Placeholder 2"/>
          <p:cNvSpPr>
            <a:spLocks noGrp="1"/>
          </p:cNvSpPr>
          <p:nvPr>
            <p:ph idx="4294967295"/>
          </p:nvPr>
        </p:nvSpPr>
        <p:spPr>
          <a:xfrm>
            <a:off x="658873" y="1229642"/>
            <a:ext cx="5705831" cy="2115137"/>
          </a:xfrm>
        </p:spPr>
        <p:txBody>
          <a:bodyPr>
            <a:normAutofit lnSpcReduction="10000"/>
          </a:bodyPr>
          <a:lstStyle/>
          <a:p>
            <a:r>
              <a:rPr lang="en-US" sz="2000" b="1" dirty="0">
                <a:solidFill>
                  <a:schemeClr val="accent4">
                    <a:lumMod val="75000"/>
                  </a:schemeClr>
                </a:solidFill>
                <a:latin typeface="Arial" charset="0"/>
                <a:ea typeface="Arial" charset="0"/>
                <a:cs typeface="Arial" charset="0"/>
              </a:rPr>
              <a:t>Military</a:t>
            </a:r>
          </a:p>
          <a:p>
            <a:pPr marL="0" indent="0">
              <a:buNone/>
            </a:pPr>
            <a:r>
              <a:rPr lang="en-US" sz="2000" dirty="0">
                <a:latin typeface="Arial" charset="0"/>
                <a:ea typeface="Arial" charset="0"/>
                <a:cs typeface="Arial" charset="0"/>
              </a:rPr>
              <a:t>Has always enjoyed the status of being the largest and oldest organization. Its Recruitment and Personnel Management can be classified as evolution of Talent Management. Controlled and defined layout </a:t>
            </a:r>
            <a:r>
              <a:rPr lang="en-US" sz="2000" dirty="0" smtClean="0">
                <a:latin typeface="Arial" charset="0"/>
                <a:ea typeface="Arial" charset="0"/>
                <a:cs typeface="Arial" charset="0"/>
              </a:rPr>
              <a:t>in: </a:t>
            </a: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pic>
        <p:nvPicPr>
          <p:cNvPr id="4" name="Picture 3"/>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718563" y="3344779"/>
            <a:ext cx="2124221" cy="2426677"/>
          </a:xfrm>
          <a:prstGeom prst="rect">
            <a:avLst/>
          </a:prstGeom>
          <a:ln>
            <a:noFill/>
          </a:ln>
          <a:effectLst>
            <a:softEdge rad="112500"/>
          </a:effectLst>
        </p:spPr>
      </p:pic>
      <p:pic>
        <p:nvPicPr>
          <p:cNvPr id="5" name="Picture 4"/>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flipH="1">
            <a:off x="6255292" y="1229642"/>
            <a:ext cx="2118685" cy="1946695"/>
          </a:xfrm>
          <a:prstGeom prst="rect">
            <a:avLst/>
          </a:prstGeom>
          <a:ln>
            <a:noFill/>
          </a:ln>
          <a:effectLst>
            <a:softEdge rad="112500"/>
          </a:effectLst>
        </p:spPr>
      </p:pic>
      <p:sp>
        <p:nvSpPr>
          <p:cNvPr id="7" name="TextBox 6"/>
          <p:cNvSpPr txBox="1"/>
          <p:nvPr/>
        </p:nvSpPr>
        <p:spPr>
          <a:xfrm>
            <a:off x="3511788" y="3392905"/>
            <a:ext cx="4130163" cy="3231654"/>
          </a:xfrm>
          <a:prstGeom prst="rect">
            <a:avLst/>
          </a:prstGeom>
          <a:noFill/>
        </p:spPr>
        <p:txBody>
          <a:bodyPr wrap="square" rtlCol="0">
            <a:spAutoFit/>
          </a:bodyPr>
          <a:lstStyle/>
          <a:p>
            <a:pPr marL="342900" indent="-342900">
              <a:buFontTx/>
              <a:buChar char="-"/>
            </a:pPr>
            <a:r>
              <a:rPr lang="en-US" sz="2400" dirty="0" smtClean="0">
                <a:solidFill>
                  <a:schemeClr val="accent4">
                    <a:lumMod val="75000"/>
                  </a:schemeClr>
                </a:solidFill>
                <a:latin typeface="Arial" charset="0"/>
                <a:ea typeface="Arial" charset="0"/>
                <a:cs typeface="Arial" charset="0"/>
              </a:rPr>
              <a:t>Recruitment</a:t>
            </a:r>
          </a:p>
          <a:p>
            <a:pPr marL="342900" indent="-342900">
              <a:buFontTx/>
              <a:buChar char="-"/>
            </a:pPr>
            <a:r>
              <a:rPr lang="en-US" sz="2400" dirty="0">
                <a:solidFill>
                  <a:schemeClr val="accent4">
                    <a:lumMod val="75000"/>
                  </a:schemeClr>
                </a:solidFill>
                <a:latin typeface="Arial" charset="0"/>
                <a:ea typeface="Arial" charset="0"/>
                <a:cs typeface="Arial" charset="0"/>
              </a:rPr>
              <a:t>History of </a:t>
            </a:r>
            <a:r>
              <a:rPr lang="en-US" sz="2400" dirty="0" smtClean="0">
                <a:solidFill>
                  <a:schemeClr val="accent4">
                    <a:lumMod val="75000"/>
                  </a:schemeClr>
                </a:solidFill>
                <a:latin typeface="Arial" charset="0"/>
                <a:ea typeface="Arial" charset="0"/>
                <a:cs typeface="Arial" charset="0"/>
              </a:rPr>
              <a:t>merit</a:t>
            </a:r>
          </a:p>
          <a:p>
            <a:pPr marL="342900" indent="-342900">
              <a:buFontTx/>
              <a:buChar char="-"/>
            </a:pPr>
            <a:r>
              <a:rPr lang="en-US" sz="2400" dirty="0" smtClean="0">
                <a:solidFill>
                  <a:schemeClr val="accent4">
                    <a:lumMod val="75000"/>
                  </a:schemeClr>
                </a:solidFill>
                <a:latin typeface="Arial" charset="0"/>
                <a:ea typeface="Arial" charset="0"/>
                <a:cs typeface="Arial" charset="0"/>
              </a:rPr>
              <a:t>Hierarchy, Org</a:t>
            </a:r>
          </a:p>
          <a:p>
            <a:pPr marL="342900" indent="-342900">
              <a:buFontTx/>
              <a:buChar char="-"/>
            </a:pPr>
            <a:r>
              <a:rPr lang="en-US" sz="2400" dirty="0">
                <a:solidFill>
                  <a:schemeClr val="accent4">
                    <a:lumMod val="75000"/>
                  </a:schemeClr>
                </a:solidFill>
                <a:latin typeface="Arial" charset="0"/>
                <a:ea typeface="Arial" charset="0"/>
                <a:cs typeface="Arial" charset="0"/>
              </a:rPr>
              <a:t>Levels or Tiers of </a:t>
            </a:r>
            <a:r>
              <a:rPr lang="en-US" sz="2400" dirty="0" smtClean="0">
                <a:solidFill>
                  <a:schemeClr val="accent4">
                    <a:lumMod val="75000"/>
                  </a:schemeClr>
                </a:solidFill>
                <a:latin typeface="Arial" charset="0"/>
                <a:ea typeface="Arial" charset="0"/>
                <a:cs typeface="Arial" charset="0"/>
              </a:rPr>
              <a:t>management</a:t>
            </a:r>
          </a:p>
          <a:p>
            <a:pPr marL="342900" indent="-342900">
              <a:buFontTx/>
              <a:buChar char="-"/>
            </a:pPr>
            <a:r>
              <a:rPr lang="en-US" sz="2400" dirty="0">
                <a:solidFill>
                  <a:schemeClr val="accent4">
                    <a:lumMod val="75000"/>
                  </a:schemeClr>
                </a:solidFill>
                <a:latin typeface="Arial" charset="0"/>
                <a:ea typeface="Arial" charset="0"/>
                <a:cs typeface="Arial" charset="0"/>
              </a:rPr>
              <a:t>Promotion</a:t>
            </a:r>
          </a:p>
          <a:p>
            <a:pPr marL="342900" indent="-342900">
              <a:buFontTx/>
              <a:buChar char="-"/>
            </a:pPr>
            <a:endParaRPr lang="en-US" sz="2000" dirty="0" smtClean="0">
              <a:latin typeface="Arial" charset="0"/>
              <a:ea typeface="Arial" charset="0"/>
              <a:cs typeface="Arial" charset="0"/>
            </a:endParaRPr>
          </a:p>
          <a:p>
            <a:endParaRPr lang="en-US" sz="2000" dirty="0">
              <a:latin typeface="Arial" charset="0"/>
              <a:ea typeface="Arial" charset="0"/>
              <a:cs typeface="Arial" charset="0"/>
            </a:endParaRPr>
          </a:p>
          <a:p>
            <a:endParaRPr lang="en-US" sz="2000" dirty="0">
              <a:latin typeface="Arial" charset="0"/>
              <a:ea typeface="Arial" charset="0"/>
              <a:cs typeface="Arial" charset="0"/>
            </a:endParaRPr>
          </a:p>
        </p:txBody>
      </p:sp>
    </p:spTree>
    <p:extLst>
      <p:ext uri="{BB962C8B-B14F-4D97-AF65-F5344CB8AC3E}">
        <p14:creationId xmlns:p14="http://schemas.microsoft.com/office/powerpoint/2010/main" val="120448149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509044" y="300789"/>
            <a:ext cx="8911681" cy="1002548"/>
          </a:xfrm>
        </p:spPr>
        <p:txBody>
          <a:bodyPr>
            <a:normAutofit/>
          </a:bodyPr>
          <a:lstStyle/>
          <a:p>
            <a:pPr algn="l"/>
            <a:r>
              <a:rPr lang="en-US" sz="3200" b="1" dirty="0">
                <a:solidFill>
                  <a:schemeClr val="accent4">
                    <a:lumMod val="75000"/>
                  </a:schemeClr>
                </a:solidFill>
                <a:latin typeface="Arial" charset="0"/>
                <a:ea typeface="Arial" charset="0"/>
                <a:cs typeface="Arial" charset="0"/>
              </a:rPr>
              <a:t>Practical Examples of Talent Management</a:t>
            </a:r>
          </a:p>
        </p:txBody>
      </p:sp>
      <p:sp>
        <p:nvSpPr>
          <p:cNvPr id="3" name="Content Placeholder 2"/>
          <p:cNvSpPr>
            <a:spLocks noGrp="1"/>
          </p:cNvSpPr>
          <p:nvPr>
            <p:ph idx="4294967295"/>
          </p:nvPr>
        </p:nvSpPr>
        <p:spPr>
          <a:xfrm>
            <a:off x="792664" y="1564356"/>
            <a:ext cx="7497094" cy="4415339"/>
          </a:xfrm>
        </p:spPr>
        <p:txBody>
          <a:bodyPr>
            <a:normAutofit/>
          </a:bodyPr>
          <a:lstStyle/>
          <a:p>
            <a:r>
              <a:rPr lang="en-US" b="1" i="1" dirty="0">
                <a:solidFill>
                  <a:schemeClr val="accent4">
                    <a:lumMod val="75000"/>
                  </a:schemeClr>
                </a:solidFill>
                <a:latin typeface="Arial" charset="0"/>
                <a:ea typeface="Arial" charset="0"/>
                <a:cs typeface="Arial" charset="0"/>
              </a:rPr>
              <a:t>Facebook </a:t>
            </a:r>
            <a:endParaRPr lang="en-US" b="1" i="1" dirty="0" smtClean="0">
              <a:solidFill>
                <a:schemeClr val="accent4">
                  <a:lumMod val="75000"/>
                </a:schemeClr>
              </a:solidFill>
              <a:latin typeface="Arial" charset="0"/>
              <a:ea typeface="Arial" charset="0"/>
              <a:cs typeface="Arial" charset="0"/>
            </a:endParaRPr>
          </a:p>
          <a:p>
            <a:pPr marL="0" indent="0">
              <a:buNone/>
            </a:pPr>
            <a:r>
              <a:rPr lang="en-US" b="1" dirty="0" smtClean="0">
                <a:latin typeface="Arial" charset="0"/>
                <a:ea typeface="Arial" charset="0"/>
                <a:cs typeface="Arial" charset="0"/>
              </a:rPr>
              <a:t>1. </a:t>
            </a:r>
            <a:r>
              <a:rPr lang="en-US" dirty="0" smtClean="0">
                <a:latin typeface="Arial" charset="0"/>
                <a:ea typeface="Arial" charset="0"/>
                <a:cs typeface="Arial" charset="0"/>
              </a:rPr>
              <a:t>Most </a:t>
            </a:r>
            <a:r>
              <a:rPr lang="en-US" dirty="0">
                <a:latin typeface="Arial" charset="0"/>
                <a:ea typeface="Arial" charset="0"/>
                <a:cs typeface="Arial" charset="0"/>
              </a:rPr>
              <a:t>advance and recent example </a:t>
            </a:r>
            <a:r>
              <a:rPr lang="en-US" dirty="0" smtClean="0">
                <a:latin typeface="Arial" charset="0"/>
                <a:ea typeface="Arial" charset="0"/>
                <a:cs typeface="Arial" charset="0"/>
              </a:rPr>
              <a:t>is </a:t>
            </a:r>
            <a:r>
              <a:rPr lang="en-US" dirty="0">
                <a:latin typeface="Arial" charset="0"/>
                <a:ea typeface="Arial" charset="0"/>
                <a:cs typeface="Arial" charset="0"/>
              </a:rPr>
              <a:t>of </a:t>
            </a:r>
            <a:r>
              <a:rPr lang="en-US" dirty="0" smtClean="0">
                <a:latin typeface="Arial" charset="0"/>
                <a:ea typeface="Arial" charset="0"/>
                <a:cs typeface="Arial" charset="0"/>
              </a:rPr>
              <a:t>Facebook.</a:t>
            </a:r>
            <a:endParaRPr lang="en-US" dirty="0">
              <a:latin typeface="Arial" charset="0"/>
              <a:ea typeface="Arial" charset="0"/>
              <a:cs typeface="Arial" charset="0"/>
            </a:endParaRPr>
          </a:p>
          <a:p>
            <a:pPr marL="0" indent="0">
              <a:buNone/>
            </a:pPr>
            <a:r>
              <a:rPr lang="en-US" dirty="0" smtClean="0">
                <a:latin typeface="Arial" charset="0"/>
                <a:ea typeface="Arial" charset="0"/>
                <a:cs typeface="Arial" charset="0"/>
              </a:rPr>
              <a:t>No.1 </a:t>
            </a:r>
            <a:r>
              <a:rPr lang="en-US" dirty="0">
                <a:latin typeface="Arial" charset="0"/>
                <a:ea typeface="Arial" charset="0"/>
                <a:cs typeface="Arial" charset="0"/>
              </a:rPr>
              <a:t>Employer Brand with 4.7 next to googles 4.3(Glassdoor employee satisfaction index)</a:t>
            </a:r>
          </a:p>
          <a:p>
            <a:pPr marL="0" indent="0">
              <a:buNone/>
            </a:pPr>
            <a:r>
              <a:rPr lang="en-US" b="1" i="1" dirty="0">
                <a:latin typeface="Arial" charset="0"/>
                <a:ea typeface="Arial" charset="0"/>
                <a:cs typeface="Arial" charset="0"/>
              </a:rPr>
              <a:t>2. </a:t>
            </a:r>
            <a:r>
              <a:rPr lang="en-US" b="1" i="1" dirty="0" err="1">
                <a:solidFill>
                  <a:schemeClr val="accent4">
                    <a:lumMod val="75000"/>
                  </a:schemeClr>
                </a:solidFill>
                <a:latin typeface="Arial" charset="0"/>
                <a:ea typeface="Arial" charset="0"/>
                <a:cs typeface="Arial" charset="0"/>
              </a:rPr>
              <a:t>Acqui</a:t>
            </a:r>
            <a:r>
              <a:rPr lang="en-US" b="1" i="1" dirty="0">
                <a:solidFill>
                  <a:schemeClr val="accent4">
                    <a:lumMod val="75000"/>
                  </a:schemeClr>
                </a:solidFill>
                <a:latin typeface="Arial" charset="0"/>
                <a:ea typeface="Arial" charset="0"/>
                <a:cs typeface="Arial" charset="0"/>
              </a:rPr>
              <a:t>-Hiring</a:t>
            </a:r>
            <a:r>
              <a:rPr lang="en-US" dirty="0">
                <a:latin typeface="Arial" charset="0"/>
                <a:ea typeface="Arial" charset="0"/>
                <a:cs typeface="Arial" charset="0"/>
              </a:rPr>
              <a:t> Unique corporate practice. </a:t>
            </a:r>
            <a:r>
              <a:rPr lang="en-US" dirty="0" err="1">
                <a:latin typeface="Arial" charset="0"/>
                <a:ea typeface="Arial" charset="0"/>
                <a:cs typeface="Arial" charset="0"/>
              </a:rPr>
              <a:t>Acqui</a:t>
            </a:r>
            <a:r>
              <a:rPr lang="en-US" dirty="0">
                <a:latin typeface="Arial" charset="0"/>
                <a:ea typeface="Arial" charset="0"/>
                <a:cs typeface="Arial" charset="0"/>
              </a:rPr>
              <a:t>-hiring is where you acquire (usually smaller firms) primarily for their talent, rather than for their products or customers.</a:t>
            </a:r>
          </a:p>
          <a:p>
            <a:pPr marL="0" indent="0">
              <a:buNone/>
            </a:pPr>
            <a:r>
              <a:rPr lang="en-US" dirty="0">
                <a:latin typeface="Arial" charset="0"/>
                <a:ea typeface="Arial" charset="0"/>
                <a:cs typeface="Arial" charset="0"/>
              </a:rPr>
              <a:t>Capture </a:t>
            </a:r>
            <a:r>
              <a:rPr lang="en-US" dirty="0">
                <a:solidFill>
                  <a:schemeClr val="accent4">
                    <a:lumMod val="75000"/>
                  </a:schemeClr>
                </a:solidFill>
                <a:latin typeface="Arial" charset="0"/>
                <a:ea typeface="Arial" charset="0"/>
                <a:cs typeface="Arial" charset="0"/>
              </a:rPr>
              <a:t>“startup/hacker mentality” </a:t>
            </a:r>
            <a:r>
              <a:rPr lang="en-US" dirty="0">
                <a:latin typeface="Arial" charset="0"/>
                <a:ea typeface="Arial" charset="0"/>
                <a:cs typeface="Arial" charset="0"/>
              </a:rPr>
              <a:t>that wont apply for jobs even at </a:t>
            </a:r>
            <a:r>
              <a:rPr lang="en-US" dirty="0" smtClean="0">
                <a:latin typeface="Arial" charset="0"/>
                <a:ea typeface="Arial" charset="0"/>
                <a:cs typeface="Arial" charset="0"/>
              </a:rPr>
              <a:t>Facebook e.g. </a:t>
            </a:r>
            <a:r>
              <a:rPr lang="en-US" dirty="0" smtClean="0">
                <a:solidFill>
                  <a:schemeClr val="accent4">
                    <a:lumMod val="75000"/>
                  </a:schemeClr>
                </a:solidFill>
                <a:latin typeface="Arial" charset="0"/>
                <a:ea typeface="Arial" charset="0"/>
                <a:cs typeface="Arial" charset="0"/>
              </a:rPr>
              <a:t>WhatsApp &amp; </a:t>
            </a:r>
            <a:r>
              <a:rPr lang="en-US" dirty="0">
                <a:solidFill>
                  <a:schemeClr val="accent4">
                    <a:lumMod val="75000"/>
                  </a:schemeClr>
                </a:solidFill>
                <a:latin typeface="Arial" charset="0"/>
                <a:ea typeface="Arial" charset="0"/>
                <a:cs typeface="Arial" charset="0"/>
              </a:rPr>
              <a:t>snapchat</a:t>
            </a:r>
          </a:p>
        </p:txBody>
      </p:sp>
      <p:pic>
        <p:nvPicPr>
          <p:cNvPr id="4" name="Picture 3"/>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6415756" y="1471780"/>
            <a:ext cx="2054475" cy="621716"/>
          </a:xfrm>
          <a:prstGeom prst="rect">
            <a:avLst/>
          </a:prstGeom>
        </p:spPr>
      </p:pic>
    </p:spTree>
    <p:extLst>
      <p:ext uri="{BB962C8B-B14F-4D97-AF65-F5344CB8AC3E}">
        <p14:creationId xmlns:p14="http://schemas.microsoft.com/office/powerpoint/2010/main" val="49925121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308641" y="565693"/>
            <a:ext cx="8450347" cy="553244"/>
          </a:xfrm>
        </p:spPr>
        <p:txBody>
          <a:bodyPr>
            <a:noAutofit/>
          </a:bodyPr>
          <a:lstStyle/>
          <a:p>
            <a:r>
              <a:rPr lang="en-US" sz="3200" b="1" dirty="0">
                <a:solidFill>
                  <a:schemeClr val="accent4">
                    <a:lumMod val="75000"/>
                  </a:schemeClr>
                </a:solidFill>
              </a:rPr>
              <a:t>Practical Examples of </a:t>
            </a:r>
            <a:r>
              <a:rPr lang="en-US" sz="3200" b="1">
                <a:solidFill>
                  <a:schemeClr val="accent4">
                    <a:lumMod val="75000"/>
                  </a:schemeClr>
                </a:solidFill>
              </a:rPr>
              <a:t>Talent </a:t>
            </a:r>
            <a:r>
              <a:rPr lang="en-US" sz="3200" b="1" smtClean="0">
                <a:solidFill>
                  <a:schemeClr val="accent4">
                    <a:lumMod val="75000"/>
                  </a:schemeClr>
                </a:solidFill>
              </a:rPr>
              <a:t>Management</a:t>
            </a:r>
            <a:endParaRPr lang="en-US" sz="3200" b="1" dirty="0">
              <a:solidFill>
                <a:schemeClr val="accent4">
                  <a:lumMod val="75000"/>
                </a:schemeClr>
              </a:solidFill>
            </a:endParaRPr>
          </a:p>
        </p:txBody>
      </p:sp>
      <p:sp>
        <p:nvSpPr>
          <p:cNvPr id="3" name="Content Placeholder 2"/>
          <p:cNvSpPr>
            <a:spLocks noGrp="1"/>
          </p:cNvSpPr>
          <p:nvPr>
            <p:ph idx="4294967295"/>
          </p:nvPr>
        </p:nvSpPr>
        <p:spPr>
          <a:xfrm>
            <a:off x="632491" y="1383632"/>
            <a:ext cx="8042275" cy="4899025"/>
          </a:xfrm>
        </p:spPr>
        <p:txBody>
          <a:bodyPr>
            <a:normAutofit/>
          </a:bodyPr>
          <a:lstStyle/>
          <a:p>
            <a:pPr marL="0" indent="0">
              <a:buNone/>
            </a:pPr>
            <a:r>
              <a:rPr lang="en-US" sz="2000" dirty="0">
                <a:latin typeface="Arial" charset="0"/>
                <a:ea typeface="Arial" charset="0"/>
                <a:cs typeface="Arial" charset="0"/>
              </a:rPr>
              <a:t>3. </a:t>
            </a:r>
            <a:r>
              <a:rPr lang="en-US" dirty="0">
                <a:latin typeface="Arial" charset="0"/>
                <a:ea typeface="Arial" charset="0"/>
                <a:cs typeface="Arial" charset="0"/>
              </a:rPr>
              <a:t>Obviously it can’t require a college </a:t>
            </a:r>
            <a:r>
              <a:rPr lang="en-US" dirty="0" smtClean="0">
                <a:latin typeface="Arial" charset="0"/>
                <a:ea typeface="Arial" charset="0"/>
                <a:cs typeface="Arial" charset="0"/>
              </a:rPr>
              <a:t>degree</a:t>
            </a:r>
          </a:p>
          <a:p>
            <a:pPr marL="0" indent="0">
              <a:buNone/>
            </a:pPr>
            <a:endParaRPr lang="en-US" sz="2000" dirty="0">
              <a:latin typeface="Arial" charset="0"/>
              <a:ea typeface="Arial" charset="0"/>
              <a:cs typeface="Arial" charset="0"/>
            </a:endParaRPr>
          </a:p>
          <a:p>
            <a:pPr marL="0" indent="0">
              <a:buNone/>
            </a:pPr>
            <a:endParaRPr lang="en-US" sz="2000" dirty="0">
              <a:latin typeface="Arial" charset="0"/>
              <a:ea typeface="Arial" charset="0"/>
              <a:cs typeface="Arial" charset="0"/>
            </a:endParaRPr>
          </a:p>
          <a:p>
            <a:pPr marL="0" indent="0">
              <a:buNone/>
            </a:pPr>
            <a:r>
              <a:rPr lang="en-US" sz="2000" dirty="0">
                <a:latin typeface="Arial" charset="0"/>
                <a:ea typeface="Arial" charset="0"/>
                <a:cs typeface="Arial" charset="0"/>
              </a:rPr>
              <a:t>4. </a:t>
            </a:r>
            <a:r>
              <a:rPr lang="en-US" dirty="0">
                <a:latin typeface="Arial" charset="0"/>
                <a:ea typeface="Arial" charset="0"/>
                <a:cs typeface="Arial" charset="0"/>
              </a:rPr>
              <a:t>Contest-based recruiting reveals what a prospect can build </a:t>
            </a:r>
            <a:endParaRPr lang="en-US" sz="2000" dirty="0">
              <a:latin typeface="Arial" charset="0"/>
              <a:ea typeface="Arial" charset="0"/>
              <a:cs typeface="Arial" charset="0"/>
            </a:endParaRPr>
          </a:p>
          <a:p>
            <a:pPr marL="0" indent="0">
              <a:buNone/>
            </a:pPr>
            <a:r>
              <a:rPr lang="en-US" dirty="0">
                <a:latin typeface="Arial" charset="0"/>
                <a:ea typeface="Arial" charset="0"/>
                <a:cs typeface="Arial" charset="0"/>
              </a:rPr>
              <a:t>5. Employee referral </a:t>
            </a:r>
            <a:r>
              <a:rPr lang="en-US" dirty="0">
                <a:solidFill>
                  <a:schemeClr val="accent4">
                    <a:lumMod val="75000"/>
                  </a:schemeClr>
                </a:solidFill>
                <a:latin typeface="Arial" charset="0"/>
                <a:ea typeface="Arial" charset="0"/>
                <a:cs typeface="Arial" charset="0"/>
              </a:rPr>
              <a:t>“Ninja Hunts” </a:t>
            </a:r>
            <a:r>
              <a:rPr lang="en-US" dirty="0">
                <a:latin typeface="Arial" charset="0"/>
                <a:ea typeface="Arial" charset="0"/>
                <a:cs typeface="Arial" charset="0"/>
              </a:rPr>
              <a:t>, </a:t>
            </a:r>
            <a:r>
              <a:rPr lang="en-US" dirty="0" smtClean="0">
                <a:latin typeface="Arial" charset="0"/>
                <a:ea typeface="Arial" charset="0"/>
                <a:cs typeface="Arial" charset="0"/>
              </a:rPr>
              <a:t>reference </a:t>
            </a:r>
            <a:r>
              <a:rPr lang="en-US" dirty="0">
                <a:latin typeface="Arial" charset="0"/>
                <a:ea typeface="Arial" charset="0"/>
                <a:cs typeface="Arial" charset="0"/>
              </a:rPr>
              <a:t>based recruitment</a:t>
            </a:r>
            <a:r>
              <a:rPr lang="en-US" dirty="0" smtClean="0">
                <a:latin typeface="Arial" charset="0"/>
                <a:ea typeface="Arial" charset="0"/>
                <a:cs typeface="Arial" charset="0"/>
              </a:rPr>
              <a:t>.</a:t>
            </a:r>
            <a:endParaRPr lang="en-US" sz="2000" dirty="0">
              <a:latin typeface="Arial" charset="0"/>
              <a:ea typeface="Arial" charset="0"/>
              <a:cs typeface="Arial" charset="0"/>
            </a:endParaRPr>
          </a:p>
          <a:p>
            <a:pPr marL="0" indent="0">
              <a:buNone/>
            </a:pPr>
            <a:r>
              <a:rPr lang="en-US" dirty="0">
                <a:latin typeface="Arial" charset="0"/>
                <a:ea typeface="Arial" charset="0"/>
                <a:cs typeface="Arial" charset="0"/>
              </a:rPr>
              <a:t>6. Overall recruiting and retention success</a:t>
            </a:r>
          </a:p>
          <a:p>
            <a:pPr marL="0" indent="0">
              <a:buNone/>
            </a:pPr>
            <a:r>
              <a:rPr lang="en-US" sz="1200" i="1" dirty="0"/>
              <a:t>        </a:t>
            </a:r>
            <a:r>
              <a:rPr lang="en-US" sz="1200" i="1" dirty="0" smtClean="0"/>
              <a:t>(From </a:t>
            </a:r>
            <a:r>
              <a:rPr lang="en-US" sz="1200" i="1" dirty="0"/>
              <a:t>Article by Dr. John Sullivan </a:t>
            </a:r>
            <a:r>
              <a:rPr lang="en-US" sz="1200" i="1" dirty="0" err="1" smtClean="0"/>
              <a:t>Eremedia.com</a:t>
            </a:r>
            <a:r>
              <a:rPr lang="en-US" sz="1200" i="1" dirty="0" smtClean="0"/>
              <a:t>)</a:t>
            </a:r>
            <a:endParaRPr lang="en-US" sz="1200" i="1" dirty="0"/>
          </a:p>
          <a:p>
            <a:pPr marL="0" indent="0">
              <a:buNone/>
            </a:pPr>
            <a:endParaRPr lang="en-US" dirty="0"/>
          </a:p>
        </p:txBody>
      </p:sp>
      <p:pic>
        <p:nvPicPr>
          <p:cNvPr id="4" name="Picture 3"/>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6590751" y="4412833"/>
            <a:ext cx="2084016" cy="1869824"/>
          </a:xfrm>
          <a:prstGeom prst="rect">
            <a:avLst/>
          </a:prstGeom>
          <a:ln>
            <a:noFill/>
          </a:ln>
          <a:effectLst>
            <a:softEdge rad="112500"/>
          </a:effectLst>
        </p:spPr>
      </p:pic>
      <p:pic>
        <p:nvPicPr>
          <p:cNvPr id="5" name="Picture 4"/>
          <p:cNvPicPr>
            <a:picLocks noChangeAspect="1"/>
          </p:cNvPicPr>
          <p:nvPr/>
        </p:nvPicPr>
        <p:blipFill rotWithShape="1">
          <a:blip r:embed="rId3" cstate="email">
            <a:extLst>
              <a:ext uri="{28A0092B-C50C-407E-A947-70E740481C1C}">
                <a14:useLocalDpi xmlns:a14="http://schemas.microsoft.com/office/drawing/2010/main" val="0"/>
              </a:ext>
            </a:extLst>
          </a:blip>
          <a:srcRect t="34026"/>
          <a:stretch/>
        </p:blipFill>
        <p:spPr>
          <a:xfrm>
            <a:off x="6918157" y="1239254"/>
            <a:ext cx="1612231" cy="1564104"/>
          </a:xfrm>
          <a:prstGeom prst="rect">
            <a:avLst/>
          </a:prstGeom>
          <a:ln>
            <a:noFill/>
          </a:ln>
          <a:effectLst>
            <a:softEdge rad="112500"/>
          </a:effectLst>
        </p:spPr>
      </p:pic>
    </p:spTree>
    <p:extLst>
      <p:ext uri="{BB962C8B-B14F-4D97-AF65-F5344CB8AC3E}">
        <p14:creationId xmlns:p14="http://schemas.microsoft.com/office/powerpoint/2010/main" val="187132013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457200" y="435562"/>
            <a:ext cx="8253663" cy="1303337"/>
          </a:xfrm>
        </p:spPr>
        <p:txBody>
          <a:bodyPr>
            <a:normAutofit/>
          </a:bodyPr>
          <a:lstStyle/>
          <a:p>
            <a:r>
              <a:rPr lang="en-US" sz="3200" b="1" dirty="0">
                <a:solidFill>
                  <a:schemeClr val="accent4">
                    <a:lumMod val="75000"/>
                  </a:schemeClr>
                </a:solidFill>
                <a:latin typeface="Arial" charset="0"/>
                <a:ea typeface="Arial" charset="0"/>
                <a:cs typeface="Arial" charset="0"/>
              </a:rPr>
              <a:t>Practical examples of Talent Management</a:t>
            </a:r>
          </a:p>
        </p:txBody>
      </p:sp>
      <p:sp>
        <p:nvSpPr>
          <p:cNvPr id="3" name="Content Placeholder 2"/>
          <p:cNvSpPr>
            <a:spLocks noGrp="1"/>
          </p:cNvSpPr>
          <p:nvPr>
            <p:ph idx="4294967295"/>
          </p:nvPr>
        </p:nvSpPr>
        <p:spPr>
          <a:xfrm>
            <a:off x="708444" y="1542550"/>
            <a:ext cx="6799262" cy="3444875"/>
          </a:xfrm>
        </p:spPr>
        <p:txBody>
          <a:bodyPr>
            <a:normAutofit lnSpcReduction="10000"/>
          </a:bodyPr>
          <a:lstStyle/>
          <a:p>
            <a:r>
              <a:rPr lang="en-US" dirty="0">
                <a:latin typeface="Arial" charset="0"/>
                <a:ea typeface="Arial" charset="0"/>
                <a:cs typeface="Arial" charset="0"/>
              </a:rPr>
              <a:t>Obviously there is no good or bad practice in recruitment, </a:t>
            </a:r>
            <a:r>
              <a:rPr lang="en-US" dirty="0" smtClean="0">
                <a:latin typeface="Arial" charset="0"/>
                <a:ea typeface="Arial" charset="0"/>
                <a:cs typeface="Arial" charset="0"/>
              </a:rPr>
              <a:t>Organizations </a:t>
            </a:r>
            <a:r>
              <a:rPr lang="en-US" dirty="0">
                <a:latin typeface="Arial" charset="0"/>
                <a:ea typeface="Arial" charset="0"/>
                <a:cs typeface="Arial" charset="0"/>
              </a:rPr>
              <a:t>like People learn from their experiences and needs. </a:t>
            </a:r>
          </a:p>
          <a:p>
            <a:r>
              <a:rPr lang="en-US" dirty="0">
                <a:latin typeface="Arial" charset="0"/>
                <a:ea typeface="Arial" charset="0"/>
                <a:cs typeface="Arial" charset="0"/>
              </a:rPr>
              <a:t> Military as most controlled and calculated recruitment flag bearer to Facebook where it is freedom and independence with no set rules for recruitment.</a:t>
            </a:r>
          </a:p>
          <a:p>
            <a:r>
              <a:rPr lang="en-US" dirty="0">
                <a:latin typeface="Arial" charset="0"/>
                <a:ea typeface="Arial" charset="0"/>
                <a:cs typeface="Arial" charset="0"/>
              </a:rPr>
              <a:t> It is growing, Talent Management </a:t>
            </a:r>
            <a:r>
              <a:rPr lang="en-US" dirty="0" smtClean="0">
                <a:latin typeface="Arial" charset="0"/>
                <a:ea typeface="Arial" charset="0"/>
                <a:cs typeface="Arial" charset="0"/>
              </a:rPr>
              <a:t>is </a:t>
            </a:r>
            <a:r>
              <a:rPr lang="en-US" dirty="0">
                <a:latin typeface="Arial" charset="0"/>
                <a:ea typeface="Arial" charset="0"/>
                <a:cs typeface="Arial" charset="0"/>
              </a:rPr>
              <a:t>emerging as field and profession of its own.</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622302" y="4600074"/>
            <a:ext cx="2896055" cy="1752600"/>
          </a:xfrm>
          <a:prstGeom prst="rect">
            <a:avLst/>
          </a:prstGeom>
          <a:ln>
            <a:noFill/>
          </a:ln>
          <a:effectLst>
            <a:softEdge rad="112500"/>
          </a:effectLst>
        </p:spPr>
      </p:pic>
    </p:spTree>
    <p:extLst>
      <p:ext uri="{BB962C8B-B14F-4D97-AF65-F5344CB8AC3E}">
        <p14:creationId xmlns:p14="http://schemas.microsoft.com/office/powerpoint/2010/main" val="112145493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dirty="0" smtClean="0"/>
              <a:t>Diversity in recruitment process </a:t>
            </a:r>
            <a:endParaRPr lang="zh-CN" altLang="en-US" dirty="0"/>
          </a:p>
        </p:txBody>
      </p:sp>
      <p:sp>
        <p:nvSpPr>
          <p:cNvPr id="3" name="Content Placeholder 2"/>
          <p:cNvSpPr>
            <a:spLocks noGrp="1"/>
          </p:cNvSpPr>
          <p:nvPr>
            <p:ph idx="1"/>
          </p:nvPr>
        </p:nvSpPr>
        <p:spPr/>
        <p:txBody>
          <a:bodyPr/>
          <a:lstStyle/>
          <a:p>
            <a:r>
              <a:rPr lang="en-US" altLang="zh-CN" dirty="0" smtClean="0"/>
              <a:t>E.g. PWC programs</a:t>
            </a:r>
            <a:endParaRPr lang="zh-CN" altLang="en-US" dirty="0"/>
          </a:p>
        </p:txBody>
      </p:sp>
      <p:pic>
        <p:nvPicPr>
          <p:cNvPr id="4" name="Picture 3"/>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415089" y="2315917"/>
            <a:ext cx="6310648" cy="3385640"/>
          </a:xfrm>
          <a:prstGeom prst="rect">
            <a:avLst/>
          </a:prstGeom>
        </p:spPr>
      </p:pic>
    </p:spTree>
    <p:extLst>
      <p:ext uri="{BB962C8B-B14F-4D97-AF65-F5344CB8AC3E}">
        <p14:creationId xmlns:p14="http://schemas.microsoft.com/office/powerpoint/2010/main" val="7181049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dirty="0"/>
              <a:t>Diversity in recruitment process </a:t>
            </a:r>
            <a:endParaRPr lang="zh-CN" altLang="en-US" dirty="0"/>
          </a:p>
        </p:txBody>
      </p:sp>
      <p:sp>
        <p:nvSpPr>
          <p:cNvPr id="3" name="Content Placeholder 2"/>
          <p:cNvSpPr>
            <a:spLocks noGrp="1"/>
          </p:cNvSpPr>
          <p:nvPr>
            <p:ph idx="1"/>
          </p:nvPr>
        </p:nvSpPr>
        <p:spPr/>
        <p:txBody>
          <a:bodyPr/>
          <a:lstStyle/>
          <a:p>
            <a:r>
              <a:rPr lang="en-US" altLang="zh-CN" dirty="0" smtClean="0"/>
              <a:t>Selection process:</a:t>
            </a:r>
            <a:endParaRPr lang="zh-CN" altLang="en-US" dirty="0"/>
          </a:p>
        </p:txBody>
      </p:sp>
      <p:pic>
        <p:nvPicPr>
          <p:cNvPr id="5" name="Picture 4"/>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899934" y="2181946"/>
            <a:ext cx="7340958" cy="3761655"/>
          </a:xfrm>
          <a:prstGeom prst="rect">
            <a:avLst/>
          </a:prstGeom>
        </p:spPr>
      </p:pic>
    </p:spTree>
    <p:extLst>
      <p:ext uri="{BB962C8B-B14F-4D97-AF65-F5344CB8AC3E}">
        <p14:creationId xmlns:p14="http://schemas.microsoft.com/office/powerpoint/2010/main" val="26543847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dirty="0" smtClean="0"/>
              <a:t>Diversity in selection criteria </a:t>
            </a:r>
            <a:endParaRPr lang="zh-CN" altLang="en-US" dirty="0"/>
          </a:p>
        </p:txBody>
      </p:sp>
      <p:sp>
        <p:nvSpPr>
          <p:cNvPr id="3" name="Content Placeholder 2"/>
          <p:cNvSpPr>
            <a:spLocks noGrp="1"/>
          </p:cNvSpPr>
          <p:nvPr>
            <p:ph idx="1"/>
          </p:nvPr>
        </p:nvSpPr>
        <p:spPr/>
        <p:txBody>
          <a:bodyPr/>
          <a:lstStyle/>
          <a:p>
            <a:r>
              <a:rPr lang="en-US" altLang="zh-CN" dirty="0" smtClean="0"/>
              <a:t>Situational Judgment </a:t>
            </a:r>
            <a:endParaRPr lang="zh-CN" altLang="en-US" dirty="0"/>
          </a:p>
        </p:txBody>
      </p:sp>
      <p:pic>
        <p:nvPicPr>
          <p:cNvPr id="4" name="Picture 3"/>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017430" y="2343956"/>
            <a:ext cx="7378813" cy="3168202"/>
          </a:xfrm>
          <a:prstGeom prst="rect">
            <a:avLst/>
          </a:prstGeom>
        </p:spPr>
      </p:pic>
    </p:spTree>
    <p:extLst>
      <p:ext uri="{BB962C8B-B14F-4D97-AF65-F5344CB8AC3E}">
        <p14:creationId xmlns:p14="http://schemas.microsoft.com/office/powerpoint/2010/main" val="29062355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dirty="0"/>
              <a:t>Diversity in selection criteria </a:t>
            </a:r>
            <a:endParaRPr lang="zh-CN" altLang="en-US" dirty="0"/>
          </a:p>
        </p:txBody>
      </p:sp>
      <p:pic>
        <p:nvPicPr>
          <p:cNvPr id="4" name="Content Placeholder 3"/>
          <p:cNvPicPr>
            <a:picLocks noGrp="1" noChangeAspect="1"/>
          </p:cNvPicPr>
          <p:nvPr>
            <p:ph idx="1"/>
          </p:nvPr>
        </p:nvPicPr>
        <p:blipFill>
          <a:blip r:embed="rId2" cstate="email">
            <a:extLst>
              <a:ext uri="{28A0092B-C50C-407E-A947-70E740481C1C}">
                <a14:useLocalDpi xmlns:a14="http://schemas.microsoft.com/office/drawing/2010/main" val="0"/>
              </a:ext>
            </a:extLst>
          </a:blip>
          <a:stretch>
            <a:fillRect/>
          </a:stretch>
        </p:blipFill>
        <p:spPr>
          <a:xfrm>
            <a:off x="1143342" y="2770575"/>
            <a:ext cx="6865781" cy="2612794"/>
          </a:xfrm>
        </p:spPr>
      </p:pic>
    </p:spTree>
    <p:extLst>
      <p:ext uri="{BB962C8B-B14F-4D97-AF65-F5344CB8AC3E}">
        <p14:creationId xmlns:p14="http://schemas.microsoft.com/office/powerpoint/2010/main" val="5790465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idx="4294967295"/>
          </p:nvPr>
        </p:nvSpPr>
        <p:spPr>
          <a:xfrm>
            <a:off x="-108285" y="401637"/>
            <a:ext cx="8042275" cy="871538"/>
          </a:xfrm>
        </p:spPr>
        <p:txBody>
          <a:bodyPr>
            <a:normAutofit/>
          </a:bodyPr>
          <a:lstStyle/>
          <a:p>
            <a:r>
              <a:rPr kumimoji="1" lang="en-US" altLang="zh-CN" sz="3200" b="1" dirty="0">
                <a:solidFill>
                  <a:schemeClr val="accent4">
                    <a:lumMod val="75000"/>
                  </a:schemeClr>
                </a:solidFill>
                <a:latin typeface="Arial" charset="0"/>
                <a:ea typeface="Arial" charset="0"/>
                <a:cs typeface="Arial" charset="0"/>
              </a:rPr>
              <a:t>D</a:t>
            </a:r>
            <a:r>
              <a:rPr kumimoji="1" lang="en-US" altLang="zh-CN" sz="3200" b="1" dirty="0" smtClean="0">
                <a:solidFill>
                  <a:schemeClr val="accent4">
                    <a:lumMod val="75000"/>
                  </a:schemeClr>
                </a:solidFill>
                <a:latin typeface="Arial" charset="0"/>
                <a:ea typeface="Arial" charset="0"/>
                <a:cs typeface="Arial" charset="0"/>
              </a:rPr>
              <a:t>ifferent </a:t>
            </a:r>
            <a:r>
              <a:rPr kumimoji="1" lang="en-US" altLang="zh-CN" sz="3200" b="1" dirty="0">
                <a:solidFill>
                  <a:schemeClr val="accent4">
                    <a:lumMod val="75000"/>
                  </a:schemeClr>
                </a:solidFill>
                <a:latin typeface="Arial" charset="0"/>
                <a:ea typeface="Arial" charset="0"/>
                <a:cs typeface="Arial" charset="0"/>
              </a:rPr>
              <a:t>P</a:t>
            </a:r>
            <a:r>
              <a:rPr kumimoji="1" lang="en-US" altLang="zh-CN" sz="3200" b="1" dirty="0" smtClean="0">
                <a:solidFill>
                  <a:schemeClr val="accent4">
                    <a:lumMod val="75000"/>
                  </a:schemeClr>
                </a:solidFill>
                <a:latin typeface="Arial" charset="0"/>
                <a:ea typeface="Arial" charset="0"/>
                <a:cs typeface="Arial" charset="0"/>
              </a:rPr>
              <a:t>erspectives </a:t>
            </a:r>
            <a:endParaRPr kumimoji="1" lang="zh-CN" altLang="en-US" sz="3200" b="1" dirty="0">
              <a:solidFill>
                <a:schemeClr val="accent4">
                  <a:lumMod val="75000"/>
                </a:schemeClr>
              </a:solidFill>
              <a:latin typeface="Arial" charset="0"/>
              <a:ea typeface="Arial" charset="0"/>
              <a:cs typeface="Arial" charset="0"/>
            </a:endParaRPr>
          </a:p>
        </p:txBody>
      </p:sp>
      <p:sp>
        <p:nvSpPr>
          <p:cNvPr id="3" name="内容占位符 2"/>
          <p:cNvSpPr>
            <a:spLocks noGrp="1"/>
          </p:cNvSpPr>
          <p:nvPr>
            <p:ph idx="4294967295"/>
          </p:nvPr>
        </p:nvSpPr>
        <p:spPr>
          <a:xfrm>
            <a:off x="613610" y="1273175"/>
            <a:ext cx="8042275" cy="4876800"/>
          </a:xfrm>
        </p:spPr>
        <p:txBody>
          <a:bodyPr>
            <a:normAutofit/>
          </a:bodyPr>
          <a:lstStyle/>
          <a:p>
            <a:pPr>
              <a:buNone/>
            </a:pPr>
            <a:r>
              <a:rPr lang="en-GB" altLang="zh-CN" sz="2000" dirty="0" smtClean="0">
                <a:latin typeface="Arial" charset="0"/>
                <a:ea typeface="Arial" charset="0"/>
                <a:cs typeface="Arial" charset="0"/>
              </a:rPr>
              <a:t>    The term </a:t>
            </a:r>
            <a:r>
              <a:rPr lang="en-GB" altLang="zh-CN" sz="2000" b="1" u="sng" dirty="0" smtClean="0">
                <a:solidFill>
                  <a:schemeClr val="accent4">
                    <a:lumMod val="75000"/>
                  </a:schemeClr>
                </a:solidFill>
                <a:latin typeface="Arial" charset="0"/>
                <a:ea typeface="Arial" charset="0"/>
                <a:cs typeface="Arial" charset="0"/>
              </a:rPr>
              <a:t>‘talent’</a:t>
            </a:r>
            <a:r>
              <a:rPr lang="en-GB" altLang="zh-CN" sz="2000" b="1" dirty="0" smtClean="0">
                <a:solidFill>
                  <a:schemeClr val="accent4">
                    <a:lumMod val="75000"/>
                  </a:schemeClr>
                </a:solidFill>
                <a:latin typeface="Arial" charset="0"/>
                <a:ea typeface="Arial" charset="0"/>
                <a:cs typeface="Arial" charset="0"/>
              </a:rPr>
              <a:t> </a:t>
            </a:r>
            <a:r>
              <a:rPr lang="en-GB" altLang="zh-CN" sz="2000" dirty="0" smtClean="0">
                <a:latin typeface="Arial" charset="0"/>
                <a:ea typeface="Arial" charset="0"/>
                <a:cs typeface="Arial" charset="0"/>
              </a:rPr>
              <a:t>has a lot of various definitions across differing  sectors. </a:t>
            </a:r>
            <a:r>
              <a:rPr lang="en-US" altLang="zh-CN" sz="2000" dirty="0" smtClean="0">
                <a:latin typeface="Arial" charset="0"/>
                <a:ea typeface="Arial" charset="0"/>
                <a:cs typeface="Arial" charset="0"/>
              </a:rPr>
              <a:t>There are </a:t>
            </a:r>
            <a:r>
              <a:rPr lang="en-US" altLang="zh-CN" sz="2000" b="1" dirty="0" smtClean="0">
                <a:solidFill>
                  <a:schemeClr val="accent4">
                    <a:lumMod val="75000"/>
                  </a:schemeClr>
                </a:solidFill>
                <a:latin typeface="Arial" charset="0"/>
                <a:ea typeface="Arial" charset="0"/>
                <a:cs typeface="Arial" charset="0"/>
              </a:rPr>
              <a:t>the</a:t>
            </a:r>
            <a:r>
              <a:rPr lang="en-GB" altLang="zh-CN" sz="2000" b="1" dirty="0" smtClean="0">
                <a:solidFill>
                  <a:schemeClr val="accent4">
                    <a:lumMod val="75000"/>
                  </a:schemeClr>
                </a:solidFill>
                <a:latin typeface="Arial" charset="0"/>
                <a:ea typeface="Arial" charset="0"/>
                <a:cs typeface="Arial" charset="0"/>
              </a:rPr>
              <a:t> two main opinions about </a:t>
            </a:r>
            <a:r>
              <a:rPr lang="zh-CN" altLang="zh-CN" sz="2000" b="1" dirty="0" smtClean="0">
                <a:solidFill>
                  <a:schemeClr val="accent4">
                    <a:lumMod val="75000"/>
                  </a:schemeClr>
                </a:solidFill>
                <a:latin typeface="Arial" charset="0"/>
                <a:ea typeface="Arial" charset="0"/>
                <a:cs typeface="Arial" charset="0"/>
              </a:rPr>
              <a:t>“</a:t>
            </a:r>
            <a:r>
              <a:rPr lang="en-GB" altLang="zh-CN" sz="2000" b="1" dirty="0" smtClean="0">
                <a:solidFill>
                  <a:schemeClr val="accent4">
                    <a:lumMod val="75000"/>
                  </a:schemeClr>
                </a:solidFill>
                <a:latin typeface="Arial" charset="0"/>
                <a:ea typeface="Arial" charset="0"/>
                <a:cs typeface="Arial" charset="0"/>
              </a:rPr>
              <a:t>talent</a:t>
            </a:r>
            <a:r>
              <a:rPr lang="zh-CN" altLang="zh-CN" sz="2000" b="1" dirty="0" smtClean="0">
                <a:solidFill>
                  <a:schemeClr val="accent4">
                    <a:lumMod val="75000"/>
                  </a:schemeClr>
                </a:solidFill>
                <a:latin typeface="Arial" charset="0"/>
                <a:ea typeface="Arial" charset="0"/>
                <a:cs typeface="Arial" charset="0"/>
              </a:rPr>
              <a:t>”</a:t>
            </a:r>
            <a:r>
              <a:rPr lang="zh-CN" altLang="zh-CN" sz="2000" dirty="0" smtClean="0">
                <a:solidFill>
                  <a:schemeClr val="accent4">
                    <a:lumMod val="75000"/>
                  </a:schemeClr>
                </a:solidFill>
                <a:latin typeface="Arial" charset="0"/>
                <a:ea typeface="Arial" charset="0"/>
                <a:cs typeface="Arial" charset="0"/>
              </a:rPr>
              <a:t>：</a:t>
            </a:r>
            <a:endParaRPr lang="en-US" altLang="zh-CN" sz="2000" dirty="0" smtClean="0">
              <a:solidFill>
                <a:schemeClr val="accent4">
                  <a:lumMod val="75000"/>
                </a:schemeClr>
              </a:solidFill>
              <a:latin typeface="Arial" charset="0"/>
              <a:ea typeface="Arial" charset="0"/>
              <a:cs typeface="Arial" charset="0"/>
            </a:endParaRPr>
          </a:p>
          <a:p>
            <a:pPr>
              <a:buNone/>
            </a:pPr>
            <a:endParaRPr lang="zh-CN" altLang="zh-CN" sz="2000" dirty="0" smtClean="0">
              <a:latin typeface="Arial" charset="0"/>
              <a:ea typeface="Arial" charset="0"/>
              <a:cs typeface="Arial" charset="0"/>
            </a:endParaRPr>
          </a:p>
          <a:p>
            <a:r>
              <a:rPr lang="en-GB" altLang="zh-CN" sz="2000" b="1" dirty="0" smtClean="0">
                <a:latin typeface="Arial" charset="0"/>
                <a:ea typeface="Arial" charset="0"/>
                <a:cs typeface="Arial" charset="0"/>
              </a:rPr>
              <a:t>(1)</a:t>
            </a:r>
            <a:r>
              <a:rPr lang="en-GB" altLang="zh-CN" sz="2000" dirty="0" smtClean="0">
                <a:latin typeface="Arial" charset="0"/>
                <a:ea typeface="Arial" charset="0"/>
                <a:cs typeface="Arial" charset="0"/>
              </a:rPr>
              <a:t> Talents consist of those top and excellent individuals who can make a great difference and add value to organisational performance either through their immediate contribution or, in the longer-term ones</a:t>
            </a:r>
            <a:r>
              <a:rPr lang="en-US" altLang="zh-CN" sz="2000" dirty="0" smtClean="0">
                <a:latin typeface="Arial" charset="0"/>
                <a:ea typeface="Arial" charset="0"/>
                <a:cs typeface="Arial" charset="0"/>
              </a:rPr>
              <a:t> </a:t>
            </a:r>
            <a:r>
              <a:rPr lang="en-US" altLang="zh-CN" sz="1800" i="1" dirty="0" smtClean="0">
                <a:solidFill>
                  <a:schemeClr val="accent4">
                    <a:lumMod val="75000"/>
                  </a:schemeClr>
                </a:solidFill>
                <a:latin typeface="Arial" charset="0"/>
                <a:ea typeface="Arial" charset="0"/>
                <a:cs typeface="Arial" charset="0"/>
              </a:rPr>
              <a:t>(Iles, 2010)</a:t>
            </a:r>
            <a:r>
              <a:rPr lang="en-GB" altLang="zh-CN" sz="1800" i="1" dirty="0" smtClean="0">
                <a:solidFill>
                  <a:schemeClr val="accent4">
                    <a:lumMod val="75000"/>
                  </a:schemeClr>
                </a:solidFill>
                <a:latin typeface="Arial" charset="0"/>
                <a:ea typeface="Arial" charset="0"/>
                <a:cs typeface="Arial" charset="0"/>
              </a:rPr>
              <a:t>.</a:t>
            </a:r>
          </a:p>
          <a:p>
            <a:endParaRPr lang="zh-CN" altLang="zh-CN" sz="2000" i="1" dirty="0" smtClean="0">
              <a:latin typeface="Arial" charset="0"/>
              <a:ea typeface="Arial" charset="0"/>
              <a:cs typeface="Arial" charset="0"/>
            </a:endParaRPr>
          </a:p>
          <a:p>
            <a:r>
              <a:rPr lang="en-GB" altLang="zh-CN" sz="2000" b="1" dirty="0" smtClean="0">
                <a:latin typeface="Arial" charset="0"/>
                <a:ea typeface="Arial" charset="0"/>
                <a:cs typeface="Arial" charset="0"/>
              </a:rPr>
              <a:t>(2) </a:t>
            </a:r>
            <a:r>
              <a:rPr lang="en-GB" altLang="zh-CN" sz="2000" dirty="0" smtClean="0">
                <a:latin typeface="Arial" charset="0"/>
                <a:ea typeface="Arial" charset="0"/>
                <a:cs typeface="Arial" charset="0"/>
              </a:rPr>
              <a:t>Many organisations are also now broadening their definitions, looking at the ‘talents’ of all their staff. At its broadest, the term ‘talent’ may be used to encompass the entire workforce of an organisation</a:t>
            </a:r>
            <a:r>
              <a:rPr lang="en-US" altLang="zh-CN" sz="2000" dirty="0" smtClean="0">
                <a:latin typeface="Arial" charset="0"/>
                <a:ea typeface="Arial" charset="0"/>
                <a:cs typeface="Arial" charset="0"/>
              </a:rPr>
              <a:t> </a:t>
            </a:r>
            <a:r>
              <a:rPr lang="en-US" altLang="zh-CN" sz="1800" i="1" dirty="0" smtClean="0">
                <a:solidFill>
                  <a:schemeClr val="accent4">
                    <a:lumMod val="75000"/>
                  </a:schemeClr>
                </a:solidFill>
                <a:latin typeface="Arial" charset="0"/>
                <a:ea typeface="Arial" charset="0"/>
                <a:cs typeface="Arial" charset="0"/>
              </a:rPr>
              <a:t>(Al Ariss,2014)</a:t>
            </a:r>
            <a:r>
              <a:rPr lang="en-GB" altLang="zh-CN" sz="1800" i="1" dirty="0" smtClean="0">
                <a:solidFill>
                  <a:schemeClr val="accent4">
                    <a:lumMod val="75000"/>
                  </a:schemeClr>
                </a:solidFill>
                <a:latin typeface="Arial" charset="0"/>
                <a:ea typeface="Arial" charset="0"/>
                <a:cs typeface="Arial" charset="0"/>
              </a:rPr>
              <a:t>.</a:t>
            </a:r>
            <a:endParaRPr lang="zh-CN" altLang="zh-CN" sz="1800" i="1" dirty="0" smtClean="0">
              <a:solidFill>
                <a:schemeClr val="accent4">
                  <a:lumMod val="75000"/>
                </a:schemeClr>
              </a:solidFill>
              <a:latin typeface="Arial" charset="0"/>
              <a:ea typeface="Arial" charset="0"/>
              <a:cs typeface="Arial" charset="0"/>
            </a:endParaRPr>
          </a:p>
          <a:p>
            <a:pPr>
              <a:buNone/>
            </a:pPr>
            <a:endParaRPr kumimoji="1" lang="zh-CN" altLang="en-US" dirty="0"/>
          </a:p>
        </p:txBody>
      </p:sp>
    </p:spTree>
    <p:extLst>
      <p:ext uri="{BB962C8B-B14F-4D97-AF65-F5344CB8AC3E}">
        <p14:creationId xmlns:p14="http://schemas.microsoft.com/office/powerpoint/2010/main" val="193056509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idx="4294967295"/>
          </p:nvPr>
        </p:nvSpPr>
        <p:spPr>
          <a:xfrm>
            <a:off x="348916" y="468897"/>
            <a:ext cx="8042275" cy="871538"/>
          </a:xfrm>
        </p:spPr>
        <p:txBody>
          <a:bodyPr>
            <a:normAutofit/>
          </a:bodyPr>
          <a:lstStyle/>
          <a:p>
            <a:r>
              <a:rPr kumimoji="1" lang="en-US" altLang="zh-CN" sz="3600" b="1" dirty="0">
                <a:solidFill>
                  <a:schemeClr val="accent4">
                    <a:lumMod val="75000"/>
                  </a:schemeClr>
                </a:solidFill>
                <a:latin typeface="Arial" charset="0"/>
                <a:ea typeface="Arial" charset="0"/>
                <a:cs typeface="Arial" charset="0"/>
              </a:rPr>
              <a:t>Different Perspectives </a:t>
            </a:r>
            <a:endParaRPr kumimoji="1" lang="zh-CN" altLang="en-US" sz="3600" dirty="0"/>
          </a:p>
        </p:txBody>
      </p:sp>
      <p:sp>
        <p:nvSpPr>
          <p:cNvPr id="3" name="内容占位符 2"/>
          <p:cNvSpPr>
            <a:spLocks noGrp="1"/>
          </p:cNvSpPr>
          <p:nvPr>
            <p:ph idx="4294967295"/>
          </p:nvPr>
        </p:nvSpPr>
        <p:spPr>
          <a:xfrm>
            <a:off x="601579" y="1585996"/>
            <a:ext cx="8042275" cy="5051425"/>
          </a:xfrm>
        </p:spPr>
        <p:txBody>
          <a:bodyPr>
            <a:normAutofit/>
          </a:bodyPr>
          <a:lstStyle/>
          <a:p>
            <a:pPr>
              <a:buNone/>
            </a:pPr>
            <a:r>
              <a:rPr lang="en-US" altLang="zh-CN" sz="2000" b="1" dirty="0" smtClean="0">
                <a:latin typeface="Arial" charset="0"/>
                <a:ea typeface="Arial" charset="0"/>
                <a:cs typeface="Arial" charset="0"/>
              </a:rPr>
              <a:t>  Each person is uniquely capable of performing their job:</a:t>
            </a:r>
            <a:r>
              <a:rPr lang="en-US" altLang="zh-CN" sz="2000" dirty="0" smtClean="0">
                <a:latin typeface="Arial" charset="0"/>
                <a:ea typeface="Arial" charset="0"/>
                <a:cs typeface="Arial" charset="0"/>
              </a:rPr>
              <a:t> </a:t>
            </a:r>
          </a:p>
          <a:p>
            <a:pPr>
              <a:buNone/>
            </a:pPr>
            <a:endParaRPr lang="en-US" altLang="zh-CN" sz="2000" dirty="0" smtClean="0">
              <a:latin typeface="Arial" charset="0"/>
              <a:ea typeface="Arial" charset="0"/>
              <a:cs typeface="Arial" charset="0"/>
            </a:endParaRPr>
          </a:p>
          <a:p>
            <a:pPr>
              <a:buNone/>
            </a:pPr>
            <a:r>
              <a:rPr lang="en-US" altLang="zh-CN" sz="2000" dirty="0" smtClean="0">
                <a:latin typeface="Arial" charset="0"/>
                <a:ea typeface="Arial" charset="0"/>
                <a:cs typeface="Arial" charset="0"/>
              </a:rPr>
              <a:t>    Every one of us came into this life having our own unique talents. Whether your talents are publicly obvious or not, they can become very powerful in your work and life if you recognize them, develop them, utilize them, and appreciate them.</a:t>
            </a:r>
          </a:p>
          <a:p>
            <a:pPr>
              <a:buNone/>
            </a:pPr>
            <a:endParaRPr kumimoji="1" lang="en-US" altLang="zh-CN" sz="2000" dirty="0" smtClean="0">
              <a:latin typeface="Arial" charset="0"/>
              <a:ea typeface="Arial" charset="0"/>
              <a:cs typeface="Arial" charset="0"/>
            </a:endParaRPr>
          </a:p>
          <a:p>
            <a:r>
              <a:rPr lang="en-GB" altLang="zh-CN" sz="2000" dirty="0" smtClean="0">
                <a:latin typeface="Arial" charset="0"/>
                <a:ea typeface="Arial" charset="0"/>
                <a:cs typeface="Arial" charset="0"/>
              </a:rPr>
              <a:t>Should we only focus on the top performers?</a:t>
            </a:r>
          </a:p>
          <a:p>
            <a:endParaRPr lang="zh-CN" altLang="zh-CN" sz="2000" dirty="0" smtClean="0">
              <a:latin typeface="Arial" charset="0"/>
              <a:ea typeface="Arial" charset="0"/>
              <a:cs typeface="Arial" charset="0"/>
            </a:endParaRPr>
          </a:p>
          <a:p>
            <a:r>
              <a:rPr lang="en-GB" altLang="zh-CN" sz="2000" dirty="0" smtClean="0">
                <a:latin typeface="Arial" charset="0"/>
                <a:ea typeface="Arial" charset="0"/>
                <a:cs typeface="Arial" charset="0"/>
              </a:rPr>
              <a:t>Or is it better to invest equally in all employees?</a:t>
            </a:r>
            <a:endParaRPr lang="zh-CN" altLang="zh-CN" sz="2000" dirty="0" smtClean="0">
              <a:latin typeface="Arial" charset="0"/>
              <a:ea typeface="Arial" charset="0"/>
              <a:cs typeface="Arial" charset="0"/>
            </a:endParaRPr>
          </a:p>
          <a:p>
            <a:pPr>
              <a:buNone/>
            </a:pPr>
            <a:endParaRPr kumimoji="1" lang="zh-CN" altLang="en-US" dirty="0"/>
          </a:p>
        </p:txBody>
      </p:sp>
    </p:spTree>
    <p:extLst>
      <p:ext uri="{BB962C8B-B14F-4D97-AF65-F5344CB8AC3E}">
        <p14:creationId xmlns:p14="http://schemas.microsoft.com/office/powerpoint/2010/main" val="193056509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idx="4294967295"/>
          </p:nvPr>
        </p:nvSpPr>
        <p:spPr>
          <a:xfrm>
            <a:off x="0" y="401638"/>
            <a:ext cx="8042275" cy="871537"/>
          </a:xfrm>
        </p:spPr>
        <p:txBody>
          <a:bodyPr/>
          <a:lstStyle/>
          <a:p>
            <a:r>
              <a:rPr kumimoji="1" lang="en-US" altLang="zh-CN" b="1" dirty="0">
                <a:solidFill>
                  <a:schemeClr val="accent4">
                    <a:lumMod val="75000"/>
                  </a:schemeClr>
                </a:solidFill>
                <a:latin typeface="Arial" charset="0"/>
                <a:ea typeface="Arial" charset="0"/>
                <a:cs typeface="Arial" charset="0"/>
              </a:rPr>
              <a:t>Different Perspectives </a:t>
            </a:r>
            <a:endParaRPr kumimoji="1" lang="zh-CN" altLang="en-US" dirty="0"/>
          </a:p>
        </p:txBody>
      </p:sp>
      <p:sp>
        <p:nvSpPr>
          <p:cNvPr id="3" name="内容占位符 2"/>
          <p:cNvSpPr>
            <a:spLocks noGrp="1"/>
          </p:cNvSpPr>
          <p:nvPr>
            <p:ph idx="4294967295"/>
          </p:nvPr>
        </p:nvSpPr>
        <p:spPr>
          <a:xfrm>
            <a:off x="553453" y="1271003"/>
            <a:ext cx="8042275" cy="5051425"/>
          </a:xfrm>
        </p:spPr>
        <p:txBody>
          <a:bodyPr>
            <a:normAutofit/>
          </a:bodyPr>
          <a:lstStyle/>
          <a:p>
            <a:pPr>
              <a:buNone/>
            </a:pPr>
            <a:r>
              <a:rPr lang="en-GB" altLang="zh-CN" b="1" dirty="0" smtClean="0"/>
              <a:t>    </a:t>
            </a:r>
          </a:p>
          <a:p>
            <a:pPr>
              <a:buNone/>
            </a:pPr>
            <a:r>
              <a:rPr lang="en-GB" altLang="zh-CN" b="1" dirty="0" smtClean="0"/>
              <a:t>    </a:t>
            </a:r>
            <a:r>
              <a:rPr lang="en-GB" altLang="zh-CN" b="1" dirty="0" smtClean="0">
                <a:latin typeface="Arial" charset="0"/>
                <a:ea typeface="Arial" charset="0"/>
                <a:cs typeface="Arial" charset="0"/>
              </a:rPr>
              <a:t>Talent Management is all about putting the right people in the right places/jobs.</a:t>
            </a:r>
          </a:p>
          <a:p>
            <a:pPr>
              <a:buNone/>
            </a:pPr>
            <a:endParaRPr lang="zh-CN" altLang="zh-CN" sz="2000" dirty="0" smtClean="0">
              <a:latin typeface="Arial" charset="0"/>
              <a:ea typeface="Arial" charset="0"/>
              <a:cs typeface="Arial" charset="0"/>
            </a:endParaRPr>
          </a:p>
          <a:p>
            <a:pPr>
              <a:buNone/>
            </a:pPr>
            <a:r>
              <a:rPr lang="en-GB" altLang="zh-CN" sz="2200" dirty="0" smtClean="0">
                <a:latin typeface="Arial" charset="0"/>
                <a:ea typeface="Arial" charset="0"/>
                <a:cs typeface="Arial" charset="0"/>
              </a:rPr>
              <a:t>    In fact, in organizations and businesses, there are always people who are not performing at the levels expected. At some time or another, there are always person who has been in a job that was not right for him or her. But sometimes those frustrated people who are mismatches for their job won’t say anything about it, because it is their livelihood</a:t>
            </a:r>
            <a:r>
              <a:rPr lang="en-GB" altLang="zh-CN" sz="2000" dirty="0" smtClean="0">
                <a:latin typeface="Arial" charset="0"/>
                <a:ea typeface="Arial" charset="0"/>
                <a:cs typeface="Arial" charset="0"/>
              </a:rPr>
              <a:t>. </a:t>
            </a:r>
            <a:endParaRPr kumimoji="1" lang="zh-CN" altLang="en-US" sz="2000" dirty="0" smtClean="0">
              <a:latin typeface="Arial" charset="0"/>
              <a:ea typeface="Arial" charset="0"/>
              <a:cs typeface="Arial" charset="0"/>
            </a:endParaRPr>
          </a:p>
          <a:p>
            <a:pPr>
              <a:buNone/>
            </a:pPr>
            <a:endParaRPr kumimoji="1" lang="zh-CN" altLang="en-US" dirty="0"/>
          </a:p>
        </p:txBody>
      </p:sp>
    </p:spTree>
    <p:extLst>
      <p:ext uri="{BB962C8B-B14F-4D97-AF65-F5344CB8AC3E}">
        <p14:creationId xmlns:p14="http://schemas.microsoft.com/office/powerpoint/2010/main" val="193056509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idx="4294967295"/>
          </p:nvPr>
        </p:nvSpPr>
        <p:spPr>
          <a:xfrm>
            <a:off x="216569" y="437732"/>
            <a:ext cx="8042275" cy="871538"/>
          </a:xfrm>
        </p:spPr>
        <p:txBody>
          <a:bodyPr/>
          <a:lstStyle/>
          <a:p>
            <a:r>
              <a:rPr kumimoji="1" lang="en-US" altLang="zh-CN" b="1" dirty="0">
                <a:solidFill>
                  <a:schemeClr val="accent4">
                    <a:lumMod val="75000"/>
                  </a:schemeClr>
                </a:solidFill>
                <a:latin typeface="Arial" charset="0"/>
                <a:ea typeface="Arial" charset="0"/>
                <a:cs typeface="Arial" charset="0"/>
              </a:rPr>
              <a:t>Different Perspectives </a:t>
            </a:r>
            <a:endParaRPr kumimoji="1" lang="zh-CN" altLang="en-US" dirty="0"/>
          </a:p>
        </p:txBody>
      </p:sp>
      <p:sp>
        <p:nvSpPr>
          <p:cNvPr id="3" name="内容占位符 2"/>
          <p:cNvSpPr>
            <a:spLocks noGrp="1"/>
          </p:cNvSpPr>
          <p:nvPr>
            <p:ph idx="4294967295"/>
          </p:nvPr>
        </p:nvSpPr>
        <p:spPr>
          <a:xfrm>
            <a:off x="541421" y="1357396"/>
            <a:ext cx="8042275" cy="5051425"/>
          </a:xfrm>
        </p:spPr>
        <p:txBody>
          <a:bodyPr>
            <a:normAutofit/>
          </a:bodyPr>
          <a:lstStyle/>
          <a:p>
            <a:pPr>
              <a:buNone/>
            </a:pPr>
            <a:r>
              <a:rPr lang="en-GB" altLang="zh-CN" sz="2000" dirty="0" smtClean="0"/>
              <a:t>    </a:t>
            </a:r>
            <a:r>
              <a:rPr lang="en-GB" altLang="zh-CN" sz="2000" b="1" dirty="0" smtClean="0">
                <a:latin typeface="Arial" charset="0"/>
                <a:ea typeface="Arial" charset="0"/>
                <a:cs typeface="Arial" charset="0"/>
              </a:rPr>
              <a:t>The task of talent management is to find the right way to match</a:t>
            </a:r>
            <a:r>
              <a:rPr lang="zh-CN" altLang="zh-CN" sz="2000" b="1" dirty="0" smtClean="0">
                <a:latin typeface="Arial" charset="0"/>
                <a:ea typeface="Arial" charset="0"/>
                <a:cs typeface="Arial" charset="0"/>
              </a:rPr>
              <a:t>，</a:t>
            </a:r>
            <a:r>
              <a:rPr lang="en-US" altLang="zh-CN" sz="2000" b="1" dirty="0" smtClean="0">
                <a:latin typeface="Arial" charset="0"/>
                <a:ea typeface="Arial" charset="0"/>
                <a:cs typeface="Arial" charset="0"/>
              </a:rPr>
              <a:t>In reality, three matches may have impact on a talent’s ability potential and performance:</a:t>
            </a:r>
          </a:p>
          <a:p>
            <a:pPr>
              <a:buNone/>
            </a:pPr>
            <a:endParaRPr lang="zh-CN" altLang="zh-CN" sz="2000" b="1" dirty="0" smtClean="0">
              <a:latin typeface="Arial" charset="0"/>
              <a:ea typeface="Arial" charset="0"/>
              <a:cs typeface="Arial" charset="0"/>
            </a:endParaRPr>
          </a:p>
          <a:p>
            <a:r>
              <a:rPr lang="en-US" altLang="zh-CN" sz="2000" b="1" u="sng" dirty="0" smtClean="0">
                <a:solidFill>
                  <a:schemeClr val="accent4">
                    <a:lumMod val="75000"/>
                  </a:schemeClr>
                </a:solidFill>
                <a:latin typeface="Arial" charset="0"/>
                <a:ea typeface="Arial" charset="0"/>
                <a:cs typeface="Arial" charset="0"/>
              </a:rPr>
              <a:t>Organizational match</a:t>
            </a:r>
            <a:r>
              <a:rPr lang="en-US" altLang="zh-CN" sz="2000" b="1" dirty="0" smtClean="0">
                <a:solidFill>
                  <a:schemeClr val="accent4">
                    <a:lumMod val="75000"/>
                  </a:schemeClr>
                </a:solidFill>
                <a:latin typeface="Arial" charset="0"/>
                <a:ea typeface="Arial" charset="0"/>
                <a:cs typeface="Arial" charset="0"/>
              </a:rPr>
              <a:t> </a:t>
            </a:r>
            <a:r>
              <a:rPr lang="en-US" altLang="zh-CN" sz="2000" dirty="0" smtClean="0">
                <a:latin typeface="Arial" charset="0"/>
                <a:ea typeface="Arial" charset="0"/>
                <a:cs typeface="Arial" charset="0"/>
              </a:rPr>
              <a:t>is the degree to which the candidate’s attitudes, values, and ethics fit those required by the job position. </a:t>
            </a:r>
            <a:endParaRPr lang="zh-CN" altLang="zh-CN" sz="2000" dirty="0" smtClean="0">
              <a:latin typeface="Arial" charset="0"/>
              <a:ea typeface="Arial" charset="0"/>
              <a:cs typeface="Arial" charset="0"/>
            </a:endParaRPr>
          </a:p>
          <a:p>
            <a:r>
              <a:rPr lang="en-US" altLang="zh-CN" sz="2000" b="1" u="sng" dirty="0" smtClean="0">
                <a:solidFill>
                  <a:schemeClr val="accent4">
                    <a:lumMod val="75000"/>
                  </a:schemeClr>
                </a:solidFill>
                <a:latin typeface="Arial" charset="0"/>
                <a:ea typeface="Arial" charset="0"/>
                <a:cs typeface="Arial" charset="0"/>
              </a:rPr>
              <a:t>Skills match</a:t>
            </a:r>
            <a:r>
              <a:rPr lang="en-US" altLang="zh-CN" sz="2000" b="1" dirty="0" smtClean="0">
                <a:solidFill>
                  <a:schemeClr val="accent4">
                    <a:lumMod val="75000"/>
                  </a:schemeClr>
                </a:solidFill>
                <a:latin typeface="Arial" charset="0"/>
                <a:ea typeface="Arial" charset="0"/>
                <a:cs typeface="Arial" charset="0"/>
              </a:rPr>
              <a:t> </a:t>
            </a:r>
            <a:r>
              <a:rPr lang="en-US" altLang="zh-CN" sz="2000" dirty="0" smtClean="0">
                <a:latin typeface="Arial" charset="0"/>
                <a:ea typeface="Arial" charset="0"/>
                <a:cs typeface="Arial" charset="0"/>
              </a:rPr>
              <a:t>is the degree to which a candidate’s educational background, technical skills, previous job experience, and particular expertise match those required for the position.</a:t>
            </a:r>
            <a:endParaRPr lang="zh-CN" altLang="zh-CN" sz="2000" dirty="0" smtClean="0">
              <a:latin typeface="Arial" charset="0"/>
              <a:ea typeface="Arial" charset="0"/>
              <a:cs typeface="Arial" charset="0"/>
            </a:endParaRPr>
          </a:p>
          <a:p>
            <a:r>
              <a:rPr lang="en-US" altLang="zh-CN" sz="2000" b="1" u="sng" dirty="0" smtClean="0">
                <a:solidFill>
                  <a:schemeClr val="accent4">
                    <a:lumMod val="75000"/>
                  </a:schemeClr>
                </a:solidFill>
                <a:latin typeface="Arial" charset="0"/>
                <a:ea typeface="Arial" charset="0"/>
                <a:cs typeface="Arial" charset="0"/>
              </a:rPr>
              <a:t>Job match</a:t>
            </a:r>
            <a:r>
              <a:rPr lang="en-US" altLang="zh-CN" sz="2000" b="1" dirty="0" smtClean="0">
                <a:solidFill>
                  <a:schemeClr val="accent4">
                    <a:lumMod val="75000"/>
                  </a:schemeClr>
                </a:solidFill>
                <a:latin typeface="Arial" charset="0"/>
                <a:ea typeface="Arial" charset="0"/>
                <a:cs typeface="Arial" charset="0"/>
              </a:rPr>
              <a:t> </a:t>
            </a:r>
            <a:r>
              <a:rPr lang="en-US" altLang="zh-CN" sz="2000" dirty="0" smtClean="0">
                <a:latin typeface="Arial" charset="0"/>
                <a:ea typeface="Arial" charset="0"/>
                <a:cs typeface="Arial" charset="0"/>
              </a:rPr>
              <a:t>is an integral part of a candidate’s actual on-the-job success. Job match refers to how well an individual’s cognitive abilities, interests, and personality traits match those required for success in a particular job</a:t>
            </a:r>
            <a:r>
              <a:rPr lang="en-GB" altLang="zh-CN" sz="2000" dirty="0" smtClean="0">
                <a:latin typeface="Arial" charset="0"/>
                <a:ea typeface="Arial" charset="0"/>
                <a:cs typeface="Arial" charset="0"/>
              </a:rPr>
              <a:t> </a:t>
            </a:r>
            <a:r>
              <a:rPr lang="en-US" altLang="zh-CN" sz="1600" i="1" dirty="0" smtClean="0">
                <a:latin typeface="Arial" charset="0"/>
                <a:ea typeface="Arial" charset="0"/>
                <a:cs typeface="Arial" charset="0"/>
              </a:rPr>
              <a:t>(</a:t>
            </a:r>
            <a:r>
              <a:rPr lang="en-GB" altLang="zh-CN" sz="1600" i="1" dirty="0" smtClean="0">
                <a:latin typeface="Arial" charset="0"/>
                <a:ea typeface="Arial" charset="0"/>
                <a:cs typeface="Arial" charset="0"/>
              </a:rPr>
              <a:t>Swenson, 2000)</a:t>
            </a:r>
            <a:r>
              <a:rPr lang="en-US" altLang="zh-CN" sz="2000" dirty="0" smtClean="0">
                <a:latin typeface="Arial" charset="0"/>
                <a:ea typeface="Arial" charset="0"/>
                <a:cs typeface="Arial" charset="0"/>
              </a:rPr>
              <a:t>. </a:t>
            </a:r>
            <a:endParaRPr kumimoji="1" lang="zh-CN" altLang="en-US" sz="2000" dirty="0">
              <a:latin typeface="Arial" charset="0"/>
              <a:ea typeface="Arial" charset="0"/>
              <a:cs typeface="Arial" charset="0"/>
            </a:endParaRPr>
          </a:p>
        </p:txBody>
      </p:sp>
    </p:spTree>
    <p:extLst>
      <p:ext uri="{BB962C8B-B14F-4D97-AF65-F5344CB8AC3E}">
        <p14:creationId xmlns:p14="http://schemas.microsoft.com/office/powerpoint/2010/main" val="193056509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idx="4294967295"/>
          </p:nvPr>
        </p:nvSpPr>
        <p:spPr>
          <a:xfrm>
            <a:off x="828759" y="494883"/>
            <a:ext cx="6799262" cy="1303337"/>
          </a:xfrm>
        </p:spPr>
        <p:txBody>
          <a:bodyPr>
            <a:normAutofit/>
          </a:bodyPr>
          <a:lstStyle/>
          <a:p>
            <a:r>
              <a:rPr kumimoji="1" lang="en-US" altLang="zh-CN" sz="3600" b="1" dirty="0">
                <a:solidFill>
                  <a:schemeClr val="accent4">
                    <a:lumMod val="75000"/>
                  </a:schemeClr>
                </a:solidFill>
                <a:latin typeface="Arial" charset="0"/>
                <a:ea typeface="Arial" charset="0"/>
                <a:cs typeface="Arial" charset="0"/>
              </a:rPr>
              <a:t>Conclusion</a:t>
            </a:r>
            <a:endParaRPr kumimoji="1" lang="zh-CN" altLang="en-US" sz="3600" b="1" dirty="0">
              <a:solidFill>
                <a:schemeClr val="accent4">
                  <a:lumMod val="75000"/>
                </a:schemeClr>
              </a:solidFill>
              <a:latin typeface="Arial" charset="0"/>
              <a:ea typeface="Arial" charset="0"/>
              <a:cs typeface="Arial" charset="0"/>
            </a:endParaRPr>
          </a:p>
        </p:txBody>
      </p:sp>
      <p:sp>
        <p:nvSpPr>
          <p:cNvPr id="4" name="TextBox 3"/>
          <p:cNvSpPr txBox="1"/>
          <p:nvPr/>
        </p:nvSpPr>
        <p:spPr>
          <a:xfrm>
            <a:off x="1141580" y="1803735"/>
            <a:ext cx="6618788" cy="3046988"/>
          </a:xfrm>
          <a:prstGeom prst="rect">
            <a:avLst/>
          </a:prstGeom>
          <a:noFill/>
        </p:spPr>
        <p:txBody>
          <a:bodyPr wrap="square" rtlCol="0">
            <a:spAutoFit/>
          </a:bodyPr>
          <a:lstStyle/>
          <a:p>
            <a:r>
              <a:rPr lang="en-US" sz="2400" dirty="0" smtClean="0">
                <a:latin typeface="Arial" charset="0"/>
                <a:ea typeface="Arial" charset="0"/>
                <a:cs typeface="Arial" charset="0"/>
              </a:rPr>
              <a:t>Talent management has become one of the most important buzzwords in corporate HR and training today. Organizations know that they must have the best talent in order to succeed in the hypercompetitive and increasingly complex global economy. They must manage talent as a critical resource to achieve the best possible results in the long run.   </a:t>
            </a:r>
            <a:endParaRPr lang="en-US" sz="2400" dirty="0">
              <a:latin typeface="Arial" charset="0"/>
              <a:ea typeface="Arial" charset="0"/>
              <a:cs typeface="Arial" charset="0"/>
            </a:endParaRPr>
          </a:p>
        </p:txBody>
      </p:sp>
    </p:spTree>
    <p:extLst>
      <p:ext uri="{BB962C8B-B14F-4D97-AF65-F5344CB8AC3E}">
        <p14:creationId xmlns:p14="http://schemas.microsoft.com/office/powerpoint/2010/main" val="145547561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1000" y="50800"/>
            <a:ext cx="8382000" cy="6743700"/>
          </a:xfrm>
          <a:prstGeom prst="rect">
            <a:avLst/>
          </a:prstGeom>
        </p:spPr>
      </p:pic>
    </p:spTree>
    <p:extLst>
      <p:ext uri="{BB962C8B-B14F-4D97-AF65-F5344CB8AC3E}">
        <p14:creationId xmlns:p14="http://schemas.microsoft.com/office/powerpoint/2010/main" val="329355547"/>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rotWithShape="1">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主题">
  <a:themeElements>
    <a:clrScheme name="办公室">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办公室">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办公室">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Organic</Template>
  <TotalTime>1079</TotalTime>
  <Words>993</Words>
  <Application>Microsoft Office PowerPoint</Application>
  <PresentationFormat>全屏显示(4:3)</PresentationFormat>
  <Paragraphs>113</Paragraphs>
  <Slides>21</Slides>
  <Notes>10</Notes>
  <HiddenSlides>0</HiddenSlides>
  <MMClips>0</MMClips>
  <ScaleCrop>false</ScaleCrop>
  <HeadingPairs>
    <vt:vector size="6" baseType="variant">
      <vt:variant>
        <vt:lpstr>已用的字体</vt:lpstr>
      </vt:variant>
      <vt:variant>
        <vt:i4>5</vt:i4>
      </vt:variant>
      <vt:variant>
        <vt:lpstr>主题</vt:lpstr>
      </vt:variant>
      <vt:variant>
        <vt:i4>1</vt:i4>
      </vt:variant>
      <vt:variant>
        <vt:lpstr>幻灯片标题</vt:lpstr>
      </vt:variant>
      <vt:variant>
        <vt:i4>21</vt:i4>
      </vt:variant>
    </vt:vector>
  </HeadingPairs>
  <TitlesOfParts>
    <vt:vector size="27" baseType="lpstr">
      <vt:lpstr>方正舒体</vt:lpstr>
      <vt:lpstr>宋体</vt:lpstr>
      <vt:lpstr>Arial</vt:lpstr>
      <vt:lpstr>Calibri</vt:lpstr>
      <vt:lpstr>Garamond</vt:lpstr>
      <vt:lpstr>Organic</vt:lpstr>
      <vt:lpstr>                PRESENTED BY: TITAN GROUP</vt:lpstr>
      <vt:lpstr>PowerPoint 演示文稿</vt:lpstr>
      <vt:lpstr>What is a Talent</vt:lpstr>
      <vt:lpstr>What is Talent Management</vt:lpstr>
      <vt:lpstr>Importance of Talent Management</vt:lpstr>
      <vt:lpstr>How to manage talent successfully</vt:lpstr>
      <vt:lpstr>Practical Examples of Talent Management</vt:lpstr>
      <vt:lpstr>Practical Examples of Talent Management</vt:lpstr>
      <vt:lpstr>Practical Examples of Talent Management</vt:lpstr>
      <vt:lpstr>Practical Examples of Talent Management</vt:lpstr>
      <vt:lpstr>Practical examples of Talent Management</vt:lpstr>
      <vt:lpstr>Diversity in recruitment process </vt:lpstr>
      <vt:lpstr>Diversity in recruitment process </vt:lpstr>
      <vt:lpstr>Diversity in selection criteria </vt:lpstr>
      <vt:lpstr>Diversity in selection criteria </vt:lpstr>
      <vt:lpstr>Different Perspectives </vt:lpstr>
      <vt:lpstr>Different Perspectives </vt:lpstr>
      <vt:lpstr>Different Perspectives </vt:lpstr>
      <vt:lpstr>Different Perspectives </vt:lpstr>
      <vt:lpstr>Conclusion</vt:lpstr>
      <vt:lpstr>PowerPoint 演示文稿</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TALENT MANAGEMENT</dc:title>
  <dc:creator>air</dc:creator>
  <cp:lastModifiedBy>Win</cp:lastModifiedBy>
  <cp:revision>69</cp:revision>
  <dcterms:created xsi:type="dcterms:W3CDTF">2016-11-11T21:00:23Z</dcterms:created>
  <dcterms:modified xsi:type="dcterms:W3CDTF">2016-11-15T11:27:25Z</dcterms:modified>
</cp:coreProperties>
</file>