
<file path=[Content_Types].xml><?xml version="1.0" encoding="utf-8"?>
<Types xmlns="http://schemas.openxmlformats.org/package/2006/content-types">
  <Default Extension="jpeg" ContentType="image/jpeg"/>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slides/slide30.xml" ContentType="application/vnd.openxmlformats-officedocument.presentationml.slide+xml"/>
  <Override PartName="/ppt/slides/slide31.xml" ContentType="application/vnd.openxmlformats-officedocument.presentationml.slide+xml"/>
  <Override PartName="/ppt/slides/slide32.xml" ContentType="application/vnd.openxmlformats-officedocument.presentationml.slide+xml"/>
  <Override PartName="/ppt/slides/slide33.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theme/theme2.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ppt/diagrams/data1.xml" ContentType="application/vnd.openxmlformats-officedocument.drawingml.diagramData+xml"/>
  <Override PartName="/ppt/diagrams/layout1.xml" ContentType="application/vnd.openxmlformats-officedocument.drawingml.diagramLayout+xml"/>
  <Override PartName="/ppt/diagrams/quickStyle1.xml" ContentType="application/vnd.openxmlformats-officedocument.drawingml.diagramStyle+xml"/>
  <Override PartName="/ppt/diagrams/colors1.xml" ContentType="application/vnd.openxmlformats-officedocument.drawingml.diagramColors+xml"/>
  <Override PartName="/ppt/diagrams/drawing1.xml" ContentType="application/vnd.ms-office.drawingml.diagramDrawing+xml"/>
  <Override PartName="/ppt/notesSlides/notesSlide3.xml" ContentType="application/vnd.openxmlformats-officedocument.presentationml.notesSlide+xml"/>
  <Override PartName="/ppt/diagrams/data2.xml" ContentType="application/vnd.openxmlformats-officedocument.drawingml.diagramData+xml"/>
  <Override PartName="/ppt/diagrams/layout2.xml" ContentType="application/vnd.openxmlformats-officedocument.drawingml.diagramLayout+xml"/>
  <Override PartName="/ppt/diagrams/quickStyle2.xml" ContentType="application/vnd.openxmlformats-officedocument.drawingml.diagramStyle+xml"/>
  <Override PartName="/ppt/diagrams/colors2.xml" ContentType="application/vnd.openxmlformats-officedocument.drawingml.diagramColors+xml"/>
  <Override PartName="/ppt/diagrams/drawing2.xml" ContentType="application/vnd.ms-office.drawingml.diagramDrawing+xml"/>
  <Override PartName="/ppt/notesSlides/notesSlide4.xml" ContentType="application/vnd.openxmlformats-officedocument.presentationml.notesSlide+xml"/>
  <Override PartName="/ppt/diagrams/data3.xml" ContentType="application/vnd.openxmlformats-officedocument.drawingml.diagramData+xml"/>
  <Override PartName="/ppt/diagrams/layout3.xml" ContentType="application/vnd.openxmlformats-officedocument.drawingml.diagramLayout+xml"/>
  <Override PartName="/ppt/diagrams/quickStyle3.xml" ContentType="application/vnd.openxmlformats-officedocument.drawingml.diagramStyle+xml"/>
  <Override PartName="/ppt/diagrams/colors3.xml" ContentType="application/vnd.openxmlformats-officedocument.drawingml.diagramColors+xml"/>
  <Override PartName="/ppt/diagrams/drawing3.xml" ContentType="application/vnd.ms-office.drawingml.diagramDrawing+xml"/>
  <Override PartName="/ppt/diagrams/data4.xml" ContentType="application/vnd.openxmlformats-officedocument.drawingml.diagramData+xml"/>
  <Override PartName="/ppt/diagrams/layout4.xml" ContentType="application/vnd.openxmlformats-officedocument.drawingml.diagramLayout+xml"/>
  <Override PartName="/ppt/diagrams/quickStyle4.xml" ContentType="application/vnd.openxmlformats-officedocument.drawingml.diagramStyle+xml"/>
  <Override PartName="/ppt/diagrams/colors4.xml" ContentType="application/vnd.openxmlformats-officedocument.drawingml.diagramColors+xml"/>
  <Override PartName="/ppt/diagrams/drawing4.xml" ContentType="application/vnd.ms-office.drawingml.diagramDrawing+xml"/>
  <Override PartName="/ppt/notesSlides/notesSlide5.xml" ContentType="application/vnd.openxmlformats-officedocument.presentationml.notesSlide+xml"/>
  <Override PartName="/ppt/diagrams/data5.xml" ContentType="application/vnd.openxmlformats-officedocument.drawingml.diagramData+xml"/>
  <Override PartName="/ppt/diagrams/layout5.xml" ContentType="application/vnd.openxmlformats-officedocument.drawingml.diagramLayout+xml"/>
  <Override PartName="/ppt/diagrams/quickStyle5.xml" ContentType="application/vnd.openxmlformats-officedocument.drawingml.diagramStyle+xml"/>
  <Override PartName="/ppt/diagrams/colors5.xml" ContentType="application/vnd.openxmlformats-officedocument.drawingml.diagramColors+xml"/>
  <Override PartName="/ppt/diagrams/drawing5.xml" ContentType="application/vnd.ms-office.drawingml.diagramDrawing+xml"/>
  <Override PartName="/ppt/notesSlides/notesSlide6.xml" ContentType="application/vnd.openxmlformats-officedocument.presentationml.notesSlide+xml"/>
  <Override PartName="/ppt/diagrams/data6.xml" ContentType="application/vnd.openxmlformats-officedocument.drawingml.diagramData+xml"/>
  <Override PartName="/ppt/diagrams/layout6.xml" ContentType="application/vnd.openxmlformats-officedocument.drawingml.diagramLayout+xml"/>
  <Override PartName="/ppt/diagrams/quickStyle6.xml" ContentType="application/vnd.openxmlformats-officedocument.drawingml.diagramStyle+xml"/>
  <Override PartName="/ppt/diagrams/colors6.xml" ContentType="application/vnd.openxmlformats-officedocument.drawingml.diagramColors+xml"/>
  <Override PartName="/ppt/diagrams/drawing6.xml" ContentType="application/vnd.ms-office.drawingml.diagramDrawing+xml"/>
  <Override PartName="/ppt/notesSlides/notesSlide7.xml" ContentType="application/vnd.openxmlformats-officedocument.presentationml.notesSlide+xml"/>
  <Override PartName="/ppt/diagrams/data7.xml" ContentType="application/vnd.openxmlformats-officedocument.drawingml.diagramData+xml"/>
  <Override PartName="/ppt/diagrams/layout7.xml" ContentType="application/vnd.openxmlformats-officedocument.drawingml.diagramLayout+xml"/>
  <Override PartName="/ppt/diagrams/quickStyle7.xml" ContentType="application/vnd.openxmlformats-officedocument.drawingml.diagramStyle+xml"/>
  <Override PartName="/ppt/diagrams/colors7.xml" ContentType="application/vnd.openxmlformats-officedocument.drawingml.diagramColors+xml"/>
  <Override PartName="/ppt/diagrams/drawing7.xml" ContentType="application/vnd.ms-office.drawingml.diagramDrawing+xml"/>
  <Override PartName="/ppt/notesSlides/notesSlide8.xml" ContentType="application/vnd.openxmlformats-officedocument.presentationml.notesSlide+xml"/>
  <Override PartName="/ppt/notesSlides/notesSlide9.xml" ContentType="application/vnd.openxmlformats-officedocument.presentationml.notesSlide+xml"/>
  <Override PartName="/ppt/diagrams/data8.xml" ContentType="application/vnd.openxmlformats-officedocument.drawingml.diagramData+xml"/>
  <Override PartName="/ppt/diagrams/layout8.xml" ContentType="application/vnd.openxmlformats-officedocument.drawingml.diagramLayout+xml"/>
  <Override PartName="/ppt/diagrams/quickStyle8.xml" ContentType="application/vnd.openxmlformats-officedocument.drawingml.diagramStyle+xml"/>
  <Override PartName="/ppt/diagrams/colors8.xml" ContentType="application/vnd.openxmlformats-officedocument.drawingml.diagramColors+xml"/>
  <Override PartName="/ppt/diagrams/drawing8.xml" ContentType="application/vnd.ms-office.drawingml.diagramDrawing+xml"/>
  <Override PartName="/ppt/diagrams/data9.xml" ContentType="application/vnd.openxmlformats-officedocument.drawingml.diagramData+xml"/>
  <Override PartName="/ppt/diagrams/layout9.xml" ContentType="application/vnd.openxmlformats-officedocument.drawingml.diagramLayout+xml"/>
  <Override PartName="/ppt/diagrams/quickStyle9.xml" ContentType="application/vnd.openxmlformats-officedocument.drawingml.diagramStyle+xml"/>
  <Override PartName="/ppt/diagrams/colors9.xml" ContentType="application/vnd.openxmlformats-officedocument.drawingml.diagramColors+xml"/>
  <Override PartName="/ppt/diagrams/drawing9.xml" ContentType="application/vnd.ms-office.drawingml.diagramDrawing+xml"/>
  <Override PartName="/ppt/diagrams/data10.xml" ContentType="application/vnd.openxmlformats-officedocument.drawingml.diagramData+xml"/>
  <Override PartName="/ppt/diagrams/layout10.xml" ContentType="application/vnd.openxmlformats-officedocument.drawingml.diagramLayout+xml"/>
  <Override PartName="/ppt/diagrams/quickStyle10.xml" ContentType="application/vnd.openxmlformats-officedocument.drawingml.diagramStyle+xml"/>
  <Override PartName="/ppt/diagrams/colors10.xml" ContentType="application/vnd.openxmlformats-officedocument.drawingml.diagramColors+xml"/>
  <Override PartName="/ppt/diagrams/drawing10.xml" ContentType="application/vnd.ms-office.drawingml.diagramDrawing+xml"/>
  <Override PartName="/ppt/changesInfos/changesInfo1.xml" ContentType="application/vnd.ms-powerpoint.changesinfo+xml"/>
  <Override PartName="/ppt/revisionInfo.xml" ContentType="application/vnd.ms-powerpoint.revisioninfo+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48" r:id="rId1"/>
  </p:sldMasterIdLst>
  <p:notesMasterIdLst>
    <p:notesMasterId r:id="rId35"/>
  </p:notesMasterIdLst>
  <p:sldIdLst>
    <p:sldId id="256" r:id="rId2"/>
    <p:sldId id="331" r:id="rId3"/>
    <p:sldId id="257" r:id="rId4"/>
    <p:sldId id="258" r:id="rId5"/>
    <p:sldId id="259" r:id="rId6"/>
    <p:sldId id="260" r:id="rId7"/>
    <p:sldId id="261" r:id="rId8"/>
    <p:sldId id="262" r:id="rId9"/>
    <p:sldId id="263" r:id="rId10"/>
    <p:sldId id="294" r:id="rId11"/>
    <p:sldId id="286" r:id="rId12"/>
    <p:sldId id="291" r:id="rId13"/>
    <p:sldId id="293" r:id="rId14"/>
    <p:sldId id="295" r:id="rId15"/>
    <p:sldId id="292" r:id="rId16"/>
    <p:sldId id="296" r:id="rId17"/>
    <p:sldId id="290" r:id="rId18"/>
    <p:sldId id="316" r:id="rId19"/>
    <p:sldId id="317" r:id="rId20"/>
    <p:sldId id="318" r:id="rId21"/>
    <p:sldId id="319" r:id="rId22"/>
    <p:sldId id="320" r:id="rId23"/>
    <p:sldId id="321" r:id="rId24"/>
    <p:sldId id="322" r:id="rId25"/>
    <p:sldId id="323" r:id="rId26"/>
    <p:sldId id="324" r:id="rId27"/>
    <p:sldId id="332" r:id="rId28"/>
    <p:sldId id="325" r:id="rId29"/>
    <p:sldId id="326" r:id="rId30"/>
    <p:sldId id="327" r:id="rId31"/>
    <p:sldId id="328" r:id="rId32"/>
    <p:sldId id="329" r:id="rId33"/>
    <p:sldId id="330" r:id="rId34"/>
  </p:sldIdLst>
  <p:sldSz cx="12192000" cy="6858000"/>
  <p:notesSz cx="6858000" cy="9144000"/>
  <p:defaultTextStyle>
    <a:defPPr>
      <a:defRPr lang="en-RO"/>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p:extLst>
    <p:ext uri="{E76CE94A-603C-4142-B9EB-6D1370010A27}">
      <p14:discardImageEditData xmlns:p14="http://schemas.microsoft.com/office/powerpoint/2010/main" val="0"/>
    </p:ext>
    <p:ext uri="{D31A062A-798A-4329-ABDD-BBA856620510}">
      <p14:defaultImageDpi xmlns:p14="http://schemas.microsoft.com/office/powerpoint/2010/main" val="32767"/>
    </p:ext>
    <p:ext uri="{FD5EFAAD-0ECE-453E-9831-46B23BE46B34}">
      <p15:chartTrackingRefBased xmlns:p15="http://schemas.microsoft.com/office/powerpoint/2012/main" val="1"/>
    </p:ext>
  </p:extLst>
</p:presentationPr>
</file>

<file path=ppt/revisionInfo.xml><?xml version="1.0" encoding="utf-8"?>
<p1510:revInfo xmlns:a="http://schemas.openxmlformats.org/drawingml/2006/main" xmlns:r="http://schemas.openxmlformats.org/officeDocument/2006/relationships" xmlns:p1510="http://schemas.microsoft.com/office/powerpoint/2015/10/main">
  <p1510:revLst>
    <p1510:client id="{33EF0FBF-7311-90FA-C856-39049ECFAFE5}" v="4" dt="2026-06-14T10:16:40.729"/>
    <p1510:client id="{3C33C245-7CA0-1204-5540-66B59442BD91}" v="166" dt="2026-06-14T13:38:00.669"/>
    <p1510:client id="{9E703C68-831F-EEEA-3628-08573C8D22DB}" v="5" dt="2026-06-14T14:01:52.339"/>
    <p1510:client id="{D0CAA41B-8FF7-E8BC-8F0F-4B46C8565EF8}" v="198" dt="2026-06-14T11:48:14.744"/>
  </p1510:revLst>
</p1510:revInfo>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gridSpacing cx="76200" cy="76200"/>
</p:viewPr>
</file>

<file path=ppt/_rels/presentation.xml.rels><?xml version="1.0" encoding="UTF-8" standalone="yes"?>
<Relationships xmlns="http://schemas.openxmlformats.org/package/2006/relationships"><Relationship Id="rId13" Type="http://schemas.openxmlformats.org/officeDocument/2006/relationships/slide" Target="slides/slide12.xml"/><Relationship Id="rId18" Type="http://schemas.openxmlformats.org/officeDocument/2006/relationships/slide" Target="slides/slide17.xml"/><Relationship Id="rId26" Type="http://schemas.openxmlformats.org/officeDocument/2006/relationships/slide" Target="slides/slide25.xml"/><Relationship Id="rId39" Type="http://schemas.openxmlformats.org/officeDocument/2006/relationships/tableStyles" Target="tableStyles.xml"/><Relationship Id="rId21" Type="http://schemas.openxmlformats.org/officeDocument/2006/relationships/slide" Target="slides/slide20.xml"/><Relationship Id="rId34" Type="http://schemas.openxmlformats.org/officeDocument/2006/relationships/slide" Target="slides/slide33.xml"/><Relationship Id="rId7" Type="http://schemas.openxmlformats.org/officeDocument/2006/relationships/slide" Target="slides/slide6.xml"/><Relationship Id="rId2" Type="http://schemas.openxmlformats.org/officeDocument/2006/relationships/slide" Target="slides/slide1.xml"/><Relationship Id="rId16" Type="http://schemas.openxmlformats.org/officeDocument/2006/relationships/slide" Target="slides/slide15.xml"/><Relationship Id="rId20" Type="http://schemas.openxmlformats.org/officeDocument/2006/relationships/slide" Target="slides/slide19.xml"/><Relationship Id="rId29" Type="http://schemas.openxmlformats.org/officeDocument/2006/relationships/slide" Target="slides/slide28.xml"/><Relationship Id="rId41" Type="http://schemas.microsoft.com/office/2015/10/relationships/revisionInfo" Target="revisionInfo.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24" Type="http://schemas.openxmlformats.org/officeDocument/2006/relationships/slide" Target="slides/slide23.xml"/><Relationship Id="rId32" Type="http://schemas.openxmlformats.org/officeDocument/2006/relationships/slide" Target="slides/slide31.xml"/><Relationship Id="rId37" Type="http://schemas.openxmlformats.org/officeDocument/2006/relationships/viewProps" Target="viewProps.xml"/><Relationship Id="rId40" Type="http://schemas.microsoft.com/office/2016/11/relationships/changesInfo" Target="changesInfos/changesInfo1.xml"/><Relationship Id="rId5" Type="http://schemas.openxmlformats.org/officeDocument/2006/relationships/slide" Target="slides/slide4.xml"/><Relationship Id="rId15" Type="http://schemas.openxmlformats.org/officeDocument/2006/relationships/slide" Target="slides/slide14.xml"/><Relationship Id="rId23" Type="http://schemas.openxmlformats.org/officeDocument/2006/relationships/slide" Target="slides/slide22.xml"/><Relationship Id="rId28" Type="http://schemas.openxmlformats.org/officeDocument/2006/relationships/slide" Target="slides/slide27.xml"/><Relationship Id="rId36" Type="http://schemas.openxmlformats.org/officeDocument/2006/relationships/presProps" Target="presProps.xml"/><Relationship Id="rId10" Type="http://schemas.openxmlformats.org/officeDocument/2006/relationships/slide" Target="slides/slide9.xml"/><Relationship Id="rId19" Type="http://schemas.openxmlformats.org/officeDocument/2006/relationships/slide" Target="slides/slide18.xml"/><Relationship Id="rId31" Type="http://schemas.openxmlformats.org/officeDocument/2006/relationships/slide" Target="slides/slide30.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slide" Target="slides/slide21.xml"/><Relationship Id="rId27" Type="http://schemas.openxmlformats.org/officeDocument/2006/relationships/slide" Target="slides/slide26.xml"/><Relationship Id="rId30" Type="http://schemas.openxmlformats.org/officeDocument/2006/relationships/slide" Target="slides/slide29.xml"/><Relationship Id="rId35" Type="http://schemas.openxmlformats.org/officeDocument/2006/relationships/notesMaster" Target="notesMasters/notesMaster1.xml"/><Relationship Id="rId8" Type="http://schemas.openxmlformats.org/officeDocument/2006/relationships/slide" Target="slides/slide7.xml"/><Relationship Id="rId3" Type="http://schemas.openxmlformats.org/officeDocument/2006/relationships/slide" Target="slides/slide2.xml"/><Relationship Id="rId12" Type="http://schemas.openxmlformats.org/officeDocument/2006/relationships/slide" Target="slides/slide11.xml"/><Relationship Id="rId17" Type="http://schemas.openxmlformats.org/officeDocument/2006/relationships/slide" Target="slides/slide16.xml"/><Relationship Id="rId25" Type="http://schemas.openxmlformats.org/officeDocument/2006/relationships/slide" Target="slides/slide24.xml"/><Relationship Id="rId33" Type="http://schemas.openxmlformats.org/officeDocument/2006/relationships/slide" Target="slides/slide32.xml"/><Relationship Id="rId38" Type="http://schemas.openxmlformats.org/officeDocument/2006/relationships/theme" Target="theme/theme1.xml"/></Relationships>
</file>

<file path=ppt/changesInfos/changesInfo1.xml><?xml version="1.0" encoding="utf-8"?>
<pc:chgInfo xmlns:a="http://schemas.openxmlformats.org/drawingml/2006/main" xmlns:r="http://schemas.openxmlformats.org/officeDocument/2006/relationships" xmlns:ac="http://schemas.microsoft.com/office/drawing/2013/main/command" xmlns:pc="http://schemas.microsoft.com/office/powerpoint/2013/main/command">
  <pc:docChgLst>
    <pc:chgData name="Rakib Ali (2537454)" userId="S::2537454@student.uwtsd.ac.uk::111d92a5-bb65-4bea-803d-e5124464a830" providerId="AD" clId="Web-{9E703C68-831F-EEEA-3628-08573C8D22DB}"/>
    <pc:docChg chg="modSld">
      <pc:chgData name="Rakib Ali (2537454)" userId="S::2537454@student.uwtsd.ac.uk::111d92a5-bb65-4bea-803d-e5124464a830" providerId="AD" clId="Web-{9E703C68-831F-EEEA-3628-08573C8D22DB}" dt="2026-06-14T14:01:52.339" v="4" actId="20577"/>
      <pc:docMkLst>
        <pc:docMk/>
      </pc:docMkLst>
      <pc:sldChg chg="modSp">
        <pc:chgData name="Rakib Ali (2537454)" userId="S::2537454@student.uwtsd.ac.uk::111d92a5-bb65-4bea-803d-e5124464a830" providerId="AD" clId="Web-{9E703C68-831F-EEEA-3628-08573C8D22DB}" dt="2026-06-14T14:01:52.339" v="4" actId="20577"/>
        <pc:sldMkLst>
          <pc:docMk/>
          <pc:sldMk cId="2702398760" sldId="256"/>
        </pc:sldMkLst>
        <pc:spChg chg="mod">
          <ac:chgData name="Rakib Ali (2537454)" userId="S::2537454@student.uwtsd.ac.uk::111d92a5-bb65-4bea-803d-e5124464a830" providerId="AD" clId="Web-{9E703C68-831F-EEEA-3628-08573C8D22DB}" dt="2026-06-14T14:01:52.339" v="4" actId="20577"/>
          <ac:spMkLst>
            <pc:docMk/>
            <pc:sldMk cId="2702398760" sldId="256"/>
            <ac:spMk id="3" creationId="{36F79B3B-38A4-06D9-6E32-31B08D835C01}"/>
          </ac:spMkLst>
        </pc:spChg>
      </pc:sldChg>
      <pc:sldChg chg="modSp">
        <pc:chgData name="Rakib Ali (2537454)" userId="S::2537454@student.uwtsd.ac.uk::111d92a5-bb65-4bea-803d-e5124464a830" providerId="AD" clId="Web-{9E703C68-831F-EEEA-3628-08573C8D22DB}" dt="2026-06-14T14:01:26.447" v="3" actId="20577"/>
        <pc:sldMkLst>
          <pc:docMk/>
          <pc:sldMk cId="911302440" sldId="316"/>
        </pc:sldMkLst>
        <pc:spChg chg="mod">
          <ac:chgData name="Rakib Ali (2537454)" userId="S::2537454@student.uwtsd.ac.uk::111d92a5-bb65-4bea-803d-e5124464a830" providerId="AD" clId="Web-{9E703C68-831F-EEEA-3628-08573C8D22DB}" dt="2026-06-14T14:01:26.447" v="3" actId="20577"/>
          <ac:spMkLst>
            <pc:docMk/>
            <pc:sldMk cId="911302440" sldId="316"/>
            <ac:spMk id="3" creationId="{4B72D5DF-ECE3-D57F-1196-682B43580819}"/>
          </ac:spMkLst>
        </pc:spChg>
      </pc:sldChg>
      <pc:sldChg chg="modSp">
        <pc:chgData name="Rakib Ali (2537454)" userId="S::2537454@student.uwtsd.ac.uk::111d92a5-bb65-4bea-803d-e5124464a830" providerId="AD" clId="Web-{9E703C68-831F-EEEA-3628-08573C8D22DB}" dt="2026-06-14T14:00:46.587" v="2" actId="20577"/>
        <pc:sldMkLst>
          <pc:docMk/>
          <pc:sldMk cId="2794238826" sldId="332"/>
        </pc:sldMkLst>
        <pc:spChg chg="mod">
          <ac:chgData name="Rakib Ali (2537454)" userId="S::2537454@student.uwtsd.ac.uk::111d92a5-bb65-4bea-803d-e5124464a830" providerId="AD" clId="Web-{9E703C68-831F-EEEA-3628-08573C8D22DB}" dt="2026-06-14T14:00:46.587" v="2" actId="20577"/>
          <ac:spMkLst>
            <pc:docMk/>
            <pc:sldMk cId="2794238826" sldId="332"/>
            <ac:spMk id="3" creationId="{1181EF0E-57E9-03AC-0C7B-1CC3EDA0A0A4}"/>
          </ac:spMkLst>
        </pc:spChg>
      </pc:sldChg>
    </pc:docChg>
  </pc:docChgLst>
  <pc:docChgLst>
    <pc:chgData name="Rakib Ali (2537454)" userId="S::2537454@student.uwtsd.ac.uk::111d92a5-bb65-4bea-803d-e5124464a830" providerId="AD" clId="Web-{3C33C245-7CA0-1204-5540-66B59442BD91}"/>
    <pc:docChg chg="addSld modSld">
      <pc:chgData name="Rakib Ali (2537454)" userId="S::2537454@student.uwtsd.ac.uk::111d92a5-bb65-4bea-803d-e5124464a830" providerId="AD" clId="Web-{3C33C245-7CA0-1204-5540-66B59442BD91}" dt="2026-06-14T13:38:00.669" v="165" actId="20577"/>
      <pc:docMkLst>
        <pc:docMk/>
      </pc:docMkLst>
      <pc:sldChg chg="modSp">
        <pc:chgData name="Rakib Ali (2537454)" userId="S::2537454@student.uwtsd.ac.uk::111d92a5-bb65-4bea-803d-e5124464a830" providerId="AD" clId="Web-{3C33C245-7CA0-1204-5540-66B59442BD91}" dt="2026-06-14T13:31:42.485" v="3" actId="20577"/>
        <pc:sldMkLst>
          <pc:docMk/>
          <pc:sldMk cId="109857222" sldId="325"/>
        </pc:sldMkLst>
        <pc:spChg chg="mod">
          <ac:chgData name="Rakib Ali (2537454)" userId="S::2537454@student.uwtsd.ac.uk::111d92a5-bb65-4bea-803d-e5124464a830" providerId="AD" clId="Web-{3C33C245-7CA0-1204-5540-66B59442BD91}" dt="2026-06-14T13:31:42.485" v="3" actId="20577"/>
          <ac:spMkLst>
            <pc:docMk/>
            <pc:sldMk cId="109857222" sldId="325"/>
            <ac:spMk id="3" creationId="{00000000-0000-0000-0000-000000000000}"/>
          </ac:spMkLst>
        </pc:spChg>
      </pc:sldChg>
      <pc:sldChg chg="modSp new">
        <pc:chgData name="Rakib Ali (2537454)" userId="S::2537454@student.uwtsd.ac.uk::111d92a5-bb65-4bea-803d-e5124464a830" providerId="AD" clId="Web-{3C33C245-7CA0-1204-5540-66B59442BD91}" dt="2026-06-14T13:38:00.669" v="165" actId="20577"/>
        <pc:sldMkLst>
          <pc:docMk/>
          <pc:sldMk cId="2794238826" sldId="332"/>
        </pc:sldMkLst>
        <pc:spChg chg="mod">
          <ac:chgData name="Rakib Ali (2537454)" userId="S::2537454@student.uwtsd.ac.uk::111d92a5-bb65-4bea-803d-e5124464a830" providerId="AD" clId="Web-{3C33C245-7CA0-1204-5540-66B59442BD91}" dt="2026-06-14T13:38:00.669" v="165" actId="20577"/>
          <ac:spMkLst>
            <pc:docMk/>
            <pc:sldMk cId="2794238826" sldId="332"/>
            <ac:spMk id="3" creationId="{1181EF0E-57E9-03AC-0C7B-1CC3EDA0A0A4}"/>
          </ac:spMkLst>
        </pc:spChg>
      </pc:sldChg>
    </pc:docChg>
  </pc:docChgLst>
  <pc:docChgLst>
    <pc:chgData name="Dumitru Plesa (2536996)" userId="2fc702b1-e30d-4f0e-a63f-972ce7b7ea82" providerId="ADAL" clId="{07CF2ADD-DAB9-47EE-A8F8-41C87CDE2D50}"/>
    <pc:docChg chg="addSld">
      <pc:chgData name="Dumitru Plesa (2536996)" userId="2fc702b1-e30d-4f0e-a63f-972ce7b7ea82" providerId="ADAL" clId="{07CF2ADD-DAB9-47EE-A8F8-41C87CDE2D50}" dt="2026-06-14T11:27:25.301" v="0" actId="680"/>
      <pc:docMkLst>
        <pc:docMk/>
      </pc:docMkLst>
      <pc:sldChg chg="new">
        <pc:chgData name="Dumitru Plesa (2536996)" userId="2fc702b1-e30d-4f0e-a63f-972ce7b7ea82" providerId="ADAL" clId="{07CF2ADD-DAB9-47EE-A8F8-41C87CDE2D50}" dt="2026-06-14T11:27:25.301" v="0" actId="680"/>
        <pc:sldMkLst>
          <pc:docMk/>
          <pc:sldMk cId="1906354194" sldId="263"/>
        </pc:sldMkLst>
      </pc:sldChg>
    </pc:docChg>
  </pc:docChgLst>
  <pc:docChgLst>
    <pc:chgData name="Dumitru Plesa (2536996)" userId="S::2536996@student.uwtsd.ac.uk::2fc702b1-e30d-4f0e-a63f-972ce7b7ea82" providerId="AD" clId="Web-{D0CAA41B-8FF7-E8BC-8F0F-4B46C8565EF8}"/>
    <pc:docChg chg="addSld delSld modSld sldOrd">
      <pc:chgData name="Dumitru Plesa (2536996)" userId="S::2536996@student.uwtsd.ac.uk::2fc702b1-e30d-4f0e-a63f-972ce7b7ea82" providerId="AD" clId="Web-{D0CAA41B-8FF7-E8BC-8F0F-4B46C8565EF8}" dt="2026-06-14T11:48:14.744" v="201" actId="20577"/>
      <pc:docMkLst>
        <pc:docMk/>
      </pc:docMkLst>
      <pc:sldChg chg="modSp">
        <pc:chgData name="Dumitru Plesa (2536996)" userId="S::2536996@student.uwtsd.ac.uk::2fc702b1-e30d-4f0e-a63f-972ce7b7ea82" providerId="AD" clId="Web-{D0CAA41B-8FF7-E8BC-8F0F-4B46C8565EF8}" dt="2026-06-14T11:46:28.909" v="163" actId="20577"/>
        <pc:sldMkLst>
          <pc:docMk/>
          <pc:sldMk cId="2702398760" sldId="256"/>
        </pc:sldMkLst>
        <pc:spChg chg="mod">
          <ac:chgData name="Dumitru Plesa (2536996)" userId="S::2536996@student.uwtsd.ac.uk::2fc702b1-e30d-4f0e-a63f-972ce7b7ea82" providerId="AD" clId="Web-{D0CAA41B-8FF7-E8BC-8F0F-4B46C8565EF8}" dt="2026-06-14T11:42:06.610" v="86" actId="20577"/>
          <ac:spMkLst>
            <pc:docMk/>
            <pc:sldMk cId="2702398760" sldId="256"/>
            <ac:spMk id="2" creationId="{8B5782D1-9F55-9A36-95E9-4B7E9188D108}"/>
          </ac:spMkLst>
        </pc:spChg>
        <pc:spChg chg="mod">
          <ac:chgData name="Dumitru Plesa (2536996)" userId="S::2536996@student.uwtsd.ac.uk::2fc702b1-e30d-4f0e-a63f-972ce7b7ea82" providerId="AD" clId="Web-{D0CAA41B-8FF7-E8BC-8F0F-4B46C8565EF8}" dt="2026-06-14T11:46:28.909" v="163" actId="20577"/>
          <ac:spMkLst>
            <pc:docMk/>
            <pc:sldMk cId="2702398760" sldId="256"/>
            <ac:spMk id="3" creationId="{36F79B3B-38A4-06D9-6E32-31B08D835C01}"/>
          </ac:spMkLst>
        </pc:spChg>
      </pc:sldChg>
      <pc:sldChg chg="new del ord">
        <pc:chgData name="Dumitru Plesa (2536996)" userId="S::2536996@student.uwtsd.ac.uk::2fc702b1-e30d-4f0e-a63f-972ce7b7ea82" providerId="AD" clId="Web-{D0CAA41B-8FF7-E8BC-8F0F-4B46C8565EF8}" dt="2026-06-14T11:31:10.411" v="5"/>
        <pc:sldMkLst>
          <pc:docMk/>
          <pc:sldMk cId="1447762104" sldId="263"/>
        </pc:sldMkLst>
      </pc:sldChg>
      <pc:sldChg chg="del">
        <pc:chgData name="Dumitru Plesa (2536996)" userId="S::2536996@student.uwtsd.ac.uk::2fc702b1-e30d-4f0e-a63f-972ce7b7ea82" providerId="AD" clId="Web-{D0CAA41B-8FF7-E8BC-8F0F-4B46C8565EF8}" dt="2026-06-14T11:29:08.934" v="2"/>
        <pc:sldMkLst>
          <pc:docMk/>
          <pc:sldMk cId="1906354194" sldId="263"/>
        </pc:sldMkLst>
      </pc:sldChg>
      <pc:sldChg chg="add">
        <pc:chgData name="Dumitru Plesa (2536996)" userId="S::2536996@student.uwtsd.ac.uk::2fc702b1-e30d-4f0e-a63f-972ce7b7ea82" providerId="AD" clId="Web-{D0CAA41B-8FF7-E8BC-8F0F-4B46C8565EF8}" dt="2026-06-14T11:33:31.029" v="6"/>
        <pc:sldMkLst>
          <pc:docMk/>
          <pc:sldMk cId="2703070786" sldId="263"/>
        </pc:sldMkLst>
      </pc:sldChg>
      <pc:sldChg chg="new del">
        <pc:chgData name="Dumitru Plesa (2536996)" userId="S::2536996@student.uwtsd.ac.uk::2fc702b1-e30d-4f0e-a63f-972ce7b7ea82" providerId="AD" clId="Web-{D0CAA41B-8FF7-E8BC-8F0F-4B46C8565EF8}" dt="2026-06-14T11:29:03.965" v="1"/>
        <pc:sldMkLst>
          <pc:docMk/>
          <pc:sldMk cId="1007111468" sldId="264"/>
        </pc:sldMkLst>
      </pc:sldChg>
      <pc:sldChg chg="add">
        <pc:chgData name="Dumitru Plesa (2536996)" userId="S::2536996@student.uwtsd.ac.uk::2fc702b1-e30d-4f0e-a63f-972ce7b7ea82" providerId="AD" clId="Web-{D0CAA41B-8FF7-E8BC-8F0F-4B46C8565EF8}" dt="2026-06-14T11:33:31.311" v="8"/>
        <pc:sldMkLst>
          <pc:docMk/>
          <pc:sldMk cId="0" sldId="286"/>
        </pc:sldMkLst>
      </pc:sldChg>
      <pc:sldChg chg="add">
        <pc:chgData name="Dumitru Plesa (2536996)" userId="S::2536996@student.uwtsd.ac.uk::2fc702b1-e30d-4f0e-a63f-972ce7b7ea82" providerId="AD" clId="Web-{D0CAA41B-8FF7-E8BC-8F0F-4B46C8565EF8}" dt="2026-06-14T11:33:32.170" v="14"/>
        <pc:sldMkLst>
          <pc:docMk/>
          <pc:sldMk cId="0" sldId="290"/>
        </pc:sldMkLst>
      </pc:sldChg>
      <pc:sldChg chg="add">
        <pc:chgData name="Dumitru Plesa (2536996)" userId="S::2536996@student.uwtsd.ac.uk::2fc702b1-e30d-4f0e-a63f-972ce7b7ea82" providerId="AD" clId="Web-{D0CAA41B-8FF7-E8BC-8F0F-4B46C8565EF8}" dt="2026-06-14T11:33:31.717" v="9"/>
        <pc:sldMkLst>
          <pc:docMk/>
          <pc:sldMk cId="0" sldId="291"/>
        </pc:sldMkLst>
      </pc:sldChg>
      <pc:sldChg chg="add">
        <pc:chgData name="Dumitru Plesa (2536996)" userId="S::2536996@student.uwtsd.ac.uk::2fc702b1-e30d-4f0e-a63f-972ce7b7ea82" providerId="AD" clId="Web-{D0CAA41B-8FF7-E8BC-8F0F-4B46C8565EF8}" dt="2026-06-14T11:33:32.045" v="12"/>
        <pc:sldMkLst>
          <pc:docMk/>
          <pc:sldMk cId="0" sldId="292"/>
        </pc:sldMkLst>
      </pc:sldChg>
      <pc:sldChg chg="add">
        <pc:chgData name="Dumitru Plesa (2536996)" userId="S::2536996@student.uwtsd.ac.uk::2fc702b1-e30d-4f0e-a63f-972ce7b7ea82" providerId="AD" clId="Web-{D0CAA41B-8FF7-E8BC-8F0F-4B46C8565EF8}" dt="2026-06-14T11:33:31.889" v="10"/>
        <pc:sldMkLst>
          <pc:docMk/>
          <pc:sldMk cId="0" sldId="293"/>
        </pc:sldMkLst>
      </pc:sldChg>
      <pc:sldChg chg="add">
        <pc:chgData name="Dumitru Plesa (2536996)" userId="S::2536996@student.uwtsd.ac.uk::2fc702b1-e30d-4f0e-a63f-972ce7b7ea82" providerId="AD" clId="Web-{D0CAA41B-8FF7-E8BC-8F0F-4B46C8565EF8}" dt="2026-06-14T11:33:31.154" v="7"/>
        <pc:sldMkLst>
          <pc:docMk/>
          <pc:sldMk cId="0" sldId="294"/>
        </pc:sldMkLst>
      </pc:sldChg>
      <pc:sldChg chg="add">
        <pc:chgData name="Dumitru Plesa (2536996)" userId="S::2536996@student.uwtsd.ac.uk::2fc702b1-e30d-4f0e-a63f-972ce7b7ea82" providerId="AD" clId="Web-{D0CAA41B-8FF7-E8BC-8F0F-4B46C8565EF8}" dt="2026-06-14T11:33:31.936" v="11"/>
        <pc:sldMkLst>
          <pc:docMk/>
          <pc:sldMk cId="0" sldId="295"/>
        </pc:sldMkLst>
      </pc:sldChg>
      <pc:sldChg chg="add">
        <pc:chgData name="Dumitru Plesa (2536996)" userId="S::2536996@student.uwtsd.ac.uk::2fc702b1-e30d-4f0e-a63f-972ce7b7ea82" providerId="AD" clId="Web-{D0CAA41B-8FF7-E8BC-8F0F-4B46C8565EF8}" dt="2026-06-14T11:33:32.154" v="13"/>
        <pc:sldMkLst>
          <pc:docMk/>
          <pc:sldMk cId="0" sldId="296"/>
        </pc:sldMkLst>
      </pc:sldChg>
      <pc:sldChg chg="add del">
        <pc:chgData name="Dumitru Plesa (2536996)" userId="S::2536996@student.uwtsd.ac.uk::2fc702b1-e30d-4f0e-a63f-972ce7b7ea82" providerId="AD" clId="Web-{D0CAA41B-8FF7-E8BC-8F0F-4B46C8565EF8}" dt="2026-06-14T11:36:38.682" v="50"/>
        <pc:sldMkLst>
          <pc:docMk/>
          <pc:sldMk cId="830928843" sldId="297"/>
        </pc:sldMkLst>
      </pc:sldChg>
      <pc:sldChg chg="add del">
        <pc:chgData name="Dumitru Plesa (2536996)" userId="S::2536996@student.uwtsd.ac.uk::2fc702b1-e30d-4f0e-a63f-972ce7b7ea82" providerId="AD" clId="Web-{D0CAA41B-8FF7-E8BC-8F0F-4B46C8565EF8}" dt="2026-06-14T11:36:35.323" v="49"/>
        <pc:sldMkLst>
          <pc:docMk/>
          <pc:sldMk cId="4151333130" sldId="298"/>
        </pc:sldMkLst>
      </pc:sldChg>
      <pc:sldChg chg="add del">
        <pc:chgData name="Dumitru Plesa (2536996)" userId="S::2536996@student.uwtsd.ac.uk::2fc702b1-e30d-4f0e-a63f-972ce7b7ea82" providerId="AD" clId="Web-{D0CAA41B-8FF7-E8BC-8F0F-4B46C8565EF8}" dt="2026-06-14T11:36:31.994" v="48"/>
        <pc:sldMkLst>
          <pc:docMk/>
          <pc:sldMk cId="4150237093" sldId="299"/>
        </pc:sldMkLst>
      </pc:sldChg>
      <pc:sldChg chg="add del">
        <pc:chgData name="Dumitru Plesa (2536996)" userId="S::2536996@student.uwtsd.ac.uk::2fc702b1-e30d-4f0e-a63f-972ce7b7ea82" providerId="AD" clId="Web-{D0CAA41B-8FF7-E8BC-8F0F-4B46C8565EF8}" dt="2026-06-14T11:36:28.260" v="47"/>
        <pc:sldMkLst>
          <pc:docMk/>
          <pc:sldMk cId="1953999487" sldId="300"/>
        </pc:sldMkLst>
      </pc:sldChg>
      <pc:sldChg chg="add del">
        <pc:chgData name="Dumitru Plesa (2536996)" userId="S::2536996@student.uwtsd.ac.uk::2fc702b1-e30d-4f0e-a63f-972ce7b7ea82" providerId="AD" clId="Web-{D0CAA41B-8FF7-E8BC-8F0F-4B46C8565EF8}" dt="2026-06-14T11:36:24.713" v="46"/>
        <pc:sldMkLst>
          <pc:docMk/>
          <pc:sldMk cId="639676422" sldId="301"/>
        </pc:sldMkLst>
      </pc:sldChg>
      <pc:sldChg chg="add del">
        <pc:chgData name="Dumitru Plesa (2536996)" userId="S::2536996@student.uwtsd.ac.uk::2fc702b1-e30d-4f0e-a63f-972ce7b7ea82" providerId="AD" clId="Web-{D0CAA41B-8FF7-E8BC-8F0F-4B46C8565EF8}" dt="2026-06-14T11:36:21.666" v="45"/>
        <pc:sldMkLst>
          <pc:docMk/>
          <pc:sldMk cId="1653197430" sldId="302"/>
        </pc:sldMkLst>
      </pc:sldChg>
      <pc:sldChg chg="add del">
        <pc:chgData name="Dumitru Plesa (2536996)" userId="S::2536996@student.uwtsd.ac.uk::2fc702b1-e30d-4f0e-a63f-972ce7b7ea82" providerId="AD" clId="Web-{D0CAA41B-8FF7-E8BC-8F0F-4B46C8565EF8}" dt="2026-06-14T11:36:18.493" v="44"/>
        <pc:sldMkLst>
          <pc:docMk/>
          <pc:sldMk cId="2122919643" sldId="303"/>
        </pc:sldMkLst>
      </pc:sldChg>
      <pc:sldChg chg="add del">
        <pc:chgData name="Dumitru Plesa (2536996)" userId="S::2536996@student.uwtsd.ac.uk::2fc702b1-e30d-4f0e-a63f-972ce7b7ea82" providerId="AD" clId="Web-{D0CAA41B-8FF7-E8BC-8F0F-4B46C8565EF8}" dt="2026-06-14T11:36:14.103" v="43"/>
        <pc:sldMkLst>
          <pc:docMk/>
          <pc:sldMk cId="709570965" sldId="304"/>
        </pc:sldMkLst>
      </pc:sldChg>
      <pc:sldChg chg="add del">
        <pc:chgData name="Dumitru Plesa (2536996)" userId="S::2536996@student.uwtsd.ac.uk::2fc702b1-e30d-4f0e-a63f-972ce7b7ea82" providerId="AD" clId="Web-{D0CAA41B-8FF7-E8BC-8F0F-4B46C8565EF8}" dt="2026-06-14T11:36:07.430" v="42"/>
        <pc:sldMkLst>
          <pc:docMk/>
          <pc:sldMk cId="1046418871" sldId="305"/>
        </pc:sldMkLst>
      </pc:sldChg>
      <pc:sldChg chg="add del replId">
        <pc:chgData name="Dumitru Plesa (2536996)" userId="S::2536996@student.uwtsd.ac.uk::2fc702b1-e30d-4f0e-a63f-972ce7b7ea82" providerId="AD" clId="Web-{D0CAA41B-8FF7-E8BC-8F0F-4B46C8565EF8}" dt="2026-06-14T11:35:48.304" v="33"/>
        <pc:sldMkLst>
          <pc:docMk/>
          <pc:sldMk cId="2027570787" sldId="306"/>
        </pc:sldMkLst>
      </pc:sldChg>
      <pc:sldChg chg="add del replId">
        <pc:chgData name="Dumitru Plesa (2536996)" userId="S::2536996@student.uwtsd.ac.uk::2fc702b1-e30d-4f0e-a63f-972ce7b7ea82" providerId="AD" clId="Web-{D0CAA41B-8FF7-E8BC-8F0F-4B46C8565EF8}" dt="2026-06-14T11:35:48.304" v="34"/>
        <pc:sldMkLst>
          <pc:docMk/>
          <pc:sldMk cId="270404623" sldId="307"/>
        </pc:sldMkLst>
      </pc:sldChg>
      <pc:sldChg chg="add del replId">
        <pc:chgData name="Dumitru Plesa (2536996)" userId="S::2536996@student.uwtsd.ac.uk::2fc702b1-e30d-4f0e-a63f-972ce7b7ea82" providerId="AD" clId="Web-{D0CAA41B-8FF7-E8BC-8F0F-4B46C8565EF8}" dt="2026-06-14T11:35:48.320" v="35"/>
        <pc:sldMkLst>
          <pc:docMk/>
          <pc:sldMk cId="3235758952" sldId="308"/>
        </pc:sldMkLst>
      </pc:sldChg>
      <pc:sldChg chg="add del replId">
        <pc:chgData name="Dumitru Plesa (2536996)" userId="S::2536996@student.uwtsd.ac.uk::2fc702b1-e30d-4f0e-a63f-972ce7b7ea82" providerId="AD" clId="Web-{D0CAA41B-8FF7-E8BC-8F0F-4B46C8565EF8}" dt="2026-06-14T11:35:48.320" v="36"/>
        <pc:sldMkLst>
          <pc:docMk/>
          <pc:sldMk cId="2001603998" sldId="309"/>
        </pc:sldMkLst>
      </pc:sldChg>
      <pc:sldChg chg="add del replId">
        <pc:chgData name="Dumitru Plesa (2536996)" userId="S::2536996@student.uwtsd.ac.uk::2fc702b1-e30d-4f0e-a63f-972ce7b7ea82" providerId="AD" clId="Web-{D0CAA41B-8FF7-E8BC-8F0F-4B46C8565EF8}" dt="2026-06-14T11:35:48.320" v="37"/>
        <pc:sldMkLst>
          <pc:docMk/>
          <pc:sldMk cId="959674061" sldId="310"/>
        </pc:sldMkLst>
      </pc:sldChg>
      <pc:sldChg chg="add del replId">
        <pc:chgData name="Dumitru Plesa (2536996)" userId="S::2536996@student.uwtsd.ac.uk::2fc702b1-e30d-4f0e-a63f-972ce7b7ea82" providerId="AD" clId="Web-{D0CAA41B-8FF7-E8BC-8F0F-4B46C8565EF8}" dt="2026-06-14T11:35:48.335" v="38"/>
        <pc:sldMkLst>
          <pc:docMk/>
          <pc:sldMk cId="3620333791" sldId="311"/>
        </pc:sldMkLst>
      </pc:sldChg>
      <pc:sldChg chg="add del replId">
        <pc:chgData name="Dumitru Plesa (2536996)" userId="S::2536996@student.uwtsd.ac.uk::2fc702b1-e30d-4f0e-a63f-972ce7b7ea82" providerId="AD" clId="Web-{D0CAA41B-8FF7-E8BC-8F0F-4B46C8565EF8}" dt="2026-06-14T11:35:48.335" v="39"/>
        <pc:sldMkLst>
          <pc:docMk/>
          <pc:sldMk cId="1269472911" sldId="312"/>
        </pc:sldMkLst>
      </pc:sldChg>
      <pc:sldChg chg="add del replId">
        <pc:chgData name="Dumitru Plesa (2536996)" userId="S::2536996@student.uwtsd.ac.uk::2fc702b1-e30d-4f0e-a63f-972ce7b7ea82" providerId="AD" clId="Web-{D0CAA41B-8FF7-E8BC-8F0F-4B46C8565EF8}" dt="2026-06-14T11:35:48.351" v="40"/>
        <pc:sldMkLst>
          <pc:docMk/>
          <pc:sldMk cId="2248998613" sldId="313"/>
        </pc:sldMkLst>
      </pc:sldChg>
      <pc:sldChg chg="add del replId">
        <pc:chgData name="Dumitru Plesa (2536996)" userId="S::2536996@student.uwtsd.ac.uk::2fc702b1-e30d-4f0e-a63f-972ce7b7ea82" providerId="AD" clId="Web-{D0CAA41B-8FF7-E8BC-8F0F-4B46C8565EF8}" dt="2026-06-14T11:35:48.351" v="41"/>
        <pc:sldMkLst>
          <pc:docMk/>
          <pc:sldMk cId="831245458" sldId="314"/>
        </pc:sldMkLst>
      </pc:sldChg>
      <pc:sldChg chg="add">
        <pc:chgData name="Dumitru Plesa (2536996)" userId="S::2536996@student.uwtsd.ac.uk::2fc702b1-e30d-4f0e-a63f-972ce7b7ea82" providerId="AD" clId="Web-{D0CAA41B-8FF7-E8BC-8F0F-4B46C8565EF8}" dt="2026-06-14T11:37:32.827" v="51"/>
        <pc:sldMkLst>
          <pc:docMk/>
          <pc:sldMk cId="911302440" sldId="316"/>
        </pc:sldMkLst>
      </pc:sldChg>
      <pc:sldChg chg="add">
        <pc:chgData name="Dumitru Plesa (2536996)" userId="S::2536996@student.uwtsd.ac.uk::2fc702b1-e30d-4f0e-a63f-972ce7b7ea82" providerId="AD" clId="Web-{D0CAA41B-8FF7-E8BC-8F0F-4B46C8565EF8}" dt="2026-06-14T11:37:32.873" v="52"/>
        <pc:sldMkLst>
          <pc:docMk/>
          <pc:sldMk cId="3483175037" sldId="317"/>
        </pc:sldMkLst>
      </pc:sldChg>
      <pc:sldChg chg="add">
        <pc:chgData name="Dumitru Plesa (2536996)" userId="S::2536996@student.uwtsd.ac.uk::2fc702b1-e30d-4f0e-a63f-972ce7b7ea82" providerId="AD" clId="Web-{D0CAA41B-8FF7-E8BC-8F0F-4B46C8565EF8}" dt="2026-06-14T11:37:32.905" v="53"/>
        <pc:sldMkLst>
          <pc:docMk/>
          <pc:sldMk cId="787823326" sldId="318"/>
        </pc:sldMkLst>
      </pc:sldChg>
      <pc:sldChg chg="add">
        <pc:chgData name="Dumitru Plesa (2536996)" userId="S::2536996@student.uwtsd.ac.uk::2fc702b1-e30d-4f0e-a63f-972ce7b7ea82" providerId="AD" clId="Web-{D0CAA41B-8FF7-E8BC-8F0F-4B46C8565EF8}" dt="2026-06-14T11:37:32.952" v="54"/>
        <pc:sldMkLst>
          <pc:docMk/>
          <pc:sldMk cId="4092154288" sldId="319"/>
        </pc:sldMkLst>
      </pc:sldChg>
      <pc:sldChg chg="add">
        <pc:chgData name="Dumitru Plesa (2536996)" userId="S::2536996@student.uwtsd.ac.uk::2fc702b1-e30d-4f0e-a63f-972ce7b7ea82" providerId="AD" clId="Web-{D0CAA41B-8FF7-E8BC-8F0F-4B46C8565EF8}" dt="2026-06-14T11:37:32.998" v="55"/>
        <pc:sldMkLst>
          <pc:docMk/>
          <pc:sldMk cId="2659810321" sldId="320"/>
        </pc:sldMkLst>
      </pc:sldChg>
      <pc:sldChg chg="add">
        <pc:chgData name="Dumitru Plesa (2536996)" userId="S::2536996@student.uwtsd.ac.uk::2fc702b1-e30d-4f0e-a63f-972ce7b7ea82" providerId="AD" clId="Web-{D0CAA41B-8FF7-E8BC-8F0F-4B46C8565EF8}" dt="2026-06-14T11:37:33.030" v="56"/>
        <pc:sldMkLst>
          <pc:docMk/>
          <pc:sldMk cId="2520871561" sldId="321"/>
        </pc:sldMkLst>
      </pc:sldChg>
      <pc:sldChg chg="add">
        <pc:chgData name="Dumitru Plesa (2536996)" userId="S::2536996@student.uwtsd.ac.uk::2fc702b1-e30d-4f0e-a63f-972ce7b7ea82" providerId="AD" clId="Web-{D0CAA41B-8FF7-E8BC-8F0F-4B46C8565EF8}" dt="2026-06-14T11:37:33.061" v="57"/>
        <pc:sldMkLst>
          <pc:docMk/>
          <pc:sldMk cId="1381142938" sldId="322"/>
        </pc:sldMkLst>
      </pc:sldChg>
      <pc:sldChg chg="add">
        <pc:chgData name="Dumitru Plesa (2536996)" userId="S::2536996@student.uwtsd.ac.uk::2fc702b1-e30d-4f0e-a63f-972ce7b7ea82" providerId="AD" clId="Web-{D0CAA41B-8FF7-E8BC-8F0F-4B46C8565EF8}" dt="2026-06-14T11:37:33.092" v="58"/>
        <pc:sldMkLst>
          <pc:docMk/>
          <pc:sldMk cId="222015656" sldId="323"/>
        </pc:sldMkLst>
      </pc:sldChg>
      <pc:sldChg chg="add">
        <pc:chgData name="Dumitru Plesa (2536996)" userId="S::2536996@student.uwtsd.ac.uk::2fc702b1-e30d-4f0e-a63f-972ce7b7ea82" providerId="AD" clId="Web-{D0CAA41B-8FF7-E8BC-8F0F-4B46C8565EF8}" dt="2026-06-14T11:37:33.139" v="59"/>
        <pc:sldMkLst>
          <pc:docMk/>
          <pc:sldMk cId="1223420021" sldId="324"/>
        </pc:sldMkLst>
      </pc:sldChg>
      <pc:sldChg chg="add">
        <pc:chgData name="Dumitru Plesa (2536996)" userId="S::2536996@student.uwtsd.ac.uk::2fc702b1-e30d-4f0e-a63f-972ce7b7ea82" providerId="AD" clId="Web-{D0CAA41B-8FF7-E8BC-8F0F-4B46C8565EF8}" dt="2026-06-14T11:39:37.538" v="60"/>
        <pc:sldMkLst>
          <pc:docMk/>
          <pc:sldMk cId="109857222" sldId="325"/>
        </pc:sldMkLst>
      </pc:sldChg>
      <pc:sldChg chg="add">
        <pc:chgData name="Dumitru Plesa (2536996)" userId="S::2536996@student.uwtsd.ac.uk::2fc702b1-e30d-4f0e-a63f-972ce7b7ea82" providerId="AD" clId="Web-{D0CAA41B-8FF7-E8BC-8F0F-4B46C8565EF8}" dt="2026-06-14T11:39:38.929" v="61"/>
        <pc:sldMkLst>
          <pc:docMk/>
          <pc:sldMk cId="2615876940" sldId="326"/>
        </pc:sldMkLst>
      </pc:sldChg>
      <pc:sldChg chg="add">
        <pc:chgData name="Dumitru Plesa (2536996)" userId="S::2536996@student.uwtsd.ac.uk::2fc702b1-e30d-4f0e-a63f-972ce7b7ea82" providerId="AD" clId="Web-{D0CAA41B-8FF7-E8BC-8F0F-4B46C8565EF8}" dt="2026-06-14T11:39:39.069" v="62"/>
        <pc:sldMkLst>
          <pc:docMk/>
          <pc:sldMk cId="3872465400" sldId="327"/>
        </pc:sldMkLst>
      </pc:sldChg>
      <pc:sldChg chg="add">
        <pc:chgData name="Dumitru Plesa (2536996)" userId="S::2536996@student.uwtsd.ac.uk::2fc702b1-e30d-4f0e-a63f-972ce7b7ea82" providerId="AD" clId="Web-{D0CAA41B-8FF7-E8BC-8F0F-4B46C8565EF8}" dt="2026-06-14T11:39:39.272" v="63"/>
        <pc:sldMkLst>
          <pc:docMk/>
          <pc:sldMk cId="833347954" sldId="328"/>
        </pc:sldMkLst>
      </pc:sldChg>
      <pc:sldChg chg="add">
        <pc:chgData name="Dumitru Plesa (2536996)" userId="S::2536996@student.uwtsd.ac.uk::2fc702b1-e30d-4f0e-a63f-972ce7b7ea82" providerId="AD" clId="Web-{D0CAA41B-8FF7-E8BC-8F0F-4B46C8565EF8}" dt="2026-06-14T11:39:39.647" v="64"/>
        <pc:sldMkLst>
          <pc:docMk/>
          <pc:sldMk cId="558502324" sldId="329"/>
        </pc:sldMkLst>
      </pc:sldChg>
      <pc:sldChg chg="add">
        <pc:chgData name="Dumitru Plesa (2536996)" userId="S::2536996@student.uwtsd.ac.uk::2fc702b1-e30d-4f0e-a63f-972ce7b7ea82" providerId="AD" clId="Web-{D0CAA41B-8FF7-E8BC-8F0F-4B46C8565EF8}" dt="2026-06-14T11:39:39.679" v="65"/>
        <pc:sldMkLst>
          <pc:docMk/>
          <pc:sldMk cId="2874100828" sldId="330"/>
        </pc:sldMkLst>
      </pc:sldChg>
      <pc:sldChg chg="modSp new">
        <pc:chgData name="Dumitru Plesa (2536996)" userId="S::2536996@student.uwtsd.ac.uk::2fc702b1-e30d-4f0e-a63f-972ce7b7ea82" providerId="AD" clId="Web-{D0CAA41B-8FF7-E8BC-8F0F-4B46C8565EF8}" dt="2026-06-14T11:48:14.744" v="201" actId="20577"/>
        <pc:sldMkLst>
          <pc:docMk/>
          <pc:sldMk cId="1942993093" sldId="331"/>
        </pc:sldMkLst>
        <pc:spChg chg="mod">
          <ac:chgData name="Dumitru Plesa (2536996)" userId="S::2536996@student.uwtsd.ac.uk::2fc702b1-e30d-4f0e-a63f-972ce7b7ea82" providerId="AD" clId="Web-{D0CAA41B-8FF7-E8BC-8F0F-4B46C8565EF8}" dt="2026-06-14T11:47:15.615" v="176" actId="20577"/>
          <ac:spMkLst>
            <pc:docMk/>
            <pc:sldMk cId="1942993093" sldId="331"/>
            <ac:spMk id="2" creationId="{0C5AEC6B-C2FB-F831-F764-F73C10C4B0AA}"/>
          </ac:spMkLst>
        </pc:spChg>
        <pc:spChg chg="mod">
          <ac:chgData name="Dumitru Plesa (2536996)" userId="S::2536996@student.uwtsd.ac.uk::2fc702b1-e30d-4f0e-a63f-972ce7b7ea82" providerId="AD" clId="Web-{D0CAA41B-8FF7-E8BC-8F0F-4B46C8565EF8}" dt="2026-06-14T11:48:14.744" v="201" actId="20577"/>
          <ac:spMkLst>
            <pc:docMk/>
            <pc:sldMk cId="1942993093" sldId="331"/>
            <ac:spMk id="3" creationId="{CEC11D9A-880F-9F4E-FC12-5DDC6EE60EB7}"/>
          </ac:spMkLst>
        </pc:spChg>
      </pc:sldChg>
      <pc:sldMasterChg chg="addSldLayout">
        <pc:chgData name="Dumitru Plesa (2536996)" userId="S::2536996@student.uwtsd.ac.uk::2fc702b1-e30d-4f0e-a63f-972ce7b7ea82" providerId="AD" clId="Web-{D0CAA41B-8FF7-E8BC-8F0F-4B46C8565EF8}" dt="2026-06-14T11:33:31.029" v="6"/>
        <pc:sldMasterMkLst>
          <pc:docMk/>
          <pc:sldMasterMk cId="1905235795" sldId="2147483648"/>
        </pc:sldMasterMkLst>
        <pc:sldLayoutChg chg="add">
          <pc:chgData name="Dumitru Plesa (2536996)" userId="S::2536996@student.uwtsd.ac.uk::2fc702b1-e30d-4f0e-a63f-972ce7b7ea82" providerId="AD" clId="Web-{D0CAA41B-8FF7-E8BC-8F0F-4B46C8565EF8}" dt="2026-06-14T11:33:31.029" v="6"/>
          <pc:sldLayoutMkLst>
            <pc:docMk/>
            <pc:sldMasterMk cId="1905235795" sldId="2147483648"/>
            <pc:sldLayoutMk cId="798957542" sldId="2147483660"/>
          </pc:sldLayoutMkLst>
        </pc:sldLayoutChg>
      </pc:sldMasterChg>
    </pc:docChg>
  </pc:docChgLst>
  <pc:docChgLst>
    <pc:chgData name="Dumitru Plesa (2536996)" userId="S::2536996@student.uwtsd.ac.uk::2fc702b1-e30d-4f0e-a63f-972ce7b7ea82" providerId="AD" clId="Web-{33EF0FBF-7311-90FA-C856-39049ECFAFE5}"/>
    <pc:docChg chg="modSld">
      <pc:chgData name="Dumitru Plesa (2536996)" userId="S::2536996@student.uwtsd.ac.uk::2fc702b1-e30d-4f0e-a63f-972ce7b7ea82" providerId="AD" clId="Web-{33EF0FBF-7311-90FA-C856-39049ECFAFE5}" dt="2026-06-14T10:16:40.729" v="3" actId="20577"/>
      <pc:docMkLst>
        <pc:docMk/>
      </pc:docMkLst>
      <pc:sldChg chg="modSp">
        <pc:chgData name="Dumitru Plesa (2536996)" userId="S::2536996@student.uwtsd.ac.uk::2fc702b1-e30d-4f0e-a63f-972ce7b7ea82" providerId="AD" clId="Web-{33EF0FBF-7311-90FA-C856-39049ECFAFE5}" dt="2026-06-14T10:16:40.729" v="3" actId="20577"/>
        <pc:sldMkLst>
          <pc:docMk/>
          <pc:sldMk cId="1014930068" sldId="257"/>
        </pc:sldMkLst>
        <pc:spChg chg="mod">
          <ac:chgData name="Dumitru Plesa (2536996)" userId="S::2536996@student.uwtsd.ac.uk::2fc702b1-e30d-4f0e-a63f-972ce7b7ea82" providerId="AD" clId="Web-{33EF0FBF-7311-90FA-C856-39049ECFAFE5}" dt="2026-06-14T10:16:40.729" v="3" actId="20577"/>
          <ac:spMkLst>
            <pc:docMk/>
            <pc:sldMk cId="1014930068" sldId="257"/>
            <ac:spMk id="3" creationId="{60C92895-6DDA-00D0-7DF6-775F921E0714}"/>
          </ac:spMkLst>
        </pc:spChg>
      </pc:sldChg>
    </pc:docChg>
  </pc:docChgLst>
</pc:chgInfo>
</file>

<file path=ppt/diagrams/colors1.xml><?xml version="1.0" encoding="utf-8"?>
<dgm:colorsDef xmlns:dgm="http://schemas.openxmlformats.org/drawingml/2006/diagram" xmlns:a="http://schemas.openxmlformats.org/drawingml/2006/main" uniqueId="urn:microsoft.com/office/officeart/2005/8/colors/accent1_1#1">
  <dgm:title val=""/>
  <dgm:desc val=""/>
  <dgm:catLst>
    <dgm:cat type="accent1" pri="11100"/>
  </dgm:catLst>
  <dgm:styleLbl name="alignAcc1">
    <dgm:fillClrLst meth="repeat">
      <a:schemeClr val="accent1">
        <a:alpha val="90000"/>
        <a:tint val="40000"/>
      </a:schemeClr>
    </dgm:fillClrLst>
    <dgm:linClrLst meth="repeat">
      <a:schemeClr val="accent1"/>
    </dgm:linClrLst>
    <dgm:effectClrLst/>
    <dgm:txLinClrLst/>
    <dgm:txFillClrLst meth="repeat">
      <a:schemeClr val="dk1"/>
    </dgm:txFillClrLst>
    <dgm:txEffectClrLst/>
  </dgm:styleLbl>
  <dgm:styleLbl name="alignAccFollowNode1">
    <dgm:fillClrLst meth="repeat">
      <a:schemeClr val="lt1">
        <a:alpha val="90000"/>
        <a:tint val="40000"/>
      </a:schemeClr>
    </dgm:fillClrLst>
    <dgm:linClrLst meth="repeat">
      <a:schemeClr val="accent1">
        <a:alpha val="90000"/>
      </a:schemeClr>
    </dgm:linClrLst>
    <dgm:effectClrLst/>
    <dgm:txLinClrLst/>
    <dgm:txFillClrLst meth="repeat">
      <a:schemeClr val="dk1"/>
    </dgm:txFillClrLst>
    <dgm:txEffectClrLst/>
  </dgm:styleLbl>
  <dgm:styleLbl name="alignImgPlace1">
    <dgm:fillClrLst meth="repeat">
      <a:schemeClr val="accent1">
        <a:tint val="40000"/>
      </a:schemeClr>
    </dgm:fillClrLst>
    <dgm:linClrLst meth="repeat">
      <a:schemeClr val="accent1">
        <a:shade val="80000"/>
      </a:schemeClr>
    </dgm:linClrLst>
    <dgm:effectClrLst/>
    <dgm:txLinClrLst/>
    <dgm:txFillClrLst meth="repeat">
      <a:schemeClr val="lt1"/>
    </dgm:txFillClrLst>
    <dgm:txEffectClrLst/>
  </dgm:styleLbl>
  <dgm:styleLbl name="alignNode1">
    <dgm:fillClrLst meth="repeat">
      <a:schemeClr val="lt1"/>
    </dgm:fillClrLst>
    <dgm:linClrLst meth="repeat">
      <a:schemeClr val="accent1">
        <a:shade val="80000"/>
      </a:schemeClr>
    </dgm:linClrLst>
    <dgm:effectClrLst/>
    <dgm:txLinClrLst/>
    <dgm:txFillClrLst meth="repeat">
      <a:schemeClr val="dk1"/>
    </dgm:txFillClrLst>
    <dgm:txEffectClrLst/>
  </dgm:styleLbl>
  <dgm:styleLbl name="asst0">
    <dgm:fillClrLst meth="repeat">
      <a:schemeClr val="lt1"/>
    </dgm:fillClrLst>
    <dgm:linClrLst meth="repeat">
      <a:schemeClr val="accent1">
        <a:shade val="80000"/>
      </a:schemeClr>
    </dgm:linClrLst>
    <dgm:effectClrLst/>
    <dgm:txLinClrLst/>
    <dgm:txFillClrLst meth="repeat">
      <a:schemeClr val="dk1"/>
    </dgm:txFillClrLst>
    <dgm:txEffectClrLst/>
  </dgm:styleLbl>
  <dgm:styleLbl name="asst1">
    <dgm:fillClrLst meth="repeat">
      <a:schemeClr val="lt1"/>
    </dgm:fillClrLst>
    <dgm:linClrLst meth="repeat">
      <a:schemeClr val="accent1">
        <a:shade val="80000"/>
      </a:schemeClr>
    </dgm:linClrLst>
    <dgm:effectClrLst/>
    <dgm:txLinClrLst/>
    <dgm:txFillClrLst meth="repeat">
      <a:schemeClr val="dk1"/>
    </dgm:txFillClrLst>
    <dgm:txEffectClrLst/>
  </dgm:styleLbl>
  <dgm:styleLbl name="asst2">
    <dgm:fillClrLst meth="repeat">
      <a:schemeClr val="lt1"/>
    </dgm:fillClrLst>
    <dgm:linClrLst meth="repeat">
      <a:schemeClr val="accent1">
        <a:shade val="80000"/>
      </a:schemeClr>
    </dgm:linClrLst>
    <dgm:effectClrLst/>
    <dgm:txLinClrLst/>
    <dgm:txFillClrLst meth="repeat">
      <a:schemeClr val="dk1"/>
    </dgm:txFillClrLst>
    <dgm:txEffectClrLst/>
  </dgm:styleLbl>
  <dgm:styleLbl name="asst3">
    <dgm:fillClrLst meth="repeat">
      <a:schemeClr val="lt1"/>
    </dgm:fillClrLst>
    <dgm:linClrLst meth="repeat">
      <a:schemeClr val="accent1">
        <a:shade val="80000"/>
      </a:schemeClr>
    </dgm:linClrLst>
    <dgm:effectClrLst/>
    <dgm:txLinClrLst/>
    <dgm:txFillClrLst meth="repeat">
      <a:schemeClr val="dk1"/>
    </dgm:txFillClrLst>
    <dgm:txEffectClrLst/>
  </dgm:styleLbl>
  <dgm:styleLbl name="asst4">
    <dgm:fillClrLst meth="repeat">
      <a:schemeClr val="lt1"/>
    </dgm:fillClrLst>
    <dgm:linClrLst meth="repeat">
      <a:schemeClr val="accent1">
        <a:shade val="80000"/>
      </a:schemeClr>
    </dgm:linClrLst>
    <dgm:effectClrLst/>
    <dgm:txLinClrLst/>
    <dgm:txFillClrLst meth="repeat">
      <a:schemeClr val="dk1"/>
    </dgm:txFillClrLst>
    <dgm:txEffectClrLst/>
  </dgm:styleLbl>
  <dgm:styleLbl name="bgAcc1">
    <dgm:fillClrLst meth="repeat">
      <a:schemeClr val="accent1">
        <a:alpha val="90000"/>
        <a:tint val="40000"/>
      </a:schemeClr>
    </dgm:fillClrLst>
    <dgm:linClrLst meth="repeat">
      <a:schemeClr val="accent1"/>
    </dgm:linClrLst>
    <dgm:effectClrLst/>
    <dgm:txLinClrLst/>
    <dgm:txFillClrLst meth="repeat">
      <a:schemeClr val="dk1"/>
    </dgm:txFillClrLst>
    <dgm:txEffectClrLst/>
  </dgm:styleLbl>
  <dgm:styleLbl name="bgAccFollowNode1">
    <dgm:fillClrLst meth="repeat">
      <a:schemeClr val="lt1">
        <a:alpha val="90000"/>
        <a:tint val="40000"/>
      </a:schemeClr>
    </dgm:fillClrLst>
    <dgm:linClrLst meth="repeat">
      <a:schemeClr val="accent1">
        <a:alpha val="90000"/>
      </a:schemeClr>
    </dgm:linClrLst>
    <dgm:effectClrLst/>
    <dgm:txLinClrLst/>
    <dgm:txFillClrLst meth="repeat">
      <a:schemeClr val="dk1"/>
    </dgm:txFillClrLst>
    <dgm:txEffectClrLst/>
  </dgm:styleLbl>
  <dgm:styleLbl name="bgImgPlace1">
    <dgm:fillClrLst meth="repeat">
      <a:schemeClr val="accent1">
        <a:tint val="40000"/>
      </a:schemeClr>
    </dgm:fillClrLst>
    <dgm:linClrLst meth="repeat">
      <a:schemeClr val="accent1">
        <a:shade val="80000"/>
      </a:schemeClr>
    </dgm:linClrLst>
    <dgm:effectClrLst/>
    <dgm:txLinClrLst/>
    <dgm:txFillClrLst meth="repeat">
      <a:schemeClr val="lt1"/>
    </dgm:txFillClrLst>
    <dgm:txEffectClrLst/>
  </dgm:styleLbl>
  <dgm:styleLbl name="bgShp">
    <dgm:fillClrLst meth="repeat">
      <a:schemeClr val="accent1">
        <a:tint val="40000"/>
      </a:schemeClr>
    </dgm:fillClrLst>
    <dgm:linClrLst meth="repeat">
      <a:schemeClr val="accent1"/>
    </dgm:linClrLst>
    <dgm:effectClrLst/>
    <dgm:txLinClrLst/>
    <dgm:txFillClrLst meth="repeat">
      <a:schemeClr val="dk1"/>
    </dgm:txFillClrLst>
    <dgm:txEffectClrLst/>
  </dgm:styleLbl>
  <dgm:styleLbl name="bgSibTrans2D1">
    <dgm:fillClrLst meth="repeat">
      <a:schemeClr val="accent1">
        <a:tint val="60000"/>
      </a:schemeClr>
    </dgm:fillClrLst>
    <dgm:linClrLst meth="repeat">
      <a:schemeClr val="accent1">
        <a:tint val="60000"/>
      </a:schemeClr>
    </dgm:linClrLst>
    <dgm:effectClrLst/>
    <dgm:txLinClrLst/>
    <dgm:txFillClrLst meth="repeat">
      <a:schemeClr val="dk1"/>
    </dgm:txFillClrLst>
    <dgm:txEffectClrLst/>
  </dgm:styleLbl>
  <dgm:styleLbl name="callout">
    <dgm:fillClrLst meth="repeat">
      <a:schemeClr val="accent1"/>
    </dgm:fillClrLst>
    <dgm:linClrLst meth="repeat">
      <a:schemeClr val="accent1"/>
    </dgm:linClrLst>
    <dgm:effectClrLst/>
    <dgm:txLinClrLst/>
    <dgm:txFillClrLst meth="repeat">
      <a:schemeClr val="tx1"/>
    </dgm:txFillClrLst>
    <dgm:txEffectClrLst/>
  </dgm:styleLbl>
  <dgm:styleLbl name="conFgAcc1">
    <dgm:fillClrLst meth="repeat">
      <a:schemeClr val="accent1">
        <a:alpha val="90000"/>
        <a:tint val="40000"/>
      </a:schemeClr>
    </dgm:fillClrLst>
    <dgm:linClrLst meth="repeat">
      <a:schemeClr val="accent1"/>
    </dgm:linClrLst>
    <dgm:effectClrLst/>
    <dgm:txLinClrLst/>
    <dgm:txFillClrLst meth="repeat">
      <a:schemeClr val="dk1"/>
    </dgm:txFillClrLst>
    <dgm:txEffectClrLst/>
  </dgm:styleLbl>
  <dgm:styleLbl name="dkBgShp">
    <dgm:fillClrLst meth="repeat">
      <a:schemeClr val="accent1">
        <a:shade val="80000"/>
      </a:schemeClr>
    </dgm:fillClrLst>
    <dgm:linClrLst meth="repeat">
      <a:schemeClr val="accent1"/>
    </dgm:linClrLst>
    <dgm:effectClrLst/>
    <dgm:txLinClrLst/>
    <dgm:txFillClrLst meth="repeat">
      <a:schemeClr val="lt1"/>
    </dgm:txFillClrLst>
    <dgm:txEffectClrLst/>
  </dgm:styleLbl>
  <dgm:styleLbl name="fgAcc0">
    <dgm:fillClrLst meth="repeat">
      <a:schemeClr val="accent1">
        <a:alpha val="90000"/>
        <a:tint val="40000"/>
      </a:schemeClr>
    </dgm:fillClrLst>
    <dgm:linClrLst meth="repeat">
      <a:schemeClr val="accent1"/>
    </dgm:linClrLst>
    <dgm:effectClrLst/>
    <dgm:txLinClrLst/>
    <dgm:txFillClrLst meth="repeat">
      <a:schemeClr val="dk1"/>
    </dgm:txFillClrLst>
    <dgm:txEffectClrLst/>
  </dgm:styleLbl>
  <dgm:styleLbl name="fgAcc1">
    <dgm:fillClrLst meth="repeat">
      <a:schemeClr val="accent1">
        <a:alpha val="90000"/>
        <a:tint val="40000"/>
      </a:schemeClr>
    </dgm:fillClrLst>
    <dgm:linClrLst meth="repeat">
      <a:schemeClr val="accent1"/>
    </dgm:linClrLst>
    <dgm:effectClrLst/>
    <dgm:txLinClrLst/>
    <dgm:txFillClrLst meth="repeat">
      <a:schemeClr val="dk1"/>
    </dgm:txFillClrLst>
    <dgm:txEffectClrLst/>
  </dgm:styleLbl>
  <dgm:styleLbl name="fgAcc2">
    <dgm:fillClrLst meth="repeat">
      <a:schemeClr val="accent1">
        <a:alpha val="90000"/>
        <a:tint val="40000"/>
      </a:schemeClr>
    </dgm:fillClrLst>
    <dgm:linClrLst meth="repeat">
      <a:schemeClr val="accent1"/>
    </dgm:linClrLst>
    <dgm:effectClrLst/>
    <dgm:txLinClrLst/>
    <dgm:txFillClrLst meth="repeat">
      <a:schemeClr val="dk1"/>
    </dgm:txFillClrLst>
    <dgm:txEffectClrLst/>
  </dgm:styleLbl>
  <dgm:styleLbl name="fgAcc3">
    <dgm:fillClrLst meth="repeat">
      <a:schemeClr val="accent1">
        <a:alpha val="90000"/>
        <a:tint val="40000"/>
      </a:schemeClr>
    </dgm:fillClrLst>
    <dgm:linClrLst meth="repeat">
      <a:schemeClr val="accent1"/>
    </dgm:linClrLst>
    <dgm:effectClrLst/>
    <dgm:txLinClrLst/>
    <dgm:txFillClrLst meth="repeat">
      <a:schemeClr val="dk1"/>
    </dgm:txFillClrLst>
    <dgm:txEffectClrLst/>
  </dgm:styleLbl>
  <dgm:styleLbl name="fgAcc4">
    <dgm:fillClrLst meth="repeat">
      <a:schemeClr val="accent1">
        <a:alpha val="90000"/>
        <a:tint val="40000"/>
      </a:schemeClr>
    </dgm:fillClrLst>
    <dgm:linClrLst meth="repeat">
      <a:schemeClr val="accent1"/>
    </dgm:linClrLst>
    <dgm:effectClrLst/>
    <dgm:txLinClrLst/>
    <dgm:txFillClrLst meth="repeat">
      <a:schemeClr val="dk1"/>
    </dgm:txFillClrLst>
    <dgm:txEffectClrLst/>
  </dgm:styleLbl>
  <dgm:styleLbl name="fgAccFollowNode1">
    <dgm:fillClrLst meth="repeat">
      <a:schemeClr val="lt1">
        <a:alpha val="90000"/>
        <a:tint val="40000"/>
      </a:schemeClr>
    </dgm:fillClrLst>
    <dgm:linClrLst meth="repeat">
      <a:schemeClr val="accent1">
        <a:alpha val="90000"/>
      </a:schemeClr>
    </dgm:linClrLst>
    <dgm:effectClrLst/>
    <dgm:txLinClrLst/>
    <dgm:txFillClrLst meth="repeat">
      <a:schemeClr val="dk1"/>
    </dgm:txFillClrLst>
    <dgm:txEffectClrLst/>
  </dgm:styleLbl>
  <dgm:styleLbl name="fgImgPlace1">
    <dgm:fillClrLst meth="repeat">
      <a:schemeClr val="accent1">
        <a:tint val="40000"/>
      </a:schemeClr>
    </dgm:fillClrLst>
    <dgm:linClrLst meth="repeat">
      <a:schemeClr val="accent1">
        <a:shade val="80000"/>
      </a:schemeClr>
    </dgm:linClrLst>
    <dgm:effectClrLst/>
    <dgm:txLinClrLst/>
    <dgm:txFillClrLst meth="repeat">
      <a:schemeClr val="lt1"/>
    </dgm:txFillClrLst>
    <dgm:txEffectClrLst/>
  </dgm:styleLbl>
  <dgm:styleLbl name="fgShp">
    <dgm:fillClrLst meth="repeat">
      <a:schemeClr val="accent1">
        <a:tint val="60000"/>
      </a:schemeClr>
    </dgm:fillClrLst>
    <dgm:linClrLst meth="repeat">
      <a:schemeClr val="lt1"/>
    </dgm:linClrLst>
    <dgm:effectClrLst/>
    <dgm:txLinClrLst/>
    <dgm:txFillClrLst meth="repeat">
      <a:schemeClr val="dk1"/>
    </dgm:txFillClrLst>
    <dgm:txEffectClrLst/>
  </dgm:styleLbl>
  <dgm:styleLbl name="fgSibTrans2D1">
    <dgm:fillClrLst meth="repeat">
      <a:schemeClr val="accent1">
        <a:tint val="60000"/>
      </a:schemeClr>
    </dgm:fillClrLst>
    <dgm:linClrLst meth="repeat">
      <a:schemeClr val="accent1">
        <a:tint val="60000"/>
      </a:schemeClr>
    </dgm:linClrLst>
    <dgm:effectClrLst/>
    <dgm:txLinClrLst/>
    <dgm:txFillClrLst meth="repeat">
      <a:schemeClr val="dk1"/>
    </dgm:txFillClrLst>
    <dgm:txEffectClrLst/>
  </dgm:styleLbl>
  <dgm:styleLbl name="lnNode1">
    <dgm:fillClrLst meth="repeat">
      <a:schemeClr val="lt1"/>
    </dgm:fillClrLst>
    <dgm:linClrLst meth="repeat">
      <a:schemeClr val="accent1">
        <a:shade val="80000"/>
      </a:schemeClr>
    </dgm:linClrLst>
    <dgm:effectClrLst/>
    <dgm:txLinClrLst/>
    <dgm:txFillClrLst meth="repeat">
      <a:schemeClr val="dk1"/>
    </dgm:txFillClrLst>
    <dgm:txEffectClrLst/>
  </dgm:styleLbl>
  <dgm:styleLbl name="node0">
    <dgm:fillClrLst meth="repeat">
      <a:schemeClr val="lt1"/>
    </dgm:fillClrLst>
    <dgm:linClrLst meth="repeat">
      <a:schemeClr val="accent1">
        <a:shade val="80000"/>
      </a:schemeClr>
    </dgm:linClrLst>
    <dgm:effectClrLst/>
    <dgm:txLinClrLst/>
    <dgm:txFillClrLst meth="repeat">
      <a:schemeClr val="dk1"/>
    </dgm:txFillClrLst>
    <dgm:txEffectClrLst/>
  </dgm:styleLbl>
  <dgm:styleLbl name="node1">
    <dgm:fillClrLst meth="repeat">
      <a:schemeClr val="lt1"/>
    </dgm:fillClrLst>
    <dgm:linClrLst meth="repeat">
      <a:schemeClr val="accent1">
        <a:shade val="80000"/>
      </a:schemeClr>
    </dgm:linClrLst>
    <dgm:effectClrLst/>
    <dgm:txLinClrLst/>
    <dgm:txFillClrLst meth="repeat">
      <a:schemeClr val="dk1"/>
    </dgm:txFillClrLst>
    <dgm:txEffectClrLst/>
  </dgm:styleLbl>
  <dgm:styleLbl name="node2">
    <dgm:fillClrLst meth="repeat">
      <a:schemeClr val="lt1"/>
    </dgm:fillClrLst>
    <dgm:linClrLst meth="repeat">
      <a:schemeClr val="accent1">
        <a:shade val="80000"/>
      </a:schemeClr>
    </dgm:linClrLst>
    <dgm:effectClrLst/>
    <dgm:txLinClrLst/>
    <dgm:txFillClrLst meth="repeat">
      <a:schemeClr val="dk1"/>
    </dgm:txFillClrLst>
    <dgm:txEffectClrLst/>
  </dgm:styleLbl>
  <dgm:styleLbl name="node3">
    <dgm:fillClrLst meth="repeat">
      <a:schemeClr val="lt1"/>
    </dgm:fillClrLst>
    <dgm:linClrLst meth="repeat">
      <a:schemeClr val="accent1">
        <a:shade val="80000"/>
      </a:schemeClr>
    </dgm:linClrLst>
    <dgm:effectClrLst/>
    <dgm:txLinClrLst/>
    <dgm:txFillClrLst meth="repeat">
      <a:schemeClr val="dk1"/>
    </dgm:txFillClrLst>
    <dgm:txEffectClrLst/>
  </dgm:styleLbl>
  <dgm:styleLbl name="node4">
    <dgm:fillClrLst meth="repeat">
      <a:schemeClr val="lt1"/>
    </dgm:fillClrLst>
    <dgm:linClrLst meth="repeat">
      <a:schemeClr val="accent1">
        <a:shade val="80000"/>
      </a:schemeClr>
    </dgm:linClrLst>
    <dgm:effectClrLst/>
    <dgm:txLinClrLst/>
    <dgm:txFillClrLst meth="repeat">
      <a:schemeClr val="dk1"/>
    </dgm:txFillClrLst>
    <dgm:txEffectClrLst/>
  </dgm:styleLbl>
  <dgm:styleLbl name="parChTrans1D1">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2">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3">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parChTrans1D4">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parChTrans2D1">
    <dgm:fillClrLst meth="repeat">
      <a:schemeClr val="accent1">
        <a:tint val="60000"/>
      </a:schemeClr>
    </dgm:fillClrLst>
    <dgm:linClrLst meth="repeat">
      <a:schemeClr val="accent1">
        <a:tint val="60000"/>
      </a:schemeClr>
    </dgm:linClrLst>
    <dgm:effectClrLst/>
    <dgm:txLinClrLst/>
    <dgm:txFillClrLst/>
    <dgm:txEffectClrLst/>
  </dgm:styleLbl>
  <dgm:styleLbl name="parChTrans2D2">
    <dgm:fillClrLst meth="repeat">
      <a:schemeClr val="accent1"/>
    </dgm:fillClrLst>
    <dgm:linClrLst meth="repeat">
      <a:schemeClr val="accent1"/>
    </dgm:linClrLst>
    <dgm:effectClrLst/>
    <dgm:txLinClrLst/>
    <dgm:txFillClrLst/>
    <dgm:txEffectClrLst/>
  </dgm:styleLbl>
  <dgm:styleLbl name="parChTrans2D3">
    <dgm:fillClrLst meth="repeat">
      <a:schemeClr val="accent1"/>
    </dgm:fillClrLst>
    <dgm:linClrLst meth="repeat">
      <a:schemeClr val="accent1"/>
    </dgm:linClrLst>
    <dgm:effectClrLst/>
    <dgm:txLinClrLst/>
    <dgm:txFillClrLst/>
    <dgm:txEffectClrLst/>
  </dgm:styleLbl>
  <dgm:styleLbl name="parChTrans2D4">
    <dgm:fillClrLst meth="repeat">
      <a:schemeClr val="accent1"/>
    </dgm:fillClrLst>
    <dgm:linClrLst meth="repeat">
      <a:schemeClr val="accent1"/>
    </dgm:linClrLst>
    <dgm:effectClrLst/>
    <dgm:txLinClrLst/>
    <dgm:txFillClrLst meth="repeat">
      <a:schemeClr val="lt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styleLbl name="sibTrans1D1">
    <dgm:fillClrLst meth="repeat">
      <a:schemeClr val="accent1"/>
    </dgm:fillClrLst>
    <dgm:linClrLst meth="repeat">
      <a:schemeClr val="accent1"/>
    </dgm:linClrLst>
    <dgm:effectClrLst/>
    <dgm:txLinClrLst/>
    <dgm:txFillClrLst meth="repeat">
      <a:schemeClr val="tx1"/>
    </dgm:txFillClrLst>
    <dgm:txEffectClrLst/>
  </dgm:styleLbl>
  <dgm:styleLbl name="sibTrans2D1">
    <dgm:fillClrLst meth="repeat">
      <a:schemeClr val="accent1">
        <a:tint val="60000"/>
      </a:schemeClr>
    </dgm:fillClrLst>
    <dgm:linClrLst meth="repeat">
      <a:schemeClr val="accent1">
        <a:tint val="60000"/>
      </a:schemeClr>
    </dgm:linClrLst>
    <dgm:effectClrLst/>
    <dgm:txLinClrLst/>
    <dgm:txFillClrLst meth="repeat">
      <a:schemeClr val="dk1"/>
    </dgm:txFillClrLst>
    <dgm:txEffectClrLst/>
  </dgm:styleLbl>
  <dgm:styleLbl name="solidAlignAcc1">
    <dgm:fillClrLst meth="repeat">
      <a:schemeClr val="lt1"/>
    </dgm:fillClrLst>
    <dgm:linClrLst meth="repeat">
      <a:schemeClr val="accent1"/>
    </dgm:linClrLst>
    <dgm:effectClrLst/>
    <dgm:txLinClrLst/>
    <dgm:txFillClrLst meth="repeat">
      <a:schemeClr val="dk1"/>
    </dgm:txFillClrLst>
    <dgm:txEffectClrLst/>
  </dgm:styleLbl>
  <dgm:styleLbl name="solidBgAcc1">
    <dgm:fillClrLst meth="repeat">
      <a:schemeClr val="lt1"/>
    </dgm:fillClrLst>
    <dgm:linClrLst meth="repeat">
      <a:schemeClr val="accent1"/>
    </dgm:linClrLst>
    <dgm:effectClrLst/>
    <dgm:txLinClrLst/>
    <dgm:txFillClrLst meth="repeat">
      <a:schemeClr val="dk1"/>
    </dgm:txFillClrLst>
    <dgm:txEffectClrLst/>
  </dgm:styleLbl>
  <dgm:styleLbl name="solidFgAcc1">
    <dgm:fillClrLst meth="repeat">
      <a:schemeClr val="lt1"/>
    </dgm:fillClrLst>
    <dgm:linClrLst meth="repeat">
      <a:schemeClr val="accent1"/>
    </dgm:linClrLst>
    <dgm:effectClrLst/>
    <dgm:txLinClrLst/>
    <dgm:txFillClrLst meth="repeat">
      <a:schemeClr val="dk1"/>
    </dgm:txFillClrLst>
    <dgm:txEffectClrLst/>
  </dgm:styleLbl>
  <dgm:styleLbl name="trAlignAcc1">
    <dgm:fillClrLst meth="repeat">
      <a:schemeClr val="accent1">
        <a:alpha val="40000"/>
        <a:tint val="40000"/>
      </a:schemeClr>
    </dgm:fillClrLst>
    <dgm:linClrLst meth="repeat">
      <a:schemeClr val="accent1"/>
    </dgm:linClrLst>
    <dgm:effectClrLst/>
    <dgm:txLinClrLst/>
    <dgm:txFillClrLst meth="repeat">
      <a:schemeClr val="dk1"/>
    </dgm:txFillClrLst>
    <dgm:txEffectClrLst/>
  </dgm:styleLbl>
  <dgm:styleLbl name="trBgShp">
    <dgm:fillClrLst meth="repeat">
      <a:schemeClr val="accent1">
        <a:tint val="50000"/>
        <a:alpha val="40000"/>
      </a:schemeClr>
    </dgm:fillClrLst>
    <dgm:linClrLst meth="repeat">
      <a:schemeClr val="accent1"/>
    </dgm:linClrLst>
    <dgm:effectClrLst/>
    <dgm:txLinClrLst/>
    <dgm:txFillClrLst meth="repeat">
      <a:schemeClr val="lt1"/>
    </dgm:txFillClrLst>
    <dgm:txEffectClrLst/>
  </dgm:styleLbl>
  <dgm:styleLbl name="vennNode1">
    <dgm:fillClrLst meth="repeat">
      <a:schemeClr val="lt1">
        <a:alpha val="50000"/>
      </a:schemeClr>
    </dgm:fillClrLst>
    <dgm:linClrLst meth="repeat">
      <a:schemeClr val="accent1">
        <a:shade val="80000"/>
      </a:schemeClr>
    </dgm:linClrLst>
    <dgm:effectClrLst/>
    <dgm:txLinClrLst/>
    <dgm:txFillClrLst/>
    <dgm:txEffectClrLst/>
  </dgm:styleLbl>
</dgm:colorsDef>
</file>

<file path=ppt/diagrams/colors2.xml><?xml version="1.0" encoding="utf-8"?>
<dgm:colorsDef xmlns:dgm="http://schemas.openxmlformats.org/drawingml/2006/diagram" xmlns:a="http://schemas.openxmlformats.org/drawingml/2006/main" uniqueId="urn:microsoft.com/office/officeart/2005/8/colors/accent1_2#1">
  <dgm:title val=""/>
  <dgm:desc val=""/>
  <dgm:catLst>
    <dgm:cat type="accent1" pri="11200"/>
  </dgm:catLst>
  <dgm:styleLbl name="align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align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align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alignNode1">
    <dgm:fillClrLst meth="repeat">
      <a:schemeClr val="accent1"/>
    </dgm:fillClrLst>
    <dgm:linClrLst meth="repeat">
      <a:schemeClr val="accent1"/>
    </dgm:linClrLst>
    <dgm:effectClrLst/>
    <dgm:txLinClrLst/>
    <dgm:txFillClrLst/>
    <dgm:txEffectClrLst/>
  </dgm:styleLbl>
  <dgm:styleLbl name="asst0">
    <dgm:fillClrLst meth="repeat">
      <a:schemeClr val="accent1"/>
    </dgm:fillClrLst>
    <dgm:linClrLst meth="repeat">
      <a:schemeClr val="lt1"/>
    </dgm:linClrLst>
    <dgm:effectClrLst/>
    <dgm:txLinClrLst/>
    <dgm:txFillClrLst/>
    <dgm:txEffectClrLst/>
  </dgm:styleLbl>
  <dgm:styleLbl name="asst1">
    <dgm:fillClrLst meth="repeat">
      <a:schemeClr val="accent1"/>
    </dgm:fillClrLst>
    <dgm:linClrLst meth="repeat">
      <a:schemeClr val="lt1"/>
    </dgm:linClrLst>
    <dgm:effectClrLst/>
    <dgm:txLinClrLst/>
    <dgm:txFillClrLst/>
    <dgm:txEffectClrLst/>
  </dgm:styleLbl>
  <dgm:styleLbl name="asst2">
    <dgm:fillClrLst meth="repeat">
      <a:schemeClr val="accent1"/>
    </dgm:fillClrLst>
    <dgm:linClrLst meth="repeat">
      <a:schemeClr val="lt1"/>
    </dgm:linClrLst>
    <dgm:effectClrLst/>
    <dgm:txLinClrLst/>
    <dgm:txFillClrLst/>
    <dgm:txEffectClrLst/>
  </dgm:styleLbl>
  <dgm:styleLbl name="asst3">
    <dgm:fillClrLst meth="repeat">
      <a:schemeClr val="accent1"/>
    </dgm:fillClrLst>
    <dgm:linClrLst meth="repeat">
      <a:schemeClr val="lt1"/>
    </dgm:linClrLst>
    <dgm:effectClrLst/>
    <dgm:txLinClrLst/>
    <dgm:txFillClrLst/>
    <dgm:txEffectClrLst/>
  </dgm:styleLbl>
  <dgm:styleLbl name="asst4">
    <dgm:fillClrLst meth="repeat">
      <a:schemeClr val="accent1"/>
    </dgm:fillClrLst>
    <dgm:linClrLst meth="repeat">
      <a:schemeClr val="lt1"/>
    </dgm:linClrLst>
    <dgm:effectClrLst/>
    <dgm:txLinClrLst/>
    <dgm:txFillClrLst/>
    <dgm:txEffectClrLst/>
  </dgm:styleLbl>
  <dgm:styleLbl name="b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b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b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bgShp">
    <dgm:fillClrLst meth="repeat">
      <a:schemeClr val="accent1">
        <a:tint val="40000"/>
      </a:schemeClr>
    </dgm:fillClrLst>
    <dgm:linClrLst meth="repeat">
      <a:schemeClr val="accent1"/>
    </dgm:linClrLst>
    <dgm:effectClrLst/>
    <dgm:txLinClrLst/>
    <dgm:txFillClrLst meth="repeat">
      <a:schemeClr val="dk1"/>
    </dgm:txFillClrLst>
    <dgm:txEffectClrLst/>
  </dgm:styleLbl>
  <dgm:styleLbl name="bgSibTrans2D1">
    <dgm:fillClrLst meth="repeat">
      <a:schemeClr val="accent1">
        <a:tint val="60000"/>
      </a:schemeClr>
    </dgm:fillClrLst>
    <dgm:linClrLst meth="repeat">
      <a:schemeClr val="accent1">
        <a:tint val="60000"/>
      </a:schemeClr>
    </dgm:linClrLst>
    <dgm:effectClrLst/>
    <dgm:txLinClrLst/>
    <dgm:txFillClrLst/>
    <dgm:txEffectClrLst/>
  </dgm:styleLbl>
  <dgm:styleLbl name="callout">
    <dgm:fillClrLst meth="repeat">
      <a:schemeClr val="accent1"/>
    </dgm:fillClrLst>
    <dgm:linClrLst meth="repeat">
      <a:schemeClr val="accent1">
        <a:tint val="50000"/>
      </a:schemeClr>
    </dgm:linClrLst>
    <dgm:effectClrLst/>
    <dgm:txLinClrLst/>
    <dgm:txFillClrLst meth="repeat">
      <a:schemeClr val="tx1"/>
    </dgm:txFillClrLst>
    <dgm:txEffectClrLst/>
  </dgm:styleLbl>
  <dgm:styleLbl name="con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dkBgShp">
    <dgm:fillClrLst meth="repeat">
      <a:schemeClr val="accent1">
        <a:shade val="80000"/>
      </a:schemeClr>
    </dgm:fillClrLst>
    <dgm:linClrLst meth="repeat">
      <a:schemeClr val="accent1"/>
    </dgm:linClrLst>
    <dgm:effectClrLst/>
    <dgm:txLinClrLst/>
    <dgm:txFillClrLst meth="repeat">
      <a:schemeClr val="lt1"/>
    </dgm:txFillClrLst>
    <dgm:txEffectClrLst/>
  </dgm:styleLbl>
  <dgm:styleLbl name="fgAcc0">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2">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3">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4">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f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fgShp">
    <dgm:fillClrLst meth="repeat">
      <a:schemeClr val="accent1">
        <a:tint val="60000"/>
      </a:schemeClr>
    </dgm:fillClrLst>
    <dgm:linClrLst meth="repeat">
      <a:schemeClr val="lt1"/>
    </dgm:linClrLst>
    <dgm:effectClrLst/>
    <dgm:txLinClrLst/>
    <dgm:txFillClrLst meth="repeat">
      <a:schemeClr val="dk1"/>
    </dgm:txFillClrLst>
    <dgm:txEffectClrLst/>
  </dgm:styleLbl>
  <dgm:styleLbl name="fgSibTrans2D1">
    <dgm:fillClrLst meth="repeat">
      <a:schemeClr val="accent1">
        <a:tint val="60000"/>
      </a:schemeClr>
    </dgm:fillClrLst>
    <dgm:linClrLst meth="repeat">
      <a:schemeClr val="accent1">
        <a:tint val="60000"/>
      </a:schemeClr>
    </dgm:linClrLst>
    <dgm:effectClrLst/>
    <dgm:txLinClrLst/>
    <dgm:txFillClrLst/>
    <dgm:txEffectClrLst/>
  </dgm:styleLbl>
  <dgm:styleLbl name="lnNode1">
    <dgm:fillClrLst meth="repeat">
      <a:schemeClr val="accent1"/>
    </dgm:fillClrLst>
    <dgm:linClrLst meth="repeat">
      <a:schemeClr val="lt1"/>
    </dgm:linClrLst>
    <dgm:effectClrLst/>
    <dgm:txLinClrLst/>
    <dgm:txFillClrLst/>
    <dgm:txEffectClrLst/>
  </dgm:styleLbl>
  <dgm:styleLbl name="node0">
    <dgm:fillClrLst meth="repeat">
      <a:schemeClr val="accent1"/>
    </dgm:fillClrLst>
    <dgm:linClrLst meth="repeat">
      <a:schemeClr val="lt1"/>
    </dgm:linClrLst>
    <dgm:effectClrLst/>
    <dgm:txLinClrLst/>
    <dgm:txFillClrLst/>
    <dgm:txEffectClrLst/>
  </dgm:styleLbl>
  <dgm:styleLbl name="node1">
    <dgm:fillClrLst meth="repeat">
      <a:schemeClr val="accent1"/>
    </dgm:fillClrLst>
    <dgm:linClrLst meth="repeat">
      <a:schemeClr val="lt1"/>
    </dgm:linClrLst>
    <dgm:effectClrLst/>
    <dgm:txLinClrLst/>
    <dgm:txFillClrLst/>
    <dgm:txEffectClrLst/>
  </dgm:styleLbl>
  <dgm:styleLbl name="node2">
    <dgm:fillClrLst meth="repeat">
      <a:schemeClr val="accent1"/>
    </dgm:fillClrLst>
    <dgm:linClrLst meth="repeat">
      <a:schemeClr val="lt1"/>
    </dgm:linClrLst>
    <dgm:effectClrLst/>
    <dgm:txLinClrLst/>
    <dgm:txFillClrLst/>
    <dgm:txEffectClrLst/>
  </dgm:styleLbl>
  <dgm:styleLbl name="node3">
    <dgm:fillClrLst meth="repeat">
      <a:schemeClr val="accent1"/>
    </dgm:fillClrLst>
    <dgm:linClrLst meth="repeat">
      <a:schemeClr val="lt1"/>
    </dgm:linClrLst>
    <dgm:effectClrLst/>
    <dgm:txLinClrLst/>
    <dgm:txFillClrLst/>
    <dgm:txEffectClrLst/>
  </dgm:styleLbl>
  <dgm:styleLbl name="node4">
    <dgm:fillClrLst meth="repeat">
      <a:schemeClr val="accent1"/>
    </dgm:fillClrLst>
    <dgm:linClrLst meth="repeat">
      <a:schemeClr val="lt1"/>
    </dgm:linClrLst>
    <dgm:effectClrLst/>
    <dgm:txLinClrLst/>
    <dgm:txFillClrLst/>
    <dgm:txEffectClrLst/>
  </dgm:styleLbl>
  <dgm:styleLbl name="parChTrans1D1">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2">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3">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parChTrans1D4">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parChTrans2D1">
    <dgm:fillClrLst meth="repeat">
      <a:schemeClr val="accent1">
        <a:tint val="60000"/>
      </a:schemeClr>
    </dgm:fillClrLst>
    <dgm:linClrLst meth="repeat">
      <a:schemeClr val="accent1">
        <a:tint val="60000"/>
      </a:schemeClr>
    </dgm:linClrLst>
    <dgm:effectClrLst/>
    <dgm:txLinClrLst/>
    <dgm:txFillClrLst meth="repeat">
      <a:schemeClr val="lt1"/>
    </dgm:txFillClrLst>
    <dgm:txEffectClrLst/>
  </dgm:styleLbl>
  <dgm:styleLbl name="parChTrans2D2">
    <dgm:fillClrLst meth="repeat">
      <a:schemeClr val="accent1"/>
    </dgm:fillClrLst>
    <dgm:linClrLst meth="repeat">
      <a:schemeClr val="accent1"/>
    </dgm:linClrLst>
    <dgm:effectClrLst/>
    <dgm:txLinClrLst/>
    <dgm:txFillClrLst meth="repeat">
      <a:schemeClr val="lt1"/>
    </dgm:txFillClrLst>
    <dgm:txEffectClrLst/>
  </dgm:styleLbl>
  <dgm:styleLbl name="parChTrans2D3">
    <dgm:fillClrLst meth="repeat">
      <a:schemeClr val="accent1"/>
    </dgm:fillClrLst>
    <dgm:linClrLst meth="repeat">
      <a:schemeClr val="accent1"/>
    </dgm:linClrLst>
    <dgm:effectClrLst/>
    <dgm:txLinClrLst/>
    <dgm:txFillClrLst meth="repeat">
      <a:schemeClr val="lt1"/>
    </dgm:txFillClrLst>
    <dgm:txEffectClrLst/>
  </dgm:styleLbl>
  <dgm:styleLbl name="parChTrans2D4">
    <dgm:fillClrLst meth="repeat">
      <a:schemeClr val="accent1"/>
    </dgm:fillClrLst>
    <dgm:linClrLst meth="repeat">
      <a:schemeClr val="accent1"/>
    </dgm:linClrLst>
    <dgm:effectClrLst/>
    <dgm:txLinClrLst/>
    <dgm:txFillClrLst meth="repeat">
      <a:schemeClr val="lt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styleLbl name="sibTrans1D1">
    <dgm:fillClrLst meth="repeat">
      <a:schemeClr val="accent1"/>
    </dgm:fillClrLst>
    <dgm:linClrLst meth="repeat">
      <a:schemeClr val="accent1"/>
    </dgm:linClrLst>
    <dgm:effectClrLst/>
    <dgm:txLinClrLst/>
    <dgm:txFillClrLst meth="repeat">
      <a:schemeClr val="tx1"/>
    </dgm:txFillClrLst>
    <dgm:txEffectClrLst/>
  </dgm:styleLbl>
  <dgm:styleLbl name="sibTrans2D1">
    <dgm:fillClrLst meth="repeat">
      <a:schemeClr val="accent1">
        <a:tint val="60000"/>
      </a:schemeClr>
    </dgm:fillClrLst>
    <dgm:linClrLst meth="repeat">
      <a:schemeClr val="accent1">
        <a:tint val="60000"/>
      </a:schemeClr>
    </dgm:linClrLst>
    <dgm:effectClrLst/>
    <dgm:txLinClrLst/>
    <dgm:txFillClrLst/>
    <dgm:txEffectClrLst/>
  </dgm:styleLbl>
  <dgm:styleLbl name="solidAlignAcc1">
    <dgm:fillClrLst meth="repeat">
      <a:schemeClr val="lt1"/>
    </dgm:fillClrLst>
    <dgm:linClrLst meth="repeat">
      <a:schemeClr val="accent1"/>
    </dgm:linClrLst>
    <dgm:effectClrLst/>
    <dgm:txLinClrLst/>
    <dgm:txFillClrLst meth="repeat">
      <a:schemeClr val="dk1"/>
    </dgm:txFillClrLst>
    <dgm:txEffectClrLst/>
  </dgm:styleLbl>
  <dgm:styleLbl name="solidBgAcc1">
    <dgm:fillClrLst meth="repeat">
      <a:schemeClr val="lt1"/>
    </dgm:fillClrLst>
    <dgm:linClrLst meth="repeat">
      <a:schemeClr val="accent1"/>
    </dgm:linClrLst>
    <dgm:effectClrLst/>
    <dgm:txLinClrLst/>
    <dgm:txFillClrLst meth="repeat">
      <a:schemeClr val="dk1"/>
    </dgm:txFillClrLst>
    <dgm:txEffectClrLst/>
  </dgm:styleLbl>
  <dgm:styleLbl name="solidFgAcc1">
    <dgm:fillClrLst meth="repeat">
      <a:schemeClr val="lt1"/>
    </dgm:fillClrLst>
    <dgm:linClrLst meth="repeat">
      <a:schemeClr val="accent1"/>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trBgShp">
    <dgm:fillClrLst meth="repeat">
      <a:schemeClr val="accent1">
        <a:tint val="50000"/>
        <a:alpha val="40000"/>
      </a:schemeClr>
    </dgm:fillClrLst>
    <dgm:linClrLst meth="repeat">
      <a:schemeClr val="accent1"/>
    </dgm:linClrLst>
    <dgm:effectClrLst/>
    <dgm:txLinClrLst/>
    <dgm:txFillClrLst meth="repeat">
      <a:schemeClr val="lt1"/>
    </dgm:txFillClrLst>
    <dgm:txEffectClrLst/>
  </dgm:styleLbl>
  <dgm:styleLbl name="vennNode1">
    <dgm:fillClrLst meth="repeat">
      <a:schemeClr val="accent1">
        <a:alpha val="50000"/>
      </a:schemeClr>
    </dgm:fillClrLst>
    <dgm:linClrLst meth="repeat">
      <a:schemeClr val="lt1"/>
    </dgm:linClrLst>
    <dgm:effectClrLst/>
    <dgm:txLinClrLst/>
    <dgm:txFillClrLst/>
    <dgm:txEffectClrLst/>
  </dgm:styleLbl>
</dgm:colorsDef>
</file>

<file path=ppt/diagrams/colors3.xml><?xml version="1.0" encoding="utf-8"?>
<dgm:colorsDef xmlns:dgm="http://schemas.openxmlformats.org/drawingml/2006/diagram" xmlns:a="http://schemas.openxmlformats.org/drawingml/2006/main" uniqueId="urn:microsoft.com/office/officeart/2005/8/colors/accent1_3#1">
  <dgm:title val=""/>
  <dgm:desc val=""/>
  <dgm:catLst>
    <dgm:cat type="accent1" pri="11300"/>
  </dgm:catLst>
  <dgm:styleLbl name="alignAcc1">
    <dgm:fillClrLst meth="repeat">
      <a:schemeClr val="lt1">
        <a:alpha val="90000"/>
      </a:schemeClr>
    </dgm:fillClrLst>
    <dgm:linClrLst>
      <a:schemeClr val="accent1">
        <a:shade val="80000"/>
      </a:schemeClr>
      <a:schemeClr val="accent1">
        <a:tint val="70000"/>
      </a:schemeClr>
    </dgm:linClrLst>
    <dgm:effectClrLst/>
    <dgm:txLinClrLst/>
    <dgm:txFillClrLst meth="repeat">
      <a:schemeClr val="dk1"/>
    </dgm:txFillClrLst>
    <dgm:txEffectClrLst/>
  </dgm:styleLbl>
  <dgm:styleLbl name="align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alignImgPlace1">
    <dgm:fillClrLst>
      <a:schemeClr val="accent1">
        <a:tint val="50000"/>
      </a:schemeClr>
      <a:schemeClr val="accent1">
        <a:tint val="20000"/>
      </a:schemeClr>
    </dgm:fillClrLst>
    <dgm:linClrLst meth="repeat">
      <a:schemeClr val="lt1"/>
    </dgm:linClrLst>
    <dgm:effectClrLst/>
    <dgm:txLinClrLst/>
    <dgm:txFillClrLst meth="repeat">
      <a:schemeClr val="lt1"/>
    </dgm:txFillClrLst>
    <dgm:txEffectClrLst/>
  </dgm:styleLbl>
  <dgm:styleLbl name="alignNode1">
    <dgm:fillClrLst>
      <a:schemeClr val="accent1">
        <a:shade val="80000"/>
      </a:schemeClr>
      <a:schemeClr val="accent1">
        <a:tint val="70000"/>
      </a:schemeClr>
    </dgm:fillClrLst>
    <dgm:linClrLst>
      <a:schemeClr val="accent1">
        <a:shade val="80000"/>
      </a:schemeClr>
      <a:schemeClr val="accent1">
        <a:tint val="70000"/>
      </a:schemeClr>
    </dgm:linClrLst>
    <dgm:effectClrLst/>
    <dgm:txLinClrLst/>
    <dgm:txFillClrLst/>
    <dgm:txEffectClrLst/>
  </dgm:styleLbl>
  <dgm:styleLbl name="asst0">
    <dgm:fillClrLst meth="repeat">
      <a:schemeClr val="accent1">
        <a:shade val="80000"/>
      </a:schemeClr>
    </dgm:fillClrLst>
    <dgm:linClrLst meth="repeat">
      <a:schemeClr val="lt1"/>
    </dgm:linClrLst>
    <dgm:effectClrLst/>
    <dgm:txLinClrLst/>
    <dgm:txFillClrLst/>
    <dgm:txEffectClrLst/>
  </dgm:styleLbl>
  <dgm:styleLbl name="asst1">
    <dgm:fillClrLst meth="repeat">
      <a:schemeClr val="accent1">
        <a:shade val="80000"/>
      </a:schemeClr>
    </dgm:fillClrLst>
    <dgm:linClrLst meth="repeat">
      <a:schemeClr val="lt1"/>
    </dgm:linClrLst>
    <dgm:effectClrLst/>
    <dgm:txLinClrLst/>
    <dgm:txFillClrLst/>
    <dgm:txEffectClrLst/>
  </dgm:styleLbl>
  <dgm:styleLbl name="asst2">
    <dgm:fillClrLst>
      <a:schemeClr val="accent1">
        <a:tint val="99000"/>
      </a:schemeClr>
    </dgm:fillClrLst>
    <dgm:linClrLst meth="repeat">
      <a:schemeClr val="lt1"/>
    </dgm:linClrLst>
    <dgm:effectClrLst/>
    <dgm:txLinClrLst/>
    <dgm:txFillClrLst/>
    <dgm:txEffectClrLst/>
  </dgm:styleLbl>
  <dgm:styleLbl name="asst3">
    <dgm:fillClrLst>
      <a:schemeClr val="accent1">
        <a:tint val="80000"/>
      </a:schemeClr>
    </dgm:fillClrLst>
    <dgm:linClrLst meth="repeat">
      <a:schemeClr val="lt1"/>
    </dgm:linClrLst>
    <dgm:effectClrLst/>
    <dgm:txLinClrLst/>
    <dgm:txFillClrLst/>
    <dgm:txEffectClrLst/>
  </dgm:styleLbl>
  <dgm:styleLbl name="asst4">
    <dgm:fillClrLst>
      <a:schemeClr val="accent1">
        <a:tint val="70000"/>
      </a:schemeClr>
    </dgm:fillClrLst>
    <dgm:linClrLst meth="repeat">
      <a:schemeClr val="lt1"/>
    </dgm:linClrLst>
    <dgm:effectClrLst/>
    <dgm:txLinClrLst/>
    <dgm:txFillClrLst/>
    <dgm:txEffectClrLst/>
  </dgm:styleLbl>
  <dgm:styleLbl name="bgAcc1">
    <dgm:fillClrLst meth="repeat">
      <a:schemeClr val="lt1">
        <a:alpha val="90000"/>
      </a:schemeClr>
    </dgm:fillClrLst>
    <dgm:linClrLst>
      <a:schemeClr val="accent1">
        <a:shade val="80000"/>
      </a:schemeClr>
      <a:schemeClr val="accent1">
        <a:tint val="70000"/>
      </a:schemeClr>
    </dgm:linClrLst>
    <dgm:effectClrLst/>
    <dgm:txLinClrLst/>
    <dgm:txFillClrLst meth="repeat">
      <a:schemeClr val="dk1"/>
    </dgm:txFillClrLst>
    <dgm:txEffectClrLst/>
  </dgm:styleLbl>
  <dgm:styleLbl name="bgAccFollowNode1">
    <dgm:fillClrLst meth="repeat">
      <a:schemeClr val="accent1">
        <a:alpha val="90000"/>
        <a:tint val="40000"/>
      </a:schemeClr>
    </dgm:fillClrLst>
    <dgm:linClrLst meth="repeat">
      <a:schemeClr val="lt1"/>
    </dgm:linClrLst>
    <dgm:effectClrLst/>
    <dgm:txLinClrLst/>
    <dgm:txFillClrLst meth="repeat">
      <a:schemeClr val="dk1"/>
    </dgm:txFillClrLst>
    <dgm:txEffectClrLst/>
  </dgm:styleLbl>
  <dgm:styleLbl name="bgImgPlace1">
    <dgm:fillClrLst>
      <a:schemeClr val="accent1">
        <a:tint val="50000"/>
      </a:schemeClr>
      <a:schemeClr val="accent1">
        <a:tint val="20000"/>
      </a:schemeClr>
    </dgm:fillClrLst>
    <dgm:linClrLst meth="repeat">
      <a:schemeClr val="lt1"/>
    </dgm:linClrLst>
    <dgm:effectClrLst/>
    <dgm:txLinClrLst/>
    <dgm:txFillClrLst meth="repeat">
      <a:schemeClr val="lt1"/>
    </dgm:txFillClrLst>
    <dgm:txEffectClrLst/>
  </dgm:styleLbl>
  <dgm:styleLbl name="bgShp">
    <dgm:fillClrLst meth="repeat">
      <a:schemeClr val="accent1">
        <a:tint val="40000"/>
      </a:schemeClr>
    </dgm:fillClrLst>
    <dgm:linClrLst meth="repeat">
      <a:schemeClr val="dk1"/>
    </dgm:linClrLst>
    <dgm:effectClrLst/>
    <dgm:txLinClrLst/>
    <dgm:txFillClrLst meth="repeat">
      <a:schemeClr val="dk1"/>
    </dgm:txFillClrLst>
    <dgm:txEffectClrLst/>
  </dgm:styleLbl>
  <dgm:styleLbl name="bgSibTrans2D1">
    <dgm:fillClrLst>
      <a:schemeClr val="accent1">
        <a:shade val="90000"/>
      </a:schemeClr>
      <a:schemeClr val="accent1">
        <a:tint val="70000"/>
      </a:schemeClr>
    </dgm:fillClrLst>
    <dgm:linClrLst>
      <a:schemeClr val="accent1">
        <a:shade val="90000"/>
      </a:schemeClr>
      <a:schemeClr val="accent1">
        <a:tint val="70000"/>
      </a:schemeClr>
    </dgm:linClrLst>
    <dgm:effectClrLst/>
    <dgm:txLinClrLst/>
    <dgm:txFillClrLst meth="repeat">
      <a:schemeClr val="lt1"/>
    </dgm:txFillClrLst>
    <dgm:txEffectClrLst/>
  </dgm:styleLbl>
  <dgm:styleLbl name="callout">
    <dgm:fillClrLst meth="repeat">
      <a:schemeClr val="accent1"/>
    </dgm:fillClrLst>
    <dgm:linClrLst meth="repeat">
      <a:schemeClr val="accent1"/>
    </dgm:linClrLst>
    <dgm:effectClrLst/>
    <dgm:txLinClrLst/>
    <dgm:txFillClrLst meth="repeat">
      <a:schemeClr val="tx1"/>
    </dgm:txFillClrLst>
    <dgm:txEffectClrLst/>
  </dgm:styleLbl>
  <dgm:styleLbl name="conFgAcc1">
    <dgm:fillClrLst meth="repeat">
      <a:schemeClr val="lt1">
        <a:alpha val="90000"/>
      </a:schemeClr>
    </dgm:fillClrLst>
    <dgm:linClrLst>
      <a:schemeClr val="accent1">
        <a:shade val="80000"/>
      </a:schemeClr>
      <a:schemeClr val="accent1">
        <a:tint val="70000"/>
      </a:schemeClr>
    </dgm:linClrLst>
    <dgm:effectClrLst/>
    <dgm:txLinClrLst/>
    <dgm:txFillClrLst meth="repeat">
      <a:schemeClr val="dk1"/>
    </dgm:txFillClrLst>
    <dgm:txEffectClrLst/>
  </dgm:styleLbl>
  <dgm:styleLbl name="dkBgShp">
    <dgm:fillClrLst meth="repeat">
      <a:schemeClr val="accent1">
        <a:shade val="90000"/>
      </a:schemeClr>
    </dgm:fillClrLst>
    <dgm:linClrLst meth="repeat">
      <a:schemeClr val="dk1"/>
    </dgm:linClrLst>
    <dgm:effectClrLst/>
    <dgm:txLinClrLst/>
    <dgm:txFillClrLst meth="repeat">
      <a:schemeClr val="lt1"/>
    </dgm:txFillClrLst>
    <dgm:txEffectClrLst/>
  </dgm:styleLbl>
  <dgm:styleLbl name="fgAcc0">
    <dgm:fillClrLst meth="repeat">
      <a:schemeClr val="lt1">
        <a:alpha val="90000"/>
      </a:schemeClr>
    </dgm:fillClrLst>
    <dgm:linClrLst meth="repeat">
      <a:schemeClr val="accent1">
        <a:shade val="80000"/>
      </a:schemeClr>
    </dgm:linClrLst>
    <dgm:effectClrLst/>
    <dgm:txLinClrLst/>
    <dgm:txFillClrLst meth="repeat">
      <a:schemeClr val="dk1"/>
    </dgm:txFillClrLst>
    <dgm:txEffectClrLst/>
  </dgm:styleLbl>
  <dgm:styleLbl name="fgAcc1">
    <dgm:fillClrLst meth="repeat">
      <a:schemeClr val="lt1">
        <a:alpha val="90000"/>
      </a:schemeClr>
    </dgm:fillClrLst>
    <dgm:linClrLst>
      <a:schemeClr val="accent1">
        <a:shade val="80000"/>
      </a:schemeClr>
      <a:schemeClr val="accent1">
        <a:tint val="70000"/>
      </a:schemeClr>
    </dgm:linClrLst>
    <dgm:effectClrLst/>
    <dgm:txLinClrLst/>
    <dgm:txFillClrLst meth="repeat">
      <a:schemeClr val="dk1"/>
    </dgm:txFillClrLst>
    <dgm:txEffectClrLst/>
  </dgm:styleLbl>
  <dgm:styleLbl name="fgAcc2">
    <dgm:fillClrLst meth="repeat">
      <a:schemeClr val="lt1">
        <a:alpha val="90000"/>
      </a:schemeClr>
    </dgm:fillClrLst>
    <dgm:linClrLst meth="repeat">
      <a:schemeClr val="accent1">
        <a:tint val="99000"/>
      </a:schemeClr>
    </dgm:linClrLst>
    <dgm:effectClrLst/>
    <dgm:txLinClrLst/>
    <dgm:txFillClrLst meth="repeat">
      <a:schemeClr val="dk1"/>
    </dgm:txFillClrLst>
    <dgm:txEffectClrLst/>
  </dgm:styleLbl>
  <dgm:styleLbl name="fgAcc3">
    <dgm:fillClrLst meth="repeat">
      <a:schemeClr val="lt1">
        <a:alpha val="90000"/>
      </a:schemeClr>
    </dgm:fillClrLst>
    <dgm:linClrLst meth="repeat">
      <a:schemeClr val="accent1">
        <a:tint val="80000"/>
      </a:schemeClr>
    </dgm:linClrLst>
    <dgm:effectClrLst/>
    <dgm:txLinClrLst/>
    <dgm:txFillClrLst meth="repeat">
      <a:schemeClr val="dk1"/>
    </dgm:txFillClrLst>
    <dgm:txEffectClrLst/>
  </dgm:styleLbl>
  <dgm:styleLbl name="fgAcc4">
    <dgm:fillClrLst meth="repeat">
      <a:schemeClr val="lt1">
        <a:alpha val="90000"/>
      </a:schemeClr>
    </dgm:fillClrLst>
    <dgm:linClrLst meth="repeat">
      <a:schemeClr val="accent1">
        <a:tint val="70000"/>
      </a:schemeClr>
    </dgm:linClrLst>
    <dgm:effectClrLst/>
    <dgm:txLinClrLst/>
    <dgm:txFillClrLst meth="repeat">
      <a:schemeClr val="dk1"/>
    </dgm:txFillClrLst>
    <dgm:txEffectClrLst/>
  </dgm:styleLbl>
  <dgm:styleLbl name="f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fgImgPlace1">
    <dgm:fillClrLst>
      <a:schemeClr val="accent1">
        <a:tint val="50000"/>
      </a:schemeClr>
      <a:schemeClr val="accent1">
        <a:tint val="20000"/>
      </a:schemeClr>
    </dgm:fillClrLst>
    <dgm:linClrLst meth="repeat">
      <a:schemeClr val="lt1"/>
    </dgm:linClrLst>
    <dgm:effectClrLst/>
    <dgm:txLinClrLst/>
    <dgm:txFillClrLst meth="repeat">
      <a:schemeClr val="lt1"/>
    </dgm:txFillClrLst>
    <dgm:txEffectClrLst/>
  </dgm:styleLbl>
  <dgm:styleLbl name="fgShp">
    <dgm:fillClrLst meth="repeat">
      <a:schemeClr val="accent1">
        <a:tint val="40000"/>
      </a:schemeClr>
    </dgm:fillClrLst>
    <dgm:linClrLst meth="repeat">
      <a:schemeClr val="lt1"/>
    </dgm:linClrLst>
    <dgm:effectClrLst/>
    <dgm:txLinClrLst/>
    <dgm:txFillClrLst meth="repeat">
      <a:schemeClr val="dk1"/>
    </dgm:txFillClrLst>
    <dgm:txEffectClrLst/>
  </dgm:styleLbl>
  <dgm:styleLbl name="fgSibTrans2D1">
    <dgm:fillClrLst>
      <a:schemeClr val="accent1">
        <a:shade val="90000"/>
      </a:schemeClr>
      <a:schemeClr val="accent1">
        <a:tint val="70000"/>
      </a:schemeClr>
    </dgm:fillClrLst>
    <dgm:linClrLst>
      <a:schemeClr val="accent1">
        <a:shade val="90000"/>
      </a:schemeClr>
      <a:schemeClr val="accent1">
        <a:tint val="70000"/>
      </a:schemeClr>
    </dgm:linClrLst>
    <dgm:effectClrLst/>
    <dgm:txLinClrLst/>
    <dgm:txFillClrLst meth="repeat">
      <a:schemeClr val="lt1"/>
    </dgm:txFillClrLst>
    <dgm:txEffectClrLst/>
  </dgm:styleLbl>
  <dgm:styleLbl name="lnNode1">
    <dgm:fillClrLst>
      <a:schemeClr val="accent1">
        <a:shade val="80000"/>
      </a:schemeClr>
      <a:schemeClr val="accent1">
        <a:tint val="70000"/>
      </a:schemeClr>
    </dgm:fillClrLst>
    <dgm:linClrLst meth="repeat">
      <a:schemeClr val="lt1"/>
    </dgm:linClrLst>
    <dgm:effectClrLst/>
    <dgm:txLinClrLst/>
    <dgm:txFillClrLst/>
    <dgm:txEffectClrLst/>
  </dgm:styleLbl>
  <dgm:styleLbl name="node0">
    <dgm:fillClrLst meth="repeat">
      <a:schemeClr val="accent1">
        <a:shade val="80000"/>
      </a:schemeClr>
    </dgm:fillClrLst>
    <dgm:linClrLst meth="repeat">
      <a:schemeClr val="lt1"/>
    </dgm:linClrLst>
    <dgm:effectClrLst/>
    <dgm:txLinClrLst/>
    <dgm:txFillClrLst/>
    <dgm:txEffectClrLst/>
  </dgm:styleLbl>
  <dgm:styleLbl name="node1">
    <dgm:fillClrLst>
      <a:schemeClr val="accent1">
        <a:shade val="80000"/>
      </a:schemeClr>
      <a:schemeClr val="accent1">
        <a:tint val="70000"/>
      </a:schemeClr>
    </dgm:fillClrLst>
    <dgm:linClrLst meth="repeat">
      <a:schemeClr val="lt1"/>
    </dgm:linClrLst>
    <dgm:effectClrLst/>
    <dgm:txLinClrLst/>
    <dgm:txFillClrLst/>
    <dgm:txEffectClrLst/>
  </dgm:styleLbl>
  <dgm:styleLbl name="node2">
    <dgm:fillClrLst>
      <a:schemeClr val="accent1">
        <a:tint val="99000"/>
      </a:schemeClr>
    </dgm:fillClrLst>
    <dgm:linClrLst meth="repeat">
      <a:schemeClr val="lt1"/>
    </dgm:linClrLst>
    <dgm:effectClrLst/>
    <dgm:txLinClrLst/>
    <dgm:txFillClrLst/>
    <dgm:txEffectClrLst/>
  </dgm:styleLbl>
  <dgm:styleLbl name="node3">
    <dgm:fillClrLst>
      <a:schemeClr val="accent1">
        <a:tint val="80000"/>
      </a:schemeClr>
    </dgm:fillClrLst>
    <dgm:linClrLst meth="repeat">
      <a:schemeClr val="lt1"/>
    </dgm:linClrLst>
    <dgm:effectClrLst/>
    <dgm:txLinClrLst/>
    <dgm:txFillClrLst/>
    <dgm:txEffectClrLst/>
  </dgm:styleLbl>
  <dgm:styleLbl name="node4">
    <dgm:fillClrLst>
      <a:schemeClr val="accent1">
        <a:tint val="70000"/>
      </a:schemeClr>
    </dgm:fillClrLst>
    <dgm:linClrLst meth="repeat">
      <a:schemeClr val="lt1"/>
    </dgm:linClrLst>
    <dgm:effectClrLst/>
    <dgm:txLinClrLst/>
    <dgm:txFillClrLst/>
    <dgm:txEffectClrLst/>
  </dgm:styleLbl>
  <dgm:styleLbl name="parChTrans1D1">
    <dgm:fillClrLst meth="repeat">
      <a:schemeClr val="accent1">
        <a:shade val="80000"/>
      </a:schemeClr>
    </dgm:fillClrLst>
    <dgm:linClrLst meth="repeat">
      <a:schemeClr val="accent1">
        <a:shade val="80000"/>
      </a:schemeClr>
    </dgm:linClrLst>
    <dgm:effectClrLst/>
    <dgm:txLinClrLst/>
    <dgm:txFillClrLst meth="repeat">
      <a:schemeClr val="tx1"/>
    </dgm:txFillClrLst>
    <dgm:txEffectClrLst/>
  </dgm:styleLbl>
  <dgm:styleLbl name="parChTrans1D2">
    <dgm:fillClrLst meth="repeat">
      <a:schemeClr val="accent1">
        <a:tint val="99000"/>
      </a:schemeClr>
    </dgm:fillClrLst>
    <dgm:linClrLst meth="repeat">
      <a:schemeClr val="accent1">
        <a:tint val="99000"/>
      </a:schemeClr>
    </dgm:linClrLst>
    <dgm:effectClrLst/>
    <dgm:txLinClrLst/>
    <dgm:txFillClrLst meth="repeat">
      <a:schemeClr val="tx1"/>
    </dgm:txFillClrLst>
    <dgm:txEffectClrLst/>
  </dgm:styleLbl>
  <dgm:styleLbl name="parChTrans1D3">
    <dgm:fillClrLst meth="repeat">
      <a:schemeClr val="accent1">
        <a:tint val="80000"/>
      </a:schemeClr>
    </dgm:fillClrLst>
    <dgm:linClrLst meth="repeat">
      <a:schemeClr val="accent1">
        <a:tint val="80000"/>
      </a:schemeClr>
    </dgm:linClrLst>
    <dgm:effectClrLst/>
    <dgm:txLinClrLst/>
    <dgm:txFillClrLst meth="repeat">
      <a:schemeClr val="tx1"/>
    </dgm:txFillClrLst>
    <dgm:txEffectClrLst/>
  </dgm:styleLbl>
  <dgm:styleLbl name="parChTrans1D4">
    <dgm:fillClrLst meth="repeat">
      <a:schemeClr val="accent1">
        <a:tint val="70000"/>
      </a:schemeClr>
    </dgm:fillClrLst>
    <dgm:linClrLst meth="repeat">
      <a:schemeClr val="accent1">
        <a:tint val="70000"/>
      </a:schemeClr>
    </dgm:linClrLst>
    <dgm:effectClrLst/>
    <dgm:txLinClrLst/>
    <dgm:txFillClrLst meth="repeat">
      <a:schemeClr val="tx1"/>
    </dgm:txFillClrLst>
    <dgm:txEffectClrLst/>
  </dgm:styleLbl>
  <dgm:styleLbl name="parChTrans2D1">
    <dgm:fillClrLst meth="repeat">
      <a:schemeClr val="accent1">
        <a:tint val="60000"/>
      </a:schemeClr>
    </dgm:fillClrLst>
    <dgm:linClrLst meth="repeat">
      <a:schemeClr val="accent1">
        <a:tint val="60000"/>
      </a:schemeClr>
    </dgm:linClrLst>
    <dgm:effectClrLst/>
    <dgm:txLinClrLst/>
    <dgm:txFillClrLst meth="repeat">
      <a:schemeClr val="lt1"/>
    </dgm:txFillClrLst>
    <dgm:txEffectClrLst/>
  </dgm:styleLbl>
  <dgm:styleLbl name="parChTrans2D2">
    <dgm:fillClrLst meth="repeat">
      <a:schemeClr val="accent1">
        <a:tint val="90000"/>
      </a:schemeClr>
    </dgm:fillClrLst>
    <dgm:linClrLst meth="repeat">
      <a:schemeClr val="accent1">
        <a:tint val="90000"/>
      </a:schemeClr>
    </dgm:linClrLst>
    <dgm:effectClrLst/>
    <dgm:txLinClrLst/>
    <dgm:txFillClrLst/>
    <dgm:txEffectClrLst/>
  </dgm:styleLbl>
  <dgm:styleLbl name="parChTrans2D3">
    <dgm:fillClrLst meth="repeat">
      <a:schemeClr val="accent1">
        <a:tint val="70000"/>
      </a:schemeClr>
    </dgm:fillClrLst>
    <dgm:linClrLst meth="repeat">
      <a:schemeClr val="accent1">
        <a:tint val="70000"/>
      </a:schemeClr>
    </dgm:linClrLst>
    <dgm:effectClrLst/>
    <dgm:txLinClrLst/>
    <dgm:txFillClrLst/>
    <dgm:txEffectClrLst/>
  </dgm:styleLbl>
  <dgm:styleLbl name="parChTrans2D4">
    <dgm:fillClrLst meth="repeat">
      <a:schemeClr val="accent1">
        <a:tint val="50000"/>
      </a:schemeClr>
    </dgm:fillClrLst>
    <dgm:linClrLst meth="repeat">
      <a:schemeClr val="accent1">
        <a:tint val="50000"/>
      </a:schemeClr>
    </dgm:linClrLst>
    <dgm:effectClrLst/>
    <dgm:txLinClrLst/>
    <dgm:txFillClrLst meth="repeat">
      <a:schemeClr val="lt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styleLbl name="sibTrans1D1">
    <dgm:fillClrLst>
      <a:schemeClr val="accent1">
        <a:shade val="90000"/>
      </a:schemeClr>
      <a:schemeClr val="accent1">
        <a:tint val="70000"/>
      </a:schemeClr>
    </dgm:fillClrLst>
    <dgm:linClrLst>
      <a:schemeClr val="accent1">
        <a:shade val="90000"/>
      </a:schemeClr>
      <a:schemeClr val="accent1">
        <a:tint val="70000"/>
      </a:schemeClr>
    </dgm:linClrLst>
    <dgm:effectClrLst/>
    <dgm:txLinClrLst/>
    <dgm:txFillClrLst meth="repeat">
      <a:schemeClr val="tx1"/>
    </dgm:txFillClrLst>
    <dgm:txEffectClrLst/>
  </dgm:styleLbl>
  <dgm:styleLbl name="sibTrans2D1">
    <dgm:fillClrLst>
      <a:schemeClr val="accent1">
        <a:shade val="90000"/>
      </a:schemeClr>
      <a:schemeClr val="accent1">
        <a:tint val="70000"/>
      </a:schemeClr>
    </dgm:fillClrLst>
    <dgm:linClrLst>
      <a:schemeClr val="accent1">
        <a:shade val="90000"/>
      </a:schemeClr>
      <a:schemeClr val="accent1">
        <a:tint val="70000"/>
      </a:schemeClr>
    </dgm:linClrLst>
    <dgm:effectClrLst/>
    <dgm:txLinClrLst/>
    <dgm:txFillClrLst/>
    <dgm:txEffectClrLst/>
  </dgm:styleLbl>
  <dgm:styleLbl name="solidAlignAcc1">
    <dgm:fillClrLst meth="repeat">
      <a:schemeClr val="lt1"/>
    </dgm:fillClrLst>
    <dgm:linClrLst meth="repeat">
      <a:schemeClr val="accent1"/>
    </dgm:linClrLst>
    <dgm:effectClrLst/>
    <dgm:txLinClrLst/>
    <dgm:txFillClrLst meth="repeat">
      <a:schemeClr val="dk1"/>
    </dgm:txFillClrLst>
    <dgm:txEffectClrLst/>
  </dgm:styleLbl>
  <dgm:styleLbl name="solidBgAcc1">
    <dgm:fillClrLst meth="repeat">
      <a:schemeClr val="lt1"/>
    </dgm:fillClrLst>
    <dgm:linClrLst meth="repeat">
      <a:schemeClr val="accent1"/>
    </dgm:linClrLst>
    <dgm:effectClrLst/>
    <dgm:txLinClrLst/>
    <dgm:txFillClrLst meth="repeat">
      <a:schemeClr val="dk1"/>
    </dgm:txFillClrLst>
    <dgm:txEffectClrLst/>
  </dgm:styleLbl>
  <dgm:styleLbl name="solidFgAcc1">
    <dgm:fillClrLst meth="repeat">
      <a:schemeClr val="lt1"/>
    </dgm:fillClrLst>
    <dgm:linClrLst>
      <a:schemeClr val="accent1">
        <a:shade val="80000"/>
      </a:schemeClr>
      <a:schemeClr val="accent1">
        <a:tint val="70000"/>
      </a:schemeClr>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trBgShp">
    <dgm:fillClrLst meth="repeat">
      <a:schemeClr val="accent1">
        <a:tint val="50000"/>
        <a:alpha val="40000"/>
      </a:schemeClr>
    </dgm:fillClrLst>
    <dgm:linClrLst meth="repeat">
      <a:schemeClr val="accent1"/>
    </dgm:linClrLst>
    <dgm:effectClrLst/>
    <dgm:txLinClrLst/>
    <dgm:txFillClrLst meth="repeat">
      <a:schemeClr val="lt1"/>
    </dgm:txFillClrLst>
    <dgm:txEffectClrLst/>
  </dgm:styleLbl>
  <dgm:styleLbl name="vennNode1">
    <dgm:fillClrLst>
      <a:schemeClr val="accent1">
        <a:shade val="80000"/>
        <a:alpha val="50000"/>
      </a:schemeClr>
      <a:schemeClr val="accent1">
        <a:tint val="70000"/>
        <a:alpha val="50000"/>
      </a:schemeClr>
    </dgm:fillClrLst>
    <dgm:linClrLst meth="repeat">
      <a:schemeClr val="lt1"/>
    </dgm:linClrLst>
    <dgm:effectClrLst/>
    <dgm:txLinClrLst/>
    <dgm:txFillClrLst/>
    <dgm:txEffectClrLst/>
  </dgm:styleLbl>
</dgm:colorsDef>
</file>

<file path=ppt/diagrams/colors4.xml><?xml version="1.0" encoding="utf-8"?>
<dgm:colorsDef xmlns:dgm="http://schemas.openxmlformats.org/drawingml/2006/diagram" xmlns:a="http://schemas.openxmlformats.org/drawingml/2006/main" uniqueId="urn:microsoft.com/office/officeart/2005/8/colors/accent1_2#2">
  <dgm:title val=""/>
  <dgm:desc val=""/>
  <dgm:catLst>
    <dgm:cat type="accent1" pri="11200"/>
  </dgm:catLst>
  <dgm:styleLbl name="align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align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align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alignNode1">
    <dgm:fillClrLst meth="repeat">
      <a:schemeClr val="accent1"/>
    </dgm:fillClrLst>
    <dgm:linClrLst meth="repeat">
      <a:schemeClr val="accent1"/>
    </dgm:linClrLst>
    <dgm:effectClrLst/>
    <dgm:txLinClrLst/>
    <dgm:txFillClrLst/>
    <dgm:txEffectClrLst/>
  </dgm:styleLbl>
  <dgm:styleLbl name="asst0">
    <dgm:fillClrLst meth="repeat">
      <a:schemeClr val="accent1"/>
    </dgm:fillClrLst>
    <dgm:linClrLst meth="repeat">
      <a:schemeClr val="lt1"/>
    </dgm:linClrLst>
    <dgm:effectClrLst/>
    <dgm:txLinClrLst/>
    <dgm:txFillClrLst/>
    <dgm:txEffectClrLst/>
  </dgm:styleLbl>
  <dgm:styleLbl name="asst1">
    <dgm:fillClrLst meth="repeat">
      <a:schemeClr val="accent1"/>
    </dgm:fillClrLst>
    <dgm:linClrLst meth="repeat">
      <a:schemeClr val="lt1"/>
    </dgm:linClrLst>
    <dgm:effectClrLst/>
    <dgm:txLinClrLst/>
    <dgm:txFillClrLst/>
    <dgm:txEffectClrLst/>
  </dgm:styleLbl>
  <dgm:styleLbl name="asst2">
    <dgm:fillClrLst meth="repeat">
      <a:schemeClr val="accent1"/>
    </dgm:fillClrLst>
    <dgm:linClrLst meth="repeat">
      <a:schemeClr val="lt1"/>
    </dgm:linClrLst>
    <dgm:effectClrLst/>
    <dgm:txLinClrLst/>
    <dgm:txFillClrLst/>
    <dgm:txEffectClrLst/>
  </dgm:styleLbl>
  <dgm:styleLbl name="asst3">
    <dgm:fillClrLst meth="repeat">
      <a:schemeClr val="accent1"/>
    </dgm:fillClrLst>
    <dgm:linClrLst meth="repeat">
      <a:schemeClr val="lt1"/>
    </dgm:linClrLst>
    <dgm:effectClrLst/>
    <dgm:txLinClrLst/>
    <dgm:txFillClrLst/>
    <dgm:txEffectClrLst/>
  </dgm:styleLbl>
  <dgm:styleLbl name="asst4">
    <dgm:fillClrLst meth="repeat">
      <a:schemeClr val="accent1"/>
    </dgm:fillClrLst>
    <dgm:linClrLst meth="repeat">
      <a:schemeClr val="lt1"/>
    </dgm:linClrLst>
    <dgm:effectClrLst/>
    <dgm:txLinClrLst/>
    <dgm:txFillClrLst/>
    <dgm:txEffectClrLst/>
  </dgm:styleLbl>
  <dgm:styleLbl name="b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b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b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bgShp">
    <dgm:fillClrLst meth="repeat">
      <a:schemeClr val="accent1">
        <a:tint val="40000"/>
      </a:schemeClr>
    </dgm:fillClrLst>
    <dgm:linClrLst meth="repeat">
      <a:schemeClr val="accent1"/>
    </dgm:linClrLst>
    <dgm:effectClrLst/>
    <dgm:txLinClrLst/>
    <dgm:txFillClrLst meth="repeat">
      <a:schemeClr val="dk1"/>
    </dgm:txFillClrLst>
    <dgm:txEffectClrLst/>
  </dgm:styleLbl>
  <dgm:styleLbl name="bgSibTrans2D1">
    <dgm:fillClrLst meth="repeat">
      <a:schemeClr val="accent1">
        <a:tint val="60000"/>
      </a:schemeClr>
    </dgm:fillClrLst>
    <dgm:linClrLst meth="repeat">
      <a:schemeClr val="accent1">
        <a:tint val="60000"/>
      </a:schemeClr>
    </dgm:linClrLst>
    <dgm:effectClrLst/>
    <dgm:txLinClrLst/>
    <dgm:txFillClrLst/>
    <dgm:txEffectClrLst/>
  </dgm:styleLbl>
  <dgm:styleLbl name="callout">
    <dgm:fillClrLst meth="repeat">
      <a:schemeClr val="accent1"/>
    </dgm:fillClrLst>
    <dgm:linClrLst meth="repeat">
      <a:schemeClr val="accent1">
        <a:tint val="50000"/>
      </a:schemeClr>
    </dgm:linClrLst>
    <dgm:effectClrLst/>
    <dgm:txLinClrLst/>
    <dgm:txFillClrLst meth="repeat">
      <a:schemeClr val="tx1"/>
    </dgm:txFillClrLst>
    <dgm:txEffectClrLst/>
  </dgm:styleLbl>
  <dgm:styleLbl name="con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dkBgShp">
    <dgm:fillClrLst meth="repeat">
      <a:schemeClr val="accent1">
        <a:shade val="80000"/>
      </a:schemeClr>
    </dgm:fillClrLst>
    <dgm:linClrLst meth="repeat">
      <a:schemeClr val="accent1"/>
    </dgm:linClrLst>
    <dgm:effectClrLst/>
    <dgm:txLinClrLst/>
    <dgm:txFillClrLst meth="repeat">
      <a:schemeClr val="lt1"/>
    </dgm:txFillClrLst>
    <dgm:txEffectClrLst/>
  </dgm:styleLbl>
  <dgm:styleLbl name="fgAcc0">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2">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3">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4">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f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fgShp">
    <dgm:fillClrLst meth="repeat">
      <a:schemeClr val="accent1">
        <a:tint val="60000"/>
      </a:schemeClr>
    </dgm:fillClrLst>
    <dgm:linClrLst meth="repeat">
      <a:schemeClr val="lt1"/>
    </dgm:linClrLst>
    <dgm:effectClrLst/>
    <dgm:txLinClrLst/>
    <dgm:txFillClrLst meth="repeat">
      <a:schemeClr val="dk1"/>
    </dgm:txFillClrLst>
    <dgm:txEffectClrLst/>
  </dgm:styleLbl>
  <dgm:styleLbl name="fgSibTrans2D1">
    <dgm:fillClrLst meth="repeat">
      <a:schemeClr val="accent1">
        <a:tint val="60000"/>
      </a:schemeClr>
    </dgm:fillClrLst>
    <dgm:linClrLst meth="repeat">
      <a:schemeClr val="accent1">
        <a:tint val="60000"/>
      </a:schemeClr>
    </dgm:linClrLst>
    <dgm:effectClrLst/>
    <dgm:txLinClrLst/>
    <dgm:txFillClrLst/>
    <dgm:txEffectClrLst/>
  </dgm:styleLbl>
  <dgm:styleLbl name="lnNode1">
    <dgm:fillClrLst meth="repeat">
      <a:schemeClr val="accent1"/>
    </dgm:fillClrLst>
    <dgm:linClrLst meth="repeat">
      <a:schemeClr val="lt1"/>
    </dgm:linClrLst>
    <dgm:effectClrLst/>
    <dgm:txLinClrLst/>
    <dgm:txFillClrLst/>
    <dgm:txEffectClrLst/>
  </dgm:styleLbl>
  <dgm:styleLbl name="node0">
    <dgm:fillClrLst meth="repeat">
      <a:schemeClr val="accent1"/>
    </dgm:fillClrLst>
    <dgm:linClrLst meth="repeat">
      <a:schemeClr val="lt1"/>
    </dgm:linClrLst>
    <dgm:effectClrLst/>
    <dgm:txLinClrLst/>
    <dgm:txFillClrLst/>
    <dgm:txEffectClrLst/>
  </dgm:styleLbl>
  <dgm:styleLbl name="node1">
    <dgm:fillClrLst meth="repeat">
      <a:schemeClr val="accent1"/>
    </dgm:fillClrLst>
    <dgm:linClrLst meth="repeat">
      <a:schemeClr val="lt1"/>
    </dgm:linClrLst>
    <dgm:effectClrLst/>
    <dgm:txLinClrLst/>
    <dgm:txFillClrLst/>
    <dgm:txEffectClrLst/>
  </dgm:styleLbl>
  <dgm:styleLbl name="node2">
    <dgm:fillClrLst meth="repeat">
      <a:schemeClr val="accent1"/>
    </dgm:fillClrLst>
    <dgm:linClrLst meth="repeat">
      <a:schemeClr val="lt1"/>
    </dgm:linClrLst>
    <dgm:effectClrLst/>
    <dgm:txLinClrLst/>
    <dgm:txFillClrLst/>
    <dgm:txEffectClrLst/>
  </dgm:styleLbl>
  <dgm:styleLbl name="node3">
    <dgm:fillClrLst meth="repeat">
      <a:schemeClr val="accent1"/>
    </dgm:fillClrLst>
    <dgm:linClrLst meth="repeat">
      <a:schemeClr val="lt1"/>
    </dgm:linClrLst>
    <dgm:effectClrLst/>
    <dgm:txLinClrLst/>
    <dgm:txFillClrLst/>
    <dgm:txEffectClrLst/>
  </dgm:styleLbl>
  <dgm:styleLbl name="node4">
    <dgm:fillClrLst meth="repeat">
      <a:schemeClr val="accent1"/>
    </dgm:fillClrLst>
    <dgm:linClrLst meth="repeat">
      <a:schemeClr val="lt1"/>
    </dgm:linClrLst>
    <dgm:effectClrLst/>
    <dgm:txLinClrLst/>
    <dgm:txFillClrLst/>
    <dgm:txEffectClrLst/>
  </dgm:styleLbl>
  <dgm:styleLbl name="parChTrans1D1">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2">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3">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parChTrans1D4">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parChTrans2D1">
    <dgm:fillClrLst meth="repeat">
      <a:schemeClr val="accent1">
        <a:tint val="60000"/>
      </a:schemeClr>
    </dgm:fillClrLst>
    <dgm:linClrLst meth="repeat">
      <a:schemeClr val="accent1">
        <a:tint val="60000"/>
      </a:schemeClr>
    </dgm:linClrLst>
    <dgm:effectClrLst/>
    <dgm:txLinClrLst/>
    <dgm:txFillClrLst meth="repeat">
      <a:schemeClr val="lt1"/>
    </dgm:txFillClrLst>
    <dgm:txEffectClrLst/>
  </dgm:styleLbl>
  <dgm:styleLbl name="parChTrans2D2">
    <dgm:fillClrLst meth="repeat">
      <a:schemeClr val="accent1"/>
    </dgm:fillClrLst>
    <dgm:linClrLst meth="repeat">
      <a:schemeClr val="accent1"/>
    </dgm:linClrLst>
    <dgm:effectClrLst/>
    <dgm:txLinClrLst/>
    <dgm:txFillClrLst meth="repeat">
      <a:schemeClr val="lt1"/>
    </dgm:txFillClrLst>
    <dgm:txEffectClrLst/>
  </dgm:styleLbl>
  <dgm:styleLbl name="parChTrans2D3">
    <dgm:fillClrLst meth="repeat">
      <a:schemeClr val="accent1"/>
    </dgm:fillClrLst>
    <dgm:linClrLst meth="repeat">
      <a:schemeClr val="accent1"/>
    </dgm:linClrLst>
    <dgm:effectClrLst/>
    <dgm:txLinClrLst/>
    <dgm:txFillClrLst meth="repeat">
      <a:schemeClr val="lt1"/>
    </dgm:txFillClrLst>
    <dgm:txEffectClrLst/>
  </dgm:styleLbl>
  <dgm:styleLbl name="parChTrans2D4">
    <dgm:fillClrLst meth="repeat">
      <a:schemeClr val="accent1"/>
    </dgm:fillClrLst>
    <dgm:linClrLst meth="repeat">
      <a:schemeClr val="accent1"/>
    </dgm:linClrLst>
    <dgm:effectClrLst/>
    <dgm:txLinClrLst/>
    <dgm:txFillClrLst meth="repeat">
      <a:schemeClr val="lt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styleLbl name="sibTrans1D1">
    <dgm:fillClrLst meth="repeat">
      <a:schemeClr val="accent1"/>
    </dgm:fillClrLst>
    <dgm:linClrLst meth="repeat">
      <a:schemeClr val="accent1"/>
    </dgm:linClrLst>
    <dgm:effectClrLst/>
    <dgm:txLinClrLst/>
    <dgm:txFillClrLst meth="repeat">
      <a:schemeClr val="tx1"/>
    </dgm:txFillClrLst>
    <dgm:txEffectClrLst/>
  </dgm:styleLbl>
  <dgm:styleLbl name="sibTrans2D1">
    <dgm:fillClrLst meth="repeat">
      <a:schemeClr val="accent1">
        <a:tint val="60000"/>
      </a:schemeClr>
    </dgm:fillClrLst>
    <dgm:linClrLst meth="repeat">
      <a:schemeClr val="accent1">
        <a:tint val="60000"/>
      </a:schemeClr>
    </dgm:linClrLst>
    <dgm:effectClrLst/>
    <dgm:txLinClrLst/>
    <dgm:txFillClrLst/>
    <dgm:txEffectClrLst/>
  </dgm:styleLbl>
  <dgm:styleLbl name="solidAlignAcc1">
    <dgm:fillClrLst meth="repeat">
      <a:schemeClr val="lt1"/>
    </dgm:fillClrLst>
    <dgm:linClrLst meth="repeat">
      <a:schemeClr val="accent1"/>
    </dgm:linClrLst>
    <dgm:effectClrLst/>
    <dgm:txLinClrLst/>
    <dgm:txFillClrLst meth="repeat">
      <a:schemeClr val="dk1"/>
    </dgm:txFillClrLst>
    <dgm:txEffectClrLst/>
  </dgm:styleLbl>
  <dgm:styleLbl name="solidBgAcc1">
    <dgm:fillClrLst meth="repeat">
      <a:schemeClr val="lt1"/>
    </dgm:fillClrLst>
    <dgm:linClrLst meth="repeat">
      <a:schemeClr val="accent1"/>
    </dgm:linClrLst>
    <dgm:effectClrLst/>
    <dgm:txLinClrLst/>
    <dgm:txFillClrLst meth="repeat">
      <a:schemeClr val="dk1"/>
    </dgm:txFillClrLst>
    <dgm:txEffectClrLst/>
  </dgm:styleLbl>
  <dgm:styleLbl name="solidFgAcc1">
    <dgm:fillClrLst meth="repeat">
      <a:schemeClr val="lt1"/>
    </dgm:fillClrLst>
    <dgm:linClrLst meth="repeat">
      <a:schemeClr val="accent1"/>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trBgShp">
    <dgm:fillClrLst meth="repeat">
      <a:schemeClr val="accent1">
        <a:tint val="50000"/>
        <a:alpha val="40000"/>
      </a:schemeClr>
    </dgm:fillClrLst>
    <dgm:linClrLst meth="repeat">
      <a:schemeClr val="accent1"/>
    </dgm:linClrLst>
    <dgm:effectClrLst/>
    <dgm:txLinClrLst/>
    <dgm:txFillClrLst meth="repeat">
      <a:schemeClr val="lt1"/>
    </dgm:txFillClrLst>
    <dgm:txEffectClrLst/>
  </dgm:styleLbl>
  <dgm:styleLbl name="vennNode1">
    <dgm:fillClrLst meth="repeat">
      <a:schemeClr val="accent1">
        <a:alpha val="50000"/>
      </a:schemeClr>
    </dgm:fillClrLst>
    <dgm:linClrLst meth="repeat">
      <a:schemeClr val="lt1"/>
    </dgm:linClrLst>
    <dgm:effectClrLst/>
    <dgm:txLinClrLst/>
    <dgm:txFillClrLst/>
    <dgm:txEffectClrLst/>
  </dgm:styleLbl>
</dgm:colorsDef>
</file>

<file path=ppt/diagrams/colors5.xml><?xml version="1.0" encoding="utf-8"?>
<dgm:colorsDef xmlns:dgm="http://schemas.openxmlformats.org/drawingml/2006/diagram" xmlns:a="http://schemas.openxmlformats.org/drawingml/2006/main" uniqueId="urn:microsoft.com/office/officeart/2005/8/colors/accent1_2#3">
  <dgm:title val=""/>
  <dgm:desc val=""/>
  <dgm:catLst>
    <dgm:cat type="accent1" pri="11200"/>
  </dgm:catLst>
  <dgm:styleLbl name="align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align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align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alignNode1">
    <dgm:fillClrLst meth="repeat">
      <a:schemeClr val="accent1"/>
    </dgm:fillClrLst>
    <dgm:linClrLst meth="repeat">
      <a:schemeClr val="accent1"/>
    </dgm:linClrLst>
    <dgm:effectClrLst/>
    <dgm:txLinClrLst/>
    <dgm:txFillClrLst/>
    <dgm:txEffectClrLst/>
  </dgm:styleLbl>
  <dgm:styleLbl name="asst0">
    <dgm:fillClrLst meth="repeat">
      <a:schemeClr val="accent1"/>
    </dgm:fillClrLst>
    <dgm:linClrLst meth="repeat">
      <a:schemeClr val="lt1"/>
    </dgm:linClrLst>
    <dgm:effectClrLst/>
    <dgm:txLinClrLst/>
    <dgm:txFillClrLst/>
    <dgm:txEffectClrLst/>
  </dgm:styleLbl>
  <dgm:styleLbl name="asst1">
    <dgm:fillClrLst meth="repeat">
      <a:schemeClr val="accent1"/>
    </dgm:fillClrLst>
    <dgm:linClrLst meth="repeat">
      <a:schemeClr val="lt1"/>
    </dgm:linClrLst>
    <dgm:effectClrLst/>
    <dgm:txLinClrLst/>
    <dgm:txFillClrLst/>
    <dgm:txEffectClrLst/>
  </dgm:styleLbl>
  <dgm:styleLbl name="asst2">
    <dgm:fillClrLst meth="repeat">
      <a:schemeClr val="accent1"/>
    </dgm:fillClrLst>
    <dgm:linClrLst meth="repeat">
      <a:schemeClr val="lt1"/>
    </dgm:linClrLst>
    <dgm:effectClrLst/>
    <dgm:txLinClrLst/>
    <dgm:txFillClrLst/>
    <dgm:txEffectClrLst/>
  </dgm:styleLbl>
  <dgm:styleLbl name="asst3">
    <dgm:fillClrLst meth="repeat">
      <a:schemeClr val="accent1"/>
    </dgm:fillClrLst>
    <dgm:linClrLst meth="repeat">
      <a:schemeClr val="lt1"/>
    </dgm:linClrLst>
    <dgm:effectClrLst/>
    <dgm:txLinClrLst/>
    <dgm:txFillClrLst/>
    <dgm:txEffectClrLst/>
  </dgm:styleLbl>
  <dgm:styleLbl name="asst4">
    <dgm:fillClrLst meth="repeat">
      <a:schemeClr val="accent1"/>
    </dgm:fillClrLst>
    <dgm:linClrLst meth="repeat">
      <a:schemeClr val="lt1"/>
    </dgm:linClrLst>
    <dgm:effectClrLst/>
    <dgm:txLinClrLst/>
    <dgm:txFillClrLst/>
    <dgm:txEffectClrLst/>
  </dgm:styleLbl>
  <dgm:styleLbl name="b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b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b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bgShp">
    <dgm:fillClrLst meth="repeat">
      <a:schemeClr val="accent1">
        <a:tint val="40000"/>
      </a:schemeClr>
    </dgm:fillClrLst>
    <dgm:linClrLst meth="repeat">
      <a:schemeClr val="accent1"/>
    </dgm:linClrLst>
    <dgm:effectClrLst/>
    <dgm:txLinClrLst/>
    <dgm:txFillClrLst meth="repeat">
      <a:schemeClr val="dk1"/>
    </dgm:txFillClrLst>
    <dgm:txEffectClrLst/>
  </dgm:styleLbl>
  <dgm:styleLbl name="bgSibTrans2D1">
    <dgm:fillClrLst meth="repeat">
      <a:schemeClr val="accent1">
        <a:tint val="60000"/>
      </a:schemeClr>
    </dgm:fillClrLst>
    <dgm:linClrLst meth="repeat">
      <a:schemeClr val="accent1">
        <a:tint val="60000"/>
      </a:schemeClr>
    </dgm:linClrLst>
    <dgm:effectClrLst/>
    <dgm:txLinClrLst/>
    <dgm:txFillClrLst/>
    <dgm:txEffectClrLst/>
  </dgm:styleLbl>
  <dgm:styleLbl name="callout">
    <dgm:fillClrLst meth="repeat">
      <a:schemeClr val="accent1"/>
    </dgm:fillClrLst>
    <dgm:linClrLst meth="repeat">
      <a:schemeClr val="accent1">
        <a:tint val="50000"/>
      </a:schemeClr>
    </dgm:linClrLst>
    <dgm:effectClrLst/>
    <dgm:txLinClrLst/>
    <dgm:txFillClrLst meth="repeat">
      <a:schemeClr val="tx1"/>
    </dgm:txFillClrLst>
    <dgm:txEffectClrLst/>
  </dgm:styleLbl>
  <dgm:styleLbl name="con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dkBgShp">
    <dgm:fillClrLst meth="repeat">
      <a:schemeClr val="accent1">
        <a:shade val="80000"/>
      </a:schemeClr>
    </dgm:fillClrLst>
    <dgm:linClrLst meth="repeat">
      <a:schemeClr val="accent1"/>
    </dgm:linClrLst>
    <dgm:effectClrLst/>
    <dgm:txLinClrLst/>
    <dgm:txFillClrLst meth="repeat">
      <a:schemeClr val="lt1"/>
    </dgm:txFillClrLst>
    <dgm:txEffectClrLst/>
  </dgm:styleLbl>
  <dgm:styleLbl name="fgAcc0">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2">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3">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4">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f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fgShp">
    <dgm:fillClrLst meth="repeat">
      <a:schemeClr val="accent1">
        <a:tint val="60000"/>
      </a:schemeClr>
    </dgm:fillClrLst>
    <dgm:linClrLst meth="repeat">
      <a:schemeClr val="lt1"/>
    </dgm:linClrLst>
    <dgm:effectClrLst/>
    <dgm:txLinClrLst/>
    <dgm:txFillClrLst meth="repeat">
      <a:schemeClr val="dk1"/>
    </dgm:txFillClrLst>
    <dgm:txEffectClrLst/>
  </dgm:styleLbl>
  <dgm:styleLbl name="fgSibTrans2D1">
    <dgm:fillClrLst meth="repeat">
      <a:schemeClr val="accent1">
        <a:tint val="60000"/>
      </a:schemeClr>
    </dgm:fillClrLst>
    <dgm:linClrLst meth="repeat">
      <a:schemeClr val="accent1">
        <a:tint val="60000"/>
      </a:schemeClr>
    </dgm:linClrLst>
    <dgm:effectClrLst/>
    <dgm:txLinClrLst/>
    <dgm:txFillClrLst/>
    <dgm:txEffectClrLst/>
  </dgm:styleLbl>
  <dgm:styleLbl name="lnNode1">
    <dgm:fillClrLst meth="repeat">
      <a:schemeClr val="accent1"/>
    </dgm:fillClrLst>
    <dgm:linClrLst meth="repeat">
      <a:schemeClr val="lt1"/>
    </dgm:linClrLst>
    <dgm:effectClrLst/>
    <dgm:txLinClrLst/>
    <dgm:txFillClrLst/>
    <dgm:txEffectClrLst/>
  </dgm:styleLbl>
  <dgm:styleLbl name="node0">
    <dgm:fillClrLst meth="repeat">
      <a:schemeClr val="accent1"/>
    </dgm:fillClrLst>
    <dgm:linClrLst meth="repeat">
      <a:schemeClr val="lt1"/>
    </dgm:linClrLst>
    <dgm:effectClrLst/>
    <dgm:txLinClrLst/>
    <dgm:txFillClrLst/>
    <dgm:txEffectClrLst/>
  </dgm:styleLbl>
  <dgm:styleLbl name="node1">
    <dgm:fillClrLst meth="repeat">
      <a:schemeClr val="accent1"/>
    </dgm:fillClrLst>
    <dgm:linClrLst meth="repeat">
      <a:schemeClr val="lt1"/>
    </dgm:linClrLst>
    <dgm:effectClrLst/>
    <dgm:txLinClrLst/>
    <dgm:txFillClrLst/>
    <dgm:txEffectClrLst/>
  </dgm:styleLbl>
  <dgm:styleLbl name="node2">
    <dgm:fillClrLst meth="repeat">
      <a:schemeClr val="accent1"/>
    </dgm:fillClrLst>
    <dgm:linClrLst meth="repeat">
      <a:schemeClr val="lt1"/>
    </dgm:linClrLst>
    <dgm:effectClrLst/>
    <dgm:txLinClrLst/>
    <dgm:txFillClrLst/>
    <dgm:txEffectClrLst/>
  </dgm:styleLbl>
  <dgm:styleLbl name="node3">
    <dgm:fillClrLst meth="repeat">
      <a:schemeClr val="accent1"/>
    </dgm:fillClrLst>
    <dgm:linClrLst meth="repeat">
      <a:schemeClr val="lt1"/>
    </dgm:linClrLst>
    <dgm:effectClrLst/>
    <dgm:txLinClrLst/>
    <dgm:txFillClrLst/>
    <dgm:txEffectClrLst/>
  </dgm:styleLbl>
  <dgm:styleLbl name="node4">
    <dgm:fillClrLst meth="repeat">
      <a:schemeClr val="accent1"/>
    </dgm:fillClrLst>
    <dgm:linClrLst meth="repeat">
      <a:schemeClr val="lt1"/>
    </dgm:linClrLst>
    <dgm:effectClrLst/>
    <dgm:txLinClrLst/>
    <dgm:txFillClrLst/>
    <dgm:txEffectClrLst/>
  </dgm:styleLbl>
  <dgm:styleLbl name="parChTrans1D1">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2">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3">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parChTrans1D4">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parChTrans2D1">
    <dgm:fillClrLst meth="repeat">
      <a:schemeClr val="accent1">
        <a:tint val="60000"/>
      </a:schemeClr>
    </dgm:fillClrLst>
    <dgm:linClrLst meth="repeat">
      <a:schemeClr val="accent1">
        <a:tint val="60000"/>
      </a:schemeClr>
    </dgm:linClrLst>
    <dgm:effectClrLst/>
    <dgm:txLinClrLst/>
    <dgm:txFillClrLst meth="repeat">
      <a:schemeClr val="lt1"/>
    </dgm:txFillClrLst>
    <dgm:txEffectClrLst/>
  </dgm:styleLbl>
  <dgm:styleLbl name="parChTrans2D2">
    <dgm:fillClrLst meth="repeat">
      <a:schemeClr val="accent1"/>
    </dgm:fillClrLst>
    <dgm:linClrLst meth="repeat">
      <a:schemeClr val="accent1"/>
    </dgm:linClrLst>
    <dgm:effectClrLst/>
    <dgm:txLinClrLst/>
    <dgm:txFillClrLst meth="repeat">
      <a:schemeClr val="lt1"/>
    </dgm:txFillClrLst>
    <dgm:txEffectClrLst/>
  </dgm:styleLbl>
  <dgm:styleLbl name="parChTrans2D3">
    <dgm:fillClrLst meth="repeat">
      <a:schemeClr val="accent1"/>
    </dgm:fillClrLst>
    <dgm:linClrLst meth="repeat">
      <a:schemeClr val="accent1"/>
    </dgm:linClrLst>
    <dgm:effectClrLst/>
    <dgm:txLinClrLst/>
    <dgm:txFillClrLst meth="repeat">
      <a:schemeClr val="lt1"/>
    </dgm:txFillClrLst>
    <dgm:txEffectClrLst/>
  </dgm:styleLbl>
  <dgm:styleLbl name="parChTrans2D4">
    <dgm:fillClrLst meth="repeat">
      <a:schemeClr val="accent1"/>
    </dgm:fillClrLst>
    <dgm:linClrLst meth="repeat">
      <a:schemeClr val="accent1"/>
    </dgm:linClrLst>
    <dgm:effectClrLst/>
    <dgm:txLinClrLst/>
    <dgm:txFillClrLst meth="repeat">
      <a:schemeClr val="lt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styleLbl name="sibTrans1D1">
    <dgm:fillClrLst meth="repeat">
      <a:schemeClr val="accent1"/>
    </dgm:fillClrLst>
    <dgm:linClrLst meth="repeat">
      <a:schemeClr val="accent1"/>
    </dgm:linClrLst>
    <dgm:effectClrLst/>
    <dgm:txLinClrLst/>
    <dgm:txFillClrLst meth="repeat">
      <a:schemeClr val="tx1"/>
    </dgm:txFillClrLst>
    <dgm:txEffectClrLst/>
  </dgm:styleLbl>
  <dgm:styleLbl name="sibTrans2D1">
    <dgm:fillClrLst meth="repeat">
      <a:schemeClr val="accent1">
        <a:tint val="60000"/>
      </a:schemeClr>
    </dgm:fillClrLst>
    <dgm:linClrLst meth="repeat">
      <a:schemeClr val="accent1">
        <a:tint val="60000"/>
      </a:schemeClr>
    </dgm:linClrLst>
    <dgm:effectClrLst/>
    <dgm:txLinClrLst/>
    <dgm:txFillClrLst/>
    <dgm:txEffectClrLst/>
  </dgm:styleLbl>
  <dgm:styleLbl name="solidAlignAcc1">
    <dgm:fillClrLst meth="repeat">
      <a:schemeClr val="lt1"/>
    </dgm:fillClrLst>
    <dgm:linClrLst meth="repeat">
      <a:schemeClr val="accent1"/>
    </dgm:linClrLst>
    <dgm:effectClrLst/>
    <dgm:txLinClrLst/>
    <dgm:txFillClrLst meth="repeat">
      <a:schemeClr val="dk1"/>
    </dgm:txFillClrLst>
    <dgm:txEffectClrLst/>
  </dgm:styleLbl>
  <dgm:styleLbl name="solidBgAcc1">
    <dgm:fillClrLst meth="repeat">
      <a:schemeClr val="lt1"/>
    </dgm:fillClrLst>
    <dgm:linClrLst meth="repeat">
      <a:schemeClr val="accent1"/>
    </dgm:linClrLst>
    <dgm:effectClrLst/>
    <dgm:txLinClrLst/>
    <dgm:txFillClrLst meth="repeat">
      <a:schemeClr val="dk1"/>
    </dgm:txFillClrLst>
    <dgm:txEffectClrLst/>
  </dgm:styleLbl>
  <dgm:styleLbl name="solidFgAcc1">
    <dgm:fillClrLst meth="repeat">
      <a:schemeClr val="lt1"/>
    </dgm:fillClrLst>
    <dgm:linClrLst meth="repeat">
      <a:schemeClr val="accent1"/>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trBgShp">
    <dgm:fillClrLst meth="repeat">
      <a:schemeClr val="accent1">
        <a:tint val="50000"/>
        <a:alpha val="40000"/>
      </a:schemeClr>
    </dgm:fillClrLst>
    <dgm:linClrLst meth="repeat">
      <a:schemeClr val="accent1"/>
    </dgm:linClrLst>
    <dgm:effectClrLst/>
    <dgm:txLinClrLst/>
    <dgm:txFillClrLst meth="repeat">
      <a:schemeClr val="lt1"/>
    </dgm:txFillClrLst>
    <dgm:txEffectClrLst/>
  </dgm:styleLbl>
  <dgm:styleLbl name="vennNode1">
    <dgm:fillClrLst meth="repeat">
      <a:schemeClr val="accent1">
        <a:alpha val="50000"/>
      </a:schemeClr>
    </dgm:fillClrLst>
    <dgm:linClrLst meth="repeat">
      <a:schemeClr val="lt1"/>
    </dgm:linClrLst>
    <dgm:effectClrLst/>
    <dgm:txLinClrLst/>
    <dgm:txFillClrLst/>
    <dgm:txEffectClrLst/>
  </dgm:styleLbl>
</dgm:colorsDef>
</file>

<file path=ppt/diagrams/colors6.xml><?xml version="1.0" encoding="utf-8"?>
<dgm:colorsDef xmlns:dgm="http://schemas.openxmlformats.org/drawingml/2006/diagram" xmlns:a="http://schemas.openxmlformats.org/drawingml/2006/main" uniqueId="urn:microsoft.com/office/officeart/2005/8/colors/accent1_5#1">
  <dgm:title val=""/>
  <dgm:desc val=""/>
  <dgm:catLst>
    <dgm:cat type="accent1" pri="11500"/>
  </dgm:catLst>
  <dgm:styleLbl name="alignAcc1">
    <dgm:fillClrLst meth="repeat">
      <a:schemeClr val="lt1">
        <a:alpha val="90000"/>
      </a:schemeClr>
    </dgm:fillClrLst>
    <dgm:linClrLst>
      <a:schemeClr val="accent1">
        <a:alpha val="90000"/>
      </a:schemeClr>
      <a:schemeClr val="accent1">
        <a:alpha val="50000"/>
      </a:schemeClr>
    </dgm:linClrLst>
    <dgm:effectClrLst/>
    <dgm:txLinClrLst/>
    <dgm:txFillClrLst meth="repeat">
      <a:schemeClr val="dk1"/>
    </dgm:txFillClrLst>
    <dgm:txEffectClrLst/>
  </dgm:styleLbl>
  <dgm:styleLbl name="align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alignImgPlace1">
    <dgm:fillClrLst>
      <a:schemeClr val="accent1">
        <a:tint val="50000"/>
      </a:schemeClr>
      <a:schemeClr val="accent1">
        <a:tint val="20000"/>
      </a:schemeClr>
    </dgm:fillClrLst>
    <dgm:linClrLst meth="repeat">
      <a:schemeClr val="lt1"/>
    </dgm:linClrLst>
    <dgm:effectClrLst/>
    <dgm:txLinClrLst/>
    <dgm:txFillClrLst meth="repeat">
      <a:schemeClr val="lt1"/>
    </dgm:txFillClrLst>
    <dgm:txEffectClrLst/>
  </dgm:styleLbl>
  <dgm:styleLbl name="alignNode1">
    <dgm:fillClrLst>
      <a:schemeClr val="accent1">
        <a:alpha val="90000"/>
      </a:schemeClr>
      <a:schemeClr val="accent1">
        <a:alpha val="50000"/>
      </a:schemeClr>
    </dgm:fillClrLst>
    <dgm:linClrLst>
      <a:schemeClr val="accent1">
        <a:alpha val="90000"/>
      </a:schemeClr>
      <a:schemeClr val="accent1">
        <a:alpha val="50000"/>
      </a:schemeClr>
    </dgm:linClrLst>
    <dgm:effectClrLst/>
    <dgm:txLinClrLst/>
    <dgm:txFillClrLst/>
    <dgm:txEffectClrLst/>
  </dgm:styleLbl>
  <dgm:styleLbl name="asst0">
    <dgm:fillClrLst meth="repeat">
      <a:schemeClr val="accent1">
        <a:alpha val="90000"/>
      </a:schemeClr>
    </dgm:fillClrLst>
    <dgm:linClrLst meth="repeat">
      <a:schemeClr val="lt1"/>
    </dgm:linClrLst>
    <dgm:effectClrLst/>
    <dgm:txLinClrLst/>
    <dgm:txFillClrLst/>
    <dgm:txEffectClrLst/>
  </dgm:styleLbl>
  <dgm:styleLbl name="asst1">
    <dgm:fillClrLst meth="repeat">
      <a:schemeClr val="accent1">
        <a:alpha val="90000"/>
      </a:schemeClr>
    </dgm:fillClrLst>
    <dgm:linClrLst meth="repeat">
      <a:schemeClr val="lt1"/>
    </dgm:linClrLst>
    <dgm:effectClrLst/>
    <dgm:txLinClrLst/>
    <dgm:txFillClrLst/>
    <dgm:txEffectClrLst/>
  </dgm:styleLbl>
  <dgm:styleLbl name="asst2">
    <dgm:fillClrLst>
      <a:schemeClr val="accent1">
        <a:alpha val="90000"/>
      </a:schemeClr>
    </dgm:fillClrLst>
    <dgm:linClrLst meth="repeat">
      <a:schemeClr val="lt1"/>
    </dgm:linClrLst>
    <dgm:effectClrLst/>
    <dgm:txLinClrLst/>
    <dgm:txFillClrLst/>
    <dgm:txEffectClrLst/>
  </dgm:styleLbl>
  <dgm:styleLbl name="asst3">
    <dgm:fillClrLst>
      <a:schemeClr val="accent1">
        <a:alpha val="70000"/>
      </a:schemeClr>
    </dgm:fillClrLst>
    <dgm:linClrLst meth="repeat">
      <a:schemeClr val="lt1"/>
    </dgm:linClrLst>
    <dgm:effectClrLst/>
    <dgm:txLinClrLst/>
    <dgm:txFillClrLst/>
    <dgm:txEffectClrLst/>
  </dgm:styleLbl>
  <dgm:styleLbl name="asst4">
    <dgm:fillClrLst>
      <a:schemeClr val="accent1">
        <a:alpha val="50000"/>
      </a:schemeClr>
    </dgm:fillClrLst>
    <dgm:linClrLst meth="repeat">
      <a:schemeClr val="lt1"/>
    </dgm:linClrLst>
    <dgm:effectClrLst/>
    <dgm:txLinClrLst/>
    <dgm:txFillClrLst/>
    <dgm:txEffectClrLst/>
  </dgm:styleLbl>
  <dgm:styleLbl name="bgAcc1">
    <dgm:fillClrLst meth="repeat">
      <a:schemeClr val="lt1">
        <a:alpha val="90000"/>
      </a:schemeClr>
    </dgm:fillClrLst>
    <dgm:linClrLst>
      <a:schemeClr val="accent1">
        <a:alpha val="90000"/>
      </a:schemeClr>
      <a:schemeClr val="accent1">
        <a:alpha val="50000"/>
      </a:schemeClr>
    </dgm:linClrLst>
    <dgm:effectClrLst/>
    <dgm:txLinClrLst/>
    <dgm:txFillClrLst meth="repeat">
      <a:schemeClr val="dk1"/>
    </dgm:txFillClrLst>
    <dgm:txEffectClrLst/>
  </dgm:styleLbl>
  <dgm:styleLbl name="bgAccFollowNode1">
    <dgm:fillClrLst meth="repeat">
      <a:schemeClr val="accent1">
        <a:alpha val="90000"/>
        <a:tint val="40000"/>
      </a:schemeClr>
    </dgm:fillClrLst>
    <dgm:linClrLst meth="repeat">
      <a:schemeClr val="lt1"/>
    </dgm:linClrLst>
    <dgm:effectClrLst/>
    <dgm:txLinClrLst/>
    <dgm:txFillClrLst meth="repeat">
      <a:schemeClr val="dk1"/>
    </dgm:txFillClrLst>
    <dgm:txEffectClrLst/>
  </dgm:styleLbl>
  <dgm:styleLbl name="bgImgPlace1">
    <dgm:fillClrLst>
      <a:schemeClr val="accent1">
        <a:tint val="50000"/>
      </a:schemeClr>
      <a:schemeClr val="accent1">
        <a:tint val="20000"/>
      </a:schemeClr>
    </dgm:fillClrLst>
    <dgm:linClrLst meth="repeat">
      <a:schemeClr val="lt1"/>
    </dgm:linClrLst>
    <dgm:effectClrLst/>
    <dgm:txLinClrLst/>
    <dgm:txFillClrLst meth="repeat">
      <a:schemeClr val="lt1"/>
    </dgm:txFillClrLst>
    <dgm:txEffectClrLst/>
  </dgm:styleLbl>
  <dgm:styleLbl name="bgShp">
    <dgm:fillClrLst meth="repeat">
      <a:schemeClr val="accent1">
        <a:tint val="40000"/>
      </a:schemeClr>
    </dgm:fillClrLst>
    <dgm:linClrLst meth="repeat">
      <a:schemeClr val="dk1"/>
    </dgm:linClrLst>
    <dgm:effectClrLst/>
    <dgm:txLinClrLst/>
    <dgm:txFillClrLst meth="repeat">
      <a:schemeClr val="dk1"/>
    </dgm:txFillClrLst>
    <dgm:txEffectClrLst/>
  </dgm:styleLbl>
  <dgm:styleLbl name="bgSibTrans2D1">
    <dgm:fillClrLst>
      <a:schemeClr val="accent1">
        <a:shade val="90000"/>
      </a:schemeClr>
      <a:schemeClr val="accent1">
        <a:tint val="50000"/>
      </a:schemeClr>
    </dgm:fillClrLst>
    <dgm:linClrLst>
      <a:schemeClr val="accent1">
        <a:shade val="90000"/>
      </a:schemeClr>
      <a:schemeClr val="accent1">
        <a:tint val="50000"/>
      </a:schemeClr>
    </dgm:linClrLst>
    <dgm:effectClrLst/>
    <dgm:txLinClrLst/>
    <dgm:txFillClrLst/>
    <dgm:txEffectClrLst/>
  </dgm:styleLbl>
  <dgm:styleLbl name="callout">
    <dgm:fillClrLst meth="repeat">
      <a:schemeClr val="accent1"/>
    </dgm:fillClrLst>
    <dgm:linClrLst meth="repeat">
      <a:schemeClr val="accent1"/>
    </dgm:linClrLst>
    <dgm:effectClrLst/>
    <dgm:txLinClrLst/>
    <dgm:txFillClrLst meth="repeat">
      <a:schemeClr val="tx1"/>
    </dgm:txFillClrLst>
    <dgm:txEffectClrLst/>
  </dgm:styleLbl>
  <dgm:styleLbl name="conFgAcc1">
    <dgm:fillClrLst meth="repeat">
      <a:schemeClr val="lt1">
        <a:alpha val="90000"/>
      </a:schemeClr>
    </dgm:fillClrLst>
    <dgm:linClrLst>
      <a:schemeClr val="accent1">
        <a:alpha val="90000"/>
      </a:schemeClr>
      <a:schemeClr val="accent1">
        <a:alpha val="50000"/>
      </a:schemeClr>
    </dgm:linClrLst>
    <dgm:effectClrLst/>
    <dgm:txLinClrLst/>
    <dgm:txFillClrLst meth="repeat">
      <a:schemeClr val="dk1"/>
    </dgm:txFillClrLst>
    <dgm:txEffectClrLst/>
  </dgm:styleLbl>
  <dgm:styleLbl name="dkBgShp">
    <dgm:fillClrLst meth="repeat">
      <a:schemeClr val="accent1">
        <a:shade val="90000"/>
      </a:schemeClr>
    </dgm:fillClrLst>
    <dgm:linClrLst meth="repeat">
      <a:schemeClr val="dk1"/>
    </dgm:linClrLst>
    <dgm:effectClrLst/>
    <dgm:txLinClrLst/>
    <dgm:txFillClrLst meth="repeat">
      <a:schemeClr val="lt1"/>
    </dgm:txFillClrLst>
    <dgm:txEffectClrLst/>
  </dgm:styleLbl>
  <dgm:styleLbl name="fgAcc0">
    <dgm:fillClrLst meth="repeat">
      <a:schemeClr val="lt1">
        <a:alpha val="90000"/>
      </a:schemeClr>
    </dgm:fillClrLst>
    <dgm:linClrLst meth="repeat">
      <a:schemeClr val="accent1">
        <a:shade val="80000"/>
      </a:schemeClr>
    </dgm:linClrLst>
    <dgm:effectClrLst/>
    <dgm:txLinClrLst/>
    <dgm:txFillClrLst meth="repeat">
      <a:schemeClr val="dk1"/>
    </dgm:txFillClrLst>
    <dgm:txEffectClrLst/>
  </dgm:styleLbl>
  <dgm:styleLbl name="fgAcc1">
    <dgm:fillClrLst meth="repeat">
      <a:schemeClr val="lt1">
        <a:alpha val="90000"/>
      </a:schemeClr>
    </dgm:fillClrLst>
    <dgm:linClrLst>
      <a:schemeClr val="accent1">
        <a:alpha val="90000"/>
      </a:schemeClr>
      <a:schemeClr val="accent1">
        <a:alpha val="50000"/>
      </a:schemeClr>
    </dgm:linClrLst>
    <dgm:effectClrLst/>
    <dgm:txLinClrLst/>
    <dgm:txFillClrLst meth="repeat">
      <a:schemeClr val="dk1"/>
    </dgm:txFillClrLst>
    <dgm:txEffectClrLst/>
  </dgm:styleLbl>
  <dgm:styleLbl name="fgAcc2">
    <dgm:fillClrLst meth="repeat">
      <a:schemeClr val="lt1">
        <a:alpha val="90000"/>
      </a:schemeClr>
    </dgm:fillClrLst>
    <dgm:linClrLst meth="repeat">
      <a:schemeClr val="accent1">
        <a:tint val="90000"/>
      </a:schemeClr>
    </dgm:linClrLst>
    <dgm:effectClrLst/>
    <dgm:txLinClrLst/>
    <dgm:txFillClrLst meth="repeat">
      <a:schemeClr val="dk1"/>
    </dgm:txFillClrLst>
    <dgm:txEffectClrLst/>
  </dgm:styleLbl>
  <dgm:styleLbl name="fgAcc3">
    <dgm:fillClrLst meth="repeat">
      <a:schemeClr val="lt1">
        <a:alpha val="90000"/>
      </a:schemeClr>
    </dgm:fillClrLst>
    <dgm:linClrLst meth="repeat">
      <a:schemeClr val="accent1">
        <a:tint val="70000"/>
      </a:schemeClr>
    </dgm:linClrLst>
    <dgm:effectClrLst/>
    <dgm:txLinClrLst/>
    <dgm:txFillClrLst meth="repeat">
      <a:schemeClr val="dk1"/>
    </dgm:txFillClrLst>
    <dgm:txEffectClrLst/>
  </dgm:styleLbl>
  <dgm:styleLbl name="fgAcc4">
    <dgm:fillClrLst meth="repeat">
      <a:schemeClr val="lt1">
        <a:alpha val="90000"/>
      </a:schemeClr>
    </dgm:fillClrLst>
    <dgm:linClrLst meth="repeat">
      <a:schemeClr val="accent1">
        <a:tint val="50000"/>
      </a:schemeClr>
    </dgm:linClrLst>
    <dgm:effectClrLst/>
    <dgm:txLinClrLst/>
    <dgm:txFillClrLst meth="repeat">
      <a:schemeClr val="dk1"/>
    </dgm:txFillClrLst>
    <dgm:txEffectClrLst/>
  </dgm:styleLbl>
  <dgm:styleLbl name="fgAccFollowNode1">
    <dgm:fillClrLst>
      <a:schemeClr val="accent1">
        <a:alpha val="90000"/>
        <a:tint val="40000"/>
      </a:schemeClr>
      <a:schemeClr val="accent1">
        <a:alpha val="5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fgImgPlace1">
    <dgm:fillClrLst>
      <a:schemeClr val="accent1">
        <a:tint val="50000"/>
        <a:alpha val="90000"/>
      </a:schemeClr>
      <a:schemeClr val="accent1">
        <a:tint val="20000"/>
        <a:alpha val="50000"/>
      </a:schemeClr>
    </dgm:fillClrLst>
    <dgm:linClrLst meth="repeat">
      <a:schemeClr val="lt1"/>
    </dgm:linClrLst>
    <dgm:effectClrLst/>
    <dgm:txLinClrLst/>
    <dgm:txFillClrLst meth="repeat">
      <a:schemeClr val="lt1"/>
    </dgm:txFillClrLst>
    <dgm:txEffectClrLst/>
  </dgm:styleLbl>
  <dgm:styleLbl name="fgShp">
    <dgm:fillClrLst meth="repeat">
      <a:schemeClr val="accent1">
        <a:tint val="40000"/>
      </a:schemeClr>
    </dgm:fillClrLst>
    <dgm:linClrLst meth="repeat">
      <a:schemeClr val="lt1"/>
    </dgm:linClrLst>
    <dgm:effectClrLst/>
    <dgm:txLinClrLst/>
    <dgm:txFillClrLst meth="repeat">
      <a:schemeClr val="dk1"/>
    </dgm:txFillClrLst>
    <dgm:txEffectClrLst/>
  </dgm:styleLbl>
  <dgm:styleLbl name="fgSibTrans2D1">
    <dgm:fillClrLst>
      <a:schemeClr val="accent1">
        <a:shade val="90000"/>
      </a:schemeClr>
      <a:schemeClr val="accent1">
        <a:tint val="50000"/>
      </a:schemeClr>
    </dgm:fillClrLst>
    <dgm:linClrLst>
      <a:schemeClr val="accent1">
        <a:shade val="90000"/>
      </a:schemeClr>
      <a:schemeClr val="accent1">
        <a:tint val="50000"/>
      </a:schemeClr>
    </dgm:linClrLst>
    <dgm:effectClrLst/>
    <dgm:txLinClrLst/>
    <dgm:txFillClrLst/>
    <dgm:txEffectClrLst/>
  </dgm:styleLbl>
  <dgm:styleLbl name="lnNode1">
    <dgm:fillClrLst>
      <a:schemeClr val="accent1">
        <a:shade val="90000"/>
      </a:schemeClr>
      <a:schemeClr val="accent1">
        <a:alpha val="50000"/>
        <a:tint val="50000"/>
      </a:schemeClr>
    </dgm:fillClrLst>
    <dgm:linClrLst meth="repeat">
      <a:schemeClr val="lt1"/>
    </dgm:linClrLst>
    <dgm:effectClrLst/>
    <dgm:txLinClrLst/>
    <dgm:txFillClrLst/>
    <dgm:txEffectClrLst/>
  </dgm:styleLbl>
  <dgm:styleLbl name="node0">
    <dgm:fillClrLst meth="cycle">
      <a:schemeClr val="accent1">
        <a:alpha val="80000"/>
      </a:schemeClr>
    </dgm:fillClrLst>
    <dgm:linClrLst meth="repeat">
      <a:schemeClr val="lt1"/>
    </dgm:linClrLst>
    <dgm:effectClrLst/>
    <dgm:txLinClrLst/>
    <dgm:txFillClrLst/>
    <dgm:txEffectClrLst/>
  </dgm:styleLbl>
  <dgm:styleLbl name="node1">
    <dgm:fillClrLst>
      <a:schemeClr val="accent1">
        <a:alpha val="90000"/>
      </a:schemeClr>
      <a:schemeClr val="accent1">
        <a:alpha val="50000"/>
      </a:schemeClr>
    </dgm:fillClrLst>
    <dgm:linClrLst meth="repeat">
      <a:schemeClr val="lt1"/>
    </dgm:linClrLst>
    <dgm:effectClrLst/>
    <dgm:txLinClrLst/>
    <dgm:txFillClrLst/>
    <dgm:txEffectClrLst/>
  </dgm:styleLbl>
  <dgm:styleLbl name="node2">
    <dgm:fillClrLst>
      <a:schemeClr val="accent1">
        <a:alpha val="70000"/>
      </a:schemeClr>
    </dgm:fillClrLst>
    <dgm:linClrLst meth="repeat">
      <a:schemeClr val="lt1"/>
    </dgm:linClrLst>
    <dgm:effectClrLst/>
    <dgm:txLinClrLst/>
    <dgm:txFillClrLst/>
    <dgm:txEffectClrLst/>
  </dgm:styleLbl>
  <dgm:styleLbl name="node3">
    <dgm:fillClrLst>
      <a:schemeClr val="accent1">
        <a:alpha val="50000"/>
      </a:schemeClr>
    </dgm:fillClrLst>
    <dgm:linClrLst meth="repeat">
      <a:schemeClr val="lt1"/>
    </dgm:linClrLst>
    <dgm:effectClrLst/>
    <dgm:txLinClrLst/>
    <dgm:txFillClrLst/>
    <dgm:txEffectClrLst/>
  </dgm:styleLbl>
  <dgm:styleLbl name="node4">
    <dgm:fillClrLst>
      <a:schemeClr val="accent1">
        <a:alpha val="30000"/>
      </a:schemeClr>
    </dgm:fillClrLst>
    <dgm:linClrLst meth="repeat">
      <a:schemeClr val="lt1"/>
    </dgm:linClrLst>
    <dgm:effectClrLst/>
    <dgm:txLinClrLst/>
    <dgm:txFillClrLst/>
    <dgm:txEffectClrLst/>
  </dgm:styleLbl>
  <dgm:styleLbl name="parChTrans1D1">
    <dgm:fillClrLst meth="repeat">
      <a:schemeClr val="accent1">
        <a:shade val="80000"/>
      </a:schemeClr>
    </dgm:fillClrLst>
    <dgm:linClrLst meth="repeat">
      <a:schemeClr val="accent1">
        <a:shade val="80000"/>
      </a:schemeClr>
    </dgm:linClrLst>
    <dgm:effectClrLst/>
    <dgm:txLinClrLst/>
    <dgm:txFillClrLst meth="repeat">
      <a:schemeClr val="tx1"/>
    </dgm:txFillClrLst>
    <dgm:txEffectClrLst/>
  </dgm:styleLbl>
  <dgm:styleLbl name="parChTrans1D2">
    <dgm:fillClrLst meth="repeat">
      <a:schemeClr val="accent1">
        <a:tint val="90000"/>
      </a:schemeClr>
    </dgm:fillClrLst>
    <dgm:linClrLst meth="repeat">
      <a:schemeClr val="accent1">
        <a:tint val="90000"/>
      </a:schemeClr>
    </dgm:linClrLst>
    <dgm:effectClrLst/>
    <dgm:txLinClrLst/>
    <dgm:txFillClrLst meth="repeat">
      <a:schemeClr val="tx1"/>
    </dgm:txFillClrLst>
    <dgm:txEffectClrLst/>
  </dgm:styleLbl>
  <dgm:styleLbl name="parChTrans1D3">
    <dgm:fillClrLst meth="repeat">
      <a:schemeClr val="accent1">
        <a:tint val="70000"/>
      </a:schemeClr>
    </dgm:fillClrLst>
    <dgm:linClrLst meth="repeat">
      <a:schemeClr val="accent1">
        <a:tint val="70000"/>
      </a:schemeClr>
    </dgm:linClrLst>
    <dgm:effectClrLst/>
    <dgm:txLinClrLst/>
    <dgm:txFillClrLst meth="repeat">
      <a:schemeClr val="tx1"/>
    </dgm:txFillClrLst>
    <dgm:txEffectClrLst/>
  </dgm:styleLbl>
  <dgm:styleLbl name="parChTrans1D4">
    <dgm:fillClrLst meth="repeat">
      <a:schemeClr val="accent1">
        <a:tint val="50000"/>
      </a:schemeClr>
    </dgm:fillClrLst>
    <dgm:linClrLst meth="repeat">
      <a:schemeClr val="accent1">
        <a:tint val="50000"/>
      </a:schemeClr>
    </dgm:linClrLst>
    <dgm:effectClrLst/>
    <dgm:txLinClrLst/>
    <dgm:txFillClrLst meth="repeat">
      <a:schemeClr val="tx1"/>
    </dgm:txFillClrLst>
    <dgm:txEffectClrLst/>
  </dgm:styleLbl>
  <dgm:styleLbl name="parChTrans2D1">
    <dgm:fillClrLst meth="repeat">
      <a:schemeClr val="accent1">
        <a:shade val="80000"/>
      </a:schemeClr>
    </dgm:fillClrLst>
    <dgm:linClrLst meth="repeat">
      <a:schemeClr val="accent1">
        <a:shade val="80000"/>
      </a:schemeClr>
    </dgm:linClrLst>
    <dgm:effectClrLst/>
    <dgm:txLinClrLst/>
    <dgm:txFillClrLst/>
    <dgm:txEffectClrLst/>
  </dgm:styleLbl>
  <dgm:styleLbl name="parChTrans2D2">
    <dgm:fillClrLst meth="repeat">
      <a:schemeClr val="accent1">
        <a:tint val="90000"/>
      </a:schemeClr>
    </dgm:fillClrLst>
    <dgm:linClrLst meth="repeat">
      <a:schemeClr val="accent1">
        <a:tint val="90000"/>
      </a:schemeClr>
    </dgm:linClrLst>
    <dgm:effectClrLst/>
    <dgm:txLinClrLst/>
    <dgm:txFillClrLst/>
    <dgm:txEffectClrLst/>
  </dgm:styleLbl>
  <dgm:styleLbl name="parChTrans2D3">
    <dgm:fillClrLst meth="repeat">
      <a:schemeClr val="accent1">
        <a:tint val="70000"/>
      </a:schemeClr>
    </dgm:fillClrLst>
    <dgm:linClrLst meth="repeat">
      <a:schemeClr val="accent1">
        <a:tint val="70000"/>
      </a:schemeClr>
    </dgm:linClrLst>
    <dgm:effectClrLst/>
    <dgm:txLinClrLst/>
    <dgm:txFillClrLst/>
    <dgm:txEffectClrLst/>
  </dgm:styleLbl>
  <dgm:styleLbl name="parChTrans2D4">
    <dgm:fillClrLst meth="repeat">
      <a:schemeClr val="accent1">
        <a:tint val="50000"/>
      </a:schemeClr>
    </dgm:fillClrLst>
    <dgm:linClrLst meth="repeat">
      <a:schemeClr val="accent1">
        <a:tint val="50000"/>
      </a:schemeClr>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styleLbl name="sibTrans1D1">
    <dgm:fillClrLst>
      <a:schemeClr val="accent1">
        <a:shade val="90000"/>
      </a:schemeClr>
      <a:schemeClr val="accent1">
        <a:tint val="50000"/>
      </a:schemeClr>
    </dgm:fillClrLst>
    <dgm:linClrLst>
      <a:schemeClr val="accent1">
        <a:shade val="90000"/>
      </a:schemeClr>
      <a:schemeClr val="accent1">
        <a:tint val="50000"/>
      </a:schemeClr>
    </dgm:linClrLst>
    <dgm:effectClrLst/>
    <dgm:txLinClrLst/>
    <dgm:txFillClrLst meth="repeat">
      <a:schemeClr val="tx1"/>
    </dgm:txFillClrLst>
    <dgm:txEffectClrLst/>
  </dgm:styleLbl>
  <dgm:styleLbl name="sibTrans2D1">
    <dgm:fillClrLst>
      <a:schemeClr val="accent1">
        <a:shade val="90000"/>
      </a:schemeClr>
      <a:schemeClr val="accent1">
        <a:tint val="50000"/>
      </a:schemeClr>
    </dgm:fillClrLst>
    <dgm:linClrLst>
      <a:schemeClr val="accent1">
        <a:shade val="90000"/>
      </a:schemeClr>
      <a:schemeClr val="accent1">
        <a:tint val="50000"/>
      </a:schemeClr>
    </dgm:linClrLst>
    <dgm:effectClrLst/>
    <dgm:txLinClrLst/>
    <dgm:txFillClrLst/>
    <dgm:txEffectClrLst/>
  </dgm:styleLbl>
  <dgm:styleLbl name="solidAlignAcc1">
    <dgm:fillClrLst meth="repeat">
      <a:schemeClr val="lt1"/>
    </dgm:fillClrLst>
    <dgm:linClrLst meth="repeat">
      <a:schemeClr val="accent1"/>
    </dgm:linClrLst>
    <dgm:effectClrLst/>
    <dgm:txLinClrLst/>
    <dgm:txFillClrLst meth="repeat">
      <a:schemeClr val="dk1"/>
    </dgm:txFillClrLst>
    <dgm:txEffectClrLst/>
  </dgm:styleLbl>
  <dgm:styleLbl name="solidBgAcc1">
    <dgm:fillClrLst meth="repeat">
      <a:schemeClr val="lt1"/>
    </dgm:fillClrLst>
    <dgm:linClrLst meth="repeat">
      <a:schemeClr val="accent1"/>
    </dgm:linClrLst>
    <dgm:effectClrLst/>
    <dgm:txLinClrLst/>
    <dgm:txFillClrLst meth="repeat">
      <a:schemeClr val="dk1"/>
    </dgm:txFillClrLst>
    <dgm:txEffectClrLst/>
  </dgm:styleLbl>
  <dgm:styleLbl name="solidFgAcc1">
    <dgm:fillClrLst meth="repeat">
      <a:schemeClr val="lt1"/>
    </dgm:fillClrLst>
    <dgm:linClrLst>
      <a:schemeClr val="accent1">
        <a:alpha val="90000"/>
      </a:schemeClr>
      <a:schemeClr val="accent1">
        <a:alpha val="50000"/>
      </a:schemeClr>
    </dgm:linClrLst>
    <dgm:effectClrLst/>
    <dgm:txLinClrLst/>
    <dgm:txFillClrLst meth="repeat">
      <a:schemeClr val="dk1"/>
    </dgm:txFillClrLst>
    <dgm:txEffectClrLst/>
  </dgm:styleLbl>
  <dgm:styleLbl name="trAlignAcc1">
    <dgm:fillClrLst meth="repeat">
      <a:schemeClr val="lt1">
        <a:alpha val="40000"/>
      </a:schemeClr>
    </dgm:fillClrLst>
    <dgm:linClrLst>
      <a:schemeClr val="accent1">
        <a:alpha val="90000"/>
      </a:schemeClr>
      <a:schemeClr val="accent1">
        <a:alpha val="50000"/>
      </a:schemeClr>
    </dgm:linClrLst>
    <dgm:effectClrLst/>
    <dgm:txLinClrLst/>
    <dgm:txFillClrLst meth="repeat">
      <a:schemeClr val="dk1"/>
    </dgm:txFillClrLst>
    <dgm:txEffectClrLst/>
  </dgm:styleLbl>
  <dgm:styleLbl name="trBgShp">
    <dgm:fillClrLst meth="repeat">
      <a:schemeClr val="accent1">
        <a:tint val="50000"/>
        <a:alpha val="40000"/>
      </a:schemeClr>
    </dgm:fillClrLst>
    <dgm:linClrLst meth="repeat">
      <a:schemeClr val="accent1"/>
    </dgm:linClrLst>
    <dgm:effectClrLst/>
    <dgm:txLinClrLst/>
    <dgm:txFillClrLst meth="repeat">
      <a:schemeClr val="lt1"/>
    </dgm:txFillClrLst>
    <dgm:txEffectClrLst/>
  </dgm:styleLbl>
  <dgm:styleLbl name="vennNode1">
    <dgm:fillClrLst>
      <a:schemeClr val="accent1">
        <a:shade val="80000"/>
        <a:alpha val="50000"/>
      </a:schemeClr>
      <a:schemeClr val="accent1">
        <a:alpha val="80000"/>
      </a:schemeClr>
    </dgm:fillClrLst>
    <dgm:linClrLst meth="repeat">
      <a:schemeClr val="lt1"/>
    </dgm:linClrLst>
    <dgm:effectClrLst/>
    <dgm:txLinClrLst/>
    <dgm:txFillClrLst/>
    <dgm:txEffectClrLst/>
  </dgm:styleLbl>
</dgm:colorsDef>
</file>

<file path=ppt/diagrams/colors7.xml><?xml version="1.0" encoding="utf-8"?>
<dgm:colorsDef xmlns:dgm="http://schemas.openxmlformats.org/drawingml/2006/diagram" xmlns:a="http://schemas.openxmlformats.org/drawingml/2006/main" uniqueId="urn:microsoft.com/office/officeart/2005/8/colors/accent1_1#2">
  <dgm:title val=""/>
  <dgm:desc val=""/>
  <dgm:catLst>
    <dgm:cat type="accent1" pri="11100"/>
  </dgm:catLst>
  <dgm:styleLbl name="alignAcc1">
    <dgm:fillClrLst meth="repeat">
      <a:schemeClr val="accent1">
        <a:alpha val="90000"/>
        <a:tint val="40000"/>
      </a:schemeClr>
    </dgm:fillClrLst>
    <dgm:linClrLst meth="repeat">
      <a:schemeClr val="accent1"/>
    </dgm:linClrLst>
    <dgm:effectClrLst/>
    <dgm:txLinClrLst/>
    <dgm:txFillClrLst meth="repeat">
      <a:schemeClr val="dk1"/>
    </dgm:txFillClrLst>
    <dgm:txEffectClrLst/>
  </dgm:styleLbl>
  <dgm:styleLbl name="alignAccFollowNode1">
    <dgm:fillClrLst meth="repeat">
      <a:schemeClr val="lt1">
        <a:alpha val="90000"/>
        <a:tint val="40000"/>
      </a:schemeClr>
    </dgm:fillClrLst>
    <dgm:linClrLst meth="repeat">
      <a:schemeClr val="accent1">
        <a:alpha val="90000"/>
      </a:schemeClr>
    </dgm:linClrLst>
    <dgm:effectClrLst/>
    <dgm:txLinClrLst/>
    <dgm:txFillClrLst meth="repeat">
      <a:schemeClr val="dk1"/>
    </dgm:txFillClrLst>
    <dgm:txEffectClrLst/>
  </dgm:styleLbl>
  <dgm:styleLbl name="alignImgPlace1">
    <dgm:fillClrLst meth="repeat">
      <a:schemeClr val="accent1">
        <a:tint val="40000"/>
      </a:schemeClr>
    </dgm:fillClrLst>
    <dgm:linClrLst meth="repeat">
      <a:schemeClr val="accent1">
        <a:shade val="80000"/>
      </a:schemeClr>
    </dgm:linClrLst>
    <dgm:effectClrLst/>
    <dgm:txLinClrLst/>
    <dgm:txFillClrLst meth="repeat">
      <a:schemeClr val="lt1"/>
    </dgm:txFillClrLst>
    <dgm:txEffectClrLst/>
  </dgm:styleLbl>
  <dgm:styleLbl name="alignNode1">
    <dgm:fillClrLst meth="repeat">
      <a:schemeClr val="lt1"/>
    </dgm:fillClrLst>
    <dgm:linClrLst meth="repeat">
      <a:schemeClr val="accent1">
        <a:shade val="80000"/>
      </a:schemeClr>
    </dgm:linClrLst>
    <dgm:effectClrLst/>
    <dgm:txLinClrLst/>
    <dgm:txFillClrLst meth="repeat">
      <a:schemeClr val="dk1"/>
    </dgm:txFillClrLst>
    <dgm:txEffectClrLst/>
  </dgm:styleLbl>
  <dgm:styleLbl name="asst0">
    <dgm:fillClrLst meth="repeat">
      <a:schemeClr val="lt1"/>
    </dgm:fillClrLst>
    <dgm:linClrLst meth="repeat">
      <a:schemeClr val="accent1">
        <a:shade val="80000"/>
      </a:schemeClr>
    </dgm:linClrLst>
    <dgm:effectClrLst/>
    <dgm:txLinClrLst/>
    <dgm:txFillClrLst meth="repeat">
      <a:schemeClr val="dk1"/>
    </dgm:txFillClrLst>
    <dgm:txEffectClrLst/>
  </dgm:styleLbl>
  <dgm:styleLbl name="asst1">
    <dgm:fillClrLst meth="repeat">
      <a:schemeClr val="lt1"/>
    </dgm:fillClrLst>
    <dgm:linClrLst meth="repeat">
      <a:schemeClr val="accent1">
        <a:shade val="80000"/>
      </a:schemeClr>
    </dgm:linClrLst>
    <dgm:effectClrLst/>
    <dgm:txLinClrLst/>
    <dgm:txFillClrLst meth="repeat">
      <a:schemeClr val="dk1"/>
    </dgm:txFillClrLst>
    <dgm:txEffectClrLst/>
  </dgm:styleLbl>
  <dgm:styleLbl name="asst2">
    <dgm:fillClrLst meth="repeat">
      <a:schemeClr val="lt1"/>
    </dgm:fillClrLst>
    <dgm:linClrLst meth="repeat">
      <a:schemeClr val="accent1">
        <a:shade val="80000"/>
      </a:schemeClr>
    </dgm:linClrLst>
    <dgm:effectClrLst/>
    <dgm:txLinClrLst/>
    <dgm:txFillClrLst meth="repeat">
      <a:schemeClr val="dk1"/>
    </dgm:txFillClrLst>
    <dgm:txEffectClrLst/>
  </dgm:styleLbl>
  <dgm:styleLbl name="asst3">
    <dgm:fillClrLst meth="repeat">
      <a:schemeClr val="lt1"/>
    </dgm:fillClrLst>
    <dgm:linClrLst meth="repeat">
      <a:schemeClr val="accent1">
        <a:shade val="80000"/>
      </a:schemeClr>
    </dgm:linClrLst>
    <dgm:effectClrLst/>
    <dgm:txLinClrLst/>
    <dgm:txFillClrLst meth="repeat">
      <a:schemeClr val="dk1"/>
    </dgm:txFillClrLst>
    <dgm:txEffectClrLst/>
  </dgm:styleLbl>
  <dgm:styleLbl name="asst4">
    <dgm:fillClrLst meth="repeat">
      <a:schemeClr val="lt1"/>
    </dgm:fillClrLst>
    <dgm:linClrLst meth="repeat">
      <a:schemeClr val="accent1">
        <a:shade val="80000"/>
      </a:schemeClr>
    </dgm:linClrLst>
    <dgm:effectClrLst/>
    <dgm:txLinClrLst/>
    <dgm:txFillClrLst meth="repeat">
      <a:schemeClr val="dk1"/>
    </dgm:txFillClrLst>
    <dgm:txEffectClrLst/>
  </dgm:styleLbl>
  <dgm:styleLbl name="bgAcc1">
    <dgm:fillClrLst meth="repeat">
      <a:schemeClr val="accent1">
        <a:alpha val="90000"/>
        <a:tint val="40000"/>
      </a:schemeClr>
    </dgm:fillClrLst>
    <dgm:linClrLst meth="repeat">
      <a:schemeClr val="accent1"/>
    </dgm:linClrLst>
    <dgm:effectClrLst/>
    <dgm:txLinClrLst/>
    <dgm:txFillClrLst meth="repeat">
      <a:schemeClr val="dk1"/>
    </dgm:txFillClrLst>
    <dgm:txEffectClrLst/>
  </dgm:styleLbl>
  <dgm:styleLbl name="bgAccFollowNode1">
    <dgm:fillClrLst meth="repeat">
      <a:schemeClr val="lt1">
        <a:alpha val="90000"/>
        <a:tint val="40000"/>
      </a:schemeClr>
    </dgm:fillClrLst>
    <dgm:linClrLst meth="repeat">
      <a:schemeClr val="accent1">
        <a:alpha val="90000"/>
      </a:schemeClr>
    </dgm:linClrLst>
    <dgm:effectClrLst/>
    <dgm:txLinClrLst/>
    <dgm:txFillClrLst meth="repeat">
      <a:schemeClr val="dk1"/>
    </dgm:txFillClrLst>
    <dgm:txEffectClrLst/>
  </dgm:styleLbl>
  <dgm:styleLbl name="bgImgPlace1">
    <dgm:fillClrLst meth="repeat">
      <a:schemeClr val="accent1">
        <a:tint val="40000"/>
      </a:schemeClr>
    </dgm:fillClrLst>
    <dgm:linClrLst meth="repeat">
      <a:schemeClr val="accent1">
        <a:shade val="80000"/>
      </a:schemeClr>
    </dgm:linClrLst>
    <dgm:effectClrLst/>
    <dgm:txLinClrLst/>
    <dgm:txFillClrLst meth="repeat">
      <a:schemeClr val="lt1"/>
    </dgm:txFillClrLst>
    <dgm:txEffectClrLst/>
  </dgm:styleLbl>
  <dgm:styleLbl name="bgShp">
    <dgm:fillClrLst meth="repeat">
      <a:schemeClr val="accent1">
        <a:tint val="40000"/>
      </a:schemeClr>
    </dgm:fillClrLst>
    <dgm:linClrLst meth="repeat">
      <a:schemeClr val="accent1"/>
    </dgm:linClrLst>
    <dgm:effectClrLst/>
    <dgm:txLinClrLst/>
    <dgm:txFillClrLst meth="repeat">
      <a:schemeClr val="dk1"/>
    </dgm:txFillClrLst>
    <dgm:txEffectClrLst/>
  </dgm:styleLbl>
  <dgm:styleLbl name="bgSibTrans2D1">
    <dgm:fillClrLst meth="repeat">
      <a:schemeClr val="accent1">
        <a:tint val="60000"/>
      </a:schemeClr>
    </dgm:fillClrLst>
    <dgm:linClrLst meth="repeat">
      <a:schemeClr val="accent1">
        <a:tint val="60000"/>
      </a:schemeClr>
    </dgm:linClrLst>
    <dgm:effectClrLst/>
    <dgm:txLinClrLst/>
    <dgm:txFillClrLst meth="repeat">
      <a:schemeClr val="dk1"/>
    </dgm:txFillClrLst>
    <dgm:txEffectClrLst/>
  </dgm:styleLbl>
  <dgm:styleLbl name="callout">
    <dgm:fillClrLst meth="repeat">
      <a:schemeClr val="accent1"/>
    </dgm:fillClrLst>
    <dgm:linClrLst meth="repeat">
      <a:schemeClr val="accent1"/>
    </dgm:linClrLst>
    <dgm:effectClrLst/>
    <dgm:txLinClrLst/>
    <dgm:txFillClrLst meth="repeat">
      <a:schemeClr val="tx1"/>
    </dgm:txFillClrLst>
    <dgm:txEffectClrLst/>
  </dgm:styleLbl>
  <dgm:styleLbl name="conFgAcc1">
    <dgm:fillClrLst meth="repeat">
      <a:schemeClr val="accent1">
        <a:alpha val="90000"/>
        <a:tint val="40000"/>
      </a:schemeClr>
    </dgm:fillClrLst>
    <dgm:linClrLst meth="repeat">
      <a:schemeClr val="accent1"/>
    </dgm:linClrLst>
    <dgm:effectClrLst/>
    <dgm:txLinClrLst/>
    <dgm:txFillClrLst meth="repeat">
      <a:schemeClr val="dk1"/>
    </dgm:txFillClrLst>
    <dgm:txEffectClrLst/>
  </dgm:styleLbl>
  <dgm:styleLbl name="dkBgShp">
    <dgm:fillClrLst meth="repeat">
      <a:schemeClr val="accent1">
        <a:shade val="80000"/>
      </a:schemeClr>
    </dgm:fillClrLst>
    <dgm:linClrLst meth="repeat">
      <a:schemeClr val="accent1"/>
    </dgm:linClrLst>
    <dgm:effectClrLst/>
    <dgm:txLinClrLst/>
    <dgm:txFillClrLst meth="repeat">
      <a:schemeClr val="lt1"/>
    </dgm:txFillClrLst>
    <dgm:txEffectClrLst/>
  </dgm:styleLbl>
  <dgm:styleLbl name="fgAcc0">
    <dgm:fillClrLst meth="repeat">
      <a:schemeClr val="accent1">
        <a:alpha val="90000"/>
        <a:tint val="40000"/>
      </a:schemeClr>
    </dgm:fillClrLst>
    <dgm:linClrLst meth="repeat">
      <a:schemeClr val="accent1"/>
    </dgm:linClrLst>
    <dgm:effectClrLst/>
    <dgm:txLinClrLst/>
    <dgm:txFillClrLst meth="repeat">
      <a:schemeClr val="dk1"/>
    </dgm:txFillClrLst>
    <dgm:txEffectClrLst/>
  </dgm:styleLbl>
  <dgm:styleLbl name="fgAcc1">
    <dgm:fillClrLst meth="repeat">
      <a:schemeClr val="accent1">
        <a:alpha val="90000"/>
        <a:tint val="40000"/>
      </a:schemeClr>
    </dgm:fillClrLst>
    <dgm:linClrLst meth="repeat">
      <a:schemeClr val="accent1"/>
    </dgm:linClrLst>
    <dgm:effectClrLst/>
    <dgm:txLinClrLst/>
    <dgm:txFillClrLst meth="repeat">
      <a:schemeClr val="dk1"/>
    </dgm:txFillClrLst>
    <dgm:txEffectClrLst/>
  </dgm:styleLbl>
  <dgm:styleLbl name="fgAcc2">
    <dgm:fillClrLst meth="repeat">
      <a:schemeClr val="accent1">
        <a:alpha val="90000"/>
        <a:tint val="40000"/>
      </a:schemeClr>
    </dgm:fillClrLst>
    <dgm:linClrLst meth="repeat">
      <a:schemeClr val="accent1"/>
    </dgm:linClrLst>
    <dgm:effectClrLst/>
    <dgm:txLinClrLst/>
    <dgm:txFillClrLst meth="repeat">
      <a:schemeClr val="dk1"/>
    </dgm:txFillClrLst>
    <dgm:txEffectClrLst/>
  </dgm:styleLbl>
  <dgm:styleLbl name="fgAcc3">
    <dgm:fillClrLst meth="repeat">
      <a:schemeClr val="accent1">
        <a:alpha val="90000"/>
        <a:tint val="40000"/>
      </a:schemeClr>
    </dgm:fillClrLst>
    <dgm:linClrLst meth="repeat">
      <a:schemeClr val="accent1"/>
    </dgm:linClrLst>
    <dgm:effectClrLst/>
    <dgm:txLinClrLst/>
    <dgm:txFillClrLst meth="repeat">
      <a:schemeClr val="dk1"/>
    </dgm:txFillClrLst>
    <dgm:txEffectClrLst/>
  </dgm:styleLbl>
  <dgm:styleLbl name="fgAcc4">
    <dgm:fillClrLst meth="repeat">
      <a:schemeClr val="accent1">
        <a:alpha val="90000"/>
        <a:tint val="40000"/>
      </a:schemeClr>
    </dgm:fillClrLst>
    <dgm:linClrLst meth="repeat">
      <a:schemeClr val="accent1"/>
    </dgm:linClrLst>
    <dgm:effectClrLst/>
    <dgm:txLinClrLst/>
    <dgm:txFillClrLst meth="repeat">
      <a:schemeClr val="dk1"/>
    </dgm:txFillClrLst>
    <dgm:txEffectClrLst/>
  </dgm:styleLbl>
  <dgm:styleLbl name="fgAccFollowNode1">
    <dgm:fillClrLst meth="repeat">
      <a:schemeClr val="lt1">
        <a:alpha val="90000"/>
        <a:tint val="40000"/>
      </a:schemeClr>
    </dgm:fillClrLst>
    <dgm:linClrLst meth="repeat">
      <a:schemeClr val="accent1">
        <a:alpha val="90000"/>
      </a:schemeClr>
    </dgm:linClrLst>
    <dgm:effectClrLst/>
    <dgm:txLinClrLst/>
    <dgm:txFillClrLst meth="repeat">
      <a:schemeClr val="dk1"/>
    </dgm:txFillClrLst>
    <dgm:txEffectClrLst/>
  </dgm:styleLbl>
  <dgm:styleLbl name="fgImgPlace1">
    <dgm:fillClrLst meth="repeat">
      <a:schemeClr val="accent1">
        <a:tint val="40000"/>
      </a:schemeClr>
    </dgm:fillClrLst>
    <dgm:linClrLst meth="repeat">
      <a:schemeClr val="accent1">
        <a:shade val="80000"/>
      </a:schemeClr>
    </dgm:linClrLst>
    <dgm:effectClrLst/>
    <dgm:txLinClrLst/>
    <dgm:txFillClrLst meth="repeat">
      <a:schemeClr val="lt1"/>
    </dgm:txFillClrLst>
    <dgm:txEffectClrLst/>
  </dgm:styleLbl>
  <dgm:styleLbl name="fgShp">
    <dgm:fillClrLst meth="repeat">
      <a:schemeClr val="accent1">
        <a:tint val="60000"/>
      </a:schemeClr>
    </dgm:fillClrLst>
    <dgm:linClrLst meth="repeat">
      <a:schemeClr val="lt1"/>
    </dgm:linClrLst>
    <dgm:effectClrLst/>
    <dgm:txLinClrLst/>
    <dgm:txFillClrLst meth="repeat">
      <a:schemeClr val="dk1"/>
    </dgm:txFillClrLst>
    <dgm:txEffectClrLst/>
  </dgm:styleLbl>
  <dgm:styleLbl name="fgSibTrans2D1">
    <dgm:fillClrLst meth="repeat">
      <a:schemeClr val="accent1">
        <a:tint val="60000"/>
      </a:schemeClr>
    </dgm:fillClrLst>
    <dgm:linClrLst meth="repeat">
      <a:schemeClr val="accent1">
        <a:tint val="60000"/>
      </a:schemeClr>
    </dgm:linClrLst>
    <dgm:effectClrLst/>
    <dgm:txLinClrLst/>
    <dgm:txFillClrLst meth="repeat">
      <a:schemeClr val="dk1"/>
    </dgm:txFillClrLst>
    <dgm:txEffectClrLst/>
  </dgm:styleLbl>
  <dgm:styleLbl name="lnNode1">
    <dgm:fillClrLst meth="repeat">
      <a:schemeClr val="lt1"/>
    </dgm:fillClrLst>
    <dgm:linClrLst meth="repeat">
      <a:schemeClr val="accent1">
        <a:shade val="80000"/>
      </a:schemeClr>
    </dgm:linClrLst>
    <dgm:effectClrLst/>
    <dgm:txLinClrLst/>
    <dgm:txFillClrLst meth="repeat">
      <a:schemeClr val="dk1"/>
    </dgm:txFillClrLst>
    <dgm:txEffectClrLst/>
  </dgm:styleLbl>
  <dgm:styleLbl name="node0">
    <dgm:fillClrLst meth="repeat">
      <a:schemeClr val="lt1"/>
    </dgm:fillClrLst>
    <dgm:linClrLst meth="repeat">
      <a:schemeClr val="accent1">
        <a:shade val="80000"/>
      </a:schemeClr>
    </dgm:linClrLst>
    <dgm:effectClrLst/>
    <dgm:txLinClrLst/>
    <dgm:txFillClrLst meth="repeat">
      <a:schemeClr val="dk1"/>
    </dgm:txFillClrLst>
    <dgm:txEffectClrLst/>
  </dgm:styleLbl>
  <dgm:styleLbl name="node1">
    <dgm:fillClrLst meth="repeat">
      <a:schemeClr val="lt1"/>
    </dgm:fillClrLst>
    <dgm:linClrLst meth="repeat">
      <a:schemeClr val="accent1">
        <a:shade val="80000"/>
      </a:schemeClr>
    </dgm:linClrLst>
    <dgm:effectClrLst/>
    <dgm:txLinClrLst/>
    <dgm:txFillClrLst meth="repeat">
      <a:schemeClr val="dk1"/>
    </dgm:txFillClrLst>
    <dgm:txEffectClrLst/>
  </dgm:styleLbl>
  <dgm:styleLbl name="node2">
    <dgm:fillClrLst meth="repeat">
      <a:schemeClr val="lt1"/>
    </dgm:fillClrLst>
    <dgm:linClrLst meth="repeat">
      <a:schemeClr val="accent1">
        <a:shade val="80000"/>
      </a:schemeClr>
    </dgm:linClrLst>
    <dgm:effectClrLst/>
    <dgm:txLinClrLst/>
    <dgm:txFillClrLst meth="repeat">
      <a:schemeClr val="dk1"/>
    </dgm:txFillClrLst>
    <dgm:txEffectClrLst/>
  </dgm:styleLbl>
  <dgm:styleLbl name="node3">
    <dgm:fillClrLst meth="repeat">
      <a:schemeClr val="lt1"/>
    </dgm:fillClrLst>
    <dgm:linClrLst meth="repeat">
      <a:schemeClr val="accent1">
        <a:shade val="80000"/>
      </a:schemeClr>
    </dgm:linClrLst>
    <dgm:effectClrLst/>
    <dgm:txLinClrLst/>
    <dgm:txFillClrLst meth="repeat">
      <a:schemeClr val="dk1"/>
    </dgm:txFillClrLst>
    <dgm:txEffectClrLst/>
  </dgm:styleLbl>
  <dgm:styleLbl name="node4">
    <dgm:fillClrLst meth="repeat">
      <a:schemeClr val="lt1"/>
    </dgm:fillClrLst>
    <dgm:linClrLst meth="repeat">
      <a:schemeClr val="accent1">
        <a:shade val="80000"/>
      </a:schemeClr>
    </dgm:linClrLst>
    <dgm:effectClrLst/>
    <dgm:txLinClrLst/>
    <dgm:txFillClrLst meth="repeat">
      <a:schemeClr val="dk1"/>
    </dgm:txFillClrLst>
    <dgm:txEffectClrLst/>
  </dgm:styleLbl>
  <dgm:styleLbl name="parChTrans1D1">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2">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3">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parChTrans1D4">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parChTrans2D1">
    <dgm:fillClrLst meth="repeat">
      <a:schemeClr val="accent1">
        <a:tint val="60000"/>
      </a:schemeClr>
    </dgm:fillClrLst>
    <dgm:linClrLst meth="repeat">
      <a:schemeClr val="accent1">
        <a:tint val="60000"/>
      </a:schemeClr>
    </dgm:linClrLst>
    <dgm:effectClrLst/>
    <dgm:txLinClrLst/>
    <dgm:txFillClrLst/>
    <dgm:txEffectClrLst/>
  </dgm:styleLbl>
  <dgm:styleLbl name="parChTrans2D2">
    <dgm:fillClrLst meth="repeat">
      <a:schemeClr val="accent1"/>
    </dgm:fillClrLst>
    <dgm:linClrLst meth="repeat">
      <a:schemeClr val="accent1"/>
    </dgm:linClrLst>
    <dgm:effectClrLst/>
    <dgm:txLinClrLst/>
    <dgm:txFillClrLst/>
    <dgm:txEffectClrLst/>
  </dgm:styleLbl>
  <dgm:styleLbl name="parChTrans2D3">
    <dgm:fillClrLst meth="repeat">
      <a:schemeClr val="accent1"/>
    </dgm:fillClrLst>
    <dgm:linClrLst meth="repeat">
      <a:schemeClr val="accent1"/>
    </dgm:linClrLst>
    <dgm:effectClrLst/>
    <dgm:txLinClrLst/>
    <dgm:txFillClrLst/>
    <dgm:txEffectClrLst/>
  </dgm:styleLbl>
  <dgm:styleLbl name="parChTrans2D4">
    <dgm:fillClrLst meth="repeat">
      <a:schemeClr val="accent1"/>
    </dgm:fillClrLst>
    <dgm:linClrLst meth="repeat">
      <a:schemeClr val="accent1"/>
    </dgm:linClrLst>
    <dgm:effectClrLst/>
    <dgm:txLinClrLst/>
    <dgm:txFillClrLst meth="repeat">
      <a:schemeClr val="lt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styleLbl name="sibTrans1D1">
    <dgm:fillClrLst meth="repeat">
      <a:schemeClr val="accent1"/>
    </dgm:fillClrLst>
    <dgm:linClrLst meth="repeat">
      <a:schemeClr val="accent1"/>
    </dgm:linClrLst>
    <dgm:effectClrLst/>
    <dgm:txLinClrLst/>
    <dgm:txFillClrLst meth="repeat">
      <a:schemeClr val="tx1"/>
    </dgm:txFillClrLst>
    <dgm:txEffectClrLst/>
  </dgm:styleLbl>
  <dgm:styleLbl name="sibTrans2D1">
    <dgm:fillClrLst meth="repeat">
      <a:schemeClr val="accent1">
        <a:tint val="60000"/>
      </a:schemeClr>
    </dgm:fillClrLst>
    <dgm:linClrLst meth="repeat">
      <a:schemeClr val="accent1">
        <a:tint val="60000"/>
      </a:schemeClr>
    </dgm:linClrLst>
    <dgm:effectClrLst/>
    <dgm:txLinClrLst/>
    <dgm:txFillClrLst meth="repeat">
      <a:schemeClr val="dk1"/>
    </dgm:txFillClrLst>
    <dgm:txEffectClrLst/>
  </dgm:styleLbl>
  <dgm:styleLbl name="solidAlignAcc1">
    <dgm:fillClrLst meth="repeat">
      <a:schemeClr val="lt1"/>
    </dgm:fillClrLst>
    <dgm:linClrLst meth="repeat">
      <a:schemeClr val="accent1"/>
    </dgm:linClrLst>
    <dgm:effectClrLst/>
    <dgm:txLinClrLst/>
    <dgm:txFillClrLst meth="repeat">
      <a:schemeClr val="dk1"/>
    </dgm:txFillClrLst>
    <dgm:txEffectClrLst/>
  </dgm:styleLbl>
  <dgm:styleLbl name="solidBgAcc1">
    <dgm:fillClrLst meth="repeat">
      <a:schemeClr val="lt1"/>
    </dgm:fillClrLst>
    <dgm:linClrLst meth="repeat">
      <a:schemeClr val="accent1"/>
    </dgm:linClrLst>
    <dgm:effectClrLst/>
    <dgm:txLinClrLst/>
    <dgm:txFillClrLst meth="repeat">
      <a:schemeClr val="dk1"/>
    </dgm:txFillClrLst>
    <dgm:txEffectClrLst/>
  </dgm:styleLbl>
  <dgm:styleLbl name="solidFgAcc1">
    <dgm:fillClrLst meth="repeat">
      <a:schemeClr val="lt1"/>
    </dgm:fillClrLst>
    <dgm:linClrLst meth="repeat">
      <a:schemeClr val="accent1"/>
    </dgm:linClrLst>
    <dgm:effectClrLst/>
    <dgm:txLinClrLst/>
    <dgm:txFillClrLst meth="repeat">
      <a:schemeClr val="dk1"/>
    </dgm:txFillClrLst>
    <dgm:txEffectClrLst/>
  </dgm:styleLbl>
  <dgm:styleLbl name="trAlignAcc1">
    <dgm:fillClrLst meth="repeat">
      <a:schemeClr val="accent1">
        <a:alpha val="40000"/>
        <a:tint val="40000"/>
      </a:schemeClr>
    </dgm:fillClrLst>
    <dgm:linClrLst meth="repeat">
      <a:schemeClr val="accent1"/>
    </dgm:linClrLst>
    <dgm:effectClrLst/>
    <dgm:txLinClrLst/>
    <dgm:txFillClrLst meth="repeat">
      <a:schemeClr val="dk1"/>
    </dgm:txFillClrLst>
    <dgm:txEffectClrLst/>
  </dgm:styleLbl>
  <dgm:styleLbl name="trBgShp">
    <dgm:fillClrLst meth="repeat">
      <a:schemeClr val="accent1">
        <a:tint val="50000"/>
        <a:alpha val="40000"/>
      </a:schemeClr>
    </dgm:fillClrLst>
    <dgm:linClrLst meth="repeat">
      <a:schemeClr val="accent1"/>
    </dgm:linClrLst>
    <dgm:effectClrLst/>
    <dgm:txLinClrLst/>
    <dgm:txFillClrLst meth="repeat">
      <a:schemeClr val="lt1"/>
    </dgm:txFillClrLst>
    <dgm:txEffectClrLst/>
  </dgm:styleLbl>
  <dgm:styleLbl name="vennNode1">
    <dgm:fillClrLst meth="repeat">
      <a:schemeClr val="lt1">
        <a:alpha val="50000"/>
      </a:schemeClr>
    </dgm:fillClrLst>
    <dgm:linClrLst meth="repeat">
      <a:schemeClr val="accent1">
        <a:shade val="80000"/>
      </a:schemeClr>
    </dgm:linClrLst>
    <dgm:effectClrLst/>
    <dgm:txLinClrLst/>
    <dgm:txFillClrLst/>
    <dgm:txEffectClrLst/>
  </dgm:styleLbl>
</dgm:colorsDef>
</file>

<file path=ppt/diagrams/colors8.xml><?xml version="1.0" encoding="utf-8"?>
<dgm:colorsDef xmlns:dgm="http://schemas.openxmlformats.org/drawingml/2006/diagram" xmlns:a="http://schemas.openxmlformats.org/drawingml/2006/main" uniqueId="urn:microsoft.com/office/officeart/2005/8/colors/colorful2">
  <dgm:title val=""/>
  <dgm:desc val=""/>
  <dgm:catLst>
    <dgm:cat type="colorful" pri="10200"/>
  </dgm:catLst>
  <dgm:styleLbl name="node0">
    <dgm:fillClrLst meth="repeat">
      <a:schemeClr val="accent1"/>
    </dgm:fillClrLst>
    <dgm:linClrLst meth="repeat">
      <a:schemeClr val="lt1"/>
    </dgm:linClrLst>
    <dgm:effectClrLst/>
    <dgm:txLinClrLst/>
    <dgm:txFillClrLst/>
    <dgm:txEffectClrLst/>
  </dgm:styleLbl>
  <dgm:styleLbl name="node1">
    <dgm:fillClrLst>
      <a:schemeClr val="accent2"/>
      <a:schemeClr val="accent3"/>
    </dgm:fillClrLst>
    <dgm:linClrLst meth="repeat">
      <a:schemeClr val="lt1"/>
    </dgm:linClrLst>
    <dgm:effectClrLst/>
    <dgm:txLinClrLst/>
    <dgm:txFillClrLst/>
    <dgm:txEffectClrLst/>
  </dgm:styleLbl>
  <dgm:styleLbl name="alignNode1">
    <dgm:fillClrLst>
      <a:schemeClr val="accent2"/>
      <a:schemeClr val="accent3"/>
    </dgm:fillClrLst>
    <dgm:linClrLst>
      <a:schemeClr val="accent2"/>
      <a:schemeClr val="accent3"/>
    </dgm:linClrLst>
    <dgm:effectClrLst/>
    <dgm:txLinClrLst/>
    <dgm:txFillClrLst/>
    <dgm:txEffectClrLst/>
  </dgm:styleLbl>
  <dgm:styleLbl name="lnNode1">
    <dgm:fillClrLst>
      <a:schemeClr val="accent2"/>
      <a:schemeClr val="accent3"/>
    </dgm:fillClrLst>
    <dgm:linClrLst meth="repeat">
      <a:schemeClr val="lt1"/>
    </dgm:linClrLst>
    <dgm:effectClrLst/>
    <dgm:txLinClrLst/>
    <dgm:txFillClrLst/>
    <dgm:txEffectClrLst/>
  </dgm:styleLbl>
  <dgm:styleLbl name="vennNode1">
    <dgm:fillClrLst>
      <a:schemeClr val="accent2">
        <a:alpha val="50000"/>
      </a:schemeClr>
      <a:schemeClr val="accent3">
        <a:alpha val="50000"/>
      </a:schemeClr>
    </dgm:fillClrLst>
    <dgm:linClrLst meth="repeat">
      <a:schemeClr val="lt1"/>
    </dgm:linClrLst>
    <dgm:effectClrLst/>
    <dgm:txLinClrLst/>
    <dgm:txFillClrLst/>
    <dgm:txEffectClrLst/>
  </dgm:styleLbl>
  <dgm:styleLbl name="node2">
    <dgm:fillClrLst>
      <a:schemeClr val="accent3"/>
    </dgm:fillClrLst>
    <dgm:linClrLst meth="repeat">
      <a:schemeClr val="lt1"/>
    </dgm:linClrLst>
    <dgm:effectClrLst/>
    <dgm:txLinClrLst/>
    <dgm:txFillClrLst/>
    <dgm:txEffectClrLst/>
  </dgm:styleLbl>
  <dgm:styleLbl name="node3">
    <dgm:fillClrLst>
      <a:schemeClr val="accent4"/>
    </dgm:fillClrLst>
    <dgm:linClrLst meth="repeat">
      <a:schemeClr val="lt1"/>
    </dgm:linClrLst>
    <dgm:effectClrLst/>
    <dgm:txLinClrLst/>
    <dgm:txFillClrLst/>
    <dgm:txEffectClrLst/>
  </dgm:styleLbl>
  <dgm:styleLbl name="node4">
    <dgm:fillClrLst>
      <a:schemeClr val="accent5"/>
    </dgm:fillClrLst>
    <dgm:linClrLst meth="repeat">
      <a:schemeClr val="lt1"/>
    </dgm:linClrLst>
    <dgm:effectClrLst/>
    <dgm:txLinClrLst/>
    <dgm:txFillClrLst/>
    <dgm:txEffectClrLst/>
  </dgm:styleLbl>
  <dgm:styleLbl name="fgImgPlace1">
    <dgm:fillClrLst>
      <a:schemeClr val="accent2">
        <a:tint val="50000"/>
      </a:schemeClr>
      <a:schemeClr val="accent3">
        <a:tint val="50000"/>
      </a:schemeClr>
    </dgm:fillClrLst>
    <dgm:linClrLst meth="repeat">
      <a:schemeClr val="lt1"/>
    </dgm:linClrLst>
    <dgm:effectClrLst/>
    <dgm:txLinClrLst/>
    <dgm:txFillClrLst meth="repeat">
      <a:schemeClr val="lt1"/>
    </dgm:txFillClrLst>
    <dgm:txEffectClrLst/>
  </dgm:styleLbl>
  <dgm:styleLbl name="alignImgPlace1">
    <dgm:fillClrLst>
      <a:schemeClr val="accent2">
        <a:tint val="50000"/>
      </a:schemeClr>
      <a:schemeClr val="accent3">
        <a:tint val="20000"/>
      </a:schemeClr>
    </dgm:fillClrLst>
    <dgm:linClrLst meth="repeat">
      <a:schemeClr val="lt1"/>
    </dgm:linClrLst>
    <dgm:effectClrLst/>
    <dgm:txLinClrLst/>
    <dgm:txFillClrLst meth="repeat">
      <a:schemeClr val="lt1"/>
    </dgm:txFillClrLst>
    <dgm:txEffectClrLst/>
  </dgm:styleLbl>
  <dgm:styleLbl name="bgImgPlace1">
    <dgm:fillClrLst>
      <a:schemeClr val="accent2">
        <a:tint val="50000"/>
      </a:schemeClr>
      <a:schemeClr val="accent3">
        <a:tint val="20000"/>
      </a:schemeClr>
    </dgm:fillClrLst>
    <dgm:linClrLst meth="repeat">
      <a:schemeClr val="lt1"/>
    </dgm:linClrLst>
    <dgm:effectClrLst/>
    <dgm:txLinClrLst/>
    <dgm:txFillClrLst meth="repeat">
      <a:schemeClr val="lt1"/>
    </dgm:txFillClrLst>
    <dgm:txEffectClrLst/>
  </dgm:styleLbl>
  <dgm:styleLbl name="sibTrans2D1">
    <dgm:fillClrLst>
      <a:schemeClr val="accent2"/>
      <a:schemeClr val="accent3"/>
    </dgm:fillClrLst>
    <dgm:linClrLst meth="repeat">
      <a:schemeClr val="lt1"/>
    </dgm:linClrLst>
    <dgm:effectClrLst/>
    <dgm:txLinClrLst/>
    <dgm:txFillClrLst/>
    <dgm:txEffectClrLst/>
  </dgm:styleLbl>
  <dgm:styleLbl name="fgSibTrans2D1">
    <dgm:fillClrLst>
      <a:schemeClr val="accent2"/>
      <a:schemeClr val="accent3"/>
    </dgm:fillClrLst>
    <dgm:linClrLst meth="repeat">
      <a:schemeClr val="lt1"/>
    </dgm:linClrLst>
    <dgm:effectClrLst/>
    <dgm:txLinClrLst/>
    <dgm:txFillClrLst meth="repeat">
      <a:schemeClr val="lt1"/>
    </dgm:txFillClrLst>
    <dgm:txEffectClrLst/>
  </dgm:styleLbl>
  <dgm:styleLbl name="bgSibTrans2D1">
    <dgm:fillClrLst>
      <a:schemeClr val="accent2"/>
      <a:schemeClr val="accent3"/>
    </dgm:fillClrLst>
    <dgm:linClrLst meth="repeat">
      <a:schemeClr val="lt1"/>
    </dgm:linClrLst>
    <dgm:effectClrLst/>
    <dgm:txLinClrLst/>
    <dgm:txFillClrLst meth="repeat">
      <a:schemeClr val="lt1"/>
    </dgm:txFillClrLst>
    <dgm:txEffectClrLst/>
  </dgm:styleLbl>
  <dgm:styleLbl name="sibTrans1D1">
    <dgm:fillClrLst/>
    <dgm:linClrLst>
      <a:schemeClr val="accent2"/>
      <a:schemeClr val="accent3"/>
    </dgm:linClrLst>
    <dgm:effectClrLst/>
    <dgm:txLinClrLst/>
    <dgm:txFillClrLst meth="repeat">
      <a:schemeClr val="tx1"/>
    </dgm:txFillClrLst>
    <dgm:txEffectClrLst/>
  </dgm:styleLbl>
  <dgm:styleLbl name="callout">
    <dgm:fillClrLst meth="repeat">
      <a:schemeClr val="accent2"/>
    </dgm:fillClrLst>
    <dgm:linClrLst meth="repeat">
      <a:schemeClr val="accent2">
        <a:tint val="50000"/>
      </a:schemeClr>
    </dgm:linClrLst>
    <dgm:effectClrLst/>
    <dgm:txLinClrLst/>
    <dgm:txFillClrLst meth="repeat">
      <a:schemeClr val="tx1"/>
    </dgm:txFillClrLst>
    <dgm:txEffectClrLst/>
  </dgm:styleLbl>
  <dgm:styleLbl name="asst0">
    <dgm:fillClrLst meth="repeat">
      <a:schemeClr val="accent2"/>
    </dgm:fillClrLst>
    <dgm:linClrLst meth="repeat">
      <a:schemeClr val="lt1">
        <a:shade val="80000"/>
      </a:schemeClr>
    </dgm:linClrLst>
    <dgm:effectClrLst/>
    <dgm:txLinClrLst/>
    <dgm:txFillClrLst/>
    <dgm:txEffectClrLst/>
  </dgm:styleLbl>
  <dgm:styleLbl name="asst1">
    <dgm:fillClrLst meth="repeat">
      <a:schemeClr val="accent3"/>
    </dgm:fillClrLst>
    <dgm:linClrLst meth="repeat">
      <a:schemeClr val="lt1">
        <a:shade val="80000"/>
      </a:schemeClr>
    </dgm:linClrLst>
    <dgm:effectClrLst/>
    <dgm:txLinClrLst/>
    <dgm:txFillClrLst/>
    <dgm:txEffectClrLst/>
  </dgm:styleLbl>
  <dgm:styleLbl name="asst2">
    <dgm:fillClrLst>
      <a:schemeClr val="accent4"/>
    </dgm:fillClrLst>
    <dgm:linClrLst meth="repeat">
      <a:schemeClr val="lt1"/>
    </dgm:linClrLst>
    <dgm:effectClrLst/>
    <dgm:txLinClrLst/>
    <dgm:txFillClrLst/>
    <dgm:txEffectClrLst/>
  </dgm:styleLbl>
  <dgm:styleLbl name="asst3">
    <dgm:fillClrLst>
      <a:schemeClr val="accent5"/>
    </dgm:fillClrLst>
    <dgm:linClrLst meth="repeat">
      <a:schemeClr val="lt1"/>
    </dgm:linClrLst>
    <dgm:effectClrLst/>
    <dgm:txLinClrLst/>
    <dgm:txFillClrLst/>
    <dgm:txEffectClrLst/>
  </dgm:styleLbl>
  <dgm:styleLbl name="asst4">
    <dgm:fillClrLst>
      <a:schemeClr val="accent6"/>
    </dgm:fillClrLst>
    <dgm:linClrLst meth="repeat">
      <a:schemeClr val="lt1"/>
    </dgm:linClrLst>
    <dgm:effectClrLst/>
    <dgm:txLinClrLst/>
    <dgm:txFillClrLst/>
    <dgm:txEffectClrLst/>
  </dgm:styleLbl>
  <dgm:styleLbl name="parChTrans2D1">
    <dgm:fillClrLst meth="repeat">
      <a:schemeClr val="accent2"/>
    </dgm:fillClrLst>
    <dgm:linClrLst meth="repeat">
      <a:schemeClr val="lt1"/>
    </dgm:linClrLst>
    <dgm:effectClrLst/>
    <dgm:txLinClrLst/>
    <dgm:txFillClrLst meth="repeat">
      <a:schemeClr val="lt1"/>
    </dgm:txFillClrLst>
    <dgm:txEffectClrLst/>
  </dgm:styleLbl>
  <dgm:styleLbl name="parChTrans2D2">
    <dgm:fillClrLst meth="repeat">
      <a:schemeClr val="accent3"/>
    </dgm:fillClrLst>
    <dgm:linClrLst meth="repeat">
      <a:schemeClr val="lt1"/>
    </dgm:linClrLst>
    <dgm:effectClrLst/>
    <dgm:txLinClrLst/>
    <dgm:txFillClrLst/>
    <dgm:txEffectClrLst/>
  </dgm:styleLbl>
  <dgm:styleLbl name="parChTrans2D3">
    <dgm:fillClrLst meth="repeat">
      <a:schemeClr val="accent4"/>
    </dgm:fillClrLst>
    <dgm:linClrLst meth="repeat">
      <a:schemeClr val="lt1"/>
    </dgm:linClrLst>
    <dgm:effectClrLst/>
    <dgm:txLinClrLst/>
    <dgm:txFillClrLst/>
    <dgm:txEffectClrLst/>
  </dgm:styleLbl>
  <dgm:styleLbl name="parChTrans2D4">
    <dgm:fillClrLst meth="repeat">
      <a:schemeClr val="accent5"/>
    </dgm:fillClrLst>
    <dgm:linClrLst meth="repeat">
      <a:schemeClr val="lt1"/>
    </dgm:linClrLst>
    <dgm:effectClrLst/>
    <dgm:txLinClrLst/>
    <dgm:txFillClrLst meth="repeat">
      <a:schemeClr val="lt1"/>
    </dgm:txFillClrLst>
    <dgm:txEffectClrLst/>
  </dgm:styleLbl>
  <dgm:styleLbl name="parChTrans1D1">
    <dgm:fillClrLst meth="repeat">
      <a:schemeClr val="accent2"/>
    </dgm:fillClrLst>
    <dgm:linClrLst meth="repeat">
      <a:schemeClr val="accent2"/>
    </dgm:linClrLst>
    <dgm:effectClrLst/>
    <dgm:txLinClrLst/>
    <dgm:txFillClrLst meth="repeat">
      <a:schemeClr val="tx1"/>
    </dgm:txFillClrLst>
    <dgm:txEffectClrLst/>
  </dgm:styleLbl>
  <dgm:styleLbl name="parChTrans1D2">
    <dgm:fillClrLst meth="repeat">
      <a:schemeClr val="accent2">
        <a:tint val="90000"/>
      </a:schemeClr>
    </dgm:fillClrLst>
    <dgm:linClrLst meth="repeat">
      <a:schemeClr val="accent3"/>
    </dgm:linClrLst>
    <dgm:effectClrLst/>
    <dgm:txLinClrLst/>
    <dgm:txFillClrLst meth="repeat">
      <a:schemeClr val="tx1"/>
    </dgm:txFillClrLst>
    <dgm:txEffectClrLst/>
  </dgm:styleLbl>
  <dgm:styleLbl name="parChTrans1D3">
    <dgm:fillClrLst meth="repeat">
      <a:schemeClr val="accent2">
        <a:tint val="70000"/>
      </a:schemeClr>
    </dgm:fillClrLst>
    <dgm:linClrLst meth="repeat">
      <a:schemeClr val="accent4"/>
    </dgm:linClrLst>
    <dgm:effectClrLst/>
    <dgm:txLinClrLst/>
    <dgm:txFillClrLst meth="repeat">
      <a:schemeClr val="tx1"/>
    </dgm:txFillClrLst>
    <dgm:txEffectClrLst/>
  </dgm:styleLbl>
  <dgm:styleLbl name="parChTrans1D4">
    <dgm:fillClrLst meth="repeat">
      <a:schemeClr val="accent2">
        <a:tint val="50000"/>
      </a:schemeClr>
    </dgm:fillClrLst>
    <dgm:linClrLst meth="repeat">
      <a:schemeClr val="accent5"/>
    </dgm:linClrLst>
    <dgm:effectClrLst/>
    <dgm:txLinClrLst/>
    <dgm:txFillClrLst meth="repeat">
      <a:schemeClr val="tx1"/>
    </dgm:txFillClrLst>
    <dgm:txEffectClrLst/>
  </dgm:styleLbl>
  <dgm:styleLbl name="fgAcc1">
    <dgm:fillClrLst meth="repeat">
      <a:schemeClr val="lt1">
        <a:alpha val="90000"/>
      </a:schemeClr>
    </dgm:fillClrLst>
    <dgm:linClrLst>
      <a:schemeClr val="accent2"/>
      <a:schemeClr val="accent3"/>
    </dgm:linClrLst>
    <dgm:effectClrLst/>
    <dgm:txLinClrLst/>
    <dgm:txFillClrLst meth="repeat">
      <a:schemeClr val="dk1"/>
    </dgm:txFillClrLst>
    <dgm:txEffectClrLst/>
  </dgm:styleLbl>
  <dgm:styleLbl name="conFgAcc1">
    <dgm:fillClrLst meth="repeat">
      <a:schemeClr val="lt1">
        <a:alpha val="90000"/>
      </a:schemeClr>
    </dgm:fillClrLst>
    <dgm:linClrLst>
      <a:schemeClr val="accent2"/>
      <a:schemeClr val="accent3"/>
    </dgm:linClrLst>
    <dgm:effectClrLst/>
    <dgm:txLinClrLst/>
    <dgm:txFillClrLst meth="repeat">
      <a:schemeClr val="dk1"/>
    </dgm:txFillClrLst>
    <dgm:txEffectClrLst/>
  </dgm:styleLbl>
  <dgm:styleLbl name="alignAcc1">
    <dgm:fillClrLst meth="repeat">
      <a:schemeClr val="lt1">
        <a:alpha val="90000"/>
      </a:schemeClr>
    </dgm:fillClrLst>
    <dgm:linClrLst>
      <a:schemeClr val="accent2"/>
      <a:schemeClr val="accent3"/>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2"/>
    </dgm:linClrLst>
    <dgm:effectClrLst/>
    <dgm:txLinClrLst/>
    <dgm:txFillClrLst meth="repeat">
      <a:schemeClr val="dk1"/>
    </dgm:txFillClrLst>
    <dgm:txEffectClrLst/>
  </dgm:styleLbl>
  <dgm:styleLbl name="bgAcc1">
    <dgm:fillClrLst meth="repeat">
      <a:schemeClr val="lt1">
        <a:alpha val="90000"/>
      </a:schemeClr>
    </dgm:fillClrLst>
    <dgm:linClrLst>
      <a:schemeClr val="accent2"/>
      <a:schemeClr val="accent3"/>
    </dgm:linClrLst>
    <dgm:effectClrLst/>
    <dgm:txLinClrLst/>
    <dgm:txFillClrLst meth="repeat">
      <a:schemeClr val="dk1"/>
    </dgm:txFillClrLst>
    <dgm:txEffectClrLst/>
  </dgm:styleLbl>
  <dgm:styleLbl name="solidFgAcc1">
    <dgm:fillClrLst meth="repeat">
      <a:schemeClr val="lt1"/>
    </dgm:fillClrLst>
    <dgm:linClrLst>
      <a:schemeClr val="accent2"/>
      <a:schemeClr val="accent3"/>
    </dgm:linClrLst>
    <dgm:effectClrLst/>
    <dgm:txLinClrLst/>
    <dgm:txFillClrLst meth="repeat">
      <a:schemeClr val="dk1"/>
    </dgm:txFillClrLst>
    <dgm:txEffectClrLst/>
  </dgm:styleLbl>
  <dgm:styleLbl name="solidAlignAcc1">
    <dgm:fillClrLst meth="repeat">
      <a:schemeClr val="lt1"/>
    </dgm:fillClrLst>
    <dgm:linClrLst>
      <a:schemeClr val="accent2"/>
      <a:schemeClr val="accent3"/>
    </dgm:linClrLst>
    <dgm:effectClrLst/>
    <dgm:txLinClrLst/>
    <dgm:txFillClrLst meth="repeat">
      <a:schemeClr val="dk1"/>
    </dgm:txFillClrLst>
    <dgm:txEffectClrLst/>
  </dgm:styleLbl>
  <dgm:styleLbl name="solidBgAcc1">
    <dgm:fillClrLst meth="repeat">
      <a:schemeClr val="lt1"/>
    </dgm:fillClrLst>
    <dgm:linClrLst>
      <a:schemeClr val="accent2"/>
      <a:schemeClr val="accent3"/>
    </dgm:linClrLst>
    <dgm:effectClrLst/>
    <dgm:txLinClrLst/>
    <dgm:txFillClrLst meth="repeat">
      <a:schemeClr val="dk1"/>
    </dgm:txFillClrLst>
    <dgm:txEffectClrLst/>
  </dgm:styleLbl>
  <dgm:styleLbl name="fgAccFollowNode1">
    <dgm:fillClrLst>
      <a:schemeClr val="accent2">
        <a:tint val="40000"/>
        <a:alpha val="90000"/>
      </a:schemeClr>
      <a:schemeClr val="accent3">
        <a:tint val="40000"/>
        <a:alpha val="90000"/>
      </a:schemeClr>
    </dgm:fillClrLst>
    <dgm:linClrLst>
      <a:schemeClr val="accent2">
        <a:tint val="40000"/>
        <a:alpha val="90000"/>
      </a:schemeClr>
      <a:schemeClr val="accent3">
        <a:tint val="40000"/>
        <a:alpha val="90000"/>
      </a:schemeClr>
    </dgm:linClrLst>
    <dgm:effectClrLst/>
    <dgm:txLinClrLst/>
    <dgm:txFillClrLst meth="repeat">
      <a:schemeClr val="dk1"/>
    </dgm:txFillClrLst>
    <dgm:txEffectClrLst/>
  </dgm:styleLbl>
  <dgm:styleLbl name="alignAccFollowNode1">
    <dgm:fillClrLst>
      <a:schemeClr val="accent2">
        <a:tint val="40000"/>
        <a:alpha val="90000"/>
      </a:schemeClr>
      <a:schemeClr val="accent3">
        <a:tint val="40000"/>
        <a:alpha val="90000"/>
      </a:schemeClr>
    </dgm:fillClrLst>
    <dgm:linClrLst>
      <a:schemeClr val="accent2">
        <a:tint val="40000"/>
        <a:alpha val="90000"/>
      </a:schemeClr>
      <a:schemeClr val="accent3">
        <a:tint val="40000"/>
        <a:alpha val="90000"/>
      </a:schemeClr>
    </dgm:linClrLst>
    <dgm:effectClrLst/>
    <dgm:txLinClrLst/>
    <dgm:txFillClrLst meth="repeat">
      <a:schemeClr val="dk1"/>
    </dgm:txFillClrLst>
    <dgm:txEffectClrLst/>
  </dgm:styleLbl>
  <dgm:styleLbl name="bgAccFollowNode1">
    <dgm:fillClrLst>
      <a:schemeClr val="accent2">
        <a:tint val="40000"/>
        <a:alpha val="90000"/>
      </a:schemeClr>
      <a:schemeClr val="accent3">
        <a:tint val="40000"/>
        <a:alpha val="90000"/>
      </a:schemeClr>
    </dgm:fillClrLst>
    <dgm:linClrLst>
      <a:schemeClr val="accent2">
        <a:tint val="40000"/>
        <a:alpha val="90000"/>
      </a:schemeClr>
      <a:schemeClr val="accent3">
        <a:tint val="40000"/>
        <a:alpha val="90000"/>
      </a:schemeClr>
    </dgm:linClrLst>
    <dgm:effectClrLst/>
    <dgm:txLinClrLst/>
    <dgm:txFillClrLst meth="repeat">
      <a:schemeClr val="dk1"/>
    </dgm:txFillClrLst>
    <dgm:txEffectClrLst/>
  </dgm:styleLbl>
  <dgm:styleLbl name="fgAcc0">
    <dgm:fillClrLst meth="repeat">
      <a:schemeClr val="lt1">
        <a:alpha val="90000"/>
      </a:schemeClr>
    </dgm:fillClrLst>
    <dgm:linClrLst>
      <a:schemeClr val="accent1"/>
    </dgm:linClrLst>
    <dgm:effectClrLst/>
    <dgm:txLinClrLst/>
    <dgm:txFillClrLst meth="repeat">
      <a:schemeClr val="dk1"/>
    </dgm:txFillClrLst>
    <dgm:txEffectClrLst/>
  </dgm:styleLbl>
  <dgm:styleLbl name="fgAcc2">
    <dgm:fillClrLst meth="repeat">
      <a:schemeClr val="lt1">
        <a:alpha val="90000"/>
      </a:schemeClr>
    </dgm:fillClrLst>
    <dgm:linClrLst>
      <a:schemeClr val="accent3"/>
    </dgm:linClrLst>
    <dgm:effectClrLst/>
    <dgm:txLinClrLst/>
    <dgm:txFillClrLst meth="repeat">
      <a:schemeClr val="dk1"/>
    </dgm:txFillClrLst>
    <dgm:txEffectClrLst/>
  </dgm:styleLbl>
  <dgm:styleLbl name="fgAcc3">
    <dgm:fillClrLst meth="repeat">
      <a:schemeClr val="lt1">
        <a:alpha val="90000"/>
      </a:schemeClr>
    </dgm:fillClrLst>
    <dgm:linClrLst>
      <a:schemeClr val="accent4"/>
    </dgm:linClrLst>
    <dgm:effectClrLst/>
    <dgm:txLinClrLst/>
    <dgm:txFillClrLst meth="repeat">
      <a:schemeClr val="dk1"/>
    </dgm:txFillClrLst>
    <dgm:txEffectClrLst/>
  </dgm:styleLbl>
  <dgm:styleLbl name="fgAcc4">
    <dgm:fillClrLst meth="repeat">
      <a:schemeClr val="lt1">
        <a:alpha val="90000"/>
      </a:schemeClr>
    </dgm:fillClrLst>
    <dgm:linClrLst>
      <a:schemeClr val="accent5"/>
    </dgm:linClrLst>
    <dgm:effectClrLst/>
    <dgm:txLinClrLst/>
    <dgm:txFillClrLst meth="repeat">
      <a:schemeClr val="dk1"/>
    </dgm:txFillClrLst>
    <dgm:txEffectClrLst/>
  </dgm:styleLbl>
  <dgm:styleLbl name="bgShp">
    <dgm:fillClrLst meth="repeat">
      <a:schemeClr val="accent2">
        <a:tint val="40000"/>
      </a:schemeClr>
    </dgm:fillClrLst>
    <dgm:linClrLst meth="repeat">
      <a:schemeClr val="dk1"/>
    </dgm:linClrLst>
    <dgm:effectClrLst/>
    <dgm:txLinClrLst/>
    <dgm:txFillClrLst meth="repeat">
      <a:schemeClr val="dk1"/>
    </dgm:txFillClrLst>
    <dgm:txEffectClrLst/>
  </dgm:styleLbl>
  <dgm:styleLbl name="dkBgShp">
    <dgm:fillClrLst meth="repeat">
      <a:schemeClr val="accent2">
        <a:shade val="90000"/>
      </a:schemeClr>
    </dgm:fillClrLst>
    <dgm:linClrLst meth="repeat">
      <a:schemeClr val="dk1"/>
    </dgm:linClrLst>
    <dgm:effectClrLst/>
    <dgm:txLinClrLst/>
    <dgm:txFillClrLst meth="repeat">
      <a:schemeClr val="lt1"/>
    </dgm:txFillClrLst>
    <dgm:txEffectClrLst/>
  </dgm:styleLbl>
  <dgm:styleLbl name="trBgShp">
    <dgm:fillClrLst meth="repeat">
      <a:schemeClr val="accent2">
        <a:tint val="50000"/>
        <a:alpha val="40000"/>
      </a:schemeClr>
    </dgm:fillClrLst>
    <dgm:linClrLst meth="repeat">
      <a:schemeClr val="accent2"/>
    </dgm:linClrLst>
    <dgm:effectClrLst/>
    <dgm:txLinClrLst/>
    <dgm:txFillClrLst meth="repeat">
      <a:schemeClr val="lt1"/>
    </dgm:txFillClrLst>
    <dgm:txEffectClrLst/>
  </dgm:styleLbl>
  <dgm:styleLbl name="fgShp">
    <dgm:fillClrLst meth="repeat">
      <a:schemeClr val="accent2">
        <a:tint val="4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9.xml><?xml version="1.0" encoding="utf-8"?>
<dgm:colorsDef xmlns:dgm="http://schemas.openxmlformats.org/drawingml/2006/diagram" xmlns:a="http://schemas.openxmlformats.org/drawingml/2006/main" uniqueId="urn:microsoft.com/office/officeart/2005/8/colors/colorful5">
  <dgm:title val=""/>
  <dgm:desc val=""/>
  <dgm:catLst>
    <dgm:cat type="colorful" pri="10500"/>
  </dgm:catLst>
  <dgm:styleLbl name="node0">
    <dgm:fillClrLst meth="repeat">
      <a:schemeClr val="accent4"/>
    </dgm:fillClrLst>
    <dgm:linClrLst meth="repeat">
      <a:schemeClr val="lt1"/>
    </dgm:linClrLst>
    <dgm:effectClrLst/>
    <dgm:txLinClrLst/>
    <dgm:txFillClrLst/>
    <dgm:txEffectClrLst/>
  </dgm:styleLbl>
  <dgm:styleLbl name="node1">
    <dgm:fillClrLst>
      <a:schemeClr val="accent5"/>
      <a:schemeClr val="accent6"/>
    </dgm:fillClrLst>
    <dgm:linClrLst meth="repeat">
      <a:schemeClr val="lt1"/>
    </dgm:linClrLst>
    <dgm:effectClrLst/>
    <dgm:txLinClrLst/>
    <dgm:txFillClrLst/>
    <dgm:txEffectClrLst/>
  </dgm:styleLbl>
  <dgm:styleLbl name="alignNode1">
    <dgm:fillClrLst>
      <a:schemeClr val="accent5"/>
      <a:schemeClr val="accent6"/>
    </dgm:fillClrLst>
    <dgm:linClrLst>
      <a:schemeClr val="accent5"/>
      <a:schemeClr val="accent6"/>
    </dgm:linClrLst>
    <dgm:effectClrLst/>
    <dgm:txLinClrLst/>
    <dgm:txFillClrLst/>
    <dgm:txEffectClrLst/>
  </dgm:styleLbl>
  <dgm:styleLbl name="lnNode1">
    <dgm:fillClrLst>
      <a:schemeClr val="accent5"/>
      <a:schemeClr val="accent6"/>
    </dgm:fillClrLst>
    <dgm:linClrLst meth="repeat">
      <a:schemeClr val="lt1"/>
    </dgm:linClrLst>
    <dgm:effectClrLst/>
    <dgm:txLinClrLst/>
    <dgm:txFillClrLst/>
    <dgm:txEffectClrLst/>
  </dgm:styleLbl>
  <dgm:styleLbl name="vennNode1">
    <dgm:fillClrLst>
      <a:schemeClr val="accent5">
        <a:alpha val="50000"/>
      </a:schemeClr>
      <a:schemeClr val="accent6">
        <a:alpha val="50000"/>
      </a:schemeClr>
    </dgm:fillClrLst>
    <dgm:linClrLst meth="repeat">
      <a:schemeClr val="lt1"/>
    </dgm:linClrLst>
    <dgm:effectClrLst/>
    <dgm:txLinClrLst/>
    <dgm:txFillClrLst/>
    <dgm:txEffectClrLst/>
  </dgm:styleLbl>
  <dgm:styleLbl name="node2">
    <dgm:fillClrLst>
      <a:schemeClr val="accent6"/>
    </dgm:fillClrLst>
    <dgm:linClrLst meth="repeat">
      <a:schemeClr val="lt1"/>
    </dgm:linClrLst>
    <dgm:effectClrLst/>
    <dgm:txLinClrLst/>
    <dgm:txFillClrLst/>
    <dgm:txEffectClrLst/>
  </dgm:styleLbl>
  <dgm:styleLbl name="node3">
    <dgm:fillClrLst>
      <a:schemeClr val="accent1"/>
    </dgm:fillClrLst>
    <dgm:linClrLst meth="repeat">
      <a:schemeClr val="lt1"/>
    </dgm:linClrLst>
    <dgm:effectClrLst/>
    <dgm:txLinClrLst/>
    <dgm:txFillClrLst/>
    <dgm:txEffectClrLst/>
  </dgm:styleLbl>
  <dgm:styleLbl name="node4">
    <dgm:fillClrLst>
      <a:schemeClr val="accent2"/>
    </dgm:fillClrLst>
    <dgm:linClrLst meth="repeat">
      <a:schemeClr val="lt1"/>
    </dgm:linClrLst>
    <dgm:effectClrLst/>
    <dgm:txLinClrLst/>
    <dgm:txFillClrLst/>
    <dgm:txEffectClrLst/>
  </dgm:styleLbl>
  <dgm:styleLbl name="fgImgPlace1">
    <dgm:fillClrLst>
      <a:schemeClr val="accent5">
        <a:tint val="50000"/>
      </a:schemeClr>
      <a:schemeClr val="accent6">
        <a:tint val="50000"/>
      </a:schemeClr>
    </dgm:fillClrLst>
    <dgm:linClrLst meth="repeat">
      <a:schemeClr val="lt1"/>
    </dgm:linClrLst>
    <dgm:effectClrLst/>
    <dgm:txLinClrLst/>
    <dgm:txFillClrLst meth="repeat">
      <a:schemeClr val="lt1"/>
    </dgm:txFillClrLst>
    <dgm:txEffectClrLst/>
  </dgm:styleLbl>
  <dgm:styleLbl name="alignImgPlace1">
    <dgm:fillClrLst>
      <a:schemeClr val="accent5">
        <a:tint val="50000"/>
      </a:schemeClr>
      <a:schemeClr val="accent6">
        <a:tint val="20000"/>
      </a:schemeClr>
    </dgm:fillClrLst>
    <dgm:linClrLst meth="repeat">
      <a:schemeClr val="lt1"/>
    </dgm:linClrLst>
    <dgm:effectClrLst/>
    <dgm:txLinClrLst/>
    <dgm:txFillClrLst meth="repeat">
      <a:schemeClr val="lt1"/>
    </dgm:txFillClrLst>
    <dgm:txEffectClrLst/>
  </dgm:styleLbl>
  <dgm:styleLbl name="bgImgPlace1">
    <dgm:fillClrLst>
      <a:schemeClr val="accent5">
        <a:tint val="50000"/>
      </a:schemeClr>
      <a:schemeClr val="accent6">
        <a:tint val="20000"/>
      </a:schemeClr>
    </dgm:fillClrLst>
    <dgm:linClrLst meth="repeat">
      <a:schemeClr val="lt1"/>
    </dgm:linClrLst>
    <dgm:effectClrLst/>
    <dgm:txLinClrLst/>
    <dgm:txFillClrLst meth="repeat">
      <a:schemeClr val="lt1"/>
    </dgm:txFillClrLst>
    <dgm:txEffectClrLst/>
  </dgm:styleLbl>
  <dgm:styleLbl name="sibTrans2D1">
    <dgm:fillClrLst>
      <a:schemeClr val="accent5"/>
      <a:schemeClr val="accent6"/>
    </dgm:fillClrLst>
    <dgm:linClrLst meth="repeat">
      <a:schemeClr val="lt1"/>
    </dgm:linClrLst>
    <dgm:effectClrLst/>
    <dgm:txLinClrLst/>
    <dgm:txFillClrLst/>
    <dgm:txEffectClrLst/>
  </dgm:styleLbl>
  <dgm:styleLbl name="fgSibTrans2D1">
    <dgm:fillClrLst>
      <a:schemeClr val="accent5"/>
      <a:schemeClr val="accent6"/>
    </dgm:fillClrLst>
    <dgm:linClrLst meth="repeat">
      <a:schemeClr val="lt1"/>
    </dgm:linClrLst>
    <dgm:effectClrLst/>
    <dgm:txLinClrLst/>
    <dgm:txFillClrLst meth="repeat">
      <a:schemeClr val="lt1"/>
    </dgm:txFillClrLst>
    <dgm:txEffectClrLst/>
  </dgm:styleLbl>
  <dgm:styleLbl name="bgSibTrans2D1">
    <dgm:fillClrLst>
      <a:schemeClr val="accent5"/>
      <a:schemeClr val="accent6"/>
    </dgm:fillClrLst>
    <dgm:linClrLst meth="repeat">
      <a:schemeClr val="lt1"/>
    </dgm:linClrLst>
    <dgm:effectClrLst/>
    <dgm:txLinClrLst/>
    <dgm:txFillClrLst meth="repeat">
      <a:schemeClr val="lt1"/>
    </dgm:txFillClrLst>
    <dgm:txEffectClrLst/>
  </dgm:styleLbl>
  <dgm:styleLbl name="sibTrans1D1">
    <dgm:fillClrLst/>
    <dgm:linClrLst>
      <a:schemeClr val="accent5"/>
      <a:schemeClr val="accent6"/>
    </dgm:linClrLst>
    <dgm:effectClrLst/>
    <dgm:txLinClrLst/>
    <dgm:txFillClrLst meth="repeat">
      <a:schemeClr val="tx1"/>
    </dgm:txFillClrLst>
    <dgm:txEffectClrLst/>
  </dgm:styleLbl>
  <dgm:styleLbl name="callout">
    <dgm:fillClrLst meth="repeat">
      <a:schemeClr val="accent5"/>
    </dgm:fillClrLst>
    <dgm:linClrLst meth="repeat">
      <a:schemeClr val="accent5">
        <a:tint val="50000"/>
      </a:schemeClr>
    </dgm:linClrLst>
    <dgm:effectClrLst/>
    <dgm:txLinClrLst/>
    <dgm:txFillClrLst meth="repeat">
      <a:schemeClr val="tx1"/>
    </dgm:txFillClrLst>
    <dgm:txEffectClrLst/>
  </dgm:styleLbl>
  <dgm:styleLbl name="asst0">
    <dgm:fillClrLst meth="repeat">
      <a:schemeClr val="accent5"/>
    </dgm:fillClrLst>
    <dgm:linClrLst meth="repeat">
      <a:schemeClr val="lt1">
        <a:shade val="80000"/>
      </a:schemeClr>
    </dgm:linClrLst>
    <dgm:effectClrLst/>
    <dgm:txLinClrLst/>
    <dgm:txFillClrLst/>
    <dgm:txEffectClrLst/>
  </dgm:styleLbl>
  <dgm:styleLbl name="asst1">
    <dgm:fillClrLst meth="repeat">
      <a:schemeClr val="accent6"/>
    </dgm:fillClrLst>
    <dgm:linClrLst meth="repeat">
      <a:schemeClr val="lt1">
        <a:shade val="80000"/>
      </a:schemeClr>
    </dgm:linClrLst>
    <dgm:effectClrLst/>
    <dgm:txLinClrLst/>
    <dgm:txFillClrLst/>
    <dgm:txEffectClrLst/>
  </dgm:styleLbl>
  <dgm:styleLbl name="asst2">
    <dgm:fillClrLst>
      <a:schemeClr val="accent1"/>
    </dgm:fillClrLst>
    <dgm:linClrLst meth="repeat">
      <a:schemeClr val="lt1"/>
    </dgm:linClrLst>
    <dgm:effectClrLst/>
    <dgm:txLinClrLst/>
    <dgm:txFillClrLst/>
    <dgm:txEffectClrLst/>
  </dgm:styleLbl>
  <dgm:styleLbl name="asst3">
    <dgm:fillClrLst>
      <a:schemeClr val="accent2"/>
    </dgm:fillClrLst>
    <dgm:linClrLst meth="repeat">
      <a:schemeClr val="lt1"/>
    </dgm:linClrLst>
    <dgm:effectClrLst/>
    <dgm:txLinClrLst/>
    <dgm:txFillClrLst/>
    <dgm:txEffectClrLst/>
  </dgm:styleLbl>
  <dgm:styleLbl name="asst4">
    <dgm:fillClrLst>
      <a:schemeClr val="accent3"/>
    </dgm:fillClrLst>
    <dgm:linClrLst meth="repeat">
      <a:schemeClr val="lt1"/>
    </dgm:linClrLst>
    <dgm:effectClrLst/>
    <dgm:txLinClrLst/>
    <dgm:txFillClrLst/>
    <dgm:txEffectClrLst/>
  </dgm:styleLbl>
  <dgm:styleLbl name="parChTrans2D1">
    <dgm:fillClrLst meth="repeat">
      <a:schemeClr val="accent5"/>
    </dgm:fillClrLst>
    <dgm:linClrLst meth="repeat">
      <a:schemeClr val="lt1"/>
    </dgm:linClrLst>
    <dgm:effectClrLst/>
    <dgm:txLinClrLst/>
    <dgm:txFillClrLst meth="repeat">
      <a:schemeClr val="lt1"/>
    </dgm:txFillClrLst>
    <dgm:txEffectClrLst/>
  </dgm:styleLbl>
  <dgm:styleLbl name="parChTrans2D2">
    <dgm:fillClrLst meth="repeat">
      <a:schemeClr val="accent6"/>
    </dgm:fillClrLst>
    <dgm:linClrLst meth="repeat">
      <a:schemeClr val="lt1"/>
    </dgm:linClrLst>
    <dgm:effectClrLst/>
    <dgm:txLinClrLst/>
    <dgm:txFillClrLst/>
    <dgm:txEffectClrLst/>
  </dgm:styleLbl>
  <dgm:styleLbl name="parChTrans2D3">
    <dgm:fillClrLst meth="repeat">
      <a:schemeClr val="accent6"/>
    </dgm:fillClrLst>
    <dgm:linClrLst meth="repeat">
      <a:schemeClr val="lt1"/>
    </dgm:linClrLst>
    <dgm:effectClrLst/>
    <dgm:txLinClrLst/>
    <dgm:txFillClrLst/>
    <dgm:txEffectClrLst/>
  </dgm:styleLbl>
  <dgm:styleLbl name="parChTrans2D4">
    <dgm:fillClrLst meth="repeat">
      <a:schemeClr val="accent1"/>
    </dgm:fillClrLst>
    <dgm:linClrLst meth="repeat">
      <a:schemeClr val="lt1"/>
    </dgm:linClrLst>
    <dgm:effectClrLst/>
    <dgm:txLinClrLst/>
    <dgm:txFillClrLst meth="repeat">
      <a:schemeClr val="lt1"/>
    </dgm:txFillClrLst>
    <dgm:txEffectClrLst/>
  </dgm:styleLbl>
  <dgm:styleLbl name="parChTrans1D1">
    <dgm:fillClrLst meth="repeat">
      <a:schemeClr val="accent5"/>
    </dgm:fillClrLst>
    <dgm:linClrLst meth="repeat">
      <a:schemeClr val="accent5"/>
    </dgm:linClrLst>
    <dgm:effectClrLst/>
    <dgm:txLinClrLst/>
    <dgm:txFillClrLst meth="repeat">
      <a:schemeClr val="tx1"/>
    </dgm:txFillClrLst>
    <dgm:txEffectClrLst/>
  </dgm:styleLbl>
  <dgm:styleLbl name="parChTrans1D2">
    <dgm:fillClrLst meth="repeat">
      <a:schemeClr val="accent6">
        <a:tint val="90000"/>
      </a:schemeClr>
    </dgm:fillClrLst>
    <dgm:linClrLst meth="repeat">
      <a:schemeClr val="accent6"/>
    </dgm:linClrLst>
    <dgm:effectClrLst/>
    <dgm:txLinClrLst/>
    <dgm:txFillClrLst meth="repeat">
      <a:schemeClr val="tx1"/>
    </dgm:txFillClrLst>
    <dgm:txEffectClrLst/>
  </dgm:styleLbl>
  <dgm:styleLbl name="parChTrans1D3">
    <dgm:fillClrLst meth="repeat">
      <a:schemeClr val="accent6">
        <a:tint val="70000"/>
      </a:schemeClr>
    </dgm:fillClrLst>
    <dgm:linClrLst meth="repeat">
      <a:schemeClr val="accent1"/>
    </dgm:linClrLst>
    <dgm:effectClrLst/>
    <dgm:txLinClrLst/>
    <dgm:txFillClrLst meth="repeat">
      <a:schemeClr val="tx1"/>
    </dgm:txFillClrLst>
    <dgm:txEffectClrLst/>
  </dgm:styleLbl>
  <dgm:styleLbl name="parChTrans1D4">
    <dgm:fillClrLst meth="repeat">
      <a:schemeClr val="accent6">
        <a:tint val="50000"/>
      </a:schemeClr>
    </dgm:fillClrLst>
    <dgm:linClrLst meth="repeat">
      <a:schemeClr val="accent2"/>
    </dgm:linClrLst>
    <dgm:effectClrLst/>
    <dgm:txLinClrLst/>
    <dgm:txFillClrLst meth="repeat">
      <a:schemeClr val="tx1"/>
    </dgm:txFillClrLst>
    <dgm:txEffectClrLst/>
  </dgm:styleLbl>
  <dgm:styleLbl name="fgAcc1">
    <dgm:fillClrLst meth="repeat">
      <a:schemeClr val="lt1">
        <a:alpha val="90000"/>
      </a:schemeClr>
    </dgm:fillClrLst>
    <dgm:linClrLst>
      <a:schemeClr val="accent5"/>
      <a:schemeClr val="accent6"/>
    </dgm:linClrLst>
    <dgm:effectClrLst/>
    <dgm:txLinClrLst/>
    <dgm:txFillClrLst meth="repeat">
      <a:schemeClr val="dk1"/>
    </dgm:txFillClrLst>
    <dgm:txEffectClrLst/>
  </dgm:styleLbl>
  <dgm:styleLbl name="conFgAcc1">
    <dgm:fillClrLst meth="repeat">
      <a:schemeClr val="lt1">
        <a:alpha val="90000"/>
      </a:schemeClr>
    </dgm:fillClrLst>
    <dgm:linClrLst>
      <a:schemeClr val="accent5"/>
      <a:schemeClr val="accent6"/>
    </dgm:linClrLst>
    <dgm:effectClrLst/>
    <dgm:txLinClrLst/>
    <dgm:txFillClrLst meth="repeat">
      <a:schemeClr val="dk1"/>
    </dgm:txFillClrLst>
    <dgm:txEffectClrLst/>
  </dgm:styleLbl>
  <dgm:styleLbl name="alignAcc1">
    <dgm:fillClrLst meth="repeat">
      <a:schemeClr val="lt1">
        <a:alpha val="90000"/>
      </a:schemeClr>
    </dgm:fillClrLst>
    <dgm:linClrLst>
      <a:schemeClr val="accent5"/>
      <a:schemeClr val="accent6"/>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5"/>
    </dgm:linClrLst>
    <dgm:effectClrLst/>
    <dgm:txLinClrLst/>
    <dgm:txFillClrLst meth="repeat">
      <a:schemeClr val="dk1"/>
    </dgm:txFillClrLst>
    <dgm:txEffectClrLst/>
  </dgm:styleLbl>
  <dgm:styleLbl name="bgAcc1">
    <dgm:fillClrLst meth="repeat">
      <a:schemeClr val="lt1">
        <a:alpha val="90000"/>
      </a:schemeClr>
    </dgm:fillClrLst>
    <dgm:linClrLst>
      <a:schemeClr val="accent5"/>
      <a:schemeClr val="accent6"/>
    </dgm:linClrLst>
    <dgm:effectClrLst/>
    <dgm:txLinClrLst/>
    <dgm:txFillClrLst meth="repeat">
      <a:schemeClr val="dk1"/>
    </dgm:txFillClrLst>
    <dgm:txEffectClrLst/>
  </dgm:styleLbl>
  <dgm:styleLbl name="solidFgAcc1">
    <dgm:fillClrLst meth="repeat">
      <a:schemeClr val="lt1"/>
    </dgm:fillClrLst>
    <dgm:linClrLst>
      <a:schemeClr val="accent5"/>
      <a:schemeClr val="accent6"/>
    </dgm:linClrLst>
    <dgm:effectClrLst/>
    <dgm:txLinClrLst/>
    <dgm:txFillClrLst meth="repeat">
      <a:schemeClr val="dk1"/>
    </dgm:txFillClrLst>
    <dgm:txEffectClrLst/>
  </dgm:styleLbl>
  <dgm:styleLbl name="solidAlignAcc1">
    <dgm:fillClrLst meth="repeat">
      <a:schemeClr val="lt1"/>
    </dgm:fillClrLst>
    <dgm:linClrLst>
      <a:schemeClr val="accent5"/>
      <a:schemeClr val="accent6"/>
    </dgm:linClrLst>
    <dgm:effectClrLst/>
    <dgm:txLinClrLst/>
    <dgm:txFillClrLst meth="repeat">
      <a:schemeClr val="dk1"/>
    </dgm:txFillClrLst>
    <dgm:txEffectClrLst/>
  </dgm:styleLbl>
  <dgm:styleLbl name="solidBgAcc1">
    <dgm:fillClrLst meth="repeat">
      <a:schemeClr val="lt1"/>
    </dgm:fillClrLst>
    <dgm:linClrLst>
      <a:schemeClr val="accent5"/>
      <a:schemeClr val="accent6"/>
    </dgm:linClrLst>
    <dgm:effectClrLst/>
    <dgm:txLinClrLst/>
    <dgm:txFillClrLst meth="repeat">
      <a:schemeClr val="dk1"/>
    </dgm:txFillClrLst>
    <dgm:txEffectClrLst/>
  </dgm:styleLbl>
  <dgm:styleLbl name="fgAccFollowNode1">
    <dgm:fillClrLst>
      <a:schemeClr val="accent5">
        <a:tint val="40000"/>
        <a:alpha val="90000"/>
      </a:schemeClr>
      <a:schemeClr val="accent6">
        <a:tint val="40000"/>
        <a:alpha val="90000"/>
      </a:schemeClr>
    </dgm:fillClrLst>
    <dgm:linClrLst>
      <a:schemeClr val="accent5">
        <a:tint val="40000"/>
        <a:alpha val="90000"/>
      </a:schemeClr>
      <a:schemeClr val="accent5">
        <a:tint val="40000"/>
        <a:alpha val="90000"/>
      </a:schemeClr>
    </dgm:linClrLst>
    <dgm:effectClrLst/>
    <dgm:txLinClrLst/>
    <dgm:txFillClrLst meth="repeat">
      <a:schemeClr val="dk1"/>
    </dgm:txFillClrLst>
    <dgm:txEffectClrLst/>
  </dgm:styleLbl>
  <dgm:styleLbl name="alignAccFollowNode1">
    <dgm:fillClrLst>
      <a:schemeClr val="accent5">
        <a:tint val="40000"/>
        <a:alpha val="90000"/>
      </a:schemeClr>
      <a:schemeClr val="accent6">
        <a:tint val="40000"/>
        <a:alpha val="90000"/>
      </a:schemeClr>
    </dgm:fillClrLst>
    <dgm:linClrLst>
      <a:schemeClr val="accent5">
        <a:tint val="40000"/>
        <a:alpha val="90000"/>
      </a:schemeClr>
      <a:schemeClr val="accent6">
        <a:tint val="40000"/>
        <a:alpha val="90000"/>
      </a:schemeClr>
    </dgm:linClrLst>
    <dgm:effectClrLst/>
    <dgm:txLinClrLst/>
    <dgm:txFillClrLst meth="repeat">
      <a:schemeClr val="dk1"/>
    </dgm:txFillClrLst>
    <dgm:txEffectClrLst/>
  </dgm:styleLbl>
  <dgm:styleLbl name="bgAccFollowNode1">
    <dgm:fillClrLst>
      <a:schemeClr val="accent5">
        <a:tint val="40000"/>
        <a:alpha val="90000"/>
      </a:schemeClr>
      <a:schemeClr val="accent6">
        <a:tint val="40000"/>
        <a:alpha val="90000"/>
      </a:schemeClr>
    </dgm:fillClrLst>
    <dgm:linClrLst>
      <a:schemeClr val="accent5">
        <a:tint val="40000"/>
        <a:alpha val="90000"/>
      </a:schemeClr>
      <a:schemeClr val="accent6">
        <a:tint val="40000"/>
        <a:alpha val="90000"/>
      </a:schemeClr>
    </dgm:linClrLst>
    <dgm:effectClrLst/>
    <dgm:txLinClrLst/>
    <dgm:txFillClrLst meth="repeat">
      <a:schemeClr val="dk1"/>
    </dgm:txFillClrLst>
    <dgm:txEffectClrLst/>
  </dgm:styleLbl>
  <dgm:styleLbl name="fgAcc0">
    <dgm:fillClrLst meth="repeat">
      <a:schemeClr val="lt1">
        <a:alpha val="90000"/>
      </a:schemeClr>
    </dgm:fillClrLst>
    <dgm:linClrLst>
      <a:schemeClr val="accent4"/>
    </dgm:linClrLst>
    <dgm:effectClrLst/>
    <dgm:txLinClrLst/>
    <dgm:txFillClrLst meth="repeat">
      <a:schemeClr val="dk1"/>
    </dgm:txFillClrLst>
    <dgm:txEffectClrLst/>
  </dgm:styleLbl>
  <dgm:styleLbl name="fgAcc2">
    <dgm:fillClrLst meth="repeat">
      <a:schemeClr val="lt1">
        <a:alpha val="90000"/>
      </a:schemeClr>
    </dgm:fillClrLst>
    <dgm:linClrLst>
      <a:schemeClr val="accent6"/>
    </dgm:linClrLst>
    <dgm:effectClrLst/>
    <dgm:txLinClrLst/>
    <dgm:txFillClrLst meth="repeat">
      <a:schemeClr val="dk1"/>
    </dgm:txFillClrLst>
    <dgm:txEffectClrLst/>
  </dgm:styleLbl>
  <dgm:styleLbl name="fgAcc3">
    <dgm:fillClrLst meth="repeat">
      <a:schemeClr val="lt1">
        <a:alpha val="90000"/>
      </a:schemeClr>
    </dgm:fillClrLst>
    <dgm:linClrLst>
      <a:schemeClr val="accent1"/>
    </dgm:linClrLst>
    <dgm:effectClrLst/>
    <dgm:txLinClrLst/>
    <dgm:txFillClrLst meth="repeat">
      <a:schemeClr val="dk1"/>
    </dgm:txFillClrLst>
    <dgm:txEffectClrLst/>
  </dgm:styleLbl>
  <dgm:styleLbl name="fgAcc4">
    <dgm:fillClrLst meth="repeat">
      <a:schemeClr val="lt1">
        <a:alpha val="90000"/>
      </a:schemeClr>
    </dgm:fillClrLst>
    <dgm:linClrLst>
      <a:schemeClr val="accent2"/>
    </dgm:linClrLst>
    <dgm:effectClrLst/>
    <dgm:txLinClrLst/>
    <dgm:txFillClrLst meth="repeat">
      <a:schemeClr val="dk1"/>
    </dgm:txFillClrLst>
    <dgm:txEffectClrLst/>
  </dgm:styleLbl>
  <dgm:styleLbl name="bgShp">
    <dgm:fillClrLst meth="repeat">
      <a:schemeClr val="accent5">
        <a:tint val="40000"/>
      </a:schemeClr>
    </dgm:fillClrLst>
    <dgm:linClrLst meth="repeat">
      <a:schemeClr val="dk1"/>
    </dgm:linClrLst>
    <dgm:effectClrLst/>
    <dgm:txLinClrLst/>
    <dgm:txFillClrLst meth="repeat">
      <a:schemeClr val="dk1"/>
    </dgm:txFillClrLst>
    <dgm:txEffectClrLst/>
  </dgm:styleLbl>
  <dgm:styleLbl name="dkBgShp">
    <dgm:fillClrLst meth="repeat">
      <a:schemeClr val="accent5">
        <a:shade val="90000"/>
      </a:schemeClr>
    </dgm:fillClrLst>
    <dgm:linClrLst meth="repeat">
      <a:schemeClr val="dk1"/>
    </dgm:linClrLst>
    <dgm:effectClrLst/>
    <dgm:txLinClrLst/>
    <dgm:txFillClrLst meth="repeat">
      <a:schemeClr val="lt1"/>
    </dgm:txFillClrLst>
    <dgm:txEffectClrLst/>
  </dgm:styleLbl>
  <dgm:styleLbl name="trBgShp">
    <dgm:fillClrLst meth="repeat">
      <a:schemeClr val="accent5">
        <a:tint val="50000"/>
        <a:alpha val="40000"/>
      </a:schemeClr>
    </dgm:fillClrLst>
    <dgm:linClrLst meth="repeat">
      <a:schemeClr val="accent5"/>
    </dgm:linClrLst>
    <dgm:effectClrLst/>
    <dgm:txLinClrLst/>
    <dgm:txFillClrLst meth="repeat">
      <a:schemeClr val="lt1"/>
    </dgm:txFillClrLst>
    <dgm:txEffectClrLst/>
  </dgm:styleLbl>
  <dgm:styleLbl name="fgShp">
    <dgm:fillClrLst meth="repeat">
      <a:schemeClr val="accent5">
        <a:tint val="4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10.xml><?xml version="1.0" encoding="utf-8"?>
<dgm:colorsDef xmlns:dgm="http://schemas.openxmlformats.org/drawingml/2006/diagram" xmlns:a="http://schemas.openxmlformats.org/drawingml/2006/main" uniqueId="urn:microsoft.com/office/officeart/2005/8/colors/colorful2">
  <dgm:title val=""/>
  <dgm:desc val=""/>
  <dgm:catLst>
    <dgm:cat type="colorful" pri="10200"/>
  </dgm:catLst>
  <dgm:styleLbl name="node0">
    <dgm:fillClrLst meth="repeat">
      <a:schemeClr val="accent1"/>
    </dgm:fillClrLst>
    <dgm:linClrLst meth="repeat">
      <a:schemeClr val="lt1"/>
    </dgm:linClrLst>
    <dgm:effectClrLst/>
    <dgm:txLinClrLst/>
    <dgm:txFillClrLst/>
    <dgm:txEffectClrLst/>
  </dgm:styleLbl>
  <dgm:styleLbl name="node1">
    <dgm:fillClrLst>
      <a:schemeClr val="accent2"/>
      <a:schemeClr val="accent3"/>
    </dgm:fillClrLst>
    <dgm:linClrLst meth="repeat">
      <a:schemeClr val="lt1"/>
    </dgm:linClrLst>
    <dgm:effectClrLst/>
    <dgm:txLinClrLst/>
    <dgm:txFillClrLst/>
    <dgm:txEffectClrLst/>
  </dgm:styleLbl>
  <dgm:styleLbl name="alignNode1">
    <dgm:fillClrLst>
      <a:schemeClr val="accent2"/>
      <a:schemeClr val="accent3"/>
    </dgm:fillClrLst>
    <dgm:linClrLst>
      <a:schemeClr val="accent2"/>
      <a:schemeClr val="accent3"/>
    </dgm:linClrLst>
    <dgm:effectClrLst/>
    <dgm:txLinClrLst/>
    <dgm:txFillClrLst/>
    <dgm:txEffectClrLst/>
  </dgm:styleLbl>
  <dgm:styleLbl name="lnNode1">
    <dgm:fillClrLst>
      <a:schemeClr val="accent2"/>
      <a:schemeClr val="accent3"/>
    </dgm:fillClrLst>
    <dgm:linClrLst meth="repeat">
      <a:schemeClr val="lt1"/>
    </dgm:linClrLst>
    <dgm:effectClrLst/>
    <dgm:txLinClrLst/>
    <dgm:txFillClrLst/>
    <dgm:txEffectClrLst/>
  </dgm:styleLbl>
  <dgm:styleLbl name="vennNode1">
    <dgm:fillClrLst>
      <a:schemeClr val="accent2">
        <a:alpha val="50000"/>
      </a:schemeClr>
      <a:schemeClr val="accent3">
        <a:alpha val="50000"/>
      </a:schemeClr>
    </dgm:fillClrLst>
    <dgm:linClrLst meth="repeat">
      <a:schemeClr val="lt1"/>
    </dgm:linClrLst>
    <dgm:effectClrLst/>
    <dgm:txLinClrLst/>
    <dgm:txFillClrLst/>
    <dgm:txEffectClrLst/>
  </dgm:styleLbl>
  <dgm:styleLbl name="node2">
    <dgm:fillClrLst>
      <a:schemeClr val="accent3"/>
    </dgm:fillClrLst>
    <dgm:linClrLst meth="repeat">
      <a:schemeClr val="lt1"/>
    </dgm:linClrLst>
    <dgm:effectClrLst/>
    <dgm:txLinClrLst/>
    <dgm:txFillClrLst/>
    <dgm:txEffectClrLst/>
  </dgm:styleLbl>
  <dgm:styleLbl name="node3">
    <dgm:fillClrLst>
      <a:schemeClr val="accent4"/>
    </dgm:fillClrLst>
    <dgm:linClrLst meth="repeat">
      <a:schemeClr val="lt1"/>
    </dgm:linClrLst>
    <dgm:effectClrLst/>
    <dgm:txLinClrLst/>
    <dgm:txFillClrLst/>
    <dgm:txEffectClrLst/>
  </dgm:styleLbl>
  <dgm:styleLbl name="node4">
    <dgm:fillClrLst>
      <a:schemeClr val="accent5"/>
    </dgm:fillClrLst>
    <dgm:linClrLst meth="repeat">
      <a:schemeClr val="lt1"/>
    </dgm:linClrLst>
    <dgm:effectClrLst/>
    <dgm:txLinClrLst/>
    <dgm:txFillClrLst/>
    <dgm:txEffectClrLst/>
  </dgm:styleLbl>
  <dgm:styleLbl name="fgImgPlace1">
    <dgm:fillClrLst>
      <a:schemeClr val="accent2">
        <a:tint val="50000"/>
      </a:schemeClr>
      <a:schemeClr val="accent3">
        <a:tint val="50000"/>
      </a:schemeClr>
    </dgm:fillClrLst>
    <dgm:linClrLst meth="repeat">
      <a:schemeClr val="lt1"/>
    </dgm:linClrLst>
    <dgm:effectClrLst/>
    <dgm:txLinClrLst/>
    <dgm:txFillClrLst meth="repeat">
      <a:schemeClr val="lt1"/>
    </dgm:txFillClrLst>
    <dgm:txEffectClrLst/>
  </dgm:styleLbl>
  <dgm:styleLbl name="alignImgPlace1">
    <dgm:fillClrLst>
      <a:schemeClr val="accent2">
        <a:tint val="50000"/>
      </a:schemeClr>
      <a:schemeClr val="accent3">
        <a:tint val="20000"/>
      </a:schemeClr>
    </dgm:fillClrLst>
    <dgm:linClrLst meth="repeat">
      <a:schemeClr val="lt1"/>
    </dgm:linClrLst>
    <dgm:effectClrLst/>
    <dgm:txLinClrLst/>
    <dgm:txFillClrLst meth="repeat">
      <a:schemeClr val="lt1"/>
    </dgm:txFillClrLst>
    <dgm:txEffectClrLst/>
  </dgm:styleLbl>
  <dgm:styleLbl name="bgImgPlace1">
    <dgm:fillClrLst>
      <a:schemeClr val="accent2">
        <a:tint val="50000"/>
      </a:schemeClr>
      <a:schemeClr val="accent3">
        <a:tint val="20000"/>
      </a:schemeClr>
    </dgm:fillClrLst>
    <dgm:linClrLst meth="repeat">
      <a:schemeClr val="lt1"/>
    </dgm:linClrLst>
    <dgm:effectClrLst/>
    <dgm:txLinClrLst/>
    <dgm:txFillClrLst meth="repeat">
      <a:schemeClr val="lt1"/>
    </dgm:txFillClrLst>
    <dgm:txEffectClrLst/>
  </dgm:styleLbl>
  <dgm:styleLbl name="sibTrans2D1">
    <dgm:fillClrLst>
      <a:schemeClr val="accent2"/>
      <a:schemeClr val="accent3"/>
    </dgm:fillClrLst>
    <dgm:linClrLst meth="repeat">
      <a:schemeClr val="lt1"/>
    </dgm:linClrLst>
    <dgm:effectClrLst/>
    <dgm:txLinClrLst/>
    <dgm:txFillClrLst/>
    <dgm:txEffectClrLst/>
  </dgm:styleLbl>
  <dgm:styleLbl name="fgSibTrans2D1">
    <dgm:fillClrLst>
      <a:schemeClr val="accent2"/>
      <a:schemeClr val="accent3"/>
    </dgm:fillClrLst>
    <dgm:linClrLst meth="repeat">
      <a:schemeClr val="lt1"/>
    </dgm:linClrLst>
    <dgm:effectClrLst/>
    <dgm:txLinClrLst/>
    <dgm:txFillClrLst meth="repeat">
      <a:schemeClr val="lt1"/>
    </dgm:txFillClrLst>
    <dgm:txEffectClrLst/>
  </dgm:styleLbl>
  <dgm:styleLbl name="bgSibTrans2D1">
    <dgm:fillClrLst>
      <a:schemeClr val="accent2"/>
      <a:schemeClr val="accent3"/>
    </dgm:fillClrLst>
    <dgm:linClrLst meth="repeat">
      <a:schemeClr val="lt1"/>
    </dgm:linClrLst>
    <dgm:effectClrLst/>
    <dgm:txLinClrLst/>
    <dgm:txFillClrLst meth="repeat">
      <a:schemeClr val="lt1"/>
    </dgm:txFillClrLst>
    <dgm:txEffectClrLst/>
  </dgm:styleLbl>
  <dgm:styleLbl name="sibTrans1D1">
    <dgm:fillClrLst/>
    <dgm:linClrLst>
      <a:schemeClr val="accent2"/>
      <a:schemeClr val="accent3"/>
    </dgm:linClrLst>
    <dgm:effectClrLst/>
    <dgm:txLinClrLst/>
    <dgm:txFillClrLst meth="repeat">
      <a:schemeClr val="tx1"/>
    </dgm:txFillClrLst>
    <dgm:txEffectClrLst/>
  </dgm:styleLbl>
  <dgm:styleLbl name="callout">
    <dgm:fillClrLst meth="repeat">
      <a:schemeClr val="accent2"/>
    </dgm:fillClrLst>
    <dgm:linClrLst meth="repeat">
      <a:schemeClr val="accent2">
        <a:tint val="50000"/>
      </a:schemeClr>
    </dgm:linClrLst>
    <dgm:effectClrLst/>
    <dgm:txLinClrLst/>
    <dgm:txFillClrLst meth="repeat">
      <a:schemeClr val="tx1"/>
    </dgm:txFillClrLst>
    <dgm:txEffectClrLst/>
  </dgm:styleLbl>
  <dgm:styleLbl name="asst0">
    <dgm:fillClrLst meth="repeat">
      <a:schemeClr val="accent2"/>
    </dgm:fillClrLst>
    <dgm:linClrLst meth="repeat">
      <a:schemeClr val="lt1">
        <a:shade val="80000"/>
      </a:schemeClr>
    </dgm:linClrLst>
    <dgm:effectClrLst/>
    <dgm:txLinClrLst/>
    <dgm:txFillClrLst/>
    <dgm:txEffectClrLst/>
  </dgm:styleLbl>
  <dgm:styleLbl name="asst1">
    <dgm:fillClrLst meth="repeat">
      <a:schemeClr val="accent3"/>
    </dgm:fillClrLst>
    <dgm:linClrLst meth="repeat">
      <a:schemeClr val="lt1">
        <a:shade val="80000"/>
      </a:schemeClr>
    </dgm:linClrLst>
    <dgm:effectClrLst/>
    <dgm:txLinClrLst/>
    <dgm:txFillClrLst/>
    <dgm:txEffectClrLst/>
  </dgm:styleLbl>
  <dgm:styleLbl name="asst2">
    <dgm:fillClrLst>
      <a:schemeClr val="accent4"/>
    </dgm:fillClrLst>
    <dgm:linClrLst meth="repeat">
      <a:schemeClr val="lt1"/>
    </dgm:linClrLst>
    <dgm:effectClrLst/>
    <dgm:txLinClrLst/>
    <dgm:txFillClrLst/>
    <dgm:txEffectClrLst/>
  </dgm:styleLbl>
  <dgm:styleLbl name="asst3">
    <dgm:fillClrLst>
      <a:schemeClr val="accent5"/>
    </dgm:fillClrLst>
    <dgm:linClrLst meth="repeat">
      <a:schemeClr val="lt1"/>
    </dgm:linClrLst>
    <dgm:effectClrLst/>
    <dgm:txLinClrLst/>
    <dgm:txFillClrLst/>
    <dgm:txEffectClrLst/>
  </dgm:styleLbl>
  <dgm:styleLbl name="asst4">
    <dgm:fillClrLst>
      <a:schemeClr val="accent6"/>
    </dgm:fillClrLst>
    <dgm:linClrLst meth="repeat">
      <a:schemeClr val="lt1"/>
    </dgm:linClrLst>
    <dgm:effectClrLst/>
    <dgm:txLinClrLst/>
    <dgm:txFillClrLst/>
    <dgm:txEffectClrLst/>
  </dgm:styleLbl>
  <dgm:styleLbl name="parChTrans2D1">
    <dgm:fillClrLst meth="repeat">
      <a:schemeClr val="accent2"/>
    </dgm:fillClrLst>
    <dgm:linClrLst meth="repeat">
      <a:schemeClr val="lt1"/>
    </dgm:linClrLst>
    <dgm:effectClrLst/>
    <dgm:txLinClrLst/>
    <dgm:txFillClrLst meth="repeat">
      <a:schemeClr val="lt1"/>
    </dgm:txFillClrLst>
    <dgm:txEffectClrLst/>
  </dgm:styleLbl>
  <dgm:styleLbl name="parChTrans2D2">
    <dgm:fillClrLst meth="repeat">
      <a:schemeClr val="accent3"/>
    </dgm:fillClrLst>
    <dgm:linClrLst meth="repeat">
      <a:schemeClr val="lt1"/>
    </dgm:linClrLst>
    <dgm:effectClrLst/>
    <dgm:txLinClrLst/>
    <dgm:txFillClrLst/>
    <dgm:txEffectClrLst/>
  </dgm:styleLbl>
  <dgm:styleLbl name="parChTrans2D3">
    <dgm:fillClrLst meth="repeat">
      <a:schemeClr val="accent4"/>
    </dgm:fillClrLst>
    <dgm:linClrLst meth="repeat">
      <a:schemeClr val="lt1"/>
    </dgm:linClrLst>
    <dgm:effectClrLst/>
    <dgm:txLinClrLst/>
    <dgm:txFillClrLst/>
    <dgm:txEffectClrLst/>
  </dgm:styleLbl>
  <dgm:styleLbl name="parChTrans2D4">
    <dgm:fillClrLst meth="repeat">
      <a:schemeClr val="accent5"/>
    </dgm:fillClrLst>
    <dgm:linClrLst meth="repeat">
      <a:schemeClr val="lt1"/>
    </dgm:linClrLst>
    <dgm:effectClrLst/>
    <dgm:txLinClrLst/>
    <dgm:txFillClrLst meth="repeat">
      <a:schemeClr val="lt1"/>
    </dgm:txFillClrLst>
    <dgm:txEffectClrLst/>
  </dgm:styleLbl>
  <dgm:styleLbl name="parChTrans1D1">
    <dgm:fillClrLst meth="repeat">
      <a:schemeClr val="accent2"/>
    </dgm:fillClrLst>
    <dgm:linClrLst meth="repeat">
      <a:schemeClr val="accent2"/>
    </dgm:linClrLst>
    <dgm:effectClrLst/>
    <dgm:txLinClrLst/>
    <dgm:txFillClrLst meth="repeat">
      <a:schemeClr val="tx1"/>
    </dgm:txFillClrLst>
    <dgm:txEffectClrLst/>
  </dgm:styleLbl>
  <dgm:styleLbl name="parChTrans1D2">
    <dgm:fillClrLst meth="repeat">
      <a:schemeClr val="accent2">
        <a:tint val="90000"/>
      </a:schemeClr>
    </dgm:fillClrLst>
    <dgm:linClrLst meth="repeat">
      <a:schemeClr val="accent3"/>
    </dgm:linClrLst>
    <dgm:effectClrLst/>
    <dgm:txLinClrLst/>
    <dgm:txFillClrLst meth="repeat">
      <a:schemeClr val="tx1"/>
    </dgm:txFillClrLst>
    <dgm:txEffectClrLst/>
  </dgm:styleLbl>
  <dgm:styleLbl name="parChTrans1D3">
    <dgm:fillClrLst meth="repeat">
      <a:schemeClr val="accent2">
        <a:tint val="70000"/>
      </a:schemeClr>
    </dgm:fillClrLst>
    <dgm:linClrLst meth="repeat">
      <a:schemeClr val="accent4"/>
    </dgm:linClrLst>
    <dgm:effectClrLst/>
    <dgm:txLinClrLst/>
    <dgm:txFillClrLst meth="repeat">
      <a:schemeClr val="tx1"/>
    </dgm:txFillClrLst>
    <dgm:txEffectClrLst/>
  </dgm:styleLbl>
  <dgm:styleLbl name="parChTrans1D4">
    <dgm:fillClrLst meth="repeat">
      <a:schemeClr val="accent2">
        <a:tint val="50000"/>
      </a:schemeClr>
    </dgm:fillClrLst>
    <dgm:linClrLst meth="repeat">
      <a:schemeClr val="accent5"/>
    </dgm:linClrLst>
    <dgm:effectClrLst/>
    <dgm:txLinClrLst/>
    <dgm:txFillClrLst meth="repeat">
      <a:schemeClr val="tx1"/>
    </dgm:txFillClrLst>
    <dgm:txEffectClrLst/>
  </dgm:styleLbl>
  <dgm:styleLbl name="fgAcc1">
    <dgm:fillClrLst meth="repeat">
      <a:schemeClr val="lt1">
        <a:alpha val="90000"/>
      </a:schemeClr>
    </dgm:fillClrLst>
    <dgm:linClrLst>
      <a:schemeClr val="accent2"/>
      <a:schemeClr val="accent3"/>
    </dgm:linClrLst>
    <dgm:effectClrLst/>
    <dgm:txLinClrLst/>
    <dgm:txFillClrLst meth="repeat">
      <a:schemeClr val="dk1"/>
    </dgm:txFillClrLst>
    <dgm:txEffectClrLst/>
  </dgm:styleLbl>
  <dgm:styleLbl name="conFgAcc1">
    <dgm:fillClrLst meth="repeat">
      <a:schemeClr val="lt1">
        <a:alpha val="90000"/>
      </a:schemeClr>
    </dgm:fillClrLst>
    <dgm:linClrLst>
      <a:schemeClr val="accent2"/>
      <a:schemeClr val="accent3"/>
    </dgm:linClrLst>
    <dgm:effectClrLst/>
    <dgm:txLinClrLst/>
    <dgm:txFillClrLst meth="repeat">
      <a:schemeClr val="dk1"/>
    </dgm:txFillClrLst>
    <dgm:txEffectClrLst/>
  </dgm:styleLbl>
  <dgm:styleLbl name="alignAcc1">
    <dgm:fillClrLst meth="repeat">
      <a:schemeClr val="lt1">
        <a:alpha val="90000"/>
      </a:schemeClr>
    </dgm:fillClrLst>
    <dgm:linClrLst>
      <a:schemeClr val="accent2"/>
      <a:schemeClr val="accent3"/>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2"/>
    </dgm:linClrLst>
    <dgm:effectClrLst/>
    <dgm:txLinClrLst/>
    <dgm:txFillClrLst meth="repeat">
      <a:schemeClr val="dk1"/>
    </dgm:txFillClrLst>
    <dgm:txEffectClrLst/>
  </dgm:styleLbl>
  <dgm:styleLbl name="bgAcc1">
    <dgm:fillClrLst meth="repeat">
      <a:schemeClr val="lt1">
        <a:alpha val="90000"/>
      </a:schemeClr>
    </dgm:fillClrLst>
    <dgm:linClrLst>
      <a:schemeClr val="accent2"/>
      <a:schemeClr val="accent3"/>
    </dgm:linClrLst>
    <dgm:effectClrLst/>
    <dgm:txLinClrLst/>
    <dgm:txFillClrLst meth="repeat">
      <a:schemeClr val="dk1"/>
    </dgm:txFillClrLst>
    <dgm:txEffectClrLst/>
  </dgm:styleLbl>
  <dgm:styleLbl name="solidFgAcc1">
    <dgm:fillClrLst meth="repeat">
      <a:schemeClr val="lt1"/>
    </dgm:fillClrLst>
    <dgm:linClrLst>
      <a:schemeClr val="accent2"/>
      <a:schemeClr val="accent3"/>
    </dgm:linClrLst>
    <dgm:effectClrLst/>
    <dgm:txLinClrLst/>
    <dgm:txFillClrLst meth="repeat">
      <a:schemeClr val="dk1"/>
    </dgm:txFillClrLst>
    <dgm:txEffectClrLst/>
  </dgm:styleLbl>
  <dgm:styleLbl name="solidAlignAcc1">
    <dgm:fillClrLst meth="repeat">
      <a:schemeClr val="lt1"/>
    </dgm:fillClrLst>
    <dgm:linClrLst>
      <a:schemeClr val="accent2"/>
      <a:schemeClr val="accent3"/>
    </dgm:linClrLst>
    <dgm:effectClrLst/>
    <dgm:txLinClrLst/>
    <dgm:txFillClrLst meth="repeat">
      <a:schemeClr val="dk1"/>
    </dgm:txFillClrLst>
    <dgm:txEffectClrLst/>
  </dgm:styleLbl>
  <dgm:styleLbl name="solidBgAcc1">
    <dgm:fillClrLst meth="repeat">
      <a:schemeClr val="lt1"/>
    </dgm:fillClrLst>
    <dgm:linClrLst>
      <a:schemeClr val="accent2"/>
      <a:schemeClr val="accent3"/>
    </dgm:linClrLst>
    <dgm:effectClrLst/>
    <dgm:txLinClrLst/>
    <dgm:txFillClrLst meth="repeat">
      <a:schemeClr val="dk1"/>
    </dgm:txFillClrLst>
    <dgm:txEffectClrLst/>
  </dgm:styleLbl>
  <dgm:styleLbl name="fgAccFollowNode1">
    <dgm:fillClrLst>
      <a:schemeClr val="accent2">
        <a:tint val="40000"/>
        <a:alpha val="90000"/>
      </a:schemeClr>
      <a:schemeClr val="accent3">
        <a:tint val="40000"/>
        <a:alpha val="90000"/>
      </a:schemeClr>
    </dgm:fillClrLst>
    <dgm:linClrLst>
      <a:schemeClr val="accent2">
        <a:tint val="40000"/>
        <a:alpha val="90000"/>
      </a:schemeClr>
      <a:schemeClr val="accent3">
        <a:tint val="40000"/>
        <a:alpha val="90000"/>
      </a:schemeClr>
    </dgm:linClrLst>
    <dgm:effectClrLst/>
    <dgm:txLinClrLst/>
    <dgm:txFillClrLst meth="repeat">
      <a:schemeClr val="dk1"/>
    </dgm:txFillClrLst>
    <dgm:txEffectClrLst/>
  </dgm:styleLbl>
  <dgm:styleLbl name="alignAccFollowNode1">
    <dgm:fillClrLst>
      <a:schemeClr val="accent2">
        <a:tint val="40000"/>
        <a:alpha val="90000"/>
      </a:schemeClr>
      <a:schemeClr val="accent3">
        <a:tint val="40000"/>
        <a:alpha val="90000"/>
      </a:schemeClr>
    </dgm:fillClrLst>
    <dgm:linClrLst>
      <a:schemeClr val="accent2">
        <a:tint val="40000"/>
        <a:alpha val="90000"/>
      </a:schemeClr>
      <a:schemeClr val="accent3">
        <a:tint val="40000"/>
        <a:alpha val="90000"/>
      </a:schemeClr>
    </dgm:linClrLst>
    <dgm:effectClrLst/>
    <dgm:txLinClrLst/>
    <dgm:txFillClrLst meth="repeat">
      <a:schemeClr val="dk1"/>
    </dgm:txFillClrLst>
    <dgm:txEffectClrLst/>
  </dgm:styleLbl>
  <dgm:styleLbl name="bgAccFollowNode1">
    <dgm:fillClrLst>
      <a:schemeClr val="accent2">
        <a:tint val="40000"/>
        <a:alpha val="90000"/>
      </a:schemeClr>
      <a:schemeClr val="accent3">
        <a:tint val="40000"/>
        <a:alpha val="90000"/>
      </a:schemeClr>
    </dgm:fillClrLst>
    <dgm:linClrLst>
      <a:schemeClr val="accent2">
        <a:tint val="40000"/>
        <a:alpha val="90000"/>
      </a:schemeClr>
      <a:schemeClr val="accent3">
        <a:tint val="40000"/>
        <a:alpha val="90000"/>
      </a:schemeClr>
    </dgm:linClrLst>
    <dgm:effectClrLst/>
    <dgm:txLinClrLst/>
    <dgm:txFillClrLst meth="repeat">
      <a:schemeClr val="dk1"/>
    </dgm:txFillClrLst>
    <dgm:txEffectClrLst/>
  </dgm:styleLbl>
  <dgm:styleLbl name="fgAcc0">
    <dgm:fillClrLst meth="repeat">
      <a:schemeClr val="lt1">
        <a:alpha val="90000"/>
      </a:schemeClr>
    </dgm:fillClrLst>
    <dgm:linClrLst>
      <a:schemeClr val="accent1"/>
    </dgm:linClrLst>
    <dgm:effectClrLst/>
    <dgm:txLinClrLst/>
    <dgm:txFillClrLst meth="repeat">
      <a:schemeClr val="dk1"/>
    </dgm:txFillClrLst>
    <dgm:txEffectClrLst/>
  </dgm:styleLbl>
  <dgm:styleLbl name="fgAcc2">
    <dgm:fillClrLst meth="repeat">
      <a:schemeClr val="lt1">
        <a:alpha val="90000"/>
      </a:schemeClr>
    </dgm:fillClrLst>
    <dgm:linClrLst>
      <a:schemeClr val="accent3"/>
    </dgm:linClrLst>
    <dgm:effectClrLst/>
    <dgm:txLinClrLst/>
    <dgm:txFillClrLst meth="repeat">
      <a:schemeClr val="dk1"/>
    </dgm:txFillClrLst>
    <dgm:txEffectClrLst/>
  </dgm:styleLbl>
  <dgm:styleLbl name="fgAcc3">
    <dgm:fillClrLst meth="repeat">
      <a:schemeClr val="lt1">
        <a:alpha val="90000"/>
      </a:schemeClr>
    </dgm:fillClrLst>
    <dgm:linClrLst>
      <a:schemeClr val="accent4"/>
    </dgm:linClrLst>
    <dgm:effectClrLst/>
    <dgm:txLinClrLst/>
    <dgm:txFillClrLst meth="repeat">
      <a:schemeClr val="dk1"/>
    </dgm:txFillClrLst>
    <dgm:txEffectClrLst/>
  </dgm:styleLbl>
  <dgm:styleLbl name="fgAcc4">
    <dgm:fillClrLst meth="repeat">
      <a:schemeClr val="lt1">
        <a:alpha val="90000"/>
      </a:schemeClr>
    </dgm:fillClrLst>
    <dgm:linClrLst>
      <a:schemeClr val="accent5"/>
    </dgm:linClrLst>
    <dgm:effectClrLst/>
    <dgm:txLinClrLst/>
    <dgm:txFillClrLst meth="repeat">
      <a:schemeClr val="dk1"/>
    </dgm:txFillClrLst>
    <dgm:txEffectClrLst/>
  </dgm:styleLbl>
  <dgm:styleLbl name="bgShp">
    <dgm:fillClrLst meth="repeat">
      <a:schemeClr val="accent2">
        <a:tint val="40000"/>
      </a:schemeClr>
    </dgm:fillClrLst>
    <dgm:linClrLst meth="repeat">
      <a:schemeClr val="dk1"/>
    </dgm:linClrLst>
    <dgm:effectClrLst/>
    <dgm:txLinClrLst/>
    <dgm:txFillClrLst meth="repeat">
      <a:schemeClr val="dk1"/>
    </dgm:txFillClrLst>
    <dgm:txEffectClrLst/>
  </dgm:styleLbl>
  <dgm:styleLbl name="dkBgShp">
    <dgm:fillClrLst meth="repeat">
      <a:schemeClr val="accent2">
        <a:shade val="90000"/>
      </a:schemeClr>
    </dgm:fillClrLst>
    <dgm:linClrLst meth="repeat">
      <a:schemeClr val="dk1"/>
    </dgm:linClrLst>
    <dgm:effectClrLst/>
    <dgm:txLinClrLst/>
    <dgm:txFillClrLst meth="repeat">
      <a:schemeClr val="lt1"/>
    </dgm:txFillClrLst>
    <dgm:txEffectClrLst/>
  </dgm:styleLbl>
  <dgm:styleLbl name="trBgShp">
    <dgm:fillClrLst meth="repeat">
      <a:schemeClr val="accent2">
        <a:tint val="50000"/>
        <a:alpha val="40000"/>
      </a:schemeClr>
    </dgm:fillClrLst>
    <dgm:linClrLst meth="repeat">
      <a:schemeClr val="accent2"/>
    </dgm:linClrLst>
    <dgm:effectClrLst/>
    <dgm:txLinClrLst/>
    <dgm:txFillClrLst meth="repeat">
      <a:schemeClr val="lt1"/>
    </dgm:txFillClrLst>
    <dgm:txEffectClrLst/>
  </dgm:styleLbl>
  <dgm:styleLbl name="fgShp">
    <dgm:fillClrLst meth="repeat">
      <a:schemeClr val="accent2">
        <a:tint val="4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data1.xml><?xml version="1.0" encoding="utf-8"?>
<dgm:dataModel xmlns:dgm="http://schemas.openxmlformats.org/drawingml/2006/diagram" xmlns:a="http://schemas.openxmlformats.org/drawingml/2006/main">
  <dgm:ptLst>
    <dgm:pt modelId="{244C0375-2AE0-4536-9BE8-0807CE88D8B4}" type="doc">
      <dgm:prSet loTypeId="urn:microsoft.com/office/officeart/2005/8/layout/list1#1" loCatId="list" qsTypeId="urn:microsoft.com/office/officeart/2005/8/quickstyle/simple2#1" qsCatId="simple" csTypeId="urn:microsoft.com/office/officeart/2005/8/colors/accent1_1#1" csCatId="accent1" phldr="1"/>
      <dgm:spPr/>
      <dgm:t>
        <a:bodyPr/>
        <a:lstStyle/>
        <a:p>
          <a:endParaRPr lang="en-US"/>
        </a:p>
      </dgm:t>
    </dgm:pt>
    <dgm:pt modelId="{9A5D6E78-6994-4C24-B7B9-2F81DF78B7BE}">
      <dgm:prSet phldrT="[Text]"/>
      <dgm:spPr/>
      <dgm:t>
        <a:bodyPr/>
        <a:lstStyle/>
        <a:p>
          <a:pPr>
            <a:buClrTx/>
            <a:buSzTx/>
            <a:buFontTx/>
            <a:buNone/>
          </a:pPr>
          <a:r>
            <a:rPr lang="en-US" dirty="0">
              <a:effectLst/>
              <a:latin typeface="Times New Roman" panose="02020603050405020304" pitchFamily="18" charset="0"/>
              <a:ea typeface="+mn-ea"/>
              <a:cs typeface="Times New Roman" panose="02020603050405020304" pitchFamily="18" charset="0"/>
            </a:rPr>
            <a:t>Riverdale Nursing Home </a:t>
          </a:r>
          <a:endParaRPr lang="en-US" dirty="0"/>
        </a:p>
      </dgm:t>
    </dgm:pt>
    <dgm:pt modelId="{71D322BD-D8A0-45FA-BA33-7BD4CF0CB3A0}" type="parTrans" cxnId="{DFDB2D06-5236-4E5C-852A-B2CE9626896D}">
      <dgm:prSet/>
      <dgm:spPr/>
      <dgm:t>
        <a:bodyPr/>
        <a:lstStyle/>
        <a:p>
          <a:endParaRPr lang="en-US"/>
        </a:p>
      </dgm:t>
    </dgm:pt>
    <dgm:pt modelId="{28B1D737-CE42-43C0-A872-7110EA4F5387}" type="sibTrans" cxnId="{DFDB2D06-5236-4E5C-852A-B2CE9626896D}">
      <dgm:prSet/>
      <dgm:spPr/>
      <dgm:t>
        <a:bodyPr/>
        <a:lstStyle/>
        <a:p>
          <a:endParaRPr lang="en-US"/>
        </a:p>
      </dgm:t>
    </dgm:pt>
    <dgm:pt modelId="{5339113D-7852-40C7-92C5-B1EAA87D463A}">
      <dgm:prSet/>
      <dgm:spPr/>
      <dgm:t>
        <a:bodyPr/>
        <a:lstStyle/>
        <a:p>
          <a:r>
            <a:rPr lang="en-US">
              <a:effectLst/>
              <a:latin typeface="Times New Roman" panose="02020603050405020304" pitchFamily="18" charset="0"/>
              <a:ea typeface="+mn-ea"/>
              <a:cs typeface="Times New Roman" panose="02020603050405020304" pitchFamily="18" charset="0"/>
            </a:rPr>
            <a:t>Multidisciplinary team in two buildings </a:t>
          </a:r>
          <a:endParaRPr lang="en-US" dirty="0">
            <a:effectLst/>
            <a:latin typeface="Times New Roman" panose="02020603050405020304" pitchFamily="18" charset="0"/>
            <a:ea typeface="+mn-ea"/>
            <a:cs typeface="Times New Roman" panose="02020603050405020304" pitchFamily="18" charset="0"/>
          </a:endParaRPr>
        </a:p>
      </dgm:t>
    </dgm:pt>
    <dgm:pt modelId="{B3A81FD2-9137-45F0-BFF5-D9F9D627ADE4}" type="parTrans" cxnId="{A39DFC57-1C09-4F64-8E08-C1BC3AF77D72}">
      <dgm:prSet/>
      <dgm:spPr/>
      <dgm:t>
        <a:bodyPr/>
        <a:lstStyle/>
        <a:p>
          <a:endParaRPr lang="en-US"/>
        </a:p>
      </dgm:t>
    </dgm:pt>
    <dgm:pt modelId="{679863FE-110E-4F9C-978B-B2D4B8097351}" type="sibTrans" cxnId="{A39DFC57-1C09-4F64-8E08-C1BC3AF77D72}">
      <dgm:prSet/>
      <dgm:spPr/>
      <dgm:t>
        <a:bodyPr/>
        <a:lstStyle/>
        <a:p>
          <a:endParaRPr lang="en-US"/>
        </a:p>
      </dgm:t>
    </dgm:pt>
    <dgm:pt modelId="{121E8454-C279-4A7E-A11F-7C5760ED9809}">
      <dgm:prSet/>
      <dgm:spPr/>
      <dgm:t>
        <a:bodyPr/>
        <a:lstStyle/>
        <a:p>
          <a:r>
            <a:rPr lang="en-US">
              <a:effectLst/>
              <a:latin typeface="Times New Roman" panose="02020603050405020304" pitchFamily="18" charset="0"/>
              <a:ea typeface="+mn-ea"/>
              <a:cs typeface="Times New Roman" panose="02020603050405020304" pitchFamily="18" charset="0"/>
            </a:rPr>
            <a:t>Effective communication </a:t>
          </a:r>
          <a:endParaRPr lang="en-US" dirty="0">
            <a:effectLst/>
            <a:latin typeface="Times New Roman" panose="02020603050405020304" pitchFamily="18" charset="0"/>
            <a:ea typeface="+mn-ea"/>
            <a:cs typeface="Times New Roman" panose="02020603050405020304" pitchFamily="18" charset="0"/>
          </a:endParaRPr>
        </a:p>
      </dgm:t>
    </dgm:pt>
    <dgm:pt modelId="{361AD672-30E2-4B9F-AEC9-E30498421608}" type="parTrans" cxnId="{23263EDA-4379-4311-9194-17338F2E9C3F}">
      <dgm:prSet/>
      <dgm:spPr/>
      <dgm:t>
        <a:bodyPr/>
        <a:lstStyle/>
        <a:p>
          <a:endParaRPr lang="en-US"/>
        </a:p>
      </dgm:t>
    </dgm:pt>
    <dgm:pt modelId="{1727F748-4102-41A8-A666-854EFCFDF174}" type="sibTrans" cxnId="{23263EDA-4379-4311-9194-17338F2E9C3F}">
      <dgm:prSet/>
      <dgm:spPr/>
      <dgm:t>
        <a:bodyPr/>
        <a:lstStyle/>
        <a:p>
          <a:endParaRPr lang="en-US"/>
        </a:p>
      </dgm:t>
    </dgm:pt>
    <dgm:pt modelId="{DEA376BA-26D3-435B-A9CF-2F85E1DACBE3}">
      <dgm:prSet/>
      <dgm:spPr/>
      <dgm:t>
        <a:bodyPr/>
        <a:lstStyle/>
        <a:p>
          <a:r>
            <a:rPr lang="en-US">
              <a:effectLst/>
              <a:latin typeface="Times New Roman" panose="02020603050405020304" pitchFamily="18" charset="0"/>
              <a:ea typeface="+mn-ea"/>
              <a:cs typeface="Times New Roman" panose="02020603050405020304" pitchFamily="18" charset="0"/>
            </a:rPr>
            <a:t>Microsoft Teams </a:t>
          </a:r>
          <a:endParaRPr lang="en-US" dirty="0">
            <a:effectLst/>
            <a:latin typeface="Times New Roman" panose="02020603050405020304" pitchFamily="18" charset="0"/>
            <a:ea typeface="+mn-ea"/>
            <a:cs typeface="Times New Roman" panose="02020603050405020304" pitchFamily="18" charset="0"/>
          </a:endParaRPr>
        </a:p>
      </dgm:t>
    </dgm:pt>
    <dgm:pt modelId="{0DB51801-3989-4342-9FEF-A3F9E567B9E9}" type="parTrans" cxnId="{0A9EB31A-4A79-48B9-9ED5-031DA5D8A64D}">
      <dgm:prSet/>
      <dgm:spPr/>
      <dgm:t>
        <a:bodyPr/>
        <a:lstStyle/>
        <a:p>
          <a:endParaRPr lang="en-US"/>
        </a:p>
      </dgm:t>
    </dgm:pt>
    <dgm:pt modelId="{35761D21-E960-4586-A0B7-4D9767F26D03}" type="sibTrans" cxnId="{0A9EB31A-4A79-48B9-9ED5-031DA5D8A64D}">
      <dgm:prSet/>
      <dgm:spPr/>
      <dgm:t>
        <a:bodyPr/>
        <a:lstStyle/>
        <a:p>
          <a:endParaRPr lang="en-US"/>
        </a:p>
      </dgm:t>
    </dgm:pt>
    <dgm:pt modelId="{4EB519C3-07CA-4C44-A66B-13A58D7DEABC}">
      <dgm:prSet/>
      <dgm:spPr/>
      <dgm:t>
        <a:bodyPr/>
        <a:lstStyle/>
        <a:p>
          <a:r>
            <a:rPr lang="en-US">
              <a:effectLst/>
              <a:latin typeface="Times New Roman" panose="02020603050405020304" pitchFamily="18" charset="0"/>
              <a:ea typeface="+mn-ea"/>
              <a:cs typeface="Times New Roman" panose="02020603050405020304" pitchFamily="18" charset="0"/>
            </a:rPr>
            <a:t>Communication, cooperation and efficiency</a:t>
          </a:r>
          <a:endParaRPr lang="en-US" dirty="0">
            <a:effectLst/>
            <a:latin typeface="Times New Roman" panose="02020603050405020304" pitchFamily="18" charset="0"/>
            <a:ea typeface="+mn-ea"/>
            <a:cs typeface="Times New Roman" panose="02020603050405020304" pitchFamily="18" charset="0"/>
          </a:endParaRPr>
        </a:p>
      </dgm:t>
    </dgm:pt>
    <dgm:pt modelId="{A2DDC463-FCFB-4ACB-AF52-2437E3C2DFBB}" type="parTrans" cxnId="{A442B132-C173-4B0D-8169-524FA351E9B5}">
      <dgm:prSet/>
      <dgm:spPr/>
      <dgm:t>
        <a:bodyPr/>
        <a:lstStyle/>
        <a:p>
          <a:endParaRPr lang="en-US"/>
        </a:p>
      </dgm:t>
    </dgm:pt>
    <dgm:pt modelId="{F995AD2B-271E-4990-BA93-199249E8D2BD}" type="sibTrans" cxnId="{A442B132-C173-4B0D-8169-524FA351E9B5}">
      <dgm:prSet/>
      <dgm:spPr/>
      <dgm:t>
        <a:bodyPr/>
        <a:lstStyle/>
        <a:p>
          <a:endParaRPr lang="en-US"/>
        </a:p>
      </dgm:t>
    </dgm:pt>
    <dgm:pt modelId="{6B7BA8E0-A82D-48FB-AF25-231C8DD9083B}" type="pres">
      <dgm:prSet presAssocID="{244C0375-2AE0-4536-9BE8-0807CE88D8B4}" presName="linear" presStyleCnt="0">
        <dgm:presLayoutVars>
          <dgm:dir/>
          <dgm:animLvl val="lvl"/>
          <dgm:resizeHandles val="exact"/>
        </dgm:presLayoutVars>
      </dgm:prSet>
      <dgm:spPr/>
    </dgm:pt>
    <dgm:pt modelId="{4250CA89-E0DF-4424-847E-56BD164391B5}" type="pres">
      <dgm:prSet presAssocID="{9A5D6E78-6994-4C24-B7B9-2F81DF78B7BE}" presName="parentLin" presStyleCnt="0"/>
      <dgm:spPr/>
    </dgm:pt>
    <dgm:pt modelId="{720F372A-4E88-4EE2-AE73-0235A7006DE5}" type="pres">
      <dgm:prSet presAssocID="{9A5D6E78-6994-4C24-B7B9-2F81DF78B7BE}" presName="parentLeftMargin" presStyleLbl="node1" presStyleIdx="0" presStyleCnt="5"/>
      <dgm:spPr/>
    </dgm:pt>
    <dgm:pt modelId="{F96BB3A8-8939-48F5-8154-D59C8781D356}" type="pres">
      <dgm:prSet presAssocID="{9A5D6E78-6994-4C24-B7B9-2F81DF78B7BE}" presName="parentText" presStyleLbl="node1" presStyleIdx="0" presStyleCnt="5">
        <dgm:presLayoutVars>
          <dgm:chMax val="0"/>
          <dgm:bulletEnabled val="1"/>
        </dgm:presLayoutVars>
      </dgm:prSet>
      <dgm:spPr/>
    </dgm:pt>
    <dgm:pt modelId="{08AD93D0-101C-415E-A204-BF5FA27717A7}" type="pres">
      <dgm:prSet presAssocID="{9A5D6E78-6994-4C24-B7B9-2F81DF78B7BE}" presName="negativeSpace" presStyleCnt="0"/>
      <dgm:spPr/>
    </dgm:pt>
    <dgm:pt modelId="{B1960339-9A5C-4CBE-A389-5A73390611F4}" type="pres">
      <dgm:prSet presAssocID="{9A5D6E78-6994-4C24-B7B9-2F81DF78B7BE}" presName="childText" presStyleLbl="conFgAcc1" presStyleIdx="0" presStyleCnt="5">
        <dgm:presLayoutVars>
          <dgm:bulletEnabled val="1"/>
        </dgm:presLayoutVars>
      </dgm:prSet>
      <dgm:spPr/>
    </dgm:pt>
    <dgm:pt modelId="{089AD1F9-5C76-44D7-9873-64CD563C59DE}" type="pres">
      <dgm:prSet presAssocID="{28B1D737-CE42-43C0-A872-7110EA4F5387}" presName="spaceBetweenRectangles" presStyleCnt="0"/>
      <dgm:spPr/>
    </dgm:pt>
    <dgm:pt modelId="{FBBE1BB2-D478-4438-A841-1F46D1C34643}" type="pres">
      <dgm:prSet presAssocID="{5339113D-7852-40C7-92C5-B1EAA87D463A}" presName="parentLin" presStyleCnt="0"/>
      <dgm:spPr/>
    </dgm:pt>
    <dgm:pt modelId="{A8D6B6DA-66AA-4440-A10E-DABA74267D31}" type="pres">
      <dgm:prSet presAssocID="{5339113D-7852-40C7-92C5-B1EAA87D463A}" presName="parentLeftMargin" presStyleLbl="node1" presStyleIdx="0" presStyleCnt="5"/>
      <dgm:spPr/>
    </dgm:pt>
    <dgm:pt modelId="{C468684D-866D-4930-973A-88684EFC6E08}" type="pres">
      <dgm:prSet presAssocID="{5339113D-7852-40C7-92C5-B1EAA87D463A}" presName="parentText" presStyleLbl="node1" presStyleIdx="1" presStyleCnt="5">
        <dgm:presLayoutVars>
          <dgm:chMax val="0"/>
          <dgm:bulletEnabled val="1"/>
        </dgm:presLayoutVars>
      </dgm:prSet>
      <dgm:spPr/>
    </dgm:pt>
    <dgm:pt modelId="{2F9D6BA4-E2EB-4CA2-93C8-4B5A4F376AA9}" type="pres">
      <dgm:prSet presAssocID="{5339113D-7852-40C7-92C5-B1EAA87D463A}" presName="negativeSpace" presStyleCnt="0"/>
      <dgm:spPr/>
    </dgm:pt>
    <dgm:pt modelId="{4868E164-361E-4393-9195-92AEA7065B18}" type="pres">
      <dgm:prSet presAssocID="{5339113D-7852-40C7-92C5-B1EAA87D463A}" presName="childText" presStyleLbl="conFgAcc1" presStyleIdx="1" presStyleCnt="5">
        <dgm:presLayoutVars>
          <dgm:bulletEnabled val="1"/>
        </dgm:presLayoutVars>
      </dgm:prSet>
      <dgm:spPr/>
    </dgm:pt>
    <dgm:pt modelId="{85AAFEC4-5926-4F0C-B2BD-3E6D6E48ABA7}" type="pres">
      <dgm:prSet presAssocID="{679863FE-110E-4F9C-978B-B2D4B8097351}" presName="spaceBetweenRectangles" presStyleCnt="0"/>
      <dgm:spPr/>
    </dgm:pt>
    <dgm:pt modelId="{691AEE26-056C-4C3A-873C-589BD383A339}" type="pres">
      <dgm:prSet presAssocID="{121E8454-C279-4A7E-A11F-7C5760ED9809}" presName="parentLin" presStyleCnt="0"/>
      <dgm:spPr/>
    </dgm:pt>
    <dgm:pt modelId="{5D3F5258-5A62-4E40-B1B3-F10A30E0BAED}" type="pres">
      <dgm:prSet presAssocID="{121E8454-C279-4A7E-A11F-7C5760ED9809}" presName="parentLeftMargin" presStyleLbl="node1" presStyleIdx="1" presStyleCnt="5"/>
      <dgm:spPr/>
    </dgm:pt>
    <dgm:pt modelId="{70A0800D-D5A4-42EE-9421-C20F67D10FF4}" type="pres">
      <dgm:prSet presAssocID="{121E8454-C279-4A7E-A11F-7C5760ED9809}" presName="parentText" presStyleLbl="node1" presStyleIdx="2" presStyleCnt="5">
        <dgm:presLayoutVars>
          <dgm:chMax val="0"/>
          <dgm:bulletEnabled val="1"/>
        </dgm:presLayoutVars>
      </dgm:prSet>
      <dgm:spPr/>
    </dgm:pt>
    <dgm:pt modelId="{AE05D08D-D8F2-4231-9085-D2AB6AFB48A7}" type="pres">
      <dgm:prSet presAssocID="{121E8454-C279-4A7E-A11F-7C5760ED9809}" presName="negativeSpace" presStyleCnt="0"/>
      <dgm:spPr/>
    </dgm:pt>
    <dgm:pt modelId="{FCC4FD33-0441-4AA3-9E91-FEF3DA20904C}" type="pres">
      <dgm:prSet presAssocID="{121E8454-C279-4A7E-A11F-7C5760ED9809}" presName="childText" presStyleLbl="conFgAcc1" presStyleIdx="2" presStyleCnt="5">
        <dgm:presLayoutVars>
          <dgm:bulletEnabled val="1"/>
        </dgm:presLayoutVars>
      </dgm:prSet>
      <dgm:spPr/>
    </dgm:pt>
    <dgm:pt modelId="{EC5AB18D-053F-43AE-A585-B14126D9A157}" type="pres">
      <dgm:prSet presAssocID="{1727F748-4102-41A8-A666-854EFCFDF174}" presName="spaceBetweenRectangles" presStyleCnt="0"/>
      <dgm:spPr/>
    </dgm:pt>
    <dgm:pt modelId="{FBB80896-D729-4F49-B063-06A806E2E107}" type="pres">
      <dgm:prSet presAssocID="{DEA376BA-26D3-435B-A9CF-2F85E1DACBE3}" presName="parentLin" presStyleCnt="0"/>
      <dgm:spPr/>
    </dgm:pt>
    <dgm:pt modelId="{CA65FEA4-3EDE-46FB-80C4-928AF96FE2BC}" type="pres">
      <dgm:prSet presAssocID="{DEA376BA-26D3-435B-A9CF-2F85E1DACBE3}" presName="parentLeftMargin" presStyleLbl="node1" presStyleIdx="2" presStyleCnt="5"/>
      <dgm:spPr/>
    </dgm:pt>
    <dgm:pt modelId="{CCF93143-C57F-484F-9E48-4BA9CDBF2953}" type="pres">
      <dgm:prSet presAssocID="{DEA376BA-26D3-435B-A9CF-2F85E1DACBE3}" presName="parentText" presStyleLbl="node1" presStyleIdx="3" presStyleCnt="5">
        <dgm:presLayoutVars>
          <dgm:chMax val="0"/>
          <dgm:bulletEnabled val="1"/>
        </dgm:presLayoutVars>
      </dgm:prSet>
      <dgm:spPr/>
    </dgm:pt>
    <dgm:pt modelId="{22888844-4744-4074-B647-A19E976FC687}" type="pres">
      <dgm:prSet presAssocID="{DEA376BA-26D3-435B-A9CF-2F85E1DACBE3}" presName="negativeSpace" presStyleCnt="0"/>
      <dgm:spPr/>
    </dgm:pt>
    <dgm:pt modelId="{01ECB42F-42BC-4BE3-B554-A76266179974}" type="pres">
      <dgm:prSet presAssocID="{DEA376BA-26D3-435B-A9CF-2F85E1DACBE3}" presName="childText" presStyleLbl="conFgAcc1" presStyleIdx="3" presStyleCnt="5">
        <dgm:presLayoutVars>
          <dgm:bulletEnabled val="1"/>
        </dgm:presLayoutVars>
      </dgm:prSet>
      <dgm:spPr/>
    </dgm:pt>
    <dgm:pt modelId="{DE7AD8B4-B34E-44F1-81C8-26F88F40E18D}" type="pres">
      <dgm:prSet presAssocID="{35761D21-E960-4586-A0B7-4D9767F26D03}" presName="spaceBetweenRectangles" presStyleCnt="0"/>
      <dgm:spPr/>
    </dgm:pt>
    <dgm:pt modelId="{CF77D110-7CA6-4C97-91A3-59BBB702E452}" type="pres">
      <dgm:prSet presAssocID="{4EB519C3-07CA-4C44-A66B-13A58D7DEABC}" presName="parentLin" presStyleCnt="0"/>
      <dgm:spPr/>
    </dgm:pt>
    <dgm:pt modelId="{56C7138F-F6C4-46B6-AED0-F0DB6D939175}" type="pres">
      <dgm:prSet presAssocID="{4EB519C3-07CA-4C44-A66B-13A58D7DEABC}" presName="parentLeftMargin" presStyleLbl="node1" presStyleIdx="3" presStyleCnt="5"/>
      <dgm:spPr/>
    </dgm:pt>
    <dgm:pt modelId="{E5B1306E-384B-4AD6-8964-BD85408DC29E}" type="pres">
      <dgm:prSet presAssocID="{4EB519C3-07CA-4C44-A66B-13A58D7DEABC}" presName="parentText" presStyleLbl="node1" presStyleIdx="4" presStyleCnt="5">
        <dgm:presLayoutVars>
          <dgm:chMax val="0"/>
          <dgm:bulletEnabled val="1"/>
        </dgm:presLayoutVars>
      </dgm:prSet>
      <dgm:spPr/>
    </dgm:pt>
    <dgm:pt modelId="{B8706743-8393-4DF1-8921-FAFDF5D4AD1D}" type="pres">
      <dgm:prSet presAssocID="{4EB519C3-07CA-4C44-A66B-13A58D7DEABC}" presName="negativeSpace" presStyleCnt="0"/>
      <dgm:spPr/>
    </dgm:pt>
    <dgm:pt modelId="{415A5FAE-11CA-4C9F-BAF6-99F46A12C9A3}" type="pres">
      <dgm:prSet presAssocID="{4EB519C3-07CA-4C44-A66B-13A58D7DEABC}" presName="childText" presStyleLbl="conFgAcc1" presStyleIdx="4" presStyleCnt="5">
        <dgm:presLayoutVars>
          <dgm:bulletEnabled val="1"/>
        </dgm:presLayoutVars>
      </dgm:prSet>
      <dgm:spPr/>
    </dgm:pt>
  </dgm:ptLst>
  <dgm:cxnLst>
    <dgm:cxn modelId="{DFDB2D06-5236-4E5C-852A-B2CE9626896D}" srcId="{244C0375-2AE0-4536-9BE8-0807CE88D8B4}" destId="{9A5D6E78-6994-4C24-B7B9-2F81DF78B7BE}" srcOrd="0" destOrd="0" parTransId="{71D322BD-D8A0-45FA-BA33-7BD4CF0CB3A0}" sibTransId="{28B1D737-CE42-43C0-A872-7110EA4F5387}"/>
    <dgm:cxn modelId="{BD61E10E-F427-4EC5-B240-D8FFEB1FCBEE}" type="presOf" srcId="{DEA376BA-26D3-435B-A9CF-2F85E1DACBE3}" destId="{CA65FEA4-3EDE-46FB-80C4-928AF96FE2BC}" srcOrd="0" destOrd="0" presId="urn:microsoft.com/office/officeart/2005/8/layout/list1#1"/>
    <dgm:cxn modelId="{0A9EB31A-4A79-48B9-9ED5-031DA5D8A64D}" srcId="{244C0375-2AE0-4536-9BE8-0807CE88D8B4}" destId="{DEA376BA-26D3-435B-A9CF-2F85E1DACBE3}" srcOrd="3" destOrd="0" parTransId="{0DB51801-3989-4342-9FEF-A3F9E567B9E9}" sibTransId="{35761D21-E960-4586-A0B7-4D9767F26D03}"/>
    <dgm:cxn modelId="{FE6BC72A-4BAE-4CFE-8808-44BD5E144055}" type="presOf" srcId="{5339113D-7852-40C7-92C5-B1EAA87D463A}" destId="{C468684D-866D-4930-973A-88684EFC6E08}" srcOrd="1" destOrd="0" presId="urn:microsoft.com/office/officeart/2005/8/layout/list1#1"/>
    <dgm:cxn modelId="{A442B132-C173-4B0D-8169-524FA351E9B5}" srcId="{244C0375-2AE0-4536-9BE8-0807CE88D8B4}" destId="{4EB519C3-07CA-4C44-A66B-13A58D7DEABC}" srcOrd="4" destOrd="0" parTransId="{A2DDC463-FCFB-4ACB-AF52-2437E3C2DFBB}" sibTransId="{F995AD2B-271E-4990-BA93-199249E8D2BD}"/>
    <dgm:cxn modelId="{AE556235-9221-4B9C-A3D9-645C4B45AD6E}" type="presOf" srcId="{4EB519C3-07CA-4C44-A66B-13A58D7DEABC}" destId="{E5B1306E-384B-4AD6-8964-BD85408DC29E}" srcOrd="1" destOrd="0" presId="urn:microsoft.com/office/officeart/2005/8/layout/list1#1"/>
    <dgm:cxn modelId="{A2F98C71-957A-4DA6-920E-46071D9C5875}" type="presOf" srcId="{244C0375-2AE0-4536-9BE8-0807CE88D8B4}" destId="{6B7BA8E0-A82D-48FB-AF25-231C8DD9083B}" srcOrd="0" destOrd="0" presId="urn:microsoft.com/office/officeart/2005/8/layout/list1#1"/>
    <dgm:cxn modelId="{3D3EBF53-EFA9-4A3B-A7E6-1CDE8F025686}" type="presOf" srcId="{121E8454-C279-4A7E-A11F-7C5760ED9809}" destId="{5D3F5258-5A62-4E40-B1B3-F10A30E0BAED}" srcOrd="0" destOrd="0" presId="urn:microsoft.com/office/officeart/2005/8/layout/list1#1"/>
    <dgm:cxn modelId="{A39DFC57-1C09-4F64-8E08-C1BC3AF77D72}" srcId="{244C0375-2AE0-4536-9BE8-0807CE88D8B4}" destId="{5339113D-7852-40C7-92C5-B1EAA87D463A}" srcOrd="1" destOrd="0" parTransId="{B3A81FD2-9137-45F0-BFF5-D9F9D627ADE4}" sibTransId="{679863FE-110E-4F9C-978B-B2D4B8097351}"/>
    <dgm:cxn modelId="{141CC695-32BB-4191-B685-6C18882F0E0A}" type="presOf" srcId="{9A5D6E78-6994-4C24-B7B9-2F81DF78B7BE}" destId="{720F372A-4E88-4EE2-AE73-0235A7006DE5}" srcOrd="0" destOrd="0" presId="urn:microsoft.com/office/officeart/2005/8/layout/list1#1"/>
    <dgm:cxn modelId="{71CD95B6-775A-4DF3-AD51-7FF51D807F83}" type="presOf" srcId="{DEA376BA-26D3-435B-A9CF-2F85E1DACBE3}" destId="{CCF93143-C57F-484F-9E48-4BA9CDBF2953}" srcOrd="1" destOrd="0" presId="urn:microsoft.com/office/officeart/2005/8/layout/list1#1"/>
    <dgm:cxn modelId="{1AE797BF-B5AE-40FD-80FC-32DE2415915E}" type="presOf" srcId="{121E8454-C279-4A7E-A11F-7C5760ED9809}" destId="{70A0800D-D5A4-42EE-9421-C20F67D10FF4}" srcOrd="1" destOrd="0" presId="urn:microsoft.com/office/officeart/2005/8/layout/list1#1"/>
    <dgm:cxn modelId="{6F176BC4-6364-4228-B1A4-AB8A6851BB54}" type="presOf" srcId="{5339113D-7852-40C7-92C5-B1EAA87D463A}" destId="{A8D6B6DA-66AA-4440-A10E-DABA74267D31}" srcOrd="0" destOrd="0" presId="urn:microsoft.com/office/officeart/2005/8/layout/list1#1"/>
    <dgm:cxn modelId="{689A17D6-98CE-4814-8361-50F9981E16E5}" type="presOf" srcId="{4EB519C3-07CA-4C44-A66B-13A58D7DEABC}" destId="{56C7138F-F6C4-46B6-AED0-F0DB6D939175}" srcOrd="0" destOrd="0" presId="urn:microsoft.com/office/officeart/2005/8/layout/list1#1"/>
    <dgm:cxn modelId="{23263EDA-4379-4311-9194-17338F2E9C3F}" srcId="{244C0375-2AE0-4536-9BE8-0807CE88D8B4}" destId="{121E8454-C279-4A7E-A11F-7C5760ED9809}" srcOrd="2" destOrd="0" parTransId="{361AD672-30E2-4B9F-AEC9-E30498421608}" sibTransId="{1727F748-4102-41A8-A666-854EFCFDF174}"/>
    <dgm:cxn modelId="{064C8FEA-9888-472C-9E67-A4ADECE55D0F}" type="presOf" srcId="{9A5D6E78-6994-4C24-B7B9-2F81DF78B7BE}" destId="{F96BB3A8-8939-48F5-8154-D59C8781D356}" srcOrd="1" destOrd="0" presId="urn:microsoft.com/office/officeart/2005/8/layout/list1#1"/>
    <dgm:cxn modelId="{139F1162-CCDC-4140-AB04-9B89ABDD818E}" type="presParOf" srcId="{6B7BA8E0-A82D-48FB-AF25-231C8DD9083B}" destId="{4250CA89-E0DF-4424-847E-56BD164391B5}" srcOrd="0" destOrd="0" presId="urn:microsoft.com/office/officeart/2005/8/layout/list1#1"/>
    <dgm:cxn modelId="{641E790A-C5C7-4602-B650-AAB27D0A43BA}" type="presParOf" srcId="{4250CA89-E0DF-4424-847E-56BD164391B5}" destId="{720F372A-4E88-4EE2-AE73-0235A7006DE5}" srcOrd="0" destOrd="0" presId="urn:microsoft.com/office/officeart/2005/8/layout/list1#1"/>
    <dgm:cxn modelId="{967EBDE3-797E-4989-BB3D-55685CBD6093}" type="presParOf" srcId="{4250CA89-E0DF-4424-847E-56BD164391B5}" destId="{F96BB3A8-8939-48F5-8154-D59C8781D356}" srcOrd="1" destOrd="0" presId="urn:microsoft.com/office/officeart/2005/8/layout/list1#1"/>
    <dgm:cxn modelId="{B9875371-470E-49A2-A614-B482ED26D4EE}" type="presParOf" srcId="{6B7BA8E0-A82D-48FB-AF25-231C8DD9083B}" destId="{08AD93D0-101C-415E-A204-BF5FA27717A7}" srcOrd="1" destOrd="0" presId="urn:microsoft.com/office/officeart/2005/8/layout/list1#1"/>
    <dgm:cxn modelId="{10D610DE-1944-4FC6-ADF9-28B4A4C0D25F}" type="presParOf" srcId="{6B7BA8E0-A82D-48FB-AF25-231C8DD9083B}" destId="{B1960339-9A5C-4CBE-A389-5A73390611F4}" srcOrd="2" destOrd="0" presId="urn:microsoft.com/office/officeart/2005/8/layout/list1#1"/>
    <dgm:cxn modelId="{915B26F6-AEFF-403A-80D2-63532E4D8810}" type="presParOf" srcId="{6B7BA8E0-A82D-48FB-AF25-231C8DD9083B}" destId="{089AD1F9-5C76-44D7-9873-64CD563C59DE}" srcOrd="3" destOrd="0" presId="urn:microsoft.com/office/officeart/2005/8/layout/list1#1"/>
    <dgm:cxn modelId="{52C3379A-42A9-46EC-9271-1F83C1658392}" type="presParOf" srcId="{6B7BA8E0-A82D-48FB-AF25-231C8DD9083B}" destId="{FBBE1BB2-D478-4438-A841-1F46D1C34643}" srcOrd="4" destOrd="0" presId="urn:microsoft.com/office/officeart/2005/8/layout/list1#1"/>
    <dgm:cxn modelId="{6B764033-2AF2-4F81-92C4-494A2405111F}" type="presParOf" srcId="{FBBE1BB2-D478-4438-A841-1F46D1C34643}" destId="{A8D6B6DA-66AA-4440-A10E-DABA74267D31}" srcOrd="0" destOrd="0" presId="urn:microsoft.com/office/officeart/2005/8/layout/list1#1"/>
    <dgm:cxn modelId="{F7E43B0C-2433-4E79-B1F8-A504FC17CE62}" type="presParOf" srcId="{FBBE1BB2-D478-4438-A841-1F46D1C34643}" destId="{C468684D-866D-4930-973A-88684EFC6E08}" srcOrd="1" destOrd="0" presId="urn:microsoft.com/office/officeart/2005/8/layout/list1#1"/>
    <dgm:cxn modelId="{459E9A76-1C8C-4FF4-9919-E324118B5877}" type="presParOf" srcId="{6B7BA8E0-A82D-48FB-AF25-231C8DD9083B}" destId="{2F9D6BA4-E2EB-4CA2-93C8-4B5A4F376AA9}" srcOrd="5" destOrd="0" presId="urn:microsoft.com/office/officeart/2005/8/layout/list1#1"/>
    <dgm:cxn modelId="{0C58F484-754F-48FB-91A9-E537DD0ED67D}" type="presParOf" srcId="{6B7BA8E0-A82D-48FB-AF25-231C8DD9083B}" destId="{4868E164-361E-4393-9195-92AEA7065B18}" srcOrd="6" destOrd="0" presId="urn:microsoft.com/office/officeart/2005/8/layout/list1#1"/>
    <dgm:cxn modelId="{A8EC2023-B74A-4FE2-ACEF-920D08D55D6F}" type="presParOf" srcId="{6B7BA8E0-A82D-48FB-AF25-231C8DD9083B}" destId="{85AAFEC4-5926-4F0C-B2BD-3E6D6E48ABA7}" srcOrd="7" destOrd="0" presId="urn:microsoft.com/office/officeart/2005/8/layout/list1#1"/>
    <dgm:cxn modelId="{6B43DE84-D98F-4BEB-88FF-622F69C95913}" type="presParOf" srcId="{6B7BA8E0-A82D-48FB-AF25-231C8DD9083B}" destId="{691AEE26-056C-4C3A-873C-589BD383A339}" srcOrd="8" destOrd="0" presId="urn:microsoft.com/office/officeart/2005/8/layout/list1#1"/>
    <dgm:cxn modelId="{36867AEE-3995-455F-AE60-F76BADAD7468}" type="presParOf" srcId="{691AEE26-056C-4C3A-873C-589BD383A339}" destId="{5D3F5258-5A62-4E40-B1B3-F10A30E0BAED}" srcOrd="0" destOrd="0" presId="urn:microsoft.com/office/officeart/2005/8/layout/list1#1"/>
    <dgm:cxn modelId="{4AD40546-EC43-4587-AAB9-A95A2FB00C8A}" type="presParOf" srcId="{691AEE26-056C-4C3A-873C-589BD383A339}" destId="{70A0800D-D5A4-42EE-9421-C20F67D10FF4}" srcOrd="1" destOrd="0" presId="urn:microsoft.com/office/officeart/2005/8/layout/list1#1"/>
    <dgm:cxn modelId="{2ABFC04D-41EE-4352-9211-5AA0518F9504}" type="presParOf" srcId="{6B7BA8E0-A82D-48FB-AF25-231C8DD9083B}" destId="{AE05D08D-D8F2-4231-9085-D2AB6AFB48A7}" srcOrd="9" destOrd="0" presId="urn:microsoft.com/office/officeart/2005/8/layout/list1#1"/>
    <dgm:cxn modelId="{A1AE9FFB-94B5-4B1C-BA7C-18B7574DBE1F}" type="presParOf" srcId="{6B7BA8E0-A82D-48FB-AF25-231C8DD9083B}" destId="{FCC4FD33-0441-4AA3-9E91-FEF3DA20904C}" srcOrd="10" destOrd="0" presId="urn:microsoft.com/office/officeart/2005/8/layout/list1#1"/>
    <dgm:cxn modelId="{4B34209D-F098-4B71-88BF-B65CA1D2ACA6}" type="presParOf" srcId="{6B7BA8E0-A82D-48FB-AF25-231C8DD9083B}" destId="{EC5AB18D-053F-43AE-A585-B14126D9A157}" srcOrd="11" destOrd="0" presId="urn:microsoft.com/office/officeart/2005/8/layout/list1#1"/>
    <dgm:cxn modelId="{3109B8F2-D63C-4249-99D7-1127DACF1A91}" type="presParOf" srcId="{6B7BA8E0-A82D-48FB-AF25-231C8DD9083B}" destId="{FBB80896-D729-4F49-B063-06A806E2E107}" srcOrd="12" destOrd="0" presId="urn:microsoft.com/office/officeart/2005/8/layout/list1#1"/>
    <dgm:cxn modelId="{7FF350F3-97BC-45C3-82A3-1978F9DFBEE0}" type="presParOf" srcId="{FBB80896-D729-4F49-B063-06A806E2E107}" destId="{CA65FEA4-3EDE-46FB-80C4-928AF96FE2BC}" srcOrd="0" destOrd="0" presId="urn:microsoft.com/office/officeart/2005/8/layout/list1#1"/>
    <dgm:cxn modelId="{F69798F0-0D44-4AF1-AE61-1CBE6ABDA077}" type="presParOf" srcId="{FBB80896-D729-4F49-B063-06A806E2E107}" destId="{CCF93143-C57F-484F-9E48-4BA9CDBF2953}" srcOrd="1" destOrd="0" presId="urn:microsoft.com/office/officeart/2005/8/layout/list1#1"/>
    <dgm:cxn modelId="{8C067036-9F01-4F91-85E0-61DE698E3E66}" type="presParOf" srcId="{6B7BA8E0-A82D-48FB-AF25-231C8DD9083B}" destId="{22888844-4744-4074-B647-A19E976FC687}" srcOrd="13" destOrd="0" presId="urn:microsoft.com/office/officeart/2005/8/layout/list1#1"/>
    <dgm:cxn modelId="{5CD8A226-F894-4DFF-A60C-8EC6337DB2D4}" type="presParOf" srcId="{6B7BA8E0-A82D-48FB-AF25-231C8DD9083B}" destId="{01ECB42F-42BC-4BE3-B554-A76266179974}" srcOrd="14" destOrd="0" presId="urn:microsoft.com/office/officeart/2005/8/layout/list1#1"/>
    <dgm:cxn modelId="{E8E425AF-954E-4A5C-8B74-1A697460F0C2}" type="presParOf" srcId="{6B7BA8E0-A82D-48FB-AF25-231C8DD9083B}" destId="{DE7AD8B4-B34E-44F1-81C8-26F88F40E18D}" srcOrd="15" destOrd="0" presId="urn:microsoft.com/office/officeart/2005/8/layout/list1#1"/>
    <dgm:cxn modelId="{B72DDB81-F2F1-4B3A-A2E9-84ED65B29C99}" type="presParOf" srcId="{6B7BA8E0-A82D-48FB-AF25-231C8DD9083B}" destId="{CF77D110-7CA6-4C97-91A3-59BBB702E452}" srcOrd="16" destOrd="0" presId="urn:microsoft.com/office/officeart/2005/8/layout/list1#1"/>
    <dgm:cxn modelId="{386057E1-ADB3-498C-8FC5-B6A2E6EAF4F9}" type="presParOf" srcId="{CF77D110-7CA6-4C97-91A3-59BBB702E452}" destId="{56C7138F-F6C4-46B6-AED0-F0DB6D939175}" srcOrd="0" destOrd="0" presId="urn:microsoft.com/office/officeart/2005/8/layout/list1#1"/>
    <dgm:cxn modelId="{555C9576-454B-468D-8A77-31A1D6888439}" type="presParOf" srcId="{CF77D110-7CA6-4C97-91A3-59BBB702E452}" destId="{E5B1306E-384B-4AD6-8964-BD85408DC29E}" srcOrd="1" destOrd="0" presId="urn:microsoft.com/office/officeart/2005/8/layout/list1#1"/>
    <dgm:cxn modelId="{C386A8F1-0179-4FB2-898D-755C795981A1}" type="presParOf" srcId="{6B7BA8E0-A82D-48FB-AF25-231C8DD9083B}" destId="{B8706743-8393-4DF1-8921-FAFDF5D4AD1D}" srcOrd="17" destOrd="0" presId="urn:microsoft.com/office/officeart/2005/8/layout/list1#1"/>
    <dgm:cxn modelId="{55308A83-E566-4268-9417-3EDDFC0112DB}" type="presParOf" srcId="{6B7BA8E0-A82D-48FB-AF25-231C8DD9083B}" destId="{415A5FAE-11CA-4C9F-BAF6-99F46A12C9A3}" srcOrd="18" destOrd="0" presId="urn:microsoft.com/office/officeart/2005/8/layout/list1#1"/>
  </dgm:cxnLst>
  <dgm:bg/>
  <dgm:whole/>
  <dgm:extLst>
    <a:ext uri="http://schemas.microsoft.com/office/drawing/2008/diagram">
      <dsp:dataModelExt xmlns:dsp="http://schemas.microsoft.com/office/drawing/2008/diagram" relId="rId7" minVer="http://schemas.openxmlformats.org/drawingml/2006/diagram"/>
    </a:ext>
  </dgm:extLst>
</dgm:dataModel>
</file>

<file path=ppt/diagrams/data2.xml><?xml version="1.0" encoding="utf-8"?>
<dgm:dataModel xmlns:dgm="http://schemas.openxmlformats.org/drawingml/2006/diagram" xmlns:a="http://schemas.openxmlformats.org/drawingml/2006/main">
  <dgm:ptLst>
    <dgm:pt modelId="{89F2648F-2F20-4AEC-BC7E-17B45F9756C3}" type="doc">
      <dgm:prSet loTypeId="urn:microsoft.com/office/officeart/2008/layout/LinedList" loCatId="list" qsTypeId="urn:microsoft.com/office/officeart/2005/8/quickstyle/simple1#1" qsCatId="simple" csTypeId="urn:microsoft.com/office/officeart/2005/8/colors/accent1_2#1" csCatId="accent1" phldr="1"/>
      <dgm:spPr/>
      <dgm:t>
        <a:bodyPr/>
        <a:lstStyle/>
        <a:p>
          <a:endParaRPr lang="en-US"/>
        </a:p>
      </dgm:t>
    </dgm:pt>
    <dgm:pt modelId="{7A8A9328-A0AD-48F4-86EC-741E561246E9}">
      <dgm:prSet phldrT="[Text]"/>
      <dgm:spPr/>
      <dgm:t>
        <a:bodyPr/>
        <a:lstStyle/>
        <a:p>
          <a:r>
            <a:rPr lang="en-US" b="1" dirty="0">
              <a:solidFill>
                <a:schemeClr val="tx1"/>
              </a:solidFill>
              <a:effectLst/>
              <a:latin typeface="Times New Roman" panose="02020603050405020304" pitchFamily="18" charset="0"/>
              <a:ea typeface="+mn-ea"/>
              <a:cs typeface="Times New Roman" panose="02020603050405020304" pitchFamily="18" charset="0"/>
            </a:rPr>
            <a:t>What does staff communication involve?</a:t>
          </a:r>
          <a:endParaRPr lang="en-US" dirty="0"/>
        </a:p>
      </dgm:t>
    </dgm:pt>
    <dgm:pt modelId="{61B62435-9787-48FC-B5E9-9180267567B9}" type="parTrans" cxnId="{98B64009-2574-46ED-9EB0-87581532979E}">
      <dgm:prSet/>
      <dgm:spPr/>
      <dgm:t>
        <a:bodyPr/>
        <a:lstStyle/>
        <a:p>
          <a:endParaRPr lang="en-US"/>
        </a:p>
      </dgm:t>
    </dgm:pt>
    <dgm:pt modelId="{693716B1-E433-4DAC-9094-B87FB1F53856}" type="sibTrans" cxnId="{98B64009-2574-46ED-9EB0-87581532979E}">
      <dgm:prSet/>
      <dgm:spPr/>
      <dgm:t>
        <a:bodyPr/>
        <a:lstStyle/>
        <a:p>
          <a:endParaRPr lang="en-US"/>
        </a:p>
      </dgm:t>
    </dgm:pt>
    <dgm:pt modelId="{B2F4AEB3-1529-4BF1-B45B-318420A86FE7}">
      <dgm:prSet phldrT="[Text]"/>
      <dgm:spPr/>
      <dgm:t>
        <a:bodyPr/>
        <a:lstStyle/>
        <a:p>
          <a:r>
            <a:rPr lang="en-US" dirty="0" err="1">
              <a:solidFill>
                <a:schemeClr val="tx1"/>
              </a:solidFill>
              <a:effectLst/>
              <a:latin typeface="Times New Roman" panose="02020603050405020304" pitchFamily="18" charset="0"/>
              <a:ea typeface="+mn-ea"/>
              <a:cs typeface="Times New Roman" panose="02020603050405020304" pitchFamily="18" charset="0"/>
            </a:rPr>
            <a:t>Organisation</a:t>
          </a:r>
          <a:r>
            <a:rPr lang="en-US" dirty="0">
              <a:solidFill>
                <a:schemeClr val="tx1"/>
              </a:solidFill>
              <a:effectLst/>
              <a:latin typeface="Times New Roman" panose="02020603050405020304" pitchFamily="18" charset="0"/>
              <a:ea typeface="+mn-ea"/>
              <a:cs typeface="Times New Roman" panose="02020603050405020304" pitchFamily="18" charset="0"/>
            </a:rPr>
            <a:t> of activities</a:t>
          </a:r>
          <a:endParaRPr lang="en-US" dirty="0"/>
        </a:p>
      </dgm:t>
    </dgm:pt>
    <dgm:pt modelId="{D6C12102-B5F6-4974-9FE3-E42319DEDD08}" type="parTrans" cxnId="{D7C66FAF-13BF-4655-844F-484E3C283E9C}">
      <dgm:prSet/>
      <dgm:spPr/>
      <dgm:t>
        <a:bodyPr/>
        <a:lstStyle/>
        <a:p>
          <a:endParaRPr lang="en-US"/>
        </a:p>
      </dgm:t>
    </dgm:pt>
    <dgm:pt modelId="{7FC9D6FA-01B9-40E4-8313-121891AFA20E}" type="sibTrans" cxnId="{D7C66FAF-13BF-4655-844F-484E3C283E9C}">
      <dgm:prSet/>
      <dgm:spPr/>
      <dgm:t>
        <a:bodyPr/>
        <a:lstStyle/>
        <a:p>
          <a:endParaRPr lang="en-US"/>
        </a:p>
      </dgm:t>
    </dgm:pt>
    <dgm:pt modelId="{CDFA4915-5CE7-4440-B20B-F1C45A6DEB53}">
      <dgm:prSet phldrT="[Text]"/>
      <dgm:spPr/>
      <dgm:t>
        <a:bodyPr/>
        <a:lstStyle/>
        <a:p>
          <a:r>
            <a:rPr lang="en-US" b="1" dirty="0">
              <a:solidFill>
                <a:schemeClr val="tx1"/>
              </a:solidFill>
              <a:effectLst/>
              <a:latin typeface="Times New Roman" panose="02020603050405020304" pitchFamily="18" charset="0"/>
              <a:ea typeface="+mn-ea"/>
              <a:cs typeface="Times New Roman" panose="02020603050405020304" pitchFamily="18" charset="0"/>
            </a:rPr>
            <a:t>Importance in Riverdale Nursing Home</a:t>
          </a:r>
          <a:endParaRPr lang="en-US" dirty="0"/>
        </a:p>
      </dgm:t>
    </dgm:pt>
    <dgm:pt modelId="{423F7DBE-E182-4CD1-8604-EB0730B72B99}" type="parTrans" cxnId="{0DBD4C10-0ECF-4BDC-8D91-BE9F48736252}">
      <dgm:prSet/>
      <dgm:spPr/>
      <dgm:t>
        <a:bodyPr/>
        <a:lstStyle/>
        <a:p>
          <a:endParaRPr lang="en-US"/>
        </a:p>
      </dgm:t>
    </dgm:pt>
    <dgm:pt modelId="{943FC5E4-F025-4772-8248-31D8888946BA}" type="sibTrans" cxnId="{0DBD4C10-0ECF-4BDC-8D91-BE9F48736252}">
      <dgm:prSet/>
      <dgm:spPr/>
      <dgm:t>
        <a:bodyPr/>
        <a:lstStyle/>
        <a:p>
          <a:endParaRPr lang="en-US"/>
        </a:p>
      </dgm:t>
    </dgm:pt>
    <dgm:pt modelId="{93165142-734A-42A2-BDA5-E364BF067B84}">
      <dgm:prSet phldrT="[Text]"/>
      <dgm:spPr/>
      <dgm:t>
        <a:bodyPr/>
        <a:lstStyle/>
        <a:p>
          <a:r>
            <a:rPr lang="en-US" dirty="0">
              <a:solidFill>
                <a:schemeClr val="tx1"/>
              </a:solidFill>
              <a:effectLst/>
              <a:latin typeface="Times New Roman" panose="02020603050405020304" pitchFamily="18" charset="0"/>
              <a:ea typeface="+mn-ea"/>
              <a:cs typeface="Times New Roman" panose="02020603050405020304" pitchFamily="18" charset="0"/>
            </a:rPr>
            <a:t>Communication is essential</a:t>
          </a:r>
          <a:endParaRPr lang="en-US" dirty="0"/>
        </a:p>
      </dgm:t>
    </dgm:pt>
    <dgm:pt modelId="{668861F9-A0C0-44D8-89C1-704FCE42E0F8}" type="parTrans" cxnId="{F40E549E-1961-4306-8108-7221C546CFC5}">
      <dgm:prSet/>
      <dgm:spPr/>
      <dgm:t>
        <a:bodyPr/>
        <a:lstStyle/>
        <a:p>
          <a:endParaRPr lang="en-US"/>
        </a:p>
      </dgm:t>
    </dgm:pt>
    <dgm:pt modelId="{54B62983-B08D-4A8B-B965-5ED0C0953F45}" type="sibTrans" cxnId="{F40E549E-1961-4306-8108-7221C546CFC5}">
      <dgm:prSet/>
      <dgm:spPr/>
      <dgm:t>
        <a:bodyPr/>
        <a:lstStyle/>
        <a:p>
          <a:endParaRPr lang="en-US"/>
        </a:p>
      </dgm:t>
    </dgm:pt>
    <dgm:pt modelId="{66EB4B82-22FF-4925-A9F0-F17931848F6B}">
      <dgm:prSet phldrT="[Text]"/>
      <dgm:spPr/>
      <dgm:t>
        <a:bodyPr/>
        <a:lstStyle/>
        <a:p>
          <a:r>
            <a:rPr lang="en-US" dirty="0">
              <a:solidFill>
                <a:schemeClr val="tx1"/>
              </a:solidFill>
              <a:effectLst/>
              <a:latin typeface="Times New Roman" panose="02020603050405020304" pitchFamily="18" charset="0"/>
              <a:ea typeface="+mn-ea"/>
              <a:cs typeface="Times New Roman" panose="02020603050405020304" pitchFamily="18" charset="0"/>
            </a:rPr>
            <a:t>Provision of good care</a:t>
          </a:r>
          <a:endParaRPr lang="en-US" dirty="0"/>
        </a:p>
      </dgm:t>
    </dgm:pt>
    <dgm:pt modelId="{6456493A-AF79-4DE4-8E19-E456C9304FE1}" type="parTrans" cxnId="{E48EC284-9349-419B-915D-A050A2206E71}">
      <dgm:prSet/>
      <dgm:spPr/>
      <dgm:t>
        <a:bodyPr/>
        <a:lstStyle/>
        <a:p>
          <a:endParaRPr lang="en-US"/>
        </a:p>
      </dgm:t>
    </dgm:pt>
    <dgm:pt modelId="{1717A1A2-C3E5-41D0-8878-A16E80ED0E4C}" type="sibTrans" cxnId="{E48EC284-9349-419B-915D-A050A2206E71}">
      <dgm:prSet/>
      <dgm:spPr/>
      <dgm:t>
        <a:bodyPr/>
        <a:lstStyle/>
        <a:p>
          <a:endParaRPr lang="en-US"/>
        </a:p>
      </dgm:t>
    </dgm:pt>
    <dgm:pt modelId="{53E996CD-69CE-4334-AC04-E589D3011C0D}">
      <dgm:prSet phldrT="[Text]"/>
      <dgm:spPr/>
      <dgm:t>
        <a:bodyPr/>
        <a:lstStyle/>
        <a:p>
          <a:r>
            <a:rPr lang="en-US" dirty="0">
              <a:solidFill>
                <a:schemeClr val="tx1"/>
              </a:solidFill>
              <a:effectLst/>
              <a:latin typeface="Times New Roman" panose="02020603050405020304" pitchFamily="18" charset="0"/>
              <a:ea typeface="+mn-ea"/>
              <a:cs typeface="Times New Roman" panose="02020603050405020304" pitchFamily="18" charset="0"/>
            </a:rPr>
            <a:t>Effective communication</a:t>
          </a:r>
          <a:endParaRPr lang="en-US" dirty="0"/>
        </a:p>
      </dgm:t>
    </dgm:pt>
    <dgm:pt modelId="{658CDFDD-16D5-4E1A-9BDD-A4782CE72FEC}" type="parTrans" cxnId="{98C61D1B-7A8B-4518-8B99-E21AB1FF8949}">
      <dgm:prSet/>
      <dgm:spPr/>
      <dgm:t>
        <a:bodyPr/>
        <a:lstStyle/>
        <a:p>
          <a:endParaRPr lang="en-US"/>
        </a:p>
      </dgm:t>
    </dgm:pt>
    <dgm:pt modelId="{5F63122B-A90D-4C6A-9045-1119C89C8A31}" type="sibTrans" cxnId="{98C61D1B-7A8B-4518-8B99-E21AB1FF8949}">
      <dgm:prSet/>
      <dgm:spPr/>
      <dgm:t>
        <a:bodyPr/>
        <a:lstStyle/>
        <a:p>
          <a:endParaRPr lang="en-US"/>
        </a:p>
      </dgm:t>
    </dgm:pt>
    <dgm:pt modelId="{49AC075A-08BB-4ED7-8D6C-C421D38E4466}">
      <dgm:prSet phldrT="[Text]"/>
      <dgm:spPr/>
      <dgm:t>
        <a:bodyPr/>
        <a:lstStyle/>
        <a:p>
          <a:r>
            <a:rPr lang="en-US" dirty="0">
              <a:solidFill>
                <a:schemeClr val="tx1"/>
              </a:solidFill>
              <a:effectLst/>
              <a:latin typeface="Times New Roman" panose="02020603050405020304" pitchFamily="18" charset="0"/>
              <a:ea typeface="+mn-ea"/>
              <a:cs typeface="Times New Roman" panose="02020603050405020304" pitchFamily="18" charset="0"/>
            </a:rPr>
            <a:t>Enhance collaboration</a:t>
          </a:r>
          <a:endParaRPr lang="en-US" dirty="0"/>
        </a:p>
      </dgm:t>
    </dgm:pt>
    <dgm:pt modelId="{8DAEA628-6145-49D1-BE7B-9717134BF1C4}" type="parTrans" cxnId="{5FD85121-E590-4D1C-8FA0-DE06947A4B7F}">
      <dgm:prSet/>
      <dgm:spPr/>
      <dgm:t>
        <a:bodyPr/>
        <a:lstStyle/>
        <a:p>
          <a:endParaRPr lang="en-US"/>
        </a:p>
      </dgm:t>
    </dgm:pt>
    <dgm:pt modelId="{BED999C5-AE5F-4660-8CE5-DC21FDF46439}" type="sibTrans" cxnId="{5FD85121-E590-4D1C-8FA0-DE06947A4B7F}">
      <dgm:prSet/>
      <dgm:spPr/>
      <dgm:t>
        <a:bodyPr/>
        <a:lstStyle/>
        <a:p>
          <a:endParaRPr lang="en-US"/>
        </a:p>
      </dgm:t>
    </dgm:pt>
    <dgm:pt modelId="{9B41BD5D-CA51-46F3-88DA-17EB75587C1A}">
      <dgm:prSet phldrT="[Text]"/>
      <dgm:spPr/>
      <dgm:t>
        <a:bodyPr/>
        <a:lstStyle/>
        <a:p>
          <a:r>
            <a:rPr lang="en-US" dirty="0">
              <a:solidFill>
                <a:schemeClr val="tx1"/>
              </a:solidFill>
              <a:effectLst/>
              <a:latin typeface="Times New Roman" panose="02020603050405020304" pitchFamily="18" charset="0"/>
              <a:ea typeface="+mn-ea"/>
              <a:cs typeface="Times New Roman" panose="02020603050405020304" pitchFamily="18" charset="0"/>
            </a:rPr>
            <a:t>Reduce mistakes</a:t>
          </a:r>
          <a:endParaRPr lang="en-US" dirty="0"/>
        </a:p>
      </dgm:t>
    </dgm:pt>
    <dgm:pt modelId="{CF06827F-B0A6-49BF-917A-7A620D74680C}" type="parTrans" cxnId="{EEE8628E-0DCD-46FB-9B26-5D2BA8E2A20A}">
      <dgm:prSet/>
      <dgm:spPr/>
      <dgm:t>
        <a:bodyPr/>
        <a:lstStyle/>
        <a:p>
          <a:endParaRPr lang="en-US"/>
        </a:p>
      </dgm:t>
    </dgm:pt>
    <dgm:pt modelId="{C873332D-C941-4241-ABDF-03DC607838BB}" type="sibTrans" cxnId="{EEE8628E-0DCD-46FB-9B26-5D2BA8E2A20A}">
      <dgm:prSet/>
      <dgm:spPr/>
      <dgm:t>
        <a:bodyPr/>
        <a:lstStyle/>
        <a:p>
          <a:endParaRPr lang="en-US"/>
        </a:p>
      </dgm:t>
    </dgm:pt>
    <dgm:pt modelId="{33E982ED-D7EB-4182-BD95-00E65F639835}" type="pres">
      <dgm:prSet presAssocID="{89F2648F-2F20-4AEC-BC7E-17B45F9756C3}" presName="vert0" presStyleCnt="0">
        <dgm:presLayoutVars>
          <dgm:dir/>
          <dgm:animOne val="branch"/>
          <dgm:animLvl val="lvl"/>
        </dgm:presLayoutVars>
      </dgm:prSet>
      <dgm:spPr/>
    </dgm:pt>
    <dgm:pt modelId="{AB2F194A-EB18-474C-A6B4-F7BAD4FC4BA1}" type="pres">
      <dgm:prSet presAssocID="{7A8A9328-A0AD-48F4-86EC-741E561246E9}" presName="thickLine" presStyleLbl="alignNode1" presStyleIdx="0" presStyleCnt="2"/>
      <dgm:spPr/>
    </dgm:pt>
    <dgm:pt modelId="{6F63D4A1-8DA8-4EC0-992C-0534C0932FB1}" type="pres">
      <dgm:prSet presAssocID="{7A8A9328-A0AD-48F4-86EC-741E561246E9}" presName="horz1" presStyleCnt="0"/>
      <dgm:spPr/>
    </dgm:pt>
    <dgm:pt modelId="{F4923898-2A68-477E-AAE5-453A14D46953}" type="pres">
      <dgm:prSet presAssocID="{7A8A9328-A0AD-48F4-86EC-741E561246E9}" presName="tx1" presStyleLbl="revTx" presStyleIdx="0" presStyleCnt="8"/>
      <dgm:spPr/>
    </dgm:pt>
    <dgm:pt modelId="{9026DDA9-9366-47DA-9393-C45CFFC76483}" type="pres">
      <dgm:prSet presAssocID="{7A8A9328-A0AD-48F4-86EC-741E561246E9}" presName="vert1" presStyleCnt="0"/>
      <dgm:spPr/>
    </dgm:pt>
    <dgm:pt modelId="{66028826-1F13-45CA-9523-68EFEFDE3039}" type="pres">
      <dgm:prSet presAssocID="{B2F4AEB3-1529-4BF1-B45B-318420A86FE7}" presName="vertSpace2a" presStyleCnt="0"/>
      <dgm:spPr/>
    </dgm:pt>
    <dgm:pt modelId="{A5C58918-62A4-4E4E-9FD0-A54CBB9FC138}" type="pres">
      <dgm:prSet presAssocID="{B2F4AEB3-1529-4BF1-B45B-318420A86FE7}" presName="horz2" presStyleCnt="0"/>
      <dgm:spPr/>
    </dgm:pt>
    <dgm:pt modelId="{F1AF8A4B-125F-4362-AD89-8BA80FF2F8EC}" type="pres">
      <dgm:prSet presAssocID="{B2F4AEB3-1529-4BF1-B45B-318420A86FE7}" presName="horzSpace2" presStyleCnt="0"/>
      <dgm:spPr/>
    </dgm:pt>
    <dgm:pt modelId="{A01C7DD2-3F28-455B-B178-E4683C082AED}" type="pres">
      <dgm:prSet presAssocID="{B2F4AEB3-1529-4BF1-B45B-318420A86FE7}" presName="tx2" presStyleLbl="revTx" presStyleIdx="1" presStyleCnt="8"/>
      <dgm:spPr/>
    </dgm:pt>
    <dgm:pt modelId="{EEB9F2D2-7ECC-4A70-8A97-8EB48CF16175}" type="pres">
      <dgm:prSet presAssocID="{B2F4AEB3-1529-4BF1-B45B-318420A86FE7}" presName="vert2" presStyleCnt="0"/>
      <dgm:spPr/>
    </dgm:pt>
    <dgm:pt modelId="{07855AB0-F2FB-4286-94D0-73748D5DF729}" type="pres">
      <dgm:prSet presAssocID="{B2F4AEB3-1529-4BF1-B45B-318420A86FE7}" presName="thinLine2b" presStyleLbl="callout" presStyleIdx="0" presStyleCnt="6"/>
      <dgm:spPr/>
    </dgm:pt>
    <dgm:pt modelId="{C4798998-C92D-4C7D-9B0E-B84EFD494EB9}" type="pres">
      <dgm:prSet presAssocID="{B2F4AEB3-1529-4BF1-B45B-318420A86FE7}" presName="vertSpace2b" presStyleCnt="0"/>
      <dgm:spPr/>
    </dgm:pt>
    <dgm:pt modelId="{6E322B8C-E0CA-45B6-8DFB-405D51D38BB7}" type="pres">
      <dgm:prSet presAssocID="{66EB4B82-22FF-4925-A9F0-F17931848F6B}" presName="horz2" presStyleCnt="0"/>
      <dgm:spPr/>
    </dgm:pt>
    <dgm:pt modelId="{E2481D6F-6775-45C7-98CE-9E92DDC68494}" type="pres">
      <dgm:prSet presAssocID="{66EB4B82-22FF-4925-A9F0-F17931848F6B}" presName="horzSpace2" presStyleCnt="0"/>
      <dgm:spPr/>
    </dgm:pt>
    <dgm:pt modelId="{1E9C5895-62C5-455B-B3BE-FAF309B9EB61}" type="pres">
      <dgm:prSet presAssocID="{66EB4B82-22FF-4925-A9F0-F17931848F6B}" presName="tx2" presStyleLbl="revTx" presStyleIdx="2" presStyleCnt="8"/>
      <dgm:spPr/>
    </dgm:pt>
    <dgm:pt modelId="{B45943F6-5619-444A-BC7C-E49E2A492291}" type="pres">
      <dgm:prSet presAssocID="{66EB4B82-22FF-4925-A9F0-F17931848F6B}" presName="vert2" presStyleCnt="0"/>
      <dgm:spPr/>
    </dgm:pt>
    <dgm:pt modelId="{360C0AB8-567E-4788-9213-E641B3F83CDF}" type="pres">
      <dgm:prSet presAssocID="{66EB4B82-22FF-4925-A9F0-F17931848F6B}" presName="thinLine2b" presStyleLbl="callout" presStyleIdx="1" presStyleCnt="6"/>
      <dgm:spPr/>
    </dgm:pt>
    <dgm:pt modelId="{5DF8528C-4963-4A21-A367-08E251065D91}" type="pres">
      <dgm:prSet presAssocID="{66EB4B82-22FF-4925-A9F0-F17931848F6B}" presName="vertSpace2b" presStyleCnt="0"/>
      <dgm:spPr/>
    </dgm:pt>
    <dgm:pt modelId="{3903C256-3FDC-4378-B8FA-9CC493F753D4}" type="pres">
      <dgm:prSet presAssocID="{53E996CD-69CE-4334-AC04-E589D3011C0D}" presName="horz2" presStyleCnt="0"/>
      <dgm:spPr/>
    </dgm:pt>
    <dgm:pt modelId="{D1D04C18-134B-4F17-A2A9-21FD2F404C5F}" type="pres">
      <dgm:prSet presAssocID="{53E996CD-69CE-4334-AC04-E589D3011C0D}" presName="horzSpace2" presStyleCnt="0"/>
      <dgm:spPr/>
    </dgm:pt>
    <dgm:pt modelId="{98CD264F-9550-4A59-A89F-6F65775611BD}" type="pres">
      <dgm:prSet presAssocID="{53E996CD-69CE-4334-AC04-E589D3011C0D}" presName="tx2" presStyleLbl="revTx" presStyleIdx="3" presStyleCnt="8"/>
      <dgm:spPr/>
    </dgm:pt>
    <dgm:pt modelId="{FCCC9D8D-703B-4AA7-AF0D-D174FD90B425}" type="pres">
      <dgm:prSet presAssocID="{53E996CD-69CE-4334-AC04-E589D3011C0D}" presName="vert2" presStyleCnt="0"/>
      <dgm:spPr/>
    </dgm:pt>
    <dgm:pt modelId="{18444101-19FD-4FED-9C46-88F06DD6AB6F}" type="pres">
      <dgm:prSet presAssocID="{53E996CD-69CE-4334-AC04-E589D3011C0D}" presName="thinLine2b" presStyleLbl="callout" presStyleIdx="2" presStyleCnt="6"/>
      <dgm:spPr/>
    </dgm:pt>
    <dgm:pt modelId="{418C25E1-E78A-450A-A43D-0C2578F52333}" type="pres">
      <dgm:prSet presAssocID="{53E996CD-69CE-4334-AC04-E589D3011C0D}" presName="vertSpace2b" presStyleCnt="0"/>
      <dgm:spPr/>
    </dgm:pt>
    <dgm:pt modelId="{6D4841E4-4C19-4DD5-8EF0-AA0630CFE65E}" type="pres">
      <dgm:prSet presAssocID="{CDFA4915-5CE7-4440-B20B-F1C45A6DEB53}" presName="thickLine" presStyleLbl="alignNode1" presStyleIdx="1" presStyleCnt="2"/>
      <dgm:spPr/>
    </dgm:pt>
    <dgm:pt modelId="{0A88F1D0-263F-4E38-A6B6-E473E5130C86}" type="pres">
      <dgm:prSet presAssocID="{CDFA4915-5CE7-4440-B20B-F1C45A6DEB53}" presName="horz1" presStyleCnt="0"/>
      <dgm:spPr/>
    </dgm:pt>
    <dgm:pt modelId="{AC1775C0-648D-45A6-95A7-966CA9215114}" type="pres">
      <dgm:prSet presAssocID="{CDFA4915-5CE7-4440-B20B-F1C45A6DEB53}" presName="tx1" presStyleLbl="revTx" presStyleIdx="4" presStyleCnt="8"/>
      <dgm:spPr/>
    </dgm:pt>
    <dgm:pt modelId="{9B3E562A-FFC1-43EB-929E-7D6B945D3F2B}" type="pres">
      <dgm:prSet presAssocID="{CDFA4915-5CE7-4440-B20B-F1C45A6DEB53}" presName="vert1" presStyleCnt="0"/>
      <dgm:spPr/>
    </dgm:pt>
    <dgm:pt modelId="{D2179EAC-5537-4F39-B865-3E6513B28D0D}" type="pres">
      <dgm:prSet presAssocID="{93165142-734A-42A2-BDA5-E364BF067B84}" presName="vertSpace2a" presStyleCnt="0"/>
      <dgm:spPr/>
    </dgm:pt>
    <dgm:pt modelId="{6FF3D1CD-666B-4465-8690-70B0323C739D}" type="pres">
      <dgm:prSet presAssocID="{93165142-734A-42A2-BDA5-E364BF067B84}" presName="horz2" presStyleCnt="0"/>
      <dgm:spPr/>
    </dgm:pt>
    <dgm:pt modelId="{4AC2DACC-7C02-441A-B894-2B59BA78BF78}" type="pres">
      <dgm:prSet presAssocID="{93165142-734A-42A2-BDA5-E364BF067B84}" presName="horzSpace2" presStyleCnt="0"/>
      <dgm:spPr/>
    </dgm:pt>
    <dgm:pt modelId="{78B4F757-2DF3-4787-8CE8-73BCD0B145B2}" type="pres">
      <dgm:prSet presAssocID="{93165142-734A-42A2-BDA5-E364BF067B84}" presName="tx2" presStyleLbl="revTx" presStyleIdx="5" presStyleCnt="8"/>
      <dgm:spPr/>
    </dgm:pt>
    <dgm:pt modelId="{16E7C42F-C12A-4F6D-B3C1-37D205B64AF5}" type="pres">
      <dgm:prSet presAssocID="{93165142-734A-42A2-BDA5-E364BF067B84}" presName="vert2" presStyleCnt="0"/>
      <dgm:spPr/>
    </dgm:pt>
    <dgm:pt modelId="{E9B68DCD-1863-4F2D-97A8-B77077A57EF9}" type="pres">
      <dgm:prSet presAssocID="{93165142-734A-42A2-BDA5-E364BF067B84}" presName="thinLine2b" presStyleLbl="callout" presStyleIdx="3" presStyleCnt="6"/>
      <dgm:spPr/>
    </dgm:pt>
    <dgm:pt modelId="{C1FEEEA7-E963-46E5-A3D7-40571DFD33DC}" type="pres">
      <dgm:prSet presAssocID="{93165142-734A-42A2-BDA5-E364BF067B84}" presName="vertSpace2b" presStyleCnt="0"/>
      <dgm:spPr/>
    </dgm:pt>
    <dgm:pt modelId="{9E682678-3127-4AB7-872E-773E958BD88E}" type="pres">
      <dgm:prSet presAssocID="{49AC075A-08BB-4ED7-8D6C-C421D38E4466}" presName="horz2" presStyleCnt="0"/>
      <dgm:spPr/>
    </dgm:pt>
    <dgm:pt modelId="{1D1415A0-DA19-46F7-B641-CAEC5731EC05}" type="pres">
      <dgm:prSet presAssocID="{49AC075A-08BB-4ED7-8D6C-C421D38E4466}" presName="horzSpace2" presStyleCnt="0"/>
      <dgm:spPr/>
    </dgm:pt>
    <dgm:pt modelId="{E7DEFD1D-0203-4582-A4E4-439D87F4BC9E}" type="pres">
      <dgm:prSet presAssocID="{49AC075A-08BB-4ED7-8D6C-C421D38E4466}" presName="tx2" presStyleLbl="revTx" presStyleIdx="6" presStyleCnt="8"/>
      <dgm:spPr/>
    </dgm:pt>
    <dgm:pt modelId="{36D6A740-D75B-4F3E-8288-7BAA7AA6EF38}" type="pres">
      <dgm:prSet presAssocID="{49AC075A-08BB-4ED7-8D6C-C421D38E4466}" presName="vert2" presStyleCnt="0"/>
      <dgm:spPr/>
    </dgm:pt>
    <dgm:pt modelId="{E7C98C55-C802-450F-B61E-3C470BF095FF}" type="pres">
      <dgm:prSet presAssocID="{49AC075A-08BB-4ED7-8D6C-C421D38E4466}" presName="thinLine2b" presStyleLbl="callout" presStyleIdx="4" presStyleCnt="6"/>
      <dgm:spPr/>
    </dgm:pt>
    <dgm:pt modelId="{70576FDE-EFFB-42B3-A57D-21DBE88C1B1B}" type="pres">
      <dgm:prSet presAssocID="{49AC075A-08BB-4ED7-8D6C-C421D38E4466}" presName="vertSpace2b" presStyleCnt="0"/>
      <dgm:spPr/>
    </dgm:pt>
    <dgm:pt modelId="{E497E88D-5A78-47B0-ADC7-88419F46C314}" type="pres">
      <dgm:prSet presAssocID="{9B41BD5D-CA51-46F3-88DA-17EB75587C1A}" presName="horz2" presStyleCnt="0"/>
      <dgm:spPr/>
    </dgm:pt>
    <dgm:pt modelId="{8895678A-FF28-4643-9F76-71EAD177C8DD}" type="pres">
      <dgm:prSet presAssocID="{9B41BD5D-CA51-46F3-88DA-17EB75587C1A}" presName="horzSpace2" presStyleCnt="0"/>
      <dgm:spPr/>
    </dgm:pt>
    <dgm:pt modelId="{ED03216B-C0CA-4FFB-844D-5CCE25A9EF2E}" type="pres">
      <dgm:prSet presAssocID="{9B41BD5D-CA51-46F3-88DA-17EB75587C1A}" presName="tx2" presStyleLbl="revTx" presStyleIdx="7" presStyleCnt="8"/>
      <dgm:spPr/>
    </dgm:pt>
    <dgm:pt modelId="{BDF741BC-405A-463C-9211-11407F3F2C7D}" type="pres">
      <dgm:prSet presAssocID="{9B41BD5D-CA51-46F3-88DA-17EB75587C1A}" presName="vert2" presStyleCnt="0"/>
      <dgm:spPr/>
    </dgm:pt>
    <dgm:pt modelId="{3BCB622D-0710-432D-875E-C6F6385B0C57}" type="pres">
      <dgm:prSet presAssocID="{9B41BD5D-CA51-46F3-88DA-17EB75587C1A}" presName="thinLine2b" presStyleLbl="callout" presStyleIdx="5" presStyleCnt="6"/>
      <dgm:spPr/>
    </dgm:pt>
    <dgm:pt modelId="{9E722C89-817D-4A1B-A7E2-93673B6EBB9F}" type="pres">
      <dgm:prSet presAssocID="{9B41BD5D-CA51-46F3-88DA-17EB75587C1A}" presName="vertSpace2b" presStyleCnt="0"/>
      <dgm:spPr/>
    </dgm:pt>
  </dgm:ptLst>
  <dgm:cxnLst>
    <dgm:cxn modelId="{11F8FD04-7031-4EAA-AB99-A89C10BB7929}" type="presOf" srcId="{66EB4B82-22FF-4925-A9F0-F17931848F6B}" destId="{1E9C5895-62C5-455B-B3BE-FAF309B9EB61}" srcOrd="0" destOrd="0" presId="urn:microsoft.com/office/officeart/2008/layout/LinedList"/>
    <dgm:cxn modelId="{98B64009-2574-46ED-9EB0-87581532979E}" srcId="{89F2648F-2F20-4AEC-BC7E-17B45F9756C3}" destId="{7A8A9328-A0AD-48F4-86EC-741E561246E9}" srcOrd="0" destOrd="0" parTransId="{61B62435-9787-48FC-B5E9-9180267567B9}" sibTransId="{693716B1-E433-4DAC-9094-B87FB1F53856}"/>
    <dgm:cxn modelId="{0DBD4C10-0ECF-4BDC-8D91-BE9F48736252}" srcId="{89F2648F-2F20-4AEC-BC7E-17B45F9756C3}" destId="{CDFA4915-5CE7-4440-B20B-F1C45A6DEB53}" srcOrd="1" destOrd="0" parTransId="{423F7DBE-E182-4CD1-8604-EB0730B72B99}" sibTransId="{943FC5E4-F025-4772-8248-31D8888946BA}"/>
    <dgm:cxn modelId="{7F80D116-20AF-461D-A2DA-F35D8CF754C1}" type="presOf" srcId="{B2F4AEB3-1529-4BF1-B45B-318420A86FE7}" destId="{A01C7DD2-3F28-455B-B178-E4683C082AED}" srcOrd="0" destOrd="0" presId="urn:microsoft.com/office/officeart/2008/layout/LinedList"/>
    <dgm:cxn modelId="{98C61D1B-7A8B-4518-8B99-E21AB1FF8949}" srcId="{7A8A9328-A0AD-48F4-86EC-741E561246E9}" destId="{53E996CD-69CE-4334-AC04-E589D3011C0D}" srcOrd="2" destOrd="0" parTransId="{658CDFDD-16D5-4E1A-9BDD-A4782CE72FEC}" sibTransId="{5F63122B-A90D-4C6A-9045-1119C89C8A31}"/>
    <dgm:cxn modelId="{5FD85121-E590-4D1C-8FA0-DE06947A4B7F}" srcId="{CDFA4915-5CE7-4440-B20B-F1C45A6DEB53}" destId="{49AC075A-08BB-4ED7-8D6C-C421D38E4466}" srcOrd="1" destOrd="0" parTransId="{8DAEA628-6145-49D1-BE7B-9717134BF1C4}" sibTransId="{BED999C5-AE5F-4660-8CE5-DC21FDF46439}"/>
    <dgm:cxn modelId="{A3D14C2B-7296-4C6F-8A12-C7B374D7D8A3}" type="presOf" srcId="{93165142-734A-42A2-BDA5-E364BF067B84}" destId="{78B4F757-2DF3-4787-8CE8-73BCD0B145B2}" srcOrd="0" destOrd="0" presId="urn:microsoft.com/office/officeart/2008/layout/LinedList"/>
    <dgm:cxn modelId="{355F0B41-131B-405A-A5EA-E1E2EA78D4EE}" type="presOf" srcId="{49AC075A-08BB-4ED7-8D6C-C421D38E4466}" destId="{E7DEFD1D-0203-4582-A4E4-439D87F4BC9E}" srcOrd="0" destOrd="0" presId="urn:microsoft.com/office/officeart/2008/layout/LinedList"/>
    <dgm:cxn modelId="{AC2D4D7A-90A9-409F-A225-BA11B40AB511}" type="presOf" srcId="{CDFA4915-5CE7-4440-B20B-F1C45A6DEB53}" destId="{AC1775C0-648D-45A6-95A7-966CA9215114}" srcOrd="0" destOrd="0" presId="urn:microsoft.com/office/officeart/2008/layout/LinedList"/>
    <dgm:cxn modelId="{E48EC284-9349-419B-915D-A050A2206E71}" srcId="{7A8A9328-A0AD-48F4-86EC-741E561246E9}" destId="{66EB4B82-22FF-4925-A9F0-F17931848F6B}" srcOrd="1" destOrd="0" parTransId="{6456493A-AF79-4DE4-8E19-E456C9304FE1}" sibTransId="{1717A1A2-C3E5-41D0-8878-A16E80ED0E4C}"/>
    <dgm:cxn modelId="{EEE8628E-0DCD-46FB-9B26-5D2BA8E2A20A}" srcId="{CDFA4915-5CE7-4440-B20B-F1C45A6DEB53}" destId="{9B41BD5D-CA51-46F3-88DA-17EB75587C1A}" srcOrd="2" destOrd="0" parTransId="{CF06827F-B0A6-49BF-917A-7A620D74680C}" sibTransId="{C873332D-C941-4241-ABDF-03DC607838BB}"/>
    <dgm:cxn modelId="{0433048F-658B-4D61-94E0-6836A5A6E3C2}" type="presOf" srcId="{7A8A9328-A0AD-48F4-86EC-741E561246E9}" destId="{F4923898-2A68-477E-AAE5-453A14D46953}" srcOrd="0" destOrd="0" presId="urn:microsoft.com/office/officeart/2008/layout/LinedList"/>
    <dgm:cxn modelId="{F40E549E-1961-4306-8108-7221C546CFC5}" srcId="{CDFA4915-5CE7-4440-B20B-F1C45A6DEB53}" destId="{93165142-734A-42A2-BDA5-E364BF067B84}" srcOrd="0" destOrd="0" parTransId="{668861F9-A0C0-44D8-89C1-704FCE42E0F8}" sibTransId="{54B62983-B08D-4A8B-B965-5ED0C0953F45}"/>
    <dgm:cxn modelId="{D7C66FAF-13BF-4655-844F-484E3C283E9C}" srcId="{7A8A9328-A0AD-48F4-86EC-741E561246E9}" destId="{B2F4AEB3-1529-4BF1-B45B-318420A86FE7}" srcOrd="0" destOrd="0" parTransId="{D6C12102-B5F6-4974-9FE3-E42319DEDD08}" sibTransId="{7FC9D6FA-01B9-40E4-8313-121891AFA20E}"/>
    <dgm:cxn modelId="{530CB2BC-F8B8-41C8-AC92-9A9267C2DAB7}" type="presOf" srcId="{9B41BD5D-CA51-46F3-88DA-17EB75587C1A}" destId="{ED03216B-C0CA-4FFB-844D-5CCE25A9EF2E}" srcOrd="0" destOrd="0" presId="urn:microsoft.com/office/officeart/2008/layout/LinedList"/>
    <dgm:cxn modelId="{A1DF73BD-8A53-4902-A0CB-5DA61BC8DDF1}" type="presOf" srcId="{53E996CD-69CE-4334-AC04-E589D3011C0D}" destId="{98CD264F-9550-4A59-A89F-6F65775611BD}" srcOrd="0" destOrd="0" presId="urn:microsoft.com/office/officeart/2008/layout/LinedList"/>
    <dgm:cxn modelId="{57DA31C1-A16D-411B-9074-D00C2E83BB36}" type="presOf" srcId="{89F2648F-2F20-4AEC-BC7E-17B45F9756C3}" destId="{33E982ED-D7EB-4182-BD95-00E65F639835}" srcOrd="0" destOrd="0" presId="urn:microsoft.com/office/officeart/2008/layout/LinedList"/>
    <dgm:cxn modelId="{2CB1D9C0-BA04-4BF9-9752-A9A81F1B610E}" type="presParOf" srcId="{33E982ED-D7EB-4182-BD95-00E65F639835}" destId="{AB2F194A-EB18-474C-A6B4-F7BAD4FC4BA1}" srcOrd="0" destOrd="0" presId="urn:microsoft.com/office/officeart/2008/layout/LinedList"/>
    <dgm:cxn modelId="{7A865174-2C06-4CF7-8D61-F87C11EC9A2E}" type="presParOf" srcId="{33E982ED-D7EB-4182-BD95-00E65F639835}" destId="{6F63D4A1-8DA8-4EC0-992C-0534C0932FB1}" srcOrd="1" destOrd="0" presId="urn:microsoft.com/office/officeart/2008/layout/LinedList"/>
    <dgm:cxn modelId="{96D748F6-3197-4C4C-A3A9-A209EB79A6B8}" type="presParOf" srcId="{6F63D4A1-8DA8-4EC0-992C-0534C0932FB1}" destId="{F4923898-2A68-477E-AAE5-453A14D46953}" srcOrd="0" destOrd="0" presId="urn:microsoft.com/office/officeart/2008/layout/LinedList"/>
    <dgm:cxn modelId="{723272E8-76E0-4E0A-A624-6272FEEF6AB3}" type="presParOf" srcId="{6F63D4A1-8DA8-4EC0-992C-0534C0932FB1}" destId="{9026DDA9-9366-47DA-9393-C45CFFC76483}" srcOrd="1" destOrd="0" presId="urn:microsoft.com/office/officeart/2008/layout/LinedList"/>
    <dgm:cxn modelId="{2C407051-FB10-49F1-8246-BC7F98CE58A2}" type="presParOf" srcId="{9026DDA9-9366-47DA-9393-C45CFFC76483}" destId="{66028826-1F13-45CA-9523-68EFEFDE3039}" srcOrd="0" destOrd="0" presId="urn:microsoft.com/office/officeart/2008/layout/LinedList"/>
    <dgm:cxn modelId="{1E0AE5F3-D4D6-465F-B02C-9E73EADE256F}" type="presParOf" srcId="{9026DDA9-9366-47DA-9393-C45CFFC76483}" destId="{A5C58918-62A4-4E4E-9FD0-A54CBB9FC138}" srcOrd="1" destOrd="0" presId="urn:microsoft.com/office/officeart/2008/layout/LinedList"/>
    <dgm:cxn modelId="{89D3A377-B41E-4A53-A0CF-F929F3C69E44}" type="presParOf" srcId="{A5C58918-62A4-4E4E-9FD0-A54CBB9FC138}" destId="{F1AF8A4B-125F-4362-AD89-8BA80FF2F8EC}" srcOrd="0" destOrd="0" presId="urn:microsoft.com/office/officeart/2008/layout/LinedList"/>
    <dgm:cxn modelId="{B3C6D918-7A66-4822-90EC-D90DF4B513F8}" type="presParOf" srcId="{A5C58918-62A4-4E4E-9FD0-A54CBB9FC138}" destId="{A01C7DD2-3F28-455B-B178-E4683C082AED}" srcOrd="1" destOrd="0" presId="urn:microsoft.com/office/officeart/2008/layout/LinedList"/>
    <dgm:cxn modelId="{A104D06C-69BF-4C31-8B3F-8CCA000FF127}" type="presParOf" srcId="{A5C58918-62A4-4E4E-9FD0-A54CBB9FC138}" destId="{EEB9F2D2-7ECC-4A70-8A97-8EB48CF16175}" srcOrd="2" destOrd="0" presId="urn:microsoft.com/office/officeart/2008/layout/LinedList"/>
    <dgm:cxn modelId="{81842190-5A3A-49A2-A7AA-359284695851}" type="presParOf" srcId="{9026DDA9-9366-47DA-9393-C45CFFC76483}" destId="{07855AB0-F2FB-4286-94D0-73748D5DF729}" srcOrd="2" destOrd="0" presId="urn:microsoft.com/office/officeart/2008/layout/LinedList"/>
    <dgm:cxn modelId="{B0616FEC-E5AE-490A-8514-418DFF33D857}" type="presParOf" srcId="{9026DDA9-9366-47DA-9393-C45CFFC76483}" destId="{C4798998-C92D-4C7D-9B0E-B84EFD494EB9}" srcOrd="3" destOrd="0" presId="urn:microsoft.com/office/officeart/2008/layout/LinedList"/>
    <dgm:cxn modelId="{39ED5680-9CFD-4B8C-872A-80655A13A673}" type="presParOf" srcId="{9026DDA9-9366-47DA-9393-C45CFFC76483}" destId="{6E322B8C-E0CA-45B6-8DFB-405D51D38BB7}" srcOrd="4" destOrd="0" presId="urn:microsoft.com/office/officeart/2008/layout/LinedList"/>
    <dgm:cxn modelId="{930B050B-08E9-4C2A-8B2F-2595A5A16CB9}" type="presParOf" srcId="{6E322B8C-E0CA-45B6-8DFB-405D51D38BB7}" destId="{E2481D6F-6775-45C7-98CE-9E92DDC68494}" srcOrd="0" destOrd="0" presId="urn:microsoft.com/office/officeart/2008/layout/LinedList"/>
    <dgm:cxn modelId="{B0CAFB17-0995-49EB-AF41-B1742E7D3B07}" type="presParOf" srcId="{6E322B8C-E0CA-45B6-8DFB-405D51D38BB7}" destId="{1E9C5895-62C5-455B-B3BE-FAF309B9EB61}" srcOrd="1" destOrd="0" presId="urn:microsoft.com/office/officeart/2008/layout/LinedList"/>
    <dgm:cxn modelId="{5074A5CA-6B9C-491E-9BBA-A66EC5EF2B01}" type="presParOf" srcId="{6E322B8C-E0CA-45B6-8DFB-405D51D38BB7}" destId="{B45943F6-5619-444A-BC7C-E49E2A492291}" srcOrd="2" destOrd="0" presId="urn:microsoft.com/office/officeart/2008/layout/LinedList"/>
    <dgm:cxn modelId="{C87A15B6-B28F-432F-86B3-733615941625}" type="presParOf" srcId="{9026DDA9-9366-47DA-9393-C45CFFC76483}" destId="{360C0AB8-567E-4788-9213-E641B3F83CDF}" srcOrd="5" destOrd="0" presId="urn:microsoft.com/office/officeart/2008/layout/LinedList"/>
    <dgm:cxn modelId="{EF65EF29-DA3E-4644-9DDD-37290F87C01C}" type="presParOf" srcId="{9026DDA9-9366-47DA-9393-C45CFFC76483}" destId="{5DF8528C-4963-4A21-A367-08E251065D91}" srcOrd="6" destOrd="0" presId="urn:microsoft.com/office/officeart/2008/layout/LinedList"/>
    <dgm:cxn modelId="{38DC452F-FA79-4C39-B347-DF48EC39127E}" type="presParOf" srcId="{9026DDA9-9366-47DA-9393-C45CFFC76483}" destId="{3903C256-3FDC-4378-B8FA-9CC493F753D4}" srcOrd="7" destOrd="0" presId="urn:microsoft.com/office/officeart/2008/layout/LinedList"/>
    <dgm:cxn modelId="{16623124-1335-4DBE-94D1-C548EDF693C1}" type="presParOf" srcId="{3903C256-3FDC-4378-B8FA-9CC493F753D4}" destId="{D1D04C18-134B-4F17-A2A9-21FD2F404C5F}" srcOrd="0" destOrd="0" presId="urn:microsoft.com/office/officeart/2008/layout/LinedList"/>
    <dgm:cxn modelId="{6DE2C897-9FEB-457E-A499-C31E5C6691B7}" type="presParOf" srcId="{3903C256-3FDC-4378-B8FA-9CC493F753D4}" destId="{98CD264F-9550-4A59-A89F-6F65775611BD}" srcOrd="1" destOrd="0" presId="urn:microsoft.com/office/officeart/2008/layout/LinedList"/>
    <dgm:cxn modelId="{4194BECF-6991-474F-80D2-6FDF9739E760}" type="presParOf" srcId="{3903C256-3FDC-4378-B8FA-9CC493F753D4}" destId="{FCCC9D8D-703B-4AA7-AF0D-D174FD90B425}" srcOrd="2" destOrd="0" presId="urn:microsoft.com/office/officeart/2008/layout/LinedList"/>
    <dgm:cxn modelId="{D56D7FE1-A3AB-4755-A1C0-586E8BF8B750}" type="presParOf" srcId="{9026DDA9-9366-47DA-9393-C45CFFC76483}" destId="{18444101-19FD-4FED-9C46-88F06DD6AB6F}" srcOrd="8" destOrd="0" presId="urn:microsoft.com/office/officeart/2008/layout/LinedList"/>
    <dgm:cxn modelId="{EB8DAE9D-0E5F-44C0-A5EC-53EFFC865330}" type="presParOf" srcId="{9026DDA9-9366-47DA-9393-C45CFFC76483}" destId="{418C25E1-E78A-450A-A43D-0C2578F52333}" srcOrd="9" destOrd="0" presId="urn:microsoft.com/office/officeart/2008/layout/LinedList"/>
    <dgm:cxn modelId="{31E3569C-2F09-4F5D-A787-BD2DE4A3BED1}" type="presParOf" srcId="{33E982ED-D7EB-4182-BD95-00E65F639835}" destId="{6D4841E4-4C19-4DD5-8EF0-AA0630CFE65E}" srcOrd="2" destOrd="0" presId="urn:microsoft.com/office/officeart/2008/layout/LinedList"/>
    <dgm:cxn modelId="{4614389E-564C-4804-8AEF-FA07227373A0}" type="presParOf" srcId="{33E982ED-D7EB-4182-BD95-00E65F639835}" destId="{0A88F1D0-263F-4E38-A6B6-E473E5130C86}" srcOrd="3" destOrd="0" presId="urn:microsoft.com/office/officeart/2008/layout/LinedList"/>
    <dgm:cxn modelId="{228552C5-78B5-4E3B-A10D-5586AC1FEE57}" type="presParOf" srcId="{0A88F1D0-263F-4E38-A6B6-E473E5130C86}" destId="{AC1775C0-648D-45A6-95A7-966CA9215114}" srcOrd="0" destOrd="0" presId="urn:microsoft.com/office/officeart/2008/layout/LinedList"/>
    <dgm:cxn modelId="{E9B7EE7B-D09C-4152-B6CB-BD6D9D95BBE9}" type="presParOf" srcId="{0A88F1D0-263F-4E38-A6B6-E473E5130C86}" destId="{9B3E562A-FFC1-43EB-929E-7D6B945D3F2B}" srcOrd="1" destOrd="0" presId="urn:microsoft.com/office/officeart/2008/layout/LinedList"/>
    <dgm:cxn modelId="{B381D2B8-0C35-4848-A86B-EEF104FB128B}" type="presParOf" srcId="{9B3E562A-FFC1-43EB-929E-7D6B945D3F2B}" destId="{D2179EAC-5537-4F39-B865-3E6513B28D0D}" srcOrd="0" destOrd="0" presId="urn:microsoft.com/office/officeart/2008/layout/LinedList"/>
    <dgm:cxn modelId="{B654DAB1-A522-483E-91FA-82EDEB787711}" type="presParOf" srcId="{9B3E562A-FFC1-43EB-929E-7D6B945D3F2B}" destId="{6FF3D1CD-666B-4465-8690-70B0323C739D}" srcOrd="1" destOrd="0" presId="urn:microsoft.com/office/officeart/2008/layout/LinedList"/>
    <dgm:cxn modelId="{F817BF01-743C-4F5B-8270-0A90BD1967EB}" type="presParOf" srcId="{6FF3D1CD-666B-4465-8690-70B0323C739D}" destId="{4AC2DACC-7C02-441A-B894-2B59BA78BF78}" srcOrd="0" destOrd="0" presId="urn:microsoft.com/office/officeart/2008/layout/LinedList"/>
    <dgm:cxn modelId="{168A7DFC-94DF-4FC4-AF8E-FD811C96559C}" type="presParOf" srcId="{6FF3D1CD-666B-4465-8690-70B0323C739D}" destId="{78B4F757-2DF3-4787-8CE8-73BCD0B145B2}" srcOrd="1" destOrd="0" presId="urn:microsoft.com/office/officeart/2008/layout/LinedList"/>
    <dgm:cxn modelId="{87C6BE02-F284-4BA3-A3B4-EECEA1F3DB7C}" type="presParOf" srcId="{6FF3D1CD-666B-4465-8690-70B0323C739D}" destId="{16E7C42F-C12A-4F6D-B3C1-37D205B64AF5}" srcOrd="2" destOrd="0" presId="urn:microsoft.com/office/officeart/2008/layout/LinedList"/>
    <dgm:cxn modelId="{7F64F40B-6A93-4385-8B30-C87274E907D1}" type="presParOf" srcId="{9B3E562A-FFC1-43EB-929E-7D6B945D3F2B}" destId="{E9B68DCD-1863-4F2D-97A8-B77077A57EF9}" srcOrd="2" destOrd="0" presId="urn:microsoft.com/office/officeart/2008/layout/LinedList"/>
    <dgm:cxn modelId="{CB21FD1D-D491-4684-830B-12DEBEC19EFB}" type="presParOf" srcId="{9B3E562A-FFC1-43EB-929E-7D6B945D3F2B}" destId="{C1FEEEA7-E963-46E5-A3D7-40571DFD33DC}" srcOrd="3" destOrd="0" presId="urn:microsoft.com/office/officeart/2008/layout/LinedList"/>
    <dgm:cxn modelId="{551541B1-AF99-4B56-A28F-60A82C32A14E}" type="presParOf" srcId="{9B3E562A-FFC1-43EB-929E-7D6B945D3F2B}" destId="{9E682678-3127-4AB7-872E-773E958BD88E}" srcOrd="4" destOrd="0" presId="urn:microsoft.com/office/officeart/2008/layout/LinedList"/>
    <dgm:cxn modelId="{46684E60-62E5-40B1-A21F-95983CE76A3B}" type="presParOf" srcId="{9E682678-3127-4AB7-872E-773E958BD88E}" destId="{1D1415A0-DA19-46F7-B641-CAEC5731EC05}" srcOrd="0" destOrd="0" presId="urn:microsoft.com/office/officeart/2008/layout/LinedList"/>
    <dgm:cxn modelId="{65BA7DF6-5FF3-40EB-B78D-4B80EE091FCE}" type="presParOf" srcId="{9E682678-3127-4AB7-872E-773E958BD88E}" destId="{E7DEFD1D-0203-4582-A4E4-439D87F4BC9E}" srcOrd="1" destOrd="0" presId="urn:microsoft.com/office/officeart/2008/layout/LinedList"/>
    <dgm:cxn modelId="{BA3B2B79-01EE-40EE-A6C1-44278637024E}" type="presParOf" srcId="{9E682678-3127-4AB7-872E-773E958BD88E}" destId="{36D6A740-D75B-4F3E-8288-7BAA7AA6EF38}" srcOrd="2" destOrd="0" presId="urn:microsoft.com/office/officeart/2008/layout/LinedList"/>
    <dgm:cxn modelId="{8FF9E7FC-B930-4B28-B248-E1AA67896D6F}" type="presParOf" srcId="{9B3E562A-FFC1-43EB-929E-7D6B945D3F2B}" destId="{E7C98C55-C802-450F-B61E-3C470BF095FF}" srcOrd="5" destOrd="0" presId="urn:microsoft.com/office/officeart/2008/layout/LinedList"/>
    <dgm:cxn modelId="{39432C17-75FE-4455-93E6-BC8870E13690}" type="presParOf" srcId="{9B3E562A-FFC1-43EB-929E-7D6B945D3F2B}" destId="{70576FDE-EFFB-42B3-A57D-21DBE88C1B1B}" srcOrd="6" destOrd="0" presId="urn:microsoft.com/office/officeart/2008/layout/LinedList"/>
    <dgm:cxn modelId="{0F4CF896-FFAA-4CF9-AD08-A2C6C954FD3E}" type="presParOf" srcId="{9B3E562A-FFC1-43EB-929E-7D6B945D3F2B}" destId="{E497E88D-5A78-47B0-ADC7-88419F46C314}" srcOrd="7" destOrd="0" presId="urn:microsoft.com/office/officeart/2008/layout/LinedList"/>
    <dgm:cxn modelId="{E31C9B90-AFD0-448D-A6EC-1AA12B467CD3}" type="presParOf" srcId="{E497E88D-5A78-47B0-ADC7-88419F46C314}" destId="{8895678A-FF28-4643-9F76-71EAD177C8DD}" srcOrd="0" destOrd="0" presId="urn:microsoft.com/office/officeart/2008/layout/LinedList"/>
    <dgm:cxn modelId="{A0E82E83-B560-4B9A-9EC7-E9343A0C4DA3}" type="presParOf" srcId="{E497E88D-5A78-47B0-ADC7-88419F46C314}" destId="{ED03216B-C0CA-4FFB-844D-5CCE25A9EF2E}" srcOrd="1" destOrd="0" presId="urn:microsoft.com/office/officeart/2008/layout/LinedList"/>
    <dgm:cxn modelId="{A49F5A8A-0B49-4582-AC8E-BD944E863A7D}" type="presParOf" srcId="{E497E88D-5A78-47B0-ADC7-88419F46C314}" destId="{BDF741BC-405A-463C-9211-11407F3F2C7D}" srcOrd="2" destOrd="0" presId="urn:microsoft.com/office/officeart/2008/layout/LinedList"/>
    <dgm:cxn modelId="{6DA99528-C2D5-4FF3-A25A-45C5DD21B39A}" type="presParOf" srcId="{9B3E562A-FFC1-43EB-929E-7D6B945D3F2B}" destId="{3BCB622D-0710-432D-875E-C6F6385B0C57}" srcOrd="8" destOrd="0" presId="urn:microsoft.com/office/officeart/2008/layout/LinedList"/>
    <dgm:cxn modelId="{B84E3349-746D-42A8-908F-93C0D9D3D44B}" type="presParOf" srcId="{9B3E562A-FFC1-43EB-929E-7D6B945D3F2B}" destId="{9E722C89-817D-4A1B-A7E2-93673B6EBB9F}" srcOrd="9" destOrd="0" presId="urn:microsoft.com/office/officeart/2008/layout/LinedList"/>
  </dgm:cxnLst>
  <dgm:bg/>
  <dgm:whole/>
  <dgm:extLst>
    <a:ext uri="http://schemas.microsoft.com/office/drawing/2008/diagram">
      <dsp:dataModelExt xmlns:dsp="http://schemas.microsoft.com/office/drawing/2008/diagram" relId="rId7" minVer="http://schemas.openxmlformats.org/drawingml/2006/diagram"/>
    </a:ext>
  </dgm:extLst>
</dgm:dataModel>
</file>

<file path=ppt/diagrams/data3.xml><?xml version="1.0" encoding="utf-8"?>
<dgm:dataModel xmlns:dgm="http://schemas.openxmlformats.org/drawingml/2006/diagram" xmlns:a="http://schemas.openxmlformats.org/drawingml/2006/main">
  <dgm:ptLst>
    <dgm:pt modelId="{917027D8-A0B5-43B3-AA61-A589745563A2}" type="doc">
      <dgm:prSet loTypeId="urn:microsoft.com/office/officeart/2009/3/layout/HorizontalOrganizationChart#1" loCatId="hierarchy" qsTypeId="urn:microsoft.com/office/officeart/2005/8/quickstyle/simple3#1" qsCatId="simple" csTypeId="urn:microsoft.com/office/officeart/2005/8/colors/accent1_3#1" csCatId="accent1" phldr="1"/>
      <dgm:spPr/>
      <dgm:t>
        <a:bodyPr/>
        <a:lstStyle/>
        <a:p>
          <a:endParaRPr lang="en-US"/>
        </a:p>
      </dgm:t>
    </dgm:pt>
    <dgm:pt modelId="{845E2A54-E384-4DBC-B12B-8AA0725E10B8}">
      <dgm:prSet phldrT="[Text]" custT="1"/>
      <dgm:spPr/>
      <dgm:t>
        <a:bodyPr/>
        <a:lstStyle/>
        <a:p>
          <a:r>
            <a:rPr lang="en-US" sz="2800" b="1" dirty="0">
              <a:effectLst/>
              <a:latin typeface="Times New Roman" panose="02020603050405020304" pitchFamily="18" charset="0"/>
              <a:ea typeface="+mn-ea"/>
              <a:cs typeface="Times New Roman" panose="02020603050405020304" pitchFamily="18" charset="0"/>
            </a:rPr>
            <a:t>Why Microsoft Teams?</a:t>
          </a:r>
          <a:endParaRPr lang="en-US" sz="2800" b="1" dirty="0"/>
        </a:p>
      </dgm:t>
    </dgm:pt>
    <dgm:pt modelId="{A345ED2E-9505-4437-8C48-0A525AD27A5B}" type="parTrans" cxnId="{DA4C6FCD-6B3F-46D2-805A-87646FD1CA18}">
      <dgm:prSet/>
      <dgm:spPr/>
      <dgm:t>
        <a:bodyPr/>
        <a:lstStyle/>
        <a:p>
          <a:endParaRPr lang="en-US"/>
        </a:p>
      </dgm:t>
    </dgm:pt>
    <dgm:pt modelId="{841053E6-CA32-4A5B-94BF-11ECCD618873}" type="sibTrans" cxnId="{DA4C6FCD-6B3F-46D2-805A-87646FD1CA18}">
      <dgm:prSet/>
      <dgm:spPr/>
      <dgm:t>
        <a:bodyPr/>
        <a:lstStyle/>
        <a:p>
          <a:endParaRPr lang="en-US"/>
        </a:p>
      </dgm:t>
    </dgm:pt>
    <dgm:pt modelId="{724CC9D0-6708-4EBC-81DC-C2E197A119D9}">
      <dgm:prSet phldrT="[Text]" custT="1"/>
      <dgm:spPr/>
      <dgm:t>
        <a:bodyPr/>
        <a:lstStyle/>
        <a:p>
          <a:r>
            <a:rPr lang="en-US" sz="2000" b="1" dirty="0">
              <a:effectLst/>
              <a:latin typeface="Times New Roman" panose="02020603050405020304" pitchFamily="18" charset="0"/>
              <a:ea typeface="+mn-ea"/>
              <a:cs typeface="Times New Roman" panose="02020603050405020304" pitchFamily="18" charset="0"/>
            </a:rPr>
            <a:t>Communication tool</a:t>
          </a:r>
          <a:endParaRPr lang="en-US" sz="2000" b="1" dirty="0"/>
        </a:p>
      </dgm:t>
    </dgm:pt>
    <dgm:pt modelId="{C4ADEAE2-8BE3-4924-925F-6E2EA11193A9}" type="parTrans" cxnId="{1891B0CD-D13B-48ED-B0C5-ACC2ED6B3DEC}">
      <dgm:prSet/>
      <dgm:spPr/>
      <dgm:t>
        <a:bodyPr/>
        <a:lstStyle/>
        <a:p>
          <a:endParaRPr lang="en-US"/>
        </a:p>
      </dgm:t>
    </dgm:pt>
    <dgm:pt modelId="{71C46A04-76C0-435F-B0FE-1375ADFC3079}" type="sibTrans" cxnId="{1891B0CD-D13B-48ED-B0C5-ACC2ED6B3DEC}">
      <dgm:prSet/>
      <dgm:spPr/>
      <dgm:t>
        <a:bodyPr/>
        <a:lstStyle/>
        <a:p>
          <a:endParaRPr lang="en-US"/>
        </a:p>
      </dgm:t>
    </dgm:pt>
    <dgm:pt modelId="{817FAC2E-3E32-48A7-AC3C-818C707A00CC}">
      <dgm:prSet custT="1"/>
      <dgm:spPr/>
      <dgm:t>
        <a:bodyPr/>
        <a:lstStyle/>
        <a:p>
          <a:r>
            <a:rPr lang="en-US" sz="2000" b="1" dirty="0">
              <a:effectLst/>
              <a:latin typeface="Times New Roman" panose="02020603050405020304" pitchFamily="18" charset="0"/>
              <a:ea typeface="+mn-ea"/>
              <a:cs typeface="Times New Roman" panose="02020603050405020304" pitchFamily="18" charset="0"/>
            </a:rPr>
            <a:t>Collaboration tool </a:t>
          </a:r>
        </a:p>
      </dgm:t>
    </dgm:pt>
    <dgm:pt modelId="{6EABCD5F-567E-4DEA-8B0D-96F25836E457}" type="parTrans" cxnId="{6397DAC4-F836-4AEF-AA74-84FB0026E266}">
      <dgm:prSet/>
      <dgm:spPr/>
      <dgm:t>
        <a:bodyPr/>
        <a:lstStyle/>
        <a:p>
          <a:endParaRPr lang="en-US"/>
        </a:p>
      </dgm:t>
    </dgm:pt>
    <dgm:pt modelId="{60224FDD-DA43-4597-8344-28D00871C7A8}" type="sibTrans" cxnId="{6397DAC4-F836-4AEF-AA74-84FB0026E266}">
      <dgm:prSet/>
      <dgm:spPr/>
      <dgm:t>
        <a:bodyPr/>
        <a:lstStyle/>
        <a:p>
          <a:endParaRPr lang="en-US"/>
        </a:p>
      </dgm:t>
    </dgm:pt>
    <dgm:pt modelId="{BFF29436-C4CE-4224-B0DC-39EFD39FE2B4}">
      <dgm:prSet custT="1"/>
      <dgm:spPr/>
      <dgm:t>
        <a:bodyPr/>
        <a:lstStyle/>
        <a:p>
          <a:r>
            <a:rPr lang="en-US" sz="2000" b="1" dirty="0">
              <a:effectLst/>
              <a:latin typeface="Times New Roman" panose="02020603050405020304" pitchFamily="18" charset="0"/>
              <a:ea typeface="+mn-ea"/>
              <a:cs typeface="Times New Roman" panose="02020603050405020304" pitchFamily="18" charset="0"/>
            </a:rPr>
            <a:t>Allow for rapid and effective communication </a:t>
          </a:r>
        </a:p>
      </dgm:t>
    </dgm:pt>
    <dgm:pt modelId="{A248D1AB-878E-4541-B5DB-43FCA79EF7F6}" type="parTrans" cxnId="{F1FC4284-A961-4273-BB36-3A72C9E439F3}">
      <dgm:prSet/>
      <dgm:spPr/>
      <dgm:t>
        <a:bodyPr/>
        <a:lstStyle/>
        <a:p>
          <a:endParaRPr lang="en-US"/>
        </a:p>
      </dgm:t>
    </dgm:pt>
    <dgm:pt modelId="{D962BA9A-F042-42B5-B185-9724C88D4398}" type="sibTrans" cxnId="{F1FC4284-A961-4273-BB36-3A72C9E439F3}">
      <dgm:prSet/>
      <dgm:spPr/>
      <dgm:t>
        <a:bodyPr/>
        <a:lstStyle/>
        <a:p>
          <a:endParaRPr lang="en-US"/>
        </a:p>
      </dgm:t>
    </dgm:pt>
    <dgm:pt modelId="{717987AE-016F-4018-BFDA-1027634B247D}" type="pres">
      <dgm:prSet presAssocID="{917027D8-A0B5-43B3-AA61-A589745563A2}" presName="hierChild1" presStyleCnt="0">
        <dgm:presLayoutVars>
          <dgm:orgChart val="1"/>
          <dgm:chPref val="1"/>
          <dgm:dir/>
          <dgm:animOne val="branch"/>
          <dgm:animLvl val="lvl"/>
          <dgm:resizeHandles/>
        </dgm:presLayoutVars>
      </dgm:prSet>
      <dgm:spPr/>
    </dgm:pt>
    <dgm:pt modelId="{FC504A53-2762-4E05-9FB2-7CEC1AB9859D}" type="pres">
      <dgm:prSet presAssocID="{845E2A54-E384-4DBC-B12B-8AA0725E10B8}" presName="hierRoot1" presStyleCnt="0">
        <dgm:presLayoutVars>
          <dgm:hierBranch val="init"/>
        </dgm:presLayoutVars>
      </dgm:prSet>
      <dgm:spPr/>
    </dgm:pt>
    <dgm:pt modelId="{95EF040A-E81B-4111-BB08-C230AF1AFE24}" type="pres">
      <dgm:prSet presAssocID="{845E2A54-E384-4DBC-B12B-8AA0725E10B8}" presName="rootComposite1" presStyleCnt="0"/>
      <dgm:spPr/>
    </dgm:pt>
    <dgm:pt modelId="{AB913D5A-9650-467F-A903-8D88CB6D11C4}" type="pres">
      <dgm:prSet presAssocID="{845E2A54-E384-4DBC-B12B-8AA0725E10B8}" presName="rootText1" presStyleLbl="node0" presStyleIdx="0" presStyleCnt="1">
        <dgm:presLayoutVars>
          <dgm:chPref val="3"/>
        </dgm:presLayoutVars>
      </dgm:prSet>
      <dgm:spPr/>
    </dgm:pt>
    <dgm:pt modelId="{3C1D93AB-F8EC-4634-9144-3E4E15F94B16}" type="pres">
      <dgm:prSet presAssocID="{845E2A54-E384-4DBC-B12B-8AA0725E10B8}" presName="rootConnector1" presStyleLbl="node1" presStyleIdx="0" presStyleCnt="0"/>
      <dgm:spPr/>
    </dgm:pt>
    <dgm:pt modelId="{039F021A-04D8-4FDA-BA7F-0C258DF5A3AD}" type="pres">
      <dgm:prSet presAssocID="{845E2A54-E384-4DBC-B12B-8AA0725E10B8}" presName="hierChild2" presStyleCnt="0"/>
      <dgm:spPr/>
    </dgm:pt>
    <dgm:pt modelId="{EFFCEA59-83F9-4547-8094-2C96E05BC6F1}" type="pres">
      <dgm:prSet presAssocID="{C4ADEAE2-8BE3-4924-925F-6E2EA11193A9}" presName="Name64" presStyleLbl="parChTrans1D2" presStyleIdx="0" presStyleCnt="3"/>
      <dgm:spPr/>
    </dgm:pt>
    <dgm:pt modelId="{ECC31FB0-0081-45D6-8F44-BFBBFC4E2CA0}" type="pres">
      <dgm:prSet presAssocID="{724CC9D0-6708-4EBC-81DC-C2E197A119D9}" presName="hierRoot2" presStyleCnt="0">
        <dgm:presLayoutVars>
          <dgm:hierBranch val="init"/>
        </dgm:presLayoutVars>
      </dgm:prSet>
      <dgm:spPr/>
    </dgm:pt>
    <dgm:pt modelId="{EEDF3591-E8E6-4716-9633-0D98F782EDDE}" type="pres">
      <dgm:prSet presAssocID="{724CC9D0-6708-4EBC-81DC-C2E197A119D9}" presName="rootComposite" presStyleCnt="0"/>
      <dgm:spPr/>
    </dgm:pt>
    <dgm:pt modelId="{F4DD508E-4FDD-42C4-A5A2-8AAED4C7A0DF}" type="pres">
      <dgm:prSet presAssocID="{724CC9D0-6708-4EBC-81DC-C2E197A119D9}" presName="rootText" presStyleLbl="node2" presStyleIdx="0" presStyleCnt="3">
        <dgm:presLayoutVars>
          <dgm:chPref val="3"/>
        </dgm:presLayoutVars>
      </dgm:prSet>
      <dgm:spPr/>
    </dgm:pt>
    <dgm:pt modelId="{5BC388FF-53B2-497B-8A04-1270DE44D54F}" type="pres">
      <dgm:prSet presAssocID="{724CC9D0-6708-4EBC-81DC-C2E197A119D9}" presName="rootConnector" presStyleLbl="node2" presStyleIdx="0" presStyleCnt="3"/>
      <dgm:spPr/>
    </dgm:pt>
    <dgm:pt modelId="{B9641B34-A6C8-4644-AEF2-13B293A2CE10}" type="pres">
      <dgm:prSet presAssocID="{724CC9D0-6708-4EBC-81DC-C2E197A119D9}" presName="hierChild4" presStyleCnt="0"/>
      <dgm:spPr/>
    </dgm:pt>
    <dgm:pt modelId="{536EE02C-E75C-4242-B8EF-843629FBE05A}" type="pres">
      <dgm:prSet presAssocID="{724CC9D0-6708-4EBC-81DC-C2E197A119D9}" presName="hierChild5" presStyleCnt="0"/>
      <dgm:spPr/>
    </dgm:pt>
    <dgm:pt modelId="{ACB6E17F-229E-4033-9BD4-8F17F86E39C9}" type="pres">
      <dgm:prSet presAssocID="{6EABCD5F-567E-4DEA-8B0D-96F25836E457}" presName="Name64" presStyleLbl="parChTrans1D2" presStyleIdx="1" presStyleCnt="3"/>
      <dgm:spPr/>
    </dgm:pt>
    <dgm:pt modelId="{411E7314-9D93-496F-8C0D-DE26C991B149}" type="pres">
      <dgm:prSet presAssocID="{817FAC2E-3E32-48A7-AC3C-818C707A00CC}" presName="hierRoot2" presStyleCnt="0">
        <dgm:presLayoutVars>
          <dgm:hierBranch val="init"/>
        </dgm:presLayoutVars>
      </dgm:prSet>
      <dgm:spPr/>
    </dgm:pt>
    <dgm:pt modelId="{8FBF780E-97D2-46CC-9D75-AA1DB6D3795F}" type="pres">
      <dgm:prSet presAssocID="{817FAC2E-3E32-48A7-AC3C-818C707A00CC}" presName="rootComposite" presStyleCnt="0"/>
      <dgm:spPr/>
    </dgm:pt>
    <dgm:pt modelId="{387C2D24-4328-4B1B-979C-9DE2FD004869}" type="pres">
      <dgm:prSet presAssocID="{817FAC2E-3E32-48A7-AC3C-818C707A00CC}" presName="rootText" presStyleLbl="node2" presStyleIdx="1" presStyleCnt="3">
        <dgm:presLayoutVars>
          <dgm:chPref val="3"/>
        </dgm:presLayoutVars>
      </dgm:prSet>
      <dgm:spPr/>
    </dgm:pt>
    <dgm:pt modelId="{0D7770D0-C80D-4CC3-B0CD-534A18193863}" type="pres">
      <dgm:prSet presAssocID="{817FAC2E-3E32-48A7-AC3C-818C707A00CC}" presName="rootConnector" presStyleLbl="node2" presStyleIdx="1" presStyleCnt="3"/>
      <dgm:spPr/>
    </dgm:pt>
    <dgm:pt modelId="{C21D4D6A-2B4D-4BC8-B2F5-1EECBBA9EFD7}" type="pres">
      <dgm:prSet presAssocID="{817FAC2E-3E32-48A7-AC3C-818C707A00CC}" presName="hierChild4" presStyleCnt="0"/>
      <dgm:spPr/>
    </dgm:pt>
    <dgm:pt modelId="{9D4860EE-46EB-42CC-811B-06C0015998E8}" type="pres">
      <dgm:prSet presAssocID="{817FAC2E-3E32-48A7-AC3C-818C707A00CC}" presName="hierChild5" presStyleCnt="0"/>
      <dgm:spPr/>
    </dgm:pt>
    <dgm:pt modelId="{A8292F65-0BF9-4EE5-A1FF-5CB9829AFAFB}" type="pres">
      <dgm:prSet presAssocID="{A248D1AB-878E-4541-B5DB-43FCA79EF7F6}" presName="Name64" presStyleLbl="parChTrans1D2" presStyleIdx="2" presStyleCnt="3"/>
      <dgm:spPr/>
    </dgm:pt>
    <dgm:pt modelId="{70538899-E79B-40A1-B270-065E114754BA}" type="pres">
      <dgm:prSet presAssocID="{BFF29436-C4CE-4224-B0DC-39EFD39FE2B4}" presName="hierRoot2" presStyleCnt="0">
        <dgm:presLayoutVars>
          <dgm:hierBranch val="init"/>
        </dgm:presLayoutVars>
      </dgm:prSet>
      <dgm:spPr/>
    </dgm:pt>
    <dgm:pt modelId="{11940BBC-19F4-45A8-BF91-D341ADA853FB}" type="pres">
      <dgm:prSet presAssocID="{BFF29436-C4CE-4224-B0DC-39EFD39FE2B4}" presName="rootComposite" presStyleCnt="0"/>
      <dgm:spPr/>
    </dgm:pt>
    <dgm:pt modelId="{AA3551D1-9AD3-4238-95EE-FD5E25FFC3AA}" type="pres">
      <dgm:prSet presAssocID="{BFF29436-C4CE-4224-B0DC-39EFD39FE2B4}" presName="rootText" presStyleLbl="node2" presStyleIdx="2" presStyleCnt="3">
        <dgm:presLayoutVars>
          <dgm:chPref val="3"/>
        </dgm:presLayoutVars>
      </dgm:prSet>
      <dgm:spPr/>
    </dgm:pt>
    <dgm:pt modelId="{BD5F4748-E9EE-481B-9F48-6C41CB5DF963}" type="pres">
      <dgm:prSet presAssocID="{BFF29436-C4CE-4224-B0DC-39EFD39FE2B4}" presName="rootConnector" presStyleLbl="node2" presStyleIdx="2" presStyleCnt="3"/>
      <dgm:spPr/>
    </dgm:pt>
    <dgm:pt modelId="{902D56D6-1CBB-4482-BB7A-8C2A84742B26}" type="pres">
      <dgm:prSet presAssocID="{BFF29436-C4CE-4224-B0DC-39EFD39FE2B4}" presName="hierChild4" presStyleCnt="0"/>
      <dgm:spPr/>
    </dgm:pt>
    <dgm:pt modelId="{5A86E6E7-FA8A-4102-8D56-AB918CA41531}" type="pres">
      <dgm:prSet presAssocID="{BFF29436-C4CE-4224-B0DC-39EFD39FE2B4}" presName="hierChild5" presStyleCnt="0"/>
      <dgm:spPr/>
    </dgm:pt>
    <dgm:pt modelId="{46D233DD-2CE3-4C61-AE28-E0DB5B432EBD}" type="pres">
      <dgm:prSet presAssocID="{845E2A54-E384-4DBC-B12B-8AA0725E10B8}" presName="hierChild3" presStyleCnt="0"/>
      <dgm:spPr/>
    </dgm:pt>
  </dgm:ptLst>
  <dgm:cxnLst>
    <dgm:cxn modelId="{6E548B03-F6B8-44AB-8ABB-FB8806BF5D36}" type="presOf" srcId="{817FAC2E-3E32-48A7-AC3C-818C707A00CC}" destId="{387C2D24-4328-4B1B-979C-9DE2FD004869}" srcOrd="0" destOrd="0" presId="urn:microsoft.com/office/officeart/2009/3/layout/HorizontalOrganizationChart#1"/>
    <dgm:cxn modelId="{6FB7F217-792E-492D-A971-9DE86C514B38}" type="presOf" srcId="{724CC9D0-6708-4EBC-81DC-C2E197A119D9}" destId="{5BC388FF-53B2-497B-8A04-1270DE44D54F}" srcOrd="1" destOrd="0" presId="urn:microsoft.com/office/officeart/2009/3/layout/HorizontalOrganizationChart#1"/>
    <dgm:cxn modelId="{ED225518-E925-4C50-B6CB-29EE83423D26}" type="presOf" srcId="{817FAC2E-3E32-48A7-AC3C-818C707A00CC}" destId="{0D7770D0-C80D-4CC3-B0CD-534A18193863}" srcOrd="1" destOrd="0" presId="urn:microsoft.com/office/officeart/2009/3/layout/HorizontalOrganizationChart#1"/>
    <dgm:cxn modelId="{860B8E21-A542-4212-B22A-D285FF18F02D}" type="presOf" srcId="{845E2A54-E384-4DBC-B12B-8AA0725E10B8}" destId="{3C1D93AB-F8EC-4634-9144-3E4E15F94B16}" srcOrd="1" destOrd="0" presId="urn:microsoft.com/office/officeart/2009/3/layout/HorizontalOrganizationChart#1"/>
    <dgm:cxn modelId="{54912B22-1905-42B2-9642-29016F15549F}" type="presOf" srcId="{C4ADEAE2-8BE3-4924-925F-6E2EA11193A9}" destId="{EFFCEA59-83F9-4547-8094-2C96E05BC6F1}" srcOrd="0" destOrd="0" presId="urn:microsoft.com/office/officeart/2009/3/layout/HorizontalOrganizationChart#1"/>
    <dgm:cxn modelId="{E038EB30-4CFD-4079-9238-3546AAF095AC}" type="presOf" srcId="{724CC9D0-6708-4EBC-81DC-C2E197A119D9}" destId="{F4DD508E-4FDD-42C4-A5A2-8AAED4C7A0DF}" srcOrd="0" destOrd="0" presId="urn:microsoft.com/office/officeart/2009/3/layout/HorizontalOrganizationChart#1"/>
    <dgm:cxn modelId="{80EFD66E-7926-4028-8729-3E4F751C38B8}" type="presOf" srcId="{BFF29436-C4CE-4224-B0DC-39EFD39FE2B4}" destId="{BD5F4748-E9EE-481B-9F48-6C41CB5DF963}" srcOrd="1" destOrd="0" presId="urn:microsoft.com/office/officeart/2009/3/layout/HorizontalOrganizationChart#1"/>
    <dgm:cxn modelId="{68DAFB79-2B1A-4239-AD49-69F06F438D8A}" type="presOf" srcId="{845E2A54-E384-4DBC-B12B-8AA0725E10B8}" destId="{AB913D5A-9650-467F-A903-8D88CB6D11C4}" srcOrd="0" destOrd="0" presId="urn:microsoft.com/office/officeart/2009/3/layout/HorizontalOrganizationChart#1"/>
    <dgm:cxn modelId="{6928FE59-8CC2-412F-8969-271A70B17679}" type="presOf" srcId="{BFF29436-C4CE-4224-B0DC-39EFD39FE2B4}" destId="{AA3551D1-9AD3-4238-95EE-FD5E25FFC3AA}" srcOrd="0" destOrd="0" presId="urn:microsoft.com/office/officeart/2009/3/layout/HorizontalOrganizationChart#1"/>
    <dgm:cxn modelId="{F1FC4284-A961-4273-BB36-3A72C9E439F3}" srcId="{845E2A54-E384-4DBC-B12B-8AA0725E10B8}" destId="{BFF29436-C4CE-4224-B0DC-39EFD39FE2B4}" srcOrd="2" destOrd="0" parTransId="{A248D1AB-878E-4541-B5DB-43FCA79EF7F6}" sibTransId="{D962BA9A-F042-42B5-B185-9724C88D4398}"/>
    <dgm:cxn modelId="{766DFB97-A961-4DB4-A1ED-D67F01F44E2E}" type="presOf" srcId="{917027D8-A0B5-43B3-AA61-A589745563A2}" destId="{717987AE-016F-4018-BFDA-1027634B247D}" srcOrd="0" destOrd="0" presId="urn:microsoft.com/office/officeart/2009/3/layout/HorizontalOrganizationChart#1"/>
    <dgm:cxn modelId="{AEF2F5BD-7F57-46E4-BD8F-A6C0D31573DB}" type="presOf" srcId="{A248D1AB-878E-4541-B5DB-43FCA79EF7F6}" destId="{A8292F65-0BF9-4EE5-A1FF-5CB9829AFAFB}" srcOrd="0" destOrd="0" presId="urn:microsoft.com/office/officeart/2009/3/layout/HorizontalOrganizationChart#1"/>
    <dgm:cxn modelId="{6397DAC4-F836-4AEF-AA74-84FB0026E266}" srcId="{845E2A54-E384-4DBC-B12B-8AA0725E10B8}" destId="{817FAC2E-3E32-48A7-AC3C-818C707A00CC}" srcOrd="1" destOrd="0" parTransId="{6EABCD5F-567E-4DEA-8B0D-96F25836E457}" sibTransId="{60224FDD-DA43-4597-8344-28D00871C7A8}"/>
    <dgm:cxn modelId="{DA4C6FCD-6B3F-46D2-805A-87646FD1CA18}" srcId="{917027D8-A0B5-43B3-AA61-A589745563A2}" destId="{845E2A54-E384-4DBC-B12B-8AA0725E10B8}" srcOrd="0" destOrd="0" parTransId="{A345ED2E-9505-4437-8C48-0A525AD27A5B}" sibTransId="{841053E6-CA32-4A5B-94BF-11ECCD618873}"/>
    <dgm:cxn modelId="{1891B0CD-D13B-48ED-B0C5-ACC2ED6B3DEC}" srcId="{845E2A54-E384-4DBC-B12B-8AA0725E10B8}" destId="{724CC9D0-6708-4EBC-81DC-C2E197A119D9}" srcOrd="0" destOrd="0" parTransId="{C4ADEAE2-8BE3-4924-925F-6E2EA11193A9}" sibTransId="{71C46A04-76C0-435F-B0FE-1375ADFC3079}"/>
    <dgm:cxn modelId="{AA380AD5-38F1-4BD7-8AF5-BE326FA246F1}" type="presOf" srcId="{6EABCD5F-567E-4DEA-8B0D-96F25836E457}" destId="{ACB6E17F-229E-4033-9BD4-8F17F86E39C9}" srcOrd="0" destOrd="0" presId="urn:microsoft.com/office/officeart/2009/3/layout/HorizontalOrganizationChart#1"/>
    <dgm:cxn modelId="{CA6100BF-E53A-4F53-A0DD-D3B758EA6445}" type="presParOf" srcId="{717987AE-016F-4018-BFDA-1027634B247D}" destId="{FC504A53-2762-4E05-9FB2-7CEC1AB9859D}" srcOrd="0" destOrd="0" presId="urn:microsoft.com/office/officeart/2009/3/layout/HorizontalOrganizationChart#1"/>
    <dgm:cxn modelId="{2C182A01-6770-4C3B-BC2C-D09BBFDFA11B}" type="presParOf" srcId="{FC504A53-2762-4E05-9FB2-7CEC1AB9859D}" destId="{95EF040A-E81B-4111-BB08-C230AF1AFE24}" srcOrd="0" destOrd="0" presId="urn:microsoft.com/office/officeart/2009/3/layout/HorizontalOrganizationChart#1"/>
    <dgm:cxn modelId="{123754C9-92F6-425E-BD38-F81ED98ACC57}" type="presParOf" srcId="{95EF040A-E81B-4111-BB08-C230AF1AFE24}" destId="{AB913D5A-9650-467F-A903-8D88CB6D11C4}" srcOrd="0" destOrd="0" presId="urn:microsoft.com/office/officeart/2009/3/layout/HorizontalOrganizationChart#1"/>
    <dgm:cxn modelId="{BCB61535-A337-4DCB-B7B7-C9D75BFAF9B7}" type="presParOf" srcId="{95EF040A-E81B-4111-BB08-C230AF1AFE24}" destId="{3C1D93AB-F8EC-4634-9144-3E4E15F94B16}" srcOrd="1" destOrd="0" presId="urn:microsoft.com/office/officeart/2009/3/layout/HorizontalOrganizationChart#1"/>
    <dgm:cxn modelId="{36CA76A9-0591-4D7B-AE57-F5C9BEA26F8C}" type="presParOf" srcId="{FC504A53-2762-4E05-9FB2-7CEC1AB9859D}" destId="{039F021A-04D8-4FDA-BA7F-0C258DF5A3AD}" srcOrd="1" destOrd="0" presId="urn:microsoft.com/office/officeart/2009/3/layout/HorizontalOrganizationChart#1"/>
    <dgm:cxn modelId="{40245697-F40B-4354-84DB-E0C026EC54FE}" type="presParOf" srcId="{039F021A-04D8-4FDA-BA7F-0C258DF5A3AD}" destId="{EFFCEA59-83F9-4547-8094-2C96E05BC6F1}" srcOrd="0" destOrd="0" presId="urn:microsoft.com/office/officeart/2009/3/layout/HorizontalOrganizationChart#1"/>
    <dgm:cxn modelId="{60BA39B3-17BA-4FFD-8F65-E859D9F09473}" type="presParOf" srcId="{039F021A-04D8-4FDA-BA7F-0C258DF5A3AD}" destId="{ECC31FB0-0081-45D6-8F44-BFBBFC4E2CA0}" srcOrd="1" destOrd="0" presId="urn:microsoft.com/office/officeart/2009/3/layout/HorizontalOrganizationChart#1"/>
    <dgm:cxn modelId="{64B0A5F1-BA8C-4331-B5E6-A7CA5DB2F11A}" type="presParOf" srcId="{ECC31FB0-0081-45D6-8F44-BFBBFC4E2CA0}" destId="{EEDF3591-E8E6-4716-9633-0D98F782EDDE}" srcOrd="0" destOrd="0" presId="urn:microsoft.com/office/officeart/2009/3/layout/HorizontalOrganizationChart#1"/>
    <dgm:cxn modelId="{CE365382-152B-466B-89B0-B1F33EAC76CE}" type="presParOf" srcId="{EEDF3591-E8E6-4716-9633-0D98F782EDDE}" destId="{F4DD508E-4FDD-42C4-A5A2-8AAED4C7A0DF}" srcOrd="0" destOrd="0" presId="urn:microsoft.com/office/officeart/2009/3/layout/HorizontalOrganizationChart#1"/>
    <dgm:cxn modelId="{0454A947-9F37-41B8-BA2A-192FA8EE4698}" type="presParOf" srcId="{EEDF3591-E8E6-4716-9633-0D98F782EDDE}" destId="{5BC388FF-53B2-497B-8A04-1270DE44D54F}" srcOrd="1" destOrd="0" presId="urn:microsoft.com/office/officeart/2009/3/layout/HorizontalOrganizationChart#1"/>
    <dgm:cxn modelId="{24CB17B7-98ED-41E7-9668-32D4913BB5FE}" type="presParOf" srcId="{ECC31FB0-0081-45D6-8F44-BFBBFC4E2CA0}" destId="{B9641B34-A6C8-4644-AEF2-13B293A2CE10}" srcOrd="1" destOrd="0" presId="urn:microsoft.com/office/officeart/2009/3/layout/HorizontalOrganizationChart#1"/>
    <dgm:cxn modelId="{80FA00C8-C885-4CDE-AF0F-CBC4D942B1CF}" type="presParOf" srcId="{ECC31FB0-0081-45D6-8F44-BFBBFC4E2CA0}" destId="{536EE02C-E75C-4242-B8EF-843629FBE05A}" srcOrd="2" destOrd="0" presId="urn:microsoft.com/office/officeart/2009/3/layout/HorizontalOrganizationChart#1"/>
    <dgm:cxn modelId="{50D055D9-3D4E-46DB-B49A-62BB9CCE3E25}" type="presParOf" srcId="{039F021A-04D8-4FDA-BA7F-0C258DF5A3AD}" destId="{ACB6E17F-229E-4033-9BD4-8F17F86E39C9}" srcOrd="2" destOrd="0" presId="urn:microsoft.com/office/officeart/2009/3/layout/HorizontalOrganizationChart#1"/>
    <dgm:cxn modelId="{5ED144B1-DCF5-4B6F-BC33-8169E7A55416}" type="presParOf" srcId="{039F021A-04D8-4FDA-BA7F-0C258DF5A3AD}" destId="{411E7314-9D93-496F-8C0D-DE26C991B149}" srcOrd="3" destOrd="0" presId="urn:microsoft.com/office/officeart/2009/3/layout/HorizontalOrganizationChart#1"/>
    <dgm:cxn modelId="{30454DDE-027D-45DB-99D5-1E45989BB068}" type="presParOf" srcId="{411E7314-9D93-496F-8C0D-DE26C991B149}" destId="{8FBF780E-97D2-46CC-9D75-AA1DB6D3795F}" srcOrd="0" destOrd="0" presId="urn:microsoft.com/office/officeart/2009/3/layout/HorizontalOrganizationChart#1"/>
    <dgm:cxn modelId="{1D5D8BCA-223C-4C79-84E1-49418D47A211}" type="presParOf" srcId="{8FBF780E-97D2-46CC-9D75-AA1DB6D3795F}" destId="{387C2D24-4328-4B1B-979C-9DE2FD004869}" srcOrd="0" destOrd="0" presId="urn:microsoft.com/office/officeart/2009/3/layout/HorizontalOrganizationChart#1"/>
    <dgm:cxn modelId="{A85A9732-8A9C-491D-8D0C-3D86FFFAB33C}" type="presParOf" srcId="{8FBF780E-97D2-46CC-9D75-AA1DB6D3795F}" destId="{0D7770D0-C80D-4CC3-B0CD-534A18193863}" srcOrd="1" destOrd="0" presId="urn:microsoft.com/office/officeart/2009/3/layout/HorizontalOrganizationChart#1"/>
    <dgm:cxn modelId="{CC80EE91-AF88-4971-B9CD-DDE79D3D4955}" type="presParOf" srcId="{411E7314-9D93-496F-8C0D-DE26C991B149}" destId="{C21D4D6A-2B4D-4BC8-B2F5-1EECBBA9EFD7}" srcOrd="1" destOrd="0" presId="urn:microsoft.com/office/officeart/2009/3/layout/HorizontalOrganizationChart#1"/>
    <dgm:cxn modelId="{68CB2FFD-0398-4E51-857E-B69885DD3DEB}" type="presParOf" srcId="{411E7314-9D93-496F-8C0D-DE26C991B149}" destId="{9D4860EE-46EB-42CC-811B-06C0015998E8}" srcOrd="2" destOrd="0" presId="urn:microsoft.com/office/officeart/2009/3/layout/HorizontalOrganizationChart#1"/>
    <dgm:cxn modelId="{60E8DE41-7B7F-45DA-98F3-91FAE9DC9925}" type="presParOf" srcId="{039F021A-04D8-4FDA-BA7F-0C258DF5A3AD}" destId="{A8292F65-0BF9-4EE5-A1FF-5CB9829AFAFB}" srcOrd="4" destOrd="0" presId="urn:microsoft.com/office/officeart/2009/3/layout/HorizontalOrganizationChart#1"/>
    <dgm:cxn modelId="{1AD2A900-2C0A-42B4-A532-30D716AFD202}" type="presParOf" srcId="{039F021A-04D8-4FDA-BA7F-0C258DF5A3AD}" destId="{70538899-E79B-40A1-B270-065E114754BA}" srcOrd="5" destOrd="0" presId="urn:microsoft.com/office/officeart/2009/3/layout/HorizontalOrganizationChart#1"/>
    <dgm:cxn modelId="{FB8ACBC4-2839-4117-80B0-F145E357004A}" type="presParOf" srcId="{70538899-E79B-40A1-B270-065E114754BA}" destId="{11940BBC-19F4-45A8-BF91-D341ADA853FB}" srcOrd="0" destOrd="0" presId="urn:microsoft.com/office/officeart/2009/3/layout/HorizontalOrganizationChart#1"/>
    <dgm:cxn modelId="{4B25BFF2-4328-4CDB-BC0A-F77DC3760AD3}" type="presParOf" srcId="{11940BBC-19F4-45A8-BF91-D341ADA853FB}" destId="{AA3551D1-9AD3-4238-95EE-FD5E25FFC3AA}" srcOrd="0" destOrd="0" presId="urn:microsoft.com/office/officeart/2009/3/layout/HorizontalOrganizationChart#1"/>
    <dgm:cxn modelId="{C5B8198B-5230-4E60-A9CB-8D93AEAC2AA5}" type="presParOf" srcId="{11940BBC-19F4-45A8-BF91-D341ADA853FB}" destId="{BD5F4748-E9EE-481B-9F48-6C41CB5DF963}" srcOrd="1" destOrd="0" presId="urn:microsoft.com/office/officeart/2009/3/layout/HorizontalOrganizationChart#1"/>
    <dgm:cxn modelId="{0F88553D-5150-4409-A70C-4C2F50FC32B9}" type="presParOf" srcId="{70538899-E79B-40A1-B270-065E114754BA}" destId="{902D56D6-1CBB-4482-BB7A-8C2A84742B26}" srcOrd="1" destOrd="0" presId="urn:microsoft.com/office/officeart/2009/3/layout/HorizontalOrganizationChart#1"/>
    <dgm:cxn modelId="{3104E223-2519-4BD4-B4E0-AD1E58340615}" type="presParOf" srcId="{70538899-E79B-40A1-B270-065E114754BA}" destId="{5A86E6E7-FA8A-4102-8D56-AB918CA41531}" srcOrd="2" destOrd="0" presId="urn:microsoft.com/office/officeart/2009/3/layout/HorizontalOrganizationChart#1"/>
    <dgm:cxn modelId="{264F8E0E-2C65-479C-A53E-D5F6A886C46F}" type="presParOf" srcId="{FC504A53-2762-4E05-9FB2-7CEC1AB9859D}" destId="{46D233DD-2CE3-4C61-AE28-E0DB5B432EBD}" srcOrd="2" destOrd="0" presId="urn:microsoft.com/office/officeart/2009/3/layout/HorizontalOrganizationChart#1"/>
  </dgm:cxnLst>
  <dgm:bg/>
  <dgm:whole/>
  <dgm:extLst>
    <a:ext uri="http://schemas.microsoft.com/office/drawing/2008/diagram">
      <dsp:dataModelExt xmlns:dsp="http://schemas.microsoft.com/office/drawing/2008/diagram" relId="rId7" minVer="http://schemas.openxmlformats.org/drawingml/2006/diagram"/>
    </a:ext>
  </dgm:extLst>
</dgm:dataModel>
</file>

<file path=ppt/diagrams/data4.xml><?xml version="1.0" encoding="utf-8"?>
<dgm:dataModel xmlns:dgm="http://schemas.openxmlformats.org/drawingml/2006/diagram" xmlns:a="http://schemas.openxmlformats.org/drawingml/2006/main">
  <dgm:ptLst>
    <dgm:pt modelId="{917027D8-A0B5-43B3-AA61-A589745563A2}" type="doc">
      <dgm:prSet loTypeId="urn:microsoft.com/office/officeart/2009/3/layout/HorizontalOrganizationChart#2" loCatId="hierarchy" qsTypeId="urn:microsoft.com/office/officeart/2005/8/quickstyle/simple3#2" qsCatId="simple" csTypeId="urn:microsoft.com/office/officeart/2005/8/colors/accent1_2#2" csCatId="accent1" phldr="1"/>
      <dgm:spPr/>
      <dgm:t>
        <a:bodyPr/>
        <a:lstStyle/>
        <a:p>
          <a:endParaRPr lang="en-US"/>
        </a:p>
      </dgm:t>
    </dgm:pt>
    <dgm:pt modelId="{845E2A54-E384-4DBC-B12B-8AA0725E10B8}">
      <dgm:prSet phldrT="[Text]" custT="1"/>
      <dgm:spPr/>
      <dgm:t>
        <a:bodyPr/>
        <a:lstStyle/>
        <a:p>
          <a:r>
            <a:rPr lang="en-US" sz="2800" b="1" dirty="0">
              <a:effectLst/>
              <a:latin typeface="Times New Roman" panose="02020603050405020304" pitchFamily="18" charset="0"/>
              <a:ea typeface="+mn-ea"/>
              <a:cs typeface="Times New Roman" panose="02020603050405020304" pitchFamily="18" charset="0"/>
            </a:rPr>
            <a:t>Application at Riverdale</a:t>
          </a:r>
          <a:endParaRPr lang="en-US" sz="2800" b="1" dirty="0"/>
        </a:p>
      </dgm:t>
    </dgm:pt>
    <dgm:pt modelId="{A345ED2E-9505-4437-8C48-0A525AD27A5B}" type="parTrans" cxnId="{DA4C6FCD-6B3F-46D2-805A-87646FD1CA18}">
      <dgm:prSet/>
      <dgm:spPr/>
      <dgm:t>
        <a:bodyPr/>
        <a:lstStyle/>
        <a:p>
          <a:endParaRPr lang="en-US" sz="2800"/>
        </a:p>
      </dgm:t>
    </dgm:pt>
    <dgm:pt modelId="{841053E6-CA32-4A5B-94BF-11ECCD618873}" type="sibTrans" cxnId="{DA4C6FCD-6B3F-46D2-805A-87646FD1CA18}">
      <dgm:prSet/>
      <dgm:spPr/>
      <dgm:t>
        <a:bodyPr/>
        <a:lstStyle/>
        <a:p>
          <a:endParaRPr lang="en-US" sz="2800"/>
        </a:p>
      </dgm:t>
    </dgm:pt>
    <dgm:pt modelId="{724CC9D0-6708-4EBC-81DC-C2E197A119D9}">
      <dgm:prSet phldrT="[Text]" custT="1"/>
      <dgm:spPr/>
      <dgm:t>
        <a:bodyPr/>
        <a:lstStyle/>
        <a:p>
          <a:r>
            <a:rPr lang="en-US" sz="2000" b="1" dirty="0">
              <a:effectLst/>
              <a:latin typeface="Times New Roman" panose="02020603050405020304" pitchFamily="18" charset="0"/>
              <a:ea typeface="+mn-ea"/>
              <a:cs typeface="Times New Roman" panose="02020603050405020304" pitchFamily="18" charset="0"/>
            </a:rPr>
            <a:t>Riverdale staff communication</a:t>
          </a:r>
          <a:endParaRPr lang="en-US" sz="2000" b="1" dirty="0"/>
        </a:p>
      </dgm:t>
    </dgm:pt>
    <dgm:pt modelId="{C4ADEAE2-8BE3-4924-925F-6E2EA11193A9}" type="parTrans" cxnId="{1891B0CD-D13B-48ED-B0C5-ACC2ED6B3DEC}">
      <dgm:prSet/>
      <dgm:spPr/>
      <dgm:t>
        <a:bodyPr/>
        <a:lstStyle/>
        <a:p>
          <a:endParaRPr lang="en-US" sz="2800"/>
        </a:p>
      </dgm:t>
    </dgm:pt>
    <dgm:pt modelId="{71C46A04-76C0-435F-B0FE-1375ADFC3079}" type="sibTrans" cxnId="{1891B0CD-D13B-48ED-B0C5-ACC2ED6B3DEC}">
      <dgm:prSet/>
      <dgm:spPr/>
      <dgm:t>
        <a:bodyPr/>
        <a:lstStyle/>
        <a:p>
          <a:endParaRPr lang="en-US" sz="2800"/>
        </a:p>
      </dgm:t>
    </dgm:pt>
    <dgm:pt modelId="{11A92BA2-1413-40DC-9111-3F082421EA98}">
      <dgm:prSet custT="1"/>
      <dgm:spPr/>
      <dgm:t>
        <a:bodyPr/>
        <a:lstStyle/>
        <a:p>
          <a:r>
            <a:rPr lang="en-US" sz="2000" b="1" dirty="0">
              <a:effectLst/>
              <a:latin typeface="Times New Roman" panose="02020603050405020304" pitchFamily="18" charset="0"/>
              <a:ea typeface="+mn-ea"/>
              <a:cs typeface="Times New Roman" panose="02020603050405020304" pitchFamily="18" charset="0"/>
            </a:rPr>
            <a:t>Communicate effectively</a:t>
          </a:r>
        </a:p>
      </dgm:t>
    </dgm:pt>
    <dgm:pt modelId="{5BD2AFCA-E4E2-4BE2-8CA1-999BDBF77FE9}" type="parTrans" cxnId="{A0B5D41A-A4BF-4364-86AA-15E4F9E4A00B}">
      <dgm:prSet/>
      <dgm:spPr/>
      <dgm:t>
        <a:bodyPr/>
        <a:lstStyle/>
        <a:p>
          <a:endParaRPr lang="en-US" sz="2800"/>
        </a:p>
      </dgm:t>
    </dgm:pt>
    <dgm:pt modelId="{A598FAF1-CFB6-49B6-B4A2-25AEFFB17C38}" type="sibTrans" cxnId="{A0B5D41A-A4BF-4364-86AA-15E4F9E4A00B}">
      <dgm:prSet/>
      <dgm:spPr/>
      <dgm:t>
        <a:bodyPr/>
        <a:lstStyle/>
        <a:p>
          <a:endParaRPr lang="en-US" sz="2800"/>
        </a:p>
      </dgm:t>
    </dgm:pt>
    <dgm:pt modelId="{C205EEFD-F107-4287-9499-F23A763B73CA}">
      <dgm:prSet custT="1"/>
      <dgm:spPr/>
      <dgm:t>
        <a:bodyPr/>
        <a:lstStyle/>
        <a:p>
          <a:r>
            <a:rPr lang="en-US" sz="2000" b="1" dirty="0">
              <a:effectLst/>
              <a:latin typeface="Times New Roman" panose="02020603050405020304" pitchFamily="18" charset="0"/>
              <a:ea typeface="+mn-ea"/>
              <a:cs typeface="Times New Roman" panose="02020603050405020304" pitchFamily="18" charset="0"/>
            </a:rPr>
            <a:t>Enhancing communication</a:t>
          </a:r>
          <a:endParaRPr lang="en-US" sz="2800" b="1" dirty="0">
            <a:effectLst/>
            <a:latin typeface="Times New Roman" panose="02020603050405020304" pitchFamily="18" charset="0"/>
            <a:ea typeface="+mn-ea"/>
            <a:cs typeface="Times New Roman" panose="02020603050405020304" pitchFamily="18" charset="0"/>
          </a:endParaRPr>
        </a:p>
      </dgm:t>
    </dgm:pt>
    <dgm:pt modelId="{69C0CF0C-B211-4ECE-8EC9-5DEE76F62804}" type="parTrans" cxnId="{48F9C347-56ED-41C6-8150-4BE09999A925}">
      <dgm:prSet/>
      <dgm:spPr/>
      <dgm:t>
        <a:bodyPr/>
        <a:lstStyle/>
        <a:p>
          <a:endParaRPr lang="en-US" sz="2800"/>
        </a:p>
      </dgm:t>
    </dgm:pt>
    <dgm:pt modelId="{DD6F3E81-E06C-4ABF-8C1E-510697D613A7}" type="sibTrans" cxnId="{48F9C347-56ED-41C6-8150-4BE09999A925}">
      <dgm:prSet/>
      <dgm:spPr/>
      <dgm:t>
        <a:bodyPr/>
        <a:lstStyle/>
        <a:p>
          <a:endParaRPr lang="en-US" sz="2800"/>
        </a:p>
      </dgm:t>
    </dgm:pt>
    <dgm:pt modelId="{A455578A-8ECF-43EE-917A-7CCF5EEAE5B9}" type="pres">
      <dgm:prSet presAssocID="{917027D8-A0B5-43B3-AA61-A589745563A2}" presName="hierChild1" presStyleCnt="0">
        <dgm:presLayoutVars>
          <dgm:orgChart val="1"/>
          <dgm:chPref val="1"/>
          <dgm:dir/>
          <dgm:animOne val="branch"/>
          <dgm:animLvl val="lvl"/>
          <dgm:resizeHandles/>
        </dgm:presLayoutVars>
      </dgm:prSet>
      <dgm:spPr/>
    </dgm:pt>
    <dgm:pt modelId="{E507B60B-0DC8-4DD8-89E8-7906B298B3D9}" type="pres">
      <dgm:prSet presAssocID="{845E2A54-E384-4DBC-B12B-8AA0725E10B8}" presName="hierRoot1" presStyleCnt="0">
        <dgm:presLayoutVars>
          <dgm:hierBranch val="init"/>
        </dgm:presLayoutVars>
      </dgm:prSet>
      <dgm:spPr/>
    </dgm:pt>
    <dgm:pt modelId="{B44820E8-5656-421A-B2C3-E01CF29769F0}" type="pres">
      <dgm:prSet presAssocID="{845E2A54-E384-4DBC-B12B-8AA0725E10B8}" presName="rootComposite1" presStyleCnt="0"/>
      <dgm:spPr/>
    </dgm:pt>
    <dgm:pt modelId="{D0E57072-F7B6-49AF-B06D-409AA94E4806}" type="pres">
      <dgm:prSet presAssocID="{845E2A54-E384-4DBC-B12B-8AA0725E10B8}" presName="rootText1" presStyleLbl="node0" presStyleIdx="0" presStyleCnt="1">
        <dgm:presLayoutVars>
          <dgm:chPref val="3"/>
        </dgm:presLayoutVars>
      </dgm:prSet>
      <dgm:spPr/>
    </dgm:pt>
    <dgm:pt modelId="{88AD5FBD-C998-48A8-A6F5-A0790ACE4102}" type="pres">
      <dgm:prSet presAssocID="{845E2A54-E384-4DBC-B12B-8AA0725E10B8}" presName="rootConnector1" presStyleLbl="node1" presStyleIdx="0" presStyleCnt="0"/>
      <dgm:spPr/>
    </dgm:pt>
    <dgm:pt modelId="{D5EB97AE-29F7-4308-8A99-B889D2B9658F}" type="pres">
      <dgm:prSet presAssocID="{845E2A54-E384-4DBC-B12B-8AA0725E10B8}" presName="hierChild2" presStyleCnt="0"/>
      <dgm:spPr/>
    </dgm:pt>
    <dgm:pt modelId="{2572B14D-F36B-4D2B-8DAD-7E6B92ED451F}" type="pres">
      <dgm:prSet presAssocID="{C4ADEAE2-8BE3-4924-925F-6E2EA11193A9}" presName="Name64" presStyleLbl="parChTrans1D2" presStyleIdx="0" presStyleCnt="3"/>
      <dgm:spPr/>
    </dgm:pt>
    <dgm:pt modelId="{F3FFEDBF-1507-4BE9-99A9-84357F64F161}" type="pres">
      <dgm:prSet presAssocID="{724CC9D0-6708-4EBC-81DC-C2E197A119D9}" presName="hierRoot2" presStyleCnt="0">
        <dgm:presLayoutVars>
          <dgm:hierBranch val="init"/>
        </dgm:presLayoutVars>
      </dgm:prSet>
      <dgm:spPr/>
    </dgm:pt>
    <dgm:pt modelId="{C369EEC8-AA6E-4D91-BE65-4D7E20960FBC}" type="pres">
      <dgm:prSet presAssocID="{724CC9D0-6708-4EBC-81DC-C2E197A119D9}" presName="rootComposite" presStyleCnt="0"/>
      <dgm:spPr/>
    </dgm:pt>
    <dgm:pt modelId="{10C5EE38-EE30-4486-B664-1E5E0C5F4058}" type="pres">
      <dgm:prSet presAssocID="{724CC9D0-6708-4EBC-81DC-C2E197A119D9}" presName="rootText" presStyleLbl="node2" presStyleIdx="0" presStyleCnt="3">
        <dgm:presLayoutVars>
          <dgm:chPref val="3"/>
        </dgm:presLayoutVars>
      </dgm:prSet>
      <dgm:spPr/>
    </dgm:pt>
    <dgm:pt modelId="{54F97B35-A74B-4979-A38C-90E99BD64E16}" type="pres">
      <dgm:prSet presAssocID="{724CC9D0-6708-4EBC-81DC-C2E197A119D9}" presName="rootConnector" presStyleLbl="node2" presStyleIdx="0" presStyleCnt="3"/>
      <dgm:spPr/>
    </dgm:pt>
    <dgm:pt modelId="{A0C91B56-3FDC-4194-B865-1EB6BBDB81C3}" type="pres">
      <dgm:prSet presAssocID="{724CC9D0-6708-4EBC-81DC-C2E197A119D9}" presName="hierChild4" presStyleCnt="0"/>
      <dgm:spPr/>
    </dgm:pt>
    <dgm:pt modelId="{CFC261F9-90EE-4B96-BFD4-1B5DF23B4E66}" type="pres">
      <dgm:prSet presAssocID="{724CC9D0-6708-4EBC-81DC-C2E197A119D9}" presName="hierChild5" presStyleCnt="0"/>
      <dgm:spPr/>
    </dgm:pt>
    <dgm:pt modelId="{609EDF0E-2672-46B8-A315-F635A1A8B01C}" type="pres">
      <dgm:prSet presAssocID="{5BD2AFCA-E4E2-4BE2-8CA1-999BDBF77FE9}" presName="Name64" presStyleLbl="parChTrans1D2" presStyleIdx="1" presStyleCnt="3"/>
      <dgm:spPr/>
    </dgm:pt>
    <dgm:pt modelId="{FD4D2DF4-D6F3-4057-97FD-C07EAD43D122}" type="pres">
      <dgm:prSet presAssocID="{11A92BA2-1413-40DC-9111-3F082421EA98}" presName="hierRoot2" presStyleCnt="0">
        <dgm:presLayoutVars>
          <dgm:hierBranch val="init"/>
        </dgm:presLayoutVars>
      </dgm:prSet>
      <dgm:spPr/>
    </dgm:pt>
    <dgm:pt modelId="{584DB124-05A4-45FA-9AD3-EC78B601A976}" type="pres">
      <dgm:prSet presAssocID="{11A92BA2-1413-40DC-9111-3F082421EA98}" presName="rootComposite" presStyleCnt="0"/>
      <dgm:spPr/>
    </dgm:pt>
    <dgm:pt modelId="{C8295256-7FAB-4289-B6F4-DB31DE5D465D}" type="pres">
      <dgm:prSet presAssocID="{11A92BA2-1413-40DC-9111-3F082421EA98}" presName="rootText" presStyleLbl="node2" presStyleIdx="1" presStyleCnt="3">
        <dgm:presLayoutVars>
          <dgm:chPref val="3"/>
        </dgm:presLayoutVars>
      </dgm:prSet>
      <dgm:spPr/>
    </dgm:pt>
    <dgm:pt modelId="{6B1C5595-2375-4173-B017-BCA0FF8F61EE}" type="pres">
      <dgm:prSet presAssocID="{11A92BA2-1413-40DC-9111-3F082421EA98}" presName="rootConnector" presStyleLbl="node2" presStyleIdx="1" presStyleCnt="3"/>
      <dgm:spPr/>
    </dgm:pt>
    <dgm:pt modelId="{EFF386DA-A2AC-4E12-BA05-4A40293A21FB}" type="pres">
      <dgm:prSet presAssocID="{11A92BA2-1413-40DC-9111-3F082421EA98}" presName="hierChild4" presStyleCnt="0"/>
      <dgm:spPr/>
    </dgm:pt>
    <dgm:pt modelId="{C5534196-1C52-40D0-A96B-38739D147CE9}" type="pres">
      <dgm:prSet presAssocID="{11A92BA2-1413-40DC-9111-3F082421EA98}" presName="hierChild5" presStyleCnt="0"/>
      <dgm:spPr/>
    </dgm:pt>
    <dgm:pt modelId="{F2180860-395A-4F47-A5F0-2CA8BE9B23CC}" type="pres">
      <dgm:prSet presAssocID="{69C0CF0C-B211-4ECE-8EC9-5DEE76F62804}" presName="Name64" presStyleLbl="parChTrans1D2" presStyleIdx="2" presStyleCnt="3"/>
      <dgm:spPr/>
    </dgm:pt>
    <dgm:pt modelId="{9DED2C7E-3965-481A-AD84-CD3BAB2D8DC0}" type="pres">
      <dgm:prSet presAssocID="{C205EEFD-F107-4287-9499-F23A763B73CA}" presName="hierRoot2" presStyleCnt="0">
        <dgm:presLayoutVars>
          <dgm:hierBranch val="init"/>
        </dgm:presLayoutVars>
      </dgm:prSet>
      <dgm:spPr/>
    </dgm:pt>
    <dgm:pt modelId="{D60F253B-F8FB-4C7F-9746-6A3F2F4E13C9}" type="pres">
      <dgm:prSet presAssocID="{C205EEFD-F107-4287-9499-F23A763B73CA}" presName="rootComposite" presStyleCnt="0"/>
      <dgm:spPr/>
    </dgm:pt>
    <dgm:pt modelId="{9F7E0B74-6C6A-40C5-9C31-2C85FDFA14A5}" type="pres">
      <dgm:prSet presAssocID="{C205EEFD-F107-4287-9499-F23A763B73CA}" presName="rootText" presStyleLbl="node2" presStyleIdx="2" presStyleCnt="3">
        <dgm:presLayoutVars>
          <dgm:chPref val="3"/>
        </dgm:presLayoutVars>
      </dgm:prSet>
      <dgm:spPr/>
    </dgm:pt>
    <dgm:pt modelId="{22821234-AB88-494B-AD84-D7C7531016C9}" type="pres">
      <dgm:prSet presAssocID="{C205EEFD-F107-4287-9499-F23A763B73CA}" presName="rootConnector" presStyleLbl="node2" presStyleIdx="2" presStyleCnt="3"/>
      <dgm:spPr/>
    </dgm:pt>
    <dgm:pt modelId="{BCD5A915-69E1-4F85-AD10-DB0CD946A468}" type="pres">
      <dgm:prSet presAssocID="{C205EEFD-F107-4287-9499-F23A763B73CA}" presName="hierChild4" presStyleCnt="0"/>
      <dgm:spPr/>
    </dgm:pt>
    <dgm:pt modelId="{ACB43BF6-B58E-42DB-B359-82859D8029B7}" type="pres">
      <dgm:prSet presAssocID="{C205EEFD-F107-4287-9499-F23A763B73CA}" presName="hierChild5" presStyleCnt="0"/>
      <dgm:spPr/>
    </dgm:pt>
    <dgm:pt modelId="{5AA999D9-AEC3-44BB-9389-5B8E882145B5}" type="pres">
      <dgm:prSet presAssocID="{845E2A54-E384-4DBC-B12B-8AA0725E10B8}" presName="hierChild3" presStyleCnt="0"/>
      <dgm:spPr/>
    </dgm:pt>
  </dgm:ptLst>
  <dgm:cxnLst>
    <dgm:cxn modelId="{935A7F14-C3E7-443E-8CA1-E4A47CA9A445}" type="presOf" srcId="{724CC9D0-6708-4EBC-81DC-C2E197A119D9}" destId="{54F97B35-A74B-4979-A38C-90E99BD64E16}" srcOrd="1" destOrd="0" presId="urn:microsoft.com/office/officeart/2009/3/layout/HorizontalOrganizationChart#2"/>
    <dgm:cxn modelId="{7C86AB14-DE73-4948-AFF5-F57C46377EAF}" type="presOf" srcId="{11A92BA2-1413-40DC-9111-3F082421EA98}" destId="{6B1C5595-2375-4173-B017-BCA0FF8F61EE}" srcOrd="1" destOrd="0" presId="urn:microsoft.com/office/officeart/2009/3/layout/HorizontalOrganizationChart#2"/>
    <dgm:cxn modelId="{EDBBFA19-A102-49BF-847B-D8762FE81935}" type="presOf" srcId="{724CC9D0-6708-4EBC-81DC-C2E197A119D9}" destId="{10C5EE38-EE30-4486-B664-1E5E0C5F4058}" srcOrd="0" destOrd="0" presId="urn:microsoft.com/office/officeart/2009/3/layout/HorizontalOrganizationChart#2"/>
    <dgm:cxn modelId="{A0B5D41A-A4BF-4364-86AA-15E4F9E4A00B}" srcId="{845E2A54-E384-4DBC-B12B-8AA0725E10B8}" destId="{11A92BA2-1413-40DC-9111-3F082421EA98}" srcOrd="1" destOrd="0" parTransId="{5BD2AFCA-E4E2-4BE2-8CA1-999BDBF77FE9}" sibTransId="{A598FAF1-CFB6-49B6-B4A2-25AEFFB17C38}"/>
    <dgm:cxn modelId="{9E0F6229-7442-4B9F-8B4B-C482044EE842}" type="presOf" srcId="{69C0CF0C-B211-4ECE-8EC9-5DEE76F62804}" destId="{F2180860-395A-4F47-A5F0-2CA8BE9B23CC}" srcOrd="0" destOrd="0" presId="urn:microsoft.com/office/officeart/2009/3/layout/HorizontalOrganizationChart#2"/>
    <dgm:cxn modelId="{8BAC822F-D37D-4DD8-8824-CFDBBA98A4EA}" type="presOf" srcId="{5BD2AFCA-E4E2-4BE2-8CA1-999BDBF77FE9}" destId="{609EDF0E-2672-46B8-A315-F635A1A8B01C}" srcOrd="0" destOrd="0" presId="urn:microsoft.com/office/officeart/2009/3/layout/HorizontalOrganizationChart#2"/>
    <dgm:cxn modelId="{48F9C347-56ED-41C6-8150-4BE09999A925}" srcId="{845E2A54-E384-4DBC-B12B-8AA0725E10B8}" destId="{C205EEFD-F107-4287-9499-F23A763B73CA}" srcOrd="2" destOrd="0" parTransId="{69C0CF0C-B211-4ECE-8EC9-5DEE76F62804}" sibTransId="{DD6F3E81-E06C-4ABF-8C1E-510697D613A7}"/>
    <dgm:cxn modelId="{F0A0AA48-EF42-4FEC-BC82-EE6593358CBF}" type="presOf" srcId="{C4ADEAE2-8BE3-4924-925F-6E2EA11193A9}" destId="{2572B14D-F36B-4D2B-8DAD-7E6B92ED451F}" srcOrd="0" destOrd="0" presId="urn:microsoft.com/office/officeart/2009/3/layout/HorizontalOrganizationChart#2"/>
    <dgm:cxn modelId="{2DFE916E-6703-43FD-8B27-6B57F61AB07F}" type="presOf" srcId="{845E2A54-E384-4DBC-B12B-8AA0725E10B8}" destId="{88AD5FBD-C998-48A8-A6F5-A0790ACE4102}" srcOrd="1" destOrd="0" presId="urn:microsoft.com/office/officeart/2009/3/layout/HorizontalOrganizationChart#2"/>
    <dgm:cxn modelId="{C535C64E-ECF5-412D-A3BE-416382937A47}" type="presOf" srcId="{11A92BA2-1413-40DC-9111-3F082421EA98}" destId="{C8295256-7FAB-4289-B6F4-DB31DE5D465D}" srcOrd="0" destOrd="0" presId="urn:microsoft.com/office/officeart/2009/3/layout/HorizontalOrganizationChart#2"/>
    <dgm:cxn modelId="{824C4250-6D59-4E21-BA52-BC8CC5C34517}" type="presOf" srcId="{845E2A54-E384-4DBC-B12B-8AA0725E10B8}" destId="{D0E57072-F7B6-49AF-B06D-409AA94E4806}" srcOrd="0" destOrd="0" presId="urn:microsoft.com/office/officeart/2009/3/layout/HorizontalOrganizationChart#2"/>
    <dgm:cxn modelId="{5931497A-9BDF-4D7E-83C0-C471398F7651}" type="presOf" srcId="{C205EEFD-F107-4287-9499-F23A763B73CA}" destId="{9F7E0B74-6C6A-40C5-9C31-2C85FDFA14A5}" srcOrd="0" destOrd="0" presId="urn:microsoft.com/office/officeart/2009/3/layout/HorizontalOrganizationChart#2"/>
    <dgm:cxn modelId="{999A5ECD-3629-4A01-B48C-C82215BE1735}" type="presOf" srcId="{917027D8-A0B5-43B3-AA61-A589745563A2}" destId="{A455578A-8ECF-43EE-917A-7CCF5EEAE5B9}" srcOrd="0" destOrd="0" presId="urn:microsoft.com/office/officeart/2009/3/layout/HorizontalOrganizationChart#2"/>
    <dgm:cxn modelId="{DA4C6FCD-6B3F-46D2-805A-87646FD1CA18}" srcId="{917027D8-A0B5-43B3-AA61-A589745563A2}" destId="{845E2A54-E384-4DBC-B12B-8AA0725E10B8}" srcOrd="0" destOrd="0" parTransId="{A345ED2E-9505-4437-8C48-0A525AD27A5B}" sibTransId="{841053E6-CA32-4A5B-94BF-11ECCD618873}"/>
    <dgm:cxn modelId="{1891B0CD-D13B-48ED-B0C5-ACC2ED6B3DEC}" srcId="{845E2A54-E384-4DBC-B12B-8AA0725E10B8}" destId="{724CC9D0-6708-4EBC-81DC-C2E197A119D9}" srcOrd="0" destOrd="0" parTransId="{C4ADEAE2-8BE3-4924-925F-6E2EA11193A9}" sibTransId="{71C46A04-76C0-435F-B0FE-1375ADFC3079}"/>
    <dgm:cxn modelId="{A23809EA-EF18-4FE5-BB27-E184C071342B}" type="presOf" srcId="{C205EEFD-F107-4287-9499-F23A763B73CA}" destId="{22821234-AB88-494B-AD84-D7C7531016C9}" srcOrd="1" destOrd="0" presId="urn:microsoft.com/office/officeart/2009/3/layout/HorizontalOrganizationChart#2"/>
    <dgm:cxn modelId="{F16E2DFE-C23F-4BBB-AE55-855D7446DAE9}" type="presParOf" srcId="{A455578A-8ECF-43EE-917A-7CCF5EEAE5B9}" destId="{E507B60B-0DC8-4DD8-89E8-7906B298B3D9}" srcOrd="0" destOrd="0" presId="urn:microsoft.com/office/officeart/2009/3/layout/HorizontalOrganizationChart#2"/>
    <dgm:cxn modelId="{E6DAF51E-D3B5-4432-BFAA-92A4D6B57D06}" type="presParOf" srcId="{E507B60B-0DC8-4DD8-89E8-7906B298B3D9}" destId="{B44820E8-5656-421A-B2C3-E01CF29769F0}" srcOrd="0" destOrd="0" presId="urn:microsoft.com/office/officeart/2009/3/layout/HorizontalOrganizationChart#2"/>
    <dgm:cxn modelId="{4DF269A5-F740-4297-9B21-85BB5200B90B}" type="presParOf" srcId="{B44820E8-5656-421A-B2C3-E01CF29769F0}" destId="{D0E57072-F7B6-49AF-B06D-409AA94E4806}" srcOrd="0" destOrd="0" presId="urn:microsoft.com/office/officeart/2009/3/layout/HorizontalOrganizationChart#2"/>
    <dgm:cxn modelId="{387CBD91-20DF-4218-9268-8936A6DDF24B}" type="presParOf" srcId="{B44820E8-5656-421A-B2C3-E01CF29769F0}" destId="{88AD5FBD-C998-48A8-A6F5-A0790ACE4102}" srcOrd="1" destOrd="0" presId="urn:microsoft.com/office/officeart/2009/3/layout/HorizontalOrganizationChart#2"/>
    <dgm:cxn modelId="{B588E451-9D1E-49CF-9567-998000DCDB70}" type="presParOf" srcId="{E507B60B-0DC8-4DD8-89E8-7906B298B3D9}" destId="{D5EB97AE-29F7-4308-8A99-B889D2B9658F}" srcOrd="1" destOrd="0" presId="urn:microsoft.com/office/officeart/2009/3/layout/HorizontalOrganizationChart#2"/>
    <dgm:cxn modelId="{FC3822A0-FEB9-4FEB-A529-5AD1A86396C8}" type="presParOf" srcId="{D5EB97AE-29F7-4308-8A99-B889D2B9658F}" destId="{2572B14D-F36B-4D2B-8DAD-7E6B92ED451F}" srcOrd="0" destOrd="0" presId="urn:microsoft.com/office/officeart/2009/3/layout/HorizontalOrganizationChart#2"/>
    <dgm:cxn modelId="{4A53F2DE-6BE4-4C35-BB13-9C1F553F2587}" type="presParOf" srcId="{D5EB97AE-29F7-4308-8A99-B889D2B9658F}" destId="{F3FFEDBF-1507-4BE9-99A9-84357F64F161}" srcOrd="1" destOrd="0" presId="urn:microsoft.com/office/officeart/2009/3/layout/HorizontalOrganizationChart#2"/>
    <dgm:cxn modelId="{F70A0AA9-73A2-469E-B5F8-EE8FAECE2EC1}" type="presParOf" srcId="{F3FFEDBF-1507-4BE9-99A9-84357F64F161}" destId="{C369EEC8-AA6E-4D91-BE65-4D7E20960FBC}" srcOrd="0" destOrd="0" presId="urn:microsoft.com/office/officeart/2009/3/layout/HorizontalOrganizationChart#2"/>
    <dgm:cxn modelId="{70EC2EDB-EF39-49A5-82D8-3E3C77E39ECB}" type="presParOf" srcId="{C369EEC8-AA6E-4D91-BE65-4D7E20960FBC}" destId="{10C5EE38-EE30-4486-B664-1E5E0C5F4058}" srcOrd="0" destOrd="0" presId="urn:microsoft.com/office/officeart/2009/3/layout/HorizontalOrganizationChart#2"/>
    <dgm:cxn modelId="{28839D8F-B41B-4B4F-A413-C439782AE321}" type="presParOf" srcId="{C369EEC8-AA6E-4D91-BE65-4D7E20960FBC}" destId="{54F97B35-A74B-4979-A38C-90E99BD64E16}" srcOrd="1" destOrd="0" presId="urn:microsoft.com/office/officeart/2009/3/layout/HorizontalOrganizationChart#2"/>
    <dgm:cxn modelId="{B2705A38-6A62-4D35-BD0E-941D621A61C1}" type="presParOf" srcId="{F3FFEDBF-1507-4BE9-99A9-84357F64F161}" destId="{A0C91B56-3FDC-4194-B865-1EB6BBDB81C3}" srcOrd="1" destOrd="0" presId="urn:microsoft.com/office/officeart/2009/3/layout/HorizontalOrganizationChart#2"/>
    <dgm:cxn modelId="{9BA48741-A32D-462B-A901-EB63BA2C3515}" type="presParOf" srcId="{F3FFEDBF-1507-4BE9-99A9-84357F64F161}" destId="{CFC261F9-90EE-4B96-BFD4-1B5DF23B4E66}" srcOrd="2" destOrd="0" presId="urn:microsoft.com/office/officeart/2009/3/layout/HorizontalOrganizationChart#2"/>
    <dgm:cxn modelId="{883CB20C-6922-4FA0-8AEA-8A5189A417B1}" type="presParOf" srcId="{D5EB97AE-29F7-4308-8A99-B889D2B9658F}" destId="{609EDF0E-2672-46B8-A315-F635A1A8B01C}" srcOrd="2" destOrd="0" presId="urn:microsoft.com/office/officeart/2009/3/layout/HorizontalOrganizationChart#2"/>
    <dgm:cxn modelId="{767F0E8D-5733-4173-87EF-473497547BA1}" type="presParOf" srcId="{D5EB97AE-29F7-4308-8A99-B889D2B9658F}" destId="{FD4D2DF4-D6F3-4057-97FD-C07EAD43D122}" srcOrd="3" destOrd="0" presId="urn:microsoft.com/office/officeart/2009/3/layout/HorizontalOrganizationChart#2"/>
    <dgm:cxn modelId="{C180B6CF-6C4E-4797-A392-538A98B74389}" type="presParOf" srcId="{FD4D2DF4-D6F3-4057-97FD-C07EAD43D122}" destId="{584DB124-05A4-45FA-9AD3-EC78B601A976}" srcOrd="0" destOrd="0" presId="urn:microsoft.com/office/officeart/2009/3/layout/HorizontalOrganizationChart#2"/>
    <dgm:cxn modelId="{348E8B0B-4226-4308-8D7C-39CBA3DB809B}" type="presParOf" srcId="{584DB124-05A4-45FA-9AD3-EC78B601A976}" destId="{C8295256-7FAB-4289-B6F4-DB31DE5D465D}" srcOrd="0" destOrd="0" presId="urn:microsoft.com/office/officeart/2009/3/layout/HorizontalOrganizationChart#2"/>
    <dgm:cxn modelId="{71364452-57F1-4FE5-9088-4B4EBFDDE622}" type="presParOf" srcId="{584DB124-05A4-45FA-9AD3-EC78B601A976}" destId="{6B1C5595-2375-4173-B017-BCA0FF8F61EE}" srcOrd="1" destOrd="0" presId="urn:microsoft.com/office/officeart/2009/3/layout/HorizontalOrganizationChart#2"/>
    <dgm:cxn modelId="{B52C7A68-6674-4F9A-A8D7-E7F09CFA52A0}" type="presParOf" srcId="{FD4D2DF4-D6F3-4057-97FD-C07EAD43D122}" destId="{EFF386DA-A2AC-4E12-BA05-4A40293A21FB}" srcOrd="1" destOrd="0" presId="urn:microsoft.com/office/officeart/2009/3/layout/HorizontalOrganizationChart#2"/>
    <dgm:cxn modelId="{8F9D8C15-801B-4CC5-922C-FDC383FE8E96}" type="presParOf" srcId="{FD4D2DF4-D6F3-4057-97FD-C07EAD43D122}" destId="{C5534196-1C52-40D0-A96B-38739D147CE9}" srcOrd="2" destOrd="0" presId="urn:microsoft.com/office/officeart/2009/3/layout/HorizontalOrganizationChart#2"/>
    <dgm:cxn modelId="{30C32B3F-5609-4324-BD4E-205ECA403FBD}" type="presParOf" srcId="{D5EB97AE-29F7-4308-8A99-B889D2B9658F}" destId="{F2180860-395A-4F47-A5F0-2CA8BE9B23CC}" srcOrd="4" destOrd="0" presId="urn:microsoft.com/office/officeart/2009/3/layout/HorizontalOrganizationChart#2"/>
    <dgm:cxn modelId="{5C4246D5-8805-4CAD-B905-4A1DD69BC5F1}" type="presParOf" srcId="{D5EB97AE-29F7-4308-8A99-B889D2B9658F}" destId="{9DED2C7E-3965-481A-AD84-CD3BAB2D8DC0}" srcOrd="5" destOrd="0" presId="urn:microsoft.com/office/officeart/2009/3/layout/HorizontalOrganizationChart#2"/>
    <dgm:cxn modelId="{CE6D68B7-48C1-482E-B517-EF0A8421FCFF}" type="presParOf" srcId="{9DED2C7E-3965-481A-AD84-CD3BAB2D8DC0}" destId="{D60F253B-F8FB-4C7F-9746-6A3F2F4E13C9}" srcOrd="0" destOrd="0" presId="urn:microsoft.com/office/officeart/2009/3/layout/HorizontalOrganizationChart#2"/>
    <dgm:cxn modelId="{22331C5D-EC28-48E7-B157-26C6EB6EFCF2}" type="presParOf" srcId="{D60F253B-F8FB-4C7F-9746-6A3F2F4E13C9}" destId="{9F7E0B74-6C6A-40C5-9C31-2C85FDFA14A5}" srcOrd="0" destOrd="0" presId="urn:microsoft.com/office/officeart/2009/3/layout/HorizontalOrganizationChart#2"/>
    <dgm:cxn modelId="{F480D865-BEDF-446F-A219-FA18DE0ED5A3}" type="presParOf" srcId="{D60F253B-F8FB-4C7F-9746-6A3F2F4E13C9}" destId="{22821234-AB88-494B-AD84-D7C7531016C9}" srcOrd="1" destOrd="0" presId="urn:microsoft.com/office/officeart/2009/3/layout/HorizontalOrganizationChart#2"/>
    <dgm:cxn modelId="{4EF59163-938A-491A-A4EB-8047E19AE1D3}" type="presParOf" srcId="{9DED2C7E-3965-481A-AD84-CD3BAB2D8DC0}" destId="{BCD5A915-69E1-4F85-AD10-DB0CD946A468}" srcOrd="1" destOrd="0" presId="urn:microsoft.com/office/officeart/2009/3/layout/HorizontalOrganizationChart#2"/>
    <dgm:cxn modelId="{751F4C33-22C9-40B7-907A-6D8FC53BD3C8}" type="presParOf" srcId="{9DED2C7E-3965-481A-AD84-CD3BAB2D8DC0}" destId="{ACB43BF6-B58E-42DB-B359-82859D8029B7}" srcOrd="2" destOrd="0" presId="urn:microsoft.com/office/officeart/2009/3/layout/HorizontalOrganizationChart#2"/>
    <dgm:cxn modelId="{EB64A603-1628-480F-BAD6-BB99DBFA0B33}" type="presParOf" srcId="{E507B60B-0DC8-4DD8-89E8-7906B298B3D9}" destId="{5AA999D9-AEC3-44BB-9389-5B8E882145B5}" srcOrd="2" destOrd="0" presId="urn:microsoft.com/office/officeart/2009/3/layout/HorizontalOrganizationChart#2"/>
  </dgm:cxnLst>
  <dgm:bg/>
  <dgm:whole/>
  <dgm:extLst>
    <a:ext uri="http://schemas.microsoft.com/office/drawing/2008/diagram">
      <dsp:dataModelExt xmlns:dsp="http://schemas.microsoft.com/office/drawing/2008/diagram" relId="rId12" minVer="http://schemas.openxmlformats.org/drawingml/2006/diagram"/>
    </a:ext>
  </dgm:extLst>
</dgm:dataModel>
</file>

<file path=ppt/diagrams/data5.xml><?xml version="1.0" encoding="utf-8"?>
<dgm:dataModel xmlns:dgm="http://schemas.openxmlformats.org/drawingml/2006/diagram" xmlns:a="http://schemas.openxmlformats.org/drawingml/2006/main">
  <dgm:ptLst>
    <dgm:pt modelId="{48ACD214-35FA-4A8E-B3AB-EF38D3091676}" type="doc">
      <dgm:prSet loTypeId="urn:microsoft.com/office/officeart/2008/layout/VerticalCurvedList#1" loCatId="list" qsTypeId="urn:microsoft.com/office/officeart/2005/8/quickstyle/simple5#1" qsCatId="simple" csTypeId="urn:microsoft.com/office/officeart/2005/8/colors/accent1_2#3" csCatId="accent1" phldr="1"/>
      <dgm:spPr/>
      <dgm:t>
        <a:bodyPr/>
        <a:lstStyle/>
        <a:p>
          <a:endParaRPr lang="en-US"/>
        </a:p>
      </dgm:t>
    </dgm:pt>
    <dgm:pt modelId="{26F277F1-2CCB-4581-A989-C7368652A00F}">
      <dgm:prSet phldrT="[Text]"/>
      <dgm:spPr/>
      <dgm:t>
        <a:bodyPr/>
        <a:lstStyle/>
        <a:p>
          <a:r>
            <a:rPr lang="en-US" dirty="0">
              <a:solidFill>
                <a:schemeClr val="tx1"/>
              </a:solidFill>
              <a:effectLst/>
              <a:latin typeface="Times New Roman" panose="02020603050405020304" pitchFamily="18" charset="0"/>
              <a:ea typeface="+mn-ea"/>
              <a:cs typeface="Times New Roman" panose="02020603050405020304" pitchFamily="18" charset="0"/>
            </a:rPr>
            <a:t>Microsoft Teams enables real-time communication</a:t>
          </a:r>
          <a:endParaRPr lang="en-US" dirty="0">
            <a:solidFill>
              <a:schemeClr val="tx1"/>
            </a:solidFill>
            <a:latin typeface="Times New Roman" panose="02020603050405020304" pitchFamily="18" charset="0"/>
            <a:cs typeface="Times New Roman" panose="02020603050405020304" pitchFamily="18" charset="0"/>
          </a:endParaRPr>
        </a:p>
      </dgm:t>
    </dgm:pt>
    <dgm:pt modelId="{986D1897-8628-4ECE-9829-5ECC10FE7FEF}" type="parTrans" cxnId="{4D3965A1-CE1A-4A80-8B7D-34470EBEBFAD}">
      <dgm:prSet/>
      <dgm:spPr/>
      <dgm:t>
        <a:bodyPr/>
        <a:lstStyle/>
        <a:p>
          <a:endParaRPr lang="en-US"/>
        </a:p>
      </dgm:t>
    </dgm:pt>
    <dgm:pt modelId="{D19B5711-E3B8-492F-AC1D-38F588EC3BA4}" type="sibTrans" cxnId="{4D3965A1-CE1A-4A80-8B7D-34470EBEBFAD}">
      <dgm:prSet/>
      <dgm:spPr/>
      <dgm:t>
        <a:bodyPr/>
        <a:lstStyle/>
        <a:p>
          <a:endParaRPr lang="en-US"/>
        </a:p>
      </dgm:t>
    </dgm:pt>
    <dgm:pt modelId="{3E4D12BA-D370-4B8B-89EB-69DAF1672889}">
      <dgm:prSet/>
      <dgm:spPr/>
      <dgm:t>
        <a:bodyPr/>
        <a:lstStyle/>
        <a:p>
          <a:r>
            <a:rPr lang="en-US">
              <a:solidFill>
                <a:schemeClr val="tx1"/>
              </a:solidFill>
              <a:effectLst/>
              <a:latin typeface="Times New Roman" panose="02020603050405020304" pitchFamily="18" charset="0"/>
              <a:ea typeface="+mn-ea"/>
              <a:cs typeface="Times New Roman" panose="02020603050405020304" pitchFamily="18" charset="0"/>
            </a:rPr>
            <a:t>Staff are able to communicate urgently</a:t>
          </a:r>
          <a:endParaRPr lang="en-US" dirty="0">
            <a:solidFill>
              <a:schemeClr val="tx1"/>
            </a:solidFill>
            <a:effectLst/>
            <a:latin typeface="Times New Roman" panose="02020603050405020304" pitchFamily="18" charset="0"/>
            <a:ea typeface="+mn-ea"/>
            <a:cs typeface="Times New Roman" panose="02020603050405020304" pitchFamily="18" charset="0"/>
          </a:endParaRPr>
        </a:p>
      </dgm:t>
    </dgm:pt>
    <dgm:pt modelId="{7DE6BF9C-4141-4F87-B8C6-B730EF6CC876}" type="parTrans" cxnId="{F5BED3EE-612E-414B-B3EC-A17EE6AA9B2D}">
      <dgm:prSet/>
      <dgm:spPr/>
      <dgm:t>
        <a:bodyPr/>
        <a:lstStyle/>
        <a:p>
          <a:endParaRPr lang="en-US"/>
        </a:p>
      </dgm:t>
    </dgm:pt>
    <dgm:pt modelId="{E71003AE-9D4B-44BD-8648-E069172505F0}" type="sibTrans" cxnId="{F5BED3EE-612E-414B-B3EC-A17EE6AA9B2D}">
      <dgm:prSet/>
      <dgm:spPr/>
      <dgm:t>
        <a:bodyPr/>
        <a:lstStyle/>
        <a:p>
          <a:endParaRPr lang="en-US"/>
        </a:p>
      </dgm:t>
    </dgm:pt>
    <dgm:pt modelId="{2EB21173-2B0C-4551-B699-B6F09592666E}">
      <dgm:prSet/>
      <dgm:spPr/>
      <dgm:t>
        <a:bodyPr/>
        <a:lstStyle/>
        <a:p>
          <a:r>
            <a:rPr lang="en-US" dirty="0">
              <a:solidFill>
                <a:schemeClr val="tx1"/>
              </a:solidFill>
              <a:effectLst/>
              <a:latin typeface="Times New Roman" panose="02020603050405020304" pitchFamily="18" charset="0"/>
              <a:ea typeface="+mn-ea"/>
              <a:cs typeface="Times New Roman" panose="02020603050405020304" pitchFamily="18" charset="0"/>
            </a:rPr>
            <a:t>Team or Department dedicated routes</a:t>
          </a:r>
        </a:p>
      </dgm:t>
    </dgm:pt>
    <dgm:pt modelId="{87C968AB-5DCC-40E9-AC98-57843217EC3F}" type="parTrans" cxnId="{3782B26E-9E67-4DE8-8054-E2B572574A6F}">
      <dgm:prSet/>
      <dgm:spPr/>
      <dgm:t>
        <a:bodyPr/>
        <a:lstStyle/>
        <a:p>
          <a:endParaRPr lang="en-US"/>
        </a:p>
      </dgm:t>
    </dgm:pt>
    <dgm:pt modelId="{DEF17341-3311-49D5-A6A4-AB2CBB9B0498}" type="sibTrans" cxnId="{3782B26E-9E67-4DE8-8054-E2B572574A6F}">
      <dgm:prSet/>
      <dgm:spPr/>
      <dgm:t>
        <a:bodyPr/>
        <a:lstStyle/>
        <a:p>
          <a:endParaRPr lang="en-US"/>
        </a:p>
      </dgm:t>
    </dgm:pt>
    <dgm:pt modelId="{23AF61B4-43F1-4180-A43E-FAECC566E725}">
      <dgm:prSet/>
      <dgm:spPr/>
      <dgm:t>
        <a:bodyPr/>
        <a:lstStyle/>
        <a:p>
          <a:r>
            <a:rPr lang="en-US">
              <a:solidFill>
                <a:schemeClr val="tx1"/>
              </a:solidFill>
              <a:effectLst/>
              <a:latin typeface="Times New Roman" panose="02020603050405020304" pitchFamily="18" charset="0"/>
              <a:ea typeface="+mn-ea"/>
              <a:cs typeface="Times New Roman" panose="02020603050405020304" pitchFamily="18" charset="0"/>
            </a:rPr>
            <a:t>Virtual meetings can save time and increase accessibility </a:t>
          </a:r>
          <a:endParaRPr lang="en-US" dirty="0">
            <a:solidFill>
              <a:schemeClr val="tx1"/>
            </a:solidFill>
            <a:effectLst/>
            <a:latin typeface="Times New Roman" panose="02020603050405020304" pitchFamily="18" charset="0"/>
            <a:ea typeface="+mn-ea"/>
            <a:cs typeface="Times New Roman" panose="02020603050405020304" pitchFamily="18" charset="0"/>
          </a:endParaRPr>
        </a:p>
      </dgm:t>
    </dgm:pt>
    <dgm:pt modelId="{87A3654A-F4A2-49CF-AFF0-A7BDC6FE286C}" type="parTrans" cxnId="{CB5AD76E-78E9-465A-8286-C4FF8A6CE71A}">
      <dgm:prSet/>
      <dgm:spPr/>
      <dgm:t>
        <a:bodyPr/>
        <a:lstStyle/>
        <a:p>
          <a:endParaRPr lang="en-US"/>
        </a:p>
      </dgm:t>
    </dgm:pt>
    <dgm:pt modelId="{C5319153-594D-4D9D-AD71-3B6B88A4F7BD}" type="sibTrans" cxnId="{CB5AD76E-78E9-465A-8286-C4FF8A6CE71A}">
      <dgm:prSet/>
      <dgm:spPr/>
      <dgm:t>
        <a:bodyPr/>
        <a:lstStyle/>
        <a:p>
          <a:endParaRPr lang="en-US"/>
        </a:p>
      </dgm:t>
    </dgm:pt>
    <dgm:pt modelId="{4951F6B2-551C-405F-A7BA-FB78DB926755}">
      <dgm:prSet/>
      <dgm:spPr/>
      <dgm:t>
        <a:bodyPr/>
        <a:lstStyle/>
        <a:p>
          <a:r>
            <a:rPr lang="en-US" dirty="0">
              <a:solidFill>
                <a:schemeClr val="tx1"/>
              </a:solidFill>
              <a:effectLst/>
              <a:latin typeface="Times New Roman" panose="02020603050405020304" pitchFamily="18" charset="0"/>
              <a:ea typeface="+mn-ea"/>
              <a:cs typeface="Times New Roman" panose="02020603050405020304" pitchFamily="18" charset="0"/>
            </a:rPr>
            <a:t>Enhance communication among Riverdale buildings</a:t>
          </a:r>
          <a:endParaRPr lang="en-US" dirty="0">
            <a:solidFill>
              <a:schemeClr val="tx1"/>
            </a:solidFill>
            <a:latin typeface="Times New Roman" panose="02020603050405020304" pitchFamily="18" charset="0"/>
            <a:cs typeface="Times New Roman" panose="02020603050405020304" pitchFamily="18" charset="0"/>
          </a:endParaRPr>
        </a:p>
      </dgm:t>
    </dgm:pt>
    <dgm:pt modelId="{918852B5-972C-4AC5-A35E-A4BB8C682981}" type="parTrans" cxnId="{A7169783-985D-4B03-85DD-DA50FDF72712}">
      <dgm:prSet/>
      <dgm:spPr/>
      <dgm:t>
        <a:bodyPr/>
        <a:lstStyle/>
        <a:p>
          <a:endParaRPr lang="en-US"/>
        </a:p>
      </dgm:t>
    </dgm:pt>
    <dgm:pt modelId="{DEDB9F4C-5624-4E0D-9471-EF0B7A745126}" type="sibTrans" cxnId="{A7169783-985D-4B03-85DD-DA50FDF72712}">
      <dgm:prSet/>
      <dgm:spPr/>
      <dgm:t>
        <a:bodyPr/>
        <a:lstStyle/>
        <a:p>
          <a:endParaRPr lang="en-US"/>
        </a:p>
      </dgm:t>
    </dgm:pt>
    <dgm:pt modelId="{359ADC25-810A-4961-BD05-577DB5A4B09E}" type="pres">
      <dgm:prSet presAssocID="{48ACD214-35FA-4A8E-B3AB-EF38D3091676}" presName="Name0" presStyleCnt="0">
        <dgm:presLayoutVars>
          <dgm:chMax val="7"/>
          <dgm:chPref val="7"/>
          <dgm:dir/>
        </dgm:presLayoutVars>
      </dgm:prSet>
      <dgm:spPr/>
    </dgm:pt>
    <dgm:pt modelId="{E82EAD9E-9C96-435D-87AA-E37011A064B9}" type="pres">
      <dgm:prSet presAssocID="{48ACD214-35FA-4A8E-B3AB-EF38D3091676}" presName="Name1" presStyleCnt="0"/>
      <dgm:spPr/>
    </dgm:pt>
    <dgm:pt modelId="{DB41D06B-7F27-4E2F-A698-E76C42288BE3}" type="pres">
      <dgm:prSet presAssocID="{48ACD214-35FA-4A8E-B3AB-EF38D3091676}" presName="cycle" presStyleCnt="0"/>
      <dgm:spPr/>
    </dgm:pt>
    <dgm:pt modelId="{EFC747BB-355C-4FF3-93C7-75A8EBA6FB63}" type="pres">
      <dgm:prSet presAssocID="{48ACD214-35FA-4A8E-B3AB-EF38D3091676}" presName="srcNode" presStyleLbl="node1" presStyleIdx="0" presStyleCnt="5"/>
      <dgm:spPr/>
    </dgm:pt>
    <dgm:pt modelId="{0BD8DC2C-A3E8-4335-9383-60FF68818C83}" type="pres">
      <dgm:prSet presAssocID="{48ACD214-35FA-4A8E-B3AB-EF38D3091676}" presName="conn" presStyleLbl="parChTrans1D2" presStyleIdx="0" presStyleCnt="1"/>
      <dgm:spPr/>
    </dgm:pt>
    <dgm:pt modelId="{83A4B936-5F86-41FC-B978-3BBF2A279E72}" type="pres">
      <dgm:prSet presAssocID="{48ACD214-35FA-4A8E-B3AB-EF38D3091676}" presName="extraNode" presStyleLbl="node1" presStyleIdx="0" presStyleCnt="5"/>
      <dgm:spPr/>
    </dgm:pt>
    <dgm:pt modelId="{A7402758-EE0D-4754-96D2-5F7716BFD90F}" type="pres">
      <dgm:prSet presAssocID="{48ACD214-35FA-4A8E-B3AB-EF38D3091676}" presName="dstNode" presStyleLbl="node1" presStyleIdx="0" presStyleCnt="5"/>
      <dgm:spPr/>
    </dgm:pt>
    <dgm:pt modelId="{173588C5-81A0-40E8-AA91-F194A8811D84}" type="pres">
      <dgm:prSet presAssocID="{26F277F1-2CCB-4581-A989-C7368652A00F}" presName="text_1" presStyleLbl="node1" presStyleIdx="0" presStyleCnt="5">
        <dgm:presLayoutVars>
          <dgm:bulletEnabled val="1"/>
        </dgm:presLayoutVars>
      </dgm:prSet>
      <dgm:spPr/>
    </dgm:pt>
    <dgm:pt modelId="{57C68E68-A66B-43F3-B087-20FAF64398C6}" type="pres">
      <dgm:prSet presAssocID="{26F277F1-2CCB-4581-A989-C7368652A00F}" presName="accent_1" presStyleCnt="0"/>
      <dgm:spPr/>
    </dgm:pt>
    <dgm:pt modelId="{37FE423B-35F2-4B58-BB95-9B7392FE734C}" type="pres">
      <dgm:prSet presAssocID="{26F277F1-2CCB-4581-A989-C7368652A00F}" presName="accentRepeatNode" presStyleLbl="solidFgAcc1" presStyleIdx="0" presStyleCnt="5"/>
      <dgm:spPr/>
    </dgm:pt>
    <dgm:pt modelId="{F23DD2B7-4F05-4706-AB12-D18DC74F6BCC}" type="pres">
      <dgm:prSet presAssocID="{3E4D12BA-D370-4B8B-89EB-69DAF1672889}" presName="text_2" presStyleLbl="node1" presStyleIdx="1" presStyleCnt="5">
        <dgm:presLayoutVars>
          <dgm:bulletEnabled val="1"/>
        </dgm:presLayoutVars>
      </dgm:prSet>
      <dgm:spPr/>
    </dgm:pt>
    <dgm:pt modelId="{03E4D7DE-62D0-4F72-961F-66272BEE1A34}" type="pres">
      <dgm:prSet presAssocID="{3E4D12BA-D370-4B8B-89EB-69DAF1672889}" presName="accent_2" presStyleCnt="0"/>
      <dgm:spPr/>
    </dgm:pt>
    <dgm:pt modelId="{CC4C9FCF-DE52-46ED-8321-795BF8FAF56D}" type="pres">
      <dgm:prSet presAssocID="{3E4D12BA-D370-4B8B-89EB-69DAF1672889}" presName="accentRepeatNode" presStyleLbl="solidFgAcc1" presStyleIdx="1" presStyleCnt="5"/>
      <dgm:spPr/>
    </dgm:pt>
    <dgm:pt modelId="{3A06852D-DA49-42A5-8F05-2FBE4A4C69C7}" type="pres">
      <dgm:prSet presAssocID="{2EB21173-2B0C-4551-B699-B6F09592666E}" presName="text_3" presStyleLbl="node1" presStyleIdx="2" presStyleCnt="5">
        <dgm:presLayoutVars>
          <dgm:bulletEnabled val="1"/>
        </dgm:presLayoutVars>
      </dgm:prSet>
      <dgm:spPr/>
    </dgm:pt>
    <dgm:pt modelId="{03583E42-CAA5-4E9A-AA8B-CA39EC9D7D74}" type="pres">
      <dgm:prSet presAssocID="{2EB21173-2B0C-4551-B699-B6F09592666E}" presName="accent_3" presStyleCnt="0"/>
      <dgm:spPr/>
    </dgm:pt>
    <dgm:pt modelId="{7673B25C-C984-4560-BAF9-79599F7AA840}" type="pres">
      <dgm:prSet presAssocID="{2EB21173-2B0C-4551-B699-B6F09592666E}" presName="accentRepeatNode" presStyleLbl="solidFgAcc1" presStyleIdx="2" presStyleCnt="5"/>
      <dgm:spPr/>
    </dgm:pt>
    <dgm:pt modelId="{EBE8F944-0341-421D-9B47-94C500BBCB94}" type="pres">
      <dgm:prSet presAssocID="{23AF61B4-43F1-4180-A43E-FAECC566E725}" presName="text_4" presStyleLbl="node1" presStyleIdx="3" presStyleCnt="5">
        <dgm:presLayoutVars>
          <dgm:bulletEnabled val="1"/>
        </dgm:presLayoutVars>
      </dgm:prSet>
      <dgm:spPr/>
    </dgm:pt>
    <dgm:pt modelId="{49BBD979-ACE3-4EB6-81B8-F45EE3F0A60B}" type="pres">
      <dgm:prSet presAssocID="{23AF61B4-43F1-4180-A43E-FAECC566E725}" presName="accent_4" presStyleCnt="0"/>
      <dgm:spPr/>
    </dgm:pt>
    <dgm:pt modelId="{40F6A791-EAAB-4650-B1B1-D6B9FA49DF19}" type="pres">
      <dgm:prSet presAssocID="{23AF61B4-43F1-4180-A43E-FAECC566E725}" presName="accentRepeatNode" presStyleLbl="solidFgAcc1" presStyleIdx="3" presStyleCnt="5"/>
      <dgm:spPr/>
    </dgm:pt>
    <dgm:pt modelId="{2C41E7E0-713B-4D6C-9EEC-0B805BDDA68E}" type="pres">
      <dgm:prSet presAssocID="{4951F6B2-551C-405F-A7BA-FB78DB926755}" presName="text_5" presStyleLbl="node1" presStyleIdx="4" presStyleCnt="5">
        <dgm:presLayoutVars>
          <dgm:bulletEnabled val="1"/>
        </dgm:presLayoutVars>
      </dgm:prSet>
      <dgm:spPr/>
    </dgm:pt>
    <dgm:pt modelId="{56F8805B-BC7E-4F74-9098-C38364EE791C}" type="pres">
      <dgm:prSet presAssocID="{4951F6B2-551C-405F-A7BA-FB78DB926755}" presName="accent_5" presStyleCnt="0"/>
      <dgm:spPr/>
    </dgm:pt>
    <dgm:pt modelId="{68C530F4-CEB9-4F73-B6E9-449A85B0D294}" type="pres">
      <dgm:prSet presAssocID="{4951F6B2-551C-405F-A7BA-FB78DB926755}" presName="accentRepeatNode" presStyleLbl="solidFgAcc1" presStyleIdx="4" presStyleCnt="5"/>
      <dgm:spPr/>
    </dgm:pt>
  </dgm:ptLst>
  <dgm:cxnLst>
    <dgm:cxn modelId="{D85A812A-16FA-4E49-BAB6-99F5F9E8C9D6}" type="presOf" srcId="{4951F6B2-551C-405F-A7BA-FB78DB926755}" destId="{2C41E7E0-713B-4D6C-9EEC-0B805BDDA68E}" srcOrd="0" destOrd="0" presId="urn:microsoft.com/office/officeart/2008/layout/VerticalCurvedList#1"/>
    <dgm:cxn modelId="{08F2733D-8DB2-4F7E-A4E2-CB1EEB15B711}" type="presOf" srcId="{D19B5711-E3B8-492F-AC1D-38F588EC3BA4}" destId="{0BD8DC2C-A3E8-4335-9383-60FF68818C83}" srcOrd="0" destOrd="0" presId="urn:microsoft.com/office/officeart/2008/layout/VerticalCurvedList#1"/>
    <dgm:cxn modelId="{3782B26E-9E67-4DE8-8054-E2B572574A6F}" srcId="{48ACD214-35FA-4A8E-B3AB-EF38D3091676}" destId="{2EB21173-2B0C-4551-B699-B6F09592666E}" srcOrd="2" destOrd="0" parTransId="{87C968AB-5DCC-40E9-AC98-57843217EC3F}" sibTransId="{DEF17341-3311-49D5-A6A4-AB2CBB9B0498}"/>
    <dgm:cxn modelId="{CB5AD76E-78E9-465A-8286-C4FF8A6CE71A}" srcId="{48ACD214-35FA-4A8E-B3AB-EF38D3091676}" destId="{23AF61B4-43F1-4180-A43E-FAECC566E725}" srcOrd="3" destOrd="0" parTransId="{87A3654A-F4A2-49CF-AFF0-A7BDC6FE286C}" sibTransId="{C5319153-594D-4D9D-AD71-3B6B88A4F7BD}"/>
    <dgm:cxn modelId="{A7169783-985D-4B03-85DD-DA50FDF72712}" srcId="{48ACD214-35FA-4A8E-B3AB-EF38D3091676}" destId="{4951F6B2-551C-405F-A7BA-FB78DB926755}" srcOrd="4" destOrd="0" parTransId="{918852B5-972C-4AC5-A35E-A4BB8C682981}" sibTransId="{DEDB9F4C-5624-4E0D-9471-EF0B7A745126}"/>
    <dgm:cxn modelId="{09A1DC92-70E1-4DFB-A12F-75D3C0ABD269}" type="presOf" srcId="{2EB21173-2B0C-4551-B699-B6F09592666E}" destId="{3A06852D-DA49-42A5-8F05-2FBE4A4C69C7}" srcOrd="0" destOrd="0" presId="urn:microsoft.com/office/officeart/2008/layout/VerticalCurvedList#1"/>
    <dgm:cxn modelId="{D6839399-7F4A-4D3D-B4E0-97C7CD24D8AE}" type="presOf" srcId="{48ACD214-35FA-4A8E-B3AB-EF38D3091676}" destId="{359ADC25-810A-4961-BD05-577DB5A4B09E}" srcOrd="0" destOrd="0" presId="urn:microsoft.com/office/officeart/2008/layout/VerticalCurvedList#1"/>
    <dgm:cxn modelId="{4D3965A1-CE1A-4A80-8B7D-34470EBEBFAD}" srcId="{48ACD214-35FA-4A8E-B3AB-EF38D3091676}" destId="{26F277F1-2CCB-4581-A989-C7368652A00F}" srcOrd="0" destOrd="0" parTransId="{986D1897-8628-4ECE-9829-5ECC10FE7FEF}" sibTransId="{D19B5711-E3B8-492F-AC1D-38F588EC3BA4}"/>
    <dgm:cxn modelId="{4248E5B5-83E2-478F-82E9-E30B4984C88A}" type="presOf" srcId="{3E4D12BA-D370-4B8B-89EB-69DAF1672889}" destId="{F23DD2B7-4F05-4706-AB12-D18DC74F6BCC}" srcOrd="0" destOrd="0" presId="urn:microsoft.com/office/officeart/2008/layout/VerticalCurvedList#1"/>
    <dgm:cxn modelId="{1072ECCF-5CE8-4261-A19B-4234681817EB}" type="presOf" srcId="{26F277F1-2CCB-4581-A989-C7368652A00F}" destId="{173588C5-81A0-40E8-AA91-F194A8811D84}" srcOrd="0" destOrd="0" presId="urn:microsoft.com/office/officeart/2008/layout/VerticalCurvedList#1"/>
    <dgm:cxn modelId="{F93A25D8-A763-44DD-A05B-6865E8A3D9AA}" type="presOf" srcId="{23AF61B4-43F1-4180-A43E-FAECC566E725}" destId="{EBE8F944-0341-421D-9B47-94C500BBCB94}" srcOrd="0" destOrd="0" presId="urn:microsoft.com/office/officeart/2008/layout/VerticalCurvedList#1"/>
    <dgm:cxn modelId="{F5BED3EE-612E-414B-B3EC-A17EE6AA9B2D}" srcId="{48ACD214-35FA-4A8E-B3AB-EF38D3091676}" destId="{3E4D12BA-D370-4B8B-89EB-69DAF1672889}" srcOrd="1" destOrd="0" parTransId="{7DE6BF9C-4141-4F87-B8C6-B730EF6CC876}" sibTransId="{E71003AE-9D4B-44BD-8648-E069172505F0}"/>
    <dgm:cxn modelId="{1533FE86-E9DD-4BDA-99E3-F21ECE3370F8}" type="presParOf" srcId="{359ADC25-810A-4961-BD05-577DB5A4B09E}" destId="{E82EAD9E-9C96-435D-87AA-E37011A064B9}" srcOrd="0" destOrd="0" presId="urn:microsoft.com/office/officeart/2008/layout/VerticalCurvedList#1"/>
    <dgm:cxn modelId="{3AFF9673-8694-4B0A-BDB5-05AE07841A0F}" type="presParOf" srcId="{E82EAD9E-9C96-435D-87AA-E37011A064B9}" destId="{DB41D06B-7F27-4E2F-A698-E76C42288BE3}" srcOrd="0" destOrd="0" presId="urn:microsoft.com/office/officeart/2008/layout/VerticalCurvedList#1"/>
    <dgm:cxn modelId="{9106AD8B-B48B-492D-AD4D-F9B5304CED21}" type="presParOf" srcId="{DB41D06B-7F27-4E2F-A698-E76C42288BE3}" destId="{EFC747BB-355C-4FF3-93C7-75A8EBA6FB63}" srcOrd="0" destOrd="0" presId="urn:microsoft.com/office/officeart/2008/layout/VerticalCurvedList#1"/>
    <dgm:cxn modelId="{61144EA8-2973-48D9-8BAF-F912324A6F56}" type="presParOf" srcId="{DB41D06B-7F27-4E2F-A698-E76C42288BE3}" destId="{0BD8DC2C-A3E8-4335-9383-60FF68818C83}" srcOrd="1" destOrd="0" presId="urn:microsoft.com/office/officeart/2008/layout/VerticalCurvedList#1"/>
    <dgm:cxn modelId="{90791F13-7DDF-42A6-A524-A55D44E220B0}" type="presParOf" srcId="{DB41D06B-7F27-4E2F-A698-E76C42288BE3}" destId="{83A4B936-5F86-41FC-B978-3BBF2A279E72}" srcOrd="2" destOrd="0" presId="urn:microsoft.com/office/officeart/2008/layout/VerticalCurvedList#1"/>
    <dgm:cxn modelId="{E6F363FA-BF56-49D3-9979-808212F73226}" type="presParOf" srcId="{DB41D06B-7F27-4E2F-A698-E76C42288BE3}" destId="{A7402758-EE0D-4754-96D2-5F7716BFD90F}" srcOrd="3" destOrd="0" presId="urn:microsoft.com/office/officeart/2008/layout/VerticalCurvedList#1"/>
    <dgm:cxn modelId="{D9DF58F9-868B-4A78-B8D0-DA8D2DA77838}" type="presParOf" srcId="{E82EAD9E-9C96-435D-87AA-E37011A064B9}" destId="{173588C5-81A0-40E8-AA91-F194A8811D84}" srcOrd="1" destOrd="0" presId="urn:microsoft.com/office/officeart/2008/layout/VerticalCurvedList#1"/>
    <dgm:cxn modelId="{4C09BDD7-AA64-4E44-9A78-2DF125040726}" type="presParOf" srcId="{E82EAD9E-9C96-435D-87AA-E37011A064B9}" destId="{57C68E68-A66B-43F3-B087-20FAF64398C6}" srcOrd="2" destOrd="0" presId="urn:microsoft.com/office/officeart/2008/layout/VerticalCurvedList#1"/>
    <dgm:cxn modelId="{12146985-9905-4951-B859-CC02C9D9ECAA}" type="presParOf" srcId="{57C68E68-A66B-43F3-B087-20FAF64398C6}" destId="{37FE423B-35F2-4B58-BB95-9B7392FE734C}" srcOrd="0" destOrd="0" presId="urn:microsoft.com/office/officeart/2008/layout/VerticalCurvedList#1"/>
    <dgm:cxn modelId="{EE027801-80DA-407F-9D2F-967E33FCD635}" type="presParOf" srcId="{E82EAD9E-9C96-435D-87AA-E37011A064B9}" destId="{F23DD2B7-4F05-4706-AB12-D18DC74F6BCC}" srcOrd="3" destOrd="0" presId="urn:microsoft.com/office/officeart/2008/layout/VerticalCurvedList#1"/>
    <dgm:cxn modelId="{A13B160B-7A3C-481C-AC5A-DF362FA7BC30}" type="presParOf" srcId="{E82EAD9E-9C96-435D-87AA-E37011A064B9}" destId="{03E4D7DE-62D0-4F72-961F-66272BEE1A34}" srcOrd="4" destOrd="0" presId="urn:microsoft.com/office/officeart/2008/layout/VerticalCurvedList#1"/>
    <dgm:cxn modelId="{D7E24D61-814C-4FE7-BA30-CF69BA0EDD27}" type="presParOf" srcId="{03E4D7DE-62D0-4F72-961F-66272BEE1A34}" destId="{CC4C9FCF-DE52-46ED-8321-795BF8FAF56D}" srcOrd="0" destOrd="0" presId="urn:microsoft.com/office/officeart/2008/layout/VerticalCurvedList#1"/>
    <dgm:cxn modelId="{C01B6B05-C125-4950-A6F0-9BD34A48160C}" type="presParOf" srcId="{E82EAD9E-9C96-435D-87AA-E37011A064B9}" destId="{3A06852D-DA49-42A5-8F05-2FBE4A4C69C7}" srcOrd="5" destOrd="0" presId="urn:microsoft.com/office/officeart/2008/layout/VerticalCurvedList#1"/>
    <dgm:cxn modelId="{F358F014-7E2B-407E-99E9-96A8191D8AFA}" type="presParOf" srcId="{E82EAD9E-9C96-435D-87AA-E37011A064B9}" destId="{03583E42-CAA5-4E9A-AA8B-CA39EC9D7D74}" srcOrd="6" destOrd="0" presId="urn:microsoft.com/office/officeart/2008/layout/VerticalCurvedList#1"/>
    <dgm:cxn modelId="{B7BD4225-646C-47FC-A22B-103DFA0F6130}" type="presParOf" srcId="{03583E42-CAA5-4E9A-AA8B-CA39EC9D7D74}" destId="{7673B25C-C984-4560-BAF9-79599F7AA840}" srcOrd="0" destOrd="0" presId="urn:microsoft.com/office/officeart/2008/layout/VerticalCurvedList#1"/>
    <dgm:cxn modelId="{A78F5ABF-7447-4BB9-944D-9DC18EBEA2F4}" type="presParOf" srcId="{E82EAD9E-9C96-435D-87AA-E37011A064B9}" destId="{EBE8F944-0341-421D-9B47-94C500BBCB94}" srcOrd="7" destOrd="0" presId="urn:microsoft.com/office/officeart/2008/layout/VerticalCurvedList#1"/>
    <dgm:cxn modelId="{548CA365-F001-432C-9A49-9A4EEE94EB50}" type="presParOf" srcId="{E82EAD9E-9C96-435D-87AA-E37011A064B9}" destId="{49BBD979-ACE3-4EB6-81B8-F45EE3F0A60B}" srcOrd="8" destOrd="0" presId="urn:microsoft.com/office/officeart/2008/layout/VerticalCurvedList#1"/>
    <dgm:cxn modelId="{F68211AC-BD1A-4E1F-A914-8535DD75794A}" type="presParOf" srcId="{49BBD979-ACE3-4EB6-81B8-F45EE3F0A60B}" destId="{40F6A791-EAAB-4650-B1B1-D6B9FA49DF19}" srcOrd="0" destOrd="0" presId="urn:microsoft.com/office/officeart/2008/layout/VerticalCurvedList#1"/>
    <dgm:cxn modelId="{1B51674E-19F6-44F0-AB0F-626D113C6ADF}" type="presParOf" srcId="{E82EAD9E-9C96-435D-87AA-E37011A064B9}" destId="{2C41E7E0-713B-4D6C-9EEC-0B805BDDA68E}" srcOrd="9" destOrd="0" presId="urn:microsoft.com/office/officeart/2008/layout/VerticalCurvedList#1"/>
    <dgm:cxn modelId="{D1BAA303-DDD3-4F41-9E5C-ACAF9E314AAE}" type="presParOf" srcId="{E82EAD9E-9C96-435D-87AA-E37011A064B9}" destId="{56F8805B-BC7E-4F74-9098-C38364EE791C}" srcOrd="10" destOrd="0" presId="urn:microsoft.com/office/officeart/2008/layout/VerticalCurvedList#1"/>
    <dgm:cxn modelId="{ADF841A1-C190-4F49-9BB7-3D1DE2117CB7}" type="presParOf" srcId="{56F8805B-BC7E-4F74-9098-C38364EE791C}" destId="{68C530F4-CEB9-4F73-B6E9-449A85B0D294}" srcOrd="0" destOrd="0" presId="urn:microsoft.com/office/officeart/2008/layout/VerticalCurvedList#1"/>
  </dgm:cxnLst>
  <dgm:bg/>
  <dgm:whole/>
  <dgm:extLst>
    <a:ext uri="http://schemas.microsoft.com/office/drawing/2008/diagram">
      <dsp:dataModelExt xmlns:dsp="http://schemas.microsoft.com/office/drawing/2008/diagram" relId="rId7" minVer="http://schemas.openxmlformats.org/drawingml/2006/diagram"/>
    </a:ext>
  </dgm:extLst>
</dgm:dataModel>
</file>

<file path=ppt/diagrams/data6.xml><?xml version="1.0" encoding="utf-8"?>
<dgm:dataModel xmlns:dgm="http://schemas.openxmlformats.org/drawingml/2006/diagram" xmlns:a="http://schemas.openxmlformats.org/drawingml/2006/main">
  <dgm:ptLst>
    <dgm:pt modelId="{8037E2BA-E9F2-4A72-965E-8DE647CAE93E}" type="doc">
      <dgm:prSet loTypeId="urn:microsoft.com/office/officeart/2005/8/layout/arrow6#1" loCatId="process" qsTypeId="urn:microsoft.com/office/officeart/2005/8/quickstyle/simple1#2" qsCatId="simple" csTypeId="urn:microsoft.com/office/officeart/2005/8/colors/accent1_5#1" csCatId="accent1" phldr="1"/>
      <dgm:spPr/>
      <dgm:t>
        <a:bodyPr/>
        <a:lstStyle/>
        <a:p>
          <a:endParaRPr lang="en-US"/>
        </a:p>
      </dgm:t>
    </dgm:pt>
    <dgm:pt modelId="{0A9831B5-AAB6-4E3F-B5EA-7FFBFBF596DE}">
      <dgm:prSet phldrT="[Text]"/>
      <dgm:spPr/>
      <dgm:t>
        <a:bodyPr/>
        <a:lstStyle/>
        <a:p>
          <a:r>
            <a:rPr lang="en-US" dirty="0"/>
            <a:t>Benefits</a:t>
          </a:r>
        </a:p>
      </dgm:t>
    </dgm:pt>
    <dgm:pt modelId="{A3D627BC-F8EF-453D-BDBA-F530836E06E7}" type="parTrans" cxnId="{3E006159-76A2-47DA-81DD-D2218B2E81BF}">
      <dgm:prSet/>
      <dgm:spPr/>
      <dgm:t>
        <a:bodyPr/>
        <a:lstStyle/>
        <a:p>
          <a:endParaRPr lang="en-US"/>
        </a:p>
      </dgm:t>
    </dgm:pt>
    <dgm:pt modelId="{EEF2F950-02D5-4E9B-BF7F-FD95650CCA87}" type="sibTrans" cxnId="{3E006159-76A2-47DA-81DD-D2218B2E81BF}">
      <dgm:prSet/>
      <dgm:spPr/>
      <dgm:t>
        <a:bodyPr/>
        <a:lstStyle/>
        <a:p>
          <a:endParaRPr lang="en-US"/>
        </a:p>
      </dgm:t>
    </dgm:pt>
    <dgm:pt modelId="{276FDC53-0C5A-44F4-81DF-31FB2FBBFFAD}">
      <dgm:prSet/>
      <dgm:spPr/>
      <dgm:t>
        <a:bodyPr/>
        <a:lstStyle/>
        <a:p>
          <a:r>
            <a:rPr lang="en-US" dirty="0"/>
            <a:t>Limitations</a:t>
          </a:r>
        </a:p>
      </dgm:t>
    </dgm:pt>
    <dgm:pt modelId="{FA058294-C0C3-4697-A34B-6B05CCF044CF}" type="parTrans" cxnId="{D06FD8BF-6F62-4889-962B-348FEF776759}">
      <dgm:prSet/>
      <dgm:spPr/>
      <dgm:t>
        <a:bodyPr/>
        <a:lstStyle/>
        <a:p>
          <a:endParaRPr lang="en-US"/>
        </a:p>
      </dgm:t>
    </dgm:pt>
    <dgm:pt modelId="{C564638F-E51F-4FB5-956E-3AC13127CE2A}" type="sibTrans" cxnId="{D06FD8BF-6F62-4889-962B-348FEF776759}">
      <dgm:prSet/>
      <dgm:spPr/>
      <dgm:t>
        <a:bodyPr/>
        <a:lstStyle/>
        <a:p>
          <a:endParaRPr lang="en-US"/>
        </a:p>
      </dgm:t>
    </dgm:pt>
    <dgm:pt modelId="{FA5A6F56-897A-44F0-BFC6-8C9F6F3EB06B}" type="pres">
      <dgm:prSet presAssocID="{8037E2BA-E9F2-4A72-965E-8DE647CAE93E}" presName="compositeShape" presStyleCnt="0">
        <dgm:presLayoutVars>
          <dgm:chMax val="2"/>
          <dgm:dir/>
          <dgm:resizeHandles val="exact"/>
        </dgm:presLayoutVars>
      </dgm:prSet>
      <dgm:spPr/>
    </dgm:pt>
    <dgm:pt modelId="{C38A59DB-E169-49E0-97FE-4EFB59E02C66}" type="pres">
      <dgm:prSet presAssocID="{8037E2BA-E9F2-4A72-965E-8DE647CAE93E}" presName="ribbon" presStyleLbl="node1" presStyleIdx="0" presStyleCnt="1"/>
      <dgm:spPr/>
    </dgm:pt>
    <dgm:pt modelId="{968C6F02-DD8F-4F0F-97F6-285B6630632D}" type="pres">
      <dgm:prSet presAssocID="{8037E2BA-E9F2-4A72-965E-8DE647CAE93E}" presName="leftArrowText" presStyleLbl="node1" presStyleIdx="0" presStyleCnt="1">
        <dgm:presLayoutVars>
          <dgm:chMax val="0"/>
          <dgm:bulletEnabled val="1"/>
        </dgm:presLayoutVars>
      </dgm:prSet>
      <dgm:spPr/>
    </dgm:pt>
    <dgm:pt modelId="{7209DD04-8C64-468F-89A6-3A1767F86B7B}" type="pres">
      <dgm:prSet presAssocID="{8037E2BA-E9F2-4A72-965E-8DE647CAE93E}" presName="rightArrowText" presStyleLbl="node1" presStyleIdx="0" presStyleCnt="1">
        <dgm:presLayoutVars>
          <dgm:chMax val="0"/>
          <dgm:bulletEnabled val="1"/>
        </dgm:presLayoutVars>
      </dgm:prSet>
      <dgm:spPr/>
    </dgm:pt>
  </dgm:ptLst>
  <dgm:cxnLst>
    <dgm:cxn modelId="{F9B0A22A-B5D2-42E9-8A78-E44FF447DE22}" type="presOf" srcId="{8037E2BA-E9F2-4A72-965E-8DE647CAE93E}" destId="{FA5A6F56-897A-44F0-BFC6-8C9F6F3EB06B}" srcOrd="0" destOrd="0" presId="urn:microsoft.com/office/officeart/2005/8/layout/arrow6#1"/>
    <dgm:cxn modelId="{66BBCB52-5023-45E0-994A-5C81D7DD9A6B}" type="presOf" srcId="{0A9831B5-AAB6-4E3F-B5EA-7FFBFBF596DE}" destId="{968C6F02-DD8F-4F0F-97F6-285B6630632D}" srcOrd="0" destOrd="0" presId="urn:microsoft.com/office/officeart/2005/8/layout/arrow6#1"/>
    <dgm:cxn modelId="{E6941255-8E6F-4475-862F-6DB8DA65A658}" type="presOf" srcId="{276FDC53-0C5A-44F4-81DF-31FB2FBBFFAD}" destId="{7209DD04-8C64-468F-89A6-3A1767F86B7B}" srcOrd="0" destOrd="0" presId="urn:microsoft.com/office/officeart/2005/8/layout/arrow6#1"/>
    <dgm:cxn modelId="{3E006159-76A2-47DA-81DD-D2218B2E81BF}" srcId="{8037E2BA-E9F2-4A72-965E-8DE647CAE93E}" destId="{0A9831B5-AAB6-4E3F-B5EA-7FFBFBF596DE}" srcOrd="0" destOrd="0" parTransId="{A3D627BC-F8EF-453D-BDBA-F530836E06E7}" sibTransId="{EEF2F950-02D5-4E9B-BF7F-FD95650CCA87}"/>
    <dgm:cxn modelId="{D06FD8BF-6F62-4889-962B-348FEF776759}" srcId="{8037E2BA-E9F2-4A72-965E-8DE647CAE93E}" destId="{276FDC53-0C5A-44F4-81DF-31FB2FBBFFAD}" srcOrd="1" destOrd="0" parTransId="{FA058294-C0C3-4697-A34B-6B05CCF044CF}" sibTransId="{C564638F-E51F-4FB5-956E-3AC13127CE2A}"/>
    <dgm:cxn modelId="{DA53FD7F-10C6-44FB-8127-6E17EB9A1E90}" type="presParOf" srcId="{FA5A6F56-897A-44F0-BFC6-8C9F6F3EB06B}" destId="{C38A59DB-E169-49E0-97FE-4EFB59E02C66}" srcOrd="0" destOrd="0" presId="urn:microsoft.com/office/officeart/2005/8/layout/arrow6#1"/>
    <dgm:cxn modelId="{76208A2B-52C2-4FE4-995F-8573AC15B7A1}" type="presParOf" srcId="{FA5A6F56-897A-44F0-BFC6-8C9F6F3EB06B}" destId="{968C6F02-DD8F-4F0F-97F6-285B6630632D}" srcOrd="1" destOrd="0" presId="urn:microsoft.com/office/officeart/2005/8/layout/arrow6#1"/>
    <dgm:cxn modelId="{E6DB3213-C0D0-4A31-9F8A-C4B308A94C63}" type="presParOf" srcId="{FA5A6F56-897A-44F0-BFC6-8C9F6F3EB06B}" destId="{7209DD04-8C64-468F-89A6-3A1767F86B7B}" srcOrd="2" destOrd="0" presId="urn:microsoft.com/office/officeart/2005/8/layout/arrow6#1"/>
  </dgm:cxnLst>
  <dgm:bg/>
  <dgm:whole/>
  <dgm:extLst>
    <a:ext uri="http://schemas.microsoft.com/office/drawing/2008/diagram">
      <dsp:dataModelExt xmlns:dsp="http://schemas.microsoft.com/office/drawing/2008/diagram" relId="rId7" minVer="http://schemas.openxmlformats.org/drawingml/2006/diagram"/>
    </a:ext>
  </dgm:extLst>
</dgm:dataModel>
</file>

<file path=ppt/diagrams/data7.xml><?xml version="1.0" encoding="utf-8"?>
<dgm:dataModel xmlns:dgm="http://schemas.openxmlformats.org/drawingml/2006/diagram" xmlns:a="http://schemas.openxmlformats.org/drawingml/2006/main">
  <dgm:ptLst>
    <dgm:pt modelId="{D610C533-3D79-4F70-9FEC-9D18FE234B5C}" type="doc">
      <dgm:prSet loTypeId="urn:microsoft.com/office/officeart/2005/8/layout/list1#2" loCatId="list" qsTypeId="urn:microsoft.com/office/officeart/2005/8/quickstyle/simple1#3" qsCatId="simple" csTypeId="urn:microsoft.com/office/officeart/2005/8/colors/accent1_1#2" csCatId="accent1" phldr="1"/>
      <dgm:spPr/>
      <dgm:t>
        <a:bodyPr/>
        <a:lstStyle/>
        <a:p>
          <a:endParaRPr lang="en-US"/>
        </a:p>
      </dgm:t>
    </dgm:pt>
    <dgm:pt modelId="{EC60F691-E42C-4445-B41A-8CA539C10460}">
      <dgm:prSet phldrT="[Text]" custT="1"/>
      <dgm:spPr/>
      <dgm:t>
        <a:bodyPr/>
        <a:lstStyle/>
        <a:p>
          <a:pPr>
            <a:buClrTx/>
            <a:buSzTx/>
            <a:buFontTx/>
            <a:buNone/>
          </a:pPr>
          <a:r>
            <a:rPr lang="en-US" sz="2000" b="1">
              <a:effectLst/>
              <a:latin typeface="Times New Roman" panose="02020603050405020304" pitchFamily="18" charset="0"/>
              <a:ea typeface="+mn-ea"/>
              <a:cs typeface="Times New Roman" panose="02020603050405020304" pitchFamily="18" charset="0"/>
            </a:rPr>
            <a:t>Communication keeps nursing homes highly functioning</a:t>
          </a:r>
          <a:endParaRPr lang="en-US" sz="2000" b="1" dirty="0">
            <a:latin typeface="Times New Roman" panose="02020603050405020304" pitchFamily="18" charset="0"/>
            <a:cs typeface="Times New Roman" panose="02020603050405020304" pitchFamily="18" charset="0"/>
          </a:endParaRPr>
        </a:p>
      </dgm:t>
    </dgm:pt>
    <dgm:pt modelId="{8FB704BB-E886-44C9-ABFE-6990F0A14B7E}" type="parTrans" cxnId="{09772802-8338-484B-9D64-B53E7C6F86B1}">
      <dgm:prSet/>
      <dgm:spPr/>
      <dgm:t>
        <a:bodyPr/>
        <a:lstStyle/>
        <a:p>
          <a:endParaRPr lang="en-US"/>
        </a:p>
      </dgm:t>
    </dgm:pt>
    <dgm:pt modelId="{AA5F7A47-7B89-4318-B3BE-8FE726A058C8}" type="sibTrans" cxnId="{09772802-8338-484B-9D64-B53E7C6F86B1}">
      <dgm:prSet/>
      <dgm:spPr/>
      <dgm:t>
        <a:bodyPr/>
        <a:lstStyle/>
        <a:p>
          <a:endParaRPr lang="en-US"/>
        </a:p>
      </dgm:t>
    </dgm:pt>
    <dgm:pt modelId="{673D470F-CDDA-4EDD-989D-6E0CDFEB7F7A}">
      <dgm:prSet custT="1"/>
      <dgm:spPr/>
      <dgm:t>
        <a:bodyPr/>
        <a:lstStyle/>
        <a:p>
          <a:r>
            <a:rPr lang="en-US" sz="2000" b="1">
              <a:effectLst/>
              <a:latin typeface="Times New Roman" panose="02020603050405020304" pitchFamily="18" charset="0"/>
              <a:ea typeface="+mn-ea"/>
              <a:cs typeface="Times New Roman" panose="02020603050405020304" pitchFamily="18" charset="0"/>
            </a:rPr>
            <a:t>Riverdale can solve its communication issues </a:t>
          </a:r>
          <a:endParaRPr lang="en-US" sz="2000" b="1" dirty="0">
            <a:effectLst/>
            <a:latin typeface="Times New Roman" panose="02020603050405020304" pitchFamily="18" charset="0"/>
            <a:ea typeface="+mn-ea"/>
            <a:cs typeface="Times New Roman" panose="02020603050405020304" pitchFamily="18" charset="0"/>
          </a:endParaRPr>
        </a:p>
      </dgm:t>
    </dgm:pt>
    <dgm:pt modelId="{492A0538-B488-47B4-B3A0-3870BA0A5261}" type="parTrans" cxnId="{9BA2A1DA-784D-4F94-BACD-9E57B71EADB3}">
      <dgm:prSet/>
      <dgm:spPr/>
      <dgm:t>
        <a:bodyPr/>
        <a:lstStyle/>
        <a:p>
          <a:endParaRPr lang="en-US"/>
        </a:p>
      </dgm:t>
    </dgm:pt>
    <dgm:pt modelId="{BAAE5780-9F53-4021-B1CB-EB4AA2E31807}" type="sibTrans" cxnId="{9BA2A1DA-784D-4F94-BACD-9E57B71EADB3}">
      <dgm:prSet/>
      <dgm:spPr/>
      <dgm:t>
        <a:bodyPr/>
        <a:lstStyle/>
        <a:p>
          <a:endParaRPr lang="en-US"/>
        </a:p>
      </dgm:t>
    </dgm:pt>
    <dgm:pt modelId="{BD107825-35D3-4454-BD91-24F8A851E135}">
      <dgm:prSet custT="1"/>
      <dgm:spPr/>
      <dgm:t>
        <a:bodyPr/>
        <a:lstStyle/>
        <a:p>
          <a:r>
            <a:rPr lang="en-US" sz="2000" b="1">
              <a:effectLst/>
              <a:latin typeface="Times New Roman" panose="02020603050405020304" pitchFamily="18" charset="0"/>
              <a:ea typeface="+mn-ea"/>
              <a:cs typeface="Times New Roman" panose="02020603050405020304" pitchFamily="18" charset="0"/>
            </a:rPr>
            <a:t>Teams can enhance care and resident experiences </a:t>
          </a:r>
          <a:endParaRPr lang="en-US" sz="2000" b="1" dirty="0">
            <a:effectLst/>
            <a:latin typeface="Times New Roman" panose="02020603050405020304" pitchFamily="18" charset="0"/>
            <a:ea typeface="+mn-ea"/>
            <a:cs typeface="Times New Roman" panose="02020603050405020304" pitchFamily="18" charset="0"/>
          </a:endParaRPr>
        </a:p>
      </dgm:t>
    </dgm:pt>
    <dgm:pt modelId="{9AC0F2A6-346B-4974-B833-2225CA4F9004}" type="parTrans" cxnId="{5ECC019B-66C4-4EF9-BE17-614DE7DF3D84}">
      <dgm:prSet/>
      <dgm:spPr/>
      <dgm:t>
        <a:bodyPr/>
        <a:lstStyle/>
        <a:p>
          <a:endParaRPr lang="en-US"/>
        </a:p>
      </dgm:t>
    </dgm:pt>
    <dgm:pt modelId="{D71B789D-08EB-4591-9677-66DB6AF118B4}" type="sibTrans" cxnId="{5ECC019B-66C4-4EF9-BE17-614DE7DF3D84}">
      <dgm:prSet/>
      <dgm:spPr/>
      <dgm:t>
        <a:bodyPr/>
        <a:lstStyle/>
        <a:p>
          <a:endParaRPr lang="en-US"/>
        </a:p>
      </dgm:t>
    </dgm:pt>
    <dgm:pt modelId="{C063C553-321B-408D-B2D4-4B9E211A7252}">
      <dgm:prSet custT="1"/>
      <dgm:spPr/>
      <dgm:t>
        <a:bodyPr/>
        <a:lstStyle/>
        <a:p>
          <a:r>
            <a:rPr lang="en-US" sz="2000" b="1" dirty="0">
              <a:effectLst/>
              <a:latin typeface="Times New Roman" panose="02020603050405020304" pitchFamily="18" charset="0"/>
              <a:ea typeface="+mn-ea"/>
              <a:cs typeface="Times New Roman" panose="02020603050405020304" pitchFamily="18" charset="0"/>
            </a:rPr>
            <a:t>Riverdale can reap benefits from this electronic communication tool</a:t>
          </a:r>
        </a:p>
      </dgm:t>
    </dgm:pt>
    <dgm:pt modelId="{F3FA486C-B22B-4FAF-9043-7B8DA4FF7534}" type="parTrans" cxnId="{11959C1B-DD8D-4043-8A4A-815E41D94C46}">
      <dgm:prSet/>
      <dgm:spPr/>
      <dgm:t>
        <a:bodyPr/>
        <a:lstStyle/>
        <a:p>
          <a:endParaRPr lang="en-US"/>
        </a:p>
      </dgm:t>
    </dgm:pt>
    <dgm:pt modelId="{D1D2213F-C335-4371-AE81-48C8E8B84E8B}" type="sibTrans" cxnId="{11959C1B-DD8D-4043-8A4A-815E41D94C46}">
      <dgm:prSet/>
      <dgm:spPr/>
      <dgm:t>
        <a:bodyPr/>
        <a:lstStyle/>
        <a:p>
          <a:endParaRPr lang="en-US"/>
        </a:p>
      </dgm:t>
    </dgm:pt>
    <dgm:pt modelId="{C95A7F09-DF52-48BB-A39A-C680BA03A154}" type="pres">
      <dgm:prSet presAssocID="{D610C533-3D79-4F70-9FEC-9D18FE234B5C}" presName="linear" presStyleCnt="0">
        <dgm:presLayoutVars>
          <dgm:dir/>
          <dgm:animLvl val="lvl"/>
          <dgm:resizeHandles val="exact"/>
        </dgm:presLayoutVars>
      </dgm:prSet>
      <dgm:spPr/>
    </dgm:pt>
    <dgm:pt modelId="{FF02C1B3-D831-4B33-A6B2-277FB7B52518}" type="pres">
      <dgm:prSet presAssocID="{EC60F691-E42C-4445-B41A-8CA539C10460}" presName="parentLin" presStyleCnt="0"/>
      <dgm:spPr/>
    </dgm:pt>
    <dgm:pt modelId="{AA3402AF-9CDC-4630-A1DF-75B133E70573}" type="pres">
      <dgm:prSet presAssocID="{EC60F691-E42C-4445-B41A-8CA539C10460}" presName="parentLeftMargin" presStyleLbl="node1" presStyleIdx="0" presStyleCnt="4"/>
      <dgm:spPr/>
    </dgm:pt>
    <dgm:pt modelId="{1F1557A2-060A-4432-9229-DE5C1BB959F2}" type="pres">
      <dgm:prSet presAssocID="{EC60F691-E42C-4445-B41A-8CA539C10460}" presName="parentText" presStyleLbl="node1" presStyleIdx="0" presStyleCnt="4" custScaleX="113676">
        <dgm:presLayoutVars>
          <dgm:chMax val="0"/>
          <dgm:bulletEnabled val="1"/>
        </dgm:presLayoutVars>
      </dgm:prSet>
      <dgm:spPr/>
    </dgm:pt>
    <dgm:pt modelId="{E2AE18C7-D6EA-4E5B-97D6-D7B160557B4A}" type="pres">
      <dgm:prSet presAssocID="{EC60F691-E42C-4445-B41A-8CA539C10460}" presName="negativeSpace" presStyleCnt="0"/>
      <dgm:spPr/>
    </dgm:pt>
    <dgm:pt modelId="{B6A6DCC3-3482-4D40-81A8-84CDF56B952B}" type="pres">
      <dgm:prSet presAssocID="{EC60F691-E42C-4445-B41A-8CA539C10460}" presName="childText" presStyleLbl="conFgAcc1" presStyleIdx="0" presStyleCnt="4">
        <dgm:presLayoutVars>
          <dgm:bulletEnabled val="1"/>
        </dgm:presLayoutVars>
      </dgm:prSet>
      <dgm:spPr/>
    </dgm:pt>
    <dgm:pt modelId="{F9D001EF-905F-4BC5-88CB-560C63AC0796}" type="pres">
      <dgm:prSet presAssocID="{AA5F7A47-7B89-4318-B3BE-8FE726A058C8}" presName="spaceBetweenRectangles" presStyleCnt="0"/>
      <dgm:spPr/>
    </dgm:pt>
    <dgm:pt modelId="{5C0CFFA0-D0B3-4EC1-A061-98D00BAD1BC0}" type="pres">
      <dgm:prSet presAssocID="{673D470F-CDDA-4EDD-989D-6E0CDFEB7F7A}" presName="parentLin" presStyleCnt="0"/>
      <dgm:spPr/>
    </dgm:pt>
    <dgm:pt modelId="{A9A715BB-9919-45F4-B65B-229B96A61658}" type="pres">
      <dgm:prSet presAssocID="{673D470F-CDDA-4EDD-989D-6E0CDFEB7F7A}" presName="parentLeftMargin" presStyleLbl="node1" presStyleIdx="0" presStyleCnt="4"/>
      <dgm:spPr/>
    </dgm:pt>
    <dgm:pt modelId="{1FE52F3B-9F4A-41DC-9C92-E56DC63AB2FD}" type="pres">
      <dgm:prSet presAssocID="{673D470F-CDDA-4EDD-989D-6E0CDFEB7F7A}" presName="parentText" presStyleLbl="node1" presStyleIdx="1" presStyleCnt="4" custScaleX="113676">
        <dgm:presLayoutVars>
          <dgm:chMax val="0"/>
          <dgm:bulletEnabled val="1"/>
        </dgm:presLayoutVars>
      </dgm:prSet>
      <dgm:spPr/>
    </dgm:pt>
    <dgm:pt modelId="{D5CC708B-C3A2-4A98-9859-6DFE0E622545}" type="pres">
      <dgm:prSet presAssocID="{673D470F-CDDA-4EDD-989D-6E0CDFEB7F7A}" presName="negativeSpace" presStyleCnt="0"/>
      <dgm:spPr/>
    </dgm:pt>
    <dgm:pt modelId="{9B75AC08-6EA6-4DB6-A6AD-C9E748A5C16C}" type="pres">
      <dgm:prSet presAssocID="{673D470F-CDDA-4EDD-989D-6E0CDFEB7F7A}" presName="childText" presStyleLbl="conFgAcc1" presStyleIdx="1" presStyleCnt="4">
        <dgm:presLayoutVars>
          <dgm:bulletEnabled val="1"/>
        </dgm:presLayoutVars>
      </dgm:prSet>
      <dgm:spPr/>
    </dgm:pt>
    <dgm:pt modelId="{CEB11C45-E5BD-43BB-826A-D1AD61D5378E}" type="pres">
      <dgm:prSet presAssocID="{BAAE5780-9F53-4021-B1CB-EB4AA2E31807}" presName="spaceBetweenRectangles" presStyleCnt="0"/>
      <dgm:spPr/>
    </dgm:pt>
    <dgm:pt modelId="{304437A4-0B92-4939-932D-9EFE129A4111}" type="pres">
      <dgm:prSet presAssocID="{BD107825-35D3-4454-BD91-24F8A851E135}" presName="parentLin" presStyleCnt="0"/>
      <dgm:spPr/>
    </dgm:pt>
    <dgm:pt modelId="{609F07E3-86C6-42B2-8C9A-6ED0082E81CD}" type="pres">
      <dgm:prSet presAssocID="{BD107825-35D3-4454-BD91-24F8A851E135}" presName="parentLeftMargin" presStyleLbl="node1" presStyleIdx="1" presStyleCnt="4"/>
      <dgm:spPr/>
    </dgm:pt>
    <dgm:pt modelId="{C9A71227-A224-4068-A2F4-6688647A4A34}" type="pres">
      <dgm:prSet presAssocID="{BD107825-35D3-4454-BD91-24F8A851E135}" presName="parentText" presStyleLbl="node1" presStyleIdx="2" presStyleCnt="4" custScaleX="113676">
        <dgm:presLayoutVars>
          <dgm:chMax val="0"/>
          <dgm:bulletEnabled val="1"/>
        </dgm:presLayoutVars>
      </dgm:prSet>
      <dgm:spPr/>
    </dgm:pt>
    <dgm:pt modelId="{7EC60150-D2F2-41DA-A9B1-BADEFDBAEF11}" type="pres">
      <dgm:prSet presAssocID="{BD107825-35D3-4454-BD91-24F8A851E135}" presName="negativeSpace" presStyleCnt="0"/>
      <dgm:spPr/>
    </dgm:pt>
    <dgm:pt modelId="{845D127E-360C-4953-8D83-2562D5569165}" type="pres">
      <dgm:prSet presAssocID="{BD107825-35D3-4454-BD91-24F8A851E135}" presName="childText" presStyleLbl="conFgAcc1" presStyleIdx="2" presStyleCnt="4">
        <dgm:presLayoutVars>
          <dgm:bulletEnabled val="1"/>
        </dgm:presLayoutVars>
      </dgm:prSet>
      <dgm:spPr/>
    </dgm:pt>
    <dgm:pt modelId="{B32254D8-D368-48DE-80CD-5168648332C1}" type="pres">
      <dgm:prSet presAssocID="{D71B789D-08EB-4591-9677-66DB6AF118B4}" presName="spaceBetweenRectangles" presStyleCnt="0"/>
      <dgm:spPr/>
    </dgm:pt>
    <dgm:pt modelId="{902A27C8-AA53-4224-A4BE-57721943D16B}" type="pres">
      <dgm:prSet presAssocID="{C063C553-321B-408D-B2D4-4B9E211A7252}" presName="parentLin" presStyleCnt="0"/>
      <dgm:spPr/>
    </dgm:pt>
    <dgm:pt modelId="{D6724214-749E-40C7-9DBA-50269D1D0EA8}" type="pres">
      <dgm:prSet presAssocID="{C063C553-321B-408D-B2D4-4B9E211A7252}" presName="parentLeftMargin" presStyleLbl="node1" presStyleIdx="2" presStyleCnt="4"/>
      <dgm:spPr/>
    </dgm:pt>
    <dgm:pt modelId="{29C4C882-626E-4302-85B2-8516C2DB667D}" type="pres">
      <dgm:prSet presAssocID="{C063C553-321B-408D-B2D4-4B9E211A7252}" presName="parentText" presStyleLbl="node1" presStyleIdx="3" presStyleCnt="4" custScaleX="113676">
        <dgm:presLayoutVars>
          <dgm:chMax val="0"/>
          <dgm:bulletEnabled val="1"/>
        </dgm:presLayoutVars>
      </dgm:prSet>
      <dgm:spPr/>
    </dgm:pt>
    <dgm:pt modelId="{EAAEEAA0-138B-48ED-9DC2-1EF3EF70AB21}" type="pres">
      <dgm:prSet presAssocID="{C063C553-321B-408D-B2D4-4B9E211A7252}" presName="negativeSpace" presStyleCnt="0"/>
      <dgm:spPr/>
    </dgm:pt>
    <dgm:pt modelId="{60D14553-59DC-4E66-B5E4-B9005E34B31C}" type="pres">
      <dgm:prSet presAssocID="{C063C553-321B-408D-B2D4-4B9E211A7252}" presName="childText" presStyleLbl="conFgAcc1" presStyleIdx="3" presStyleCnt="4">
        <dgm:presLayoutVars>
          <dgm:bulletEnabled val="1"/>
        </dgm:presLayoutVars>
      </dgm:prSet>
      <dgm:spPr/>
    </dgm:pt>
  </dgm:ptLst>
  <dgm:cxnLst>
    <dgm:cxn modelId="{09772802-8338-484B-9D64-B53E7C6F86B1}" srcId="{D610C533-3D79-4F70-9FEC-9D18FE234B5C}" destId="{EC60F691-E42C-4445-B41A-8CA539C10460}" srcOrd="0" destOrd="0" parTransId="{8FB704BB-E886-44C9-ABFE-6990F0A14B7E}" sibTransId="{AA5F7A47-7B89-4318-B3BE-8FE726A058C8}"/>
    <dgm:cxn modelId="{11959C1B-DD8D-4043-8A4A-815E41D94C46}" srcId="{D610C533-3D79-4F70-9FEC-9D18FE234B5C}" destId="{C063C553-321B-408D-B2D4-4B9E211A7252}" srcOrd="3" destOrd="0" parTransId="{F3FA486C-B22B-4FAF-9043-7B8DA4FF7534}" sibTransId="{D1D2213F-C335-4371-AE81-48C8E8B84E8B}"/>
    <dgm:cxn modelId="{11D1C231-6457-466B-A962-9BD67101557A}" type="presOf" srcId="{D610C533-3D79-4F70-9FEC-9D18FE234B5C}" destId="{C95A7F09-DF52-48BB-A39A-C680BA03A154}" srcOrd="0" destOrd="0" presId="urn:microsoft.com/office/officeart/2005/8/layout/list1#2"/>
    <dgm:cxn modelId="{0DFA5936-27EB-4824-9DBD-E834CAF67299}" type="presOf" srcId="{EC60F691-E42C-4445-B41A-8CA539C10460}" destId="{1F1557A2-060A-4432-9229-DE5C1BB959F2}" srcOrd="1" destOrd="0" presId="urn:microsoft.com/office/officeart/2005/8/layout/list1#2"/>
    <dgm:cxn modelId="{4559F250-A3D3-4CE6-AE4F-EB892C0D31AD}" type="presOf" srcId="{673D470F-CDDA-4EDD-989D-6E0CDFEB7F7A}" destId="{1FE52F3B-9F4A-41DC-9C92-E56DC63AB2FD}" srcOrd="1" destOrd="0" presId="urn:microsoft.com/office/officeart/2005/8/layout/list1#2"/>
    <dgm:cxn modelId="{6BC1537B-0318-4D0E-814A-23BDAF6D845A}" type="presOf" srcId="{C063C553-321B-408D-B2D4-4B9E211A7252}" destId="{29C4C882-626E-4302-85B2-8516C2DB667D}" srcOrd="1" destOrd="0" presId="urn:microsoft.com/office/officeart/2005/8/layout/list1#2"/>
    <dgm:cxn modelId="{53FC0986-BD3B-48F4-B5F1-4886C37E979C}" type="presOf" srcId="{EC60F691-E42C-4445-B41A-8CA539C10460}" destId="{AA3402AF-9CDC-4630-A1DF-75B133E70573}" srcOrd="0" destOrd="0" presId="urn:microsoft.com/office/officeart/2005/8/layout/list1#2"/>
    <dgm:cxn modelId="{5ECC019B-66C4-4EF9-BE17-614DE7DF3D84}" srcId="{D610C533-3D79-4F70-9FEC-9D18FE234B5C}" destId="{BD107825-35D3-4454-BD91-24F8A851E135}" srcOrd="2" destOrd="0" parTransId="{9AC0F2A6-346B-4974-B833-2225CA4F9004}" sibTransId="{D71B789D-08EB-4591-9677-66DB6AF118B4}"/>
    <dgm:cxn modelId="{A099B1B0-5517-475A-BCFC-6BDEA2A55137}" type="presOf" srcId="{673D470F-CDDA-4EDD-989D-6E0CDFEB7F7A}" destId="{A9A715BB-9919-45F4-B65B-229B96A61658}" srcOrd="0" destOrd="0" presId="urn:microsoft.com/office/officeart/2005/8/layout/list1#2"/>
    <dgm:cxn modelId="{83FE0CC2-A5B9-469F-B045-A9EA81F2CAFE}" type="presOf" srcId="{BD107825-35D3-4454-BD91-24F8A851E135}" destId="{C9A71227-A224-4068-A2F4-6688647A4A34}" srcOrd="1" destOrd="0" presId="urn:microsoft.com/office/officeart/2005/8/layout/list1#2"/>
    <dgm:cxn modelId="{9BA2A1DA-784D-4F94-BACD-9E57B71EADB3}" srcId="{D610C533-3D79-4F70-9FEC-9D18FE234B5C}" destId="{673D470F-CDDA-4EDD-989D-6E0CDFEB7F7A}" srcOrd="1" destOrd="0" parTransId="{492A0538-B488-47B4-B3A0-3870BA0A5261}" sibTransId="{BAAE5780-9F53-4021-B1CB-EB4AA2E31807}"/>
    <dgm:cxn modelId="{CA9D2BDD-548B-46AD-A8E5-1E47BEB94D29}" type="presOf" srcId="{BD107825-35D3-4454-BD91-24F8A851E135}" destId="{609F07E3-86C6-42B2-8C9A-6ED0082E81CD}" srcOrd="0" destOrd="0" presId="urn:microsoft.com/office/officeart/2005/8/layout/list1#2"/>
    <dgm:cxn modelId="{D2AF99E3-E872-4779-B1A6-579EE950A9B4}" type="presOf" srcId="{C063C553-321B-408D-B2D4-4B9E211A7252}" destId="{D6724214-749E-40C7-9DBA-50269D1D0EA8}" srcOrd="0" destOrd="0" presId="urn:microsoft.com/office/officeart/2005/8/layout/list1#2"/>
    <dgm:cxn modelId="{C625EF70-D480-41A8-A188-24137DCA9DD5}" type="presParOf" srcId="{C95A7F09-DF52-48BB-A39A-C680BA03A154}" destId="{FF02C1B3-D831-4B33-A6B2-277FB7B52518}" srcOrd="0" destOrd="0" presId="urn:microsoft.com/office/officeart/2005/8/layout/list1#2"/>
    <dgm:cxn modelId="{93B7805D-648B-41EE-977D-4E23457ED2E7}" type="presParOf" srcId="{FF02C1B3-D831-4B33-A6B2-277FB7B52518}" destId="{AA3402AF-9CDC-4630-A1DF-75B133E70573}" srcOrd="0" destOrd="0" presId="urn:microsoft.com/office/officeart/2005/8/layout/list1#2"/>
    <dgm:cxn modelId="{65A4E7EC-347C-4965-A9C8-046446D1BF39}" type="presParOf" srcId="{FF02C1B3-D831-4B33-A6B2-277FB7B52518}" destId="{1F1557A2-060A-4432-9229-DE5C1BB959F2}" srcOrd="1" destOrd="0" presId="urn:microsoft.com/office/officeart/2005/8/layout/list1#2"/>
    <dgm:cxn modelId="{C9EDBFE6-F0FC-4D96-A7CD-C80BC117AC67}" type="presParOf" srcId="{C95A7F09-DF52-48BB-A39A-C680BA03A154}" destId="{E2AE18C7-D6EA-4E5B-97D6-D7B160557B4A}" srcOrd="1" destOrd="0" presId="urn:microsoft.com/office/officeart/2005/8/layout/list1#2"/>
    <dgm:cxn modelId="{7274737F-AE45-4A43-99E0-09DF3CD65990}" type="presParOf" srcId="{C95A7F09-DF52-48BB-A39A-C680BA03A154}" destId="{B6A6DCC3-3482-4D40-81A8-84CDF56B952B}" srcOrd="2" destOrd="0" presId="urn:microsoft.com/office/officeart/2005/8/layout/list1#2"/>
    <dgm:cxn modelId="{7ACBD9EB-3350-4707-99D0-88A2CC897A61}" type="presParOf" srcId="{C95A7F09-DF52-48BB-A39A-C680BA03A154}" destId="{F9D001EF-905F-4BC5-88CB-560C63AC0796}" srcOrd="3" destOrd="0" presId="urn:microsoft.com/office/officeart/2005/8/layout/list1#2"/>
    <dgm:cxn modelId="{27486E8E-3A0F-492A-A0FA-A51459D47238}" type="presParOf" srcId="{C95A7F09-DF52-48BB-A39A-C680BA03A154}" destId="{5C0CFFA0-D0B3-4EC1-A061-98D00BAD1BC0}" srcOrd="4" destOrd="0" presId="urn:microsoft.com/office/officeart/2005/8/layout/list1#2"/>
    <dgm:cxn modelId="{4B8292C5-49E3-480D-9DDB-33648A6CC5E2}" type="presParOf" srcId="{5C0CFFA0-D0B3-4EC1-A061-98D00BAD1BC0}" destId="{A9A715BB-9919-45F4-B65B-229B96A61658}" srcOrd="0" destOrd="0" presId="urn:microsoft.com/office/officeart/2005/8/layout/list1#2"/>
    <dgm:cxn modelId="{5DBEDC51-BECA-4D95-959D-E66275D7640E}" type="presParOf" srcId="{5C0CFFA0-D0B3-4EC1-A061-98D00BAD1BC0}" destId="{1FE52F3B-9F4A-41DC-9C92-E56DC63AB2FD}" srcOrd="1" destOrd="0" presId="urn:microsoft.com/office/officeart/2005/8/layout/list1#2"/>
    <dgm:cxn modelId="{86A21431-F03A-41CF-AB93-0B00602CAC13}" type="presParOf" srcId="{C95A7F09-DF52-48BB-A39A-C680BA03A154}" destId="{D5CC708B-C3A2-4A98-9859-6DFE0E622545}" srcOrd="5" destOrd="0" presId="urn:microsoft.com/office/officeart/2005/8/layout/list1#2"/>
    <dgm:cxn modelId="{96C5F831-E275-41AA-AF12-930EE34596BF}" type="presParOf" srcId="{C95A7F09-DF52-48BB-A39A-C680BA03A154}" destId="{9B75AC08-6EA6-4DB6-A6AD-C9E748A5C16C}" srcOrd="6" destOrd="0" presId="urn:microsoft.com/office/officeart/2005/8/layout/list1#2"/>
    <dgm:cxn modelId="{72B652B2-A37D-4F4B-9E49-D4633302A6D0}" type="presParOf" srcId="{C95A7F09-DF52-48BB-A39A-C680BA03A154}" destId="{CEB11C45-E5BD-43BB-826A-D1AD61D5378E}" srcOrd="7" destOrd="0" presId="urn:microsoft.com/office/officeart/2005/8/layout/list1#2"/>
    <dgm:cxn modelId="{3F8951FA-1856-46EC-877B-D4ABFA1D44C7}" type="presParOf" srcId="{C95A7F09-DF52-48BB-A39A-C680BA03A154}" destId="{304437A4-0B92-4939-932D-9EFE129A4111}" srcOrd="8" destOrd="0" presId="urn:microsoft.com/office/officeart/2005/8/layout/list1#2"/>
    <dgm:cxn modelId="{B090AE1A-4EC9-4192-9C7A-E48946822DC0}" type="presParOf" srcId="{304437A4-0B92-4939-932D-9EFE129A4111}" destId="{609F07E3-86C6-42B2-8C9A-6ED0082E81CD}" srcOrd="0" destOrd="0" presId="urn:microsoft.com/office/officeart/2005/8/layout/list1#2"/>
    <dgm:cxn modelId="{FFFC00AD-9616-4BF0-9D44-5E483D70D675}" type="presParOf" srcId="{304437A4-0B92-4939-932D-9EFE129A4111}" destId="{C9A71227-A224-4068-A2F4-6688647A4A34}" srcOrd="1" destOrd="0" presId="urn:microsoft.com/office/officeart/2005/8/layout/list1#2"/>
    <dgm:cxn modelId="{38BFE51E-89B8-47F8-890C-B78E78ACA674}" type="presParOf" srcId="{C95A7F09-DF52-48BB-A39A-C680BA03A154}" destId="{7EC60150-D2F2-41DA-A9B1-BADEFDBAEF11}" srcOrd="9" destOrd="0" presId="urn:microsoft.com/office/officeart/2005/8/layout/list1#2"/>
    <dgm:cxn modelId="{30ACFCE4-F82C-4800-B897-758F8A91A85E}" type="presParOf" srcId="{C95A7F09-DF52-48BB-A39A-C680BA03A154}" destId="{845D127E-360C-4953-8D83-2562D5569165}" srcOrd="10" destOrd="0" presId="urn:microsoft.com/office/officeart/2005/8/layout/list1#2"/>
    <dgm:cxn modelId="{F106BF6D-1C3C-4D47-8EAF-F8D382B55E9B}" type="presParOf" srcId="{C95A7F09-DF52-48BB-A39A-C680BA03A154}" destId="{B32254D8-D368-48DE-80CD-5168648332C1}" srcOrd="11" destOrd="0" presId="urn:microsoft.com/office/officeart/2005/8/layout/list1#2"/>
    <dgm:cxn modelId="{9FE1012E-2449-43FA-A88E-60015B8F9FDE}" type="presParOf" srcId="{C95A7F09-DF52-48BB-A39A-C680BA03A154}" destId="{902A27C8-AA53-4224-A4BE-57721943D16B}" srcOrd="12" destOrd="0" presId="urn:microsoft.com/office/officeart/2005/8/layout/list1#2"/>
    <dgm:cxn modelId="{EFE8DF1E-237C-4801-8E18-DF9CBE15D458}" type="presParOf" srcId="{902A27C8-AA53-4224-A4BE-57721943D16B}" destId="{D6724214-749E-40C7-9DBA-50269D1D0EA8}" srcOrd="0" destOrd="0" presId="urn:microsoft.com/office/officeart/2005/8/layout/list1#2"/>
    <dgm:cxn modelId="{BDDF4489-BBC9-455D-B2E4-92047587E769}" type="presParOf" srcId="{902A27C8-AA53-4224-A4BE-57721943D16B}" destId="{29C4C882-626E-4302-85B2-8516C2DB667D}" srcOrd="1" destOrd="0" presId="urn:microsoft.com/office/officeart/2005/8/layout/list1#2"/>
    <dgm:cxn modelId="{2D77AFC5-8F5E-476E-B99A-7C8AE272AB71}" type="presParOf" srcId="{C95A7F09-DF52-48BB-A39A-C680BA03A154}" destId="{EAAEEAA0-138B-48ED-9DC2-1EF3EF70AB21}" srcOrd="13" destOrd="0" presId="urn:microsoft.com/office/officeart/2005/8/layout/list1#2"/>
    <dgm:cxn modelId="{617C5196-BA6C-41CA-B476-187F7CD1B399}" type="presParOf" srcId="{C95A7F09-DF52-48BB-A39A-C680BA03A154}" destId="{60D14553-59DC-4E66-B5E4-B9005E34B31C}" srcOrd="14" destOrd="0" presId="urn:microsoft.com/office/officeart/2005/8/layout/list1#2"/>
  </dgm:cxnLst>
  <dgm:bg/>
  <dgm:whole/>
  <dgm:extLst>
    <a:ext uri="http://schemas.microsoft.com/office/drawing/2008/diagram">
      <dsp:dataModelExt xmlns:dsp="http://schemas.microsoft.com/office/drawing/2008/diagram" relId="rId7" minVer="http://schemas.openxmlformats.org/drawingml/2006/diagram"/>
    </a:ext>
  </dgm:extLst>
</dgm:dataModel>
</file>

<file path=ppt/diagrams/data8.xml><?xml version="1.0" encoding="utf-8"?>
<dgm:dataModel xmlns:dgm="http://schemas.openxmlformats.org/drawingml/2006/diagram" xmlns:a="http://schemas.openxmlformats.org/drawingml/2006/main">
  <dgm:ptLst>
    <dgm:pt modelId="{4AFFDE57-E173-403C-9C97-E3FF1CF834AA}" type="doc">
      <dgm:prSet loTypeId="urn:microsoft.com/office/officeart/2005/8/layout/vList2" loCatId="list" qsTypeId="urn:microsoft.com/office/officeart/2005/8/quickstyle/simple4" qsCatId="simple" csTypeId="urn:microsoft.com/office/officeart/2005/8/colors/colorful2" csCatId="colorful"/>
      <dgm:spPr/>
      <dgm:t>
        <a:bodyPr/>
        <a:lstStyle/>
        <a:p>
          <a:endParaRPr lang="en-US"/>
        </a:p>
      </dgm:t>
    </dgm:pt>
    <dgm:pt modelId="{058D15EF-DD77-4816-9B77-EE178289B587}">
      <dgm:prSet/>
      <dgm:spPr/>
      <dgm:t>
        <a:bodyPr/>
        <a:lstStyle/>
        <a:p>
          <a:r>
            <a:rPr lang="en-GB"/>
            <a:t>As data of residents is private and sensitive for eg Medication and medical history should only be accessed by Nurses and medical staff.</a:t>
          </a:r>
          <a:endParaRPr lang="en-US"/>
        </a:p>
      </dgm:t>
    </dgm:pt>
    <dgm:pt modelId="{2C6BB525-D511-4179-8251-0038D74DF4A1}" type="parTrans" cxnId="{8F1F46D2-E32A-43B2-AA3A-149C2A2E20AC}">
      <dgm:prSet/>
      <dgm:spPr/>
      <dgm:t>
        <a:bodyPr/>
        <a:lstStyle/>
        <a:p>
          <a:endParaRPr lang="en-US"/>
        </a:p>
      </dgm:t>
    </dgm:pt>
    <dgm:pt modelId="{0AC0F444-B643-4C0F-87A2-C7EB411D2190}" type="sibTrans" cxnId="{8F1F46D2-E32A-43B2-AA3A-149C2A2E20AC}">
      <dgm:prSet/>
      <dgm:spPr/>
      <dgm:t>
        <a:bodyPr/>
        <a:lstStyle/>
        <a:p>
          <a:endParaRPr lang="en-US"/>
        </a:p>
      </dgm:t>
    </dgm:pt>
    <dgm:pt modelId="{C2DB6C8C-31D2-4615-88FD-26760CB9A9DE}">
      <dgm:prSet/>
      <dgm:spPr/>
      <dgm:t>
        <a:bodyPr/>
        <a:lstStyle/>
        <a:p>
          <a:r>
            <a:rPr lang="en-GB"/>
            <a:t>We have to ensure that certain data is restricted to staff, if their roles do not require that particular information.</a:t>
          </a:r>
          <a:endParaRPr lang="en-US"/>
        </a:p>
      </dgm:t>
    </dgm:pt>
    <dgm:pt modelId="{773FB7ED-202F-47CE-A01A-2EBBC109AA13}" type="parTrans" cxnId="{8F8C3A8F-D300-43BE-BA10-366750922240}">
      <dgm:prSet/>
      <dgm:spPr/>
      <dgm:t>
        <a:bodyPr/>
        <a:lstStyle/>
        <a:p>
          <a:endParaRPr lang="en-US"/>
        </a:p>
      </dgm:t>
    </dgm:pt>
    <dgm:pt modelId="{A98E10E3-7779-437B-8FF2-BAF76741EBB1}" type="sibTrans" cxnId="{8F8C3A8F-D300-43BE-BA10-366750922240}">
      <dgm:prSet/>
      <dgm:spPr/>
      <dgm:t>
        <a:bodyPr/>
        <a:lstStyle/>
        <a:p>
          <a:endParaRPr lang="en-US"/>
        </a:p>
      </dgm:t>
    </dgm:pt>
    <dgm:pt modelId="{19E40EF5-1FC1-403A-8051-AD12C2CA7CE4}">
      <dgm:prSet/>
      <dgm:spPr/>
      <dgm:t>
        <a:bodyPr/>
        <a:lstStyle/>
        <a:p>
          <a:r>
            <a:rPr lang="en-GB"/>
            <a:t>Any changes to information on residents must be reviewed by care home manager and head nurse, so no errors in care are made.</a:t>
          </a:r>
          <a:endParaRPr lang="en-US"/>
        </a:p>
      </dgm:t>
    </dgm:pt>
    <dgm:pt modelId="{20C3D8B8-71A9-4F91-8FA3-91930CD5B3C9}" type="parTrans" cxnId="{3CC47C73-4772-4A14-9E30-69C9A4DFD4BC}">
      <dgm:prSet/>
      <dgm:spPr/>
      <dgm:t>
        <a:bodyPr/>
        <a:lstStyle/>
        <a:p>
          <a:endParaRPr lang="en-US"/>
        </a:p>
      </dgm:t>
    </dgm:pt>
    <dgm:pt modelId="{594503B4-E3DE-4728-BB61-B461005DB7CF}" type="sibTrans" cxnId="{3CC47C73-4772-4A14-9E30-69C9A4DFD4BC}">
      <dgm:prSet/>
      <dgm:spPr/>
      <dgm:t>
        <a:bodyPr/>
        <a:lstStyle/>
        <a:p>
          <a:endParaRPr lang="en-US"/>
        </a:p>
      </dgm:t>
    </dgm:pt>
    <dgm:pt modelId="{C68CA4B5-98CF-45EF-B553-0C28BF1D2D50}">
      <dgm:prSet/>
      <dgm:spPr/>
      <dgm:t>
        <a:bodyPr/>
        <a:lstStyle/>
        <a:p>
          <a:r>
            <a:rPr lang="en-GB"/>
            <a:t>All information can be accessed from one place, from any where in the care home.</a:t>
          </a:r>
          <a:endParaRPr lang="en-US"/>
        </a:p>
      </dgm:t>
    </dgm:pt>
    <dgm:pt modelId="{1EA6AFA5-0B10-4E1F-821C-856A35F9F51B}" type="parTrans" cxnId="{5CD9F990-ABB5-4ED7-89F7-98F77FF35F62}">
      <dgm:prSet/>
      <dgm:spPr/>
      <dgm:t>
        <a:bodyPr/>
        <a:lstStyle/>
        <a:p>
          <a:endParaRPr lang="en-US"/>
        </a:p>
      </dgm:t>
    </dgm:pt>
    <dgm:pt modelId="{EA496233-6763-4E97-8F6C-EECC93691977}" type="sibTrans" cxnId="{5CD9F990-ABB5-4ED7-89F7-98F77FF35F62}">
      <dgm:prSet/>
      <dgm:spPr/>
      <dgm:t>
        <a:bodyPr/>
        <a:lstStyle/>
        <a:p>
          <a:endParaRPr lang="en-US"/>
        </a:p>
      </dgm:t>
    </dgm:pt>
    <dgm:pt modelId="{DD1CB97B-5ED2-4774-90C7-022C93C33F77}" type="pres">
      <dgm:prSet presAssocID="{4AFFDE57-E173-403C-9C97-E3FF1CF834AA}" presName="linear" presStyleCnt="0">
        <dgm:presLayoutVars>
          <dgm:animLvl val="lvl"/>
          <dgm:resizeHandles val="exact"/>
        </dgm:presLayoutVars>
      </dgm:prSet>
      <dgm:spPr/>
    </dgm:pt>
    <dgm:pt modelId="{D2DF55C5-DB93-420C-8F92-9EEBDEBBF85E}" type="pres">
      <dgm:prSet presAssocID="{058D15EF-DD77-4816-9B77-EE178289B587}" presName="parentText" presStyleLbl="node1" presStyleIdx="0" presStyleCnt="4">
        <dgm:presLayoutVars>
          <dgm:chMax val="0"/>
          <dgm:bulletEnabled val="1"/>
        </dgm:presLayoutVars>
      </dgm:prSet>
      <dgm:spPr/>
    </dgm:pt>
    <dgm:pt modelId="{F807BFFB-C7E2-438C-AF51-BA87024E2B77}" type="pres">
      <dgm:prSet presAssocID="{0AC0F444-B643-4C0F-87A2-C7EB411D2190}" presName="spacer" presStyleCnt="0"/>
      <dgm:spPr/>
    </dgm:pt>
    <dgm:pt modelId="{7607CE82-49BD-45FD-A9F7-9A1492ADA592}" type="pres">
      <dgm:prSet presAssocID="{C2DB6C8C-31D2-4615-88FD-26760CB9A9DE}" presName="parentText" presStyleLbl="node1" presStyleIdx="1" presStyleCnt="4">
        <dgm:presLayoutVars>
          <dgm:chMax val="0"/>
          <dgm:bulletEnabled val="1"/>
        </dgm:presLayoutVars>
      </dgm:prSet>
      <dgm:spPr/>
    </dgm:pt>
    <dgm:pt modelId="{CE141751-221B-4543-A9E7-BE141AC5A717}" type="pres">
      <dgm:prSet presAssocID="{A98E10E3-7779-437B-8FF2-BAF76741EBB1}" presName="spacer" presStyleCnt="0"/>
      <dgm:spPr/>
    </dgm:pt>
    <dgm:pt modelId="{F1FBC615-40E0-4064-B150-C228C9833BB2}" type="pres">
      <dgm:prSet presAssocID="{19E40EF5-1FC1-403A-8051-AD12C2CA7CE4}" presName="parentText" presStyleLbl="node1" presStyleIdx="2" presStyleCnt="4">
        <dgm:presLayoutVars>
          <dgm:chMax val="0"/>
          <dgm:bulletEnabled val="1"/>
        </dgm:presLayoutVars>
      </dgm:prSet>
      <dgm:spPr/>
    </dgm:pt>
    <dgm:pt modelId="{75A8EB1E-6287-40C8-BDFC-3CB607365BB9}" type="pres">
      <dgm:prSet presAssocID="{594503B4-E3DE-4728-BB61-B461005DB7CF}" presName="spacer" presStyleCnt="0"/>
      <dgm:spPr/>
    </dgm:pt>
    <dgm:pt modelId="{F7801400-7049-4B45-91A3-436BB790A352}" type="pres">
      <dgm:prSet presAssocID="{C68CA4B5-98CF-45EF-B553-0C28BF1D2D50}" presName="parentText" presStyleLbl="node1" presStyleIdx="3" presStyleCnt="4">
        <dgm:presLayoutVars>
          <dgm:chMax val="0"/>
          <dgm:bulletEnabled val="1"/>
        </dgm:presLayoutVars>
      </dgm:prSet>
      <dgm:spPr/>
    </dgm:pt>
  </dgm:ptLst>
  <dgm:cxnLst>
    <dgm:cxn modelId="{CC432320-9D6A-45E5-B40F-BE8BC7259DA5}" type="presOf" srcId="{4AFFDE57-E173-403C-9C97-E3FF1CF834AA}" destId="{DD1CB97B-5ED2-4774-90C7-022C93C33F77}" srcOrd="0" destOrd="0" presId="urn:microsoft.com/office/officeart/2005/8/layout/vList2"/>
    <dgm:cxn modelId="{3CC47C73-4772-4A14-9E30-69C9A4DFD4BC}" srcId="{4AFFDE57-E173-403C-9C97-E3FF1CF834AA}" destId="{19E40EF5-1FC1-403A-8051-AD12C2CA7CE4}" srcOrd="2" destOrd="0" parTransId="{20C3D8B8-71A9-4F91-8FA3-91930CD5B3C9}" sibTransId="{594503B4-E3DE-4728-BB61-B461005DB7CF}"/>
    <dgm:cxn modelId="{29846075-2A3A-453E-8C4D-2FA1F80CE862}" type="presOf" srcId="{058D15EF-DD77-4816-9B77-EE178289B587}" destId="{D2DF55C5-DB93-420C-8F92-9EEBDEBBF85E}" srcOrd="0" destOrd="0" presId="urn:microsoft.com/office/officeart/2005/8/layout/vList2"/>
    <dgm:cxn modelId="{C32F9356-F03D-42CB-9AB8-CCDD2D5519BE}" type="presOf" srcId="{C2DB6C8C-31D2-4615-88FD-26760CB9A9DE}" destId="{7607CE82-49BD-45FD-A9F7-9A1492ADA592}" srcOrd="0" destOrd="0" presId="urn:microsoft.com/office/officeart/2005/8/layout/vList2"/>
    <dgm:cxn modelId="{956B937F-5752-42D4-960F-2387AFEE08CD}" type="presOf" srcId="{19E40EF5-1FC1-403A-8051-AD12C2CA7CE4}" destId="{F1FBC615-40E0-4064-B150-C228C9833BB2}" srcOrd="0" destOrd="0" presId="urn:microsoft.com/office/officeart/2005/8/layout/vList2"/>
    <dgm:cxn modelId="{F0861588-B516-4471-AC33-C19790789BE2}" type="presOf" srcId="{C68CA4B5-98CF-45EF-B553-0C28BF1D2D50}" destId="{F7801400-7049-4B45-91A3-436BB790A352}" srcOrd="0" destOrd="0" presId="urn:microsoft.com/office/officeart/2005/8/layout/vList2"/>
    <dgm:cxn modelId="{8F8C3A8F-D300-43BE-BA10-366750922240}" srcId="{4AFFDE57-E173-403C-9C97-E3FF1CF834AA}" destId="{C2DB6C8C-31D2-4615-88FD-26760CB9A9DE}" srcOrd="1" destOrd="0" parTransId="{773FB7ED-202F-47CE-A01A-2EBBC109AA13}" sibTransId="{A98E10E3-7779-437B-8FF2-BAF76741EBB1}"/>
    <dgm:cxn modelId="{5CD9F990-ABB5-4ED7-89F7-98F77FF35F62}" srcId="{4AFFDE57-E173-403C-9C97-E3FF1CF834AA}" destId="{C68CA4B5-98CF-45EF-B553-0C28BF1D2D50}" srcOrd="3" destOrd="0" parTransId="{1EA6AFA5-0B10-4E1F-821C-856A35F9F51B}" sibTransId="{EA496233-6763-4E97-8F6C-EECC93691977}"/>
    <dgm:cxn modelId="{8F1F46D2-E32A-43B2-AA3A-149C2A2E20AC}" srcId="{4AFFDE57-E173-403C-9C97-E3FF1CF834AA}" destId="{058D15EF-DD77-4816-9B77-EE178289B587}" srcOrd="0" destOrd="0" parTransId="{2C6BB525-D511-4179-8251-0038D74DF4A1}" sibTransId="{0AC0F444-B643-4C0F-87A2-C7EB411D2190}"/>
    <dgm:cxn modelId="{3CD9888F-C1DE-4771-AA42-E08D76401047}" type="presParOf" srcId="{DD1CB97B-5ED2-4774-90C7-022C93C33F77}" destId="{D2DF55C5-DB93-420C-8F92-9EEBDEBBF85E}" srcOrd="0" destOrd="0" presId="urn:microsoft.com/office/officeart/2005/8/layout/vList2"/>
    <dgm:cxn modelId="{DB87590C-A648-4BF9-B798-9F9BC409AFEB}" type="presParOf" srcId="{DD1CB97B-5ED2-4774-90C7-022C93C33F77}" destId="{F807BFFB-C7E2-438C-AF51-BA87024E2B77}" srcOrd="1" destOrd="0" presId="urn:microsoft.com/office/officeart/2005/8/layout/vList2"/>
    <dgm:cxn modelId="{69C63997-5153-477B-B7CC-A6FBA6F335D4}" type="presParOf" srcId="{DD1CB97B-5ED2-4774-90C7-022C93C33F77}" destId="{7607CE82-49BD-45FD-A9F7-9A1492ADA592}" srcOrd="2" destOrd="0" presId="urn:microsoft.com/office/officeart/2005/8/layout/vList2"/>
    <dgm:cxn modelId="{B0CAD49B-E116-48B8-8F95-FE31113ED55C}" type="presParOf" srcId="{DD1CB97B-5ED2-4774-90C7-022C93C33F77}" destId="{CE141751-221B-4543-A9E7-BE141AC5A717}" srcOrd="3" destOrd="0" presId="urn:microsoft.com/office/officeart/2005/8/layout/vList2"/>
    <dgm:cxn modelId="{7E3C0C35-F354-407B-B61B-F0F8D2FE5D96}" type="presParOf" srcId="{DD1CB97B-5ED2-4774-90C7-022C93C33F77}" destId="{F1FBC615-40E0-4064-B150-C228C9833BB2}" srcOrd="4" destOrd="0" presId="urn:microsoft.com/office/officeart/2005/8/layout/vList2"/>
    <dgm:cxn modelId="{DCE21053-7677-4038-AC61-3FA32E6D3D6B}" type="presParOf" srcId="{DD1CB97B-5ED2-4774-90C7-022C93C33F77}" destId="{75A8EB1E-6287-40C8-BDFC-3CB607365BB9}" srcOrd="5" destOrd="0" presId="urn:microsoft.com/office/officeart/2005/8/layout/vList2"/>
    <dgm:cxn modelId="{5CEF653B-BB30-4A7F-9090-C561E7F84C78}" type="presParOf" srcId="{DD1CB97B-5ED2-4774-90C7-022C93C33F77}" destId="{F7801400-7049-4B45-91A3-436BB790A352}" srcOrd="6" destOrd="0" presId="urn:microsoft.com/office/officeart/2005/8/layout/vList2"/>
  </dgm:cxnLst>
  <dgm:bg/>
  <dgm:whole/>
  <dgm:extLst>
    <a:ext uri="http://schemas.microsoft.com/office/drawing/2008/diagram">
      <dsp:dataModelExt xmlns:dsp="http://schemas.microsoft.com/office/drawing/2008/diagram" relId="rId6" minVer="http://schemas.openxmlformats.org/drawingml/2006/diagram"/>
    </a:ext>
  </dgm:extLst>
</dgm:dataModel>
</file>

<file path=ppt/diagrams/data9.xml><?xml version="1.0" encoding="utf-8"?>
<dgm:dataModel xmlns:dgm="http://schemas.openxmlformats.org/drawingml/2006/diagram" xmlns:a="http://schemas.openxmlformats.org/drawingml/2006/main">
  <dgm:ptLst>
    <dgm:pt modelId="{E8C3969A-7095-4FEB-930B-BDB905FE6FBA}" type="doc">
      <dgm:prSet loTypeId="urn:microsoft.com/office/officeart/2005/8/layout/vList2" loCatId="list" qsTypeId="urn:microsoft.com/office/officeart/2005/8/quickstyle/simple4" qsCatId="simple" csTypeId="urn:microsoft.com/office/officeart/2005/8/colors/colorful5" csCatId="colorful" phldr="1"/>
      <dgm:spPr/>
      <dgm:t>
        <a:bodyPr/>
        <a:lstStyle/>
        <a:p>
          <a:endParaRPr lang="en-US"/>
        </a:p>
      </dgm:t>
    </dgm:pt>
    <dgm:pt modelId="{C9644B02-AB74-4CF8-96D8-A2D06D8D31E3}">
      <dgm:prSet/>
      <dgm:spPr/>
      <dgm:t>
        <a:bodyPr/>
        <a:lstStyle/>
        <a:p>
          <a:pPr algn="l">
            <a:lnSpc>
              <a:spcPct val="90000"/>
            </a:lnSpc>
          </a:pPr>
          <a:r>
            <a:rPr lang="en-GB" sz="1800" dirty="0">
              <a:solidFill>
                <a:srgbClr val="FFFFFF"/>
              </a:solidFill>
              <a:latin typeface="Aptos" panose="020B0004020202020204"/>
              <a:ea typeface="+mn-ea"/>
              <a:cs typeface="+mn-cs"/>
            </a:rPr>
            <a:t>Communication will be improved by having all residents information in one place as mentioned earlier.</a:t>
          </a:r>
          <a:endParaRPr lang="en-US" sz="1800" dirty="0">
            <a:solidFill>
              <a:srgbClr val="FFFFFF"/>
            </a:solidFill>
            <a:latin typeface="Aptos" panose="020B0004020202020204"/>
            <a:ea typeface="+mn-ea"/>
            <a:cs typeface="+mn-cs"/>
          </a:endParaRPr>
        </a:p>
      </dgm:t>
    </dgm:pt>
    <dgm:pt modelId="{FE8EC140-069E-4B72-BF18-20FBEC7271BA}" type="parTrans" cxnId="{C1086342-E085-464A-BBCA-DC6689094345}">
      <dgm:prSet/>
      <dgm:spPr/>
      <dgm:t>
        <a:bodyPr/>
        <a:lstStyle/>
        <a:p>
          <a:endParaRPr lang="en-US"/>
        </a:p>
      </dgm:t>
    </dgm:pt>
    <dgm:pt modelId="{46B8C571-736F-41AE-AA1E-A0771E0D2020}" type="sibTrans" cxnId="{C1086342-E085-464A-BBCA-DC6689094345}">
      <dgm:prSet/>
      <dgm:spPr/>
      <dgm:t>
        <a:bodyPr/>
        <a:lstStyle/>
        <a:p>
          <a:endParaRPr lang="en-US"/>
        </a:p>
      </dgm:t>
    </dgm:pt>
    <dgm:pt modelId="{7A6D5710-7CA5-473B-83E0-0E9A81C06ED3}">
      <dgm:prSet/>
      <dgm:spPr/>
      <dgm:t>
        <a:bodyPr/>
        <a:lstStyle/>
        <a:p>
          <a:pPr algn="l">
            <a:lnSpc>
              <a:spcPct val="90000"/>
            </a:lnSpc>
          </a:pPr>
          <a:r>
            <a:rPr lang="en-GB" sz="1800" dirty="0">
              <a:solidFill>
                <a:srgbClr val="FFFFFF"/>
              </a:solidFill>
              <a:latin typeface="Aptos" panose="020B0004020202020204"/>
              <a:ea typeface="+mn-ea"/>
              <a:cs typeface="+mn-cs"/>
            </a:rPr>
            <a:t>Their will be less paperwork and same things will not be entered onto </a:t>
          </a:r>
          <a:r>
            <a:rPr lang="en-GB" sz="1800" dirty="0" err="1">
              <a:solidFill>
                <a:srgbClr val="FFFFFF"/>
              </a:solidFill>
              <a:latin typeface="Aptos" panose="020B0004020202020204"/>
              <a:ea typeface="+mn-ea"/>
              <a:cs typeface="+mn-cs"/>
            </a:rPr>
            <a:t>onedrive</a:t>
          </a:r>
          <a:r>
            <a:rPr lang="en-GB" sz="1800" dirty="0">
              <a:solidFill>
                <a:srgbClr val="FFFFFF"/>
              </a:solidFill>
              <a:latin typeface="Aptos" panose="020B0004020202020204"/>
              <a:ea typeface="+mn-ea"/>
              <a:cs typeface="+mn-cs"/>
            </a:rPr>
            <a:t>.</a:t>
          </a:r>
          <a:endParaRPr lang="en-US" sz="1800" dirty="0">
            <a:solidFill>
              <a:srgbClr val="FFFFFF"/>
            </a:solidFill>
            <a:latin typeface="Aptos" panose="020B0004020202020204"/>
            <a:ea typeface="+mn-ea"/>
            <a:cs typeface="+mn-cs"/>
          </a:endParaRPr>
        </a:p>
      </dgm:t>
    </dgm:pt>
    <dgm:pt modelId="{7ED568AC-01B7-47F0-ADF4-AF533AC8D814}" type="parTrans" cxnId="{6BDF1229-93A2-4E01-8007-E1444CABB851}">
      <dgm:prSet/>
      <dgm:spPr/>
      <dgm:t>
        <a:bodyPr/>
        <a:lstStyle/>
        <a:p>
          <a:endParaRPr lang="en-US"/>
        </a:p>
      </dgm:t>
    </dgm:pt>
    <dgm:pt modelId="{7FC87314-436B-4E63-8772-1CAEF06C244A}" type="sibTrans" cxnId="{6BDF1229-93A2-4E01-8007-E1444CABB851}">
      <dgm:prSet/>
      <dgm:spPr/>
      <dgm:t>
        <a:bodyPr/>
        <a:lstStyle/>
        <a:p>
          <a:endParaRPr lang="en-US"/>
        </a:p>
      </dgm:t>
    </dgm:pt>
    <dgm:pt modelId="{E3011BDA-7AB9-44C5-ABC8-65AC69B8CD99}">
      <dgm:prSet/>
      <dgm:spPr/>
      <dgm:t>
        <a:bodyPr/>
        <a:lstStyle/>
        <a:p>
          <a:pPr algn="l">
            <a:lnSpc>
              <a:spcPct val="90000"/>
            </a:lnSpc>
          </a:pPr>
          <a:r>
            <a:rPr lang="en-GB" sz="1800">
              <a:solidFill>
                <a:srgbClr val="FFFFFF"/>
              </a:solidFill>
              <a:latin typeface="Aptos" panose="020B0004020202020204"/>
              <a:ea typeface="+mn-ea"/>
              <a:cs typeface="+mn-cs"/>
            </a:rPr>
            <a:t>Less mistakes by staff.</a:t>
          </a:r>
          <a:endParaRPr lang="en-US" sz="1800">
            <a:solidFill>
              <a:srgbClr val="FFFFFF"/>
            </a:solidFill>
            <a:latin typeface="Aptos" panose="020B0004020202020204"/>
            <a:ea typeface="+mn-ea"/>
            <a:cs typeface="+mn-cs"/>
          </a:endParaRPr>
        </a:p>
      </dgm:t>
    </dgm:pt>
    <dgm:pt modelId="{FF161966-E6C9-411B-85A5-5399B6E6D3B2}" type="parTrans" cxnId="{B8D0AD93-41FE-4921-9A58-2E88DF48BC9F}">
      <dgm:prSet/>
      <dgm:spPr/>
      <dgm:t>
        <a:bodyPr/>
        <a:lstStyle/>
        <a:p>
          <a:endParaRPr lang="en-US"/>
        </a:p>
      </dgm:t>
    </dgm:pt>
    <dgm:pt modelId="{C9AFC9C1-B005-4CCE-8426-B04F010D4E17}" type="sibTrans" cxnId="{B8D0AD93-41FE-4921-9A58-2E88DF48BC9F}">
      <dgm:prSet/>
      <dgm:spPr/>
      <dgm:t>
        <a:bodyPr/>
        <a:lstStyle/>
        <a:p>
          <a:endParaRPr lang="en-US"/>
        </a:p>
      </dgm:t>
    </dgm:pt>
    <dgm:pt modelId="{C8B900E2-8DFE-42EB-8A41-71562A54E0B6}">
      <dgm:prSet/>
      <dgm:spPr/>
      <dgm:t>
        <a:bodyPr/>
        <a:lstStyle/>
        <a:p>
          <a:pPr algn="l">
            <a:lnSpc>
              <a:spcPct val="90000"/>
            </a:lnSpc>
          </a:pPr>
          <a:r>
            <a:rPr lang="en-GB" sz="1800" dirty="0" err="1">
              <a:solidFill>
                <a:srgbClr val="FFFFFF"/>
              </a:solidFill>
              <a:latin typeface="Aptos" panose="020B0004020202020204"/>
              <a:ea typeface="+mn-ea"/>
              <a:cs typeface="+mn-cs"/>
            </a:rPr>
            <a:t>Onedrive</a:t>
          </a:r>
          <a:r>
            <a:rPr lang="en-GB" sz="1800" dirty="0">
              <a:solidFill>
                <a:srgbClr val="FFFFFF"/>
              </a:solidFill>
              <a:latin typeface="Aptos" panose="020B0004020202020204"/>
              <a:ea typeface="+mn-ea"/>
              <a:cs typeface="+mn-cs"/>
            </a:rPr>
            <a:t> can be used with </a:t>
          </a:r>
          <a:r>
            <a:rPr lang="en-GB" sz="1800" dirty="0" err="1">
              <a:solidFill>
                <a:srgbClr val="FFFFFF"/>
              </a:solidFill>
              <a:latin typeface="Aptos" panose="020B0004020202020204"/>
              <a:ea typeface="+mn-ea"/>
              <a:cs typeface="+mn-cs"/>
            </a:rPr>
            <a:t>microsoft</a:t>
          </a:r>
          <a:r>
            <a:rPr lang="en-GB" sz="1800" dirty="0">
              <a:solidFill>
                <a:srgbClr val="FFFFFF"/>
              </a:solidFill>
              <a:latin typeface="Aptos" panose="020B0004020202020204"/>
              <a:ea typeface="+mn-ea"/>
              <a:cs typeface="+mn-cs"/>
            </a:rPr>
            <a:t> teams so staff can discuss anything they are not sure about, such as residents care plan or any changes to that.</a:t>
          </a:r>
          <a:endParaRPr lang="en-US" sz="1800" dirty="0">
            <a:solidFill>
              <a:srgbClr val="FFFFFF"/>
            </a:solidFill>
            <a:latin typeface="Aptos" panose="020B0004020202020204"/>
            <a:ea typeface="+mn-ea"/>
            <a:cs typeface="+mn-cs"/>
          </a:endParaRPr>
        </a:p>
      </dgm:t>
    </dgm:pt>
    <dgm:pt modelId="{9FECE001-A755-4CBE-9D60-699BA69DBF28}" type="parTrans" cxnId="{2771D29C-4715-46D3-8A9F-534460086E05}">
      <dgm:prSet/>
      <dgm:spPr/>
      <dgm:t>
        <a:bodyPr/>
        <a:lstStyle/>
        <a:p>
          <a:endParaRPr lang="en-US"/>
        </a:p>
      </dgm:t>
    </dgm:pt>
    <dgm:pt modelId="{2ECF628A-2B36-4DB8-A499-F62B8C1D20CD}" type="sibTrans" cxnId="{2771D29C-4715-46D3-8A9F-534460086E05}">
      <dgm:prSet/>
      <dgm:spPr/>
      <dgm:t>
        <a:bodyPr/>
        <a:lstStyle/>
        <a:p>
          <a:endParaRPr lang="en-US"/>
        </a:p>
      </dgm:t>
    </dgm:pt>
    <dgm:pt modelId="{C6CF9722-DF75-475D-8BBE-919B5B7F6AB2}">
      <dgm:prSet/>
      <dgm:spPr/>
      <dgm:t>
        <a:bodyPr/>
        <a:lstStyle/>
        <a:p>
          <a:pPr algn="l" rtl="0">
            <a:lnSpc>
              <a:spcPct val="90000"/>
            </a:lnSpc>
          </a:pPr>
          <a:r>
            <a:rPr lang="en-GB" sz="1800" dirty="0">
              <a:solidFill>
                <a:srgbClr val="FFFFFF"/>
              </a:solidFill>
              <a:latin typeface="Aptos" panose="020B0004020202020204"/>
              <a:ea typeface="+mn-ea"/>
              <a:cs typeface="+mn-cs"/>
            </a:rPr>
            <a:t>Does not require care staff to be face to face, as everything can be recorded and viewed in one place, thus saving travelling time between 2 buildings in the care </a:t>
          </a:r>
          <a:r>
            <a:rPr lang="en-GB" sz="1800">
              <a:solidFill>
                <a:srgbClr val="FFFFFF"/>
              </a:solidFill>
              <a:latin typeface="Aptos" panose="020B0004020202020204"/>
              <a:ea typeface="+mn-ea"/>
              <a:cs typeface="+mn-cs"/>
            </a:rPr>
            <a:t>home.</a:t>
          </a:r>
          <a:endParaRPr lang="en-US" sz="1800">
            <a:solidFill>
              <a:srgbClr val="FFFFFF"/>
            </a:solidFill>
            <a:latin typeface="Aptos" panose="020B0004020202020204"/>
            <a:ea typeface="+mn-ea"/>
            <a:cs typeface="+mn-cs"/>
          </a:endParaRPr>
        </a:p>
      </dgm:t>
    </dgm:pt>
    <dgm:pt modelId="{3A7979D5-36AF-49E1-84C6-E2FC1B1E9BF2}" type="parTrans" cxnId="{43A2E2F6-1C3A-42C1-AF5E-108E0E147039}">
      <dgm:prSet/>
      <dgm:spPr/>
      <dgm:t>
        <a:bodyPr/>
        <a:lstStyle/>
        <a:p>
          <a:endParaRPr lang="en-US"/>
        </a:p>
      </dgm:t>
    </dgm:pt>
    <dgm:pt modelId="{ED56D52B-6666-4932-83A0-FAC0421DF38C}" type="sibTrans" cxnId="{43A2E2F6-1C3A-42C1-AF5E-108E0E147039}">
      <dgm:prSet/>
      <dgm:spPr/>
      <dgm:t>
        <a:bodyPr/>
        <a:lstStyle/>
        <a:p>
          <a:endParaRPr lang="en-US"/>
        </a:p>
      </dgm:t>
    </dgm:pt>
    <dgm:pt modelId="{31A2F1CC-EE86-48A6-96F3-B8DF69F91FF9}" type="pres">
      <dgm:prSet presAssocID="{E8C3969A-7095-4FEB-930B-BDB905FE6FBA}" presName="linear" presStyleCnt="0">
        <dgm:presLayoutVars>
          <dgm:animLvl val="lvl"/>
          <dgm:resizeHandles val="exact"/>
        </dgm:presLayoutVars>
      </dgm:prSet>
      <dgm:spPr/>
    </dgm:pt>
    <dgm:pt modelId="{E794C710-5BDF-487F-A005-7B4329AD4A40}" type="pres">
      <dgm:prSet presAssocID="{C9644B02-AB74-4CF8-96D8-A2D06D8D31E3}" presName="parentText" presStyleLbl="node1" presStyleIdx="0" presStyleCnt="5">
        <dgm:presLayoutVars>
          <dgm:chMax val="0"/>
          <dgm:bulletEnabled val="1"/>
        </dgm:presLayoutVars>
      </dgm:prSet>
      <dgm:spPr/>
    </dgm:pt>
    <dgm:pt modelId="{22EA34AA-29B4-4FF3-A37F-FBF62E58C5A3}" type="pres">
      <dgm:prSet presAssocID="{46B8C571-736F-41AE-AA1E-A0771E0D2020}" presName="spacer" presStyleCnt="0"/>
      <dgm:spPr/>
    </dgm:pt>
    <dgm:pt modelId="{E60ABE12-2EE0-4851-98AA-8C1E0ABA8CC1}" type="pres">
      <dgm:prSet presAssocID="{7A6D5710-7CA5-473B-83E0-0E9A81C06ED3}" presName="parentText" presStyleLbl="node1" presStyleIdx="1" presStyleCnt="5">
        <dgm:presLayoutVars>
          <dgm:chMax val="0"/>
          <dgm:bulletEnabled val="1"/>
        </dgm:presLayoutVars>
      </dgm:prSet>
      <dgm:spPr/>
    </dgm:pt>
    <dgm:pt modelId="{FB888C3D-FF4F-430A-91FE-295E49BC7210}" type="pres">
      <dgm:prSet presAssocID="{7FC87314-436B-4E63-8772-1CAEF06C244A}" presName="spacer" presStyleCnt="0"/>
      <dgm:spPr/>
    </dgm:pt>
    <dgm:pt modelId="{D15C28D4-0D45-4A4F-8897-742D31869C4B}" type="pres">
      <dgm:prSet presAssocID="{E3011BDA-7AB9-44C5-ABC8-65AC69B8CD99}" presName="parentText" presStyleLbl="node1" presStyleIdx="2" presStyleCnt="5">
        <dgm:presLayoutVars>
          <dgm:chMax val="0"/>
          <dgm:bulletEnabled val="1"/>
        </dgm:presLayoutVars>
      </dgm:prSet>
      <dgm:spPr/>
    </dgm:pt>
    <dgm:pt modelId="{178CDA7C-3C3A-48B4-BEDE-12C4D9A67E23}" type="pres">
      <dgm:prSet presAssocID="{C9AFC9C1-B005-4CCE-8426-B04F010D4E17}" presName="spacer" presStyleCnt="0"/>
      <dgm:spPr/>
    </dgm:pt>
    <dgm:pt modelId="{06B0DAEE-67CC-403C-BAC8-E393545E2D22}" type="pres">
      <dgm:prSet presAssocID="{C8B900E2-8DFE-42EB-8A41-71562A54E0B6}" presName="parentText" presStyleLbl="node1" presStyleIdx="3" presStyleCnt="5">
        <dgm:presLayoutVars>
          <dgm:chMax val="0"/>
          <dgm:bulletEnabled val="1"/>
        </dgm:presLayoutVars>
      </dgm:prSet>
      <dgm:spPr/>
    </dgm:pt>
    <dgm:pt modelId="{8A0F648D-849A-4EA8-9A1A-9B6177930875}" type="pres">
      <dgm:prSet presAssocID="{2ECF628A-2B36-4DB8-A499-F62B8C1D20CD}" presName="spacer" presStyleCnt="0"/>
      <dgm:spPr/>
    </dgm:pt>
    <dgm:pt modelId="{BEBBB51B-EAEF-49C1-AC4F-ACB51F414B0D}" type="pres">
      <dgm:prSet presAssocID="{C6CF9722-DF75-475D-8BBE-919B5B7F6AB2}" presName="parentText" presStyleLbl="node1" presStyleIdx="4" presStyleCnt="5">
        <dgm:presLayoutVars>
          <dgm:chMax val="0"/>
          <dgm:bulletEnabled val="1"/>
        </dgm:presLayoutVars>
      </dgm:prSet>
      <dgm:spPr/>
    </dgm:pt>
  </dgm:ptLst>
  <dgm:cxnLst>
    <dgm:cxn modelId="{461F4519-A327-4105-BE30-F955C58338DB}" type="presOf" srcId="{E3011BDA-7AB9-44C5-ABC8-65AC69B8CD99}" destId="{D15C28D4-0D45-4A4F-8897-742D31869C4B}" srcOrd="0" destOrd="0" presId="urn:microsoft.com/office/officeart/2005/8/layout/vList2"/>
    <dgm:cxn modelId="{6BDF1229-93A2-4E01-8007-E1444CABB851}" srcId="{E8C3969A-7095-4FEB-930B-BDB905FE6FBA}" destId="{7A6D5710-7CA5-473B-83E0-0E9A81C06ED3}" srcOrd="1" destOrd="0" parTransId="{7ED568AC-01B7-47F0-ADF4-AF533AC8D814}" sibTransId="{7FC87314-436B-4E63-8772-1CAEF06C244A}"/>
    <dgm:cxn modelId="{C8C2D33B-CECC-4148-8521-25A1C3AD49CA}" type="presOf" srcId="{C9644B02-AB74-4CF8-96D8-A2D06D8D31E3}" destId="{E794C710-5BDF-487F-A005-7B4329AD4A40}" srcOrd="0" destOrd="0" presId="urn:microsoft.com/office/officeart/2005/8/layout/vList2"/>
    <dgm:cxn modelId="{C1086342-E085-464A-BBCA-DC6689094345}" srcId="{E8C3969A-7095-4FEB-930B-BDB905FE6FBA}" destId="{C9644B02-AB74-4CF8-96D8-A2D06D8D31E3}" srcOrd="0" destOrd="0" parTransId="{FE8EC140-069E-4B72-BF18-20FBEC7271BA}" sibTransId="{46B8C571-736F-41AE-AA1E-A0771E0D2020}"/>
    <dgm:cxn modelId="{5A81B459-CE61-496C-833A-816D67B2D3F7}" type="presOf" srcId="{C6CF9722-DF75-475D-8BBE-919B5B7F6AB2}" destId="{BEBBB51B-EAEF-49C1-AC4F-ACB51F414B0D}" srcOrd="0" destOrd="0" presId="urn:microsoft.com/office/officeart/2005/8/layout/vList2"/>
    <dgm:cxn modelId="{B8D0AD93-41FE-4921-9A58-2E88DF48BC9F}" srcId="{E8C3969A-7095-4FEB-930B-BDB905FE6FBA}" destId="{E3011BDA-7AB9-44C5-ABC8-65AC69B8CD99}" srcOrd="2" destOrd="0" parTransId="{FF161966-E6C9-411B-85A5-5399B6E6D3B2}" sibTransId="{C9AFC9C1-B005-4CCE-8426-B04F010D4E17}"/>
    <dgm:cxn modelId="{2771D29C-4715-46D3-8A9F-534460086E05}" srcId="{E8C3969A-7095-4FEB-930B-BDB905FE6FBA}" destId="{C8B900E2-8DFE-42EB-8A41-71562A54E0B6}" srcOrd="3" destOrd="0" parTransId="{9FECE001-A755-4CBE-9D60-699BA69DBF28}" sibTransId="{2ECF628A-2B36-4DB8-A499-F62B8C1D20CD}"/>
    <dgm:cxn modelId="{3DC671CF-2158-433C-9421-E0E97870EC57}" type="presOf" srcId="{7A6D5710-7CA5-473B-83E0-0E9A81C06ED3}" destId="{E60ABE12-2EE0-4851-98AA-8C1E0ABA8CC1}" srcOrd="0" destOrd="0" presId="urn:microsoft.com/office/officeart/2005/8/layout/vList2"/>
    <dgm:cxn modelId="{B1FAA8D5-4CF9-407C-9CE4-2013C5E5B7E3}" type="presOf" srcId="{C8B900E2-8DFE-42EB-8A41-71562A54E0B6}" destId="{06B0DAEE-67CC-403C-BAC8-E393545E2D22}" srcOrd="0" destOrd="0" presId="urn:microsoft.com/office/officeart/2005/8/layout/vList2"/>
    <dgm:cxn modelId="{9F4735EE-5A7D-4334-B905-289BFAF4F238}" type="presOf" srcId="{E8C3969A-7095-4FEB-930B-BDB905FE6FBA}" destId="{31A2F1CC-EE86-48A6-96F3-B8DF69F91FF9}" srcOrd="0" destOrd="0" presId="urn:microsoft.com/office/officeart/2005/8/layout/vList2"/>
    <dgm:cxn modelId="{43A2E2F6-1C3A-42C1-AF5E-108E0E147039}" srcId="{E8C3969A-7095-4FEB-930B-BDB905FE6FBA}" destId="{C6CF9722-DF75-475D-8BBE-919B5B7F6AB2}" srcOrd="4" destOrd="0" parTransId="{3A7979D5-36AF-49E1-84C6-E2FC1B1E9BF2}" sibTransId="{ED56D52B-6666-4932-83A0-FAC0421DF38C}"/>
    <dgm:cxn modelId="{A022F478-BE0D-4A8C-AFB7-129882DABF91}" type="presParOf" srcId="{31A2F1CC-EE86-48A6-96F3-B8DF69F91FF9}" destId="{E794C710-5BDF-487F-A005-7B4329AD4A40}" srcOrd="0" destOrd="0" presId="urn:microsoft.com/office/officeart/2005/8/layout/vList2"/>
    <dgm:cxn modelId="{B9A53DC8-2FC5-4AC0-805C-B7BD129CCB6C}" type="presParOf" srcId="{31A2F1CC-EE86-48A6-96F3-B8DF69F91FF9}" destId="{22EA34AA-29B4-4FF3-A37F-FBF62E58C5A3}" srcOrd="1" destOrd="0" presId="urn:microsoft.com/office/officeart/2005/8/layout/vList2"/>
    <dgm:cxn modelId="{DE5539AA-4525-4786-B815-0DC561C6E5F0}" type="presParOf" srcId="{31A2F1CC-EE86-48A6-96F3-B8DF69F91FF9}" destId="{E60ABE12-2EE0-4851-98AA-8C1E0ABA8CC1}" srcOrd="2" destOrd="0" presId="urn:microsoft.com/office/officeart/2005/8/layout/vList2"/>
    <dgm:cxn modelId="{C1326418-3C90-4229-95C7-93084368E48D}" type="presParOf" srcId="{31A2F1CC-EE86-48A6-96F3-B8DF69F91FF9}" destId="{FB888C3D-FF4F-430A-91FE-295E49BC7210}" srcOrd="3" destOrd="0" presId="urn:microsoft.com/office/officeart/2005/8/layout/vList2"/>
    <dgm:cxn modelId="{1410B64D-101F-4927-A332-FFC5943D2173}" type="presParOf" srcId="{31A2F1CC-EE86-48A6-96F3-B8DF69F91FF9}" destId="{D15C28D4-0D45-4A4F-8897-742D31869C4B}" srcOrd="4" destOrd="0" presId="urn:microsoft.com/office/officeart/2005/8/layout/vList2"/>
    <dgm:cxn modelId="{369C4681-ED63-40C4-B640-38364127E4B0}" type="presParOf" srcId="{31A2F1CC-EE86-48A6-96F3-B8DF69F91FF9}" destId="{178CDA7C-3C3A-48B4-BEDE-12C4D9A67E23}" srcOrd="5" destOrd="0" presId="urn:microsoft.com/office/officeart/2005/8/layout/vList2"/>
    <dgm:cxn modelId="{463E643C-D00B-417A-8915-D14DD6357D7E}" type="presParOf" srcId="{31A2F1CC-EE86-48A6-96F3-B8DF69F91FF9}" destId="{06B0DAEE-67CC-403C-BAC8-E393545E2D22}" srcOrd="6" destOrd="0" presId="urn:microsoft.com/office/officeart/2005/8/layout/vList2"/>
    <dgm:cxn modelId="{18A72D9F-AB44-4FA2-877E-DDB4EB7F564A}" type="presParOf" srcId="{31A2F1CC-EE86-48A6-96F3-B8DF69F91FF9}" destId="{8A0F648D-849A-4EA8-9A1A-9B6177930875}" srcOrd="7" destOrd="0" presId="urn:microsoft.com/office/officeart/2005/8/layout/vList2"/>
    <dgm:cxn modelId="{04304B79-9B8C-443E-997F-823A0829CA8C}" type="presParOf" srcId="{31A2F1CC-EE86-48A6-96F3-B8DF69F91FF9}" destId="{BEBBB51B-EAEF-49C1-AC4F-ACB51F414B0D}" srcOrd="8" destOrd="0" presId="urn:microsoft.com/office/officeart/2005/8/layout/vList2"/>
  </dgm:cxnLst>
  <dgm:bg/>
  <dgm:whole/>
  <dgm:extLst>
    <a:ext uri="http://schemas.microsoft.com/office/drawing/2008/diagram">
      <dsp:dataModelExt xmlns:dsp="http://schemas.microsoft.com/office/drawing/2008/diagram" relId="rId6" minVer="http://schemas.openxmlformats.org/drawingml/2006/diagram"/>
    </a:ext>
  </dgm:extLst>
</dgm:dataModel>
</file>

<file path=ppt/diagrams/data10.xml><?xml version="1.0" encoding="utf-8"?>
<dgm:dataModel xmlns:dgm="http://schemas.openxmlformats.org/drawingml/2006/diagram" xmlns:a="http://schemas.openxmlformats.org/drawingml/2006/main">
  <dgm:ptLst>
    <dgm:pt modelId="{B6851853-9437-47A5-AA6B-2BA642A0F3E1}" type="doc">
      <dgm:prSet loTypeId="urn:microsoft.com/office/officeart/2016/7/layout/RepeatingBendingProcessNew" loCatId="process" qsTypeId="urn:microsoft.com/office/officeart/2005/8/quickstyle/simple1" qsCatId="simple" csTypeId="urn:microsoft.com/office/officeart/2005/8/colors/colorful2" csCatId="colorful"/>
      <dgm:spPr/>
      <dgm:t>
        <a:bodyPr/>
        <a:lstStyle/>
        <a:p>
          <a:endParaRPr lang="en-US"/>
        </a:p>
      </dgm:t>
    </dgm:pt>
    <dgm:pt modelId="{D7EF70D7-21D6-4095-B1CA-20A18B4021FB}">
      <dgm:prSet/>
      <dgm:spPr/>
      <dgm:t>
        <a:bodyPr/>
        <a:lstStyle/>
        <a:p>
          <a:r>
            <a:rPr lang="en-GB"/>
            <a:t>It is best for secure file storage and sharing but may require additional storage from microsoft 365 in the future, when storage gets full.</a:t>
          </a:r>
          <a:endParaRPr lang="en-US"/>
        </a:p>
      </dgm:t>
    </dgm:pt>
    <dgm:pt modelId="{BEE4DE7A-B3EF-41C6-A0F9-03C501B111FC}" type="parTrans" cxnId="{F67D2891-3DBE-4C37-8F0E-5FB2A8502636}">
      <dgm:prSet/>
      <dgm:spPr/>
      <dgm:t>
        <a:bodyPr/>
        <a:lstStyle/>
        <a:p>
          <a:endParaRPr lang="en-US"/>
        </a:p>
      </dgm:t>
    </dgm:pt>
    <dgm:pt modelId="{2180619B-56AC-47B9-9257-D8DC91C16D82}" type="sibTrans" cxnId="{F67D2891-3DBE-4C37-8F0E-5FB2A8502636}">
      <dgm:prSet/>
      <dgm:spPr/>
      <dgm:t>
        <a:bodyPr/>
        <a:lstStyle/>
        <a:p>
          <a:endParaRPr lang="en-US"/>
        </a:p>
      </dgm:t>
    </dgm:pt>
    <dgm:pt modelId="{58098893-A72E-4012-A3D8-A1084D336026}">
      <dgm:prSet/>
      <dgm:spPr/>
      <dgm:t>
        <a:bodyPr/>
        <a:lstStyle/>
        <a:p>
          <a:r>
            <a:rPr lang="en-GB"/>
            <a:t>Their could be security breaches if the administrator permissions are not issued correctly.</a:t>
          </a:r>
          <a:endParaRPr lang="en-US"/>
        </a:p>
      </dgm:t>
    </dgm:pt>
    <dgm:pt modelId="{5D8D1F29-50DA-491F-9F53-F80BED598DAD}" type="parTrans" cxnId="{50054335-BF81-4C9C-8BA9-BF4B607B138A}">
      <dgm:prSet/>
      <dgm:spPr/>
      <dgm:t>
        <a:bodyPr/>
        <a:lstStyle/>
        <a:p>
          <a:endParaRPr lang="en-US"/>
        </a:p>
      </dgm:t>
    </dgm:pt>
    <dgm:pt modelId="{8B3B16AE-C09F-4302-9B60-873AA0B4034C}" type="sibTrans" cxnId="{50054335-BF81-4C9C-8BA9-BF4B607B138A}">
      <dgm:prSet/>
      <dgm:spPr/>
      <dgm:t>
        <a:bodyPr/>
        <a:lstStyle/>
        <a:p>
          <a:endParaRPr lang="en-US"/>
        </a:p>
      </dgm:t>
    </dgm:pt>
    <dgm:pt modelId="{6E86711D-6879-4962-9071-82B2EEB39B87}">
      <dgm:prSet/>
      <dgm:spPr/>
      <dgm:t>
        <a:bodyPr/>
        <a:lstStyle/>
        <a:p>
          <a:r>
            <a:rPr lang="en-GB"/>
            <a:t>Anyone could access confidential and private information.</a:t>
          </a:r>
          <a:endParaRPr lang="en-US"/>
        </a:p>
      </dgm:t>
    </dgm:pt>
    <dgm:pt modelId="{D926F392-649E-463D-BC6C-99C59ED19180}" type="parTrans" cxnId="{EC84FC28-F05B-4E9B-9431-E35BA88C4F48}">
      <dgm:prSet/>
      <dgm:spPr/>
      <dgm:t>
        <a:bodyPr/>
        <a:lstStyle/>
        <a:p>
          <a:endParaRPr lang="en-US"/>
        </a:p>
      </dgm:t>
    </dgm:pt>
    <dgm:pt modelId="{A1AF5D91-9B4A-4A06-A4E2-D956A79D4344}" type="sibTrans" cxnId="{EC84FC28-F05B-4E9B-9431-E35BA88C4F48}">
      <dgm:prSet/>
      <dgm:spPr/>
      <dgm:t>
        <a:bodyPr/>
        <a:lstStyle/>
        <a:p>
          <a:endParaRPr lang="en-US"/>
        </a:p>
      </dgm:t>
    </dgm:pt>
    <dgm:pt modelId="{08949E0D-8D5B-4FB1-B7E5-309C3B70C579}">
      <dgm:prSet/>
      <dgm:spPr/>
      <dgm:t>
        <a:bodyPr/>
        <a:lstStyle/>
        <a:p>
          <a:r>
            <a:rPr lang="en-GB"/>
            <a:t>Riverdale care home may have poor internet connections between both buildings, which can affect onedrive and information may not be to be stored. Good internet connection is a must.</a:t>
          </a:r>
          <a:endParaRPr lang="en-US"/>
        </a:p>
      </dgm:t>
    </dgm:pt>
    <dgm:pt modelId="{495E6253-ECDD-4248-9304-2752EFEED168}" type="parTrans" cxnId="{F484EDF4-4647-4290-BAEB-ACBE1B5D2F52}">
      <dgm:prSet/>
      <dgm:spPr/>
      <dgm:t>
        <a:bodyPr/>
        <a:lstStyle/>
        <a:p>
          <a:endParaRPr lang="en-US"/>
        </a:p>
      </dgm:t>
    </dgm:pt>
    <dgm:pt modelId="{22843C50-8777-4291-AB44-8881BBE7EB1E}" type="sibTrans" cxnId="{F484EDF4-4647-4290-BAEB-ACBE1B5D2F52}">
      <dgm:prSet/>
      <dgm:spPr/>
      <dgm:t>
        <a:bodyPr/>
        <a:lstStyle/>
        <a:p>
          <a:endParaRPr lang="en-US"/>
        </a:p>
      </dgm:t>
    </dgm:pt>
    <dgm:pt modelId="{4EBA040F-8807-488F-BB1C-1DB9CADE4A8E}">
      <dgm:prSet/>
      <dgm:spPr/>
      <dgm:t>
        <a:bodyPr/>
        <a:lstStyle/>
        <a:p>
          <a:r>
            <a:rPr lang="en-GB"/>
            <a:t>To make sure when staff leave or join Riverdale care home, any passwords must be changed regularly.</a:t>
          </a:r>
          <a:endParaRPr lang="en-US"/>
        </a:p>
      </dgm:t>
    </dgm:pt>
    <dgm:pt modelId="{03506527-C857-4119-A9E7-AE1E21CB93BA}" type="parTrans" cxnId="{42C1B46F-62DC-4E0D-B3E4-D3D46FF90743}">
      <dgm:prSet/>
      <dgm:spPr/>
      <dgm:t>
        <a:bodyPr/>
        <a:lstStyle/>
        <a:p>
          <a:endParaRPr lang="en-US"/>
        </a:p>
      </dgm:t>
    </dgm:pt>
    <dgm:pt modelId="{D7D6A620-CD81-4031-9840-C03AE0CEF599}" type="sibTrans" cxnId="{42C1B46F-62DC-4E0D-B3E4-D3D46FF90743}">
      <dgm:prSet/>
      <dgm:spPr/>
      <dgm:t>
        <a:bodyPr/>
        <a:lstStyle/>
        <a:p>
          <a:endParaRPr lang="en-US"/>
        </a:p>
      </dgm:t>
    </dgm:pt>
    <dgm:pt modelId="{85674BFA-863E-416F-B58A-8263E88BA70B}">
      <dgm:prSet/>
      <dgm:spPr/>
      <dgm:t>
        <a:bodyPr/>
        <a:lstStyle/>
        <a:p>
          <a:r>
            <a:rPr lang="en-GB"/>
            <a:t>Any staff that have left Riverdale their access to onedrive must be removed by admin, so sensitive information does not leave the care home.</a:t>
          </a:r>
          <a:endParaRPr lang="en-US"/>
        </a:p>
      </dgm:t>
    </dgm:pt>
    <dgm:pt modelId="{C09ECF3C-D5B2-48D5-B443-6398F18467B6}" type="parTrans" cxnId="{C6CDB2D1-A27F-4339-977A-8B88AF1F6EBF}">
      <dgm:prSet/>
      <dgm:spPr/>
      <dgm:t>
        <a:bodyPr/>
        <a:lstStyle/>
        <a:p>
          <a:endParaRPr lang="en-US"/>
        </a:p>
      </dgm:t>
    </dgm:pt>
    <dgm:pt modelId="{BA7E00C6-1BED-41CD-8EAE-D79CE24164F8}" type="sibTrans" cxnId="{C6CDB2D1-A27F-4339-977A-8B88AF1F6EBF}">
      <dgm:prSet/>
      <dgm:spPr/>
      <dgm:t>
        <a:bodyPr/>
        <a:lstStyle/>
        <a:p>
          <a:endParaRPr lang="en-US"/>
        </a:p>
      </dgm:t>
    </dgm:pt>
    <dgm:pt modelId="{2C9BD6CA-903E-4FC7-85D7-48B25F475C4E}" type="pres">
      <dgm:prSet presAssocID="{B6851853-9437-47A5-AA6B-2BA642A0F3E1}" presName="Name0" presStyleCnt="0">
        <dgm:presLayoutVars>
          <dgm:dir/>
          <dgm:resizeHandles val="exact"/>
        </dgm:presLayoutVars>
      </dgm:prSet>
      <dgm:spPr/>
    </dgm:pt>
    <dgm:pt modelId="{0C2A3F26-6241-4B48-B762-41BF794C544A}" type="pres">
      <dgm:prSet presAssocID="{D7EF70D7-21D6-4095-B1CA-20A18B4021FB}" presName="node" presStyleLbl="node1" presStyleIdx="0" presStyleCnt="6">
        <dgm:presLayoutVars>
          <dgm:bulletEnabled val="1"/>
        </dgm:presLayoutVars>
      </dgm:prSet>
      <dgm:spPr/>
    </dgm:pt>
    <dgm:pt modelId="{0BC3FF44-090C-4950-AFDE-455D02F873E6}" type="pres">
      <dgm:prSet presAssocID="{2180619B-56AC-47B9-9257-D8DC91C16D82}" presName="sibTrans" presStyleLbl="sibTrans1D1" presStyleIdx="0" presStyleCnt="5"/>
      <dgm:spPr/>
    </dgm:pt>
    <dgm:pt modelId="{D069B990-ED50-4EB7-ADA4-2B31056AABD6}" type="pres">
      <dgm:prSet presAssocID="{2180619B-56AC-47B9-9257-D8DC91C16D82}" presName="connectorText" presStyleLbl="sibTrans1D1" presStyleIdx="0" presStyleCnt="5"/>
      <dgm:spPr/>
    </dgm:pt>
    <dgm:pt modelId="{D43937F5-084A-45F4-936B-EC80364D3B22}" type="pres">
      <dgm:prSet presAssocID="{58098893-A72E-4012-A3D8-A1084D336026}" presName="node" presStyleLbl="node1" presStyleIdx="1" presStyleCnt="6">
        <dgm:presLayoutVars>
          <dgm:bulletEnabled val="1"/>
        </dgm:presLayoutVars>
      </dgm:prSet>
      <dgm:spPr/>
    </dgm:pt>
    <dgm:pt modelId="{08521DA9-6508-48D0-BCAA-1F746EC651B6}" type="pres">
      <dgm:prSet presAssocID="{8B3B16AE-C09F-4302-9B60-873AA0B4034C}" presName="sibTrans" presStyleLbl="sibTrans1D1" presStyleIdx="1" presStyleCnt="5"/>
      <dgm:spPr/>
    </dgm:pt>
    <dgm:pt modelId="{5A50B44F-F6E6-438C-93F6-2298707F9886}" type="pres">
      <dgm:prSet presAssocID="{8B3B16AE-C09F-4302-9B60-873AA0B4034C}" presName="connectorText" presStyleLbl="sibTrans1D1" presStyleIdx="1" presStyleCnt="5"/>
      <dgm:spPr/>
    </dgm:pt>
    <dgm:pt modelId="{0CD9FFFA-87F4-4E81-9E4A-8EDD122673F1}" type="pres">
      <dgm:prSet presAssocID="{6E86711D-6879-4962-9071-82B2EEB39B87}" presName="node" presStyleLbl="node1" presStyleIdx="2" presStyleCnt="6">
        <dgm:presLayoutVars>
          <dgm:bulletEnabled val="1"/>
        </dgm:presLayoutVars>
      </dgm:prSet>
      <dgm:spPr/>
    </dgm:pt>
    <dgm:pt modelId="{13A9CBA7-D362-4F0F-B31A-940A25615D44}" type="pres">
      <dgm:prSet presAssocID="{A1AF5D91-9B4A-4A06-A4E2-D956A79D4344}" presName="sibTrans" presStyleLbl="sibTrans1D1" presStyleIdx="2" presStyleCnt="5"/>
      <dgm:spPr/>
    </dgm:pt>
    <dgm:pt modelId="{2C2B4ECC-A994-4F45-BB4F-59F96FD76B30}" type="pres">
      <dgm:prSet presAssocID="{A1AF5D91-9B4A-4A06-A4E2-D956A79D4344}" presName="connectorText" presStyleLbl="sibTrans1D1" presStyleIdx="2" presStyleCnt="5"/>
      <dgm:spPr/>
    </dgm:pt>
    <dgm:pt modelId="{8124D91C-1558-49F7-94CA-CBF45DEA232D}" type="pres">
      <dgm:prSet presAssocID="{08949E0D-8D5B-4FB1-B7E5-309C3B70C579}" presName="node" presStyleLbl="node1" presStyleIdx="3" presStyleCnt="6">
        <dgm:presLayoutVars>
          <dgm:bulletEnabled val="1"/>
        </dgm:presLayoutVars>
      </dgm:prSet>
      <dgm:spPr/>
    </dgm:pt>
    <dgm:pt modelId="{665DC546-1B11-4AE5-AE85-A9B6CE1757FE}" type="pres">
      <dgm:prSet presAssocID="{22843C50-8777-4291-AB44-8881BBE7EB1E}" presName="sibTrans" presStyleLbl="sibTrans1D1" presStyleIdx="3" presStyleCnt="5"/>
      <dgm:spPr/>
    </dgm:pt>
    <dgm:pt modelId="{E3B5FA47-EFF6-4F80-8F4A-AB375E12DD31}" type="pres">
      <dgm:prSet presAssocID="{22843C50-8777-4291-AB44-8881BBE7EB1E}" presName="connectorText" presStyleLbl="sibTrans1D1" presStyleIdx="3" presStyleCnt="5"/>
      <dgm:spPr/>
    </dgm:pt>
    <dgm:pt modelId="{ABE7FE1E-833E-4E6B-B4D3-80C8B603EE9A}" type="pres">
      <dgm:prSet presAssocID="{4EBA040F-8807-488F-BB1C-1DB9CADE4A8E}" presName="node" presStyleLbl="node1" presStyleIdx="4" presStyleCnt="6">
        <dgm:presLayoutVars>
          <dgm:bulletEnabled val="1"/>
        </dgm:presLayoutVars>
      </dgm:prSet>
      <dgm:spPr/>
    </dgm:pt>
    <dgm:pt modelId="{86DB58F9-DEC0-4C61-8428-5C00819E8A51}" type="pres">
      <dgm:prSet presAssocID="{D7D6A620-CD81-4031-9840-C03AE0CEF599}" presName="sibTrans" presStyleLbl="sibTrans1D1" presStyleIdx="4" presStyleCnt="5"/>
      <dgm:spPr/>
    </dgm:pt>
    <dgm:pt modelId="{A2212DA8-C827-427B-B849-C02A6BA63656}" type="pres">
      <dgm:prSet presAssocID="{D7D6A620-CD81-4031-9840-C03AE0CEF599}" presName="connectorText" presStyleLbl="sibTrans1D1" presStyleIdx="4" presStyleCnt="5"/>
      <dgm:spPr/>
    </dgm:pt>
    <dgm:pt modelId="{5E9AA217-EAC2-42FD-A9C9-674CCE23D3D9}" type="pres">
      <dgm:prSet presAssocID="{85674BFA-863E-416F-B58A-8263E88BA70B}" presName="node" presStyleLbl="node1" presStyleIdx="5" presStyleCnt="6">
        <dgm:presLayoutVars>
          <dgm:bulletEnabled val="1"/>
        </dgm:presLayoutVars>
      </dgm:prSet>
      <dgm:spPr/>
    </dgm:pt>
  </dgm:ptLst>
  <dgm:cxnLst>
    <dgm:cxn modelId="{6B255F03-F149-450A-9BEF-8B6A5917329E}" type="presOf" srcId="{6E86711D-6879-4962-9071-82B2EEB39B87}" destId="{0CD9FFFA-87F4-4E81-9E4A-8EDD122673F1}" srcOrd="0" destOrd="0" presId="urn:microsoft.com/office/officeart/2016/7/layout/RepeatingBendingProcessNew"/>
    <dgm:cxn modelId="{0544DE0B-BB11-4FB0-B3D9-F66C690B053A}" type="presOf" srcId="{8B3B16AE-C09F-4302-9B60-873AA0B4034C}" destId="{08521DA9-6508-48D0-BCAA-1F746EC651B6}" srcOrd="0" destOrd="0" presId="urn:microsoft.com/office/officeart/2016/7/layout/RepeatingBendingProcessNew"/>
    <dgm:cxn modelId="{EC84FC28-F05B-4E9B-9431-E35BA88C4F48}" srcId="{B6851853-9437-47A5-AA6B-2BA642A0F3E1}" destId="{6E86711D-6879-4962-9071-82B2EEB39B87}" srcOrd="2" destOrd="0" parTransId="{D926F392-649E-463D-BC6C-99C59ED19180}" sibTransId="{A1AF5D91-9B4A-4A06-A4E2-D956A79D4344}"/>
    <dgm:cxn modelId="{50054335-BF81-4C9C-8BA9-BF4B607B138A}" srcId="{B6851853-9437-47A5-AA6B-2BA642A0F3E1}" destId="{58098893-A72E-4012-A3D8-A1084D336026}" srcOrd="1" destOrd="0" parTransId="{5D8D1F29-50DA-491F-9F53-F80BED598DAD}" sibTransId="{8B3B16AE-C09F-4302-9B60-873AA0B4034C}"/>
    <dgm:cxn modelId="{BF530E5E-6A13-4F62-A4F1-EEFB680A9BA5}" type="presOf" srcId="{8B3B16AE-C09F-4302-9B60-873AA0B4034C}" destId="{5A50B44F-F6E6-438C-93F6-2298707F9886}" srcOrd="1" destOrd="0" presId="urn:microsoft.com/office/officeart/2016/7/layout/RepeatingBendingProcessNew"/>
    <dgm:cxn modelId="{ADC8CA65-1E2F-47A0-B307-7BBB003158D9}" type="presOf" srcId="{D7D6A620-CD81-4031-9840-C03AE0CEF599}" destId="{A2212DA8-C827-427B-B849-C02A6BA63656}" srcOrd="1" destOrd="0" presId="urn:microsoft.com/office/officeart/2016/7/layout/RepeatingBendingProcessNew"/>
    <dgm:cxn modelId="{42C1B46F-62DC-4E0D-B3E4-D3D46FF90743}" srcId="{B6851853-9437-47A5-AA6B-2BA642A0F3E1}" destId="{4EBA040F-8807-488F-BB1C-1DB9CADE4A8E}" srcOrd="4" destOrd="0" parTransId="{03506527-C857-4119-A9E7-AE1E21CB93BA}" sibTransId="{D7D6A620-CD81-4031-9840-C03AE0CEF599}"/>
    <dgm:cxn modelId="{E73CFE71-5CC3-4367-B485-D289E2BE8858}" type="presOf" srcId="{2180619B-56AC-47B9-9257-D8DC91C16D82}" destId="{D069B990-ED50-4EB7-ADA4-2B31056AABD6}" srcOrd="1" destOrd="0" presId="urn:microsoft.com/office/officeart/2016/7/layout/RepeatingBendingProcessNew"/>
    <dgm:cxn modelId="{2B82C177-8476-46C4-B3D1-09DB7BC6A555}" type="presOf" srcId="{85674BFA-863E-416F-B58A-8263E88BA70B}" destId="{5E9AA217-EAC2-42FD-A9C9-674CCE23D3D9}" srcOrd="0" destOrd="0" presId="urn:microsoft.com/office/officeart/2016/7/layout/RepeatingBendingProcessNew"/>
    <dgm:cxn modelId="{8036BA7B-A10D-41C2-8D06-0E5AAFF6D986}" type="presOf" srcId="{A1AF5D91-9B4A-4A06-A4E2-D956A79D4344}" destId="{2C2B4ECC-A994-4F45-BB4F-59F96FD76B30}" srcOrd="1" destOrd="0" presId="urn:microsoft.com/office/officeart/2016/7/layout/RepeatingBendingProcessNew"/>
    <dgm:cxn modelId="{F67D2891-3DBE-4C37-8F0E-5FB2A8502636}" srcId="{B6851853-9437-47A5-AA6B-2BA642A0F3E1}" destId="{D7EF70D7-21D6-4095-B1CA-20A18B4021FB}" srcOrd="0" destOrd="0" parTransId="{BEE4DE7A-B3EF-41C6-A0F9-03C501B111FC}" sibTransId="{2180619B-56AC-47B9-9257-D8DC91C16D82}"/>
    <dgm:cxn modelId="{FB9E50BC-2158-4202-B793-B50D26F3799C}" type="presOf" srcId="{2180619B-56AC-47B9-9257-D8DC91C16D82}" destId="{0BC3FF44-090C-4950-AFDE-455D02F873E6}" srcOrd="0" destOrd="0" presId="urn:microsoft.com/office/officeart/2016/7/layout/RepeatingBendingProcessNew"/>
    <dgm:cxn modelId="{6F8C08C9-AF0E-4BF4-BAC2-BF99893021AD}" type="presOf" srcId="{D7EF70D7-21D6-4095-B1CA-20A18B4021FB}" destId="{0C2A3F26-6241-4B48-B762-41BF794C544A}" srcOrd="0" destOrd="0" presId="urn:microsoft.com/office/officeart/2016/7/layout/RepeatingBendingProcessNew"/>
    <dgm:cxn modelId="{569A8CCB-E038-472D-A011-84BBE87BF38B}" type="presOf" srcId="{D7D6A620-CD81-4031-9840-C03AE0CEF599}" destId="{86DB58F9-DEC0-4C61-8428-5C00819E8A51}" srcOrd="0" destOrd="0" presId="urn:microsoft.com/office/officeart/2016/7/layout/RepeatingBendingProcessNew"/>
    <dgm:cxn modelId="{C6CDB2D1-A27F-4339-977A-8B88AF1F6EBF}" srcId="{B6851853-9437-47A5-AA6B-2BA642A0F3E1}" destId="{85674BFA-863E-416F-B58A-8263E88BA70B}" srcOrd="5" destOrd="0" parTransId="{C09ECF3C-D5B2-48D5-B443-6398F18467B6}" sibTransId="{BA7E00C6-1BED-41CD-8EAE-D79CE24164F8}"/>
    <dgm:cxn modelId="{6EA633D5-584D-4F63-9550-7EFFC1EFB29E}" type="presOf" srcId="{22843C50-8777-4291-AB44-8881BBE7EB1E}" destId="{E3B5FA47-EFF6-4F80-8F4A-AB375E12DD31}" srcOrd="1" destOrd="0" presId="urn:microsoft.com/office/officeart/2016/7/layout/RepeatingBendingProcessNew"/>
    <dgm:cxn modelId="{833CAFD8-0257-4A08-A3C7-5ED5D8A54DB9}" type="presOf" srcId="{B6851853-9437-47A5-AA6B-2BA642A0F3E1}" destId="{2C9BD6CA-903E-4FC7-85D7-48B25F475C4E}" srcOrd="0" destOrd="0" presId="urn:microsoft.com/office/officeart/2016/7/layout/RepeatingBendingProcessNew"/>
    <dgm:cxn modelId="{686F79DC-A864-4041-8903-24BB59CB02DB}" type="presOf" srcId="{08949E0D-8D5B-4FB1-B7E5-309C3B70C579}" destId="{8124D91C-1558-49F7-94CA-CBF45DEA232D}" srcOrd="0" destOrd="0" presId="urn:microsoft.com/office/officeart/2016/7/layout/RepeatingBendingProcessNew"/>
    <dgm:cxn modelId="{6DF0FADF-0ADF-4930-91AB-49BDDF653CD4}" type="presOf" srcId="{22843C50-8777-4291-AB44-8881BBE7EB1E}" destId="{665DC546-1B11-4AE5-AE85-A9B6CE1757FE}" srcOrd="0" destOrd="0" presId="urn:microsoft.com/office/officeart/2016/7/layout/RepeatingBendingProcessNew"/>
    <dgm:cxn modelId="{E7C2C0F4-58DF-4BEC-8B7A-BB906D85FD43}" type="presOf" srcId="{A1AF5D91-9B4A-4A06-A4E2-D956A79D4344}" destId="{13A9CBA7-D362-4F0F-B31A-940A25615D44}" srcOrd="0" destOrd="0" presId="urn:microsoft.com/office/officeart/2016/7/layout/RepeatingBendingProcessNew"/>
    <dgm:cxn modelId="{F484EDF4-4647-4290-BAEB-ACBE1B5D2F52}" srcId="{B6851853-9437-47A5-AA6B-2BA642A0F3E1}" destId="{08949E0D-8D5B-4FB1-B7E5-309C3B70C579}" srcOrd="3" destOrd="0" parTransId="{495E6253-ECDD-4248-9304-2752EFEED168}" sibTransId="{22843C50-8777-4291-AB44-8881BBE7EB1E}"/>
    <dgm:cxn modelId="{B88781F6-1924-4B37-AF18-5CA9F9816FB9}" type="presOf" srcId="{58098893-A72E-4012-A3D8-A1084D336026}" destId="{D43937F5-084A-45F4-936B-EC80364D3B22}" srcOrd="0" destOrd="0" presId="urn:microsoft.com/office/officeart/2016/7/layout/RepeatingBendingProcessNew"/>
    <dgm:cxn modelId="{6AB66DFA-F14F-45BA-A33C-CCA2959BC88C}" type="presOf" srcId="{4EBA040F-8807-488F-BB1C-1DB9CADE4A8E}" destId="{ABE7FE1E-833E-4E6B-B4D3-80C8B603EE9A}" srcOrd="0" destOrd="0" presId="urn:microsoft.com/office/officeart/2016/7/layout/RepeatingBendingProcessNew"/>
    <dgm:cxn modelId="{C94F53F4-A525-426D-9A9C-329E7ABC11E9}" type="presParOf" srcId="{2C9BD6CA-903E-4FC7-85D7-48B25F475C4E}" destId="{0C2A3F26-6241-4B48-B762-41BF794C544A}" srcOrd="0" destOrd="0" presId="urn:microsoft.com/office/officeart/2016/7/layout/RepeatingBendingProcessNew"/>
    <dgm:cxn modelId="{E24E2D3E-41BF-4D5E-B6ED-699A84757168}" type="presParOf" srcId="{2C9BD6CA-903E-4FC7-85D7-48B25F475C4E}" destId="{0BC3FF44-090C-4950-AFDE-455D02F873E6}" srcOrd="1" destOrd="0" presId="urn:microsoft.com/office/officeart/2016/7/layout/RepeatingBendingProcessNew"/>
    <dgm:cxn modelId="{6B1FC62C-2F8F-4F67-B836-D3E11A56B66A}" type="presParOf" srcId="{0BC3FF44-090C-4950-AFDE-455D02F873E6}" destId="{D069B990-ED50-4EB7-ADA4-2B31056AABD6}" srcOrd="0" destOrd="0" presId="urn:microsoft.com/office/officeart/2016/7/layout/RepeatingBendingProcessNew"/>
    <dgm:cxn modelId="{496D098E-24AF-4DF9-AAE0-5D6B75906A93}" type="presParOf" srcId="{2C9BD6CA-903E-4FC7-85D7-48B25F475C4E}" destId="{D43937F5-084A-45F4-936B-EC80364D3B22}" srcOrd="2" destOrd="0" presId="urn:microsoft.com/office/officeart/2016/7/layout/RepeatingBendingProcessNew"/>
    <dgm:cxn modelId="{257F9E04-C662-42A6-A9BD-F37AD95062E5}" type="presParOf" srcId="{2C9BD6CA-903E-4FC7-85D7-48B25F475C4E}" destId="{08521DA9-6508-48D0-BCAA-1F746EC651B6}" srcOrd="3" destOrd="0" presId="urn:microsoft.com/office/officeart/2016/7/layout/RepeatingBendingProcessNew"/>
    <dgm:cxn modelId="{1A192CC8-10EA-4BF4-B198-A55C00EAC3BF}" type="presParOf" srcId="{08521DA9-6508-48D0-BCAA-1F746EC651B6}" destId="{5A50B44F-F6E6-438C-93F6-2298707F9886}" srcOrd="0" destOrd="0" presId="urn:microsoft.com/office/officeart/2016/7/layout/RepeatingBendingProcessNew"/>
    <dgm:cxn modelId="{C86F622B-9B49-4AB6-8E07-E8011BC91B38}" type="presParOf" srcId="{2C9BD6CA-903E-4FC7-85D7-48B25F475C4E}" destId="{0CD9FFFA-87F4-4E81-9E4A-8EDD122673F1}" srcOrd="4" destOrd="0" presId="urn:microsoft.com/office/officeart/2016/7/layout/RepeatingBendingProcessNew"/>
    <dgm:cxn modelId="{932060EA-46B1-44DD-9A91-AE88B554538F}" type="presParOf" srcId="{2C9BD6CA-903E-4FC7-85D7-48B25F475C4E}" destId="{13A9CBA7-D362-4F0F-B31A-940A25615D44}" srcOrd="5" destOrd="0" presId="urn:microsoft.com/office/officeart/2016/7/layout/RepeatingBendingProcessNew"/>
    <dgm:cxn modelId="{5439DE5B-7054-45A6-A4A0-14E7DE0EB73D}" type="presParOf" srcId="{13A9CBA7-D362-4F0F-B31A-940A25615D44}" destId="{2C2B4ECC-A994-4F45-BB4F-59F96FD76B30}" srcOrd="0" destOrd="0" presId="urn:microsoft.com/office/officeart/2016/7/layout/RepeatingBendingProcessNew"/>
    <dgm:cxn modelId="{91481083-589A-46B4-AD80-05B1BAF1B232}" type="presParOf" srcId="{2C9BD6CA-903E-4FC7-85D7-48B25F475C4E}" destId="{8124D91C-1558-49F7-94CA-CBF45DEA232D}" srcOrd="6" destOrd="0" presId="urn:microsoft.com/office/officeart/2016/7/layout/RepeatingBendingProcessNew"/>
    <dgm:cxn modelId="{31D0E8E7-1154-47F8-AB0A-D45C8ACFC684}" type="presParOf" srcId="{2C9BD6CA-903E-4FC7-85D7-48B25F475C4E}" destId="{665DC546-1B11-4AE5-AE85-A9B6CE1757FE}" srcOrd="7" destOrd="0" presId="urn:microsoft.com/office/officeart/2016/7/layout/RepeatingBendingProcessNew"/>
    <dgm:cxn modelId="{9AC52D82-062E-4025-BD92-D1AFCAA534B6}" type="presParOf" srcId="{665DC546-1B11-4AE5-AE85-A9B6CE1757FE}" destId="{E3B5FA47-EFF6-4F80-8F4A-AB375E12DD31}" srcOrd="0" destOrd="0" presId="urn:microsoft.com/office/officeart/2016/7/layout/RepeatingBendingProcessNew"/>
    <dgm:cxn modelId="{DB6926AB-3E89-472D-8C26-FBC83EFB16C9}" type="presParOf" srcId="{2C9BD6CA-903E-4FC7-85D7-48B25F475C4E}" destId="{ABE7FE1E-833E-4E6B-B4D3-80C8B603EE9A}" srcOrd="8" destOrd="0" presId="urn:microsoft.com/office/officeart/2016/7/layout/RepeatingBendingProcessNew"/>
    <dgm:cxn modelId="{6D6E5A0D-F2BC-4427-973C-21EE8004C111}" type="presParOf" srcId="{2C9BD6CA-903E-4FC7-85D7-48B25F475C4E}" destId="{86DB58F9-DEC0-4C61-8428-5C00819E8A51}" srcOrd="9" destOrd="0" presId="urn:microsoft.com/office/officeart/2016/7/layout/RepeatingBendingProcessNew"/>
    <dgm:cxn modelId="{577F6E40-DCC7-4BF6-8581-75EB7230A712}" type="presParOf" srcId="{86DB58F9-DEC0-4C61-8428-5C00819E8A51}" destId="{A2212DA8-C827-427B-B849-C02A6BA63656}" srcOrd="0" destOrd="0" presId="urn:microsoft.com/office/officeart/2016/7/layout/RepeatingBendingProcessNew"/>
    <dgm:cxn modelId="{55733E22-7CF7-4A4B-83F4-D24710DD47FB}" type="presParOf" srcId="{2C9BD6CA-903E-4FC7-85D7-48B25F475C4E}" destId="{5E9AA217-EAC2-42FD-A9C9-674CCE23D3D9}" srcOrd="10" destOrd="0" presId="urn:microsoft.com/office/officeart/2016/7/layout/RepeatingBendingProcessNew"/>
  </dgm:cxnLst>
  <dgm:bg/>
  <dgm:whole/>
  <dgm:extLst>
    <a:ext uri="http://schemas.microsoft.com/office/drawing/2008/diagram">
      <dsp:dataModelExt xmlns:dsp="http://schemas.microsoft.com/office/drawing/2008/diagram" relId="rId7" minVer="http://schemas.openxmlformats.org/drawingml/2006/diagram"/>
    </a:ext>
  </dgm:extLst>
</dgm:dataModel>
</file>

<file path=ppt/diagrams/drawing1.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B1960339-9A5C-4CBE-A389-5A73390611F4}">
      <dsp:nvSpPr>
        <dsp:cNvPr id="0" name=""/>
        <dsp:cNvSpPr/>
      </dsp:nvSpPr>
      <dsp:spPr>
        <a:xfrm>
          <a:off x="0" y="370741"/>
          <a:ext cx="10301524" cy="453600"/>
        </a:xfrm>
        <a:prstGeom prst="rect">
          <a:avLst/>
        </a:prstGeom>
        <a:solidFill>
          <a:schemeClr val="accent1">
            <a:alpha val="90000"/>
            <a:tint val="40000"/>
            <a:hueOff val="0"/>
            <a:satOff val="0"/>
            <a:lumOff val="0"/>
            <a:alphaOff val="0"/>
          </a:schemeClr>
        </a:solidFill>
        <a:ln w="19050" cap="flat" cmpd="sng" algn="ctr">
          <a:solidFill>
            <a:schemeClr val="accen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dsp:style>
    </dsp:sp>
    <dsp:sp modelId="{F96BB3A8-8939-48F5-8154-D59C8781D356}">
      <dsp:nvSpPr>
        <dsp:cNvPr id="0" name=""/>
        <dsp:cNvSpPr/>
      </dsp:nvSpPr>
      <dsp:spPr>
        <a:xfrm>
          <a:off x="515076" y="105061"/>
          <a:ext cx="7211066" cy="531360"/>
        </a:xfrm>
        <a:prstGeom prst="roundRect">
          <a:avLst/>
        </a:prstGeom>
        <a:solidFill>
          <a:schemeClr val="lt1">
            <a:hueOff val="0"/>
            <a:satOff val="0"/>
            <a:lumOff val="0"/>
            <a:alphaOff val="0"/>
          </a:schemeClr>
        </a:solidFill>
        <a:ln w="25400" cap="flat" cmpd="sng" algn="ctr">
          <a:solidFill>
            <a:schemeClr val="accent1">
              <a:shade val="80000"/>
              <a:hueOff val="0"/>
              <a:satOff val="0"/>
              <a:lumOff val="0"/>
              <a:alphaOff val="0"/>
            </a:schemeClr>
          </a:solidFill>
          <a:prstDash val="solid"/>
          <a:miter lim="800000"/>
        </a:ln>
        <a:effectLst/>
      </dsp:spPr>
      <dsp:style>
        <a:lnRef idx="3">
          <a:scrgbClr r="0" g="0" b="0"/>
        </a:lnRef>
        <a:fillRef idx="1">
          <a:scrgbClr r="0" g="0" b="0"/>
        </a:fillRef>
        <a:effectRef idx="1">
          <a:scrgbClr r="0" g="0" b="0"/>
        </a:effectRef>
        <a:fontRef idx="minor">
          <a:schemeClr val="lt1"/>
        </a:fontRef>
      </dsp:style>
      <dsp:txBody>
        <a:bodyPr spcFirstLastPara="0" vert="horz" wrap="square" lIns="272561" tIns="0" rIns="272561" bIns="0" numCol="1" spcCol="1270" anchor="ctr" anchorCtr="0">
          <a:noAutofit/>
        </a:bodyPr>
        <a:lstStyle/>
        <a:p>
          <a:pPr marL="0" lvl="0" indent="0" algn="l" defTabSz="800100">
            <a:lnSpc>
              <a:spcPct val="90000"/>
            </a:lnSpc>
            <a:spcBef>
              <a:spcPct val="0"/>
            </a:spcBef>
            <a:spcAft>
              <a:spcPct val="35000"/>
            </a:spcAft>
            <a:buClrTx/>
            <a:buSzTx/>
            <a:buFontTx/>
            <a:buNone/>
          </a:pPr>
          <a:r>
            <a:rPr lang="en-US" sz="1800" kern="1200" dirty="0">
              <a:effectLst/>
              <a:latin typeface="Times New Roman" panose="02020603050405020304" pitchFamily="18" charset="0"/>
              <a:ea typeface="+mn-ea"/>
              <a:cs typeface="Times New Roman" panose="02020603050405020304" pitchFamily="18" charset="0"/>
            </a:rPr>
            <a:t>Riverdale Nursing Home </a:t>
          </a:r>
          <a:endParaRPr lang="en-US" sz="1800" kern="1200" dirty="0"/>
        </a:p>
      </dsp:txBody>
      <dsp:txXfrm>
        <a:off x="541015" y="131000"/>
        <a:ext cx="7159188" cy="479482"/>
      </dsp:txXfrm>
    </dsp:sp>
    <dsp:sp modelId="{4868E164-361E-4393-9195-92AEA7065B18}">
      <dsp:nvSpPr>
        <dsp:cNvPr id="0" name=""/>
        <dsp:cNvSpPr/>
      </dsp:nvSpPr>
      <dsp:spPr>
        <a:xfrm>
          <a:off x="0" y="1187221"/>
          <a:ext cx="10301524" cy="453600"/>
        </a:xfrm>
        <a:prstGeom prst="rect">
          <a:avLst/>
        </a:prstGeom>
        <a:solidFill>
          <a:schemeClr val="accent1">
            <a:alpha val="90000"/>
            <a:tint val="40000"/>
            <a:hueOff val="0"/>
            <a:satOff val="0"/>
            <a:lumOff val="0"/>
            <a:alphaOff val="0"/>
          </a:schemeClr>
        </a:solidFill>
        <a:ln w="19050" cap="flat" cmpd="sng" algn="ctr">
          <a:solidFill>
            <a:schemeClr val="accen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dsp:style>
    </dsp:sp>
    <dsp:sp modelId="{C468684D-866D-4930-973A-88684EFC6E08}">
      <dsp:nvSpPr>
        <dsp:cNvPr id="0" name=""/>
        <dsp:cNvSpPr/>
      </dsp:nvSpPr>
      <dsp:spPr>
        <a:xfrm>
          <a:off x="515076" y="921541"/>
          <a:ext cx="7211066" cy="531360"/>
        </a:xfrm>
        <a:prstGeom prst="roundRect">
          <a:avLst/>
        </a:prstGeom>
        <a:solidFill>
          <a:schemeClr val="lt1">
            <a:hueOff val="0"/>
            <a:satOff val="0"/>
            <a:lumOff val="0"/>
            <a:alphaOff val="0"/>
          </a:schemeClr>
        </a:solidFill>
        <a:ln w="25400" cap="flat" cmpd="sng" algn="ctr">
          <a:solidFill>
            <a:schemeClr val="accent1">
              <a:shade val="80000"/>
              <a:hueOff val="0"/>
              <a:satOff val="0"/>
              <a:lumOff val="0"/>
              <a:alphaOff val="0"/>
            </a:schemeClr>
          </a:solidFill>
          <a:prstDash val="solid"/>
          <a:miter lim="800000"/>
        </a:ln>
        <a:effectLst/>
      </dsp:spPr>
      <dsp:style>
        <a:lnRef idx="3">
          <a:scrgbClr r="0" g="0" b="0"/>
        </a:lnRef>
        <a:fillRef idx="1">
          <a:scrgbClr r="0" g="0" b="0"/>
        </a:fillRef>
        <a:effectRef idx="1">
          <a:scrgbClr r="0" g="0" b="0"/>
        </a:effectRef>
        <a:fontRef idx="minor">
          <a:schemeClr val="lt1"/>
        </a:fontRef>
      </dsp:style>
      <dsp:txBody>
        <a:bodyPr spcFirstLastPara="0" vert="horz" wrap="square" lIns="272561" tIns="0" rIns="272561" bIns="0" numCol="1" spcCol="1270" anchor="ctr" anchorCtr="0">
          <a:noAutofit/>
        </a:bodyPr>
        <a:lstStyle/>
        <a:p>
          <a:pPr marL="0" lvl="0" indent="0" algn="l" defTabSz="800100">
            <a:lnSpc>
              <a:spcPct val="90000"/>
            </a:lnSpc>
            <a:spcBef>
              <a:spcPct val="0"/>
            </a:spcBef>
            <a:spcAft>
              <a:spcPct val="35000"/>
            </a:spcAft>
            <a:buNone/>
          </a:pPr>
          <a:r>
            <a:rPr lang="en-US" sz="1800" kern="1200">
              <a:effectLst/>
              <a:latin typeface="Times New Roman" panose="02020603050405020304" pitchFamily="18" charset="0"/>
              <a:ea typeface="+mn-ea"/>
              <a:cs typeface="Times New Roman" panose="02020603050405020304" pitchFamily="18" charset="0"/>
            </a:rPr>
            <a:t>Multidisciplinary team in two buildings </a:t>
          </a:r>
          <a:endParaRPr lang="en-US" sz="1800" kern="1200" dirty="0">
            <a:effectLst/>
            <a:latin typeface="Times New Roman" panose="02020603050405020304" pitchFamily="18" charset="0"/>
            <a:ea typeface="+mn-ea"/>
            <a:cs typeface="Times New Roman" panose="02020603050405020304" pitchFamily="18" charset="0"/>
          </a:endParaRPr>
        </a:p>
      </dsp:txBody>
      <dsp:txXfrm>
        <a:off x="541015" y="947480"/>
        <a:ext cx="7159188" cy="479482"/>
      </dsp:txXfrm>
    </dsp:sp>
    <dsp:sp modelId="{FCC4FD33-0441-4AA3-9E91-FEF3DA20904C}">
      <dsp:nvSpPr>
        <dsp:cNvPr id="0" name=""/>
        <dsp:cNvSpPr/>
      </dsp:nvSpPr>
      <dsp:spPr>
        <a:xfrm>
          <a:off x="0" y="2003701"/>
          <a:ext cx="10301524" cy="453600"/>
        </a:xfrm>
        <a:prstGeom prst="rect">
          <a:avLst/>
        </a:prstGeom>
        <a:solidFill>
          <a:schemeClr val="accent1">
            <a:alpha val="90000"/>
            <a:tint val="40000"/>
            <a:hueOff val="0"/>
            <a:satOff val="0"/>
            <a:lumOff val="0"/>
            <a:alphaOff val="0"/>
          </a:schemeClr>
        </a:solidFill>
        <a:ln w="19050" cap="flat" cmpd="sng" algn="ctr">
          <a:solidFill>
            <a:schemeClr val="accen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dsp:style>
    </dsp:sp>
    <dsp:sp modelId="{70A0800D-D5A4-42EE-9421-C20F67D10FF4}">
      <dsp:nvSpPr>
        <dsp:cNvPr id="0" name=""/>
        <dsp:cNvSpPr/>
      </dsp:nvSpPr>
      <dsp:spPr>
        <a:xfrm>
          <a:off x="515076" y="1738021"/>
          <a:ext cx="7211066" cy="531360"/>
        </a:xfrm>
        <a:prstGeom prst="roundRect">
          <a:avLst/>
        </a:prstGeom>
        <a:solidFill>
          <a:schemeClr val="lt1">
            <a:hueOff val="0"/>
            <a:satOff val="0"/>
            <a:lumOff val="0"/>
            <a:alphaOff val="0"/>
          </a:schemeClr>
        </a:solidFill>
        <a:ln w="25400" cap="flat" cmpd="sng" algn="ctr">
          <a:solidFill>
            <a:schemeClr val="accent1">
              <a:shade val="80000"/>
              <a:hueOff val="0"/>
              <a:satOff val="0"/>
              <a:lumOff val="0"/>
              <a:alphaOff val="0"/>
            </a:schemeClr>
          </a:solidFill>
          <a:prstDash val="solid"/>
          <a:miter lim="800000"/>
        </a:ln>
        <a:effectLst/>
      </dsp:spPr>
      <dsp:style>
        <a:lnRef idx="3">
          <a:scrgbClr r="0" g="0" b="0"/>
        </a:lnRef>
        <a:fillRef idx="1">
          <a:scrgbClr r="0" g="0" b="0"/>
        </a:fillRef>
        <a:effectRef idx="1">
          <a:scrgbClr r="0" g="0" b="0"/>
        </a:effectRef>
        <a:fontRef idx="minor">
          <a:schemeClr val="lt1"/>
        </a:fontRef>
      </dsp:style>
      <dsp:txBody>
        <a:bodyPr spcFirstLastPara="0" vert="horz" wrap="square" lIns="272561" tIns="0" rIns="272561" bIns="0" numCol="1" spcCol="1270" anchor="ctr" anchorCtr="0">
          <a:noAutofit/>
        </a:bodyPr>
        <a:lstStyle/>
        <a:p>
          <a:pPr marL="0" lvl="0" indent="0" algn="l" defTabSz="800100">
            <a:lnSpc>
              <a:spcPct val="90000"/>
            </a:lnSpc>
            <a:spcBef>
              <a:spcPct val="0"/>
            </a:spcBef>
            <a:spcAft>
              <a:spcPct val="35000"/>
            </a:spcAft>
            <a:buNone/>
          </a:pPr>
          <a:r>
            <a:rPr lang="en-US" sz="1800" kern="1200">
              <a:effectLst/>
              <a:latin typeface="Times New Roman" panose="02020603050405020304" pitchFamily="18" charset="0"/>
              <a:ea typeface="+mn-ea"/>
              <a:cs typeface="Times New Roman" panose="02020603050405020304" pitchFamily="18" charset="0"/>
            </a:rPr>
            <a:t>Effective communication </a:t>
          </a:r>
          <a:endParaRPr lang="en-US" sz="1800" kern="1200" dirty="0">
            <a:effectLst/>
            <a:latin typeface="Times New Roman" panose="02020603050405020304" pitchFamily="18" charset="0"/>
            <a:ea typeface="+mn-ea"/>
            <a:cs typeface="Times New Roman" panose="02020603050405020304" pitchFamily="18" charset="0"/>
          </a:endParaRPr>
        </a:p>
      </dsp:txBody>
      <dsp:txXfrm>
        <a:off x="541015" y="1763960"/>
        <a:ext cx="7159188" cy="479482"/>
      </dsp:txXfrm>
    </dsp:sp>
    <dsp:sp modelId="{01ECB42F-42BC-4BE3-B554-A76266179974}">
      <dsp:nvSpPr>
        <dsp:cNvPr id="0" name=""/>
        <dsp:cNvSpPr/>
      </dsp:nvSpPr>
      <dsp:spPr>
        <a:xfrm>
          <a:off x="0" y="2820181"/>
          <a:ext cx="10301524" cy="453600"/>
        </a:xfrm>
        <a:prstGeom prst="rect">
          <a:avLst/>
        </a:prstGeom>
        <a:solidFill>
          <a:schemeClr val="accent1">
            <a:alpha val="90000"/>
            <a:tint val="40000"/>
            <a:hueOff val="0"/>
            <a:satOff val="0"/>
            <a:lumOff val="0"/>
            <a:alphaOff val="0"/>
          </a:schemeClr>
        </a:solidFill>
        <a:ln w="19050" cap="flat" cmpd="sng" algn="ctr">
          <a:solidFill>
            <a:schemeClr val="accen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dsp:style>
    </dsp:sp>
    <dsp:sp modelId="{CCF93143-C57F-484F-9E48-4BA9CDBF2953}">
      <dsp:nvSpPr>
        <dsp:cNvPr id="0" name=""/>
        <dsp:cNvSpPr/>
      </dsp:nvSpPr>
      <dsp:spPr>
        <a:xfrm>
          <a:off x="515076" y="2554501"/>
          <a:ext cx="7211066" cy="531360"/>
        </a:xfrm>
        <a:prstGeom prst="roundRect">
          <a:avLst/>
        </a:prstGeom>
        <a:solidFill>
          <a:schemeClr val="lt1">
            <a:hueOff val="0"/>
            <a:satOff val="0"/>
            <a:lumOff val="0"/>
            <a:alphaOff val="0"/>
          </a:schemeClr>
        </a:solidFill>
        <a:ln w="25400" cap="flat" cmpd="sng" algn="ctr">
          <a:solidFill>
            <a:schemeClr val="accent1">
              <a:shade val="80000"/>
              <a:hueOff val="0"/>
              <a:satOff val="0"/>
              <a:lumOff val="0"/>
              <a:alphaOff val="0"/>
            </a:schemeClr>
          </a:solidFill>
          <a:prstDash val="solid"/>
          <a:miter lim="800000"/>
        </a:ln>
        <a:effectLst/>
      </dsp:spPr>
      <dsp:style>
        <a:lnRef idx="3">
          <a:scrgbClr r="0" g="0" b="0"/>
        </a:lnRef>
        <a:fillRef idx="1">
          <a:scrgbClr r="0" g="0" b="0"/>
        </a:fillRef>
        <a:effectRef idx="1">
          <a:scrgbClr r="0" g="0" b="0"/>
        </a:effectRef>
        <a:fontRef idx="minor">
          <a:schemeClr val="lt1"/>
        </a:fontRef>
      </dsp:style>
      <dsp:txBody>
        <a:bodyPr spcFirstLastPara="0" vert="horz" wrap="square" lIns="272561" tIns="0" rIns="272561" bIns="0" numCol="1" spcCol="1270" anchor="ctr" anchorCtr="0">
          <a:noAutofit/>
        </a:bodyPr>
        <a:lstStyle/>
        <a:p>
          <a:pPr marL="0" lvl="0" indent="0" algn="l" defTabSz="800100">
            <a:lnSpc>
              <a:spcPct val="90000"/>
            </a:lnSpc>
            <a:spcBef>
              <a:spcPct val="0"/>
            </a:spcBef>
            <a:spcAft>
              <a:spcPct val="35000"/>
            </a:spcAft>
            <a:buNone/>
          </a:pPr>
          <a:r>
            <a:rPr lang="en-US" sz="1800" kern="1200">
              <a:effectLst/>
              <a:latin typeface="Times New Roman" panose="02020603050405020304" pitchFamily="18" charset="0"/>
              <a:ea typeface="+mn-ea"/>
              <a:cs typeface="Times New Roman" panose="02020603050405020304" pitchFamily="18" charset="0"/>
            </a:rPr>
            <a:t>Microsoft Teams </a:t>
          </a:r>
          <a:endParaRPr lang="en-US" sz="1800" kern="1200" dirty="0">
            <a:effectLst/>
            <a:latin typeface="Times New Roman" panose="02020603050405020304" pitchFamily="18" charset="0"/>
            <a:ea typeface="+mn-ea"/>
            <a:cs typeface="Times New Roman" panose="02020603050405020304" pitchFamily="18" charset="0"/>
          </a:endParaRPr>
        </a:p>
      </dsp:txBody>
      <dsp:txXfrm>
        <a:off x="541015" y="2580440"/>
        <a:ext cx="7159188" cy="479482"/>
      </dsp:txXfrm>
    </dsp:sp>
    <dsp:sp modelId="{415A5FAE-11CA-4C9F-BAF6-99F46A12C9A3}">
      <dsp:nvSpPr>
        <dsp:cNvPr id="0" name=""/>
        <dsp:cNvSpPr/>
      </dsp:nvSpPr>
      <dsp:spPr>
        <a:xfrm>
          <a:off x="0" y="3636661"/>
          <a:ext cx="10301524" cy="453600"/>
        </a:xfrm>
        <a:prstGeom prst="rect">
          <a:avLst/>
        </a:prstGeom>
        <a:solidFill>
          <a:schemeClr val="accent1">
            <a:alpha val="90000"/>
            <a:tint val="40000"/>
            <a:hueOff val="0"/>
            <a:satOff val="0"/>
            <a:lumOff val="0"/>
            <a:alphaOff val="0"/>
          </a:schemeClr>
        </a:solidFill>
        <a:ln w="19050" cap="flat" cmpd="sng" algn="ctr">
          <a:solidFill>
            <a:schemeClr val="accen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dsp:style>
    </dsp:sp>
    <dsp:sp modelId="{E5B1306E-384B-4AD6-8964-BD85408DC29E}">
      <dsp:nvSpPr>
        <dsp:cNvPr id="0" name=""/>
        <dsp:cNvSpPr/>
      </dsp:nvSpPr>
      <dsp:spPr>
        <a:xfrm>
          <a:off x="515076" y="3370981"/>
          <a:ext cx="7211066" cy="531360"/>
        </a:xfrm>
        <a:prstGeom prst="roundRect">
          <a:avLst/>
        </a:prstGeom>
        <a:solidFill>
          <a:schemeClr val="lt1">
            <a:hueOff val="0"/>
            <a:satOff val="0"/>
            <a:lumOff val="0"/>
            <a:alphaOff val="0"/>
          </a:schemeClr>
        </a:solidFill>
        <a:ln w="25400" cap="flat" cmpd="sng" algn="ctr">
          <a:solidFill>
            <a:schemeClr val="accent1">
              <a:shade val="80000"/>
              <a:hueOff val="0"/>
              <a:satOff val="0"/>
              <a:lumOff val="0"/>
              <a:alphaOff val="0"/>
            </a:schemeClr>
          </a:solidFill>
          <a:prstDash val="solid"/>
          <a:miter lim="800000"/>
        </a:ln>
        <a:effectLst/>
      </dsp:spPr>
      <dsp:style>
        <a:lnRef idx="3">
          <a:scrgbClr r="0" g="0" b="0"/>
        </a:lnRef>
        <a:fillRef idx="1">
          <a:scrgbClr r="0" g="0" b="0"/>
        </a:fillRef>
        <a:effectRef idx="1">
          <a:scrgbClr r="0" g="0" b="0"/>
        </a:effectRef>
        <a:fontRef idx="minor">
          <a:schemeClr val="lt1"/>
        </a:fontRef>
      </dsp:style>
      <dsp:txBody>
        <a:bodyPr spcFirstLastPara="0" vert="horz" wrap="square" lIns="272561" tIns="0" rIns="272561" bIns="0" numCol="1" spcCol="1270" anchor="ctr" anchorCtr="0">
          <a:noAutofit/>
        </a:bodyPr>
        <a:lstStyle/>
        <a:p>
          <a:pPr marL="0" lvl="0" indent="0" algn="l" defTabSz="800100">
            <a:lnSpc>
              <a:spcPct val="90000"/>
            </a:lnSpc>
            <a:spcBef>
              <a:spcPct val="0"/>
            </a:spcBef>
            <a:spcAft>
              <a:spcPct val="35000"/>
            </a:spcAft>
            <a:buNone/>
          </a:pPr>
          <a:r>
            <a:rPr lang="en-US" sz="1800" kern="1200">
              <a:effectLst/>
              <a:latin typeface="Times New Roman" panose="02020603050405020304" pitchFamily="18" charset="0"/>
              <a:ea typeface="+mn-ea"/>
              <a:cs typeface="Times New Roman" panose="02020603050405020304" pitchFamily="18" charset="0"/>
            </a:rPr>
            <a:t>Communication, cooperation and efficiency</a:t>
          </a:r>
          <a:endParaRPr lang="en-US" sz="1800" kern="1200" dirty="0">
            <a:effectLst/>
            <a:latin typeface="Times New Roman" panose="02020603050405020304" pitchFamily="18" charset="0"/>
            <a:ea typeface="+mn-ea"/>
            <a:cs typeface="Times New Roman" panose="02020603050405020304" pitchFamily="18" charset="0"/>
          </a:endParaRPr>
        </a:p>
      </dsp:txBody>
      <dsp:txXfrm>
        <a:off x="541015" y="3396920"/>
        <a:ext cx="7159188" cy="479482"/>
      </dsp:txXfrm>
    </dsp:sp>
  </dsp:spTree>
</dsp:drawing>
</file>

<file path=ppt/diagrams/drawing2.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AB2F194A-EB18-474C-A6B4-F7BAD4FC4BA1}">
      <dsp:nvSpPr>
        <dsp:cNvPr id="0" name=""/>
        <dsp:cNvSpPr/>
      </dsp:nvSpPr>
      <dsp:spPr>
        <a:xfrm>
          <a:off x="0" y="0"/>
          <a:ext cx="11271777" cy="0"/>
        </a:xfrm>
        <a:prstGeom prst="line">
          <a:avLst/>
        </a:prstGeom>
        <a:solidFill>
          <a:schemeClr val="accent1">
            <a:hueOff val="0"/>
            <a:satOff val="0"/>
            <a:lumOff val="0"/>
            <a:alphaOff val="0"/>
          </a:schemeClr>
        </a:solidFill>
        <a:ln w="19050" cap="flat" cmpd="sng" algn="ctr">
          <a:solidFill>
            <a:schemeClr val="accen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sp>
    <dsp:sp modelId="{F4923898-2A68-477E-AAE5-453A14D46953}">
      <dsp:nvSpPr>
        <dsp:cNvPr id="0" name=""/>
        <dsp:cNvSpPr/>
      </dsp:nvSpPr>
      <dsp:spPr bwMode="white">
        <a:xfrm>
          <a:off x="0" y="0"/>
          <a:ext cx="2254355" cy="2487628"/>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91440" tIns="91440" rIns="91440" bIns="91440" numCol="1" spcCol="1270" anchor="t" anchorCtr="0">
          <a:noAutofit/>
        </a:bodyPr>
        <a:lstStyle/>
        <a:p>
          <a:pPr marL="0" lvl="0" indent="0" algn="l" defTabSz="1066800">
            <a:lnSpc>
              <a:spcPct val="90000"/>
            </a:lnSpc>
            <a:spcBef>
              <a:spcPct val="0"/>
            </a:spcBef>
            <a:spcAft>
              <a:spcPct val="35000"/>
            </a:spcAft>
            <a:buNone/>
          </a:pPr>
          <a:r>
            <a:rPr lang="en-US" sz="2400" b="1" kern="1200" dirty="0">
              <a:solidFill>
                <a:schemeClr val="tx1"/>
              </a:solidFill>
              <a:effectLst/>
              <a:latin typeface="Times New Roman" panose="02020603050405020304" pitchFamily="18" charset="0"/>
              <a:ea typeface="+mn-ea"/>
              <a:cs typeface="Times New Roman" panose="02020603050405020304" pitchFamily="18" charset="0"/>
            </a:rPr>
            <a:t>What does staff communication involve?</a:t>
          </a:r>
          <a:endParaRPr lang="en-US" sz="2400" kern="1200" dirty="0"/>
        </a:p>
      </dsp:txBody>
      <dsp:txXfrm>
        <a:off x="0" y="0"/>
        <a:ext cx="2254355" cy="2487628"/>
      </dsp:txXfrm>
    </dsp:sp>
    <dsp:sp modelId="{A01C7DD2-3F28-455B-B178-E4683C082AED}">
      <dsp:nvSpPr>
        <dsp:cNvPr id="0" name=""/>
        <dsp:cNvSpPr/>
      </dsp:nvSpPr>
      <dsp:spPr bwMode="white">
        <a:xfrm>
          <a:off x="2423432" y="38869"/>
          <a:ext cx="8848344" cy="777383"/>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133350" tIns="133350" rIns="133350" bIns="133350" numCol="1" spcCol="1270" anchor="t" anchorCtr="0">
          <a:noAutofit/>
        </a:bodyPr>
        <a:lstStyle/>
        <a:p>
          <a:pPr marL="0" lvl="0" indent="0" algn="l" defTabSz="1555750">
            <a:lnSpc>
              <a:spcPct val="90000"/>
            </a:lnSpc>
            <a:spcBef>
              <a:spcPct val="0"/>
            </a:spcBef>
            <a:spcAft>
              <a:spcPct val="35000"/>
            </a:spcAft>
            <a:buNone/>
          </a:pPr>
          <a:r>
            <a:rPr lang="en-US" sz="3500" kern="1200" dirty="0" err="1">
              <a:solidFill>
                <a:schemeClr val="tx1"/>
              </a:solidFill>
              <a:effectLst/>
              <a:latin typeface="Times New Roman" panose="02020603050405020304" pitchFamily="18" charset="0"/>
              <a:ea typeface="+mn-ea"/>
              <a:cs typeface="Times New Roman" panose="02020603050405020304" pitchFamily="18" charset="0"/>
            </a:rPr>
            <a:t>Organisation</a:t>
          </a:r>
          <a:r>
            <a:rPr lang="en-US" sz="3500" kern="1200" dirty="0">
              <a:solidFill>
                <a:schemeClr val="tx1"/>
              </a:solidFill>
              <a:effectLst/>
              <a:latin typeface="Times New Roman" panose="02020603050405020304" pitchFamily="18" charset="0"/>
              <a:ea typeface="+mn-ea"/>
              <a:cs typeface="Times New Roman" panose="02020603050405020304" pitchFamily="18" charset="0"/>
            </a:rPr>
            <a:t> of activities</a:t>
          </a:r>
          <a:endParaRPr lang="en-US" sz="3500" kern="1200" dirty="0"/>
        </a:p>
      </dsp:txBody>
      <dsp:txXfrm>
        <a:off x="2423432" y="38869"/>
        <a:ext cx="8848344" cy="777383"/>
      </dsp:txXfrm>
    </dsp:sp>
    <dsp:sp modelId="{07855AB0-F2FB-4286-94D0-73748D5DF729}">
      <dsp:nvSpPr>
        <dsp:cNvPr id="0" name=""/>
        <dsp:cNvSpPr/>
      </dsp:nvSpPr>
      <dsp:spPr>
        <a:xfrm>
          <a:off x="2254355" y="816253"/>
          <a:ext cx="9017421" cy="0"/>
        </a:xfrm>
        <a:prstGeom prst="line">
          <a:avLst/>
        </a:prstGeom>
        <a:solidFill>
          <a:schemeClr val="accent1">
            <a:hueOff val="0"/>
            <a:satOff val="0"/>
            <a:lumOff val="0"/>
            <a:alphaOff val="0"/>
          </a:schemeClr>
        </a:solidFill>
        <a:ln w="19050" cap="flat" cmpd="sng" algn="ctr">
          <a:solidFill>
            <a:schemeClr val="accent1">
              <a:tint val="50000"/>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dsp:style>
    </dsp:sp>
    <dsp:sp modelId="{1E9C5895-62C5-455B-B3BE-FAF309B9EB61}">
      <dsp:nvSpPr>
        <dsp:cNvPr id="0" name=""/>
        <dsp:cNvSpPr/>
      </dsp:nvSpPr>
      <dsp:spPr bwMode="white">
        <a:xfrm>
          <a:off x="2423432" y="855122"/>
          <a:ext cx="8848344" cy="777383"/>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133350" tIns="133350" rIns="133350" bIns="133350" numCol="1" spcCol="1270" anchor="t" anchorCtr="0">
          <a:noAutofit/>
        </a:bodyPr>
        <a:lstStyle/>
        <a:p>
          <a:pPr marL="0" lvl="0" indent="0" algn="l" defTabSz="1555750">
            <a:lnSpc>
              <a:spcPct val="90000"/>
            </a:lnSpc>
            <a:spcBef>
              <a:spcPct val="0"/>
            </a:spcBef>
            <a:spcAft>
              <a:spcPct val="35000"/>
            </a:spcAft>
            <a:buNone/>
          </a:pPr>
          <a:r>
            <a:rPr lang="en-US" sz="3500" kern="1200" dirty="0">
              <a:solidFill>
                <a:schemeClr val="tx1"/>
              </a:solidFill>
              <a:effectLst/>
              <a:latin typeface="Times New Roman" panose="02020603050405020304" pitchFamily="18" charset="0"/>
              <a:ea typeface="+mn-ea"/>
              <a:cs typeface="Times New Roman" panose="02020603050405020304" pitchFamily="18" charset="0"/>
            </a:rPr>
            <a:t>Provision of good care</a:t>
          </a:r>
          <a:endParaRPr lang="en-US" sz="3500" kern="1200" dirty="0"/>
        </a:p>
      </dsp:txBody>
      <dsp:txXfrm>
        <a:off x="2423432" y="855122"/>
        <a:ext cx="8848344" cy="777383"/>
      </dsp:txXfrm>
    </dsp:sp>
    <dsp:sp modelId="{360C0AB8-567E-4788-9213-E641B3F83CDF}">
      <dsp:nvSpPr>
        <dsp:cNvPr id="0" name=""/>
        <dsp:cNvSpPr/>
      </dsp:nvSpPr>
      <dsp:spPr>
        <a:xfrm>
          <a:off x="2254355" y="1632506"/>
          <a:ext cx="9017421" cy="0"/>
        </a:xfrm>
        <a:prstGeom prst="line">
          <a:avLst/>
        </a:prstGeom>
        <a:solidFill>
          <a:schemeClr val="accent1">
            <a:hueOff val="0"/>
            <a:satOff val="0"/>
            <a:lumOff val="0"/>
            <a:alphaOff val="0"/>
          </a:schemeClr>
        </a:solidFill>
        <a:ln w="19050" cap="flat" cmpd="sng" algn="ctr">
          <a:solidFill>
            <a:schemeClr val="accent1">
              <a:tint val="50000"/>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dsp:style>
    </dsp:sp>
    <dsp:sp modelId="{98CD264F-9550-4A59-A89F-6F65775611BD}">
      <dsp:nvSpPr>
        <dsp:cNvPr id="0" name=""/>
        <dsp:cNvSpPr/>
      </dsp:nvSpPr>
      <dsp:spPr bwMode="white">
        <a:xfrm>
          <a:off x="2423432" y="1671375"/>
          <a:ext cx="8848344" cy="777383"/>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133350" tIns="133350" rIns="133350" bIns="133350" numCol="1" spcCol="1270" anchor="t" anchorCtr="0">
          <a:noAutofit/>
        </a:bodyPr>
        <a:lstStyle/>
        <a:p>
          <a:pPr marL="0" lvl="0" indent="0" algn="l" defTabSz="1555750">
            <a:lnSpc>
              <a:spcPct val="90000"/>
            </a:lnSpc>
            <a:spcBef>
              <a:spcPct val="0"/>
            </a:spcBef>
            <a:spcAft>
              <a:spcPct val="35000"/>
            </a:spcAft>
            <a:buNone/>
          </a:pPr>
          <a:r>
            <a:rPr lang="en-US" sz="3500" kern="1200" dirty="0">
              <a:solidFill>
                <a:schemeClr val="tx1"/>
              </a:solidFill>
              <a:effectLst/>
              <a:latin typeface="Times New Roman" panose="02020603050405020304" pitchFamily="18" charset="0"/>
              <a:ea typeface="+mn-ea"/>
              <a:cs typeface="Times New Roman" panose="02020603050405020304" pitchFamily="18" charset="0"/>
            </a:rPr>
            <a:t>Effective communication</a:t>
          </a:r>
          <a:endParaRPr lang="en-US" sz="3500" kern="1200" dirty="0"/>
        </a:p>
      </dsp:txBody>
      <dsp:txXfrm>
        <a:off x="2423432" y="1671375"/>
        <a:ext cx="8848344" cy="777383"/>
      </dsp:txXfrm>
    </dsp:sp>
    <dsp:sp modelId="{18444101-19FD-4FED-9C46-88F06DD6AB6F}">
      <dsp:nvSpPr>
        <dsp:cNvPr id="0" name=""/>
        <dsp:cNvSpPr/>
      </dsp:nvSpPr>
      <dsp:spPr>
        <a:xfrm>
          <a:off x="2254355" y="2448759"/>
          <a:ext cx="9017421" cy="0"/>
        </a:xfrm>
        <a:prstGeom prst="line">
          <a:avLst/>
        </a:prstGeom>
        <a:solidFill>
          <a:schemeClr val="accent1">
            <a:hueOff val="0"/>
            <a:satOff val="0"/>
            <a:lumOff val="0"/>
            <a:alphaOff val="0"/>
          </a:schemeClr>
        </a:solidFill>
        <a:ln w="19050" cap="flat" cmpd="sng" algn="ctr">
          <a:solidFill>
            <a:schemeClr val="accent1">
              <a:tint val="50000"/>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dsp:style>
    </dsp:sp>
    <dsp:sp modelId="{6D4841E4-4C19-4DD5-8EF0-AA0630CFE65E}">
      <dsp:nvSpPr>
        <dsp:cNvPr id="0" name=""/>
        <dsp:cNvSpPr/>
      </dsp:nvSpPr>
      <dsp:spPr>
        <a:xfrm>
          <a:off x="0" y="2487628"/>
          <a:ext cx="11271777" cy="0"/>
        </a:xfrm>
        <a:prstGeom prst="line">
          <a:avLst/>
        </a:prstGeom>
        <a:solidFill>
          <a:schemeClr val="accent1">
            <a:hueOff val="0"/>
            <a:satOff val="0"/>
            <a:lumOff val="0"/>
            <a:alphaOff val="0"/>
          </a:schemeClr>
        </a:solidFill>
        <a:ln w="19050" cap="flat" cmpd="sng" algn="ctr">
          <a:solidFill>
            <a:schemeClr val="accen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sp>
    <dsp:sp modelId="{AC1775C0-648D-45A6-95A7-966CA9215114}">
      <dsp:nvSpPr>
        <dsp:cNvPr id="0" name=""/>
        <dsp:cNvSpPr/>
      </dsp:nvSpPr>
      <dsp:spPr bwMode="white">
        <a:xfrm>
          <a:off x="0" y="2487628"/>
          <a:ext cx="2254355" cy="2487628"/>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91440" tIns="91440" rIns="91440" bIns="91440" numCol="1" spcCol="1270" anchor="t" anchorCtr="0">
          <a:noAutofit/>
        </a:bodyPr>
        <a:lstStyle/>
        <a:p>
          <a:pPr marL="0" lvl="0" indent="0" algn="l" defTabSz="1066800">
            <a:lnSpc>
              <a:spcPct val="90000"/>
            </a:lnSpc>
            <a:spcBef>
              <a:spcPct val="0"/>
            </a:spcBef>
            <a:spcAft>
              <a:spcPct val="35000"/>
            </a:spcAft>
            <a:buNone/>
          </a:pPr>
          <a:r>
            <a:rPr lang="en-US" sz="2400" b="1" kern="1200" dirty="0">
              <a:solidFill>
                <a:schemeClr val="tx1"/>
              </a:solidFill>
              <a:effectLst/>
              <a:latin typeface="Times New Roman" panose="02020603050405020304" pitchFamily="18" charset="0"/>
              <a:ea typeface="+mn-ea"/>
              <a:cs typeface="Times New Roman" panose="02020603050405020304" pitchFamily="18" charset="0"/>
            </a:rPr>
            <a:t>Importance in Riverdale Nursing Home</a:t>
          </a:r>
          <a:endParaRPr lang="en-US" sz="2400" kern="1200" dirty="0"/>
        </a:p>
      </dsp:txBody>
      <dsp:txXfrm>
        <a:off x="0" y="2487628"/>
        <a:ext cx="2254355" cy="2487628"/>
      </dsp:txXfrm>
    </dsp:sp>
    <dsp:sp modelId="{78B4F757-2DF3-4787-8CE8-73BCD0B145B2}">
      <dsp:nvSpPr>
        <dsp:cNvPr id="0" name=""/>
        <dsp:cNvSpPr/>
      </dsp:nvSpPr>
      <dsp:spPr bwMode="white">
        <a:xfrm>
          <a:off x="2423432" y="2526497"/>
          <a:ext cx="8848344" cy="777383"/>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133350" tIns="133350" rIns="133350" bIns="133350" numCol="1" spcCol="1270" anchor="t" anchorCtr="0">
          <a:noAutofit/>
        </a:bodyPr>
        <a:lstStyle/>
        <a:p>
          <a:pPr marL="0" lvl="0" indent="0" algn="l" defTabSz="1555750">
            <a:lnSpc>
              <a:spcPct val="90000"/>
            </a:lnSpc>
            <a:spcBef>
              <a:spcPct val="0"/>
            </a:spcBef>
            <a:spcAft>
              <a:spcPct val="35000"/>
            </a:spcAft>
            <a:buNone/>
          </a:pPr>
          <a:r>
            <a:rPr lang="en-US" sz="3500" kern="1200" dirty="0">
              <a:solidFill>
                <a:schemeClr val="tx1"/>
              </a:solidFill>
              <a:effectLst/>
              <a:latin typeface="Times New Roman" panose="02020603050405020304" pitchFamily="18" charset="0"/>
              <a:ea typeface="+mn-ea"/>
              <a:cs typeface="Times New Roman" panose="02020603050405020304" pitchFamily="18" charset="0"/>
            </a:rPr>
            <a:t>Communication is essential</a:t>
          </a:r>
          <a:endParaRPr lang="en-US" sz="3500" kern="1200" dirty="0"/>
        </a:p>
      </dsp:txBody>
      <dsp:txXfrm>
        <a:off x="2423432" y="2526497"/>
        <a:ext cx="8848344" cy="777383"/>
      </dsp:txXfrm>
    </dsp:sp>
    <dsp:sp modelId="{E9B68DCD-1863-4F2D-97A8-B77077A57EF9}">
      <dsp:nvSpPr>
        <dsp:cNvPr id="0" name=""/>
        <dsp:cNvSpPr/>
      </dsp:nvSpPr>
      <dsp:spPr>
        <a:xfrm>
          <a:off x="2254355" y="3303881"/>
          <a:ext cx="9017421" cy="0"/>
        </a:xfrm>
        <a:prstGeom prst="line">
          <a:avLst/>
        </a:prstGeom>
        <a:solidFill>
          <a:schemeClr val="accent1">
            <a:hueOff val="0"/>
            <a:satOff val="0"/>
            <a:lumOff val="0"/>
            <a:alphaOff val="0"/>
          </a:schemeClr>
        </a:solidFill>
        <a:ln w="19050" cap="flat" cmpd="sng" algn="ctr">
          <a:solidFill>
            <a:schemeClr val="accent1">
              <a:tint val="50000"/>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dsp:style>
    </dsp:sp>
    <dsp:sp modelId="{E7DEFD1D-0203-4582-A4E4-439D87F4BC9E}">
      <dsp:nvSpPr>
        <dsp:cNvPr id="0" name=""/>
        <dsp:cNvSpPr/>
      </dsp:nvSpPr>
      <dsp:spPr bwMode="white">
        <a:xfrm>
          <a:off x="2423432" y="3342750"/>
          <a:ext cx="8848344" cy="777383"/>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133350" tIns="133350" rIns="133350" bIns="133350" numCol="1" spcCol="1270" anchor="t" anchorCtr="0">
          <a:noAutofit/>
        </a:bodyPr>
        <a:lstStyle/>
        <a:p>
          <a:pPr marL="0" lvl="0" indent="0" algn="l" defTabSz="1555750">
            <a:lnSpc>
              <a:spcPct val="90000"/>
            </a:lnSpc>
            <a:spcBef>
              <a:spcPct val="0"/>
            </a:spcBef>
            <a:spcAft>
              <a:spcPct val="35000"/>
            </a:spcAft>
            <a:buNone/>
          </a:pPr>
          <a:r>
            <a:rPr lang="en-US" sz="3500" kern="1200" dirty="0">
              <a:solidFill>
                <a:schemeClr val="tx1"/>
              </a:solidFill>
              <a:effectLst/>
              <a:latin typeface="Times New Roman" panose="02020603050405020304" pitchFamily="18" charset="0"/>
              <a:ea typeface="+mn-ea"/>
              <a:cs typeface="Times New Roman" panose="02020603050405020304" pitchFamily="18" charset="0"/>
            </a:rPr>
            <a:t>Enhance collaboration</a:t>
          </a:r>
          <a:endParaRPr lang="en-US" sz="3500" kern="1200" dirty="0"/>
        </a:p>
      </dsp:txBody>
      <dsp:txXfrm>
        <a:off x="2423432" y="3342750"/>
        <a:ext cx="8848344" cy="777383"/>
      </dsp:txXfrm>
    </dsp:sp>
    <dsp:sp modelId="{E7C98C55-C802-450F-B61E-3C470BF095FF}">
      <dsp:nvSpPr>
        <dsp:cNvPr id="0" name=""/>
        <dsp:cNvSpPr/>
      </dsp:nvSpPr>
      <dsp:spPr>
        <a:xfrm>
          <a:off x="2254355" y="4120134"/>
          <a:ext cx="9017421" cy="0"/>
        </a:xfrm>
        <a:prstGeom prst="line">
          <a:avLst/>
        </a:prstGeom>
        <a:solidFill>
          <a:schemeClr val="accent1">
            <a:hueOff val="0"/>
            <a:satOff val="0"/>
            <a:lumOff val="0"/>
            <a:alphaOff val="0"/>
          </a:schemeClr>
        </a:solidFill>
        <a:ln w="19050" cap="flat" cmpd="sng" algn="ctr">
          <a:solidFill>
            <a:schemeClr val="accent1">
              <a:tint val="50000"/>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dsp:style>
    </dsp:sp>
    <dsp:sp modelId="{ED03216B-C0CA-4FFB-844D-5CCE25A9EF2E}">
      <dsp:nvSpPr>
        <dsp:cNvPr id="0" name=""/>
        <dsp:cNvSpPr/>
      </dsp:nvSpPr>
      <dsp:spPr bwMode="white">
        <a:xfrm>
          <a:off x="2423432" y="4159003"/>
          <a:ext cx="8848344" cy="777383"/>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133350" tIns="133350" rIns="133350" bIns="133350" numCol="1" spcCol="1270" anchor="t" anchorCtr="0">
          <a:noAutofit/>
        </a:bodyPr>
        <a:lstStyle/>
        <a:p>
          <a:pPr marL="0" lvl="0" indent="0" algn="l" defTabSz="1555750">
            <a:lnSpc>
              <a:spcPct val="90000"/>
            </a:lnSpc>
            <a:spcBef>
              <a:spcPct val="0"/>
            </a:spcBef>
            <a:spcAft>
              <a:spcPct val="35000"/>
            </a:spcAft>
            <a:buNone/>
          </a:pPr>
          <a:r>
            <a:rPr lang="en-US" sz="3500" kern="1200" dirty="0">
              <a:solidFill>
                <a:schemeClr val="tx1"/>
              </a:solidFill>
              <a:effectLst/>
              <a:latin typeface="Times New Roman" panose="02020603050405020304" pitchFamily="18" charset="0"/>
              <a:ea typeface="+mn-ea"/>
              <a:cs typeface="Times New Roman" panose="02020603050405020304" pitchFamily="18" charset="0"/>
            </a:rPr>
            <a:t>Reduce mistakes</a:t>
          </a:r>
          <a:endParaRPr lang="en-US" sz="3500" kern="1200" dirty="0"/>
        </a:p>
      </dsp:txBody>
      <dsp:txXfrm>
        <a:off x="2423432" y="4159003"/>
        <a:ext cx="8848344" cy="777383"/>
      </dsp:txXfrm>
    </dsp:sp>
    <dsp:sp modelId="{3BCB622D-0710-432D-875E-C6F6385B0C57}">
      <dsp:nvSpPr>
        <dsp:cNvPr id="0" name=""/>
        <dsp:cNvSpPr/>
      </dsp:nvSpPr>
      <dsp:spPr>
        <a:xfrm>
          <a:off x="2254355" y="4936387"/>
          <a:ext cx="9017421" cy="0"/>
        </a:xfrm>
        <a:prstGeom prst="line">
          <a:avLst/>
        </a:prstGeom>
        <a:solidFill>
          <a:schemeClr val="accent1">
            <a:hueOff val="0"/>
            <a:satOff val="0"/>
            <a:lumOff val="0"/>
            <a:alphaOff val="0"/>
          </a:schemeClr>
        </a:solidFill>
        <a:ln w="19050" cap="flat" cmpd="sng" algn="ctr">
          <a:solidFill>
            <a:schemeClr val="accent1">
              <a:tint val="50000"/>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dsp:style>
    </dsp:sp>
  </dsp:spTree>
</dsp:drawing>
</file>

<file path=ppt/diagrams/drawing3.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A8292F65-0BF9-4EE5-A1FF-5CB9829AFAFB}">
      <dsp:nvSpPr>
        <dsp:cNvPr id="0" name=""/>
        <dsp:cNvSpPr/>
      </dsp:nvSpPr>
      <dsp:spPr>
        <a:xfrm>
          <a:off x="2545889" y="3252354"/>
          <a:ext cx="508631" cy="1093556"/>
        </a:xfrm>
        <a:custGeom>
          <a:avLst/>
          <a:gdLst/>
          <a:ahLst/>
          <a:cxnLst/>
          <a:rect l="0" t="0" r="0" b="0"/>
          <a:pathLst>
            <a:path>
              <a:moveTo>
                <a:pt x="0" y="0"/>
              </a:moveTo>
              <a:lnTo>
                <a:pt x="254315" y="0"/>
              </a:lnTo>
              <a:lnTo>
                <a:pt x="254315" y="1093556"/>
              </a:lnTo>
              <a:lnTo>
                <a:pt x="508631" y="1093556"/>
              </a:lnTo>
            </a:path>
          </a:pathLst>
        </a:custGeom>
        <a:noFill/>
        <a:ln w="19050" cap="flat" cmpd="sng" algn="ctr">
          <a:solidFill>
            <a:schemeClr val="accent1">
              <a:tint val="99000"/>
              <a:hueOff val="0"/>
              <a:satOff val="0"/>
              <a:lumOff val="0"/>
              <a:alphaOff val="0"/>
            </a:schemeClr>
          </a:solidFill>
          <a:prstDash val="solid"/>
          <a:miter lim="800000"/>
        </a:ln>
        <a:effectLst/>
      </dsp:spPr>
      <dsp:style>
        <a:lnRef idx="2">
          <a:scrgbClr r="0" g="0" b="0"/>
        </a:lnRef>
        <a:fillRef idx="0">
          <a:scrgbClr r="0" g="0" b="0"/>
        </a:fillRef>
        <a:effectRef idx="0">
          <a:scrgbClr r="0" g="0" b="0"/>
        </a:effectRef>
        <a:fontRef idx="minor"/>
      </dsp:style>
    </dsp:sp>
    <dsp:sp modelId="{ACB6E17F-229E-4033-9BD4-8F17F86E39C9}">
      <dsp:nvSpPr>
        <dsp:cNvPr id="0" name=""/>
        <dsp:cNvSpPr/>
      </dsp:nvSpPr>
      <dsp:spPr>
        <a:xfrm>
          <a:off x="2545889" y="3206634"/>
          <a:ext cx="508631" cy="91440"/>
        </a:xfrm>
        <a:custGeom>
          <a:avLst/>
          <a:gdLst/>
          <a:ahLst/>
          <a:cxnLst/>
          <a:rect l="0" t="0" r="0" b="0"/>
          <a:pathLst>
            <a:path>
              <a:moveTo>
                <a:pt x="0" y="45720"/>
              </a:moveTo>
              <a:lnTo>
                <a:pt x="508631" y="45720"/>
              </a:lnTo>
            </a:path>
          </a:pathLst>
        </a:custGeom>
        <a:noFill/>
        <a:ln w="19050" cap="flat" cmpd="sng" algn="ctr">
          <a:solidFill>
            <a:schemeClr val="accent1">
              <a:tint val="99000"/>
              <a:hueOff val="0"/>
              <a:satOff val="0"/>
              <a:lumOff val="0"/>
              <a:alphaOff val="0"/>
            </a:schemeClr>
          </a:solidFill>
          <a:prstDash val="solid"/>
          <a:miter lim="800000"/>
        </a:ln>
        <a:effectLst/>
      </dsp:spPr>
      <dsp:style>
        <a:lnRef idx="2">
          <a:scrgbClr r="0" g="0" b="0"/>
        </a:lnRef>
        <a:fillRef idx="0">
          <a:scrgbClr r="0" g="0" b="0"/>
        </a:fillRef>
        <a:effectRef idx="0">
          <a:scrgbClr r="0" g="0" b="0"/>
        </a:effectRef>
        <a:fontRef idx="minor"/>
      </dsp:style>
    </dsp:sp>
    <dsp:sp modelId="{EFFCEA59-83F9-4547-8094-2C96E05BC6F1}">
      <dsp:nvSpPr>
        <dsp:cNvPr id="0" name=""/>
        <dsp:cNvSpPr/>
      </dsp:nvSpPr>
      <dsp:spPr>
        <a:xfrm>
          <a:off x="2545889" y="2158797"/>
          <a:ext cx="508631" cy="1093556"/>
        </a:xfrm>
        <a:custGeom>
          <a:avLst/>
          <a:gdLst/>
          <a:ahLst/>
          <a:cxnLst/>
          <a:rect l="0" t="0" r="0" b="0"/>
          <a:pathLst>
            <a:path>
              <a:moveTo>
                <a:pt x="0" y="1093556"/>
              </a:moveTo>
              <a:lnTo>
                <a:pt x="254315" y="1093556"/>
              </a:lnTo>
              <a:lnTo>
                <a:pt x="254315" y="0"/>
              </a:lnTo>
              <a:lnTo>
                <a:pt x="508631" y="0"/>
              </a:lnTo>
            </a:path>
          </a:pathLst>
        </a:custGeom>
        <a:noFill/>
        <a:ln w="19050" cap="flat" cmpd="sng" algn="ctr">
          <a:solidFill>
            <a:schemeClr val="accent1">
              <a:tint val="99000"/>
              <a:hueOff val="0"/>
              <a:satOff val="0"/>
              <a:lumOff val="0"/>
              <a:alphaOff val="0"/>
            </a:schemeClr>
          </a:solidFill>
          <a:prstDash val="solid"/>
          <a:miter lim="800000"/>
        </a:ln>
        <a:effectLst/>
      </dsp:spPr>
      <dsp:style>
        <a:lnRef idx="2">
          <a:scrgbClr r="0" g="0" b="0"/>
        </a:lnRef>
        <a:fillRef idx="0">
          <a:scrgbClr r="0" g="0" b="0"/>
        </a:fillRef>
        <a:effectRef idx="0">
          <a:scrgbClr r="0" g="0" b="0"/>
        </a:effectRef>
        <a:fontRef idx="minor"/>
      </dsp:style>
    </dsp:sp>
    <dsp:sp modelId="{AB913D5A-9650-467F-A903-8D88CB6D11C4}">
      <dsp:nvSpPr>
        <dsp:cNvPr id="0" name=""/>
        <dsp:cNvSpPr/>
      </dsp:nvSpPr>
      <dsp:spPr>
        <a:xfrm>
          <a:off x="2734" y="2864523"/>
          <a:ext cx="2543155" cy="775662"/>
        </a:xfrm>
        <a:prstGeom prst="rect">
          <a:avLst/>
        </a:prstGeom>
        <a:gradFill rotWithShape="0">
          <a:gsLst>
            <a:gs pos="0">
              <a:schemeClr val="accent1">
                <a:shade val="80000"/>
                <a:hueOff val="0"/>
                <a:satOff val="0"/>
                <a:lumOff val="0"/>
                <a:alphaOff val="0"/>
                <a:lumMod val="110000"/>
                <a:satMod val="105000"/>
                <a:tint val="67000"/>
              </a:schemeClr>
            </a:gs>
            <a:gs pos="50000">
              <a:schemeClr val="accent1">
                <a:shade val="80000"/>
                <a:hueOff val="0"/>
                <a:satOff val="0"/>
                <a:lumOff val="0"/>
                <a:alphaOff val="0"/>
                <a:lumMod val="105000"/>
                <a:satMod val="103000"/>
                <a:tint val="73000"/>
              </a:schemeClr>
            </a:gs>
            <a:gs pos="100000">
              <a:schemeClr val="accent1">
                <a:shade val="80000"/>
                <a:hueOff val="0"/>
                <a:satOff val="0"/>
                <a:lumOff val="0"/>
                <a:alphaOff val="0"/>
                <a:lumMod val="105000"/>
                <a:satMod val="109000"/>
                <a:tint val="81000"/>
              </a:schemeClr>
            </a:gs>
          </a:gsLst>
          <a:lin ang="5400000" scaled="0"/>
        </a:gradFill>
        <a:ln>
          <a:noFill/>
        </a:ln>
        <a:effectLst/>
        <a:scene3d>
          <a:camera prst="orthographicFront"/>
          <a:lightRig rig="flat" dir="t"/>
        </a:scene3d>
        <a:sp3d prstMaterial="dkEdge">
          <a:bevelT w="8200" h="38100"/>
        </a:sp3d>
      </dsp:spPr>
      <dsp:style>
        <a:lnRef idx="0">
          <a:scrgbClr r="0" g="0" b="0"/>
        </a:lnRef>
        <a:fillRef idx="2">
          <a:scrgbClr r="0" g="0" b="0"/>
        </a:fillRef>
        <a:effectRef idx="1">
          <a:scrgbClr r="0" g="0" b="0"/>
        </a:effectRef>
        <a:fontRef idx="minor">
          <a:schemeClr val="dk1"/>
        </a:fontRef>
      </dsp:style>
      <dsp:txBody>
        <a:bodyPr spcFirstLastPara="0" vert="horz" wrap="square" lIns="17780" tIns="17780" rIns="17780" bIns="17780" numCol="1" spcCol="1270" anchor="ctr" anchorCtr="0">
          <a:noAutofit/>
        </a:bodyPr>
        <a:lstStyle/>
        <a:p>
          <a:pPr marL="0" lvl="0" indent="0" algn="ctr" defTabSz="1244600">
            <a:lnSpc>
              <a:spcPct val="90000"/>
            </a:lnSpc>
            <a:spcBef>
              <a:spcPct val="0"/>
            </a:spcBef>
            <a:spcAft>
              <a:spcPct val="35000"/>
            </a:spcAft>
            <a:buNone/>
          </a:pPr>
          <a:r>
            <a:rPr lang="en-US" sz="2800" b="1" kern="1200" dirty="0">
              <a:effectLst/>
              <a:latin typeface="Times New Roman" panose="02020603050405020304" pitchFamily="18" charset="0"/>
              <a:ea typeface="+mn-ea"/>
              <a:cs typeface="Times New Roman" panose="02020603050405020304" pitchFamily="18" charset="0"/>
            </a:rPr>
            <a:t>Why Microsoft Teams?</a:t>
          </a:r>
          <a:endParaRPr lang="en-US" sz="2800" b="1" kern="1200" dirty="0"/>
        </a:p>
      </dsp:txBody>
      <dsp:txXfrm>
        <a:off x="2734" y="2864523"/>
        <a:ext cx="2543155" cy="775662"/>
      </dsp:txXfrm>
    </dsp:sp>
    <dsp:sp modelId="{F4DD508E-4FDD-42C4-A5A2-8AAED4C7A0DF}">
      <dsp:nvSpPr>
        <dsp:cNvPr id="0" name=""/>
        <dsp:cNvSpPr/>
      </dsp:nvSpPr>
      <dsp:spPr>
        <a:xfrm>
          <a:off x="3054521" y="1770966"/>
          <a:ext cx="2543155" cy="775662"/>
        </a:xfrm>
        <a:prstGeom prst="rect">
          <a:avLst/>
        </a:prstGeom>
        <a:gradFill rotWithShape="0">
          <a:gsLst>
            <a:gs pos="0">
              <a:schemeClr val="accent1">
                <a:tint val="99000"/>
                <a:hueOff val="0"/>
                <a:satOff val="0"/>
                <a:lumOff val="0"/>
                <a:alphaOff val="0"/>
                <a:lumMod val="110000"/>
                <a:satMod val="105000"/>
                <a:tint val="67000"/>
              </a:schemeClr>
            </a:gs>
            <a:gs pos="50000">
              <a:schemeClr val="accent1">
                <a:tint val="99000"/>
                <a:hueOff val="0"/>
                <a:satOff val="0"/>
                <a:lumOff val="0"/>
                <a:alphaOff val="0"/>
                <a:lumMod val="105000"/>
                <a:satMod val="103000"/>
                <a:tint val="73000"/>
              </a:schemeClr>
            </a:gs>
            <a:gs pos="100000">
              <a:schemeClr val="accent1">
                <a:tint val="99000"/>
                <a:hueOff val="0"/>
                <a:satOff val="0"/>
                <a:lumOff val="0"/>
                <a:alphaOff val="0"/>
                <a:lumMod val="105000"/>
                <a:satMod val="109000"/>
                <a:tint val="81000"/>
              </a:schemeClr>
            </a:gs>
          </a:gsLst>
          <a:lin ang="5400000" scaled="0"/>
        </a:gradFill>
        <a:ln>
          <a:noFill/>
        </a:ln>
        <a:effectLst/>
        <a:scene3d>
          <a:camera prst="orthographicFront"/>
          <a:lightRig rig="flat" dir="t"/>
        </a:scene3d>
        <a:sp3d prstMaterial="dkEdge">
          <a:bevelT w="8200" h="38100"/>
        </a:sp3d>
      </dsp:spPr>
      <dsp:style>
        <a:lnRef idx="0">
          <a:scrgbClr r="0" g="0" b="0"/>
        </a:lnRef>
        <a:fillRef idx="2">
          <a:scrgbClr r="0" g="0" b="0"/>
        </a:fillRef>
        <a:effectRef idx="1">
          <a:scrgbClr r="0" g="0" b="0"/>
        </a:effectRef>
        <a:fontRef idx="minor">
          <a:schemeClr val="dk1"/>
        </a:fontRef>
      </dsp:style>
      <dsp:txBody>
        <a:bodyPr spcFirstLastPara="0" vert="horz" wrap="square" lIns="12700" tIns="12700" rIns="12700" bIns="12700" numCol="1" spcCol="1270" anchor="ctr" anchorCtr="0">
          <a:noAutofit/>
        </a:bodyPr>
        <a:lstStyle/>
        <a:p>
          <a:pPr marL="0" lvl="0" indent="0" algn="ctr" defTabSz="889000">
            <a:lnSpc>
              <a:spcPct val="90000"/>
            </a:lnSpc>
            <a:spcBef>
              <a:spcPct val="0"/>
            </a:spcBef>
            <a:spcAft>
              <a:spcPct val="35000"/>
            </a:spcAft>
            <a:buNone/>
          </a:pPr>
          <a:r>
            <a:rPr lang="en-US" sz="2000" b="1" kern="1200" dirty="0">
              <a:effectLst/>
              <a:latin typeface="Times New Roman" panose="02020603050405020304" pitchFamily="18" charset="0"/>
              <a:ea typeface="+mn-ea"/>
              <a:cs typeface="Times New Roman" panose="02020603050405020304" pitchFamily="18" charset="0"/>
            </a:rPr>
            <a:t>Communication tool</a:t>
          </a:r>
          <a:endParaRPr lang="en-US" sz="2000" b="1" kern="1200" dirty="0"/>
        </a:p>
      </dsp:txBody>
      <dsp:txXfrm>
        <a:off x="3054521" y="1770966"/>
        <a:ext cx="2543155" cy="775662"/>
      </dsp:txXfrm>
    </dsp:sp>
    <dsp:sp modelId="{387C2D24-4328-4B1B-979C-9DE2FD004869}">
      <dsp:nvSpPr>
        <dsp:cNvPr id="0" name=""/>
        <dsp:cNvSpPr/>
      </dsp:nvSpPr>
      <dsp:spPr>
        <a:xfrm>
          <a:off x="3054521" y="2864523"/>
          <a:ext cx="2543155" cy="775662"/>
        </a:xfrm>
        <a:prstGeom prst="rect">
          <a:avLst/>
        </a:prstGeom>
        <a:gradFill rotWithShape="0">
          <a:gsLst>
            <a:gs pos="0">
              <a:schemeClr val="accent1">
                <a:tint val="99000"/>
                <a:hueOff val="0"/>
                <a:satOff val="0"/>
                <a:lumOff val="0"/>
                <a:alphaOff val="0"/>
                <a:lumMod val="110000"/>
                <a:satMod val="105000"/>
                <a:tint val="67000"/>
              </a:schemeClr>
            </a:gs>
            <a:gs pos="50000">
              <a:schemeClr val="accent1">
                <a:tint val="99000"/>
                <a:hueOff val="0"/>
                <a:satOff val="0"/>
                <a:lumOff val="0"/>
                <a:alphaOff val="0"/>
                <a:lumMod val="105000"/>
                <a:satMod val="103000"/>
                <a:tint val="73000"/>
              </a:schemeClr>
            </a:gs>
            <a:gs pos="100000">
              <a:schemeClr val="accent1">
                <a:tint val="99000"/>
                <a:hueOff val="0"/>
                <a:satOff val="0"/>
                <a:lumOff val="0"/>
                <a:alphaOff val="0"/>
                <a:lumMod val="105000"/>
                <a:satMod val="109000"/>
                <a:tint val="81000"/>
              </a:schemeClr>
            </a:gs>
          </a:gsLst>
          <a:lin ang="5400000" scaled="0"/>
        </a:gradFill>
        <a:ln>
          <a:noFill/>
        </a:ln>
        <a:effectLst/>
        <a:scene3d>
          <a:camera prst="orthographicFront"/>
          <a:lightRig rig="flat" dir="t"/>
        </a:scene3d>
        <a:sp3d prstMaterial="dkEdge">
          <a:bevelT w="8200" h="38100"/>
        </a:sp3d>
      </dsp:spPr>
      <dsp:style>
        <a:lnRef idx="0">
          <a:scrgbClr r="0" g="0" b="0"/>
        </a:lnRef>
        <a:fillRef idx="2">
          <a:scrgbClr r="0" g="0" b="0"/>
        </a:fillRef>
        <a:effectRef idx="1">
          <a:scrgbClr r="0" g="0" b="0"/>
        </a:effectRef>
        <a:fontRef idx="minor">
          <a:schemeClr val="dk1"/>
        </a:fontRef>
      </dsp:style>
      <dsp:txBody>
        <a:bodyPr spcFirstLastPara="0" vert="horz" wrap="square" lIns="12700" tIns="12700" rIns="12700" bIns="12700" numCol="1" spcCol="1270" anchor="ctr" anchorCtr="0">
          <a:noAutofit/>
        </a:bodyPr>
        <a:lstStyle/>
        <a:p>
          <a:pPr marL="0" lvl="0" indent="0" algn="ctr" defTabSz="889000">
            <a:lnSpc>
              <a:spcPct val="90000"/>
            </a:lnSpc>
            <a:spcBef>
              <a:spcPct val="0"/>
            </a:spcBef>
            <a:spcAft>
              <a:spcPct val="35000"/>
            </a:spcAft>
            <a:buNone/>
          </a:pPr>
          <a:r>
            <a:rPr lang="en-US" sz="2000" b="1" kern="1200" dirty="0">
              <a:effectLst/>
              <a:latin typeface="Times New Roman" panose="02020603050405020304" pitchFamily="18" charset="0"/>
              <a:ea typeface="+mn-ea"/>
              <a:cs typeface="Times New Roman" panose="02020603050405020304" pitchFamily="18" charset="0"/>
            </a:rPr>
            <a:t>Collaboration tool </a:t>
          </a:r>
        </a:p>
      </dsp:txBody>
      <dsp:txXfrm>
        <a:off x="3054521" y="2864523"/>
        <a:ext cx="2543155" cy="775662"/>
      </dsp:txXfrm>
    </dsp:sp>
    <dsp:sp modelId="{AA3551D1-9AD3-4238-95EE-FD5E25FFC3AA}">
      <dsp:nvSpPr>
        <dsp:cNvPr id="0" name=""/>
        <dsp:cNvSpPr/>
      </dsp:nvSpPr>
      <dsp:spPr>
        <a:xfrm>
          <a:off x="3054521" y="3958080"/>
          <a:ext cx="2543155" cy="775662"/>
        </a:xfrm>
        <a:prstGeom prst="rect">
          <a:avLst/>
        </a:prstGeom>
        <a:gradFill rotWithShape="0">
          <a:gsLst>
            <a:gs pos="0">
              <a:schemeClr val="accent1">
                <a:tint val="99000"/>
                <a:hueOff val="0"/>
                <a:satOff val="0"/>
                <a:lumOff val="0"/>
                <a:alphaOff val="0"/>
                <a:lumMod val="110000"/>
                <a:satMod val="105000"/>
                <a:tint val="67000"/>
              </a:schemeClr>
            </a:gs>
            <a:gs pos="50000">
              <a:schemeClr val="accent1">
                <a:tint val="99000"/>
                <a:hueOff val="0"/>
                <a:satOff val="0"/>
                <a:lumOff val="0"/>
                <a:alphaOff val="0"/>
                <a:lumMod val="105000"/>
                <a:satMod val="103000"/>
                <a:tint val="73000"/>
              </a:schemeClr>
            </a:gs>
            <a:gs pos="100000">
              <a:schemeClr val="accent1">
                <a:tint val="99000"/>
                <a:hueOff val="0"/>
                <a:satOff val="0"/>
                <a:lumOff val="0"/>
                <a:alphaOff val="0"/>
                <a:lumMod val="105000"/>
                <a:satMod val="109000"/>
                <a:tint val="81000"/>
              </a:schemeClr>
            </a:gs>
          </a:gsLst>
          <a:lin ang="5400000" scaled="0"/>
        </a:gradFill>
        <a:ln>
          <a:noFill/>
        </a:ln>
        <a:effectLst/>
        <a:scene3d>
          <a:camera prst="orthographicFront"/>
          <a:lightRig rig="flat" dir="t"/>
        </a:scene3d>
        <a:sp3d prstMaterial="dkEdge">
          <a:bevelT w="8200" h="38100"/>
        </a:sp3d>
      </dsp:spPr>
      <dsp:style>
        <a:lnRef idx="0">
          <a:scrgbClr r="0" g="0" b="0"/>
        </a:lnRef>
        <a:fillRef idx="2">
          <a:scrgbClr r="0" g="0" b="0"/>
        </a:fillRef>
        <a:effectRef idx="1">
          <a:scrgbClr r="0" g="0" b="0"/>
        </a:effectRef>
        <a:fontRef idx="minor">
          <a:schemeClr val="dk1"/>
        </a:fontRef>
      </dsp:style>
      <dsp:txBody>
        <a:bodyPr spcFirstLastPara="0" vert="horz" wrap="square" lIns="12700" tIns="12700" rIns="12700" bIns="12700" numCol="1" spcCol="1270" anchor="ctr" anchorCtr="0">
          <a:noAutofit/>
        </a:bodyPr>
        <a:lstStyle/>
        <a:p>
          <a:pPr marL="0" lvl="0" indent="0" algn="ctr" defTabSz="889000">
            <a:lnSpc>
              <a:spcPct val="90000"/>
            </a:lnSpc>
            <a:spcBef>
              <a:spcPct val="0"/>
            </a:spcBef>
            <a:spcAft>
              <a:spcPct val="35000"/>
            </a:spcAft>
            <a:buNone/>
          </a:pPr>
          <a:r>
            <a:rPr lang="en-US" sz="2000" b="1" kern="1200" dirty="0">
              <a:effectLst/>
              <a:latin typeface="Times New Roman" panose="02020603050405020304" pitchFamily="18" charset="0"/>
              <a:ea typeface="+mn-ea"/>
              <a:cs typeface="Times New Roman" panose="02020603050405020304" pitchFamily="18" charset="0"/>
            </a:rPr>
            <a:t>Allow for rapid and effective communication </a:t>
          </a:r>
        </a:p>
      </dsp:txBody>
      <dsp:txXfrm>
        <a:off x="3054521" y="3958080"/>
        <a:ext cx="2543155" cy="775662"/>
      </dsp:txXfrm>
    </dsp:sp>
  </dsp:spTree>
</dsp:drawing>
</file>

<file path=ppt/diagrams/drawing4.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F2180860-395A-4F47-A5F0-2CA8BE9B23CC}">
      <dsp:nvSpPr>
        <dsp:cNvPr id="0" name=""/>
        <dsp:cNvSpPr/>
      </dsp:nvSpPr>
      <dsp:spPr>
        <a:xfrm>
          <a:off x="2545889" y="3252354"/>
          <a:ext cx="508631" cy="1093556"/>
        </a:xfrm>
        <a:custGeom>
          <a:avLst/>
          <a:gdLst/>
          <a:ahLst/>
          <a:cxnLst/>
          <a:rect l="0" t="0" r="0" b="0"/>
          <a:pathLst>
            <a:path>
              <a:moveTo>
                <a:pt x="0" y="0"/>
              </a:moveTo>
              <a:lnTo>
                <a:pt x="254315" y="0"/>
              </a:lnTo>
              <a:lnTo>
                <a:pt x="254315" y="1093556"/>
              </a:lnTo>
              <a:lnTo>
                <a:pt x="508631" y="1093556"/>
              </a:lnTo>
            </a:path>
          </a:pathLst>
        </a:custGeom>
        <a:noFill/>
        <a:ln w="19050" cap="flat" cmpd="sng" algn="ctr">
          <a:solidFill>
            <a:schemeClr val="accent1">
              <a:shade val="60000"/>
              <a:hueOff val="0"/>
              <a:satOff val="0"/>
              <a:lumOff val="0"/>
              <a:alphaOff val="0"/>
            </a:schemeClr>
          </a:solidFill>
          <a:prstDash val="solid"/>
          <a:miter lim="800000"/>
        </a:ln>
        <a:effectLst/>
      </dsp:spPr>
      <dsp:style>
        <a:lnRef idx="2">
          <a:scrgbClr r="0" g="0" b="0"/>
        </a:lnRef>
        <a:fillRef idx="0">
          <a:scrgbClr r="0" g="0" b="0"/>
        </a:fillRef>
        <a:effectRef idx="0">
          <a:scrgbClr r="0" g="0" b="0"/>
        </a:effectRef>
        <a:fontRef idx="minor"/>
      </dsp:style>
    </dsp:sp>
    <dsp:sp modelId="{609EDF0E-2672-46B8-A315-F635A1A8B01C}">
      <dsp:nvSpPr>
        <dsp:cNvPr id="0" name=""/>
        <dsp:cNvSpPr/>
      </dsp:nvSpPr>
      <dsp:spPr>
        <a:xfrm>
          <a:off x="2545889" y="3206634"/>
          <a:ext cx="508631" cy="91440"/>
        </a:xfrm>
        <a:custGeom>
          <a:avLst/>
          <a:gdLst/>
          <a:ahLst/>
          <a:cxnLst/>
          <a:rect l="0" t="0" r="0" b="0"/>
          <a:pathLst>
            <a:path>
              <a:moveTo>
                <a:pt x="0" y="45720"/>
              </a:moveTo>
              <a:lnTo>
                <a:pt x="508631" y="45720"/>
              </a:lnTo>
            </a:path>
          </a:pathLst>
        </a:custGeom>
        <a:noFill/>
        <a:ln w="19050" cap="flat" cmpd="sng" algn="ctr">
          <a:solidFill>
            <a:schemeClr val="accent1">
              <a:shade val="60000"/>
              <a:hueOff val="0"/>
              <a:satOff val="0"/>
              <a:lumOff val="0"/>
              <a:alphaOff val="0"/>
            </a:schemeClr>
          </a:solidFill>
          <a:prstDash val="solid"/>
          <a:miter lim="800000"/>
        </a:ln>
        <a:effectLst/>
      </dsp:spPr>
      <dsp:style>
        <a:lnRef idx="2">
          <a:scrgbClr r="0" g="0" b="0"/>
        </a:lnRef>
        <a:fillRef idx="0">
          <a:scrgbClr r="0" g="0" b="0"/>
        </a:fillRef>
        <a:effectRef idx="0">
          <a:scrgbClr r="0" g="0" b="0"/>
        </a:effectRef>
        <a:fontRef idx="minor"/>
      </dsp:style>
    </dsp:sp>
    <dsp:sp modelId="{2572B14D-F36B-4D2B-8DAD-7E6B92ED451F}">
      <dsp:nvSpPr>
        <dsp:cNvPr id="0" name=""/>
        <dsp:cNvSpPr/>
      </dsp:nvSpPr>
      <dsp:spPr>
        <a:xfrm>
          <a:off x="2545889" y="2158797"/>
          <a:ext cx="508631" cy="1093556"/>
        </a:xfrm>
        <a:custGeom>
          <a:avLst/>
          <a:gdLst/>
          <a:ahLst/>
          <a:cxnLst/>
          <a:rect l="0" t="0" r="0" b="0"/>
          <a:pathLst>
            <a:path>
              <a:moveTo>
                <a:pt x="0" y="1093556"/>
              </a:moveTo>
              <a:lnTo>
                <a:pt x="254315" y="1093556"/>
              </a:lnTo>
              <a:lnTo>
                <a:pt x="254315" y="0"/>
              </a:lnTo>
              <a:lnTo>
                <a:pt x="508631" y="0"/>
              </a:lnTo>
            </a:path>
          </a:pathLst>
        </a:custGeom>
        <a:noFill/>
        <a:ln w="19050" cap="flat" cmpd="sng" algn="ctr">
          <a:solidFill>
            <a:schemeClr val="accent1">
              <a:shade val="60000"/>
              <a:hueOff val="0"/>
              <a:satOff val="0"/>
              <a:lumOff val="0"/>
              <a:alphaOff val="0"/>
            </a:schemeClr>
          </a:solidFill>
          <a:prstDash val="solid"/>
          <a:miter lim="800000"/>
        </a:ln>
        <a:effectLst/>
      </dsp:spPr>
      <dsp:style>
        <a:lnRef idx="2">
          <a:scrgbClr r="0" g="0" b="0"/>
        </a:lnRef>
        <a:fillRef idx="0">
          <a:scrgbClr r="0" g="0" b="0"/>
        </a:fillRef>
        <a:effectRef idx="0">
          <a:scrgbClr r="0" g="0" b="0"/>
        </a:effectRef>
        <a:fontRef idx="minor"/>
      </dsp:style>
    </dsp:sp>
    <dsp:sp modelId="{D0E57072-F7B6-49AF-B06D-409AA94E4806}">
      <dsp:nvSpPr>
        <dsp:cNvPr id="0" name=""/>
        <dsp:cNvSpPr/>
      </dsp:nvSpPr>
      <dsp:spPr>
        <a:xfrm>
          <a:off x="2734" y="2864523"/>
          <a:ext cx="2543155" cy="775662"/>
        </a:xfrm>
        <a:prstGeom prst="rect">
          <a:avLst/>
        </a:prstGeom>
        <a:gradFill rotWithShape="0">
          <a:gsLst>
            <a:gs pos="0">
              <a:schemeClr val="accent1">
                <a:hueOff val="0"/>
                <a:satOff val="0"/>
                <a:lumOff val="0"/>
                <a:alphaOff val="0"/>
                <a:lumMod val="110000"/>
                <a:satMod val="105000"/>
                <a:tint val="67000"/>
              </a:schemeClr>
            </a:gs>
            <a:gs pos="50000">
              <a:schemeClr val="accent1">
                <a:hueOff val="0"/>
                <a:satOff val="0"/>
                <a:lumOff val="0"/>
                <a:alphaOff val="0"/>
                <a:lumMod val="105000"/>
                <a:satMod val="103000"/>
                <a:tint val="73000"/>
              </a:schemeClr>
            </a:gs>
            <a:gs pos="100000">
              <a:schemeClr val="accent1">
                <a:hueOff val="0"/>
                <a:satOff val="0"/>
                <a:lumOff val="0"/>
                <a:alphaOff val="0"/>
                <a:lumMod val="105000"/>
                <a:satMod val="109000"/>
                <a:tint val="81000"/>
              </a:schemeClr>
            </a:gs>
          </a:gsLst>
          <a:lin ang="5400000" scaled="0"/>
        </a:gradFill>
        <a:ln>
          <a:noFill/>
        </a:ln>
        <a:effectLst/>
        <a:scene3d>
          <a:camera prst="orthographicFront"/>
          <a:lightRig rig="flat" dir="t"/>
        </a:scene3d>
        <a:sp3d prstMaterial="dkEdge">
          <a:bevelT w="8200" h="38100"/>
        </a:sp3d>
      </dsp:spPr>
      <dsp:style>
        <a:lnRef idx="0">
          <a:scrgbClr r="0" g="0" b="0"/>
        </a:lnRef>
        <a:fillRef idx="2">
          <a:scrgbClr r="0" g="0" b="0"/>
        </a:fillRef>
        <a:effectRef idx="1">
          <a:scrgbClr r="0" g="0" b="0"/>
        </a:effectRef>
        <a:fontRef idx="minor">
          <a:schemeClr val="dk1"/>
        </a:fontRef>
      </dsp:style>
      <dsp:txBody>
        <a:bodyPr spcFirstLastPara="0" vert="horz" wrap="square" lIns="17780" tIns="17780" rIns="17780" bIns="17780" numCol="1" spcCol="1270" anchor="ctr" anchorCtr="0">
          <a:noAutofit/>
        </a:bodyPr>
        <a:lstStyle/>
        <a:p>
          <a:pPr marL="0" lvl="0" indent="0" algn="ctr" defTabSz="1244600">
            <a:lnSpc>
              <a:spcPct val="90000"/>
            </a:lnSpc>
            <a:spcBef>
              <a:spcPct val="0"/>
            </a:spcBef>
            <a:spcAft>
              <a:spcPct val="35000"/>
            </a:spcAft>
            <a:buNone/>
          </a:pPr>
          <a:r>
            <a:rPr lang="en-US" sz="2800" b="1" kern="1200" dirty="0">
              <a:effectLst/>
              <a:latin typeface="Times New Roman" panose="02020603050405020304" pitchFamily="18" charset="0"/>
              <a:ea typeface="+mn-ea"/>
              <a:cs typeface="Times New Roman" panose="02020603050405020304" pitchFamily="18" charset="0"/>
            </a:rPr>
            <a:t>Application at Riverdale</a:t>
          </a:r>
          <a:endParaRPr lang="en-US" sz="2800" b="1" kern="1200" dirty="0"/>
        </a:p>
      </dsp:txBody>
      <dsp:txXfrm>
        <a:off x="2734" y="2864523"/>
        <a:ext cx="2543155" cy="775662"/>
      </dsp:txXfrm>
    </dsp:sp>
    <dsp:sp modelId="{10C5EE38-EE30-4486-B664-1E5E0C5F4058}">
      <dsp:nvSpPr>
        <dsp:cNvPr id="0" name=""/>
        <dsp:cNvSpPr/>
      </dsp:nvSpPr>
      <dsp:spPr>
        <a:xfrm>
          <a:off x="3054521" y="1770966"/>
          <a:ext cx="2543155" cy="775662"/>
        </a:xfrm>
        <a:prstGeom prst="rect">
          <a:avLst/>
        </a:prstGeom>
        <a:gradFill rotWithShape="0">
          <a:gsLst>
            <a:gs pos="0">
              <a:schemeClr val="accent1">
                <a:hueOff val="0"/>
                <a:satOff val="0"/>
                <a:lumOff val="0"/>
                <a:alphaOff val="0"/>
                <a:lumMod val="110000"/>
                <a:satMod val="105000"/>
                <a:tint val="67000"/>
              </a:schemeClr>
            </a:gs>
            <a:gs pos="50000">
              <a:schemeClr val="accent1">
                <a:hueOff val="0"/>
                <a:satOff val="0"/>
                <a:lumOff val="0"/>
                <a:alphaOff val="0"/>
                <a:lumMod val="105000"/>
                <a:satMod val="103000"/>
                <a:tint val="73000"/>
              </a:schemeClr>
            </a:gs>
            <a:gs pos="100000">
              <a:schemeClr val="accent1">
                <a:hueOff val="0"/>
                <a:satOff val="0"/>
                <a:lumOff val="0"/>
                <a:alphaOff val="0"/>
                <a:lumMod val="105000"/>
                <a:satMod val="109000"/>
                <a:tint val="81000"/>
              </a:schemeClr>
            </a:gs>
          </a:gsLst>
          <a:lin ang="5400000" scaled="0"/>
        </a:gradFill>
        <a:ln>
          <a:noFill/>
        </a:ln>
        <a:effectLst/>
        <a:scene3d>
          <a:camera prst="orthographicFront"/>
          <a:lightRig rig="flat" dir="t"/>
        </a:scene3d>
        <a:sp3d prstMaterial="dkEdge">
          <a:bevelT w="8200" h="38100"/>
        </a:sp3d>
      </dsp:spPr>
      <dsp:style>
        <a:lnRef idx="0">
          <a:scrgbClr r="0" g="0" b="0"/>
        </a:lnRef>
        <a:fillRef idx="2">
          <a:scrgbClr r="0" g="0" b="0"/>
        </a:fillRef>
        <a:effectRef idx="1">
          <a:scrgbClr r="0" g="0" b="0"/>
        </a:effectRef>
        <a:fontRef idx="minor">
          <a:schemeClr val="dk1"/>
        </a:fontRef>
      </dsp:style>
      <dsp:txBody>
        <a:bodyPr spcFirstLastPara="0" vert="horz" wrap="square" lIns="12700" tIns="12700" rIns="12700" bIns="12700" numCol="1" spcCol="1270" anchor="ctr" anchorCtr="0">
          <a:noAutofit/>
        </a:bodyPr>
        <a:lstStyle/>
        <a:p>
          <a:pPr marL="0" lvl="0" indent="0" algn="ctr" defTabSz="889000">
            <a:lnSpc>
              <a:spcPct val="90000"/>
            </a:lnSpc>
            <a:spcBef>
              <a:spcPct val="0"/>
            </a:spcBef>
            <a:spcAft>
              <a:spcPct val="35000"/>
            </a:spcAft>
            <a:buNone/>
          </a:pPr>
          <a:r>
            <a:rPr lang="en-US" sz="2000" b="1" kern="1200" dirty="0">
              <a:effectLst/>
              <a:latin typeface="Times New Roman" panose="02020603050405020304" pitchFamily="18" charset="0"/>
              <a:ea typeface="+mn-ea"/>
              <a:cs typeface="Times New Roman" panose="02020603050405020304" pitchFamily="18" charset="0"/>
            </a:rPr>
            <a:t>Riverdale staff communication</a:t>
          </a:r>
          <a:endParaRPr lang="en-US" sz="2000" b="1" kern="1200" dirty="0"/>
        </a:p>
      </dsp:txBody>
      <dsp:txXfrm>
        <a:off x="3054521" y="1770966"/>
        <a:ext cx="2543155" cy="775662"/>
      </dsp:txXfrm>
    </dsp:sp>
    <dsp:sp modelId="{C8295256-7FAB-4289-B6F4-DB31DE5D465D}">
      <dsp:nvSpPr>
        <dsp:cNvPr id="0" name=""/>
        <dsp:cNvSpPr/>
      </dsp:nvSpPr>
      <dsp:spPr>
        <a:xfrm>
          <a:off x="3054521" y="2864523"/>
          <a:ext cx="2543155" cy="775662"/>
        </a:xfrm>
        <a:prstGeom prst="rect">
          <a:avLst/>
        </a:prstGeom>
        <a:gradFill rotWithShape="0">
          <a:gsLst>
            <a:gs pos="0">
              <a:schemeClr val="accent1">
                <a:hueOff val="0"/>
                <a:satOff val="0"/>
                <a:lumOff val="0"/>
                <a:alphaOff val="0"/>
                <a:lumMod val="110000"/>
                <a:satMod val="105000"/>
                <a:tint val="67000"/>
              </a:schemeClr>
            </a:gs>
            <a:gs pos="50000">
              <a:schemeClr val="accent1">
                <a:hueOff val="0"/>
                <a:satOff val="0"/>
                <a:lumOff val="0"/>
                <a:alphaOff val="0"/>
                <a:lumMod val="105000"/>
                <a:satMod val="103000"/>
                <a:tint val="73000"/>
              </a:schemeClr>
            </a:gs>
            <a:gs pos="100000">
              <a:schemeClr val="accent1">
                <a:hueOff val="0"/>
                <a:satOff val="0"/>
                <a:lumOff val="0"/>
                <a:alphaOff val="0"/>
                <a:lumMod val="105000"/>
                <a:satMod val="109000"/>
                <a:tint val="81000"/>
              </a:schemeClr>
            </a:gs>
          </a:gsLst>
          <a:lin ang="5400000" scaled="0"/>
        </a:gradFill>
        <a:ln>
          <a:noFill/>
        </a:ln>
        <a:effectLst/>
        <a:scene3d>
          <a:camera prst="orthographicFront"/>
          <a:lightRig rig="flat" dir="t"/>
        </a:scene3d>
        <a:sp3d prstMaterial="dkEdge">
          <a:bevelT w="8200" h="38100"/>
        </a:sp3d>
      </dsp:spPr>
      <dsp:style>
        <a:lnRef idx="0">
          <a:scrgbClr r="0" g="0" b="0"/>
        </a:lnRef>
        <a:fillRef idx="2">
          <a:scrgbClr r="0" g="0" b="0"/>
        </a:fillRef>
        <a:effectRef idx="1">
          <a:scrgbClr r="0" g="0" b="0"/>
        </a:effectRef>
        <a:fontRef idx="minor">
          <a:schemeClr val="dk1"/>
        </a:fontRef>
      </dsp:style>
      <dsp:txBody>
        <a:bodyPr spcFirstLastPara="0" vert="horz" wrap="square" lIns="12700" tIns="12700" rIns="12700" bIns="12700" numCol="1" spcCol="1270" anchor="ctr" anchorCtr="0">
          <a:noAutofit/>
        </a:bodyPr>
        <a:lstStyle/>
        <a:p>
          <a:pPr marL="0" lvl="0" indent="0" algn="ctr" defTabSz="889000">
            <a:lnSpc>
              <a:spcPct val="90000"/>
            </a:lnSpc>
            <a:spcBef>
              <a:spcPct val="0"/>
            </a:spcBef>
            <a:spcAft>
              <a:spcPct val="35000"/>
            </a:spcAft>
            <a:buNone/>
          </a:pPr>
          <a:r>
            <a:rPr lang="en-US" sz="2000" b="1" kern="1200" dirty="0">
              <a:effectLst/>
              <a:latin typeface="Times New Roman" panose="02020603050405020304" pitchFamily="18" charset="0"/>
              <a:ea typeface="+mn-ea"/>
              <a:cs typeface="Times New Roman" panose="02020603050405020304" pitchFamily="18" charset="0"/>
            </a:rPr>
            <a:t>Communicate effectively</a:t>
          </a:r>
        </a:p>
      </dsp:txBody>
      <dsp:txXfrm>
        <a:off x="3054521" y="2864523"/>
        <a:ext cx="2543155" cy="775662"/>
      </dsp:txXfrm>
    </dsp:sp>
    <dsp:sp modelId="{9F7E0B74-6C6A-40C5-9C31-2C85FDFA14A5}">
      <dsp:nvSpPr>
        <dsp:cNvPr id="0" name=""/>
        <dsp:cNvSpPr/>
      </dsp:nvSpPr>
      <dsp:spPr>
        <a:xfrm>
          <a:off x="3054521" y="3958080"/>
          <a:ext cx="2543155" cy="775662"/>
        </a:xfrm>
        <a:prstGeom prst="rect">
          <a:avLst/>
        </a:prstGeom>
        <a:gradFill rotWithShape="0">
          <a:gsLst>
            <a:gs pos="0">
              <a:schemeClr val="accent1">
                <a:hueOff val="0"/>
                <a:satOff val="0"/>
                <a:lumOff val="0"/>
                <a:alphaOff val="0"/>
                <a:lumMod val="110000"/>
                <a:satMod val="105000"/>
                <a:tint val="67000"/>
              </a:schemeClr>
            </a:gs>
            <a:gs pos="50000">
              <a:schemeClr val="accent1">
                <a:hueOff val="0"/>
                <a:satOff val="0"/>
                <a:lumOff val="0"/>
                <a:alphaOff val="0"/>
                <a:lumMod val="105000"/>
                <a:satMod val="103000"/>
                <a:tint val="73000"/>
              </a:schemeClr>
            </a:gs>
            <a:gs pos="100000">
              <a:schemeClr val="accent1">
                <a:hueOff val="0"/>
                <a:satOff val="0"/>
                <a:lumOff val="0"/>
                <a:alphaOff val="0"/>
                <a:lumMod val="105000"/>
                <a:satMod val="109000"/>
                <a:tint val="81000"/>
              </a:schemeClr>
            </a:gs>
          </a:gsLst>
          <a:lin ang="5400000" scaled="0"/>
        </a:gradFill>
        <a:ln>
          <a:noFill/>
        </a:ln>
        <a:effectLst/>
        <a:scene3d>
          <a:camera prst="orthographicFront"/>
          <a:lightRig rig="flat" dir="t"/>
        </a:scene3d>
        <a:sp3d prstMaterial="dkEdge">
          <a:bevelT w="8200" h="38100"/>
        </a:sp3d>
      </dsp:spPr>
      <dsp:style>
        <a:lnRef idx="0">
          <a:scrgbClr r="0" g="0" b="0"/>
        </a:lnRef>
        <a:fillRef idx="2">
          <a:scrgbClr r="0" g="0" b="0"/>
        </a:fillRef>
        <a:effectRef idx="1">
          <a:scrgbClr r="0" g="0" b="0"/>
        </a:effectRef>
        <a:fontRef idx="minor">
          <a:schemeClr val="dk1"/>
        </a:fontRef>
      </dsp:style>
      <dsp:txBody>
        <a:bodyPr spcFirstLastPara="0" vert="horz" wrap="square" lIns="12700" tIns="12700" rIns="12700" bIns="12700" numCol="1" spcCol="1270" anchor="ctr" anchorCtr="0">
          <a:noAutofit/>
        </a:bodyPr>
        <a:lstStyle/>
        <a:p>
          <a:pPr marL="0" lvl="0" indent="0" algn="ctr" defTabSz="889000">
            <a:lnSpc>
              <a:spcPct val="90000"/>
            </a:lnSpc>
            <a:spcBef>
              <a:spcPct val="0"/>
            </a:spcBef>
            <a:spcAft>
              <a:spcPct val="35000"/>
            </a:spcAft>
            <a:buNone/>
          </a:pPr>
          <a:r>
            <a:rPr lang="en-US" sz="2000" b="1" kern="1200" dirty="0">
              <a:effectLst/>
              <a:latin typeface="Times New Roman" panose="02020603050405020304" pitchFamily="18" charset="0"/>
              <a:ea typeface="+mn-ea"/>
              <a:cs typeface="Times New Roman" panose="02020603050405020304" pitchFamily="18" charset="0"/>
            </a:rPr>
            <a:t>Enhancing communication</a:t>
          </a:r>
          <a:endParaRPr lang="en-US" sz="2800" b="1" kern="1200" dirty="0">
            <a:effectLst/>
            <a:latin typeface="Times New Roman" panose="02020603050405020304" pitchFamily="18" charset="0"/>
            <a:ea typeface="+mn-ea"/>
            <a:cs typeface="Times New Roman" panose="02020603050405020304" pitchFamily="18" charset="0"/>
          </a:endParaRPr>
        </a:p>
      </dsp:txBody>
      <dsp:txXfrm>
        <a:off x="3054521" y="3958080"/>
        <a:ext cx="2543155" cy="775662"/>
      </dsp:txXfrm>
    </dsp:sp>
  </dsp:spTree>
</dsp:drawing>
</file>

<file path=ppt/diagrams/drawing5.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0BD8DC2C-A3E8-4335-9383-60FF68818C83}">
      <dsp:nvSpPr>
        <dsp:cNvPr id="0" name=""/>
        <dsp:cNvSpPr/>
      </dsp:nvSpPr>
      <dsp:spPr>
        <a:xfrm>
          <a:off x="-4930009" y="-755439"/>
          <a:ext cx="5871572" cy="5871572"/>
        </a:xfrm>
        <a:prstGeom prst="blockArc">
          <a:avLst>
            <a:gd name="adj1" fmla="val 18900000"/>
            <a:gd name="adj2" fmla="val 2700000"/>
            <a:gd name="adj3" fmla="val 368"/>
          </a:avLst>
        </a:prstGeom>
        <a:noFill/>
        <a:ln w="19050" cap="flat" cmpd="sng" algn="ctr">
          <a:solidFill>
            <a:schemeClr val="accent1">
              <a:shade val="60000"/>
              <a:hueOff val="0"/>
              <a:satOff val="0"/>
              <a:lumOff val="0"/>
              <a:alphaOff val="0"/>
            </a:schemeClr>
          </a:solidFill>
          <a:prstDash val="solid"/>
          <a:miter lim="800000"/>
        </a:ln>
        <a:effectLst/>
      </dsp:spPr>
      <dsp:style>
        <a:lnRef idx="2">
          <a:scrgbClr r="0" g="0" b="0"/>
        </a:lnRef>
        <a:fillRef idx="0">
          <a:scrgbClr r="0" g="0" b="0"/>
        </a:fillRef>
        <a:effectRef idx="0">
          <a:scrgbClr r="0" g="0" b="0"/>
        </a:effectRef>
        <a:fontRef idx="minor"/>
      </dsp:style>
    </dsp:sp>
    <dsp:sp modelId="{173588C5-81A0-40E8-AA91-F194A8811D84}">
      <dsp:nvSpPr>
        <dsp:cNvPr id="0" name=""/>
        <dsp:cNvSpPr/>
      </dsp:nvSpPr>
      <dsp:spPr>
        <a:xfrm>
          <a:off x="411954" y="272456"/>
          <a:ext cx="9985474" cy="545261"/>
        </a:xfrm>
        <a:prstGeom prst="rect">
          <a:avLst/>
        </a:prstGeom>
        <a:gradFill rotWithShape="0">
          <a:gsLst>
            <a:gs pos="0">
              <a:schemeClr val="accent1">
                <a:hueOff val="0"/>
                <a:satOff val="0"/>
                <a:lumOff val="0"/>
                <a:alphaOff val="0"/>
                <a:satMod val="103000"/>
                <a:lumMod val="102000"/>
                <a:tint val="94000"/>
              </a:schemeClr>
            </a:gs>
            <a:gs pos="50000">
              <a:schemeClr val="accent1">
                <a:hueOff val="0"/>
                <a:satOff val="0"/>
                <a:lumOff val="0"/>
                <a:alphaOff val="0"/>
                <a:satMod val="110000"/>
                <a:lumMod val="100000"/>
                <a:shade val="100000"/>
              </a:schemeClr>
            </a:gs>
            <a:gs pos="100000">
              <a:schemeClr val="accent1">
                <a:hueOff val="0"/>
                <a:satOff val="0"/>
                <a:lumOff val="0"/>
                <a:alphaOff val="0"/>
                <a:lumMod val="99000"/>
                <a:satMod val="120000"/>
                <a:shade val="78000"/>
              </a:schemeClr>
            </a:gs>
          </a:gsLst>
          <a:lin ang="5400000" scaled="0"/>
        </a:gradFill>
        <a:ln>
          <a:noFill/>
        </a:ln>
        <a:effectLst>
          <a:outerShdw blurRad="57150" dist="19050" dir="5400000" algn="ctr" rotWithShape="0">
            <a:srgbClr val="000000">
              <a:alpha val="63000"/>
            </a:srgbClr>
          </a:outerShdw>
        </a:effectLst>
      </dsp:spPr>
      <dsp:style>
        <a:lnRef idx="0">
          <a:scrgbClr r="0" g="0" b="0"/>
        </a:lnRef>
        <a:fillRef idx="3">
          <a:scrgbClr r="0" g="0" b="0"/>
        </a:fillRef>
        <a:effectRef idx="3">
          <a:scrgbClr r="0" g="0" b="0"/>
        </a:effectRef>
        <a:fontRef idx="minor">
          <a:schemeClr val="lt1"/>
        </a:fontRef>
      </dsp:style>
      <dsp:txBody>
        <a:bodyPr spcFirstLastPara="0" vert="horz" wrap="square" lIns="432801" tIns="73660" rIns="73660" bIns="73660" numCol="1" spcCol="1270" anchor="ctr" anchorCtr="0">
          <a:noAutofit/>
        </a:bodyPr>
        <a:lstStyle/>
        <a:p>
          <a:pPr marL="0" lvl="0" indent="0" algn="l" defTabSz="1289050">
            <a:lnSpc>
              <a:spcPct val="90000"/>
            </a:lnSpc>
            <a:spcBef>
              <a:spcPct val="0"/>
            </a:spcBef>
            <a:spcAft>
              <a:spcPct val="35000"/>
            </a:spcAft>
            <a:buNone/>
          </a:pPr>
          <a:r>
            <a:rPr lang="en-US" sz="2900" kern="1200" dirty="0">
              <a:solidFill>
                <a:schemeClr val="tx1"/>
              </a:solidFill>
              <a:effectLst/>
              <a:latin typeface="Times New Roman" panose="02020603050405020304" pitchFamily="18" charset="0"/>
              <a:ea typeface="+mn-ea"/>
              <a:cs typeface="Times New Roman" panose="02020603050405020304" pitchFamily="18" charset="0"/>
            </a:rPr>
            <a:t>Microsoft Teams enables real-time communication</a:t>
          </a:r>
          <a:endParaRPr lang="en-US" sz="2900" kern="1200" dirty="0">
            <a:solidFill>
              <a:schemeClr val="tx1"/>
            </a:solidFill>
            <a:latin typeface="Times New Roman" panose="02020603050405020304" pitchFamily="18" charset="0"/>
            <a:cs typeface="Times New Roman" panose="02020603050405020304" pitchFamily="18" charset="0"/>
          </a:endParaRPr>
        </a:p>
      </dsp:txBody>
      <dsp:txXfrm>
        <a:off x="411954" y="272456"/>
        <a:ext cx="9985474" cy="545261"/>
      </dsp:txXfrm>
    </dsp:sp>
    <dsp:sp modelId="{37FE423B-35F2-4B58-BB95-9B7392FE734C}">
      <dsp:nvSpPr>
        <dsp:cNvPr id="0" name=""/>
        <dsp:cNvSpPr/>
      </dsp:nvSpPr>
      <dsp:spPr>
        <a:xfrm>
          <a:off x="71166" y="204298"/>
          <a:ext cx="681576" cy="681576"/>
        </a:xfrm>
        <a:prstGeom prst="ellipse">
          <a:avLst/>
        </a:prstGeom>
        <a:solidFill>
          <a:schemeClr val="lt1">
            <a:hueOff val="0"/>
            <a:satOff val="0"/>
            <a:lumOff val="0"/>
            <a:alphaOff val="0"/>
          </a:schemeClr>
        </a:solidFill>
        <a:ln w="12700" cap="flat" cmpd="sng" algn="ctr">
          <a:solidFill>
            <a:schemeClr val="accent1">
              <a:hueOff val="0"/>
              <a:satOff val="0"/>
              <a:lumOff val="0"/>
              <a:alphaOff val="0"/>
            </a:schemeClr>
          </a:solidFill>
          <a:prstDash val="solid"/>
          <a:miter lim="800000"/>
        </a:ln>
        <a:effectLst/>
      </dsp:spPr>
      <dsp:style>
        <a:lnRef idx="1">
          <a:scrgbClr r="0" g="0" b="0"/>
        </a:lnRef>
        <a:fillRef idx="1">
          <a:scrgbClr r="0" g="0" b="0"/>
        </a:fillRef>
        <a:effectRef idx="2">
          <a:scrgbClr r="0" g="0" b="0"/>
        </a:effectRef>
        <a:fontRef idx="minor"/>
      </dsp:style>
    </dsp:sp>
    <dsp:sp modelId="{F23DD2B7-4F05-4706-AB12-D18DC74F6BCC}">
      <dsp:nvSpPr>
        <dsp:cNvPr id="0" name=""/>
        <dsp:cNvSpPr/>
      </dsp:nvSpPr>
      <dsp:spPr>
        <a:xfrm>
          <a:off x="802672" y="1090086"/>
          <a:ext cx="9594756" cy="545261"/>
        </a:xfrm>
        <a:prstGeom prst="rect">
          <a:avLst/>
        </a:prstGeom>
        <a:gradFill rotWithShape="0">
          <a:gsLst>
            <a:gs pos="0">
              <a:schemeClr val="accent1">
                <a:hueOff val="0"/>
                <a:satOff val="0"/>
                <a:lumOff val="0"/>
                <a:alphaOff val="0"/>
                <a:satMod val="103000"/>
                <a:lumMod val="102000"/>
                <a:tint val="94000"/>
              </a:schemeClr>
            </a:gs>
            <a:gs pos="50000">
              <a:schemeClr val="accent1">
                <a:hueOff val="0"/>
                <a:satOff val="0"/>
                <a:lumOff val="0"/>
                <a:alphaOff val="0"/>
                <a:satMod val="110000"/>
                <a:lumMod val="100000"/>
                <a:shade val="100000"/>
              </a:schemeClr>
            </a:gs>
            <a:gs pos="100000">
              <a:schemeClr val="accent1">
                <a:hueOff val="0"/>
                <a:satOff val="0"/>
                <a:lumOff val="0"/>
                <a:alphaOff val="0"/>
                <a:lumMod val="99000"/>
                <a:satMod val="120000"/>
                <a:shade val="78000"/>
              </a:schemeClr>
            </a:gs>
          </a:gsLst>
          <a:lin ang="5400000" scaled="0"/>
        </a:gradFill>
        <a:ln>
          <a:noFill/>
        </a:ln>
        <a:effectLst>
          <a:outerShdw blurRad="57150" dist="19050" dir="5400000" algn="ctr" rotWithShape="0">
            <a:srgbClr val="000000">
              <a:alpha val="63000"/>
            </a:srgbClr>
          </a:outerShdw>
        </a:effectLst>
      </dsp:spPr>
      <dsp:style>
        <a:lnRef idx="0">
          <a:scrgbClr r="0" g="0" b="0"/>
        </a:lnRef>
        <a:fillRef idx="3">
          <a:scrgbClr r="0" g="0" b="0"/>
        </a:fillRef>
        <a:effectRef idx="3">
          <a:scrgbClr r="0" g="0" b="0"/>
        </a:effectRef>
        <a:fontRef idx="minor">
          <a:schemeClr val="lt1"/>
        </a:fontRef>
      </dsp:style>
      <dsp:txBody>
        <a:bodyPr spcFirstLastPara="0" vert="horz" wrap="square" lIns="432801" tIns="73660" rIns="73660" bIns="73660" numCol="1" spcCol="1270" anchor="ctr" anchorCtr="0">
          <a:noAutofit/>
        </a:bodyPr>
        <a:lstStyle/>
        <a:p>
          <a:pPr marL="0" lvl="0" indent="0" algn="l" defTabSz="1289050">
            <a:lnSpc>
              <a:spcPct val="90000"/>
            </a:lnSpc>
            <a:spcBef>
              <a:spcPct val="0"/>
            </a:spcBef>
            <a:spcAft>
              <a:spcPct val="35000"/>
            </a:spcAft>
            <a:buNone/>
          </a:pPr>
          <a:r>
            <a:rPr lang="en-US" sz="2900" kern="1200">
              <a:solidFill>
                <a:schemeClr val="tx1"/>
              </a:solidFill>
              <a:effectLst/>
              <a:latin typeface="Times New Roman" panose="02020603050405020304" pitchFamily="18" charset="0"/>
              <a:ea typeface="+mn-ea"/>
              <a:cs typeface="Times New Roman" panose="02020603050405020304" pitchFamily="18" charset="0"/>
            </a:rPr>
            <a:t>Staff are able to communicate urgently</a:t>
          </a:r>
          <a:endParaRPr lang="en-US" sz="2900" kern="1200" dirty="0">
            <a:solidFill>
              <a:schemeClr val="tx1"/>
            </a:solidFill>
            <a:effectLst/>
            <a:latin typeface="Times New Roman" panose="02020603050405020304" pitchFamily="18" charset="0"/>
            <a:ea typeface="+mn-ea"/>
            <a:cs typeface="Times New Roman" panose="02020603050405020304" pitchFamily="18" charset="0"/>
          </a:endParaRPr>
        </a:p>
      </dsp:txBody>
      <dsp:txXfrm>
        <a:off x="802672" y="1090086"/>
        <a:ext cx="9594756" cy="545261"/>
      </dsp:txXfrm>
    </dsp:sp>
    <dsp:sp modelId="{CC4C9FCF-DE52-46ED-8321-795BF8FAF56D}">
      <dsp:nvSpPr>
        <dsp:cNvPr id="0" name=""/>
        <dsp:cNvSpPr/>
      </dsp:nvSpPr>
      <dsp:spPr>
        <a:xfrm>
          <a:off x="461884" y="1021928"/>
          <a:ext cx="681576" cy="681576"/>
        </a:xfrm>
        <a:prstGeom prst="ellipse">
          <a:avLst/>
        </a:prstGeom>
        <a:solidFill>
          <a:schemeClr val="lt1">
            <a:hueOff val="0"/>
            <a:satOff val="0"/>
            <a:lumOff val="0"/>
            <a:alphaOff val="0"/>
          </a:schemeClr>
        </a:solidFill>
        <a:ln w="12700" cap="flat" cmpd="sng" algn="ctr">
          <a:solidFill>
            <a:schemeClr val="accent1">
              <a:hueOff val="0"/>
              <a:satOff val="0"/>
              <a:lumOff val="0"/>
              <a:alphaOff val="0"/>
            </a:schemeClr>
          </a:solidFill>
          <a:prstDash val="solid"/>
          <a:miter lim="800000"/>
        </a:ln>
        <a:effectLst/>
      </dsp:spPr>
      <dsp:style>
        <a:lnRef idx="1">
          <a:scrgbClr r="0" g="0" b="0"/>
        </a:lnRef>
        <a:fillRef idx="1">
          <a:scrgbClr r="0" g="0" b="0"/>
        </a:fillRef>
        <a:effectRef idx="2">
          <a:scrgbClr r="0" g="0" b="0"/>
        </a:effectRef>
        <a:fontRef idx="minor"/>
      </dsp:style>
    </dsp:sp>
    <dsp:sp modelId="{3A06852D-DA49-42A5-8F05-2FBE4A4C69C7}">
      <dsp:nvSpPr>
        <dsp:cNvPr id="0" name=""/>
        <dsp:cNvSpPr/>
      </dsp:nvSpPr>
      <dsp:spPr>
        <a:xfrm>
          <a:off x="922591" y="1907716"/>
          <a:ext cx="9474837" cy="545261"/>
        </a:xfrm>
        <a:prstGeom prst="rect">
          <a:avLst/>
        </a:prstGeom>
        <a:gradFill rotWithShape="0">
          <a:gsLst>
            <a:gs pos="0">
              <a:schemeClr val="accent1">
                <a:hueOff val="0"/>
                <a:satOff val="0"/>
                <a:lumOff val="0"/>
                <a:alphaOff val="0"/>
                <a:satMod val="103000"/>
                <a:lumMod val="102000"/>
                <a:tint val="94000"/>
              </a:schemeClr>
            </a:gs>
            <a:gs pos="50000">
              <a:schemeClr val="accent1">
                <a:hueOff val="0"/>
                <a:satOff val="0"/>
                <a:lumOff val="0"/>
                <a:alphaOff val="0"/>
                <a:satMod val="110000"/>
                <a:lumMod val="100000"/>
                <a:shade val="100000"/>
              </a:schemeClr>
            </a:gs>
            <a:gs pos="100000">
              <a:schemeClr val="accent1">
                <a:hueOff val="0"/>
                <a:satOff val="0"/>
                <a:lumOff val="0"/>
                <a:alphaOff val="0"/>
                <a:lumMod val="99000"/>
                <a:satMod val="120000"/>
                <a:shade val="78000"/>
              </a:schemeClr>
            </a:gs>
          </a:gsLst>
          <a:lin ang="5400000" scaled="0"/>
        </a:gradFill>
        <a:ln>
          <a:noFill/>
        </a:ln>
        <a:effectLst>
          <a:outerShdw blurRad="57150" dist="19050" dir="5400000" algn="ctr" rotWithShape="0">
            <a:srgbClr val="000000">
              <a:alpha val="63000"/>
            </a:srgbClr>
          </a:outerShdw>
        </a:effectLst>
      </dsp:spPr>
      <dsp:style>
        <a:lnRef idx="0">
          <a:scrgbClr r="0" g="0" b="0"/>
        </a:lnRef>
        <a:fillRef idx="3">
          <a:scrgbClr r="0" g="0" b="0"/>
        </a:fillRef>
        <a:effectRef idx="3">
          <a:scrgbClr r="0" g="0" b="0"/>
        </a:effectRef>
        <a:fontRef idx="minor">
          <a:schemeClr val="lt1"/>
        </a:fontRef>
      </dsp:style>
      <dsp:txBody>
        <a:bodyPr spcFirstLastPara="0" vert="horz" wrap="square" lIns="432801" tIns="73660" rIns="73660" bIns="73660" numCol="1" spcCol="1270" anchor="ctr" anchorCtr="0">
          <a:noAutofit/>
        </a:bodyPr>
        <a:lstStyle/>
        <a:p>
          <a:pPr marL="0" lvl="0" indent="0" algn="l" defTabSz="1289050">
            <a:lnSpc>
              <a:spcPct val="90000"/>
            </a:lnSpc>
            <a:spcBef>
              <a:spcPct val="0"/>
            </a:spcBef>
            <a:spcAft>
              <a:spcPct val="35000"/>
            </a:spcAft>
            <a:buNone/>
          </a:pPr>
          <a:r>
            <a:rPr lang="en-US" sz="2900" kern="1200" dirty="0">
              <a:solidFill>
                <a:schemeClr val="tx1"/>
              </a:solidFill>
              <a:effectLst/>
              <a:latin typeface="Times New Roman" panose="02020603050405020304" pitchFamily="18" charset="0"/>
              <a:ea typeface="+mn-ea"/>
              <a:cs typeface="Times New Roman" panose="02020603050405020304" pitchFamily="18" charset="0"/>
            </a:rPr>
            <a:t>Team or Department dedicated routes</a:t>
          </a:r>
        </a:p>
      </dsp:txBody>
      <dsp:txXfrm>
        <a:off x="922591" y="1907716"/>
        <a:ext cx="9474837" cy="545261"/>
      </dsp:txXfrm>
    </dsp:sp>
    <dsp:sp modelId="{7673B25C-C984-4560-BAF9-79599F7AA840}">
      <dsp:nvSpPr>
        <dsp:cNvPr id="0" name=""/>
        <dsp:cNvSpPr/>
      </dsp:nvSpPr>
      <dsp:spPr>
        <a:xfrm>
          <a:off x="581803" y="1839558"/>
          <a:ext cx="681576" cy="681576"/>
        </a:xfrm>
        <a:prstGeom prst="ellipse">
          <a:avLst/>
        </a:prstGeom>
        <a:solidFill>
          <a:schemeClr val="lt1">
            <a:hueOff val="0"/>
            <a:satOff val="0"/>
            <a:lumOff val="0"/>
            <a:alphaOff val="0"/>
          </a:schemeClr>
        </a:solidFill>
        <a:ln w="12700" cap="flat" cmpd="sng" algn="ctr">
          <a:solidFill>
            <a:schemeClr val="accent1">
              <a:hueOff val="0"/>
              <a:satOff val="0"/>
              <a:lumOff val="0"/>
              <a:alphaOff val="0"/>
            </a:schemeClr>
          </a:solidFill>
          <a:prstDash val="solid"/>
          <a:miter lim="800000"/>
        </a:ln>
        <a:effectLst/>
      </dsp:spPr>
      <dsp:style>
        <a:lnRef idx="1">
          <a:scrgbClr r="0" g="0" b="0"/>
        </a:lnRef>
        <a:fillRef idx="1">
          <a:scrgbClr r="0" g="0" b="0"/>
        </a:fillRef>
        <a:effectRef idx="2">
          <a:scrgbClr r="0" g="0" b="0"/>
        </a:effectRef>
        <a:fontRef idx="minor"/>
      </dsp:style>
    </dsp:sp>
    <dsp:sp modelId="{EBE8F944-0341-421D-9B47-94C500BBCB94}">
      <dsp:nvSpPr>
        <dsp:cNvPr id="0" name=""/>
        <dsp:cNvSpPr/>
      </dsp:nvSpPr>
      <dsp:spPr>
        <a:xfrm>
          <a:off x="802672" y="2725346"/>
          <a:ext cx="9594756" cy="545261"/>
        </a:xfrm>
        <a:prstGeom prst="rect">
          <a:avLst/>
        </a:prstGeom>
        <a:gradFill rotWithShape="0">
          <a:gsLst>
            <a:gs pos="0">
              <a:schemeClr val="accent1">
                <a:hueOff val="0"/>
                <a:satOff val="0"/>
                <a:lumOff val="0"/>
                <a:alphaOff val="0"/>
                <a:satMod val="103000"/>
                <a:lumMod val="102000"/>
                <a:tint val="94000"/>
              </a:schemeClr>
            </a:gs>
            <a:gs pos="50000">
              <a:schemeClr val="accent1">
                <a:hueOff val="0"/>
                <a:satOff val="0"/>
                <a:lumOff val="0"/>
                <a:alphaOff val="0"/>
                <a:satMod val="110000"/>
                <a:lumMod val="100000"/>
                <a:shade val="100000"/>
              </a:schemeClr>
            </a:gs>
            <a:gs pos="100000">
              <a:schemeClr val="accent1">
                <a:hueOff val="0"/>
                <a:satOff val="0"/>
                <a:lumOff val="0"/>
                <a:alphaOff val="0"/>
                <a:lumMod val="99000"/>
                <a:satMod val="120000"/>
                <a:shade val="78000"/>
              </a:schemeClr>
            </a:gs>
          </a:gsLst>
          <a:lin ang="5400000" scaled="0"/>
        </a:gradFill>
        <a:ln>
          <a:noFill/>
        </a:ln>
        <a:effectLst>
          <a:outerShdw blurRad="57150" dist="19050" dir="5400000" algn="ctr" rotWithShape="0">
            <a:srgbClr val="000000">
              <a:alpha val="63000"/>
            </a:srgbClr>
          </a:outerShdw>
        </a:effectLst>
      </dsp:spPr>
      <dsp:style>
        <a:lnRef idx="0">
          <a:scrgbClr r="0" g="0" b="0"/>
        </a:lnRef>
        <a:fillRef idx="3">
          <a:scrgbClr r="0" g="0" b="0"/>
        </a:fillRef>
        <a:effectRef idx="3">
          <a:scrgbClr r="0" g="0" b="0"/>
        </a:effectRef>
        <a:fontRef idx="minor">
          <a:schemeClr val="lt1"/>
        </a:fontRef>
      </dsp:style>
      <dsp:txBody>
        <a:bodyPr spcFirstLastPara="0" vert="horz" wrap="square" lIns="432801" tIns="73660" rIns="73660" bIns="73660" numCol="1" spcCol="1270" anchor="ctr" anchorCtr="0">
          <a:noAutofit/>
        </a:bodyPr>
        <a:lstStyle/>
        <a:p>
          <a:pPr marL="0" lvl="0" indent="0" algn="l" defTabSz="1289050">
            <a:lnSpc>
              <a:spcPct val="90000"/>
            </a:lnSpc>
            <a:spcBef>
              <a:spcPct val="0"/>
            </a:spcBef>
            <a:spcAft>
              <a:spcPct val="35000"/>
            </a:spcAft>
            <a:buNone/>
          </a:pPr>
          <a:r>
            <a:rPr lang="en-US" sz="2900" kern="1200">
              <a:solidFill>
                <a:schemeClr val="tx1"/>
              </a:solidFill>
              <a:effectLst/>
              <a:latin typeface="Times New Roman" panose="02020603050405020304" pitchFamily="18" charset="0"/>
              <a:ea typeface="+mn-ea"/>
              <a:cs typeface="Times New Roman" panose="02020603050405020304" pitchFamily="18" charset="0"/>
            </a:rPr>
            <a:t>Virtual meetings can save time and increase accessibility </a:t>
          </a:r>
          <a:endParaRPr lang="en-US" sz="2900" kern="1200" dirty="0">
            <a:solidFill>
              <a:schemeClr val="tx1"/>
            </a:solidFill>
            <a:effectLst/>
            <a:latin typeface="Times New Roman" panose="02020603050405020304" pitchFamily="18" charset="0"/>
            <a:ea typeface="+mn-ea"/>
            <a:cs typeface="Times New Roman" panose="02020603050405020304" pitchFamily="18" charset="0"/>
          </a:endParaRPr>
        </a:p>
      </dsp:txBody>
      <dsp:txXfrm>
        <a:off x="802672" y="2725346"/>
        <a:ext cx="9594756" cy="545261"/>
      </dsp:txXfrm>
    </dsp:sp>
    <dsp:sp modelId="{40F6A791-EAAB-4650-B1B1-D6B9FA49DF19}">
      <dsp:nvSpPr>
        <dsp:cNvPr id="0" name=""/>
        <dsp:cNvSpPr/>
      </dsp:nvSpPr>
      <dsp:spPr>
        <a:xfrm>
          <a:off x="461884" y="2657188"/>
          <a:ext cx="681576" cy="681576"/>
        </a:xfrm>
        <a:prstGeom prst="ellipse">
          <a:avLst/>
        </a:prstGeom>
        <a:solidFill>
          <a:schemeClr val="lt1">
            <a:hueOff val="0"/>
            <a:satOff val="0"/>
            <a:lumOff val="0"/>
            <a:alphaOff val="0"/>
          </a:schemeClr>
        </a:solidFill>
        <a:ln w="12700" cap="flat" cmpd="sng" algn="ctr">
          <a:solidFill>
            <a:schemeClr val="accent1">
              <a:hueOff val="0"/>
              <a:satOff val="0"/>
              <a:lumOff val="0"/>
              <a:alphaOff val="0"/>
            </a:schemeClr>
          </a:solidFill>
          <a:prstDash val="solid"/>
          <a:miter lim="800000"/>
        </a:ln>
        <a:effectLst/>
      </dsp:spPr>
      <dsp:style>
        <a:lnRef idx="1">
          <a:scrgbClr r="0" g="0" b="0"/>
        </a:lnRef>
        <a:fillRef idx="1">
          <a:scrgbClr r="0" g="0" b="0"/>
        </a:fillRef>
        <a:effectRef idx="2">
          <a:scrgbClr r="0" g="0" b="0"/>
        </a:effectRef>
        <a:fontRef idx="minor"/>
      </dsp:style>
    </dsp:sp>
    <dsp:sp modelId="{2C41E7E0-713B-4D6C-9EEC-0B805BDDA68E}">
      <dsp:nvSpPr>
        <dsp:cNvPr id="0" name=""/>
        <dsp:cNvSpPr/>
      </dsp:nvSpPr>
      <dsp:spPr>
        <a:xfrm>
          <a:off x="411954" y="3542976"/>
          <a:ext cx="9985474" cy="545261"/>
        </a:xfrm>
        <a:prstGeom prst="rect">
          <a:avLst/>
        </a:prstGeom>
        <a:gradFill rotWithShape="0">
          <a:gsLst>
            <a:gs pos="0">
              <a:schemeClr val="accent1">
                <a:hueOff val="0"/>
                <a:satOff val="0"/>
                <a:lumOff val="0"/>
                <a:alphaOff val="0"/>
                <a:satMod val="103000"/>
                <a:lumMod val="102000"/>
                <a:tint val="94000"/>
              </a:schemeClr>
            </a:gs>
            <a:gs pos="50000">
              <a:schemeClr val="accent1">
                <a:hueOff val="0"/>
                <a:satOff val="0"/>
                <a:lumOff val="0"/>
                <a:alphaOff val="0"/>
                <a:satMod val="110000"/>
                <a:lumMod val="100000"/>
                <a:shade val="100000"/>
              </a:schemeClr>
            </a:gs>
            <a:gs pos="100000">
              <a:schemeClr val="accent1">
                <a:hueOff val="0"/>
                <a:satOff val="0"/>
                <a:lumOff val="0"/>
                <a:alphaOff val="0"/>
                <a:lumMod val="99000"/>
                <a:satMod val="120000"/>
                <a:shade val="78000"/>
              </a:schemeClr>
            </a:gs>
          </a:gsLst>
          <a:lin ang="5400000" scaled="0"/>
        </a:gradFill>
        <a:ln>
          <a:noFill/>
        </a:ln>
        <a:effectLst>
          <a:outerShdw blurRad="57150" dist="19050" dir="5400000" algn="ctr" rotWithShape="0">
            <a:srgbClr val="000000">
              <a:alpha val="63000"/>
            </a:srgbClr>
          </a:outerShdw>
        </a:effectLst>
      </dsp:spPr>
      <dsp:style>
        <a:lnRef idx="0">
          <a:scrgbClr r="0" g="0" b="0"/>
        </a:lnRef>
        <a:fillRef idx="3">
          <a:scrgbClr r="0" g="0" b="0"/>
        </a:fillRef>
        <a:effectRef idx="3">
          <a:scrgbClr r="0" g="0" b="0"/>
        </a:effectRef>
        <a:fontRef idx="minor">
          <a:schemeClr val="lt1"/>
        </a:fontRef>
      </dsp:style>
      <dsp:txBody>
        <a:bodyPr spcFirstLastPara="0" vert="horz" wrap="square" lIns="432801" tIns="73660" rIns="73660" bIns="73660" numCol="1" spcCol="1270" anchor="ctr" anchorCtr="0">
          <a:noAutofit/>
        </a:bodyPr>
        <a:lstStyle/>
        <a:p>
          <a:pPr marL="0" lvl="0" indent="0" algn="l" defTabSz="1289050">
            <a:lnSpc>
              <a:spcPct val="90000"/>
            </a:lnSpc>
            <a:spcBef>
              <a:spcPct val="0"/>
            </a:spcBef>
            <a:spcAft>
              <a:spcPct val="35000"/>
            </a:spcAft>
            <a:buNone/>
          </a:pPr>
          <a:r>
            <a:rPr lang="en-US" sz="2900" kern="1200" dirty="0">
              <a:solidFill>
                <a:schemeClr val="tx1"/>
              </a:solidFill>
              <a:effectLst/>
              <a:latin typeface="Times New Roman" panose="02020603050405020304" pitchFamily="18" charset="0"/>
              <a:ea typeface="+mn-ea"/>
              <a:cs typeface="Times New Roman" panose="02020603050405020304" pitchFamily="18" charset="0"/>
            </a:rPr>
            <a:t>Enhance communication among Riverdale buildings</a:t>
          </a:r>
          <a:endParaRPr lang="en-US" sz="2900" kern="1200" dirty="0">
            <a:solidFill>
              <a:schemeClr val="tx1"/>
            </a:solidFill>
            <a:latin typeface="Times New Roman" panose="02020603050405020304" pitchFamily="18" charset="0"/>
            <a:cs typeface="Times New Roman" panose="02020603050405020304" pitchFamily="18" charset="0"/>
          </a:endParaRPr>
        </a:p>
      </dsp:txBody>
      <dsp:txXfrm>
        <a:off x="411954" y="3542976"/>
        <a:ext cx="9985474" cy="545261"/>
      </dsp:txXfrm>
    </dsp:sp>
    <dsp:sp modelId="{68C530F4-CEB9-4F73-B6E9-449A85B0D294}">
      <dsp:nvSpPr>
        <dsp:cNvPr id="0" name=""/>
        <dsp:cNvSpPr/>
      </dsp:nvSpPr>
      <dsp:spPr>
        <a:xfrm>
          <a:off x="71166" y="3474819"/>
          <a:ext cx="681576" cy="681576"/>
        </a:xfrm>
        <a:prstGeom prst="ellipse">
          <a:avLst/>
        </a:prstGeom>
        <a:solidFill>
          <a:schemeClr val="lt1">
            <a:hueOff val="0"/>
            <a:satOff val="0"/>
            <a:lumOff val="0"/>
            <a:alphaOff val="0"/>
          </a:schemeClr>
        </a:solidFill>
        <a:ln w="12700" cap="flat" cmpd="sng" algn="ctr">
          <a:solidFill>
            <a:schemeClr val="accent1">
              <a:hueOff val="0"/>
              <a:satOff val="0"/>
              <a:lumOff val="0"/>
              <a:alphaOff val="0"/>
            </a:schemeClr>
          </a:solidFill>
          <a:prstDash val="solid"/>
          <a:miter lim="800000"/>
        </a:ln>
        <a:effectLst/>
      </dsp:spPr>
      <dsp:style>
        <a:lnRef idx="1">
          <a:scrgbClr r="0" g="0" b="0"/>
        </a:lnRef>
        <a:fillRef idx="1">
          <a:scrgbClr r="0" g="0" b="0"/>
        </a:fillRef>
        <a:effectRef idx="2">
          <a:scrgbClr r="0" g="0" b="0"/>
        </a:effectRef>
        <a:fontRef idx="minor"/>
      </dsp:style>
    </dsp:sp>
  </dsp:spTree>
</dsp:drawing>
</file>

<file path=ppt/diagrams/drawing6.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C38A59DB-E169-49E0-97FE-4EFB59E02C66}">
      <dsp:nvSpPr>
        <dsp:cNvPr id="0" name=""/>
        <dsp:cNvSpPr/>
      </dsp:nvSpPr>
      <dsp:spPr>
        <a:xfrm>
          <a:off x="328214" y="0"/>
          <a:ext cx="9401970" cy="3760788"/>
        </a:xfrm>
        <a:prstGeom prst="leftRightRibbon">
          <a:avLst/>
        </a:prstGeom>
        <a:solidFill>
          <a:schemeClr val="accent1">
            <a:alpha val="90000"/>
            <a:hueOff val="0"/>
            <a:satOff val="0"/>
            <a:lumOff val="0"/>
            <a:alphaOff val="0"/>
          </a:schemeClr>
        </a:solidFill>
        <a:ln w="1905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sp>
    <dsp:sp modelId="{968C6F02-DD8F-4F0F-97F6-285B6630632D}">
      <dsp:nvSpPr>
        <dsp:cNvPr id="0" name=""/>
        <dsp:cNvSpPr/>
      </dsp:nvSpPr>
      <dsp:spPr bwMode="white">
        <a:xfrm>
          <a:off x="1456451" y="658137"/>
          <a:ext cx="3102650" cy="1842786"/>
        </a:xfrm>
        <a:prstGeom prst="rect">
          <a:avLst/>
        </a:prstGeom>
        <a:noFill/>
        <a:ln w="19050" cap="flat" cmpd="sng" algn="ctr">
          <a:noFill/>
          <a:prstDash val="solid"/>
          <a:miter lim="800000"/>
        </a:ln>
        <a:effectLst/>
        <a:sp3d/>
      </dsp:spPr>
      <dsp:style>
        <a:lnRef idx="2">
          <a:scrgbClr r="0" g="0" b="0"/>
        </a:lnRef>
        <a:fillRef idx="1">
          <a:scrgbClr r="0" g="0" b="0"/>
        </a:fillRef>
        <a:effectRef idx="0">
          <a:scrgbClr r="0" g="0" b="0"/>
        </a:effectRef>
        <a:fontRef idx="minor">
          <a:schemeClr val="lt1"/>
        </a:fontRef>
      </dsp:style>
      <dsp:txBody>
        <a:bodyPr spcFirstLastPara="0" vert="horz" wrap="square" lIns="0" tIns="209804" rIns="0" bIns="224790" numCol="1" spcCol="1270" anchor="ctr" anchorCtr="0">
          <a:noAutofit/>
        </a:bodyPr>
        <a:lstStyle/>
        <a:p>
          <a:pPr marL="0" lvl="0" indent="0" algn="ctr" defTabSz="2622550">
            <a:lnSpc>
              <a:spcPct val="90000"/>
            </a:lnSpc>
            <a:spcBef>
              <a:spcPct val="0"/>
            </a:spcBef>
            <a:spcAft>
              <a:spcPct val="35000"/>
            </a:spcAft>
            <a:buNone/>
          </a:pPr>
          <a:r>
            <a:rPr lang="en-US" sz="5900" kern="1200" dirty="0"/>
            <a:t>Benefits</a:t>
          </a:r>
        </a:p>
      </dsp:txBody>
      <dsp:txXfrm>
        <a:off x="1456451" y="658137"/>
        <a:ext cx="3102650" cy="1842786"/>
      </dsp:txXfrm>
    </dsp:sp>
    <dsp:sp modelId="{7209DD04-8C64-468F-89A6-3A1767F86B7B}">
      <dsp:nvSpPr>
        <dsp:cNvPr id="0" name=""/>
        <dsp:cNvSpPr/>
      </dsp:nvSpPr>
      <dsp:spPr bwMode="white">
        <a:xfrm>
          <a:off x="5029199" y="1259863"/>
          <a:ext cx="3666768" cy="1842786"/>
        </a:xfrm>
        <a:prstGeom prst="rect">
          <a:avLst/>
        </a:prstGeom>
        <a:noFill/>
        <a:ln w="19050" cap="flat" cmpd="sng" algn="ctr">
          <a:noFill/>
          <a:prstDash val="solid"/>
          <a:miter lim="800000"/>
        </a:ln>
        <a:effectLst/>
        <a:sp3d/>
      </dsp:spPr>
      <dsp:style>
        <a:lnRef idx="2">
          <a:scrgbClr r="0" g="0" b="0"/>
        </a:lnRef>
        <a:fillRef idx="1">
          <a:scrgbClr r="0" g="0" b="0"/>
        </a:fillRef>
        <a:effectRef idx="0">
          <a:scrgbClr r="0" g="0" b="0"/>
        </a:effectRef>
        <a:fontRef idx="minor">
          <a:schemeClr val="lt1"/>
        </a:fontRef>
      </dsp:style>
      <dsp:txBody>
        <a:bodyPr spcFirstLastPara="0" vert="horz" wrap="square" lIns="0" tIns="209804" rIns="0" bIns="224790" numCol="1" spcCol="1270" anchor="ctr" anchorCtr="0">
          <a:noAutofit/>
        </a:bodyPr>
        <a:lstStyle/>
        <a:p>
          <a:pPr marL="0" lvl="0" indent="0" algn="ctr" defTabSz="2622550">
            <a:lnSpc>
              <a:spcPct val="90000"/>
            </a:lnSpc>
            <a:spcBef>
              <a:spcPct val="0"/>
            </a:spcBef>
            <a:spcAft>
              <a:spcPct val="35000"/>
            </a:spcAft>
            <a:buNone/>
          </a:pPr>
          <a:r>
            <a:rPr lang="en-US" sz="5900" kern="1200" dirty="0"/>
            <a:t>Limitations</a:t>
          </a:r>
        </a:p>
      </dsp:txBody>
      <dsp:txXfrm>
        <a:off x="5029199" y="1259863"/>
        <a:ext cx="3666768" cy="1842786"/>
      </dsp:txXfrm>
    </dsp:sp>
  </dsp:spTree>
</dsp:drawing>
</file>

<file path=ppt/diagrams/drawing7.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B6A6DCC3-3482-4D40-81A8-84CDF56B952B}">
      <dsp:nvSpPr>
        <dsp:cNvPr id="0" name=""/>
        <dsp:cNvSpPr/>
      </dsp:nvSpPr>
      <dsp:spPr>
        <a:xfrm>
          <a:off x="0" y="341933"/>
          <a:ext cx="10058399" cy="529200"/>
        </a:xfrm>
        <a:prstGeom prst="rect">
          <a:avLst/>
        </a:prstGeom>
        <a:solidFill>
          <a:schemeClr val="accent1">
            <a:alpha val="90000"/>
            <a:tint val="40000"/>
            <a:hueOff val="0"/>
            <a:satOff val="0"/>
            <a:lumOff val="0"/>
            <a:alphaOff val="0"/>
          </a:schemeClr>
        </a:solidFill>
        <a:ln w="19050" cap="flat" cmpd="sng" algn="ctr">
          <a:solidFill>
            <a:schemeClr val="accen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dsp:style>
    </dsp:sp>
    <dsp:sp modelId="{1F1557A2-060A-4432-9229-DE5C1BB959F2}">
      <dsp:nvSpPr>
        <dsp:cNvPr id="0" name=""/>
        <dsp:cNvSpPr/>
      </dsp:nvSpPr>
      <dsp:spPr>
        <a:xfrm>
          <a:off x="502920" y="31973"/>
          <a:ext cx="8003790" cy="619920"/>
        </a:xfrm>
        <a:prstGeom prst="roundRect">
          <a:avLst/>
        </a:prstGeom>
        <a:solidFill>
          <a:schemeClr val="lt1">
            <a:hueOff val="0"/>
            <a:satOff val="0"/>
            <a:lumOff val="0"/>
            <a:alphaOff val="0"/>
          </a:schemeClr>
        </a:solidFill>
        <a:ln w="19050" cap="flat" cmpd="sng" algn="ctr">
          <a:solidFill>
            <a:schemeClr val="accent1">
              <a:shade val="80000"/>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266129" tIns="0" rIns="266129" bIns="0" numCol="1" spcCol="1270" anchor="ctr" anchorCtr="0">
          <a:noAutofit/>
        </a:bodyPr>
        <a:lstStyle/>
        <a:p>
          <a:pPr marL="0" lvl="0" indent="0" algn="l" defTabSz="889000">
            <a:lnSpc>
              <a:spcPct val="90000"/>
            </a:lnSpc>
            <a:spcBef>
              <a:spcPct val="0"/>
            </a:spcBef>
            <a:spcAft>
              <a:spcPct val="35000"/>
            </a:spcAft>
            <a:buClrTx/>
            <a:buSzTx/>
            <a:buFontTx/>
            <a:buNone/>
          </a:pPr>
          <a:r>
            <a:rPr lang="en-US" sz="2000" b="1" kern="1200">
              <a:effectLst/>
              <a:latin typeface="Times New Roman" panose="02020603050405020304" pitchFamily="18" charset="0"/>
              <a:ea typeface="+mn-ea"/>
              <a:cs typeface="Times New Roman" panose="02020603050405020304" pitchFamily="18" charset="0"/>
            </a:rPr>
            <a:t>Communication keeps nursing homes highly functioning</a:t>
          </a:r>
          <a:endParaRPr lang="en-US" sz="2000" b="1" kern="1200" dirty="0">
            <a:latin typeface="Times New Roman" panose="02020603050405020304" pitchFamily="18" charset="0"/>
            <a:cs typeface="Times New Roman" panose="02020603050405020304" pitchFamily="18" charset="0"/>
          </a:endParaRPr>
        </a:p>
      </dsp:txBody>
      <dsp:txXfrm>
        <a:off x="533182" y="62235"/>
        <a:ext cx="7943266" cy="559396"/>
      </dsp:txXfrm>
    </dsp:sp>
    <dsp:sp modelId="{9B75AC08-6EA6-4DB6-A6AD-C9E748A5C16C}">
      <dsp:nvSpPr>
        <dsp:cNvPr id="0" name=""/>
        <dsp:cNvSpPr/>
      </dsp:nvSpPr>
      <dsp:spPr>
        <a:xfrm>
          <a:off x="0" y="1294493"/>
          <a:ext cx="10058399" cy="529200"/>
        </a:xfrm>
        <a:prstGeom prst="rect">
          <a:avLst/>
        </a:prstGeom>
        <a:solidFill>
          <a:schemeClr val="accent1">
            <a:alpha val="90000"/>
            <a:tint val="40000"/>
            <a:hueOff val="0"/>
            <a:satOff val="0"/>
            <a:lumOff val="0"/>
            <a:alphaOff val="0"/>
          </a:schemeClr>
        </a:solidFill>
        <a:ln w="19050" cap="flat" cmpd="sng" algn="ctr">
          <a:solidFill>
            <a:schemeClr val="accen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dsp:style>
    </dsp:sp>
    <dsp:sp modelId="{1FE52F3B-9F4A-41DC-9C92-E56DC63AB2FD}">
      <dsp:nvSpPr>
        <dsp:cNvPr id="0" name=""/>
        <dsp:cNvSpPr/>
      </dsp:nvSpPr>
      <dsp:spPr>
        <a:xfrm>
          <a:off x="502920" y="984533"/>
          <a:ext cx="8003790" cy="619920"/>
        </a:xfrm>
        <a:prstGeom prst="roundRect">
          <a:avLst/>
        </a:prstGeom>
        <a:solidFill>
          <a:schemeClr val="lt1">
            <a:hueOff val="0"/>
            <a:satOff val="0"/>
            <a:lumOff val="0"/>
            <a:alphaOff val="0"/>
          </a:schemeClr>
        </a:solidFill>
        <a:ln w="19050" cap="flat" cmpd="sng" algn="ctr">
          <a:solidFill>
            <a:schemeClr val="accent1">
              <a:shade val="80000"/>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266129" tIns="0" rIns="266129" bIns="0" numCol="1" spcCol="1270" anchor="ctr" anchorCtr="0">
          <a:noAutofit/>
        </a:bodyPr>
        <a:lstStyle/>
        <a:p>
          <a:pPr marL="0" lvl="0" indent="0" algn="l" defTabSz="889000">
            <a:lnSpc>
              <a:spcPct val="90000"/>
            </a:lnSpc>
            <a:spcBef>
              <a:spcPct val="0"/>
            </a:spcBef>
            <a:spcAft>
              <a:spcPct val="35000"/>
            </a:spcAft>
            <a:buNone/>
          </a:pPr>
          <a:r>
            <a:rPr lang="en-US" sz="2000" b="1" kern="1200">
              <a:effectLst/>
              <a:latin typeface="Times New Roman" panose="02020603050405020304" pitchFamily="18" charset="0"/>
              <a:ea typeface="+mn-ea"/>
              <a:cs typeface="Times New Roman" panose="02020603050405020304" pitchFamily="18" charset="0"/>
            </a:rPr>
            <a:t>Riverdale can solve its communication issues </a:t>
          </a:r>
          <a:endParaRPr lang="en-US" sz="2000" b="1" kern="1200" dirty="0">
            <a:effectLst/>
            <a:latin typeface="Times New Roman" panose="02020603050405020304" pitchFamily="18" charset="0"/>
            <a:ea typeface="+mn-ea"/>
            <a:cs typeface="Times New Roman" panose="02020603050405020304" pitchFamily="18" charset="0"/>
          </a:endParaRPr>
        </a:p>
      </dsp:txBody>
      <dsp:txXfrm>
        <a:off x="533182" y="1014795"/>
        <a:ext cx="7943266" cy="559396"/>
      </dsp:txXfrm>
    </dsp:sp>
    <dsp:sp modelId="{845D127E-360C-4953-8D83-2562D5569165}">
      <dsp:nvSpPr>
        <dsp:cNvPr id="0" name=""/>
        <dsp:cNvSpPr/>
      </dsp:nvSpPr>
      <dsp:spPr>
        <a:xfrm>
          <a:off x="0" y="2247054"/>
          <a:ext cx="10058399" cy="529200"/>
        </a:xfrm>
        <a:prstGeom prst="rect">
          <a:avLst/>
        </a:prstGeom>
        <a:solidFill>
          <a:schemeClr val="accent1">
            <a:alpha val="90000"/>
            <a:tint val="40000"/>
            <a:hueOff val="0"/>
            <a:satOff val="0"/>
            <a:lumOff val="0"/>
            <a:alphaOff val="0"/>
          </a:schemeClr>
        </a:solidFill>
        <a:ln w="19050" cap="flat" cmpd="sng" algn="ctr">
          <a:solidFill>
            <a:schemeClr val="accen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dsp:style>
    </dsp:sp>
    <dsp:sp modelId="{C9A71227-A224-4068-A2F4-6688647A4A34}">
      <dsp:nvSpPr>
        <dsp:cNvPr id="0" name=""/>
        <dsp:cNvSpPr/>
      </dsp:nvSpPr>
      <dsp:spPr>
        <a:xfrm>
          <a:off x="502920" y="1937094"/>
          <a:ext cx="8003790" cy="619920"/>
        </a:xfrm>
        <a:prstGeom prst="roundRect">
          <a:avLst/>
        </a:prstGeom>
        <a:solidFill>
          <a:schemeClr val="lt1">
            <a:hueOff val="0"/>
            <a:satOff val="0"/>
            <a:lumOff val="0"/>
            <a:alphaOff val="0"/>
          </a:schemeClr>
        </a:solidFill>
        <a:ln w="19050" cap="flat" cmpd="sng" algn="ctr">
          <a:solidFill>
            <a:schemeClr val="accent1">
              <a:shade val="80000"/>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266129" tIns="0" rIns="266129" bIns="0" numCol="1" spcCol="1270" anchor="ctr" anchorCtr="0">
          <a:noAutofit/>
        </a:bodyPr>
        <a:lstStyle/>
        <a:p>
          <a:pPr marL="0" lvl="0" indent="0" algn="l" defTabSz="889000">
            <a:lnSpc>
              <a:spcPct val="90000"/>
            </a:lnSpc>
            <a:spcBef>
              <a:spcPct val="0"/>
            </a:spcBef>
            <a:spcAft>
              <a:spcPct val="35000"/>
            </a:spcAft>
            <a:buNone/>
          </a:pPr>
          <a:r>
            <a:rPr lang="en-US" sz="2000" b="1" kern="1200">
              <a:effectLst/>
              <a:latin typeface="Times New Roman" panose="02020603050405020304" pitchFamily="18" charset="0"/>
              <a:ea typeface="+mn-ea"/>
              <a:cs typeface="Times New Roman" panose="02020603050405020304" pitchFamily="18" charset="0"/>
            </a:rPr>
            <a:t>Teams can enhance care and resident experiences </a:t>
          </a:r>
          <a:endParaRPr lang="en-US" sz="2000" b="1" kern="1200" dirty="0">
            <a:effectLst/>
            <a:latin typeface="Times New Roman" panose="02020603050405020304" pitchFamily="18" charset="0"/>
            <a:ea typeface="+mn-ea"/>
            <a:cs typeface="Times New Roman" panose="02020603050405020304" pitchFamily="18" charset="0"/>
          </a:endParaRPr>
        </a:p>
      </dsp:txBody>
      <dsp:txXfrm>
        <a:off x="533182" y="1967356"/>
        <a:ext cx="7943266" cy="559396"/>
      </dsp:txXfrm>
    </dsp:sp>
    <dsp:sp modelId="{60D14553-59DC-4E66-B5E4-B9005E34B31C}">
      <dsp:nvSpPr>
        <dsp:cNvPr id="0" name=""/>
        <dsp:cNvSpPr/>
      </dsp:nvSpPr>
      <dsp:spPr>
        <a:xfrm>
          <a:off x="0" y="3199614"/>
          <a:ext cx="10058399" cy="529200"/>
        </a:xfrm>
        <a:prstGeom prst="rect">
          <a:avLst/>
        </a:prstGeom>
        <a:solidFill>
          <a:schemeClr val="accent1">
            <a:alpha val="90000"/>
            <a:tint val="40000"/>
            <a:hueOff val="0"/>
            <a:satOff val="0"/>
            <a:lumOff val="0"/>
            <a:alphaOff val="0"/>
          </a:schemeClr>
        </a:solidFill>
        <a:ln w="19050" cap="flat" cmpd="sng" algn="ctr">
          <a:solidFill>
            <a:schemeClr val="accen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dsp:style>
    </dsp:sp>
    <dsp:sp modelId="{29C4C882-626E-4302-85B2-8516C2DB667D}">
      <dsp:nvSpPr>
        <dsp:cNvPr id="0" name=""/>
        <dsp:cNvSpPr/>
      </dsp:nvSpPr>
      <dsp:spPr>
        <a:xfrm>
          <a:off x="502920" y="2889654"/>
          <a:ext cx="8003790" cy="619920"/>
        </a:xfrm>
        <a:prstGeom prst="roundRect">
          <a:avLst/>
        </a:prstGeom>
        <a:solidFill>
          <a:schemeClr val="lt1">
            <a:hueOff val="0"/>
            <a:satOff val="0"/>
            <a:lumOff val="0"/>
            <a:alphaOff val="0"/>
          </a:schemeClr>
        </a:solidFill>
        <a:ln w="19050" cap="flat" cmpd="sng" algn="ctr">
          <a:solidFill>
            <a:schemeClr val="accent1">
              <a:shade val="80000"/>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266129" tIns="0" rIns="266129" bIns="0" numCol="1" spcCol="1270" anchor="ctr" anchorCtr="0">
          <a:noAutofit/>
        </a:bodyPr>
        <a:lstStyle/>
        <a:p>
          <a:pPr marL="0" lvl="0" indent="0" algn="l" defTabSz="889000">
            <a:lnSpc>
              <a:spcPct val="90000"/>
            </a:lnSpc>
            <a:spcBef>
              <a:spcPct val="0"/>
            </a:spcBef>
            <a:spcAft>
              <a:spcPct val="35000"/>
            </a:spcAft>
            <a:buNone/>
          </a:pPr>
          <a:r>
            <a:rPr lang="en-US" sz="2000" b="1" kern="1200" dirty="0">
              <a:effectLst/>
              <a:latin typeface="Times New Roman" panose="02020603050405020304" pitchFamily="18" charset="0"/>
              <a:ea typeface="+mn-ea"/>
              <a:cs typeface="Times New Roman" panose="02020603050405020304" pitchFamily="18" charset="0"/>
            </a:rPr>
            <a:t>Riverdale can reap benefits from this electronic communication tool</a:t>
          </a:r>
        </a:p>
      </dsp:txBody>
      <dsp:txXfrm>
        <a:off x="533182" y="2919916"/>
        <a:ext cx="7943266" cy="559396"/>
      </dsp:txXfrm>
    </dsp:sp>
  </dsp:spTree>
</dsp:drawing>
</file>

<file path=ppt/diagrams/drawing8.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D2DF55C5-DB93-420C-8F92-9EEBDEBBF85E}">
      <dsp:nvSpPr>
        <dsp:cNvPr id="0" name=""/>
        <dsp:cNvSpPr/>
      </dsp:nvSpPr>
      <dsp:spPr>
        <a:xfrm>
          <a:off x="0" y="98059"/>
          <a:ext cx="6666833" cy="1264770"/>
        </a:xfrm>
        <a:prstGeom prst="roundRect">
          <a:avLst/>
        </a:prstGeom>
        <a:gradFill rotWithShape="0">
          <a:gsLst>
            <a:gs pos="0">
              <a:schemeClr val="accent2">
                <a:hueOff val="0"/>
                <a:satOff val="0"/>
                <a:lumOff val="0"/>
                <a:alphaOff val="0"/>
                <a:satMod val="103000"/>
                <a:lumMod val="102000"/>
                <a:tint val="94000"/>
              </a:schemeClr>
            </a:gs>
            <a:gs pos="50000">
              <a:schemeClr val="accent2">
                <a:hueOff val="0"/>
                <a:satOff val="0"/>
                <a:lumOff val="0"/>
                <a:alphaOff val="0"/>
                <a:satMod val="110000"/>
                <a:lumMod val="100000"/>
                <a:shade val="100000"/>
              </a:schemeClr>
            </a:gs>
            <a:gs pos="100000">
              <a:schemeClr val="accent2">
                <a:hueOff val="0"/>
                <a:satOff val="0"/>
                <a:lumOff val="0"/>
                <a:alphaOff val="0"/>
                <a:lumMod val="99000"/>
                <a:satMod val="120000"/>
                <a:shade val="78000"/>
              </a:schemeClr>
            </a:gs>
          </a:gsLst>
          <a:lin ang="5400000" scaled="0"/>
        </a:gradFill>
        <a:ln>
          <a:noFill/>
        </a:ln>
        <a:effectLst/>
      </dsp:spPr>
      <dsp:style>
        <a:lnRef idx="0">
          <a:scrgbClr r="0" g="0" b="0"/>
        </a:lnRef>
        <a:fillRef idx="3">
          <a:scrgbClr r="0" g="0" b="0"/>
        </a:fillRef>
        <a:effectRef idx="2">
          <a:scrgbClr r="0" g="0" b="0"/>
        </a:effectRef>
        <a:fontRef idx="minor">
          <a:schemeClr val="lt1"/>
        </a:fontRef>
      </dsp:style>
      <dsp:txBody>
        <a:bodyPr spcFirstLastPara="0" vert="horz" wrap="square" lIns="87630" tIns="87630" rIns="87630" bIns="87630" numCol="1" spcCol="1270" anchor="ctr" anchorCtr="0">
          <a:noAutofit/>
        </a:bodyPr>
        <a:lstStyle/>
        <a:p>
          <a:pPr marL="0" lvl="0" indent="0" algn="l" defTabSz="1022350">
            <a:lnSpc>
              <a:spcPct val="90000"/>
            </a:lnSpc>
            <a:spcBef>
              <a:spcPct val="0"/>
            </a:spcBef>
            <a:spcAft>
              <a:spcPct val="35000"/>
            </a:spcAft>
            <a:buNone/>
          </a:pPr>
          <a:r>
            <a:rPr lang="en-GB" sz="2300" kern="1200"/>
            <a:t>As data of residents is private and sensitive for eg Medication and medical history should only be accessed by Nurses and medical staff.</a:t>
          </a:r>
          <a:endParaRPr lang="en-US" sz="2300" kern="1200"/>
        </a:p>
      </dsp:txBody>
      <dsp:txXfrm>
        <a:off x="61741" y="159800"/>
        <a:ext cx="6543351" cy="1141288"/>
      </dsp:txXfrm>
    </dsp:sp>
    <dsp:sp modelId="{7607CE82-49BD-45FD-A9F7-9A1492ADA592}">
      <dsp:nvSpPr>
        <dsp:cNvPr id="0" name=""/>
        <dsp:cNvSpPr/>
      </dsp:nvSpPr>
      <dsp:spPr>
        <a:xfrm>
          <a:off x="0" y="1429069"/>
          <a:ext cx="6666833" cy="1264770"/>
        </a:xfrm>
        <a:prstGeom prst="roundRect">
          <a:avLst/>
        </a:prstGeom>
        <a:gradFill rotWithShape="0">
          <a:gsLst>
            <a:gs pos="0">
              <a:schemeClr val="accent2">
                <a:hueOff val="2147871"/>
                <a:satOff val="-6164"/>
                <a:lumOff val="-9870"/>
                <a:alphaOff val="0"/>
                <a:satMod val="103000"/>
                <a:lumMod val="102000"/>
                <a:tint val="94000"/>
              </a:schemeClr>
            </a:gs>
            <a:gs pos="50000">
              <a:schemeClr val="accent2">
                <a:hueOff val="2147871"/>
                <a:satOff val="-6164"/>
                <a:lumOff val="-9870"/>
                <a:alphaOff val="0"/>
                <a:satMod val="110000"/>
                <a:lumMod val="100000"/>
                <a:shade val="100000"/>
              </a:schemeClr>
            </a:gs>
            <a:gs pos="100000">
              <a:schemeClr val="accent2">
                <a:hueOff val="2147871"/>
                <a:satOff val="-6164"/>
                <a:lumOff val="-9870"/>
                <a:alphaOff val="0"/>
                <a:lumMod val="99000"/>
                <a:satMod val="120000"/>
                <a:shade val="78000"/>
              </a:schemeClr>
            </a:gs>
          </a:gsLst>
          <a:lin ang="5400000" scaled="0"/>
        </a:gradFill>
        <a:ln>
          <a:noFill/>
        </a:ln>
        <a:effectLst/>
      </dsp:spPr>
      <dsp:style>
        <a:lnRef idx="0">
          <a:scrgbClr r="0" g="0" b="0"/>
        </a:lnRef>
        <a:fillRef idx="3">
          <a:scrgbClr r="0" g="0" b="0"/>
        </a:fillRef>
        <a:effectRef idx="2">
          <a:scrgbClr r="0" g="0" b="0"/>
        </a:effectRef>
        <a:fontRef idx="minor">
          <a:schemeClr val="lt1"/>
        </a:fontRef>
      </dsp:style>
      <dsp:txBody>
        <a:bodyPr spcFirstLastPara="0" vert="horz" wrap="square" lIns="87630" tIns="87630" rIns="87630" bIns="87630" numCol="1" spcCol="1270" anchor="ctr" anchorCtr="0">
          <a:noAutofit/>
        </a:bodyPr>
        <a:lstStyle/>
        <a:p>
          <a:pPr marL="0" lvl="0" indent="0" algn="l" defTabSz="1022350">
            <a:lnSpc>
              <a:spcPct val="90000"/>
            </a:lnSpc>
            <a:spcBef>
              <a:spcPct val="0"/>
            </a:spcBef>
            <a:spcAft>
              <a:spcPct val="35000"/>
            </a:spcAft>
            <a:buNone/>
          </a:pPr>
          <a:r>
            <a:rPr lang="en-GB" sz="2300" kern="1200"/>
            <a:t>We have to ensure that certain data is restricted to staff, if their roles do not require that particular information.</a:t>
          </a:r>
          <a:endParaRPr lang="en-US" sz="2300" kern="1200"/>
        </a:p>
      </dsp:txBody>
      <dsp:txXfrm>
        <a:off x="61741" y="1490810"/>
        <a:ext cx="6543351" cy="1141288"/>
      </dsp:txXfrm>
    </dsp:sp>
    <dsp:sp modelId="{F1FBC615-40E0-4064-B150-C228C9833BB2}">
      <dsp:nvSpPr>
        <dsp:cNvPr id="0" name=""/>
        <dsp:cNvSpPr/>
      </dsp:nvSpPr>
      <dsp:spPr>
        <a:xfrm>
          <a:off x="0" y="2760080"/>
          <a:ext cx="6666833" cy="1264770"/>
        </a:xfrm>
        <a:prstGeom prst="roundRect">
          <a:avLst/>
        </a:prstGeom>
        <a:gradFill rotWithShape="0">
          <a:gsLst>
            <a:gs pos="0">
              <a:schemeClr val="accent2">
                <a:hueOff val="4295743"/>
                <a:satOff val="-12329"/>
                <a:lumOff val="-19739"/>
                <a:alphaOff val="0"/>
                <a:satMod val="103000"/>
                <a:lumMod val="102000"/>
                <a:tint val="94000"/>
              </a:schemeClr>
            </a:gs>
            <a:gs pos="50000">
              <a:schemeClr val="accent2">
                <a:hueOff val="4295743"/>
                <a:satOff val="-12329"/>
                <a:lumOff val="-19739"/>
                <a:alphaOff val="0"/>
                <a:satMod val="110000"/>
                <a:lumMod val="100000"/>
                <a:shade val="100000"/>
              </a:schemeClr>
            </a:gs>
            <a:gs pos="100000">
              <a:schemeClr val="accent2">
                <a:hueOff val="4295743"/>
                <a:satOff val="-12329"/>
                <a:lumOff val="-19739"/>
                <a:alphaOff val="0"/>
                <a:lumMod val="99000"/>
                <a:satMod val="120000"/>
                <a:shade val="78000"/>
              </a:schemeClr>
            </a:gs>
          </a:gsLst>
          <a:lin ang="5400000" scaled="0"/>
        </a:gradFill>
        <a:ln>
          <a:noFill/>
        </a:ln>
        <a:effectLst/>
      </dsp:spPr>
      <dsp:style>
        <a:lnRef idx="0">
          <a:scrgbClr r="0" g="0" b="0"/>
        </a:lnRef>
        <a:fillRef idx="3">
          <a:scrgbClr r="0" g="0" b="0"/>
        </a:fillRef>
        <a:effectRef idx="2">
          <a:scrgbClr r="0" g="0" b="0"/>
        </a:effectRef>
        <a:fontRef idx="minor">
          <a:schemeClr val="lt1"/>
        </a:fontRef>
      </dsp:style>
      <dsp:txBody>
        <a:bodyPr spcFirstLastPara="0" vert="horz" wrap="square" lIns="87630" tIns="87630" rIns="87630" bIns="87630" numCol="1" spcCol="1270" anchor="ctr" anchorCtr="0">
          <a:noAutofit/>
        </a:bodyPr>
        <a:lstStyle/>
        <a:p>
          <a:pPr marL="0" lvl="0" indent="0" algn="l" defTabSz="1022350">
            <a:lnSpc>
              <a:spcPct val="90000"/>
            </a:lnSpc>
            <a:spcBef>
              <a:spcPct val="0"/>
            </a:spcBef>
            <a:spcAft>
              <a:spcPct val="35000"/>
            </a:spcAft>
            <a:buNone/>
          </a:pPr>
          <a:r>
            <a:rPr lang="en-GB" sz="2300" kern="1200"/>
            <a:t>Any changes to information on residents must be reviewed by care home manager and head nurse, so no errors in care are made.</a:t>
          </a:r>
          <a:endParaRPr lang="en-US" sz="2300" kern="1200"/>
        </a:p>
      </dsp:txBody>
      <dsp:txXfrm>
        <a:off x="61741" y="2821821"/>
        <a:ext cx="6543351" cy="1141288"/>
      </dsp:txXfrm>
    </dsp:sp>
    <dsp:sp modelId="{F7801400-7049-4B45-91A3-436BB790A352}">
      <dsp:nvSpPr>
        <dsp:cNvPr id="0" name=""/>
        <dsp:cNvSpPr/>
      </dsp:nvSpPr>
      <dsp:spPr>
        <a:xfrm>
          <a:off x="0" y="4091090"/>
          <a:ext cx="6666833" cy="1264770"/>
        </a:xfrm>
        <a:prstGeom prst="roundRect">
          <a:avLst/>
        </a:prstGeom>
        <a:gradFill rotWithShape="0">
          <a:gsLst>
            <a:gs pos="0">
              <a:schemeClr val="accent2">
                <a:hueOff val="6443614"/>
                <a:satOff val="-18493"/>
                <a:lumOff val="-29609"/>
                <a:alphaOff val="0"/>
                <a:satMod val="103000"/>
                <a:lumMod val="102000"/>
                <a:tint val="94000"/>
              </a:schemeClr>
            </a:gs>
            <a:gs pos="50000">
              <a:schemeClr val="accent2">
                <a:hueOff val="6443614"/>
                <a:satOff val="-18493"/>
                <a:lumOff val="-29609"/>
                <a:alphaOff val="0"/>
                <a:satMod val="110000"/>
                <a:lumMod val="100000"/>
                <a:shade val="100000"/>
              </a:schemeClr>
            </a:gs>
            <a:gs pos="100000">
              <a:schemeClr val="accent2">
                <a:hueOff val="6443614"/>
                <a:satOff val="-18493"/>
                <a:lumOff val="-29609"/>
                <a:alphaOff val="0"/>
                <a:lumMod val="99000"/>
                <a:satMod val="120000"/>
                <a:shade val="78000"/>
              </a:schemeClr>
            </a:gs>
          </a:gsLst>
          <a:lin ang="5400000" scaled="0"/>
        </a:gradFill>
        <a:ln>
          <a:noFill/>
        </a:ln>
        <a:effectLst/>
      </dsp:spPr>
      <dsp:style>
        <a:lnRef idx="0">
          <a:scrgbClr r="0" g="0" b="0"/>
        </a:lnRef>
        <a:fillRef idx="3">
          <a:scrgbClr r="0" g="0" b="0"/>
        </a:fillRef>
        <a:effectRef idx="2">
          <a:scrgbClr r="0" g="0" b="0"/>
        </a:effectRef>
        <a:fontRef idx="minor">
          <a:schemeClr val="lt1"/>
        </a:fontRef>
      </dsp:style>
      <dsp:txBody>
        <a:bodyPr spcFirstLastPara="0" vert="horz" wrap="square" lIns="87630" tIns="87630" rIns="87630" bIns="87630" numCol="1" spcCol="1270" anchor="ctr" anchorCtr="0">
          <a:noAutofit/>
        </a:bodyPr>
        <a:lstStyle/>
        <a:p>
          <a:pPr marL="0" lvl="0" indent="0" algn="l" defTabSz="1022350">
            <a:lnSpc>
              <a:spcPct val="90000"/>
            </a:lnSpc>
            <a:spcBef>
              <a:spcPct val="0"/>
            </a:spcBef>
            <a:spcAft>
              <a:spcPct val="35000"/>
            </a:spcAft>
            <a:buNone/>
          </a:pPr>
          <a:r>
            <a:rPr lang="en-GB" sz="2300" kern="1200"/>
            <a:t>All information can be accessed from one place, from any where in the care home.</a:t>
          </a:r>
          <a:endParaRPr lang="en-US" sz="2300" kern="1200"/>
        </a:p>
      </dsp:txBody>
      <dsp:txXfrm>
        <a:off x="61741" y="4152831"/>
        <a:ext cx="6543351" cy="1141288"/>
      </dsp:txXfrm>
    </dsp:sp>
  </dsp:spTree>
</dsp:drawing>
</file>

<file path=ppt/diagrams/drawing9.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E794C710-5BDF-487F-A005-7B4329AD4A40}">
      <dsp:nvSpPr>
        <dsp:cNvPr id="0" name=""/>
        <dsp:cNvSpPr/>
      </dsp:nvSpPr>
      <dsp:spPr>
        <a:xfrm>
          <a:off x="0" y="116389"/>
          <a:ext cx="6666833" cy="1006931"/>
        </a:xfrm>
        <a:prstGeom prst="roundRect">
          <a:avLst/>
        </a:prstGeom>
        <a:gradFill rotWithShape="0">
          <a:gsLst>
            <a:gs pos="0">
              <a:schemeClr val="accent5">
                <a:hueOff val="0"/>
                <a:satOff val="0"/>
                <a:lumOff val="0"/>
                <a:alphaOff val="0"/>
                <a:satMod val="103000"/>
                <a:lumMod val="102000"/>
                <a:tint val="94000"/>
              </a:schemeClr>
            </a:gs>
            <a:gs pos="50000">
              <a:schemeClr val="accent5">
                <a:hueOff val="0"/>
                <a:satOff val="0"/>
                <a:lumOff val="0"/>
                <a:alphaOff val="0"/>
                <a:satMod val="110000"/>
                <a:lumMod val="100000"/>
                <a:shade val="100000"/>
              </a:schemeClr>
            </a:gs>
            <a:gs pos="100000">
              <a:schemeClr val="accent5">
                <a:hueOff val="0"/>
                <a:satOff val="0"/>
                <a:lumOff val="0"/>
                <a:alphaOff val="0"/>
                <a:lumMod val="99000"/>
                <a:satMod val="120000"/>
                <a:shade val="78000"/>
              </a:schemeClr>
            </a:gs>
          </a:gsLst>
          <a:lin ang="5400000" scaled="0"/>
        </a:gradFill>
        <a:ln>
          <a:noFill/>
        </a:ln>
        <a:effectLst/>
      </dsp:spPr>
      <dsp:style>
        <a:lnRef idx="0">
          <a:scrgbClr r="0" g="0" b="0"/>
        </a:lnRef>
        <a:fillRef idx="3">
          <a:scrgbClr r="0" g="0" b="0"/>
        </a:fillRef>
        <a:effectRef idx="2">
          <a:scrgbClr r="0" g="0" b="0"/>
        </a:effectRef>
        <a:fontRef idx="minor">
          <a:schemeClr val="lt1"/>
        </a:fontRef>
      </dsp:style>
      <dsp:txBody>
        <a:bodyPr spcFirstLastPara="0" vert="horz" wrap="square" lIns="68580" tIns="68580" rIns="68580" bIns="68580" numCol="1" spcCol="1270" anchor="ctr" anchorCtr="0">
          <a:noAutofit/>
        </a:bodyPr>
        <a:lstStyle/>
        <a:p>
          <a:pPr marL="0" lvl="0" indent="0" algn="l" defTabSz="800100">
            <a:lnSpc>
              <a:spcPct val="90000"/>
            </a:lnSpc>
            <a:spcBef>
              <a:spcPct val="0"/>
            </a:spcBef>
            <a:spcAft>
              <a:spcPct val="35000"/>
            </a:spcAft>
            <a:buNone/>
          </a:pPr>
          <a:r>
            <a:rPr lang="en-GB" sz="1800" kern="1200" dirty="0">
              <a:solidFill>
                <a:srgbClr val="FFFFFF"/>
              </a:solidFill>
              <a:latin typeface="Aptos" panose="020B0004020202020204"/>
              <a:ea typeface="+mn-ea"/>
              <a:cs typeface="+mn-cs"/>
            </a:rPr>
            <a:t>Communication will be improved by having all residents information in one place as mentioned earlier.</a:t>
          </a:r>
          <a:endParaRPr lang="en-US" sz="1800" kern="1200" dirty="0">
            <a:solidFill>
              <a:srgbClr val="FFFFFF"/>
            </a:solidFill>
            <a:latin typeface="Aptos" panose="020B0004020202020204"/>
            <a:ea typeface="+mn-ea"/>
            <a:cs typeface="+mn-cs"/>
          </a:endParaRPr>
        </a:p>
      </dsp:txBody>
      <dsp:txXfrm>
        <a:off x="49154" y="165543"/>
        <a:ext cx="6568525" cy="908623"/>
      </dsp:txXfrm>
    </dsp:sp>
    <dsp:sp modelId="{E60ABE12-2EE0-4851-98AA-8C1E0ABA8CC1}">
      <dsp:nvSpPr>
        <dsp:cNvPr id="0" name=""/>
        <dsp:cNvSpPr/>
      </dsp:nvSpPr>
      <dsp:spPr>
        <a:xfrm>
          <a:off x="0" y="1175161"/>
          <a:ext cx="6666833" cy="1006931"/>
        </a:xfrm>
        <a:prstGeom prst="roundRect">
          <a:avLst/>
        </a:prstGeom>
        <a:gradFill rotWithShape="0">
          <a:gsLst>
            <a:gs pos="0">
              <a:schemeClr val="accent5">
                <a:hueOff val="-3038037"/>
                <a:satOff val="-207"/>
                <a:lumOff val="490"/>
                <a:alphaOff val="0"/>
                <a:satMod val="103000"/>
                <a:lumMod val="102000"/>
                <a:tint val="94000"/>
              </a:schemeClr>
            </a:gs>
            <a:gs pos="50000">
              <a:schemeClr val="accent5">
                <a:hueOff val="-3038037"/>
                <a:satOff val="-207"/>
                <a:lumOff val="490"/>
                <a:alphaOff val="0"/>
                <a:satMod val="110000"/>
                <a:lumMod val="100000"/>
                <a:shade val="100000"/>
              </a:schemeClr>
            </a:gs>
            <a:gs pos="100000">
              <a:schemeClr val="accent5">
                <a:hueOff val="-3038037"/>
                <a:satOff val="-207"/>
                <a:lumOff val="490"/>
                <a:alphaOff val="0"/>
                <a:lumMod val="99000"/>
                <a:satMod val="120000"/>
                <a:shade val="78000"/>
              </a:schemeClr>
            </a:gs>
          </a:gsLst>
          <a:lin ang="5400000" scaled="0"/>
        </a:gradFill>
        <a:ln>
          <a:noFill/>
        </a:ln>
        <a:effectLst/>
      </dsp:spPr>
      <dsp:style>
        <a:lnRef idx="0">
          <a:scrgbClr r="0" g="0" b="0"/>
        </a:lnRef>
        <a:fillRef idx="3">
          <a:scrgbClr r="0" g="0" b="0"/>
        </a:fillRef>
        <a:effectRef idx="2">
          <a:scrgbClr r="0" g="0" b="0"/>
        </a:effectRef>
        <a:fontRef idx="minor">
          <a:schemeClr val="lt1"/>
        </a:fontRef>
      </dsp:style>
      <dsp:txBody>
        <a:bodyPr spcFirstLastPara="0" vert="horz" wrap="square" lIns="68580" tIns="68580" rIns="68580" bIns="68580" numCol="1" spcCol="1270" anchor="ctr" anchorCtr="0">
          <a:noAutofit/>
        </a:bodyPr>
        <a:lstStyle/>
        <a:p>
          <a:pPr marL="0" lvl="0" indent="0" algn="l" defTabSz="800100">
            <a:lnSpc>
              <a:spcPct val="90000"/>
            </a:lnSpc>
            <a:spcBef>
              <a:spcPct val="0"/>
            </a:spcBef>
            <a:spcAft>
              <a:spcPct val="35000"/>
            </a:spcAft>
            <a:buNone/>
          </a:pPr>
          <a:r>
            <a:rPr lang="en-GB" sz="1800" kern="1200" dirty="0">
              <a:solidFill>
                <a:srgbClr val="FFFFFF"/>
              </a:solidFill>
              <a:latin typeface="Aptos" panose="020B0004020202020204"/>
              <a:ea typeface="+mn-ea"/>
              <a:cs typeface="+mn-cs"/>
            </a:rPr>
            <a:t>Their will be less paperwork and same things will not be entered onto </a:t>
          </a:r>
          <a:r>
            <a:rPr lang="en-GB" sz="1800" kern="1200" dirty="0" err="1">
              <a:solidFill>
                <a:srgbClr val="FFFFFF"/>
              </a:solidFill>
              <a:latin typeface="Aptos" panose="020B0004020202020204"/>
              <a:ea typeface="+mn-ea"/>
              <a:cs typeface="+mn-cs"/>
            </a:rPr>
            <a:t>onedrive</a:t>
          </a:r>
          <a:r>
            <a:rPr lang="en-GB" sz="1800" kern="1200" dirty="0">
              <a:solidFill>
                <a:srgbClr val="FFFFFF"/>
              </a:solidFill>
              <a:latin typeface="Aptos" panose="020B0004020202020204"/>
              <a:ea typeface="+mn-ea"/>
              <a:cs typeface="+mn-cs"/>
            </a:rPr>
            <a:t>.</a:t>
          </a:r>
          <a:endParaRPr lang="en-US" sz="1800" kern="1200" dirty="0">
            <a:solidFill>
              <a:srgbClr val="FFFFFF"/>
            </a:solidFill>
            <a:latin typeface="Aptos" panose="020B0004020202020204"/>
            <a:ea typeface="+mn-ea"/>
            <a:cs typeface="+mn-cs"/>
          </a:endParaRPr>
        </a:p>
      </dsp:txBody>
      <dsp:txXfrm>
        <a:off x="49154" y="1224315"/>
        <a:ext cx="6568525" cy="908623"/>
      </dsp:txXfrm>
    </dsp:sp>
    <dsp:sp modelId="{D15C28D4-0D45-4A4F-8897-742D31869C4B}">
      <dsp:nvSpPr>
        <dsp:cNvPr id="0" name=""/>
        <dsp:cNvSpPr/>
      </dsp:nvSpPr>
      <dsp:spPr>
        <a:xfrm>
          <a:off x="0" y="2233932"/>
          <a:ext cx="6666833" cy="1006931"/>
        </a:xfrm>
        <a:prstGeom prst="roundRect">
          <a:avLst/>
        </a:prstGeom>
        <a:gradFill rotWithShape="0">
          <a:gsLst>
            <a:gs pos="0">
              <a:schemeClr val="accent5">
                <a:hueOff val="-6076075"/>
                <a:satOff val="-413"/>
                <a:lumOff val="981"/>
                <a:alphaOff val="0"/>
                <a:satMod val="103000"/>
                <a:lumMod val="102000"/>
                <a:tint val="94000"/>
              </a:schemeClr>
            </a:gs>
            <a:gs pos="50000">
              <a:schemeClr val="accent5">
                <a:hueOff val="-6076075"/>
                <a:satOff val="-413"/>
                <a:lumOff val="981"/>
                <a:alphaOff val="0"/>
                <a:satMod val="110000"/>
                <a:lumMod val="100000"/>
                <a:shade val="100000"/>
              </a:schemeClr>
            </a:gs>
            <a:gs pos="100000">
              <a:schemeClr val="accent5">
                <a:hueOff val="-6076075"/>
                <a:satOff val="-413"/>
                <a:lumOff val="981"/>
                <a:alphaOff val="0"/>
                <a:lumMod val="99000"/>
                <a:satMod val="120000"/>
                <a:shade val="78000"/>
              </a:schemeClr>
            </a:gs>
          </a:gsLst>
          <a:lin ang="5400000" scaled="0"/>
        </a:gradFill>
        <a:ln>
          <a:noFill/>
        </a:ln>
        <a:effectLst/>
      </dsp:spPr>
      <dsp:style>
        <a:lnRef idx="0">
          <a:scrgbClr r="0" g="0" b="0"/>
        </a:lnRef>
        <a:fillRef idx="3">
          <a:scrgbClr r="0" g="0" b="0"/>
        </a:fillRef>
        <a:effectRef idx="2">
          <a:scrgbClr r="0" g="0" b="0"/>
        </a:effectRef>
        <a:fontRef idx="minor">
          <a:schemeClr val="lt1"/>
        </a:fontRef>
      </dsp:style>
      <dsp:txBody>
        <a:bodyPr spcFirstLastPara="0" vert="horz" wrap="square" lIns="68580" tIns="68580" rIns="68580" bIns="68580" numCol="1" spcCol="1270" anchor="ctr" anchorCtr="0">
          <a:noAutofit/>
        </a:bodyPr>
        <a:lstStyle/>
        <a:p>
          <a:pPr marL="0" lvl="0" indent="0" algn="l" defTabSz="800100">
            <a:lnSpc>
              <a:spcPct val="90000"/>
            </a:lnSpc>
            <a:spcBef>
              <a:spcPct val="0"/>
            </a:spcBef>
            <a:spcAft>
              <a:spcPct val="35000"/>
            </a:spcAft>
            <a:buNone/>
          </a:pPr>
          <a:r>
            <a:rPr lang="en-GB" sz="1800" kern="1200">
              <a:solidFill>
                <a:srgbClr val="FFFFFF"/>
              </a:solidFill>
              <a:latin typeface="Aptos" panose="020B0004020202020204"/>
              <a:ea typeface="+mn-ea"/>
              <a:cs typeface="+mn-cs"/>
            </a:rPr>
            <a:t>Less mistakes by staff.</a:t>
          </a:r>
          <a:endParaRPr lang="en-US" sz="1800" kern="1200">
            <a:solidFill>
              <a:srgbClr val="FFFFFF"/>
            </a:solidFill>
            <a:latin typeface="Aptos" panose="020B0004020202020204"/>
            <a:ea typeface="+mn-ea"/>
            <a:cs typeface="+mn-cs"/>
          </a:endParaRPr>
        </a:p>
      </dsp:txBody>
      <dsp:txXfrm>
        <a:off x="49154" y="2283086"/>
        <a:ext cx="6568525" cy="908623"/>
      </dsp:txXfrm>
    </dsp:sp>
    <dsp:sp modelId="{06B0DAEE-67CC-403C-BAC8-E393545E2D22}">
      <dsp:nvSpPr>
        <dsp:cNvPr id="0" name=""/>
        <dsp:cNvSpPr/>
      </dsp:nvSpPr>
      <dsp:spPr>
        <a:xfrm>
          <a:off x="0" y="3292703"/>
          <a:ext cx="6666833" cy="1006931"/>
        </a:xfrm>
        <a:prstGeom prst="roundRect">
          <a:avLst/>
        </a:prstGeom>
        <a:gradFill rotWithShape="0">
          <a:gsLst>
            <a:gs pos="0">
              <a:schemeClr val="accent5">
                <a:hueOff val="-9114112"/>
                <a:satOff val="-620"/>
                <a:lumOff val="1471"/>
                <a:alphaOff val="0"/>
                <a:satMod val="103000"/>
                <a:lumMod val="102000"/>
                <a:tint val="94000"/>
              </a:schemeClr>
            </a:gs>
            <a:gs pos="50000">
              <a:schemeClr val="accent5">
                <a:hueOff val="-9114112"/>
                <a:satOff val="-620"/>
                <a:lumOff val="1471"/>
                <a:alphaOff val="0"/>
                <a:satMod val="110000"/>
                <a:lumMod val="100000"/>
                <a:shade val="100000"/>
              </a:schemeClr>
            </a:gs>
            <a:gs pos="100000">
              <a:schemeClr val="accent5">
                <a:hueOff val="-9114112"/>
                <a:satOff val="-620"/>
                <a:lumOff val="1471"/>
                <a:alphaOff val="0"/>
                <a:lumMod val="99000"/>
                <a:satMod val="120000"/>
                <a:shade val="78000"/>
              </a:schemeClr>
            </a:gs>
          </a:gsLst>
          <a:lin ang="5400000" scaled="0"/>
        </a:gradFill>
        <a:ln>
          <a:noFill/>
        </a:ln>
        <a:effectLst/>
      </dsp:spPr>
      <dsp:style>
        <a:lnRef idx="0">
          <a:scrgbClr r="0" g="0" b="0"/>
        </a:lnRef>
        <a:fillRef idx="3">
          <a:scrgbClr r="0" g="0" b="0"/>
        </a:fillRef>
        <a:effectRef idx="2">
          <a:scrgbClr r="0" g="0" b="0"/>
        </a:effectRef>
        <a:fontRef idx="minor">
          <a:schemeClr val="lt1"/>
        </a:fontRef>
      </dsp:style>
      <dsp:txBody>
        <a:bodyPr spcFirstLastPara="0" vert="horz" wrap="square" lIns="68580" tIns="68580" rIns="68580" bIns="68580" numCol="1" spcCol="1270" anchor="ctr" anchorCtr="0">
          <a:noAutofit/>
        </a:bodyPr>
        <a:lstStyle/>
        <a:p>
          <a:pPr marL="0" lvl="0" indent="0" algn="l" defTabSz="800100">
            <a:lnSpc>
              <a:spcPct val="90000"/>
            </a:lnSpc>
            <a:spcBef>
              <a:spcPct val="0"/>
            </a:spcBef>
            <a:spcAft>
              <a:spcPct val="35000"/>
            </a:spcAft>
            <a:buNone/>
          </a:pPr>
          <a:r>
            <a:rPr lang="en-GB" sz="1800" kern="1200" dirty="0" err="1">
              <a:solidFill>
                <a:srgbClr val="FFFFFF"/>
              </a:solidFill>
              <a:latin typeface="Aptos" panose="020B0004020202020204"/>
              <a:ea typeface="+mn-ea"/>
              <a:cs typeface="+mn-cs"/>
            </a:rPr>
            <a:t>Onedrive</a:t>
          </a:r>
          <a:r>
            <a:rPr lang="en-GB" sz="1800" kern="1200" dirty="0">
              <a:solidFill>
                <a:srgbClr val="FFFFFF"/>
              </a:solidFill>
              <a:latin typeface="Aptos" panose="020B0004020202020204"/>
              <a:ea typeface="+mn-ea"/>
              <a:cs typeface="+mn-cs"/>
            </a:rPr>
            <a:t> can be used with </a:t>
          </a:r>
          <a:r>
            <a:rPr lang="en-GB" sz="1800" kern="1200" dirty="0" err="1">
              <a:solidFill>
                <a:srgbClr val="FFFFFF"/>
              </a:solidFill>
              <a:latin typeface="Aptos" panose="020B0004020202020204"/>
              <a:ea typeface="+mn-ea"/>
              <a:cs typeface="+mn-cs"/>
            </a:rPr>
            <a:t>microsoft</a:t>
          </a:r>
          <a:r>
            <a:rPr lang="en-GB" sz="1800" kern="1200" dirty="0">
              <a:solidFill>
                <a:srgbClr val="FFFFFF"/>
              </a:solidFill>
              <a:latin typeface="Aptos" panose="020B0004020202020204"/>
              <a:ea typeface="+mn-ea"/>
              <a:cs typeface="+mn-cs"/>
            </a:rPr>
            <a:t> teams so staff can discuss anything they are not sure about, such as residents care plan or any changes to that.</a:t>
          </a:r>
          <a:endParaRPr lang="en-US" sz="1800" kern="1200" dirty="0">
            <a:solidFill>
              <a:srgbClr val="FFFFFF"/>
            </a:solidFill>
            <a:latin typeface="Aptos" panose="020B0004020202020204"/>
            <a:ea typeface="+mn-ea"/>
            <a:cs typeface="+mn-cs"/>
          </a:endParaRPr>
        </a:p>
      </dsp:txBody>
      <dsp:txXfrm>
        <a:off x="49154" y="3341857"/>
        <a:ext cx="6568525" cy="908623"/>
      </dsp:txXfrm>
    </dsp:sp>
    <dsp:sp modelId="{BEBBB51B-EAEF-49C1-AC4F-ACB51F414B0D}">
      <dsp:nvSpPr>
        <dsp:cNvPr id="0" name=""/>
        <dsp:cNvSpPr/>
      </dsp:nvSpPr>
      <dsp:spPr>
        <a:xfrm>
          <a:off x="0" y="4351474"/>
          <a:ext cx="6666833" cy="1006931"/>
        </a:xfrm>
        <a:prstGeom prst="roundRect">
          <a:avLst/>
        </a:prstGeom>
        <a:gradFill rotWithShape="0">
          <a:gsLst>
            <a:gs pos="0">
              <a:schemeClr val="accent5">
                <a:hueOff val="-12152150"/>
                <a:satOff val="-826"/>
                <a:lumOff val="1961"/>
                <a:alphaOff val="0"/>
                <a:satMod val="103000"/>
                <a:lumMod val="102000"/>
                <a:tint val="94000"/>
              </a:schemeClr>
            </a:gs>
            <a:gs pos="50000">
              <a:schemeClr val="accent5">
                <a:hueOff val="-12152150"/>
                <a:satOff val="-826"/>
                <a:lumOff val="1961"/>
                <a:alphaOff val="0"/>
                <a:satMod val="110000"/>
                <a:lumMod val="100000"/>
                <a:shade val="100000"/>
              </a:schemeClr>
            </a:gs>
            <a:gs pos="100000">
              <a:schemeClr val="accent5">
                <a:hueOff val="-12152150"/>
                <a:satOff val="-826"/>
                <a:lumOff val="1961"/>
                <a:alphaOff val="0"/>
                <a:lumMod val="99000"/>
                <a:satMod val="120000"/>
                <a:shade val="78000"/>
              </a:schemeClr>
            </a:gs>
          </a:gsLst>
          <a:lin ang="5400000" scaled="0"/>
        </a:gradFill>
        <a:ln>
          <a:noFill/>
        </a:ln>
        <a:effectLst/>
      </dsp:spPr>
      <dsp:style>
        <a:lnRef idx="0">
          <a:scrgbClr r="0" g="0" b="0"/>
        </a:lnRef>
        <a:fillRef idx="3">
          <a:scrgbClr r="0" g="0" b="0"/>
        </a:fillRef>
        <a:effectRef idx="2">
          <a:scrgbClr r="0" g="0" b="0"/>
        </a:effectRef>
        <a:fontRef idx="minor">
          <a:schemeClr val="lt1"/>
        </a:fontRef>
      </dsp:style>
      <dsp:txBody>
        <a:bodyPr spcFirstLastPara="0" vert="horz" wrap="square" lIns="68580" tIns="68580" rIns="68580" bIns="68580" numCol="1" spcCol="1270" anchor="ctr" anchorCtr="0">
          <a:noAutofit/>
        </a:bodyPr>
        <a:lstStyle/>
        <a:p>
          <a:pPr marL="0" lvl="0" indent="0" algn="l" defTabSz="800100" rtl="0">
            <a:lnSpc>
              <a:spcPct val="90000"/>
            </a:lnSpc>
            <a:spcBef>
              <a:spcPct val="0"/>
            </a:spcBef>
            <a:spcAft>
              <a:spcPct val="35000"/>
            </a:spcAft>
            <a:buNone/>
          </a:pPr>
          <a:r>
            <a:rPr lang="en-GB" sz="1800" kern="1200" dirty="0">
              <a:solidFill>
                <a:srgbClr val="FFFFFF"/>
              </a:solidFill>
              <a:latin typeface="Aptos" panose="020B0004020202020204"/>
              <a:ea typeface="+mn-ea"/>
              <a:cs typeface="+mn-cs"/>
            </a:rPr>
            <a:t>Does not require care staff to be face to face, as everything can be recorded and viewed in one place, thus saving travelling time between 2 buildings in the care </a:t>
          </a:r>
          <a:r>
            <a:rPr lang="en-GB" sz="1800" kern="1200">
              <a:solidFill>
                <a:srgbClr val="FFFFFF"/>
              </a:solidFill>
              <a:latin typeface="Aptos" panose="020B0004020202020204"/>
              <a:ea typeface="+mn-ea"/>
              <a:cs typeface="+mn-cs"/>
            </a:rPr>
            <a:t>home.</a:t>
          </a:r>
          <a:endParaRPr lang="en-US" sz="1800" kern="1200">
            <a:solidFill>
              <a:srgbClr val="FFFFFF"/>
            </a:solidFill>
            <a:latin typeface="Aptos" panose="020B0004020202020204"/>
            <a:ea typeface="+mn-ea"/>
            <a:cs typeface="+mn-cs"/>
          </a:endParaRPr>
        </a:p>
      </dsp:txBody>
      <dsp:txXfrm>
        <a:off x="49154" y="4400628"/>
        <a:ext cx="6568525" cy="908623"/>
      </dsp:txXfrm>
    </dsp:sp>
  </dsp:spTree>
</dsp:drawing>
</file>

<file path=ppt/diagrams/drawing10.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0BC3FF44-090C-4950-AFDE-455D02F873E6}">
      <dsp:nvSpPr>
        <dsp:cNvPr id="0" name=""/>
        <dsp:cNvSpPr/>
      </dsp:nvSpPr>
      <dsp:spPr>
        <a:xfrm>
          <a:off x="3040792" y="870618"/>
          <a:ext cx="667342" cy="91440"/>
        </a:xfrm>
        <a:custGeom>
          <a:avLst/>
          <a:gdLst/>
          <a:ahLst/>
          <a:cxnLst/>
          <a:rect l="0" t="0" r="0" b="0"/>
          <a:pathLst>
            <a:path>
              <a:moveTo>
                <a:pt x="0" y="45720"/>
              </a:moveTo>
              <a:lnTo>
                <a:pt x="667342" y="45720"/>
              </a:lnTo>
            </a:path>
          </a:pathLst>
        </a:custGeom>
        <a:noFill/>
        <a:ln w="12700" cap="flat" cmpd="sng" algn="ctr">
          <a:solidFill>
            <a:schemeClr val="accent2">
              <a:hueOff val="0"/>
              <a:satOff val="0"/>
              <a:lumOff val="0"/>
              <a:alphaOff val="0"/>
            </a:schemeClr>
          </a:solidFill>
          <a:prstDash val="solid"/>
          <a:miter lim="800000"/>
          <a:tailEnd type="arrow"/>
        </a:ln>
        <a:effectLst/>
      </dsp:spPr>
      <dsp:style>
        <a:lnRef idx="1">
          <a:scrgbClr r="0" g="0" b="0"/>
        </a:lnRef>
        <a:fillRef idx="0">
          <a:scrgbClr r="0" g="0" b="0"/>
        </a:fillRef>
        <a:effectRef idx="0">
          <a:scrgbClr r="0" g="0" b="0"/>
        </a:effectRef>
        <a:fontRef idx="minor"/>
      </dsp:style>
      <dsp:txBody>
        <a:bodyPr spcFirstLastPara="0" vert="horz" wrap="square" lIns="12700" tIns="0" rIns="12700" bIns="0" numCol="1" spcCol="1270" anchor="ctr" anchorCtr="0">
          <a:noAutofit/>
        </a:bodyPr>
        <a:lstStyle/>
        <a:p>
          <a:pPr marL="0" lvl="0" indent="0" algn="ctr" defTabSz="222250">
            <a:lnSpc>
              <a:spcPct val="90000"/>
            </a:lnSpc>
            <a:spcBef>
              <a:spcPct val="0"/>
            </a:spcBef>
            <a:spcAft>
              <a:spcPct val="35000"/>
            </a:spcAft>
            <a:buNone/>
          </a:pPr>
          <a:endParaRPr lang="en-US" sz="500" kern="1200"/>
        </a:p>
      </dsp:txBody>
      <dsp:txXfrm>
        <a:off x="3357014" y="912848"/>
        <a:ext cx="34897" cy="6979"/>
      </dsp:txXfrm>
    </dsp:sp>
    <dsp:sp modelId="{0C2A3F26-6241-4B48-B762-41BF794C544A}">
      <dsp:nvSpPr>
        <dsp:cNvPr id="0" name=""/>
        <dsp:cNvSpPr/>
      </dsp:nvSpPr>
      <dsp:spPr>
        <a:xfrm>
          <a:off x="8061" y="5979"/>
          <a:ext cx="3034531" cy="1820718"/>
        </a:xfrm>
        <a:prstGeom prst="rect">
          <a:avLst/>
        </a:prstGeom>
        <a:solidFill>
          <a:schemeClr val="accent2">
            <a:hueOff val="0"/>
            <a:satOff val="0"/>
            <a:lumOff val="0"/>
            <a:alphaOff val="0"/>
          </a:schemeClr>
        </a:solidFill>
        <a:ln w="1905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148695" tIns="156081" rIns="148695" bIns="156081" numCol="1" spcCol="1270" anchor="ctr" anchorCtr="0">
          <a:noAutofit/>
        </a:bodyPr>
        <a:lstStyle/>
        <a:p>
          <a:pPr marL="0" lvl="0" indent="0" algn="ctr" defTabSz="666750">
            <a:lnSpc>
              <a:spcPct val="90000"/>
            </a:lnSpc>
            <a:spcBef>
              <a:spcPct val="0"/>
            </a:spcBef>
            <a:spcAft>
              <a:spcPct val="35000"/>
            </a:spcAft>
            <a:buNone/>
          </a:pPr>
          <a:r>
            <a:rPr lang="en-GB" sz="1500" kern="1200"/>
            <a:t>It is best for secure file storage and sharing but may require additional storage from microsoft 365 in the future, when storage gets full.</a:t>
          </a:r>
          <a:endParaRPr lang="en-US" sz="1500" kern="1200"/>
        </a:p>
      </dsp:txBody>
      <dsp:txXfrm>
        <a:off x="8061" y="5979"/>
        <a:ext cx="3034531" cy="1820718"/>
      </dsp:txXfrm>
    </dsp:sp>
    <dsp:sp modelId="{08521DA9-6508-48D0-BCAA-1F746EC651B6}">
      <dsp:nvSpPr>
        <dsp:cNvPr id="0" name=""/>
        <dsp:cNvSpPr/>
      </dsp:nvSpPr>
      <dsp:spPr>
        <a:xfrm>
          <a:off x="6773265" y="870618"/>
          <a:ext cx="667342" cy="91440"/>
        </a:xfrm>
        <a:custGeom>
          <a:avLst/>
          <a:gdLst/>
          <a:ahLst/>
          <a:cxnLst/>
          <a:rect l="0" t="0" r="0" b="0"/>
          <a:pathLst>
            <a:path>
              <a:moveTo>
                <a:pt x="0" y="45720"/>
              </a:moveTo>
              <a:lnTo>
                <a:pt x="667342" y="45720"/>
              </a:lnTo>
            </a:path>
          </a:pathLst>
        </a:custGeom>
        <a:noFill/>
        <a:ln w="12700" cap="flat" cmpd="sng" algn="ctr">
          <a:solidFill>
            <a:schemeClr val="accent2">
              <a:hueOff val="1610903"/>
              <a:satOff val="-4623"/>
              <a:lumOff val="-7402"/>
              <a:alphaOff val="0"/>
            </a:schemeClr>
          </a:solidFill>
          <a:prstDash val="solid"/>
          <a:miter lim="800000"/>
          <a:tailEnd type="arrow"/>
        </a:ln>
        <a:effectLst/>
      </dsp:spPr>
      <dsp:style>
        <a:lnRef idx="1">
          <a:scrgbClr r="0" g="0" b="0"/>
        </a:lnRef>
        <a:fillRef idx="0">
          <a:scrgbClr r="0" g="0" b="0"/>
        </a:fillRef>
        <a:effectRef idx="0">
          <a:scrgbClr r="0" g="0" b="0"/>
        </a:effectRef>
        <a:fontRef idx="minor"/>
      </dsp:style>
      <dsp:txBody>
        <a:bodyPr spcFirstLastPara="0" vert="horz" wrap="square" lIns="12700" tIns="0" rIns="12700" bIns="0" numCol="1" spcCol="1270" anchor="ctr" anchorCtr="0">
          <a:noAutofit/>
        </a:bodyPr>
        <a:lstStyle/>
        <a:p>
          <a:pPr marL="0" lvl="0" indent="0" algn="ctr" defTabSz="222250">
            <a:lnSpc>
              <a:spcPct val="90000"/>
            </a:lnSpc>
            <a:spcBef>
              <a:spcPct val="0"/>
            </a:spcBef>
            <a:spcAft>
              <a:spcPct val="35000"/>
            </a:spcAft>
            <a:buNone/>
          </a:pPr>
          <a:endParaRPr lang="en-US" sz="500" kern="1200"/>
        </a:p>
      </dsp:txBody>
      <dsp:txXfrm>
        <a:off x="7089488" y="912848"/>
        <a:ext cx="34897" cy="6979"/>
      </dsp:txXfrm>
    </dsp:sp>
    <dsp:sp modelId="{D43937F5-084A-45F4-936B-EC80364D3B22}">
      <dsp:nvSpPr>
        <dsp:cNvPr id="0" name=""/>
        <dsp:cNvSpPr/>
      </dsp:nvSpPr>
      <dsp:spPr>
        <a:xfrm>
          <a:off x="3740534" y="5979"/>
          <a:ext cx="3034531" cy="1820718"/>
        </a:xfrm>
        <a:prstGeom prst="rect">
          <a:avLst/>
        </a:prstGeom>
        <a:solidFill>
          <a:schemeClr val="accent2">
            <a:hueOff val="1288723"/>
            <a:satOff val="-3699"/>
            <a:lumOff val="-5922"/>
            <a:alphaOff val="0"/>
          </a:schemeClr>
        </a:solidFill>
        <a:ln w="1905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148695" tIns="156081" rIns="148695" bIns="156081" numCol="1" spcCol="1270" anchor="ctr" anchorCtr="0">
          <a:noAutofit/>
        </a:bodyPr>
        <a:lstStyle/>
        <a:p>
          <a:pPr marL="0" lvl="0" indent="0" algn="ctr" defTabSz="666750">
            <a:lnSpc>
              <a:spcPct val="90000"/>
            </a:lnSpc>
            <a:spcBef>
              <a:spcPct val="0"/>
            </a:spcBef>
            <a:spcAft>
              <a:spcPct val="35000"/>
            </a:spcAft>
            <a:buNone/>
          </a:pPr>
          <a:r>
            <a:rPr lang="en-GB" sz="1500" kern="1200"/>
            <a:t>Their could be security breaches if the administrator permissions are not issued correctly.</a:t>
          </a:r>
          <a:endParaRPr lang="en-US" sz="1500" kern="1200"/>
        </a:p>
      </dsp:txBody>
      <dsp:txXfrm>
        <a:off x="3740534" y="5979"/>
        <a:ext cx="3034531" cy="1820718"/>
      </dsp:txXfrm>
    </dsp:sp>
    <dsp:sp modelId="{13A9CBA7-D362-4F0F-B31A-940A25615D44}">
      <dsp:nvSpPr>
        <dsp:cNvPr id="0" name=""/>
        <dsp:cNvSpPr/>
      </dsp:nvSpPr>
      <dsp:spPr>
        <a:xfrm>
          <a:off x="1525326" y="1824897"/>
          <a:ext cx="7464946" cy="667342"/>
        </a:xfrm>
        <a:custGeom>
          <a:avLst/>
          <a:gdLst/>
          <a:ahLst/>
          <a:cxnLst/>
          <a:rect l="0" t="0" r="0" b="0"/>
          <a:pathLst>
            <a:path>
              <a:moveTo>
                <a:pt x="7464946" y="0"/>
              </a:moveTo>
              <a:lnTo>
                <a:pt x="7464946" y="350771"/>
              </a:lnTo>
              <a:lnTo>
                <a:pt x="0" y="350771"/>
              </a:lnTo>
              <a:lnTo>
                <a:pt x="0" y="667342"/>
              </a:lnTo>
            </a:path>
          </a:pathLst>
        </a:custGeom>
        <a:noFill/>
        <a:ln w="12700" cap="flat" cmpd="sng" algn="ctr">
          <a:solidFill>
            <a:schemeClr val="accent2">
              <a:hueOff val="3221807"/>
              <a:satOff val="-9246"/>
              <a:lumOff val="-14805"/>
              <a:alphaOff val="0"/>
            </a:schemeClr>
          </a:solidFill>
          <a:prstDash val="solid"/>
          <a:miter lim="800000"/>
          <a:tailEnd type="arrow"/>
        </a:ln>
        <a:effectLst/>
      </dsp:spPr>
      <dsp:style>
        <a:lnRef idx="1">
          <a:scrgbClr r="0" g="0" b="0"/>
        </a:lnRef>
        <a:fillRef idx="0">
          <a:scrgbClr r="0" g="0" b="0"/>
        </a:fillRef>
        <a:effectRef idx="0">
          <a:scrgbClr r="0" g="0" b="0"/>
        </a:effectRef>
        <a:fontRef idx="minor"/>
      </dsp:style>
      <dsp:txBody>
        <a:bodyPr spcFirstLastPara="0" vert="horz" wrap="square" lIns="12700" tIns="0" rIns="12700" bIns="0" numCol="1" spcCol="1270" anchor="ctr" anchorCtr="0">
          <a:noAutofit/>
        </a:bodyPr>
        <a:lstStyle/>
        <a:p>
          <a:pPr marL="0" lvl="0" indent="0" algn="ctr" defTabSz="222250">
            <a:lnSpc>
              <a:spcPct val="90000"/>
            </a:lnSpc>
            <a:spcBef>
              <a:spcPct val="0"/>
            </a:spcBef>
            <a:spcAft>
              <a:spcPct val="35000"/>
            </a:spcAft>
            <a:buNone/>
          </a:pPr>
          <a:endParaRPr lang="en-US" sz="500" kern="1200"/>
        </a:p>
      </dsp:txBody>
      <dsp:txXfrm>
        <a:off x="5070362" y="2155079"/>
        <a:ext cx="374875" cy="6979"/>
      </dsp:txXfrm>
    </dsp:sp>
    <dsp:sp modelId="{0CD9FFFA-87F4-4E81-9E4A-8EDD122673F1}">
      <dsp:nvSpPr>
        <dsp:cNvPr id="0" name=""/>
        <dsp:cNvSpPr/>
      </dsp:nvSpPr>
      <dsp:spPr>
        <a:xfrm>
          <a:off x="7473007" y="5979"/>
          <a:ext cx="3034531" cy="1820718"/>
        </a:xfrm>
        <a:prstGeom prst="rect">
          <a:avLst/>
        </a:prstGeom>
        <a:solidFill>
          <a:schemeClr val="accent2">
            <a:hueOff val="2577445"/>
            <a:satOff val="-7397"/>
            <a:lumOff val="-11844"/>
            <a:alphaOff val="0"/>
          </a:schemeClr>
        </a:solidFill>
        <a:ln w="1905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148695" tIns="156081" rIns="148695" bIns="156081" numCol="1" spcCol="1270" anchor="ctr" anchorCtr="0">
          <a:noAutofit/>
        </a:bodyPr>
        <a:lstStyle/>
        <a:p>
          <a:pPr marL="0" lvl="0" indent="0" algn="ctr" defTabSz="666750">
            <a:lnSpc>
              <a:spcPct val="90000"/>
            </a:lnSpc>
            <a:spcBef>
              <a:spcPct val="0"/>
            </a:spcBef>
            <a:spcAft>
              <a:spcPct val="35000"/>
            </a:spcAft>
            <a:buNone/>
          </a:pPr>
          <a:r>
            <a:rPr lang="en-GB" sz="1500" kern="1200"/>
            <a:t>Anyone could access confidential and private information.</a:t>
          </a:r>
          <a:endParaRPr lang="en-US" sz="1500" kern="1200"/>
        </a:p>
      </dsp:txBody>
      <dsp:txXfrm>
        <a:off x="7473007" y="5979"/>
        <a:ext cx="3034531" cy="1820718"/>
      </dsp:txXfrm>
    </dsp:sp>
    <dsp:sp modelId="{665DC546-1B11-4AE5-AE85-A9B6CE1757FE}">
      <dsp:nvSpPr>
        <dsp:cNvPr id="0" name=""/>
        <dsp:cNvSpPr/>
      </dsp:nvSpPr>
      <dsp:spPr>
        <a:xfrm>
          <a:off x="3040792" y="3389279"/>
          <a:ext cx="667342" cy="91440"/>
        </a:xfrm>
        <a:custGeom>
          <a:avLst/>
          <a:gdLst/>
          <a:ahLst/>
          <a:cxnLst/>
          <a:rect l="0" t="0" r="0" b="0"/>
          <a:pathLst>
            <a:path>
              <a:moveTo>
                <a:pt x="0" y="45720"/>
              </a:moveTo>
              <a:lnTo>
                <a:pt x="667342" y="45720"/>
              </a:lnTo>
            </a:path>
          </a:pathLst>
        </a:custGeom>
        <a:noFill/>
        <a:ln w="12700" cap="flat" cmpd="sng" algn="ctr">
          <a:solidFill>
            <a:schemeClr val="accent2">
              <a:hueOff val="4832710"/>
              <a:satOff val="-13870"/>
              <a:lumOff val="-22207"/>
              <a:alphaOff val="0"/>
            </a:schemeClr>
          </a:solidFill>
          <a:prstDash val="solid"/>
          <a:miter lim="800000"/>
          <a:tailEnd type="arrow"/>
        </a:ln>
        <a:effectLst/>
      </dsp:spPr>
      <dsp:style>
        <a:lnRef idx="1">
          <a:scrgbClr r="0" g="0" b="0"/>
        </a:lnRef>
        <a:fillRef idx="0">
          <a:scrgbClr r="0" g="0" b="0"/>
        </a:fillRef>
        <a:effectRef idx="0">
          <a:scrgbClr r="0" g="0" b="0"/>
        </a:effectRef>
        <a:fontRef idx="minor"/>
      </dsp:style>
      <dsp:txBody>
        <a:bodyPr spcFirstLastPara="0" vert="horz" wrap="square" lIns="12700" tIns="0" rIns="12700" bIns="0" numCol="1" spcCol="1270" anchor="ctr" anchorCtr="0">
          <a:noAutofit/>
        </a:bodyPr>
        <a:lstStyle/>
        <a:p>
          <a:pPr marL="0" lvl="0" indent="0" algn="ctr" defTabSz="222250">
            <a:lnSpc>
              <a:spcPct val="90000"/>
            </a:lnSpc>
            <a:spcBef>
              <a:spcPct val="0"/>
            </a:spcBef>
            <a:spcAft>
              <a:spcPct val="35000"/>
            </a:spcAft>
            <a:buNone/>
          </a:pPr>
          <a:endParaRPr lang="en-US" sz="500" kern="1200"/>
        </a:p>
      </dsp:txBody>
      <dsp:txXfrm>
        <a:off x="3357014" y="3431509"/>
        <a:ext cx="34897" cy="6979"/>
      </dsp:txXfrm>
    </dsp:sp>
    <dsp:sp modelId="{8124D91C-1558-49F7-94CA-CBF45DEA232D}">
      <dsp:nvSpPr>
        <dsp:cNvPr id="0" name=""/>
        <dsp:cNvSpPr/>
      </dsp:nvSpPr>
      <dsp:spPr>
        <a:xfrm>
          <a:off x="8061" y="2524640"/>
          <a:ext cx="3034531" cy="1820718"/>
        </a:xfrm>
        <a:prstGeom prst="rect">
          <a:avLst/>
        </a:prstGeom>
        <a:solidFill>
          <a:schemeClr val="accent2">
            <a:hueOff val="3866169"/>
            <a:satOff val="-11096"/>
            <a:lumOff val="-17765"/>
            <a:alphaOff val="0"/>
          </a:schemeClr>
        </a:solidFill>
        <a:ln w="1905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148695" tIns="156081" rIns="148695" bIns="156081" numCol="1" spcCol="1270" anchor="ctr" anchorCtr="0">
          <a:noAutofit/>
        </a:bodyPr>
        <a:lstStyle/>
        <a:p>
          <a:pPr marL="0" lvl="0" indent="0" algn="ctr" defTabSz="666750">
            <a:lnSpc>
              <a:spcPct val="90000"/>
            </a:lnSpc>
            <a:spcBef>
              <a:spcPct val="0"/>
            </a:spcBef>
            <a:spcAft>
              <a:spcPct val="35000"/>
            </a:spcAft>
            <a:buNone/>
          </a:pPr>
          <a:r>
            <a:rPr lang="en-GB" sz="1500" kern="1200"/>
            <a:t>Riverdale care home may have poor internet connections between both buildings, which can affect onedrive and information may not be to be stored. Good internet connection is a must.</a:t>
          </a:r>
          <a:endParaRPr lang="en-US" sz="1500" kern="1200"/>
        </a:p>
      </dsp:txBody>
      <dsp:txXfrm>
        <a:off x="8061" y="2524640"/>
        <a:ext cx="3034531" cy="1820718"/>
      </dsp:txXfrm>
    </dsp:sp>
    <dsp:sp modelId="{86DB58F9-DEC0-4C61-8428-5C00819E8A51}">
      <dsp:nvSpPr>
        <dsp:cNvPr id="0" name=""/>
        <dsp:cNvSpPr/>
      </dsp:nvSpPr>
      <dsp:spPr>
        <a:xfrm>
          <a:off x="6773265" y="3389279"/>
          <a:ext cx="667342" cy="91440"/>
        </a:xfrm>
        <a:custGeom>
          <a:avLst/>
          <a:gdLst/>
          <a:ahLst/>
          <a:cxnLst/>
          <a:rect l="0" t="0" r="0" b="0"/>
          <a:pathLst>
            <a:path>
              <a:moveTo>
                <a:pt x="0" y="45720"/>
              </a:moveTo>
              <a:lnTo>
                <a:pt x="667342" y="45720"/>
              </a:lnTo>
            </a:path>
          </a:pathLst>
        </a:custGeom>
        <a:noFill/>
        <a:ln w="12700" cap="flat" cmpd="sng" algn="ctr">
          <a:solidFill>
            <a:schemeClr val="accent2">
              <a:hueOff val="6443614"/>
              <a:satOff val="-18493"/>
              <a:lumOff val="-29609"/>
              <a:alphaOff val="0"/>
            </a:schemeClr>
          </a:solidFill>
          <a:prstDash val="solid"/>
          <a:miter lim="800000"/>
          <a:tailEnd type="arrow"/>
        </a:ln>
        <a:effectLst/>
      </dsp:spPr>
      <dsp:style>
        <a:lnRef idx="1">
          <a:scrgbClr r="0" g="0" b="0"/>
        </a:lnRef>
        <a:fillRef idx="0">
          <a:scrgbClr r="0" g="0" b="0"/>
        </a:fillRef>
        <a:effectRef idx="0">
          <a:scrgbClr r="0" g="0" b="0"/>
        </a:effectRef>
        <a:fontRef idx="minor"/>
      </dsp:style>
      <dsp:txBody>
        <a:bodyPr spcFirstLastPara="0" vert="horz" wrap="square" lIns="12700" tIns="0" rIns="12700" bIns="0" numCol="1" spcCol="1270" anchor="ctr" anchorCtr="0">
          <a:noAutofit/>
        </a:bodyPr>
        <a:lstStyle/>
        <a:p>
          <a:pPr marL="0" lvl="0" indent="0" algn="ctr" defTabSz="222250">
            <a:lnSpc>
              <a:spcPct val="90000"/>
            </a:lnSpc>
            <a:spcBef>
              <a:spcPct val="0"/>
            </a:spcBef>
            <a:spcAft>
              <a:spcPct val="35000"/>
            </a:spcAft>
            <a:buNone/>
          </a:pPr>
          <a:endParaRPr lang="en-US" sz="500" kern="1200"/>
        </a:p>
      </dsp:txBody>
      <dsp:txXfrm>
        <a:off x="7089488" y="3431509"/>
        <a:ext cx="34897" cy="6979"/>
      </dsp:txXfrm>
    </dsp:sp>
    <dsp:sp modelId="{ABE7FE1E-833E-4E6B-B4D3-80C8B603EE9A}">
      <dsp:nvSpPr>
        <dsp:cNvPr id="0" name=""/>
        <dsp:cNvSpPr/>
      </dsp:nvSpPr>
      <dsp:spPr>
        <a:xfrm>
          <a:off x="3740534" y="2524640"/>
          <a:ext cx="3034531" cy="1820718"/>
        </a:xfrm>
        <a:prstGeom prst="rect">
          <a:avLst/>
        </a:prstGeom>
        <a:solidFill>
          <a:schemeClr val="accent2">
            <a:hueOff val="5154891"/>
            <a:satOff val="-14794"/>
            <a:lumOff val="-23687"/>
            <a:alphaOff val="0"/>
          </a:schemeClr>
        </a:solidFill>
        <a:ln w="1905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148695" tIns="156081" rIns="148695" bIns="156081" numCol="1" spcCol="1270" anchor="ctr" anchorCtr="0">
          <a:noAutofit/>
        </a:bodyPr>
        <a:lstStyle/>
        <a:p>
          <a:pPr marL="0" lvl="0" indent="0" algn="ctr" defTabSz="666750">
            <a:lnSpc>
              <a:spcPct val="90000"/>
            </a:lnSpc>
            <a:spcBef>
              <a:spcPct val="0"/>
            </a:spcBef>
            <a:spcAft>
              <a:spcPct val="35000"/>
            </a:spcAft>
            <a:buNone/>
          </a:pPr>
          <a:r>
            <a:rPr lang="en-GB" sz="1500" kern="1200"/>
            <a:t>To make sure when staff leave or join Riverdale care home, any passwords must be changed regularly.</a:t>
          </a:r>
          <a:endParaRPr lang="en-US" sz="1500" kern="1200"/>
        </a:p>
      </dsp:txBody>
      <dsp:txXfrm>
        <a:off x="3740534" y="2524640"/>
        <a:ext cx="3034531" cy="1820718"/>
      </dsp:txXfrm>
    </dsp:sp>
    <dsp:sp modelId="{5E9AA217-EAC2-42FD-A9C9-674CCE23D3D9}">
      <dsp:nvSpPr>
        <dsp:cNvPr id="0" name=""/>
        <dsp:cNvSpPr/>
      </dsp:nvSpPr>
      <dsp:spPr>
        <a:xfrm>
          <a:off x="7473007" y="2524640"/>
          <a:ext cx="3034531" cy="1820718"/>
        </a:xfrm>
        <a:prstGeom prst="rect">
          <a:avLst/>
        </a:prstGeom>
        <a:solidFill>
          <a:schemeClr val="accent2">
            <a:hueOff val="6443614"/>
            <a:satOff val="-18493"/>
            <a:lumOff val="-29609"/>
            <a:alphaOff val="0"/>
          </a:schemeClr>
        </a:solidFill>
        <a:ln w="1905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148695" tIns="156081" rIns="148695" bIns="156081" numCol="1" spcCol="1270" anchor="ctr" anchorCtr="0">
          <a:noAutofit/>
        </a:bodyPr>
        <a:lstStyle/>
        <a:p>
          <a:pPr marL="0" lvl="0" indent="0" algn="ctr" defTabSz="666750">
            <a:lnSpc>
              <a:spcPct val="90000"/>
            </a:lnSpc>
            <a:spcBef>
              <a:spcPct val="0"/>
            </a:spcBef>
            <a:spcAft>
              <a:spcPct val="35000"/>
            </a:spcAft>
            <a:buNone/>
          </a:pPr>
          <a:r>
            <a:rPr lang="en-GB" sz="1500" kern="1200"/>
            <a:t>Any staff that have left Riverdale their access to onedrive must be removed by admin, so sensitive information does not leave the care home.</a:t>
          </a:r>
          <a:endParaRPr lang="en-US" sz="1500" kern="1200"/>
        </a:p>
      </dsp:txBody>
      <dsp:txXfrm>
        <a:off x="7473007" y="2524640"/>
        <a:ext cx="3034531" cy="1820718"/>
      </dsp:txXfrm>
    </dsp:sp>
  </dsp:spTree>
</dsp:drawing>
</file>

<file path=ppt/diagrams/layout1.xml><?xml version="1.0" encoding="utf-8"?>
<dgm:layoutDef xmlns:dgm="http://schemas.openxmlformats.org/drawingml/2006/diagram" xmlns:a="http://schemas.openxmlformats.org/drawingml/2006/main" uniqueId="urn:microsoft.com/office/officeart/2005/8/layout/list1#1">
  <dgm:title val=""/>
  <dgm:desc val=""/>
  <dgm:catLst>
    <dgm:cat type="list" pri="4000"/>
  </dgm:catLst>
  <dgm:sampData>
    <dgm:dataModel>
      <dgm:ptLst>
        <dgm:pt modelId="0" type="doc"/>
        <dgm:pt modelId="1">
          <dgm:prSet phldr="1"/>
        </dgm:pt>
        <dgm:pt modelId="2">
          <dgm:prSet phldr="1"/>
        </dgm:pt>
        <dgm:pt modelId="3">
          <dgm:prSet phldr="1"/>
        </dgm:pt>
      </dgm:ptLst>
      <dgm:cxnLst>
        <dgm:cxn modelId="4" srcId="0" destId="1" srcOrd="0" destOrd="0"/>
        <dgm:cxn modelId="5" srcId="0" destId="2" srcOrd="1" destOrd="0"/>
        <dgm:cxn modelId="6" srcId="0" destId="3" srcOrd="2" destOrd="0"/>
      </dgm:cxnLst>
      <dgm:bg/>
      <dgm:whole/>
    </dgm:dataModel>
  </dgm:sampData>
  <dgm:styleData>
    <dgm:dataModel>
      <dgm:ptLst>
        <dgm:pt modelId="0" type="doc">
          <dgm:prSet qsTypeId="urn:microsoft.com/office/officeart/2005/8/quickstyle/simple5"/>
        </dgm:pt>
        <dgm:pt modelId="1"/>
        <dgm:pt modelId="2"/>
      </dgm:ptLst>
      <dgm:cxnLst>
        <dgm:cxn modelId="4" srcId="0" destId="1" srcOrd="0" destOrd="0"/>
        <dgm:cxn modelId="5" srcId="0" destId="2" srcOrd="1" destOrd="0"/>
      </dgm:cxnLst>
      <dgm:bg/>
      <dgm:whole/>
    </dgm:dataModel>
  </dgm:styleData>
  <dgm:clrData>
    <dgm:dataModel>
      <dgm:ptLst>
        <dgm:pt modelId="0" type="doc"/>
        <dgm:pt modelId="1"/>
        <dgm:pt modelId="2"/>
        <dgm:pt modelId="3"/>
        <dgm:pt modelId="4"/>
      </dgm:ptLst>
      <dgm:cxnLst>
        <dgm:cxn modelId="5" srcId="0" destId="1" srcOrd="0" destOrd="0"/>
        <dgm:cxn modelId="6" srcId="0" destId="2" srcOrd="1" destOrd="0"/>
        <dgm:cxn modelId="7" srcId="0" destId="3" srcOrd="2" destOrd="0"/>
        <dgm:cxn modelId="8" srcId="0" destId="4" srcOrd="3" destOrd="0"/>
      </dgm:cxnLst>
      <dgm:bg/>
      <dgm:whole/>
    </dgm:dataModel>
  </dgm:clrData>
  <dgm:layoutNode name="linear">
    <dgm:varLst>
      <dgm:dir/>
      <dgm:animLvl val="lvl"/>
      <dgm:resizeHandles val="exact"/>
    </dgm:varLst>
    <dgm:choose name="Name0">
      <dgm:if name="Name1" func="var" arg="dir" op="equ" val="norm">
        <dgm:alg type="lin">
          <dgm:param type="linDir" val="fromT"/>
          <dgm:param type="vertAlign" val="mid"/>
          <dgm:param type="nodeHorzAlign" val="l"/>
          <dgm:param type="horzAlign" val="l"/>
        </dgm:alg>
      </dgm:if>
      <dgm:else name="Name2">
        <dgm:alg type="lin">
          <dgm:param type="linDir" val="fromT"/>
          <dgm:param type="vertAlign" val="mid"/>
          <dgm:param type="nodeHorzAlign" val="r"/>
          <dgm:param type="horzAlign" val="r"/>
        </dgm:alg>
      </dgm:else>
    </dgm:choose>
    <dgm:shape xmlns:r="http://schemas.openxmlformats.org/officeDocument/2006/relationships" r:blip="">
      <dgm:adjLst/>
    </dgm:shape>
    <dgm:presOf/>
    <dgm:constrLst>
      <dgm:constr type="w" for="ch" forName="parentLin" refType="w"/>
      <dgm:constr type="h" for="ch" forName="parentLin" val="INF"/>
      <dgm:constr type="w" for="des" forName="parentLeftMargin" refType="w" fact="0.05"/>
      <dgm:constr type="w" for="des" forName="parentText" refType="w" fact="0.7"/>
      <dgm:constr type="h" for="des" forName="parentText" refType="primFontSz" refFor="des" refForName="parentText" fact="0.82"/>
      <dgm:constr type="h" for="ch" forName="negativeSpace" refType="primFontSz" refFor="des" refForName="parentText" fact="-0.41"/>
      <dgm:constr type="h" for="ch" forName="negativeSpace" refType="h" refFor="des" refForName="parentText" op="lte" fact="-0.82"/>
      <dgm:constr type="h" for="ch" forName="negativeSpace" refType="h" refFor="des" refForName="parentText" op="gte" fact="-0.82"/>
      <dgm:constr type="w" for="ch" forName="childText" refType="w"/>
      <dgm:constr type="h" for="ch" forName="childText" refType="primFontSz" refFor="des" refForName="parentText" fact="0.7"/>
      <dgm:constr type="primFontSz" for="des" forName="parentText" val="65"/>
      <dgm:constr type="primFontSz" for="ch" forName="childText" refType="primFontSz" refFor="des" refForName="parentText"/>
      <dgm:constr type="tMarg" for="ch" forName="childText" refType="primFontSz" refFor="des" refForName="parentText" fact="1.64"/>
      <dgm:constr type="tMarg" for="ch" forName="childText" refType="h" refFor="des" refForName="parentText" op="lte" fact="3.28"/>
      <dgm:constr type="tMarg" for="ch" forName="childText" refType="h" refFor="des" refForName="parentText" op="gte" fact="3.28"/>
      <dgm:constr type="lMarg" for="ch" forName="childText" refType="w" fact="0.22"/>
      <dgm:constr type="rMarg" for="ch" forName="childText" refType="lMarg" refFor="ch" refForName="childText"/>
      <dgm:constr type="lMarg" for="des" forName="parentText" refType="w" fact="0.075"/>
      <dgm:constr type="rMarg" for="des" forName="parentText" refType="lMarg" refFor="des" refForName="parentText"/>
      <dgm:constr type="h" for="ch" forName="spaceBetweenRectangles" refType="primFontSz" refFor="des" refForName="parentText" fact="0.15"/>
    </dgm:constrLst>
    <dgm:ruleLst>
      <dgm:rule type="primFontSz" for="des" forName="parentText" val="5" fact="NaN" max="NaN"/>
    </dgm:ruleLst>
    <dgm:forEach name="Name3" axis="ch" ptType="node">
      <dgm:layoutNode name="parentLin">
        <dgm:choose name="Name4">
          <dgm:if name="Name5" func="var" arg="dir" op="equ" val="norm">
            <dgm:alg type="lin">
              <dgm:param type="linDir" val="fromL"/>
              <dgm:param type="nodeHorzAlign" val="l"/>
              <dgm:param type="horzAlign" val="l"/>
            </dgm:alg>
          </dgm:if>
          <dgm:else name="Name6">
            <dgm:alg type="lin">
              <dgm:param type="linDir" val="fromR"/>
              <dgm:param type="nodeHorzAlign" val="r"/>
              <dgm:param type="horzAlign" val="r"/>
            </dgm:alg>
          </dgm:else>
        </dgm:choose>
        <dgm:shape xmlns:r="http://schemas.openxmlformats.org/officeDocument/2006/relationships" r:blip="">
          <dgm:adjLst/>
        </dgm:shape>
        <dgm:presOf/>
        <dgm:constrLst/>
        <dgm:ruleLst/>
        <dgm:layoutNode name="parentLeftMargin">
          <dgm:alg type="sp"/>
          <dgm:shape xmlns:r="http://schemas.openxmlformats.org/officeDocument/2006/relationships" type="rect" r:blip="" hideGeom="1">
            <dgm:adjLst/>
          </dgm:shape>
          <dgm:presOf axis="self"/>
          <dgm:constrLst>
            <dgm:constr type="h"/>
          </dgm:constrLst>
          <dgm:ruleLst/>
        </dgm:layoutNode>
        <dgm:layoutNode name="parentText" styleLbl="node1">
          <dgm:varLst>
            <dgm:chMax val="0"/>
            <dgm:bulletEnabled val="1"/>
          </dgm:varLst>
          <dgm:choose name="Name7">
            <dgm:if name="Name8" func="var" arg="dir" op="equ" val="norm">
              <dgm:alg type="tx">
                <dgm:param type="parTxLTRAlign" val="l"/>
                <dgm:param type="parTxRTLAlign" val="l"/>
              </dgm:alg>
            </dgm:if>
            <dgm:else name="Name9">
              <dgm:alg type="tx">
                <dgm:param type="parTxLTRAlign" val="r"/>
                <dgm:param type="parTxRTLAlign" val="r"/>
              </dgm:alg>
            </dgm:else>
          </dgm:choose>
          <dgm:shape xmlns:r="http://schemas.openxmlformats.org/officeDocument/2006/relationships" type="roundRect" r:blip="">
            <dgm:adjLst/>
          </dgm:shape>
          <dgm:presOf axis="self" ptType="node"/>
          <dgm:constrLst>
            <dgm:constr type="tMarg"/>
            <dgm:constr type="bMarg"/>
          </dgm:constrLst>
          <dgm:ruleLst/>
        </dgm:layoutNode>
      </dgm:layoutNode>
      <dgm:layoutNode name="negativeSpace">
        <dgm:alg type="sp"/>
        <dgm:shape xmlns:r="http://schemas.openxmlformats.org/officeDocument/2006/relationships" r:blip="">
          <dgm:adjLst/>
        </dgm:shape>
        <dgm:presOf/>
        <dgm:constrLst/>
        <dgm:ruleLst/>
      </dgm:layoutNode>
      <dgm:layoutNode name="childText" styleLbl="conFgAcc1">
        <dgm:varLst>
          <dgm:bulletEnabled val="1"/>
        </dgm:varLst>
        <dgm:alg type="tx">
          <dgm:param type="stBulletLvl" val="1"/>
        </dgm:alg>
        <dgm:shape xmlns:r="http://schemas.openxmlformats.org/officeDocument/2006/relationships" type="rect" r:blip="" zOrderOff="-2">
          <dgm:adjLst/>
        </dgm:shape>
        <dgm:presOf axis="des" ptType="node"/>
        <dgm:constrLst>
          <dgm:constr type="secFontSz" refType="primFontSz"/>
        </dgm:constrLst>
        <dgm:ruleLst>
          <dgm:rule type="h" val="INF" fact="NaN" max="NaN"/>
        </dgm:ruleLst>
      </dgm:layoutNode>
      <dgm:forEach name="Name10" axis="followSib" ptType="sibTrans" cnt="1">
        <dgm:layoutNode name="spaceBetweenRectangles">
          <dgm:alg type="sp"/>
          <dgm:shape xmlns:r="http://schemas.openxmlformats.org/officeDocument/2006/relationships" r:blip="">
            <dgm:adjLst/>
          </dgm:shape>
          <dgm:presOf/>
          <dgm:constrLst/>
          <dgm:ruleLst/>
        </dgm:layoutNode>
      </dgm:forEach>
    </dgm:forEach>
  </dgm:layoutNode>
</dgm:layoutDef>
</file>

<file path=ppt/diagrams/layout2.xml><?xml version="1.0" encoding="utf-8"?>
<dgm:layoutDef xmlns:dgm="http://schemas.openxmlformats.org/drawingml/2006/diagram" xmlns:a="http://schemas.openxmlformats.org/drawingml/2006/main" uniqueId="urn:microsoft.com/office/officeart/2008/layout/LinedList">
  <dgm:title val=""/>
  <dgm:desc val=""/>
  <dgm:catLst>
    <dgm:cat type="hierarchy" pri="8000"/>
    <dgm:cat type="list" pri="2500"/>
  </dgm:catLst>
  <dgm:sampData>
    <dgm:dataModel>
      <dgm:ptLst>
        <dgm:pt modelId="0" type="doc"/>
        <dgm:pt modelId="1">
          <dgm:prSet phldr="1"/>
        </dgm:pt>
        <dgm:pt modelId="11">
          <dgm:prSet phldr="1"/>
        </dgm:pt>
        <dgm:pt modelId="12">
          <dgm:prSet phldr="1"/>
        </dgm:pt>
        <dgm:pt modelId="13">
          <dgm:prSet phldr="1"/>
        </dgm:pt>
      </dgm:ptLst>
      <dgm:cxnLst>
        <dgm:cxn modelId="2" srcId="0" destId="1" srcOrd="0" destOrd="0"/>
        <dgm:cxn modelId="3" srcId="1" destId="11" srcOrd="0" destOrd="0"/>
        <dgm:cxn modelId="4" srcId="1" destId="12" srcOrd="1" destOrd="0"/>
        <dgm:cxn modelId="5" srcId="1" destId="13" srcOrd="2" destOrd="0"/>
      </dgm:cxnLst>
      <dgm:bg/>
      <dgm:whole/>
    </dgm:dataModel>
  </dgm:sampData>
  <dgm:styleData>
    <dgm:dataModel>
      <dgm:ptLst>
        <dgm:pt modelId="0" type="doc"/>
        <dgm:pt modelId="1">
          <dgm:prSet phldr="1"/>
        </dgm:pt>
        <dgm:pt modelId="11">
          <dgm:prSet phldr="1"/>
        </dgm:pt>
        <dgm:pt modelId="12">
          <dgm:prSet phldr="1"/>
        </dgm:pt>
      </dgm:ptLst>
      <dgm:cxnLst>
        <dgm:cxn modelId="2" srcId="0" destId="1" srcOrd="0" destOrd="0"/>
        <dgm:cxn modelId="3" srcId="1" destId="11" srcOrd="0" destOrd="0"/>
        <dgm:cxn modelId="4" srcId="1" destId="12" srcOrd="1" destOrd="0"/>
      </dgm:cxnLst>
      <dgm:bg/>
      <dgm:whole/>
    </dgm:dataModel>
  </dgm:styleData>
  <dgm:clrData>
    <dgm:dataModel>
      <dgm:ptLst>
        <dgm:pt modelId="0" type="doc"/>
        <dgm:pt modelId="1">
          <dgm:prSet phldr="1"/>
        </dgm:pt>
        <dgm:pt modelId="11">
          <dgm:prSet phldr="1"/>
        </dgm:pt>
        <dgm:pt modelId="12">
          <dgm:prSet phldr="1"/>
        </dgm:pt>
      </dgm:ptLst>
      <dgm:cxnLst>
        <dgm:cxn modelId="2" srcId="0" destId="1" srcOrd="0" destOrd="0"/>
        <dgm:cxn modelId="3" srcId="1" destId="11" srcOrd="0" destOrd="0"/>
        <dgm:cxn modelId="4" srcId="1" destId="12" srcOrd="1" destOrd="0"/>
      </dgm:cxnLst>
      <dgm:bg/>
      <dgm:whole/>
    </dgm:dataModel>
  </dgm:clrData>
  <dgm:layoutNode name="vert0">
    <dgm:varLst>
      <dgm:dir/>
      <dgm:animOne val="branch"/>
      <dgm:animLvl val="lvl"/>
    </dgm:varLst>
    <dgm:choose name="Name0">
      <dgm:if name="Name1" func="var" arg="dir" op="equ" val="norm">
        <dgm:alg type="lin">
          <dgm:param type="linDir" val="fromT"/>
          <dgm:param type="nodeHorzAlign" val="l"/>
        </dgm:alg>
      </dgm:if>
      <dgm:else name="Name2">
        <dgm:alg type="lin">
          <dgm:param type="linDir" val="fromT"/>
          <dgm:param type="nodeHorzAlign" val="r"/>
        </dgm:alg>
      </dgm:else>
    </dgm:choose>
    <dgm:shape xmlns:r="http://schemas.openxmlformats.org/officeDocument/2006/relationships" r:blip="">
      <dgm:adjLst/>
    </dgm:shape>
    <dgm:presOf/>
    <dgm:constrLst>
      <dgm:constr type="w" for="ch" forName="horz1" refType="w"/>
      <dgm:constr type="h" for="ch" forName="horz1" refType="h"/>
      <dgm:constr type="h" for="des" forName="vert1" refType="h"/>
      <dgm:constr type="h" for="des" forName="tx1" refType="h"/>
      <dgm:constr type="h" for="des" forName="horz2" refType="h"/>
      <dgm:constr type="h" for="des" forName="vert2" refType="h"/>
      <dgm:constr type="h" for="des" forName="horz3" refType="h"/>
      <dgm:constr type="h" for="des" forName="vert3" refType="h"/>
      <dgm:constr type="h" for="des" forName="horz4" refType="h"/>
      <dgm:constr type="h" for="des" ptType="node" refType="h"/>
      <dgm:constr type="primFontSz" for="des" forName="tx1" op="equ" val="65"/>
      <dgm:constr type="primFontSz" for="des" forName="tx2" op="equ" val="65"/>
      <dgm:constr type="primFontSz" for="des" forName="tx3" op="equ" val="65"/>
      <dgm:constr type="primFontSz" for="des" forName="tx4" op="equ" val="65"/>
      <dgm:constr type="w" for="des" forName="thickLine" refType="w"/>
      <dgm:constr type="h" for="des" forName="thickLine"/>
      <dgm:constr type="h" for="des" forName="thinLine1"/>
      <dgm:constr type="h" for="des" forName="thinLine2b"/>
      <dgm:constr type="h" for="des" forName="thinLine3"/>
      <dgm:constr type="h" for="des" forName="vertSpace2a" refType="h" fact="0.05"/>
      <dgm:constr type="h" for="des" forName="vertSpace2b" refType="h" refFor="des" refForName="vertSpace2a"/>
    </dgm:constrLst>
    <dgm:forEach name="Name3" axis="ch" ptType="node">
      <dgm:layoutNode name="thickLine" styleLbl="alignNode1">
        <dgm:alg type="sp"/>
        <dgm:shape xmlns:r="http://schemas.openxmlformats.org/officeDocument/2006/relationships" type="line" r:blip="">
          <dgm:adjLst/>
        </dgm:shape>
        <dgm:presOf/>
      </dgm:layoutNode>
      <dgm:layoutNode name="horz1">
        <dgm:choose name="Name4">
          <dgm:if name="Name5" func="var" arg="dir" op="equ" val="norm">
            <dgm:alg type="lin">
              <dgm:param type="linDir" val="fromL"/>
              <dgm:param type="nodeVertAlign" val="t"/>
            </dgm:alg>
          </dgm:if>
          <dgm:else name="Name6">
            <dgm:alg type="lin">
              <dgm:param type="linDir" val="fromR"/>
              <dgm:param type="nodeVertAlign" val="t"/>
            </dgm:alg>
          </dgm:else>
        </dgm:choose>
        <dgm:shape xmlns:r="http://schemas.openxmlformats.org/officeDocument/2006/relationships" r:blip="">
          <dgm:adjLst/>
        </dgm:shape>
        <dgm:presOf/>
        <dgm:choose name="Name7">
          <dgm:if name="Name8" axis="root des" func="maxDepth" op="equ" val="1">
            <dgm:constrLst>
              <dgm:constr type="w" for="ch" forName="tx1" refType="w"/>
            </dgm:constrLst>
          </dgm:if>
          <dgm:if name="Name9" axis="root des" func="maxDepth" op="equ" val="2">
            <dgm:constrLst>
              <dgm:constr type="w" for="ch" forName="tx1" refType="w" fact="0.2"/>
              <dgm:constr type="w" for="des" forName="tx2" refType="w" fact="0.785"/>
              <dgm:constr type="w" for="des" forName="horzSpace2" refType="w" fact="0.015"/>
              <dgm:constr type="w" for="des" forName="thinLine2b" refType="w" fact="0.8"/>
            </dgm:constrLst>
          </dgm:if>
          <dgm:if name="Name10" axis="root des" func="maxDepth" op="equ" val="3">
            <dgm:constrLst>
              <dgm:constr type="w" for="ch" forName="tx1" refType="w" fact="0.2"/>
              <dgm:constr type="w" for="des" forName="tx2" refType="w" fact="0.385"/>
              <dgm:constr type="w" for="des" forName="tx3" refType="w" fact="0.385"/>
              <dgm:constr type="w" for="des" forName="horzSpace2" refType="w" fact="0.015"/>
              <dgm:constr type="w" for="des" forName="horzSpace3" refType="w" fact="0.015"/>
              <dgm:constr type="w" for="des" forName="thinLine2b" refType="w" fact="0.8"/>
              <dgm:constr type="w" for="des" forName="thinLine3" refType="w" fact="0.385"/>
            </dgm:constrLst>
          </dgm:if>
          <dgm:if name="Name11" axis="root des" func="maxDepth" op="gte" val="4">
            <dgm:constrLst>
              <dgm:constr type="w" for="ch" forName="tx1" refType="w" fact="0.2"/>
              <dgm:constr type="w" for="des" forName="tx2" refType="w" fact="0.2516"/>
              <dgm:constr type="w" for="des" forName="tx3" refType="w" fact="0.2516"/>
              <dgm:constr type="w" for="des" forName="tx4" refType="w" fact="0.2516"/>
              <dgm:constr type="w" for="des" forName="horzSpace2" refType="w" fact="0.015"/>
              <dgm:constr type="w" for="des" forName="horzSpace3" refType="w" fact="0.015"/>
              <dgm:constr type="w" for="des" forName="horzSpace4" refType="w" fact="0.015"/>
              <dgm:constr type="w" for="des" forName="thinLine2b" refType="w" fact="0.8"/>
              <dgm:constr type="w" for="des" forName="thinLine3" refType="w" fact="0.5332"/>
            </dgm:constrLst>
          </dgm:if>
          <dgm:else name="Name12"/>
        </dgm:choose>
        <dgm:layoutNode name="tx1" styleLbl="revTx">
          <dgm:alg type="tx">
            <dgm:param type="parTxLTRAlign" val="l"/>
            <dgm:param type="parTxRTLAlign" val="r"/>
            <dgm:param type="txAnchorVert" val="t"/>
          </dgm:alg>
          <dgm:shape xmlns:r="http://schemas.openxmlformats.org/officeDocument/2006/relationships" type="rect" r:blip="">
            <dgm:adjLst/>
          </dgm:shape>
          <dgm:presOf axis="self"/>
          <dgm:constrLst>
            <dgm:constr type="tMarg" refType="primFontSz" fact="0.3"/>
            <dgm:constr type="bMarg" refType="primFontSz" fact="0.3"/>
            <dgm:constr type="lMarg" refType="primFontSz" fact="0.3"/>
            <dgm:constr type="rMarg" refType="primFontSz" fact="0.3"/>
          </dgm:constrLst>
          <dgm:ruleLst>
            <dgm:rule type="primFontSz" val="5" fact="NaN" max="NaN"/>
          </dgm:ruleLst>
        </dgm:layoutNode>
        <dgm:layoutNode name="vert1">
          <dgm:choose name="Name13">
            <dgm:if name="Name14" func="var" arg="dir" op="equ" val="norm">
              <dgm:alg type="lin">
                <dgm:param type="linDir" val="fromT"/>
                <dgm:param type="nodeHorzAlign" val="l"/>
              </dgm:alg>
            </dgm:if>
            <dgm:else name="Name15">
              <dgm:alg type="lin">
                <dgm:param type="linDir" val="fromT"/>
                <dgm:param type="nodeHorzAlign" val="r"/>
              </dgm:alg>
            </dgm:else>
          </dgm:choose>
          <dgm:shape xmlns:r="http://schemas.openxmlformats.org/officeDocument/2006/relationships" r:blip="">
            <dgm:adjLst/>
          </dgm:shape>
          <dgm:presOf/>
          <dgm:forEach name="Name16" axis="ch" ptType="node">
            <dgm:choose name="Name17">
              <dgm:if name="Name18" axis="self" ptType="node" func="pos" op="equ" val="1">
                <dgm:layoutNode name="vertSpace2a">
                  <dgm:alg type="sp"/>
                  <dgm:shape xmlns:r="http://schemas.openxmlformats.org/officeDocument/2006/relationships" r:blip="">
                    <dgm:adjLst/>
                  </dgm:shape>
                  <dgm:presOf/>
                </dgm:layoutNode>
              </dgm:if>
              <dgm:else name="Name19"/>
            </dgm:choose>
            <dgm:layoutNode name="horz2">
              <dgm:choose name="Name20">
                <dgm:if name="Name21" func="var" arg="dir" op="equ" val="norm">
                  <dgm:alg type="lin">
                    <dgm:param type="linDir" val="fromL"/>
                    <dgm:param type="nodeVertAlign" val="t"/>
                  </dgm:alg>
                </dgm:if>
                <dgm:else name="Name22">
                  <dgm:alg type="lin">
                    <dgm:param type="linDir" val="fromR"/>
                    <dgm:param type="nodeVertAlign" val="t"/>
                  </dgm:alg>
                </dgm:else>
              </dgm:choose>
              <dgm:shape xmlns:r="http://schemas.openxmlformats.org/officeDocument/2006/relationships" r:blip="">
                <dgm:adjLst/>
              </dgm:shape>
              <dgm:presOf/>
              <dgm:layoutNode name="horzSpace2">
                <dgm:alg type="sp"/>
                <dgm:shape xmlns:r="http://schemas.openxmlformats.org/officeDocument/2006/relationships" r:blip="">
                  <dgm:adjLst/>
                </dgm:shape>
                <dgm:presOf/>
              </dgm:layoutNode>
              <dgm:layoutNode name="tx2" styleLbl="revTx">
                <dgm:alg type="tx">
                  <dgm:param type="parTxLTRAlign" val="l"/>
                  <dgm:param type="parTxRTLAlign" val="r"/>
                  <dgm:param type="txAnchorVert" val="t"/>
                </dgm:alg>
                <dgm:shape xmlns:r="http://schemas.openxmlformats.org/officeDocument/2006/relationships" type="rect" r:blip="">
                  <dgm:adjLst/>
                </dgm:shape>
                <dgm:presOf axis="self"/>
                <dgm:constrLst>
                  <dgm:constr type="tMarg" refType="primFontSz" fact="0.3"/>
                  <dgm:constr type="bMarg" refType="primFontSz" fact="0.3"/>
                  <dgm:constr type="lMarg" refType="primFontSz" fact="0.3"/>
                  <dgm:constr type="rMarg" refType="primFontSz" fact="0.3"/>
                </dgm:constrLst>
                <dgm:ruleLst>
                  <dgm:rule type="primFontSz" val="5" fact="NaN" max="NaN"/>
                </dgm:ruleLst>
              </dgm:layoutNode>
              <dgm:layoutNode name="vert2">
                <dgm:choose name="Name23">
                  <dgm:if name="Name24" func="var" arg="dir" op="equ" val="norm">
                    <dgm:alg type="lin">
                      <dgm:param type="linDir" val="fromT"/>
                      <dgm:param type="nodeHorzAlign" val="l"/>
                    </dgm:alg>
                  </dgm:if>
                  <dgm:else name="Name25">
                    <dgm:alg type="lin">
                      <dgm:param type="linDir" val="fromT"/>
                      <dgm:param type="nodeHorzAlign" val="r"/>
                    </dgm:alg>
                  </dgm:else>
                </dgm:choose>
                <dgm:shape xmlns:r="http://schemas.openxmlformats.org/officeDocument/2006/relationships" r:blip="">
                  <dgm:adjLst/>
                </dgm:shape>
                <dgm:presOf/>
                <dgm:forEach name="Name26" axis="ch" ptType="node">
                  <dgm:layoutNode name="horz3">
                    <dgm:choose name="Name27">
                      <dgm:if name="Name28" func="var" arg="dir" op="equ" val="norm">
                        <dgm:alg type="lin">
                          <dgm:param type="linDir" val="fromL"/>
                          <dgm:param type="nodeVertAlign" val="t"/>
                        </dgm:alg>
                      </dgm:if>
                      <dgm:else name="Name29">
                        <dgm:alg type="lin">
                          <dgm:param type="linDir" val="fromR"/>
                          <dgm:param type="nodeVertAlign" val="t"/>
                        </dgm:alg>
                      </dgm:else>
                    </dgm:choose>
                    <dgm:shape xmlns:r="http://schemas.openxmlformats.org/officeDocument/2006/relationships" r:blip="">
                      <dgm:adjLst/>
                    </dgm:shape>
                    <dgm:presOf/>
                    <dgm:layoutNode name="horzSpace3">
                      <dgm:alg type="sp"/>
                      <dgm:shape xmlns:r="http://schemas.openxmlformats.org/officeDocument/2006/relationships" r:blip="">
                        <dgm:adjLst/>
                      </dgm:shape>
                      <dgm:presOf/>
                    </dgm:layoutNode>
                    <dgm:layoutNode name="tx3" styleLbl="revTx">
                      <dgm:alg type="tx">
                        <dgm:param type="parTxLTRAlign" val="l"/>
                        <dgm:param type="parTxRTLAlign" val="r"/>
                        <dgm:param type="txAnchorVert" val="t"/>
                      </dgm:alg>
                      <dgm:shape xmlns:r="http://schemas.openxmlformats.org/officeDocument/2006/relationships" type="rect" r:blip="">
                        <dgm:adjLst/>
                      </dgm:shape>
                      <dgm:presOf axis="self"/>
                      <dgm:constrLst>
                        <dgm:constr type="tMarg" refType="primFontSz" fact="0.3"/>
                        <dgm:constr type="bMarg" refType="primFontSz" fact="0.3"/>
                        <dgm:constr type="lMarg" refType="primFontSz" fact="0.3"/>
                        <dgm:constr type="rMarg" refType="primFontSz" fact="0.3"/>
                      </dgm:constrLst>
                      <dgm:ruleLst>
                        <dgm:rule type="primFontSz" val="5" fact="NaN" max="NaN"/>
                      </dgm:ruleLst>
                    </dgm:layoutNode>
                    <dgm:layoutNode name="vert3">
                      <dgm:choose name="Name30">
                        <dgm:if name="Name31" func="var" arg="dir" op="equ" val="norm">
                          <dgm:alg type="lin">
                            <dgm:param type="linDir" val="fromT"/>
                            <dgm:param type="nodeHorzAlign" val="l"/>
                          </dgm:alg>
                        </dgm:if>
                        <dgm:else name="Name32">
                          <dgm:alg type="lin">
                            <dgm:param type="linDir" val="fromT"/>
                            <dgm:param type="nodeHorzAlign" val="r"/>
                          </dgm:alg>
                        </dgm:else>
                      </dgm:choose>
                      <dgm:shape xmlns:r="http://schemas.openxmlformats.org/officeDocument/2006/relationships" r:blip="">
                        <dgm:adjLst/>
                      </dgm:shape>
                      <dgm:presOf/>
                      <dgm:forEach name="Name33" axis="ch" ptType="node">
                        <dgm:layoutNode name="horz4">
                          <dgm:choose name="Name34">
                            <dgm:if name="Name35" func="var" arg="dir" op="equ" val="norm">
                              <dgm:alg type="lin">
                                <dgm:param type="linDir" val="fromL"/>
                                <dgm:param type="nodeVertAlign" val="t"/>
                              </dgm:alg>
                            </dgm:if>
                            <dgm:else name="Name36">
                              <dgm:alg type="lin">
                                <dgm:param type="linDir" val="fromR"/>
                                <dgm:param type="nodeVertAlign" val="t"/>
                              </dgm:alg>
                            </dgm:else>
                          </dgm:choose>
                          <dgm:shape xmlns:r="http://schemas.openxmlformats.org/officeDocument/2006/relationships" r:blip="">
                            <dgm:adjLst/>
                          </dgm:shape>
                          <dgm:presOf/>
                          <dgm:layoutNode name="horzSpace4">
                            <dgm:alg type="sp"/>
                            <dgm:shape xmlns:r="http://schemas.openxmlformats.org/officeDocument/2006/relationships" r:blip="">
                              <dgm:adjLst/>
                            </dgm:shape>
                            <dgm:presOf/>
                          </dgm:layoutNode>
                          <dgm:layoutNode name="tx4" styleLbl="revTx">
                            <dgm:varLst>
                              <dgm:bulletEnabled val="1"/>
                            </dgm:varLst>
                            <dgm:alg type="tx">
                              <dgm:param type="parTxLTRAlign" val="l"/>
                              <dgm:param type="parTxRTLAlign" val="r"/>
                              <dgm:param type="txAnchorVert" val="t"/>
                            </dgm:alg>
                            <dgm:shape xmlns:r="http://schemas.openxmlformats.org/officeDocument/2006/relationships" type="rect" r:blip="">
                              <dgm:adjLst/>
                            </dgm:shape>
                            <dgm:presOf axis="desOrSelf" ptType="node"/>
                            <dgm:constrLst>
                              <dgm:constr type="tMarg" refType="primFontSz" fact="0.3"/>
                              <dgm:constr type="bMarg" refType="primFontSz" fact="0.3"/>
                              <dgm:constr type="lMarg" refType="primFontSz" fact="0.3"/>
                              <dgm:constr type="rMarg" refType="primFontSz" fact="0.3"/>
                            </dgm:constrLst>
                            <dgm:ruleLst>
                              <dgm:rule type="primFontSz" val="5" fact="NaN" max="NaN"/>
                            </dgm:ruleLst>
                          </dgm:layoutNode>
                        </dgm:layoutNode>
                      </dgm:forEach>
                    </dgm:layoutNode>
                  </dgm:layoutNode>
                  <dgm:forEach name="Name37" axis="followSib" ptType="sibTrans" cnt="1">
                    <dgm:layoutNode name="thinLine3" styleLbl="callout">
                      <dgm:alg type="sp"/>
                      <dgm:shape xmlns:r="http://schemas.openxmlformats.org/officeDocument/2006/relationships" type="line" r:blip="">
                        <dgm:adjLst/>
                      </dgm:shape>
                      <dgm:presOf/>
                    </dgm:layoutNode>
                  </dgm:forEach>
                </dgm:forEach>
              </dgm:layoutNode>
            </dgm:layoutNode>
            <dgm:layoutNode name="thinLine2b" styleLbl="callout">
              <dgm:alg type="sp"/>
              <dgm:shape xmlns:r="http://schemas.openxmlformats.org/officeDocument/2006/relationships" type="line" r:blip="">
                <dgm:adjLst/>
              </dgm:shape>
              <dgm:presOf/>
            </dgm:layoutNode>
            <dgm:layoutNode name="vertSpace2b">
              <dgm:alg type="sp"/>
              <dgm:shape xmlns:r="http://schemas.openxmlformats.org/officeDocument/2006/relationships" r:blip="">
                <dgm:adjLst/>
              </dgm:shape>
              <dgm:presOf/>
            </dgm:layoutNode>
          </dgm:forEach>
        </dgm:layoutNode>
      </dgm:layoutNode>
    </dgm:forEach>
  </dgm:layoutNode>
</dgm:layoutDef>
</file>

<file path=ppt/diagrams/layout3.xml><?xml version="1.0" encoding="utf-8"?>
<dgm:layoutDef xmlns:dgm="http://schemas.openxmlformats.org/drawingml/2006/diagram" xmlns:a="http://schemas.openxmlformats.org/drawingml/2006/main" uniqueId="urn:microsoft.com/office/officeart/2009/3/layout/HorizontalOrganizationChart#1">
  <dgm:title val=""/>
  <dgm:desc val=""/>
  <dgm:catLst>
    <dgm:cat type="hierarchy" pri="4300"/>
  </dgm:catLst>
  <dgm:sampData>
    <dgm:dataModel>
      <dgm:ptLst>
        <dgm:pt modelId="0" type="doc"/>
        <dgm:pt modelId="1">
          <dgm:prSet phldr="1"/>
        </dgm:pt>
        <dgm:pt modelId="2" type="asst">
          <dgm:prSet phldr="1"/>
        </dgm:pt>
        <dgm:pt modelId="3">
          <dgm:prSet phldr="1"/>
        </dgm:pt>
        <dgm:pt modelId="4">
          <dgm:prSet phldr="1"/>
        </dgm:pt>
        <dgm:pt modelId="5">
          <dgm:prSet phldr="1"/>
        </dgm:pt>
      </dgm:ptLst>
      <dgm:cxnLst>
        <dgm:cxn modelId="5" srcId="0" destId="1" srcOrd="0" destOrd="0"/>
        <dgm:cxn modelId="6" srcId="1" destId="2" srcOrd="0" destOrd="0"/>
        <dgm:cxn modelId="7" srcId="1" destId="3" srcOrd="1" destOrd="0"/>
        <dgm:cxn modelId="8" srcId="1" destId="4" srcOrd="2" destOrd="0"/>
        <dgm:cxn modelId="9" srcId="1" destId="5" srcOrd="3" destOrd="0"/>
      </dgm:cxnLst>
      <dgm:bg/>
      <dgm:whole/>
    </dgm:dataModel>
  </dgm:sampData>
  <dgm:styleData>
    <dgm:dataModel>
      <dgm:ptLst>
        <dgm:pt modelId="0" type="doc"/>
        <dgm:pt modelId="1"/>
        <dgm:pt modelId="12"/>
        <dgm:pt modelId="13"/>
      </dgm:ptLst>
      <dgm:cxnLst>
        <dgm:cxn modelId="2" srcId="0" destId="1" srcOrd="0" destOrd="0"/>
        <dgm:cxn modelId="16" srcId="1" destId="12" srcOrd="1" destOrd="0"/>
        <dgm:cxn modelId="17" srcId="1" destId="13" srcOrd="2" destOrd="0"/>
      </dgm:cxnLst>
      <dgm:bg/>
      <dgm:whole/>
    </dgm:dataModel>
  </dgm:styleData>
  <dgm:clrData>
    <dgm:dataModel>
      <dgm:ptLst>
        <dgm:pt modelId="0" type="doc"/>
        <dgm:pt modelId="1"/>
        <dgm:pt modelId="11" type="asst"/>
        <dgm:pt modelId="12"/>
        <dgm:pt modelId="13"/>
        <dgm:pt modelId="14"/>
      </dgm:ptLst>
      <dgm:cxnLst>
        <dgm:cxn modelId="2" srcId="0" destId="1" srcOrd="0" destOrd="0"/>
        <dgm:cxn modelId="15" srcId="1" destId="11" srcOrd="0" destOrd="0"/>
        <dgm:cxn modelId="16" srcId="1" destId="12" srcOrd="1" destOrd="0"/>
        <dgm:cxn modelId="17" srcId="1" destId="13" srcOrd="2" destOrd="0"/>
        <dgm:cxn modelId="18" srcId="1" destId="14" srcOrd="2" destOrd="0"/>
      </dgm:cxnLst>
      <dgm:bg/>
      <dgm:whole/>
    </dgm:dataModel>
  </dgm:clrData>
  <dgm:layoutNode name="hierChild1">
    <dgm:varLst>
      <dgm:orgChart val="1"/>
      <dgm:chPref val="1"/>
      <dgm:dir/>
      <dgm:animOne val="branch"/>
      <dgm:animLvl val="lvl"/>
      <dgm:resizeHandles/>
    </dgm:varLst>
    <dgm:choose name="Name0">
      <dgm:if name="Name1" func="var" arg="dir" op="equ" val="norm">
        <dgm:alg type="hierChild">
          <dgm:param type="linDir" val="fromT"/>
          <dgm:param type="chAlign" val="l"/>
        </dgm:alg>
      </dgm:if>
      <dgm:else name="Name2">
        <dgm:alg type="hierChild">
          <dgm:param type="linDir" val="fromT"/>
          <dgm:param type="chAlign" val="r"/>
        </dgm:alg>
      </dgm:else>
    </dgm:choose>
    <dgm:shape xmlns:r="http://schemas.openxmlformats.org/officeDocument/2006/relationships" r:blip="">
      <dgm:adjLst/>
    </dgm:shape>
    <dgm:presOf/>
    <dgm:constrLst>
      <dgm:constr type="w" for="des" forName="rootComposite1" refType="w" fact="10"/>
      <dgm:constr type="h" for="des" forName="rootComposite1" refType="w" refFor="des" refForName="rootComposite1" fact="0.305"/>
      <dgm:constr type="w" for="des" forName="rootComposite" refType="w" fact="10"/>
      <dgm:constr type="h" for="des" forName="rootComposite" refType="w" refFor="des" refForName="rootComposite1" fact="0.305"/>
      <dgm:constr type="w" for="des" forName="rootComposite3" refType="w" fact="10"/>
      <dgm:constr type="h" for="des" forName="rootComposite3" refType="w" refFor="des" refForName="rootComposite1" fact="0.305"/>
      <dgm:constr type="primFontSz" for="des" ptType="node" op="equ"/>
      <dgm:constr type="sp" for="des" op="equ"/>
      <dgm:constr type="sp" for="des" forName="hierRoot1" refType="w" refFor="des" refForName="rootComposite1" fact="0.2"/>
      <dgm:constr type="sp" for="des" forName="hierRoot2" refType="sp" refFor="des" refForName="hierRoot1"/>
      <dgm:constr type="sp" for="des" forName="hierRoot3" refType="sp" refFor="des" refForName="hierRoot1"/>
      <dgm:constr type="sibSp" refType="w" refFor="des" refForName="rootComposite1" fact="0.125"/>
      <dgm:constr type="sibSp" for="des" forName="hierChild2" refType="sibSp"/>
      <dgm:constr type="sibSp" for="des" forName="hierChild3" refType="sibSp"/>
      <dgm:constr type="sibSp" for="des" forName="hierChild4" refType="sibSp"/>
      <dgm:constr type="sibSp" for="des" forName="hierChild5" refType="sibSp"/>
      <dgm:constr type="sibSp" for="des" forName="hierChild6" refType="sibSp"/>
      <dgm:constr type="sibSp" for="des" forName="hierChild7" refType="sibSp"/>
      <dgm:constr type="secSibSp" refType="w" refFor="des" refForName="rootComposite1" fact="0.125"/>
      <dgm:constr type="secSibSp" for="des" forName="hierChild2" refType="secSibSp"/>
      <dgm:constr type="secSibSp" for="des" forName="hierChild3" refType="secSibSp"/>
      <dgm:constr type="secSibSp" for="des" forName="hierChild4" refType="secSibSp"/>
      <dgm:constr type="secSibSp" for="des" forName="hierChild5" refType="secSibSp"/>
      <dgm:constr type="secSibSp" for="des" forName="hierChild6" refType="secSibSp"/>
      <dgm:constr type="secSibSp" for="des" forName="hierChild7" refType="secSibSp"/>
    </dgm:constrLst>
    <dgm:ruleLst/>
    <dgm:forEach name="Name3" axis="ch">
      <dgm:forEach name="Name4" axis="self" ptType="node">
        <dgm:layoutNode name="hierRoot1">
          <dgm:varLst>
            <dgm:hierBranch val="init"/>
          </dgm:varLst>
          <dgm:choose name="Name5">
            <dgm:if name="Name6" func="var" arg="hierBranch" op="equ" val="l">
              <dgm:choose name="Name7">
                <dgm:if name="Name8" func="var" arg="dir" op="equ" val="norm">
                  <dgm:alg type="hierRoot">
                    <dgm:param type="hierAlign" val="lT"/>
                  </dgm:alg>
                  <dgm:constrLst>
                    <dgm:constr type="alignOff" val="0.75"/>
                  </dgm:constrLst>
                </dgm:if>
                <dgm:else name="Name9">
                  <dgm:alg type="hierRoot">
                    <dgm:param type="hierAlign" val="rT"/>
                  </dgm:alg>
                  <dgm:constrLst>
                    <dgm:constr type="alignOff" val="0.75"/>
                  </dgm:constrLst>
                </dgm:else>
              </dgm:choose>
            </dgm:if>
            <dgm:if name="Name10" func="var" arg="hierBranch" op="equ" val="r">
              <dgm:choose name="Name11">
                <dgm:if name="Name12" func="var" arg="dir" op="equ" val="norm">
                  <dgm:alg type="hierRoot">
                    <dgm:param type="hierAlign" val="lB"/>
                  </dgm:alg>
                  <dgm:constrLst>
                    <dgm:constr type="alignOff" val="0.75"/>
                  </dgm:constrLst>
                </dgm:if>
                <dgm:else name="Name13">
                  <dgm:alg type="hierRoot">
                    <dgm:param type="hierAlign" val="rB"/>
                  </dgm:alg>
                  <dgm:constrLst>
                    <dgm:constr type="alignOff" val="0.75"/>
                  </dgm:constrLst>
                </dgm:else>
              </dgm:choose>
            </dgm:if>
            <dgm:if name="Name14" func="var" arg="hierBranch" op="equ" val="hang">
              <dgm:choose name="Name15">
                <dgm:if name="Name16" func="var" arg="dir" op="equ" val="norm">
                  <dgm:alg type="hierRoot">
                    <dgm:param type="hierAlign" val="lCtrCh"/>
                  </dgm:alg>
                  <dgm:constrLst>
                    <dgm:constr type="alignOff" val="0.65"/>
                  </dgm:constrLst>
                </dgm:if>
                <dgm:else name="Name17">
                  <dgm:alg type="hierRoot">
                    <dgm:param type="hierAlign" val="rCtrCh"/>
                  </dgm:alg>
                  <dgm:constrLst>
                    <dgm:constr type="alignOff" val="0.65"/>
                  </dgm:constrLst>
                </dgm:else>
              </dgm:choose>
            </dgm:if>
            <dgm:else name="Name18">
              <dgm:choose name="Name19">
                <dgm:if name="Name20" func="var" arg="dir" op="equ" val="norm">
                  <dgm:alg type="hierRoot">
                    <dgm:param type="hierAlign" val="lCtrCh"/>
                  </dgm:alg>
                  <dgm:constrLst>
                    <dgm:constr type="alignOff"/>
                    <dgm:constr type="bendDist" for="des" ptType="parTrans" refType="sp" fact="0.5"/>
                  </dgm:constrLst>
                </dgm:if>
                <dgm:else name="Name21">
                  <dgm:alg type="hierRoot">
                    <dgm:param type="hierAlign" val="rCtrCh"/>
                  </dgm:alg>
                  <dgm:constrLst>
                    <dgm:constr type="alignOff"/>
                    <dgm:constr type="bendDist" for="des" ptType="parTrans" refType="sp" fact="0.5"/>
                  </dgm:constrLst>
                </dgm:else>
              </dgm:choose>
            </dgm:else>
          </dgm:choose>
          <dgm:shape xmlns:r="http://schemas.openxmlformats.org/officeDocument/2006/relationships" r:blip="">
            <dgm:adjLst/>
          </dgm:shape>
          <dgm:presOf/>
          <dgm:ruleLst/>
          <dgm:layoutNode name="rootComposite1">
            <dgm:alg type="composite"/>
            <dgm:shape xmlns:r="http://schemas.openxmlformats.org/officeDocument/2006/relationships" r:blip="">
              <dgm:adjLst/>
            </dgm:shape>
            <dgm:presOf axis="self" ptType="node" cnt="1"/>
            <dgm:choose name="Name22">
              <dgm:if name="Name23" func="var" arg="hierBranch" op="equ" val="init">
                <dgm:constrLst>
                  <dgm:constr type="l" for="ch" forName="rootText1"/>
                  <dgm:constr type="t" for="ch" forName="rootText1"/>
                  <dgm:constr type="w" for="ch" forName="rootText1" refType="w"/>
                  <dgm:constr type="h" for="ch" forName="rootText1" refType="h"/>
                  <dgm:constr type="l" for="ch" forName="rootConnector1"/>
                  <dgm:constr type="t" for="ch" forName="rootConnector1"/>
                  <dgm:constr type="w" for="ch" forName="rootConnector1" refType="w" refFor="ch" refForName="rootText1" fact="0.2"/>
                  <dgm:constr type="h" for="ch" forName="rootConnector1" refType="h" refFor="ch" refForName="rootText1"/>
                </dgm:constrLst>
              </dgm:if>
              <dgm:if name="Name24" func="var" arg="hierBranch" op="equ" val="l">
                <dgm:constrLst>
                  <dgm:constr type="l" for="ch" forName="rootText1"/>
                  <dgm:constr type="t" for="ch" forName="rootText1"/>
                  <dgm:constr type="w" for="ch" forName="rootText1" refType="w"/>
                  <dgm:constr type="h" for="ch" forName="rootText1" refType="h"/>
                  <dgm:constr type="r" for="ch" forName="rootConnector1" refType="w"/>
                  <dgm:constr type="t" for="ch" forName="rootConnector1"/>
                  <dgm:constr type="w" for="ch" forName="rootConnector1" refType="w" refFor="ch" refForName="rootText1" fact="0.2"/>
                  <dgm:constr type="h" for="ch" forName="rootConnector1" refType="h" refFor="ch" refForName="rootText1"/>
                </dgm:constrLst>
              </dgm:if>
              <dgm:if name="Name25" func="var" arg="hierBranch" op="equ" val="r">
                <dgm:constrLst>
                  <dgm:constr type="l" for="ch" forName="rootText1"/>
                  <dgm:constr type="t" for="ch" forName="rootText1"/>
                  <dgm:constr type="w" for="ch" forName="rootText1" refType="w"/>
                  <dgm:constr type="h" for="ch" forName="rootText1" refType="h"/>
                  <dgm:constr type="l" for="ch" forName="rootConnector1"/>
                  <dgm:constr type="t" for="ch" forName="rootConnector1"/>
                  <dgm:constr type="w" for="ch" forName="rootConnector1" refType="w" refFor="ch" refForName="rootText1" fact="0.2"/>
                  <dgm:constr type="h" for="ch" forName="rootConnector1" refType="h" refFor="ch" refForName="rootText1"/>
                </dgm:constrLst>
              </dgm:if>
              <dgm:else name="Name26">
                <dgm:constrLst>
                  <dgm:constr type="l" for="ch" forName="rootText1"/>
                  <dgm:constr type="t" for="ch" forName="rootText1"/>
                  <dgm:constr type="w" for="ch" forName="rootText1" refType="w"/>
                  <dgm:constr type="h" for="ch" forName="rootText1" refType="h"/>
                  <dgm:constr type="r" for="ch" forName="rootConnector1" refType="w"/>
                  <dgm:constr type="t" for="ch" forName="rootConnector1"/>
                  <dgm:constr type="w" for="ch" forName="rootConnector1" refType="w" refFor="ch" refForName="rootText1" fact="0.2"/>
                  <dgm:constr type="h" for="ch" forName="rootConnector1" refType="h" refFor="ch" refForName="rootText1"/>
                </dgm:constrLst>
              </dgm:else>
            </dgm:choose>
            <dgm:ruleLst/>
            <dgm:layoutNode name="rootText1" styleLbl="node0">
              <dgm:varLst>
                <dgm:chPref val="3"/>
              </dgm:varLst>
              <dgm:alg type="tx"/>
              <dgm:shape xmlns:r="http://schemas.openxmlformats.org/officeDocument/2006/relationships" type="rect" r:blip="">
                <dgm:adjLst/>
              </dgm:shape>
              <dgm:presOf axis="self" ptType="node" cnt="1"/>
              <dgm:constrLst>
                <dgm:constr type="primFontSz" val="65"/>
                <dgm:constr type="lMarg" refType="primFontSz" fact="0.05"/>
                <dgm:constr type="rMarg" refType="primFontSz" fact="0.05"/>
                <dgm:constr type="tMarg" refType="primFontSz" fact="0.05"/>
                <dgm:constr type="bMarg" refType="primFontSz" fact="0.05"/>
              </dgm:constrLst>
              <dgm:ruleLst>
                <dgm:rule type="primFontSz" val="5" fact="NaN" max="NaN"/>
              </dgm:ruleLst>
            </dgm:layoutNode>
            <dgm:layoutNode name="rootConnector1" moveWith="rootText1">
              <dgm:alg type="sp"/>
              <dgm:shape xmlns:r="http://schemas.openxmlformats.org/officeDocument/2006/relationships" type="rect" r:blip="" hideGeom="1">
                <dgm:adjLst/>
              </dgm:shape>
              <dgm:presOf axis="self" ptType="node" cnt="1"/>
              <dgm:constrLst/>
              <dgm:ruleLst/>
            </dgm:layoutNode>
          </dgm:layoutNode>
          <dgm:layoutNode name="hierChild2">
            <dgm:choose name="Name27">
              <dgm:if name="Name28" func="var" arg="hierBranch" op="equ" val="l">
                <dgm:choose name="Name29">
                  <dgm:if name="Name30" func="var" arg="dir" op="equ" val="norm">
                    <dgm:alg type="hierChild">
                      <dgm:param type="linDir" val="fromL"/>
                      <dgm:param type="chAlign" val="t"/>
                    </dgm:alg>
                  </dgm:if>
                  <dgm:else name="Name31">
                    <dgm:alg type="hierChild">
                      <dgm:param type="linDir" val="fromR"/>
                      <dgm:param type="chAlign" val="t"/>
                    </dgm:alg>
                  </dgm:else>
                </dgm:choose>
              </dgm:if>
              <dgm:if name="Name32" func="var" arg="hierBranch" op="equ" val="r">
                <dgm:choose name="Name33">
                  <dgm:if name="Name34" func="var" arg="dir" op="equ" val="norm">
                    <dgm:alg type="hierChild">
                      <dgm:param type="linDir" val="fromL"/>
                      <dgm:param type="chAlign" val="b"/>
                    </dgm:alg>
                  </dgm:if>
                  <dgm:else name="Name35">
                    <dgm:alg type="hierChild">
                      <dgm:param type="linDir" val="fromR"/>
                      <dgm:param type="chAlign" val="b"/>
                    </dgm:alg>
                  </dgm:else>
                </dgm:choose>
              </dgm:if>
              <dgm:if name="Name36" func="var" arg="hierBranch" op="equ" val="hang">
                <dgm:choose name="Name37">
                  <dgm:if name="Name38" func="var" arg="dir" op="equ" val="norm">
                    <dgm:alg type="hierChild">
                      <dgm:param type="linDir" val="fromT"/>
                      <dgm:param type="chAlign" val="l"/>
                      <dgm:param type="secLinDir" val="fromL"/>
                      <dgm:param type="secChAlign" val="t"/>
                    </dgm:alg>
                  </dgm:if>
                  <dgm:else name="Name39">
                    <dgm:alg type="hierChild">
                      <dgm:param type="linDir" val="fromT"/>
                      <dgm:param type="chAlign" val="r"/>
                      <dgm:param type="secLinDir" val="fromR"/>
                      <dgm:param type="secChAlign" val="t"/>
                    </dgm:alg>
                  </dgm:else>
                </dgm:choose>
              </dgm:if>
              <dgm:else name="Name40">
                <dgm:choose name="Name41">
                  <dgm:if name="Name42" func="var" arg="dir" op="equ" val="norm">
                    <dgm:alg type="hierChild">
                      <dgm:param type="linDir" val="fromT"/>
                      <dgm:param type="chAlign" val="l"/>
                    </dgm:alg>
                  </dgm:if>
                  <dgm:else name="Name43">
                    <dgm:alg type="hierChild">
                      <dgm:param type="linDir" val="fromT"/>
                      <dgm:param type="chAlign" val="r"/>
                    </dgm:alg>
                  </dgm:else>
                </dgm:choose>
              </dgm:else>
            </dgm:choose>
            <dgm:shape xmlns:r="http://schemas.openxmlformats.org/officeDocument/2006/relationships" r:blip="">
              <dgm:adjLst/>
            </dgm:shape>
            <dgm:presOf/>
            <dgm:constrLst/>
            <dgm:ruleLst/>
            <dgm:forEach name="rep2a" axis="ch" ptType="nonAsst">
              <dgm:forEach name="Name44" axis="precedSib" ptType="parTrans" st="-1" cnt="1">
                <dgm:choose name="Name45">
                  <dgm:if name="Name46" func="var" arg="hierBranch" op="equ" val="hang">
                    <dgm:layoutNode name="Name47">
                      <dgm:choose name="Name48">
                        <dgm:if name="Name49" func="var" arg="dir" op="equ" val="norm">
                          <dgm:alg type="conn">
                            <dgm:param type="dim" val="1D"/>
                            <dgm:param type="endSty" val="noArr"/>
                            <dgm:param type="connRout" val="bend"/>
                            <dgm:param type="begPts" val="midR"/>
                            <dgm:param type="endPts" val="bCtr tCtr"/>
                          </dgm:alg>
                        </dgm:if>
                        <dgm:else name="Name50">
                          <dgm:alg type="conn">
                            <dgm:param type="dim" val="1D"/>
                            <dgm:param type="endSty" val="noArr"/>
                            <dgm:param type="connRout" val="bend"/>
                            <dgm:param type="begPts" val="midL"/>
                            <dgm:param type="endPts" val="bCtr tCtr"/>
                          </dgm:alg>
                        </dgm:else>
                      </dgm:choose>
                      <dgm:shape xmlns:r="http://schemas.openxmlformats.org/officeDocument/2006/relationships" type="conn" r:blip="" zOrderOff="-99999">
                        <dgm:adjLst/>
                      </dgm:shape>
                      <dgm:presOf axis="self"/>
                      <dgm:constrLst>
                        <dgm:constr type="begPad"/>
                        <dgm:constr type="endPad"/>
                      </dgm:constrLst>
                      <dgm:ruleLst/>
                    </dgm:layoutNode>
                  </dgm:if>
                  <dgm:if name="Name51" func="var" arg="hierBranch" op="equ" val="l">
                    <dgm:layoutNode name="Name52">
                      <dgm:choose name="Name53">
                        <dgm:if name="Name54" func="var" arg="dir" op="equ" val="norm">
                          <dgm:alg type="conn">
                            <dgm:param type="dim" val="1D"/>
                            <dgm:param type="endSty" val="noArr"/>
                            <dgm:param type="connRout" val="bend"/>
                            <dgm:param type="begPts" val="midR"/>
                            <dgm:param type="endPts" val="tCtr"/>
                          </dgm:alg>
                        </dgm:if>
                        <dgm:else name="Name55">
                          <dgm:alg type="conn">
                            <dgm:param type="dim" val="1D"/>
                            <dgm:param type="endSty" val="noArr"/>
                            <dgm:param type="connRout" val="bend"/>
                            <dgm:param type="begPts" val="midL"/>
                            <dgm:param type="endPts" val="tCtr"/>
                          </dgm:alg>
                        </dgm:else>
                      </dgm:choose>
                      <dgm:shape xmlns:r="http://schemas.openxmlformats.org/officeDocument/2006/relationships" type="conn" r:blip="" zOrderOff="-99999">
                        <dgm:adjLst/>
                      </dgm:shape>
                      <dgm:presOf axis="self"/>
                      <dgm:constrLst>
                        <dgm:constr type="begPad"/>
                        <dgm:constr type="endPad"/>
                      </dgm:constrLst>
                      <dgm:ruleLst/>
                    </dgm:layoutNode>
                  </dgm:if>
                  <dgm:if name="Name56" func="var" arg="hierBranch" op="equ" val="r">
                    <dgm:layoutNode name="Name57">
                      <dgm:choose name="Name58">
                        <dgm:if name="Name59" func="var" arg="dir" op="equ" val="norm">
                          <dgm:alg type="conn">
                            <dgm:param type="dim" val="1D"/>
                            <dgm:param type="endSty" val="noArr"/>
                            <dgm:param type="connRout" val="bend"/>
                            <dgm:param type="begPts" val="midR"/>
                            <dgm:param type="endPts" val="bCtr"/>
                          </dgm:alg>
                        </dgm:if>
                        <dgm:else name="Name60">
                          <dgm:alg type="conn">
                            <dgm:param type="dim" val="1D"/>
                            <dgm:param type="endSty" val="noArr"/>
                            <dgm:param type="connRout" val="bend"/>
                            <dgm:param type="begPts" val="midL"/>
                            <dgm:param type="endPts" val="bCtr"/>
                          </dgm:alg>
                        </dgm:else>
                      </dgm:choose>
                      <dgm:shape xmlns:r="http://schemas.openxmlformats.org/officeDocument/2006/relationships" type="conn" r:blip="" zOrderOff="-99999">
                        <dgm:adjLst/>
                      </dgm:shape>
                      <dgm:presOf axis="self"/>
                      <dgm:constrLst>
                        <dgm:constr type="begPad"/>
                        <dgm:constr type="endPad"/>
                      </dgm:constrLst>
                      <dgm:ruleLst/>
                    </dgm:layoutNode>
                  </dgm:if>
                  <dgm:else name="Name61">
                    <dgm:choose name="Name62">
                      <dgm:if name="Name63" func="var" arg="dir" op="equ" val="norm">
                        <dgm:layoutNode name="Name64">
                          <dgm:alg type="conn">
                            <dgm:param type="dim" val="1D"/>
                            <dgm:param type="endSty" val="noArr"/>
                            <dgm:param type="connRout" val="bend"/>
                            <dgm:param type="begPts" val="midR"/>
                            <dgm:param type="endPts" val="midL"/>
                            <dgm:param type="bendPt" val="end"/>
                          </dgm:alg>
                          <dgm:shape xmlns:r="http://schemas.openxmlformats.org/officeDocument/2006/relationships" type="conn" r:blip="" zOrderOff="-99999">
                            <dgm:adjLst/>
                          </dgm:shape>
                          <dgm:presOf axis="self"/>
                          <dgm:constrLst>
                            <dgm:constr type="begPad"/>
                            <dgm:constr type="endPad"/>
                          </dgm:constrLst>
                          <dgm:ruleLst/>
                        </dgm:layoutNode>
                      </dgm:if>
                      <dgm:else name="Name65">
                        <dgm:layoutNode name="Name66">
                          <dgm:alg type="conn">
                            <dgm:param type="dim" val="1D"/>
                            <dgm:param type="endSty" val="noArr"/>
                            <dgm:param type="connRout" val="bend"/>
                            <dgm:param type="begPts" val="midL"/>
                            <dgm:param type="endPts" val="midR"/>
                            <dgm:param type="bendPt" val="end"/>
                          </dgm:alg>
                          <dgm:shape xmlns:r="http://schemas.openxmlformats.org/officeDocument/2006/relationships" type="conn" r:blip="" zOrderOff="-99999">
                            <dgm:adjLst/>
                          </dgm:shape>
                          <dgm:presOf axis="self"/>
                          <dgm:constrLst>
                            <dgm:constr type="begPad"/>
                            <dgm:constr type="endPad"/>
                          </dgm:constrLst>
                          <dgm:ruleLst/>
                        </dgm:layoutNode>
                      </dgm:else>
                    </dgm:choose>
                  </dgm:else>
                </dgm:choose>
              </dgm:forEach>
              <dgm:layoutNode name="hierRoot2">
                <dgm:varLst>
                  <dgm:hierBranch val="init"/>
                </dgm:varLst>
                <dgm:choose name="Name67">
                  <dgm:if name="Name68" func="var" arg="hierBranch" op="equ" val="l">
                    <dgm:choose name="Name69">
                      <dgm:if name="Name70" func="var" arg="dir" op="equ" val="norm">
                        <dgm:alg type="hierRoot">
                          <dgm:param type="hierAlign" val="lT"/>
                        </dgm:alg>
                        <dgm:constrLst>
                          <dgm:constr type="alignOff" val="0.75"/>
                        </dgm:constrLst>
                      </dgm:if>
                      <dgm:else name="Name71">
                        <dgm:alg type="hierRoot">
                          <dgm:param type="hierAlign" val="rT"/>
                        </dgm:alg>
                        <dgm:constrLst>
                          <dgm:constr type="alignOff" val="0.75"/>
                        </dgm:constrLst>
                      </dgm:else>
                    </dgm:choose>
                  </dgm:if>
                  <dgm:if name="Name72" func="var" arg="hierBranch" op="equ" val="r">
                    <dgm:choose name="Name73">
                      <dgm:if name="Name74" func="var" arg="dir" op="equ" val="norm">
                        <dgm:alg type="hierRoot">
                          <dgm:param type="hierAlign" val="lB"/>
                        </dgm:alg>
                        <dgm:constrLst>
                          <dgm:constr type="alignOff" val="0.75"/>
                        </dgm:constrLst>
                      </dgm:if>
                      <dgm:else name="Name75">
                        <dgm:alg type="hierRoot">
                          <dgm:param type="hierAlign" val="rB"/>
                        </dgm:alg>
                        <dgm:constrLst>
                          <dgm:constr type="alignOff" val="0.75"/>
                        </dgm:constrLst>
                      </dgm:else>
                    </dgm:choose>
                  </dgm:if>
                  <dgm:if name="Name76" func="var" arg="hierBranch" op="equ" val="hang">
                    <dgm:choose name="Name77">
                      <dgm:if name="Name78" func="var" arg="dir" op="equ" val="norm">
                        <dgm:alg type="hierRoot">
                          <dgm:param type="hierAlign" val="lCtrCh"/>
                        </dgm:alg>
                        <dgm:constrLst>
                          <dgm:constr type="alignOff" val="0.65"/>
                        </dgm:constrLst>
                      </dgm:if>
                      <dgm:else name="Name79">
                        <dgm:alg type="hierRoot">
                          <dgm:param type="hierAlign" val="rCtrCh"/>
                        </dgm:alg>
                        <dgm:constrLst>
                          <dgm:constr type="alignOff" val="0.65"/>
                        </dgm:constrLst>
                      </dgm:else>
                    </dgm:choose>
                  </dgm:if>
                  <dgm:else name="Name80">
                    <dgm:choose name="Name81">
                      <dgm:if name="Name82" func="var" arg="dir" op="equ" val="norm">
                        <dgm:alg type="hierRoot">
                          <dgm:param type="hierAlign" val="lCtrCh"/>
                        </dgm:alg>
                        <dgm:constrLst>
                          <dgm:constr type="alignOff"/>
                          <dgm:constr type="bendDist" for="des" ptType="parTrans" refType="sp" fact="0.5"/>
                        </dgm:constrLst>
                      </dgm:if>
                      <dgm:else name="Name83">
                        <dgm:alg type="hierRoot">
                          <dgm:param type="hierAlign" val="rCtrCh"/>
                        </dgm:alg>
                        <dgm:constrLst>
                          <dgm:constr type="alignOff"/>
                          <dgm:constr type="bendDist" for="des" ptType="parTrans" refType="sp" fact="0.5"/>
                        </dgm:constrLst>
                      </dgm:else>
                    </dgm:choose>
                  </dgm:else>
                </dgm:choose>
                <dgm:shape xmlns:r="http://schemas.openxmlformats.org/officeDocument/2006/relationships" r:blip="">
                  <dgm:adjLst/>
                </dgm:shape>
                <dgm:presOf/>
                <dgm:ruleLst/>
                <dgm:layoutNode name="rootComposite">
                  <dgm:alg type="composite"/>
                  <dgm:shape xmlns:r="http://schemas.openxmlformats.org/officeDocument/2006/relationships" r:blip="">
                    <dgm:adjLst/>
                  </dgm:shape>
                  <dgm:presOf axis="self" ptType="node" cnt="1"/>
                  <dgm:choose name="Name84">
                    <dgm:if name="Name85" func="var" arg="hierBranch" op="equ" val="init">
                      <dgm:constrLst>
                        <dgm:constr type="l" for="ch" forName="rootText"/>
                        <dgm:constr type="t" for="ch" forName="rootText"/>
                        <dgm:constr type="w" for="ch" forName="rootText" refType="w"/>
                        <dgm:constr type="h" for="ch" forName="rootText" refType="h"/>
                        <dgm:constr type="l" for="ch" forName="rootConnector"/>
                        <dgm:constr type="t" for="ch" forName="rootConnector"/>
                        <dgm:constr type="w" for="ch" forName="rootConnector" refType="w" refFor="ch" refForName="rootText" fact="0.2"/>
                        <dgm:constr type="h" for="ch" forName="rootConnector" refType="h" refFor="ch" refForName="rootText"/>
                      </dgm:constrLst>
                    </dgm:if>
                    <dgm:if name="Name86" func="var" arg="hierBranch" op="equ" val="l">
                      <dgm:constrLst>
                        <dgm:constr type="l" for="ch" forName="rootText"/>
                        <dgm:constr type="t" for="ch" forName="rootText"/>
                        <dgm:constr type="w" for="ch" forName="rootText" refType="w"/>
                        <dgm:constr type="h" for="ch" forName="rootText" refType="h"/>
                        <dgm:constr type="r" for="ch" forName="rootConnector" refType="w"/>
                        <dgm:constr type="t" for="ch" forName="rootConnector"/>
                        <dgm:constr type="w" for="ch" forName="rootConnector" refType="w" refFor="ch" refForName="rootText" fact="0.2"/>
                        <dgm:constr type="h" for="ch" forName="rootConnector" refType="h" refFor="ch" refForName="rootText"/>
                      </dgm:constrLst>
                    </dgm:if>
                    <dgm:if name="Name87" func="var" arg="hierBranch" op="equ" val="r">
                      <dgm:constrLst>
                        <dgm:constr type="l" for="ch" forName="rootText"/>
                        <dgm:constr type="t" for="ch" forName="rootText"/>
                        <dgm:constr type="w" for="ch" forName="rootText" refType="w"/>
                        <dgm:constr type="h" for="ch" forName="rootText" refType="h"/>
                        <dgm:constr type="l" for="ch" forName="rootConnector"/>
                        <dgm:constr type="t" for="ch" forName="rootConnector"/>
                        <dgm:constr type="w" for="ch" forName="rootConnector" refType="w" refFor="ch" refForName="rootText" fact="0.2"/>
                        <dgm:constr type="h" for="ch" forName="rootConnector" refType="h" refFor="ch" refForName="rootText"/>
                      </dgm:constrLst>
                    </dgm:if>
                    <dgm:else name="Name88">
                      <dgm:constrLst>
                        <dgm:constr type="l" for="ch" forName="rootText"/>
                        <dgm:constr type="t" for="ch" forName="rootText"/>
                        <dgm:constr type="w" for="ch" forName="rootText" refType="w"/>
                        <dgm:constr type="h" for="ch" forName="rootText" refType="h"/>
                        <dgm:constr type="r" for="ch" forName="rootConnector" refType="w"/>
                        <dgm:constr type="t" for="ch" forName="rootConnector"/>
                        <dgm:constr type="w" for="ch" forName="rootConnector" refType="w" refFor="ch" refForName="rootText" fact="0.2"/>
                        <dgm:constr type="h" for="ch" forName="rootConnector" refType="h" refFor="ch" refForName="rootText"/>
                      </dgm:constrLst>
                    </dgm:else>
                  </dgm:choose>
                  <dgm:ruleLst/>
                  <dgm:layoutNode name="rootText">
                    <dgm:varLst>
                      <dgm:chPref val="3"/>
                    </dgm:varLst>
                    <dgm:alg type="tx"/>
                    <dgm:shape xmlns:r="http://schemas.openxmlformats.org/officeDocument/2006/relationships" type="rect" r:blip="">
                      <dgm:adjLst/>
                    </dgm:shape>
                    <dgm:presOf axis="self" ptType="node" cnt="1"/>
                    <dgm:constrLst>
                      <dgm:constr type="primFontSz" val="65"/>
                      <dgm:constr type="lMarg" refType="primFontSz" fact="0.05"/>
                      <dgm:constr type="rMarg" refType="primFontSz" fact="0.05"/>
                      <dgm:constr type="tMarg" refType="primFontSz" fact="0.05"/>
                      <dgm:constr type="bMarg" refType="primFontSz" fact="0.05"/>
                    </dgm:constrLst>
                    <dgm:ruleLst>
                      <dgm:rule type="primFontSz" val="5" fact="NaN" max="NaN"/>
                    </dgm:ruleLst>
                  </dgm:layoutNode>
                  <dgm:layoutNode name="rootConnector" moveWith="rootText">
                    <dgm:alg type="sp"/>
                    <dgm:shape xmlns:r="http://schemas.openxmlformats.org/officeDocument/2006/relationships" type="rect" r:blip="" hideGeom="1">
                      <dgm:adjLst/>
                    </dgm:shape>
                    <dgm:presOf axis="self" ptType="node" cnt="1"/>
                    <dgm:constrLst/>
                    <dgm:ruleLst/>
                  </dgm:layoutNode>
                </dgm:layoutNode>
                <dgm:layoutNode name="hierChild4">
                  <dgm:choose name="Name89">
                    <dgm:if name="Name90" func="var" arg="hierBranch" op="equ" val="l">
                      <dgm:choose name="Name91">
                        <dgm:if name="Name92" func="var" arg="dir" op="equ" val="norm">
                          <dgm:alg type="hierChild">
                            <dgm:param type="linDir" val="fromL"/>
                            <dgm:param type="chAlign" val="t"/>
                          </dgm:alg>
                        </dgm:if>
                        <dgm:else name="Name93">
                          <dgm:alg type="hierChild">
                            <dgm:param type="linDir" val="fromR"/>
                            <dgm:param type="chAlign" val="t"/>
                          </dgm:alg>
                        </dgm:else>
                      </dgm:choose>
                    </dgm:if>
                    <dgm:if name="Name94" func="var" arg="hierBranch" op="equ" val="r">
                      <dgm:choose name="Name95">
                        <dgm:if name="Name96" func="var" arg="dir" op="equ" val="norm">
                          <dgm:alg type="hierChild">
                            <dgm:param type="linDir" val="fromL"/>
                            <dgm:param type="chAlign" val="b"/>
                          </dgm:alg>
                        </dgm:if>
                        <dgm:else name="Name97">
                          <dgm:alg type="hierChild">
                            <dgm:param type="linDir" val="fromR"/>
                            <dgm:param type="chAlign" val="b"/>
                          </dgm:alg>
                        </dgm:else>
                      </dgm:choose>
                    </dgm:if>
                    <dgm:if name="Name98" func="var" arg="hierBranch" op="equ" val="hang">
                      <dgm:choose name="Name99">
                        <dgm:if name="Name100" func="var" arg="dir" op="equ" val="norm">
                          <dgm:alg type="hierChild">
                            <dgm:param type="linDir" val="fromT"/>
                            <dgm:param type="chAlign" val="l"/>
                            <dgm:param type="secLinDir" val="fromL"/>
                            <dgm:param type="secChAlign" val="t"/>
                          </dgm:alg>
                        </dgm:if>
                        <dgm:else name="Name101">
                          <dgm:alg type="hierChild">
                            <dgm:param type="linDir" val="fromT"/>
                            <dgm:param type="chAlign" val="r"/>
                            <dgm:param type="secLinDir" val="fromR"/>
                            <dgm:param type="secChAlign" val="t"/>
                          </dgm:alg>
                        </dgm:else>
                      </dgm:choose>
                    </dgm:if>
                    <dgm:else name="Name102">
                      <dgm:choose name="Name103">
                        <dgm:if name="Name104" func="var" arg="dir" op="equ" val="norm">
                          <dgm:alg type="hierChild">
                            <dgm:param type="linDir" val="fromT"/>
                            <dgm:param type="chAlign" val="l"/>
                          </dgm:alg>
                        </dgm:if>
                        <dgm:else name="Name105">
                          <dgm:alg type="hierChild">
                            <dgm:param type="linDir" val="fromT"/>
                            <dgm:param type="chAlign" val="r"/>
                          </dgm:alg>
                        </dgm:else>
                      </dgm:choose>
                    </dgm:else>
                  </dgm:choose>
                  <dgm:shape xmlns:r="http://schemas.openxmlformats.org/officeDocument/2006/relationships" r:blip="">
                    <dgm:adjLst/>
                  </dgm:shape>
                  <dgm:presOf/>
                  <dgm:constrLst/>
                  <dgm:ruleLst/>
                  <dgm:forEach name="Name106" ref="rep2a"/>
                </dgm:layoutNode>
                <dgm:layoutNode name="hierChild5">
                  <dgm:choose name="Name107">
                    <dgm:if name="Name108" func="var" arg="dir" op="equ" val="norm">
                      <dgm:alg type="hierChild">
                        <dgm:param type="linDir" val="fromT"/>
                        <dgm:param type="chAlign" val="l"/>
                        <dgm:param type="secLinDir" val="fromL"/>
                        <dgm:param type="secChAlign" val="t"/>
                      </dgm:alg>
                    </dgm:if>
                    <dgm:else name="Name109">
                      <dgm:alg type="hierChild">
                        <dgm:param type="linDir" val="fromT"/>
                        <dgm:param type="chAlign" val="r"/>
                        <dgm:param type="secLinDir" val="fromR"/>
                        <dgm:param type="secChAlign" val="t"/>
                      </dgm:alg>
                    </dgm:else>
                  </dgm:choose>
                  <dgm:shape xmlns:r="http://schemas.openxmlformats.org/officeDocument/2006/relationships" r:blip="">
                    <dgm:adjLst/>
                  </dgm:shape>
                  <dgm:presOf/>
                  <dgm:constrLst/>
                  <dgm:ruleLst/>
                  <dgm:forEach name="Name110" ref="rep2b"/>
                </dgm:layoutNode>
              </dgm:layoutNode>
            </dgm:forEach>
          </dgm:layoutNode>
          <dgm:layoutNode name="hierChild3">
            <dgm:choose name="Name111">
              <dgm:if name="Name112" func="var" arg="dir" op="equ" val="norm">
                <dgm:alg type="hierChild">
                  <dgm:param type="linDir" val="fromT"/>
                  <dgm:param type="chAlign" val="l"/>
                  <dgm:param type="secLinDir" val="fromL"/>
                  <dgm:param type="secChAlign" val="t"/>
                </dgm:alg>
              </dgm:if>
              <dgm:else name="Name113">
                <dgm:alg type="hierChild">
                  <dgm:param type="linDir" val="fromT"/>
                  <dgm:param type="chAlign" val="r"/>
                  <dgm:param type="secLinDir" val="fromR"/>
                  <dgm:param type="secChAlign" val="t"/>
                </dgm:alg>
              </dgm:else>
            </dgm:choose>
            <dgm:shape xmlns:r="http://schemas.openxmlformats.org/officeDocument/2006/relationships" r:blip="">
              <dgm:adjLst/>
            </dgm:shape>
            <dgm:presOf/>
            <dgm:constrLst/>
            <dgm:ruleLst/>
            <dgm:forEach name="rep2b" axis="ch" ptType="asst">
              <dgm:forEach name="Name114" axis="precedSib" ptType="parTrans" st="-1" cnt="1">
                <dgm:layoutNode name="Name115">
                  <dgm:choose name="Name116">
                    <dgm:if name="Name117" func="var" arg="dir" op="equ" val="norm">
                      <dgm:alg type="conn">
                        <dgm:param type="dim" val="1D"/>
                        <dgm:param type="endSty" val="noArr"/>
                        <dgm:param type="connRout" val="bend"/>
                        <dgm:param type="begPts" val="midR"/>
                        <dgm:param type="endPts" val="bCtr tCtr"/>
                      </dgm:alg>
                    </dgm:if>
                    <dgm:else name="Name118">
                      <dgm:alg type="conn">
                        <dgm:param type="dim" val="1D"/>
                        <dgm:param type="endSty" val="noArr"/>
                        <dgm:param type="connRout" val="bend"/>
                        <dgm:param type="begPts" val="midL"/>
                        <dgm:param type="endPts" val="bCtr tCtr"/>
                      </dgm:alg>
                    </dgm:else>
                  </dgm:choose>
                  <dgm:shape xmlns:r="http://schemas.openxmlformats.org/officeDocument/2006/relationships" type="conn" r:blip="" zOrderOff="-99999">
                    <dgm:adjLst/>
                  </dgm:shape>
                  <dgm:presOf axis="self"/>
                  <dgm:constrLst>
                    <dgm:constr type="begPad"/>
                    <dgm:constr type="endPad"/>
                  </dgm:constrLst>
                  <dgm:ruleLst/>
                </dgm:layoutNode>
              </dgm:forEach>
              <dgm:layoutNode name="hierRoot3">
                <dgm:varLst>
                  <dgm:hierBranch val="init"/>
                </dgm:varLst>
                <dgm:choose name="Name119">
                  <dgm:if name="Name120" func="var" arg="hierBranch" op="equ" val="l">
                    <dgm:choose name="Name121">
                      <dgm:if name="Name122" func="var" arg="dir" op="equ" val="norm">
                        <dgm:alg type="hierRoot">
                          <dgm:param type="hierAlign" val="lT"/>
                        </dgm:alg>
                        <dgm:constrLst>
                          <dgm:constr type="alignOff" val="0.75"/>
                        </dgm:constrLst>
                      </dgm:if>
                      <dgm:else name="Name123">
                        <dgm:alg type="hierRoot">
                          <dgm:param type="hierAlign" val="rT"/>
                        </dgm:alg>
                        <dgm:constrLst>
                          <dgm:constr type="alignOff" val="0.75"/>
                        </dgm:constrLst>
                      </dgm:else>
                    </dgm:choose>
                  </dgm:if>
                  <dgm:if name="Name124" func="var" arg="hierBranch" op="equ" val="r">
                    <dgm:choose name="Name125">
                      <dgm:if name="Name126" func="var" arg="dir" op="equ" val="norm">
                        <dgm:alg type="hierRoot">
                          <dgm:param type="hierAlign" val="lB"/>
                        </dgm:alg>
                        <dgm:constrLst>
                          <dgm:constr type="alignOff" val="0.75"/>
                        </dgm:constrLst>
                      </dgm:if>
                      <dgm:else name="Name127">
                        <dgm:alg type="hierRoot">
                          <dgm:param type="hierAlign" val="rB"/>
                        </dgm:alg>
                        <dgm:constrLst>
                          <dgm:constr type="alignOff" val="0.75"/>
                        </dgm:constrLst>
                      </dgm:else>
                    </dgm:choose>
                  </dgm:if>
                  <dgm:if name="Name128" func="var" arg="hierBranch" op="equ" val="hang">
                    <dgm:choose name="Name129">
                      <dgm:if name="Name130" func="var" arg="dir" op="equ" val="norm">
                        <dgm:alg type="hierRoot">
                          <dgm:param type="hierAlign" val="lCtrCh"/>
                        </dgm:alg>
                        <dgm:constrLst>
                          <dgm:constr type="alignOff" val="0.65"/>
                        </dgm:constrLst>
                      </dgm:if>
                      <dgm:else name="Name131">
                        <dgm:alg type="hierRoot">
                          <dgm:param type="hierAlign" val="rCtrCh"/>
                        </dgm:alg>
                        <dgm:constrLst>
                          <dgm:constr type="alignOff" val="0.65"/>
                        </dgm:constrLst>
                      </dgm:else>
                    </dgm:choose>
                  </dgm:if>
                  <dgm:else name="Name132">
                    <dgm:choose name="Name133">
                      <dgm:if name="Name134" func="var" arg="dir" op="equ" val="norm">
                        <dgm:alg type="hierRoot">
                          <dgm:param type="hierAlign" val="lCtrCh"/>
                        </dgm:alg>
                        <dgm:constrLst>
                          <dgm:constr type="alignOff"/>
                          <dgm:constr type="bendDist" for="des" ptType="parTrans" refType="sp" fact="0.5"/>
                        </dgm:constrLst>
                      </dgm:if>
                      <dgm:else name="Name135">
                        <dgm:alg type="hierRoot">
                          <dgm:param type="hierAlign" val="rCtrCh"/>
                        </dgm:alg>
                        <dgm:constrLst>
                          <dgm:constr type="alignOff"/>
                          <dgm:constr type="bendDist" for="des" ptType="parTrans" refType="sp" fact="0.5"/>
                        </dgm:constrLst>
                      </dgm:else>
                    </dgm:choose>
                  </dgm:else>
                </dgm:choose>
                <dgm:shape xmlns:r="http://schemas.openxmlformats.org/officeDocument/2006/relationships" r:blip="">
                  <dgm:adjLst/>
                </dgm:shape>
                <dgm:presOf/>
                <dgm:ruleLst/>
                <dgm:layoutNode name="rootComposite3">
                  <dgm:alg type="composite"/>
                  <dgm:shape xmlns:r="http://schemas.openxmlformats.org/officeDocument/2006/relationships" r:blip="">
                    <dgm:adjLst/>
                  </dgm:shape>
                  <dgm:presOf axis="self" ptType="node" cnt="1"/>
                  <dgm:choose name="Name136">
                    <dgm:if name="Name137" func="var" arg="hierBranch" op="equ" val="init">
                      <dgm:constrLst>
                        <dgm:constr type="l" for="ch" forName="rootText3"/>
                        <dgm:constr type="t" for="ch" forName="rootText3"/>
                        <dgm:constr type="w" for="ch" forName="rootText3" refType="w"/>
                        <dgm:constr type="h" for="ch" forName="rootText3" refType="h"/>
                        <dgm:constr type="l" for="ch" forName="rootConnector3"/>
                        <dgm:constr type="t" for="ch" forName="rootConnector3"/>
                        <dgm:constr type="w" for="ch" forName="rootConnector3" refType="w" refFor="ch" refForName="rootText3" fact="0.2"/>
                        <dgm:constr type="h" for="ch" forName="rootConnector3" refType="h" refFor="ch" refForName="rootText3"/>
                      </dgm:constrLst>
                    </dgm:if>
                    <dgm:if name="Name138" func="var" arg="hierBranch" op="equ" val="l">
                      <dgm:constrLst>
                        <dgm:constr type="l" for="ch" forName="rootText3"/>
                        <dgm:constr type="t" for="ch" forName="rootText3"/>
                        <dgm:constr type="w" for="ch" forName="rootText3" refType="w"/>
                        <dgm:constr type="h" for="ch" forName="rootText3" refType="h"/>
                        <dgm:constr type="r" for="ch" forName="rootConnector3" refType="w"/>
                        <dgm:constr type="t" for="ch" forName="rootConnector3"/>
                        <dgm:constr type="w" for="ch" forName="rootConnector3" refType="w" refFor="ch" refForName="rootText3" fact="0.2"/>
                        <dgm:constr type="h" for="ch" forName="rootConnector3" refType="h" refFor="ch" refForName="rootText3"/>
                      </dgm:constrLst>
                    </dgm:if>
                    <dgm:if name="Name139" func="var" arg="hierBranch" op="equ" val="r">
                      <dgm:constrLst>
                        <dgm:constr type="l" for="ch" forName="rootText3"/>
                        <dgm:constr type="t" for="ch" forName="rootText3"/>
                        <dgm:constr type="w" for="ch" forName="rootText3" refType="w"/>
                        <dgm:constr type="h" for="ch" forName="rootText3" refType="h"/>
                        <dgm:constr type="l" for="ch" forName="rootConnector3"/>
                        <dgm:constr type="t" for="ch" forName="rootConnector3"/>
                        <dgm:constr type="w" for="ch" forName="rootConnector3" refType="w" refFor="ch" refForName="rootText3" fact="0.2"/>
                        <dgm:constr type="h" for="ch" forName="rootConnector3" refType="h" refFor="ch" refForName="rootText3"/>
                      </dgm:constrLst>
                    </dgm:if>
                    <dgm:else name="Name140">
                      <dgm:constrLst>
                        <dgm:constr type="l" for="ch" forName="rootText3"/>
                        <dgm:constr type="t" for="ch" forName="rootText3"/>
                        <dgm:constr type="w" for="ch" forName="rootText3" refType="w"/>
                        <dgm:constr type="h" for="ch" forName="rootText3" refType="h"/>
                        <dgm:constr type="r" for="ch" forName="rootConnector3" refType="w"/>
                        <dgm:constr type="t" for="ch" forName="rootConnector3"/>
                        <dgm:constr type="w" for="ch" forName="rootConnector3" refType="w" refFor="ch" refForName="rootText3" fact="0.2"/>
                        <dgm:constr type="h" for="ch" forName="rootConnector3" refType="h" refFor="ch" refForName="rootText3"/>
                      </dgm:constrLst>
                    </dgm:else>
                  </dgm:choose>
                  <dgm:ruleLst/>
                  <dgm:layoutNode name="rootText3">
                    <dgm:varLst>
                      <dgm:chPref val="3"/>
                    </dgm:varLst>
                    <dgm:alg type="tx"/>
                    <dgm:shape xmlns:r="http://schemas.openxmlformats.org/officeDocument/2006/relationships" type="rect" r:blip="">
                      <dgm:adjLst/>
                    </dgm:shape>
                    <dgm:presOf axis="self" ptType="node" cnt="1"/>
                    <dgm:constrLst>
                      <dgm:constr type="primFontSz" val="65"/>
                      <dgm:constr type="lMarg" refType="primFontSz" fact="0.05"/>
                      <dgm:constr type="rMarg" refType="primFontSz" fact="0.05"/>
                      <dgm:constr type="tMarg" refType="primFontSz" fact="0.05"/>
                      <dgm:constr type="bMarg" refType="primFontSz" fact="0.05"/>
                    </dgm:constrLst>
                    <dgm:ruleLst>
                      <dgm:rule type="primFontSz" val="5" fact="NaN" max="NaN"/>
                    </dgm:ruleLst>
                  </dgm:layoutNode>
                  <dgm:layoutNode name="rootConnector3" moveWith="rootText1">
                    <dgm:alg type="sp"/>
                    <dgm:shape xmlns:r="http://schemas.openxmlformats.org/officeDocument/2006/relationships" type="rect" r:blip="" hideGeom="1">
                      <dgm:adjLst/>
                    </dgm:shape>
                    <dgm:presOf axis="self" ptType="node" cnt="1"/>
                    <dgm:constrLst/>
                    <dgm:ruleLst/>
                  </dgm:layoutNode>
                </dgm:layoutNode>
                <dgm:layoutNode name="hierChild6">
                  <dgm:choose name="Name141">
                    <dgm:if name="Name142" func="var" arg="hierBranch" op="equ" val="l">
                      <dgm:choose name="Name143">
                        <dgm:if name="Name144" func="var" arg="dir" op="equ" val="norm">
                          <dgm:alg type="hierChild">
                            <dgm:param type="linDir" val="fromL"/>
                            <dgm:param type="chAlign" val="t"/>
                          </dgm:alg>
                        </dgm:if>
                        <dgm:else name="Name145">
                          <dgm:alg type="hierChild">
                            <dgm:param type="linDir" val="fromR"/>
                            <dgm:param type="chAlign" val="t"/>
                          </dgm:alg>
                        </dgm:else>
                      </dgm:choose>
                    </dgm:if>
                    <dgm:if name="Name146" func="var" arg="hierBranch" op="equ" val="r">
                      <dgm:choose name="Name147">
                        <dgm:if name="Name148" func="var" arg="dir" op="equ" val="norm">
                          <dgm:alg type="hierChild">
                            <dgm:param type="linDir" val="fromL"/>
                            <dgm:param type="chAlign" val="b"/>
                          </dgm:alg>
                        </dgm:if>
                        <dgm:else name="Name149">
                          <dgm:alg type="hierChild">
                            <dgm:param type="linDir" val="fromR"/>
                            <dgm:param type="chAlign" val="b"/>
                          </dgm:alg>
                        </dgm:else>
                      </dgm:choose>
                    </dgm:if>
                    <dgm:if name="Name150" func="var" arg="hierBranch" op="equ" val="hang">
                      <dgm:choose name="Name151">
                        <dgm:if name="Name152" func="var" arg="dir" op="equ" val="norm">
                          <dgm:alg type="hierChild">
                            <dgm:param type="linDir" val="fromT"/>
                            <dgm:param type="chAlign" val="l"/>
                            <dgm:param type="secLinDir" val="fromL"/>
                            <dgm:param type="secChAlign" val="t"/>
                          </dgm:alg>
                        </dgm:if>
                        <dgm:else name="Name153">
                          <dgm:alg type="hierChild">
                            <dgm:param type="linDir" val="fromT"/>
                            <dgm:param type="chAlign" val="r"/>
                            <dgm:param type="secLinDir" val="fromR"/>
                            <dgm:param type="secChAlign" val="t"/>
                          </dgm:alg>
                        </dgm:else>
                      </dgm:choose>
                    </dgm:if>
                    <dgm:else name="Name154">
                      <dgm:choose name="Name155">
                        <dgm:if name="Name156" func="var" arg="dir" op="equ" val="norm">
                          <dgm:alg type="hierChild">
                            <dgm:param type="linDir" val="fromT"/>
                            <dgm:param type="chAlign" val="l"/>
                          </dgm:alg>
                        </dgm:if>
                        <dgm:else name="Name157">
                          <dgm:alg type="hierChild">
                            <dgm:param type="linDir" val="fromT"/>
                            <dgm:param type="chAlign" val="r"/>
                          </dgm:alg>
                        </dgm:else>
                      </dgm:choose>
                    </dgm:else>
                  </dgm:choose>
                  <dgm:shape xmlns:r="http://schemas.openxmlformats.org/officeDocument/2006/relationships" r:blip="">
                    <dgm:adjLst/>
                  </dgm:shape>
                  <dgm:presOf/>
                  <dgm:constrLst/>
                  <dgm:ruleLst/>
                  <dgm:forEach name="Name158" ref="rep2a"/>
                </dgm:layoutNode>
                <dgm:layoutNode name="hierChild7">
                  <dgm:choose name="Name159">
                    <dgm:if name="Name160" func="var" arg="dir" op="equ" val="norm">
                      <dgm:alg type="hierChild">
                        <dgm:param type="linDir" val="fromT"/>
                        <dgm:param type="chAlign" val="l"/>
                        <dgm:param type="secLinDir" val="fromL"/>
                        <dgm:param type="secChAlign" val="t"/>
                      </dgm:alg>
                    </dgm:if>
                    <dgm:else name="Name161">
                      <dgm:alg type="hierChild">
                        <dgm:param type="linDir" val="fromT"/>
                        <dgm:param type="chAlign" val="r"/>
                        <dgm:param type="secLinDir" val="fromR"/>
                        <dgm:param type="secChAlign" val="t"/>
                      </dgm:alg>
                    </dgm:else>
                  </dgm:choose>
                  <dgm:shape xmlns:r="http://schemas.openxmlformats.org/officeDocument/2006/relationships" r:blip="">
                    <dgm:adjLst/>
                  </dgm:shape>
                  <dgm:presOf/>
                  <dgm:constrLst/>
                  <dgm:ruleLst/>
                  <dgm:forEach name="Name162" ref="rep2b"/>
                </dgm:layoutNode>
              </dgm:layoutNode>
            </dgm:forEach>
          </dgm:layoutNode>
        </dgm:layoutNode>
      </dgm:forEach>
    </dgm:forEach>
  </dgm:layoutNode>
</dgm:layoutDef>
</file>

<file path=ppt/diagrams/layout4.xml><?xml version="1.0" encoding="utf-8"?>
<dgm:layoutDef xmlns:dgm="http://schemas.openxmlformats.org/drawingml/2006/diagram" xmlns:a="http://schemas.openxmlformats.org/drawingml/2006/main" uniqueId="urn:microsoft.com/office/officeart/2009/3/layout/HorizontalOrganizationChart#2">
  <dgm:title val=""/>
  <dgm:desc val=""/>
  <dgm:catLst>
    <dgm:cat type="hierarchy" pri="4300"/>
  </dgm:catLst>
  <dgm:sampData>
    <dgm:dataModel>
      <dgm:ptLst>
        <dgm:pt modelId="0" type="doc"/>
        <dgm:pt modelId="1">
          <dgm:prSet phldr="1"/>
        </dgm:pt>
        <dgm:pt modelId="2" type="asst">
          <dgm:prSet phldr="1"/>
        </dgm:pt>
        <dgm:pt modelId="3">
          <dgm:prSet phldr="1"/>
        </dgm:pt>
        <dgm:pt modelId="4">
          <dgm:prSet phldr="1"/>
        </dgm:pt>
        <dgm:pt modelId="5">
          <dgm:prSet phldr="1"/>
        </dgm:pt>
      </dgm:ptLst>
      <dgm:cxnLst>
        <dgm:cxn modelId="5" srcId="0" destId="1" srcOrd="0" destOrd="0"/>
        <dgm:cxn modelId="6" srcId="1" destId="2" srcOrd="0" destOrd="0"/>
        <dgm:cxn modelId="7" srcId="1" destId="3" srcOrd="1" destOrd="0"/>
        <dgm:cxn modelId="8" srcId="1" destId="4" srcOrd="2" destOrd="0"/>
        <dgm:cxn modelId="9" srcId="1" destId="5" srcOrd="3" destOrd="0"/>
      </dgm:cxnLst>
      <dgm:bg/>
      <dgm:whole/>
    </dgm:dataModel>
  </dgm:sampData>
  <dgm:styleData>
    <dgm:dataModel>
      <dgm:ptLst>
        <dgm:pt modelId="0" type="doc"/>
        <dgm:pt modelId="1"/>
        <dgm:pt modelId="12"/>
        <dgm:pt modelId="13"/>
      </dgm:ptLst>
      <dgm:cxnLst>
        <dgm:cxn modelId="2" srcId="0" destId="1" srcOrd="0" destOrd="0"/>
        <dgm:cxn modelId="16" srcId="1" destId="12" srcOrd="1" destOrd="0"/>
        <dgm:cxn modelId="17" srcId="1" destId="13" srcOrd="2" destOrd="0"/>
      </dgm:cxnLst>
      <dgm:bg/>
      <dgm:whole/>
    </dgm:dataModel>
  </dgm:styleData>
  <dgm:clrData>
    <dgm:dataModel>
      <dgm:ptLst>
        <dgm:pt modelId="0" type="doc"/>
        <dgm:pt modelId="1"/>
        <dgm:pt modelId="11" type="asst"/>
        <dgm:pt modelId="12"/>
        <dgm:pt modelId="13"/>
        <dgm:pt modelId="14"/>
      </dgm:ptLst>
      <dgm:cxnLst>
        <dgm:cxn modelId="2" srcId="0" destId="1" srcOrd="0" destOrd="0"/>
        <dgm:cxn modelId="15" srcId="1" destId="11" srcOrd="0" destOrd="0"/>
        <dgm:cxn modelId="16" srcId="1" destId="12" srcOrd="1" destOrd="0"/>
        <dgm:cxn modelId="17" srcId="1" destId="13" srcOrd="2" destOrd="0"/>
        <dgm:cxn modelId="18" srcId="1" destId="14" srcOrd="2" destOrd="0"/>
      </dgm:cxnLst>
      <dgm:bg/>
      <dgm:whole/>
    </dgm:dataModel>
  </dgm:clrData>
  <dgm:layoutNode name="hierChild1">
    <dgm:varLst>
      <dgm:orgChart val="1"/>
      <dgm:chPref val="1"/>
      <dgm:dir/>
      <dgm:animOne val="branch"/>
      <dgm:animLvl val="lvl"/>
      <dgm:resizeHandles/>
    </dgm:varLst>
    <dgm:choose name="Name0">
      <dgm:if name="Name1" func="var" arg="dir" op="equ" val="norm">
        <dgm:alg type="hierChild">
          <dgm:param type="linDir" val="fromT"/>
          <dgm:param type="chAlign" val="l"/>
        </dgm:alg>
      </dgm:if>
      <dgm:else name="Name2">
        <dgm:alg type="hierChild">
          <dgm:param type="linDir" val="fromT"/>
          <dgm:param type="chAlign" val="r"/>
        </dgm:alg>
      </dgm:else>
    </dgm:choose>
    <dgm:shape xmlns:r="http://schemas.openxmlformats.org/officeDocument/2006/relationships" r:blip="">
      <dgm:adjLst/>
    </dgm:shape>
    <dgm:presOf/>
    <dgm:constrLst>
      <dgm:constr type="w" for="des" forName="rootComposite1" refType="w" fact="10"/>
      <dgm:constr type="h" for="des" forName="rootComposite1" refType="w" refFor="des" refForName="rootComposite1" fact="0.305"/>
      <dgm:constr type="w" for="des" forName="rootComposite" refType="w" fact="10"/>
      <dgm:constr type="h" for="des" forName="rootComposite" refType="w" refFor="des" refForName="rootComposite1" fact="0.305"/>
      <dgm:constr type="w" for="des" forName="rootComposite3" refType="w" fact="10"/>
      <dgm:constr type="h" for="des" forName="rootComposite3" refType="w" refFor="des" refForName="rootComposite1" fact="0.305"/>
      <dgm:constr type="primFontSz" for="des" ptType="node" op="equ"/>
      <dgm:constr type="sp" for="des" op="equ"/>
      <dgm:constr type="sp" for="des" forName="hierRoot1" refType="w" refFor="des" refForName="rootComposite1" fact="0.2"/>
      <dgm:constr type="sp" for="des" forName="hierRoot2" refType="sp" refFor="des" refForName="hierRoot1"/>
      <dgm:constr type="sp" for="des" forName="hierRoot3" refType="sp" refFor="des" refForName="hierRoot1"/>
      <dgm:constr type="sibSp" refType="w" refFor="des" refForName="rootComposite1" fact="0.125"/>
      <dgm:constr type="sibSp" for="des" forName="hierChild2" refType="sibSp"/>
      <dgm:constr type="sibSp" for="des" forName="hierChild3" refType="sibSp"/>
      <dgm:constr type="sibSp" for="des" forName="hierChild4" refType="sibSp"/>
      <dgm:constr type="sibSp" for="des" forName="hierChild5" refType="sibSp"/>
      <dgm:constr type="sibSp" for="des" forName="hierChild6" refType="sibSp"/>
      <dgm:constr type="sibSp" for="des" forName="hierChild7" refType="sibSp"/>
      <dgm:constr type="secSibSp" refType="w" refFor="des" refForName="rootComposite1" fact="0.125"/>
      <dgm:constr type="secSibSp" for="des" forName="hierChild2" refType="secSibSp"/>
      <dgm:constr type="secSibSp" for="des" forName="hierChild3" refType="secSibSp"/>
      <dgm:constr type="secSibSp" for="des" forName="hierChild4" refType="secSibSp"/>
      <dgm:constr type="secSibSp" for="des" forName="hierChild5" refType="secSibSp"/>
      <dgm:constr type="secSibSp" for="des" forName="hierChild6" refType="secSibSp"/>
      <dgm:constr type="secSibSp" for="des" forName="hierChild7" refType="secSibSp"/>
    </dgm:constrLst>
    <dgm:ruleLst/>
    <dgm:forEach name="Name3" axis="ch">
      <dgm:forEach name="Name4" axis="self" ptType="node">
        <dgm:layoutNode name="hierRoot1">
          <dgm:varLst>
            <dgm:hierBranch val="init"/>
          </dgm:varLst>
          <dgm:choose name="Name5">
            <dgm:if name="Name6" func="var" arg="hierBranch" op="equ" val="l">
              <dgm:choose name="Name7">
                <dgm:if name="Name8" func="var" arg="dir" op="equ" val="norm">
                  <dgm:alg type="hierRoot">
                    <dgm:param type="hierAlign" val="lT"/>
                  </dgm:alg>
                  <dgm:constrLst>
                    <dgm:constr type="alignOff" val="0.75"/>
                  </dgm:constrLst>
                </dgm:if>
                <dgm:else name="Name9">
                  <dgm:alg type="hierRoot">
                    <dgm:param type="hierAlign" val="rT"/>
                  </dgm:alg>
                  <dgm:constrLst>
                    <dgm:constr type="alignOff" val="0.75"/>
                  </dgm:constrLst>
                </dgm:else>
              </dgm:choose>
            </dgm:if>
            <dgm:if name="Name10" func="var" arg="hierBranch" op="equ" val="r">
              <dgm:choose name="Name11">
                <dgm:if name="Name12" func="var" arg="dir" op="equ" val="norm">
                  <dgm:alg type="hierRoot">
                    <dgm:param type="hierAlign" val="lB"/>
                  </dgm:alg>
                  <dgm:constrLst>
                    <dgm:constr type="alignOff" val="0.75"/>
                  </dgm:constrLst>
                </dgm:if>
                <dgm:else name="Name13">
                  <dgm:alg type="hierRoot">
                    <dgm:param type="hierAlign" val="rB"/>
                  </dgm:alg>
                  <dgm:constrLst>
                    <dgm:constr type="alignOff" val="0.75"/>
                  </dgm:constrLst>
                </dgm:else>
              </dgm:choose>
            </dgm:if>
            <dgm:if name="Name14" func="var" arg="hierBranch" op="equ" val="hang">
              <dgm:choose name="Name15">
                <dgm:if name="Name16" func="var" arg="dir" op="equ" val="norm">
                  <dgm:alg type="hierRoot">
                    <dgm:param type="hierAlign" val="lCtrCh"/>
                  </dgm:alg>
                  <dgm:constrLst>
                    <dgm:constr type="alignOff" val="0.65"/>
                  </dgm:constrLst>
                </dgm:if>
                <dgm:else name="Name17">
                  <dgm:alg type="hierRoot">
                    <dgm:param type="hierAlign" val="rCtrCh"/>
                  </dgm:alg>
                  <dgm:constrLst>
                    <dgm:constr type="alignOff" val="0.65"/>
                  </dgm:constrLst>
                </dgm:else>
              </dgm:choose>
            </dgm:if>
            <dgm:else name="Name18">
              <dgm:choose name="Name19">
                <dgm:if name="Name20" func="var" arg="dir" op="equ" val="norm">
                  <dgm:alg type="hierRoot">
                    <dgm:param type="hierAlign" val="lCtrCh"/>
                  </dgm:alg>
                  <dgm:constrLst>
                    <dgm:constr type="alignOff"/>
                    <dgm:constr type="bendDist" for="des" ptType="parTrans" refType="sp" fact="0.5"/>
                  </dgm:constrLst>
                </dgm:if>
                <dgm:else name="Name21">
                  <dgm:alg type="hierRoot">
                    <dgm:param type="hierAlign" val="rCtrCh"/>
                  </dgm:alg>
                  <dgm:constrLst>
                    <dgm:constr type="alignOff"/>
                    <dgm:constr type="bendDist" for="des" ptType="parTrans" refType="sp" fact="0.5"/>
                  </dgm:constrLst>
                </dgm:else>
              </dgm:choose>
            </dgm:else>
          </dgm:choose>
          <dgm:shape xmlns:r="http://schemas.openxmlformats.org/officeDocument/2006/relationships" r:blip="">
            <dgm:adjLst/>
          </dgm:shape>
          <dgm:presOf/>
          <dgm:ruleLst/>
          <dgm:layoutNode name="rootComposite1">
            <dgm:alg type="composite"/>
            <dgm:shape xmlns:r="http://schemas.openxmlformats.org/officeDocument/2006/relationships" r:blip="">
              <dgm:adjLst/>
            </dgm:shape>
            <dgm:presOf axis="self" ptType="node" cnt="1"/>
            <dgm:choose name="Name22">
              <dgm:if name="Name23" func="var" arg="hierBranch" op="equ" val="init">
                <dgm:constrLst>
                  <dgm:constr type="l" for="ch" forName="rootText1"/>
                  <dgm:constr type="t" for="ch" forName="rootText1"/>
                  <dgm:constr type="w" for="ch" forName="rootText1" refType="w"/>
                  <dgm:constr type="h" for="ch" forName="rootText1" refType="h"/>
                  <dgm:constr type="l" for="ch" forName="rootConnector1"/>
                  <dgm:constr type="t" for="ch" forName="rootConnector1"/>
                  <dgm:constr type="w" for="ch" forName="rootConnector1" refType="w" refFor="ch" refForName="rootText1" fact="0.2"/>
                  <dgm:constr type="h" for="ch" forName="rootConnector1" refType="h" refFor="ch" refForName="rootText1"/>
                </dgm:constrLst>
              </dgm:if>
              <dgm:if name="Name24" func="var" arg="hierBranch" op="equ" val="l">
                <dgm:constrLst>
                  <dgm:constr type="l" for="ch" forName="rootText1"/>
                  <dgm:constr type="t" for="ch" forName="rootText1"/>
                  <dgm:constr type="w" for="ch" forName="rootText1" refType="w"/>
                  <dgm:constr type="h" for="ch" forName="rootText1" refType="h"/>
                  <dgm:constr type="r" for="ch" forName="rootConnector1" refType="w"/>
                  <dgm:constr type="t" for="ch" forName="rootConnector1"/>
                  <dgm:constr type="w" for="ch" forName="rootConnector1" refType="w" refFor="ch" refForName="rootText1" fact="0.2"/>
                  <dgm:constr type="h" for="ch" forName="rootConnector1" refType="h" refFor="ch" refForName="rootText1"/>
                </dgm:constrLst>
              </dgm:if>
              <dgm:if name="Name25" func="var" arg="hierBranch" op="equ" val="r">
                <dgm:constrLst>
                  <dgm:constr type="l" for="ch" forName="rootText1"/>
                  <dgm:constr type="t" for="ch" forName="rootText1"/>
                  <dgm:constr type="w" for="ch" forName="rootText1" refType="w"/>
                  <dgm:constr type="h" for="ch" forName="rootText1" refType="h"/>
                  <dgm:constr type="l" for="ch" forName="rootConnector1"/>
                  <dgm:constr type="t" for="ch" forName="rootConnector1"/>
                  <dgm:constr type="w" for="ch" forName="rootConnector1" refType="w" refFor="ch" refForName="rootText1" fact="0.2"/>
                  <dgm:constr type="h" for="ch" forName="rootConnector1" refType="h" refFor="ch" refForName="rootText1"/>
                </dgm:constrLst>
              </dgm:if>
              <dgm:else name="Name26">
                <dgm:constrLst>
                  <dgm:constr type="l" for="ch" forName="rootText1"/>
                  <dgm:constr type="t" for="ch" forName="rootText1"/>
                  <dgm:constr type="w" for="ch" forName="rootText1" refType="w"/>
                  <dgm:constr type="h" for="ch" forName="rootText1" refType="h"/>
                  <dgm:constr type="r" for="ch" forName="rootConnector1" refType="w"/>
                  <dgm:constr type="t" for="ch" forName="rootConnector1"/>
                  <dgm:constr type="w" for="ch" forName="rootConnector1" refType="w" refFor="ch" refForName="rootText1" fact="0.2"/>
                  <dgm:constr type="h" for="ch" forName="rootConnector1" refType="h" refFor="ch" refForName="rootText1"/>
                </dgm:constrLst>
              </dgm:else>
            </dgm:choose>
            <dgm:ruleLst/>
            <dgm:layoutNode name="rootText1" styleLbl="node0">
              <dgm:varLst>
                <dgm:chPref val="3"/>
              </dgm:varLst>
              <dgm:alg type="tx"/>
              <dgm:shape xmlns:r="http://schemas.openxmlformats.org/officeDocument/2006/relationships" type="rect" r:blip="">
                <dgm:adjLst/>
              </dgm:shape>
              <dgm:presOf axis="self" ptType="node" cnt="1"/>
              <dgm:constrLst>
                <dgm:constr type="primFontSz" val="65"/>
                <dgm:constr type="lMarg" refType="primFontSz" fact="0.05"/>
                <dgm:constr type="rMarg" refType="primFontSz" fact="0.05"/>
                <dgm:constr type="tMarg" refType="primFontSz" fact="0.05"/>
                <dgm:constr type="bMarg" refType="primFontSz" fact="0.05"/>
              </dgm:constrLst>
              <dgm:ruleLst>
                <dgm:rule type="primFontSz" val="5" fact="NaN" max="NaN"/>
              </dgm:ruleLst>
            </dgm:layoutNode>
            <dgm:layoutNode name="rootConnector1" moveWith="rootText1">
              <dgm:alg type="sp"/>
              <dgm:shape xmlns:r="http://schemas.openxmlformats.org/officeDocument/2006/relationships" type="rect" r:blip="" hideGeom="1">
                <dgm:adjLst/>
              </dgm:shape>
              <dgm:presOf axis="self" ptType="node" cnt="1"/>
              <dgm:constrLst/>
              <dgm:ruleLst/>
            </dgm:layoutNode>
          </dgm:layoutNode>
          <dgm:layoutNode name="hierChild2">
            <dgm:choose name="Name27">
              <dgm:if name="Name28" func="var" arg="hierBranch" op="equ" val="l">
                <dgm:choose name="Name29">
                  <dgm:if name="Name30" func="var" arg="dir" op="equ" val="norm">
                    <dgm:alg type="hierChild">
                      <dgm:param type="linDir" val="fromL"/>
                      <dgm:param type="chAlign" val="t"/>
                    </dgm:alg>
                  </dgm:if>
                  <dgm:else name="Name31">
                    <dgm:alg type="hierChild">
                      <dgm:param type="linDir" val="fromR"/>
                      <dgm:param type="chAlign" val="t"/>
                    </dgm:alg>
                  </dgm:else>
                </dgm:choose>
              </dgm:if>
              <dgm:if name="Name32" func="var" arg="hierBranch" op="equ" val="r">
                <dgm:choose name="Name33">
                  <dgm:if name="Name34" func="var" arg="dir" op="equ" val="norm">
                    <dgm:alg type="hierChild">
                      <dgm:param type="linDir" val="fromL"/>
                      <dgm:param type="chAlign" val="b"/>
                    </dgm:alg>
                  </dgm:if>
                  <dgm:else name="Name35">
                    <dgm:alg type="hierChild">
                      <dgm:param type="linDir" val="fromR"/>
                      <dgm:param type="chAlign" val="b"/>
                    </dgm:alg>
                  </dgm:else>
                </dgm:choose>
              </dgm:if>
              <dgm:if name="Name36" func="var" arg="hierBranch" op="equ" val="hang">
                <dgm:choose name="Name37">
                  <dgm:if name="Name38" func="var" arg="dir" op="equ" val="norm">
                    <dgm:alg type="hierChild">
                      <dgm:param type="linDir" val="fromT"/>
                      <dgm:param type="chAlign" val="l"/>
                      <dgm:param type="secLinDir" val="fromL"/>
                      <dgm:param type="secChAlign" val="t"/>
                    </dgm:alg>
                  </dgm:if>
                  <dgm:else name="Name39">
                    <dgm:alg type="hierChild">
                      <dgm:param type="linDir" val="fromT"/>
                      <dgm:param type="chAlign" val="r"/>
                      <dgm:param type="secLinDir" val="fromR"/>
                      <dgm:param type="secChAlign" val="t"/>
                    </dgm:alg>
                  </dgm:else>
                </dgm:choose>
              </dgm:if>
              <dgm:else name="Name40">
                <dgm:choose name="Name41">
                  <dgm:if name="Name42" func="var" arg="dir" op="equ" val="norm">
                    <dgm:alg type="hierChild">
                      <dgm:param type="linDir" val="fromT"/>
                      <dgm:param type="chAlign" val="l"/>
                    </dgm:alg>
                  </dgm:if>
                  <dgm:else name="Name43">
                    <dgm:alg type="hierChild">
                      <dgm:param type="linDir" val="fromT"/>
                      <dgm:param type="chAlign" val="r"/>
                    </dgm:alg>
                  </dgm:else>
                </dgm:choose>
              </dgm:else>
            </dgm:choose>
            <dgm:shape xmlns:r="http://schemas.openxmlformats.org/officeDocument/2006/relationships" r:blip="">
              <dgm:adjLst/>
            </dgm:shape>
            <dgm:presOf/>
            <dgm:constrLst/>
            <dgm:ruleLst/>
            <dgm:forEach name="rep2a" axis="ch" ptType="nonAsst">
              <dgm:forEach name="Name44" axis="precedSib" ptType="parTrans" st="-1" cnt="1">
                <dgm:choose name="Name45">
                  <dgm:if name="Name46" func="var" arg="hierBranch" op="equ" val="hang">
                    <dgm:layoutNode name="Name47">
                      <dgm:choose name="Name48">
                        <dgm:if name="Name49" func="var" arg="dir" op="equ" val="norm">
                          <dgm:alg type="conn">
                            <dgm:param type="dim" val="1D"/>
                            <dgm:param type="endSty" val="noArr"/>
                            <dgm:param type="connRout" val="bend"/>
                            <dgm:param type="begPts" val="midR"/>
                            <dgm:param type="endPts" val="bCtr tCtr"/>
                          </dgm:alg>
                        </dgm:if>
                        <dgm:else name="Name50">
                          <dgm:alg type="conn">
                            <dgm:param type="dim" val="1D"/>
                            <dgm:param type="endSty" val="noArr"/>
                            <dgm:param type="connRout" val="bend"/>
                            <dgm:param type="begPts" val="midL"/>
                            <dgm:param type="endPts" val="bCtr tCtr"/>
                          </dgm:alg>
                        </dgm:else>
                      </dgm:choose>
                      <dgm:shape xmlns:r="http://schemas.openxmlformats.org/officeDocument/2006/relationships" type="conn" r:blip="" zOrderOff="-99999">
                        <dgm:adjLst/>
                      </dgm:shape>
                      <dgm:presOf axis="self"/>
                      <dgm:constrLst>
                        <dgm:constr type="begPad"/>
                        <dgm:constr type="endPad"/>
                      </dgm:constrLst>
                      <dgm:ruleLst/>
                    </dgm:layoutNode>
                  </dgm:if>
                  <dgm:if name="Name51" func="var" arg="hierBranch" op="equ" val="l">
                    <dgm:layoutNode name="Name52">
                      <dgm:choose name="Name53">
                        <dgm:if name="Name54" func="var" arg="dir" op="equ" val="norm">
                          <dgm:alg type="conn">
                            <dgm:param type="dim" val="1D"/>
                            <dgm:param type="endSty" val="noArr"/>
                            <dgm:param type="connRout" val="bend"/>
                            <dgm:param type="begPts" val="midR"/>
                            <dgm:param type="endPts" val="tCtr"/>
                          </dgm:alg>
                        </dgm:if>
                        <dgm:else name="Name55">
                          <dgm:alg type="conn">
                            <dgm:param type="dim" val="1D"/>
                            <dgm:param type="endSty" val="noArr"/>
                            <dgm:param type="connRout" val="bend"/>
                            <dgm:param type="begPts" val="midL"/>
                            <dgm:param type="endPts" val="tCtr"/>
                          </dgm:alg>
                        </dgm:else>
                      </dgm:choose>
                      <dgm:shape xmlns:r="http://schemas.openxmlformats.org/officeDocument/2006/relationships" type="conn" r:blip="" zOrderOff="-99999">
                        <dgm:adjLst/>
                      </dgm:shape>
                      <dgm:presOf axis="self"/>
                      <dgm:constrLst>
                        <dgm:constr type="begPad"/>
                        <dgm:constr type="endPad"/>
                      </dgm:constrLst>
                      <dgm:ruleLst/>
                    </dgm:layoutNode>
                  </dgm:if>
                  <dgm:if name="Name56" func="var" arg="hierBranch" op="equ" val="r">
                    <dgm:layoutNode name="Name57">
                      <dgm:choose name="Name58">
                        <dgm:if name="Name59" func="var" arg="dir" op="equ" val="norm">
                          <dgm:alg type="conn">
                            <dgm:param type="dim" val="1D"/>
                            <dgm:param type="endSty" val="noArr"/>
                            <dgm:param type="connRout" val="bend"/>
                            <dgm:param type="begPts" val="midR"/>
                            <dgm:param type="endPts" val="bCtr"/>
                          </dgm:alg>
                        </dgm:if>
                        <dgm:else name="Name60">
                          <dgm:alg type="conn">
                            <dgm:param type="dim" val="1D"/>
                            <dgm:param type="endSty" val="noArr"/>
                            <dgm:param type="connRout" val="bend"/>
                            <dgm:param type="begPts" val="midL"/>
                            <dgm:param type="endPts" val="bCtr"/>
                          </dgm:alg>
                        </dgm:else>
                      </dgm:choose>
                      <dgm:shape xmlns:r="http://schemas.openxmlformats.org/officeDocument/2006/relationships" type="conn" r:blip="" zOrderOff="-99999">
                        <dgm:adjLst/>
                      </dgm:shape>
                      <dgm:presOf axis="self"/>
                      <dgm:constrLst>
                        <dgm:constr type="begPad"/>
                        <dgm:constr type="endPad"/>
                      </dgm:constrLst>
                      <dgm:ruleLst/>
                    </dgm:layoutNode>
                  </dgm:if>
                  <dgm:else name="Name61">
                    <dgm:choose name="Name62">
                      <dgm:if name="Name63" func="var" arg="dir" op="equ" val="norm">
                        <dgm:layoutNode name="Name64">
                          <dgm:alg type="conn">
                            <dgm:param type="dim" val="1D"/>
                            <dgm:param type="endSty" val="noArr"/>
                            <dgm:param type="connRout" val="bend"/>
                            <dgm:param type="begPts" val="midR"/>
                            <dgm:param type="endPts" val="midL"/>
                            <dgm:param type="bendPt" val="end"/>
                          </dgm:alg>
                          <dgm:shape xmlns:r="http://schemas.openxmlformats.org/officeDocument/2006/relationships" type="conn" r:blip="" zOrderOff="-99999">
                            <dgm:adjLst/>
                          </dgm:shape>
                          <dgm:presOf axis="self"/>
                          <dgm:constrLst>
                            <dgm:constr type="begPad"/>
                            <dgm:constr type="endPad"/>
                          </dgm:constrLst>
                          <dgm:ruleLst/>
                        </dgm:layoutNode>
                      </dgm:if>
                      <dgm:else name="Name65">
                        <dgm:layoutNode name="Name66">
                          <dgm:alg type="conn">
                            <dgm:param type="dim" val="1D"/>
                            <dgm:param type="endSty" val="noArr"/>
                            <dgm:param type="connRout" val="bend"/>
                            <dgm:param type="begPts" val="midL"/>
                            <dgm:param type="endPts" val="midR"/>
                            <dgm:param type="bendPt" val="end"/>
                          </dgm:alg>
                          <dgm:shape xmlns:r="http://schemas.openxmlformats.org/officeDocument/2006/relationships" type="conn" r:blip="" zOrderOff="-99999">
                            <dgm:adjLst/>
                          </dgm:shape>
                          <dgm:presOf axis="self"/>
                          <dgm:constrLst>
                            <dgm:constr type="begPad"/>
                            <dgm:constr type="endPad"/>
                          </dgm:constrLst>
                          <dgm:ruleLst/>
                        </dgm:layoutNode>
                      </dgm:else>
                    </dgm:choose>
                  </dgm:else>
                </dgm:choose>
              </dgm:forEach>
              <dgm:layoutNode name="hierRoot2">
                <dgm:varLst>
                  <dgm:hierBranch val="init"/>
                </dgm:varLst>
                <dgm:choose name="Name67">
                  <dgm:if name="Name68" func="var" arg="hierBranch" op="equ" val="l">
                    <dgm:choose name="Name69">
                      <dgm:if name="Name70" func="var" arg="dir" op="equ" val="norm">
                        <dgm:alg type="hierRoot">
                          <dgm:param type="hierAlign" val="lT"/>
                        </dgm:alg>
                        <dgm:constrLst>
                          <dgm:constr type="alignOff" val="0.75"/>
                        </dgm:constrLst>
                      </dgm:if>
                      <dgm:else name="Name71">
                        <dgm:alg type="hierRoot">
                          <dgm:param type="hierAlign" val="rT"/>
                        </dgm:alg>
                        <dgm:constrLst>
                          <dgm:constr type="alignOff" val="0.75"/>
                        </dgm:constrLst>
                      </dgm:else>
                    </dgm:choose>
                  </dgm:if>
                  <dgm:if name="Name72" func="var" arg="hierBranch" op="equ" val="r">
                    <dgm:choose name="Name73">
                      <dgm:if name="Name74" func="var" arg="dir" op="equ" val="norm">
                        <dgm:alg type="hierRoot">
                          <dgm:param type="hierAlign" val="lB"/>
                        </dgm:alg>
                        <dgm:constrLst>
                          <dgm:constr type="alignOff" val="0.75"/>
                        </dgm:constrLst>
                      </dgm:if>
                      <dgm:else name="Name75">
                        <dgm:alg type="hierRoot">
                          <dgm:param type="hierAlign" val="rB"/>
                        </dgm:alg>
                        <dgm:constrLst>
                          <dgm:constr type="alignOff" val="0.75"/>
                        </dgm:constrLst>
                      </dgm:else>
                    </dgm:choose>
                  </dgm:if>
                  <dgm:if name="Name76" func="var" arg="hierBranch" op="equ" val="hang">
                    <dgm:choose name="Name77">
                      <dgm:if name="Name78" func="var" arg="dir" op="equ" val="norm">
                        <dgm:alg type="hierRoot">
                          <dgm:param type="hierAlign" val="lCtrCh"/>
                        </dgm:alg>
                        <dgm:constrLst>
                          <dgm:constr type="alignOff" val="0.65"/>
                        </dgm:constrLst>
                      </dgm:if>
                      <dgm:else name="Name79">
                        <dgm:alg type="hierRoot">
                          <dgm:param type="hierAlign" val="rCtrCh"/>
                        </dgm:alg>
                        <dgm:constrLst>
                          <dgm:constr type="alignOff" val="0.65"/>
                        </dgm:constrLst>
                      </dgm:else>
                    </dgm:choose>
                  </dgm:if>
                  <dgm:else name="Name80">
                    <dgm:choose name="Name81">
                      <dgm:if name="Name82" func="var" arg="dir" op="equ" val="norm">
                        <dgm:alg type="hierRoot">
                          <dgm:param type="hierAlign" val="lCtrCh"/>
                        </dgm:alg>
                        <dgm:constrLst>
                          <dgm:constr type="alignOff"/>
                          <dgm:constr type="bendDist" for="des" ptType="parTrans" refType="sp" fact="0.5"/>
                        </dgm:constrLst>
                      </dgm:if>
                      <dgm:else name="Name83">
                        <dgm:alg type="hierRoot">
                          <dgm:param type="hierAlign" val="rCtrCh"/>
                        </dgm:alg>
                        <dgm:constrLst>
                          <dgm:constr type="alignOff"/>
                          <dgm:constr type="bendDist" for="des" ptType="parTrans" refType="sp" fact="0.5"/>
                        </dgm:constrLst>
                      </dgm:else>
                    </dgm:choose>
                  </dgm:else>
                </dgm:choose>
                <dgm:shape xmlns:r="http://schemas.openxmlformats.org/officeDocument/2006/relationships" r:blip="">
                  <dgm:adjLst/>
                </dgm:shape>
                <dgm:presOf/>
                <dgm:ruleLst/>
                <dgm:layoutNode name="rootComposite">
                  <dgm:alg type="composite"/>
                  <dgm:shape xmlns:r="http://schemas.openxmlformats.org/officeDocument/2006/relationships" r:blip="">
                    <dgm:adjLst/>
                  </dgm:shape>
                  <dgm:presOf axis="self" ptType="node" cnt="1"/>
                  <dgm:choose name="Name84">
                    <dgm:if name="Name85" func="var" arg="hierBranch" op="equ" val="init">
                      <dgm:constrLst>
                        <dgm:constr type="l" for="ch" forName="rootText"/>
                        <dgm:constr type="t" for="ch" forName="rootText"/>
                        <dgm:constr type="w" for="ch" forName="rootText" refType="w"/>
                        <dgm:constr type="h" for="ch" forName="rootText" refType="h"/>
                        <dgm:constr type="l" for="ch" forName="rootConnector"/>
                        <dgm:constr type="t" for="ch" forName="rootConnector"/>
                        <dgm:constr type="w" for="ch" forName="rootConnector" refType="w" refFor="ch" refForName="rootText" fact="0.2"/>
                        <dgm:constr type="h" for="ch" forName="rootConnector" refType="h" refFor="ch" refForName="rootText"/>
                      </dgm:constrLst>
                    </dgm:if>
                    <dgm:if name="Name86" func="var" arg="hierBranch" op="equ" val="l">
                      <dgm:constrLst>
                        <dgm:constr type="l" for="ch" forName="rootText"/>
                        <dgm:constr type="t" for="ch" forName="rootText"/>
                        <dgm:constr type="w" for="ch" forName="rootText" refType="w"/>
                        <dgm:constr type="h" for="ch" forName="rootText" refType="h"/>
                        <dgm:constr type="r" for="ch" forName="rootConnector" refType="w"/>
                        <dgm:constr type="t" for="ch" forName="rootConnector"/>
                        <dgm:constr type="w" for="ch" forName="rootConnector" refType="w" refFor="ch" refForName="rootText" fact="0.2"/>
                        <dgm:constr type="h" for="ch" forName="rootConnector" refType="h" refFor="ch" refForName="rootText"/>
                      </dgm:constrLst>
                    </dgm:if>
                    <dgm:if name="Name87" func="var" arg="hierBranch" op="equ" val="r">
                      <dgm:constrLst>
                        <dgm:constr type="l" for="ch" forName="rootText"/>
                        <dgm:constr type="t" for="ch" forName="rootText"/>
                        <dgm:constr type="w" for="ch" forName="rootText" refType="w"/>
                        <dgm:constr type="h" for="ch" forName="rootText" refType="h"/>
                        <dgm:constr type="l" for="ch" forName="rootConnector"/>
                        <dgm:constr type="t" for="ch" forName="rootConnector"/>
                        <dgm:constr type="w" for="ch" forName="rootConnector" refType="w" refFor="ch" refForName="rootText" fact="0.2"/>
                        <dgm:constr type="h" for="ch" forName="rootConnector" refType="h" refFor="ch" refForName="rootText"/>
                      </dgm:constrLst>
                    </dgm:if>
                    <dgm:else name="Name88">
                      <dgm:constrLst>
                        <dgm:constr type="l" for="ch" forName="rootText"/>
                        <dgm:constr type="t" for="ch" forName="rootText"/>
                        <dgm:constr type="w" for="ch" forName="rootText" refType="w"/>
                        <dgm:constr type="h" for="ch" forName="rootText" refType="h"/>
                        <dgm:constr type="r" for="ch" forName="rootConnector" refType="w"/>
                        <dgm:constr type="t" for="ch" forName="rootConnector"/>
                        <dgm:constr type="w" for="ch" forName="rootConnector" refType="w" refFor="ch" refForName="rootText" fact="0.2"/>
                        <dgm:constr type="h" for="ch" forName="rootConnector" refType="h" refFor="ch" refForName="rootText"/>
                      </dgm:constrLst>
                    </dgm:else>
                  </dgm:choose>
                  <dgm:ruleLst/>
                  <dgm:layoutNode name="rootText">
                    <dgm:varLst>
                      <dgm:chPref val="3"/>
                    </dgm:varLst>
                    <dgm:alg type="tx"/>
                    <dgm:shape xmlns:r="http://schemas.openxmlformats.org/officeDocument/2006/relationships" type="rect" r:blip="">
                      <dgm:adjLst/>
                    </dgm:shape>
                    <dgm:presOf axis="self" ptType="node" cnt="1"/>
                    <dgm:constrLst>
                      <dgm:constr type="primFontSz" val="65"/>
                      <dgm:constr type="lMarg" refType="primFontSz" fact="0.05"/>
                      <dgm:constr type="rMarg" refType="primFontSz" fact="0.05"/>
                      <dgm:constr type="tMarg" refType="primFontSz" fact="0.05"/>
                      <dgm:constr type="bMarg" refType="primFontSz" fact="0.05"/>
                    </dgm:constrLst>
                    <dgm:ruleLst>
                      <dgm:rule type="primFontSz" val="5" fact="NaN" max="NaN"/>
                    </dgm:ruleLst>
                  </dgm:layoutNode>
                  <dgm:layoutNode name="rootConnector" moveWith="rootText">
                    <dgm:alg type="sp"/>
                    <dgm:shape xmlns:r="http://schemas.openxmlformats.org/officeDocument/2006/relationships" type="rect" r:blip="" hideGeom="1">
                      <dgm:adjLst/>
                    </dgm:shape>
                    <dgm:presOf axis="self" ptType="node" cnt="1"/>
                    <dgm:constrLst/>
                    <dgm:ruleLst/>
                  </dgm:layoutNode>
                </dgm:layoutNode>
                <dgm:layoutNode name="hierChild4">
                  <dgm:choose name="Name89">
                    <dgm:if name="Name90" func="var" arg="hierBranch" op="equ" val="l">
                      <dgm:choose name="Name91">
                        <dgm:if name="Name92" func="var" arg="dir" op="equ" val="norm">
                          <dgm:alg type="hierChild">
                            <dgm:param type="linDir" val="fromL"/>
                            <dgm:param type="chAlign" val="t"/>
                          </dgm:alg>
                        </dgm:if>
                        <dgm:else name="Name93">
                          <dgm:alg type="hierChild">
                            <dgm:param type="linDir" val="fromR"/>
                            <dgm:param type="chAlign" val="t"/>
                          </dgm:alg>
                        </dgm:else>
                      </dgm:choose>
                    </dgm:if>
                    <dgm:if name="Name94" func="var" arg="hierBranch" op="equ" val="r">
                      <dgm:choose name="Name95">
                        <dgm:if name="Name96" func="var" arg="dir" op="equ" val="norm">
                          <dgm:alg type="hierChild">
                            <dgm:param type="linDir" val="fromL"/>
                            <dgm:param type="chAlign" val="b"/>
                          </dgm:alg>
                        </dgm:if>
                        <dgm:else name="Name97">
                          <dgm:alg type="hierChild">
                            <dgm:param type="linDir" val="fromR"/>
                            <dgm:param type="chAlign" val="b"/>
                          </dgm:alg>
                        </dgm:else>
                      </dgm:choose>
                    </dgm:if>
                    <dgm:if name="Name98" func="var" arg="hierBranch" op="equ" val="hang">
                      <dgm:choose name="Name99">
                        <dgm:if name="Name100" func="var" arg="dir" op="equ" val="norm">
                          <dgm:alg type="hierChild">
                            <dgm:param type="linDir" val="fromT"/>
                            <dgm:param type="chAlign" val="l"/>
                            <dgm:param type="secLinDir" val="fromL"/>
                            <dgm:param type="secChAlign" val="t"/>
                          </dgm:alg>
                        </dgm:if>
                        <dgm:else name="Name101">
                          <dgm:alg type="hierChild">
                            <dgm:param type="linDir" val="fromT"/>
                            <dgm:param type="chAlign" val="r"/>
                            <dgm:param type="secLinDir" val="fromR"/>
                            <dgm:param type="secChAlign" val="t"/>
                          </dgm:alg>
                        </dgm:else>
                      </dgm:choose>
                    </dgm:if>
                    <dgm:else name="Name102">
                      <dgm:choose name="Name103">
                        <dgm:if name="Name104" func="var" arg="dir" op="equ" val="norm">
                          <dgm:alg type="hierChild">
                            <dgm:param type="linDir" val="fromT"/>
                            <dgm:param type="chAlign" val="l"/>
                          </dgm:alg>
                        </dgm:if>
                        <dgm:else name="Name105">
                          <dgm:alg type="hierChild">
                            <dgm:param type="linDir" val="fromT"/>
                            <dgm:param type="chAlign" val="r"/>
                          </dgm:alg>
                        </dgm:else>
                      </dgm:choose>
                    </dgm:else>
                  </dgm:choose>
                  <dgm:shape xmlns:r="http://schemas.openxmlformats.org/officeDocument/2006/relationships" r:blip="">
                    <dgm:adjLst/>
                  </dgm:shape>
                  <dgm:presOf/>
                  <dgm:constrLst/>
                  <dgm:ruleLst/>
                  <dgm:forEach name="Name106" ref="rep2a"/>
                </dgm:layoutNode>
                <dgm:layoutNode name="hierChild5">
                  <dgm:choose name="Name107">
                    <dgm:if name="Name108" func="var" arg="dir" op="equ" val="norm">
                      <dgm:alg type="hierChild">
                        <dgm:param type="linDir" val="fromT"/>
                        <dgm:param type="chAlign" val="l"/>
                        <dgm:param type="secLinDir" val="fromL"/>
                        <dgm:param type="secChAlign" val="t"/>
                      </dgm:alg>
                    </dgm:if>
                    <dgm:else name="Name109">
                      <dgm:alg type="hierChild">
                        <dgm:param type="linDir" val="fromT"/>
                        <dgm:param type="chAlign" val="r"/>
                        <dgm:param type="secLinDir" val="fromR"/>
                        <dgm:param type="secChAlign" val="t"/>
                      </dgm:alg>
                    </dgm:else>
                  </dgm:choose>
                  <dgm:shape xmlns:r="http://schemas.openxmlformats.org/officeDocument/2006/relationships" r:blip="">
                    <dgm:adjLst/>
                  </dgm:shape>
                  <dgm:presOf/>
                  <dgm:constrLst/>
                  <dgm:ruleLst/>
                  <dgm:forEach name="Name110" ref="rep2b"/>
                </dgm:layoutNode>
              </dgm:layoutNode>
            </dgm:forEach>
          </dgm:layoutNode>
          <dgm:layoutNode name="hierChild3">
            <dgm:choose name="Name111">
              <dgm:if name="Name112" func="var" arg="dir" op="equ" val="norm">
                <dgm:alg type="hierChild">
                  <dgm:param type="linDir" val="fromT"/>
                  <dgm:param type="chAlign" val="l"/>
                  <dgm:param type="secLinDir" val="fromL"/>
                  <dgm:param type="secChAlign" val="t"/>
                </dgm:alg>
              </dgm:if>
              <dgm:else name="Name113">
                <dgm:alg type="hierChild">
                  <dgm:param type="linDir" val="fromT"/>
                  <dgm:param type="chAlign" val="r"/>
                  <dgm:param type="secLinDir" val="fromR"/>
                  <dgm:param type="secChAlign" val="t"/>
                </dgm:alg>
              </dgm:else>
            </dgm:choose>
            <dgm:shape xmlns:r="http://schemas.openxmlformats.org/officeDocument/2006/relationships" r:blip="">
              <dgm:adjLst/>
            </dgm:shape>
            <dgm:presOf/>
            <dgm:constrLst/>
            <dgm:ruleLst/>
            <dgm:forEach name="rep2b" axis="ch" ptType="asst">
              <dgm:forEach name="Name114" axis="precedSib" ptType="parTrans" st="-1" cnt="1">
                <dgm:layoutNode name="Name115">
                  <dgm:choose name="Name116">
                    <dgm:if name="Name117" func="var" arg="dir" op="equ" val="norm">
                      <dgm:alg type="conn">
                        <dgm:param type="dim" val="1D"/>
                        <dgm:param type="endSty" val="noArr"/>
                        <dgm:param type="connRout" val="bend"/>
                        <dgm:param type="begPts" val="midR"/>
                        <dgm:param type="endPts" val="bCtr tCtr"/>
                      </dgm:alg>
                    </dgm:if>
                    <dgm:else name="Name118">
                      <dgm:alg type="conn">
                        <dgm:param type="dim" val="1D"/>
                        <dgm:param type="endSty" val="noArr"/>
                        <dgm:param type="connRout" val="bend"/>
                        <dgm:param type="begPts" val="midL"/>
                        <dgm:param type="endPts" val="bCtr tCtr"/>
                      </dgm:alg>
                    </dgm:else>
                  </dgm:choose>
                  <dgm:shape xmlns:r="http://schemas.openxmlformats.org/officeDocument/2006/relationships" type="conn" r:blip="" zOrderOff="-99999">
                    <dgm:adjLst/>
                  </dgm:shape>
                  <dgm:presOf axis="self"/>
                  <dgm:constrLst>
                    <dgm:constr type="begPad"/>
                    <dgm:constr type="endPad"/>
                  </dgm:constrLst>
                  <dgm:ruleLst/>
                </dgm:layoutNode>
              </dgm:forEach>
              <dgm:layoutNode name="hierRoot3">
                <dgm:varLst>
                  <dgm:hierBranch val="init"/>
                </dgm:varLst>
                <dgm:choose name="Name119">
                  <dgm:if name="Name120" func="var" arg="hierBranch" op="equ" val="l">
                    <dgm:choose name="Name121">
                      <dgm:if name="Name122" func="var" arg="dir" op="equ" val="norm">
                        <dgm:alg type="hierRoot">
                          <dgm:param type="hierAlign" val="lT"/>
                        </dgm:alg>
                        <dgm:constrLst>
                          <dgm:constr type="alignOff" val="0.75"/>
                        </dgm:constrLst>
                      </dgm:if>
                      <dgm:else name="Name123">
                        <dgm:alg type="hierRoot">
                          <dgm:param type="hierAlign" val="rT"/>
                        </dgm:alg>
                        <dgm:constrLst>
                          <dgm:constr type="alignOff" val="0.75"/>
                        </dgm:constrLst>
                      </dgm:else>
                    </dgm:choose>
                  </dgm:if>
                  <dgm:if name="Name124" func="var" arg="hierBranch" op="equ" val="r">
                    <dgm:choose name="Name125">
                      <dgm:if name="Name126" func="var" arg="dir" op="equ" val="norm">
                        <dgm:alg type="hierRoot">
                          <dgm:param type="hierAlign" val="lB"/>
                        </dgm:alg>
                        <dgm:constrLst>
                          <dgm:constr type="alignOff" val="0.75"/>
                        </dgm:constrLst>
                      </dgm:if>
                      <dgm:else name="Name127">
                        <dgm:alg type="hierRoot">
                          <dgm:param type="hierAlign" val="rB"/>
                        </dgm:alg>
                        <dgm:constrLst>
                          <dgm:constr type="alignOff" val="0.75"/>
                        </dgm:constrLst>
                      </dgm:else>
                    </dgm:choose>
                  </dgm:if>
                  <dgm:if name="Name128" func="var" arg="hierBranch" op="equ" val="hang">
                    <dgm:choose name="Name129">
                      <dgm:if name="Name130" func="var" arg="dir" op="equ" val="norm">
                        <dgm:alg type="hierRoot">
                          <dgm:param type="hierAlign" val="lCtrCh"/>
                        </dgm:alg>
                        <dgm:constrLst>
                          <dgm:constr type="alignOff" val="0.65"/>
                        </dgm:constrLst>
                      </dgm:if>
                      <dgm:else name="Name131">
                        <dgm:alg type="hierRoot">
                          <dgm:param type="hierAlign" val="rCtrCh"/>
                        </dgm:alg>
                        <dgm:constrLst>
                          <dgm:constr type="alignOff" val="0.65"/>
                        </dgm:constrLst>
                      </dgm:else>
                    </dgm:choose>
                  </dgm:if>
                  <dgm:else name="Name132">
                    <dgm:choose name="Name133">
                      <dgm:if name="Name134" func="var" arg="dir" op="equ" val="norm">
                        <dgm:alg type="hierRoot">
                          <dgm:param type="hierAlign" val="lCtrCh"/>
                        </dgm:alg>
                        <dgm:constrLst>
                          <dgm:constr type="alignOff"/>
                          <dgm:constr type="bendDist" for="des" ptType="parTrans" refType="sp" fact="0.5"/>
                        </dgm:constrLst>
                      </dgm:if>
                      <dgm:else name="Name135">
                        <dgm:alg type="hierRoot">
                          <dgm:param type="hierAlign" val="rCtrCh"/>
                        </dgm:alg>
                        <dgm:constrLst>
                          <dgm:constr type="alignOff"/>
                          <dgm:constr type="bendDist" for="des" ptType="parTrans" refType="sp" fact="0.5"/>
                        </dgm:constrLst>
                      </dgm:else>
                    </dgm:choose>
                  </dgm:else>
                </dgm:choose>
                <dgm:shape xmlns:r="http://schemas.openxmlformats.org/officeDocument/2006/relationships" r:blip="">
                  <dgm:adjLst/>
                </dgm:shape>
                <dgm:presOf/>
                <dgm:ruleLst/>
                <dgm:layoutNode name="rootComposite3">
                  <dgm:alg type="composite"/>
                  <dgm:shape xmlns:r="http://schemas.openxmlformats.org/officeDocument/2006/relationships" r:blip="">
                    <dgm:adjLst/>
                  </dgm:shape>
                  <dgm:presOf axis="self" ptType="node" cnt="1"/>
                  <dgm:choose name="Name136">
                    <dgm:if name="Name137" func="var" arg="hierBranch" op="equ" val="init">
                      <dgm:constrLst>
                        <dgm:constr type="l" for="ch" forName="rootText3"/>
                        <dgm:constr type="t" for="ch" forName="rootText3"/>
                        <dgm:constr type="w" for="ch" forName="rootText3" refType="w"/>
                        <dgm:constr type="h" for="ch" forName="rootText3" refType="h"/>
                        <dgm:constr type="l" for="ch" forName="rootConnector3"/>
                        <dgm:constr type="t" for="ch" forName="rootConnector3"/>
                        <dgm:constr type="w" for="ch" forName="rootConnector3" refType="w" refFor="ch" refForName="rootText3" fact="0.2"/>
                        <dgm:constr type="h" for="ch" forName="rootConnector3" refType="h" refFor="ch" refForName="rootText3"/>
                      </dgm:constrLst>
                    </dgm:if>
                    <dgm:if name="Name138" func="var" arg="hierBranch" op="equ" val="l">
                      <dgm:constrLst>
                        <dgm:constr type="l" for="ch" forName="rootText3"/>
                        <dgm:constr type="t" for="ch" forName="rootText3"/>
                        <dgm:constr type="w" for="ch" forName="rootText3" refType="w"/>
                        <dgm:constr type="h" for="ch" forName="rootText3" refType="h"/>
                        <dgm:constr type="r" for="ch" forName="rootConnector3" refType="w"/>
                        <dgm:constr type="t" for="ch" forName="rootConnector3"/>
                        <dgm:constr type="w" for="ch" forName="rootConnector3" refType="w" refFor="ch" refForName="rootText3" fact="0.2"/>
                        <dgm:constr type="h" for="ch" forName="rootConnector3" refType="h" refFor="ch" refForName="rootText3"/>
                      </dgm:constrLst>
                    </dgm:if>
                    <dgm:if name="Name139" func="var" arg="hierBranch" op="equ" val="r">
                      <dgm:constrLst>
                        <dgm:constr type="l" for="ch" forName="rootText3"/>
                        <dgm:constr type="t" for="ch" forName="rootText3"/>
                        <dgm:constr type="w" for="ch" forName="rootText3" refType="w"/>
                        <dgm:constr type="h" for="ch" forName="rootText3" refType="h"/>
                        <dgm:constr type="l" for="ch" forName="rootConnector3"/>
                        <dgm:constr type="t" for="ch" forName="rootConnector3"/>
                        <dgm:constr type="w" for="ch" forName="rootConnector3" refType="w" refFor="ch" refForName="rootText3" fact="0.2"/>
                        <dgm:constr type="h" for="ch" forName="rootConnector3" refType="h" refFor="ch" refForName="rootText3"/>
                      </dgm:constrLst>
                    </dgm:if>
                    <dgm:else name="Name140">
                      <dgm:constrLst>
                        <dgm:constr type="l" for="ch" forName="rootText3"/>
                        <dgm:constr type="t" for="ch" forName="rootText3"/>
                        <dgm:constr type="w" for="ch" forName="rootText3" refType="w"/>
                        <dgm:constr type="h" for="ch" forName="rootText3" refType="h"/>
                        <dgm:constr type="r" for="ch" forName="rootConnector3" refType="w"/>
                        <dgm:constr type="t" for="ch" forName="rootConnector3"/>
                        <dgm:constr type="w" for="ch" forName="rootConnector3" refType="w" refFor="ch" refForName="rootText3" fact="0.2"/>
                        <dgm:constr type="h" for="ch" forName="rootConnector3" refType="h" refFor="ch" refForName="rootText3"/>
                      </dgm:constrLst>
                    </dgm:else>
                  </dgm:choose>
                  <dgm:ruleLst/>
                  <dgm:layoutNode name="rootText3">
                    <dgm:varLst>
                      <dgm:chPref val="3"/>
                    </dgm:varLst>
                    <dgm:alg type="tx"/>
                    <dgm:shape xmlns:r="http://schemas.openxmlformats.org/officeDocument/2006/relationships" type="rect" r:blip="">
                      <dgm:adjLst/>
                    </dgm:shape>
                    <dgm:presOf axis="self" ptType="node" cnt="1"/>
                    <dgm:constrLst>
                      <dgm:constr type="primFontSz" val="65"/>
                      <dgm:constr type="lMarg" refType="primFontSz" fact="0.05"/>
                      <dgm:constr type="rMarg" refType="primFontSz" fact="0.05"/>
                      <dgm:constr type="tMarg" refType="primFontSz" fact="0.05"/>
                      <dgm:constr type="bMarg" refType="primFontSz" fact="0.05"/>
                    </dgm:constrLst>
                    <dgm:ruleLst>
                      <dgm:rule type="primFontSz" val="5" fact="NaN" max="NaN"/>
                    </dgm:ruleLst>
                  </dgm:layoutNode>
                  <dgm:layoutNode name="rootConnector3" moveWith="rootText1">
                    <dgm:alg type="sp"/>
                    <dgm:shape xmlns:r="http://schemas.openxmlformats.org/officeDocument/2006/relationships" type="rect" r:blip="" hideGeom="1">
                      <dgm:adjLst/>
                    </dgm:shape>
                    <dgm:presOf axis="self" ptType="node" cnt="1"/>
                    <dgm:constrLst/>
                    <dgm:ruleLst/>
                  </dgm:layoutNode>
                </dgm:layoutNode>
                <dgm:layoutNode name="hierChild6">
                  <dgm:choose name="Name141">
                    <dgm:if name="Name142" func="var" arg="hierBranch" op="equ" val="l">
                      <dgm:choose name="Name143">
                        <dgm:if name="Name144" func="var" arg="dir" op="equ" val="norm">
                          <dgm:alg type="hierChild">
                            <dgm:param type="linDir" val="fromL"/>
                            <dgm:param type="chAlign" val="t"/>
                          </dgm:alg>
                        </dgm:if>
                        <dgm:else name="Name145">
                          <dgm:alg type="hierChild">
                            <dgm:param type="linDir" val="fromR"/>
                            <dgm:param type="chAlign" val="t"/>
                          </dgm:alg>
                        </dgm:else>
                      </dgm:choose>
                    </dgm:if>
                    <dgm:if name="Name146" func="var" arg="hierBranch" op="equ" val="r">
                      <dgm:choose name="Name147">
                        <dgm:if name="Name148" func="var" arg="dir" op="equ" val="norm">
                          <dgm:alg type="hierChild">
                            <dgm:param type="linDir" val="fromL"/>
                            <dgm:param type="chAlign" val="b"/>
                          </dgm:alg>
                        </dgm:if>
                        <dgm:else name="Name149">
                          <dgm:alg type="hierChild">
                            <dgm:param type="linDir" val="fromR"/>
                            <dgm:param type="chAlign" val="b"/>
                          </dgm:alg>
                        </dgm:else>
                      </dgm:choose>
                    </dgm:if>
                    <dgm:if name="Name150" func="var" arg="hierBranch" op="equ" val="hang">
                      <dgm:choose name="Name151">
                        <dgm:if name="Name152" func="var" arg="dir" op="equ" val="norm">
                          <dgm:alg type="hierChild">
                            <dgm:param type="linDir" val="fromT"/>
                            <dgm:param type="chAlign" val="l"/>
                            <dgm:param type="secLinDir" val="fromL"/>
                            <dgm:param type="secChAlign" val="t"/>
                          </dgm:alg>
                        </dgm:if>
                        <dgm:else name="Name153">
                          <dgm:alg type="hierChild">
                            <dgm:param type="linDir" val="fromT"/>
                            <dgm:param type="chAlign" val="r"/>
                            <dgm:param type="secLinDir" val="fromR"/>
                            <dgm:param type="secChAlign" val="t"/>
                          </dgm:alg>
                        </dgm:else>
                      </dgm:choose>
                    </dgm:if>
                    <dgm:else name="Name154">
                      <dgm:choose name="Name155">
                        <dgm:if name="Name156" func="var" arg="dir" op="equ" val="norm">
                          <dgm:alg type="hierChild">
                            <dgm:param type="linDir" val="fromT"/>
                            <dgm:param type="chAlign" val="l"/>
                          </dgm:alg>
                        </dgm:if>
                        <dgm:else name="Name157">
                          <dgm:alg type="hierChild">
                            <dgm:param type="linDir" val="fromT"/>
                            <dgm:param type="chAlign" val="r"/>
                          </dgm:alg>
                        </dgm:else>
                      </dgm:choose>
                    </dgm:else>
                  </dgm:choose>
                  <dgm:shape xmlns:r="http://schemas.openxmlformats.org/officeDocument/2006/relationships" r:blip="">
                    <dgm:adjLst/>
                  </dgm:shape>
                  <dgm:presOf/>
                  <dgm:constrLst/>
                  <dgm:ruleLst/>
                  <dgm:forEach name="Name158" ref="rep2a"/>
                </dgm:layoutNode>
                <dgm:layoutNode name="hierChild7">
                  <dgm:choose name="Name159">
                    <dgm:if name="Name160" func="var" arg="dir" op="equ" val="norm">
                      <dgm:alg type="hierChild">
                        <dgm:param type="linDir" val="fromT"/>
                        <dgm:param type="chAlign" val="l"/>
                        <dgm:param type="secLinDir" val="fromL"/>
                        <dgm:param type="secChAlign" val="t"/>
                      </dgm:alg>
                    </dgm:if>
                    <dgm:else name="Name161">
                      <dgm:alg type="hierChild">
                        <dgm:param type="linDir" val="fromT"/>
                        <dgm:param type="chAlign" val="r"/>
                        <dgm:param type="secLinDir" val="fromR"/>
                        <dgm:param type="secChAlign" val="t"/>
                      </dgm:alg>
                    </dgm:else>
                  </dgm:choose>
                  <dgm:shape xmlns:r="http://schemas.openxmlformats.org/officeDocument/2006/relationships" r:blip="">
                    <dgm:adjLst/>
                  </dgm:shape>
                  <dgm:presOf/>
                  <dgm:constrLst/>
                  <dgm:ruleLst/>
                  <dgm:forEach name="Name162" ref="rep2b"/>
                </dgm:layoutNode>
              </dgm:layoutNode>
            </dgm:forEach>
          </dgm:layoutNode>
        </dgm:layoutNode>
      </dgm:forEach>
    </dgm:forEach>
  </dgm:layoutNode>
</dgm:layoutDef>
</file>

<file path=ppt/diagrams/layout5.xml><?xml version="1.0" encoding="utf-8"?>
<dgm:layoutDef xmlns:dgm="http://schemas.openxmlformats.org/drawingml/2006/diagram" xmlns:a="http://schemas.openxmlformats.org/drawingml/2006/main" uniqueId="urn:microsoft.com/office/officeart/2008/layout/VerticalCurvedList#1">
  <dgm:title val=""/>
  <dgm:desc val=""/>
  <dgm:catLst>
    <dgm:cat type="list" pri="20000"/>
  </dgm:catLst>
  <dgm:sampData>
    <dgm:dataModel>
      <dgm:ptLst>
        <dgm:pt modelId="0" type="doc"/>
        <dgm:pt modelId="1">
          <dgm:prSet phldr="1"/>
        </dgm:pt>
        <dgm:pt modelId="2">
          <dgm:prSet phldr="1"/>
        </dgm:pt>
        <dgm:pt modelId="3">
          <dgm:prSet phldr="1"/>
        </dgm:pt>
      </dgm:ptLst>
      <dgm:cxnLst>
        <dgm:cxn modelId="4" srcId="0" destId="1" srcOrd="0" destOrd="0"/>
        <dgm:cxn modelId="5" srcId="0" destId="2" srcOrd="1" destOrd="0"/>
        <dgm:cxn modelId="6" srcId="0" destId="3" srcOrd="2" destOrd="0"/>
      </dgm:cxnLst>
      <dgm:bg/>
      <dgm:whole/>
    </dgm:dataModel>
  </dgm:sampData>
  <dgm:styleData>
    <dgm:dataModel>
      <dgm:ptLst>
        <dgm:pt modelId="0" type="doc"/>
        <dgm:pt modelId="1">
          <dgm:prSet phldr="1"/>
        </dgm:pt>
        <dgm:pt modelId="2">
          <dgm:prSet phldr="1"/>
        </dgm:pt>
      </dgm:ptLst>
      <dgm:cxnLst>
        <dgm:cxn modelId="3" srcId="0" destId="1" srcOrd="0" destOrd="0"/>
        <dgm:cxn modelId="4" srcId="0" destId="2" srcOrd="1" destOrd="0"/>
      </dgm:cxnLst>
      <dgm:bg/>
      <dgm:whole/>
    </dgm:dataModel>
  </dgm:styleData>
  <dgm:clrData>
    <dgm:dataModel>
      <dgm:ptLst>
        <dgm:pt modelId="0" type="doc"/>
        <dgm:pt modelId="1">
          <dgm:prSet phldr="1"/>
        </dgm:pt>
        <dgm:pt modelId="2">
          <dgm:prSet phldr="1"/>
        </dgm:pt>
        <dgm:pt modelId="3">
          <dgm:prSet phldr="1"/>
        </dgm:pt>
        <dgm:pt modelId="4">
          <dgm:prSet phldr="1"/>
        </dgm:pt>
      </dgm:ptLst>
      <dgm:cxnLst>
        <dgm:cxn modelId="5" srcId="0" destId="1" srcOrd="0" destOrd="0"/>
        <dgm:cxn modelId="6" srcId="0" destId="2" srcOrd="1" destOrd="0"/>
        <dgm:cxn modelId="7" srcId="0" destId="3" srcOrd="2" destOrd="0"/>
        <dgm:cxn modelId="8" srcId="0" destId="4" srcOrd="3" destOrd="0"/>
      </dgm:cxnLst>
      <dgm:bg/>
      <dgm:whole/>
    </dgm:dataModel>
  </dgm:clrData>
  <dgm:layoutNode name="Name0">
    <dgm:varLst>
      <dgm:chMax val="7"/>
      <dgm:chPref val="7"/>
      <dgm:dir/>
    </dgm:varLst>
    <dgm:alg type="composite"/>
    <dgm:shape xmlns:r="http://schemas.openxmlformats.org/officeDocument/2006/relationships" r:blip="">
      <dgm:adjLst/>
    </dgm:shape>
    <dgm:constrLst>
      <dgm:constr type="w" for="ch" refType="h" refFor="ch" op="gte" fact="0.8"/>
    </dgm:constrLst>
    <dgm:layoutNode name="Name1">
      <dgm:alg type="composite"/>
      <dgm:shape xmlns:r="http://schemas.openxmlformats.org/officeDocument/2006/relationships" r:blip="">
        <dgm:adjLst/>
      </dgm:shape>
      <dgm:choose name="Name2">
        <dgm:if name="Name3" func="var" arg="dir" op="equ" val="norm">
          <dgm:choose name="Name4">
            <dgm:if name="Name5" axis="ch" ptType="node" func="cnt" op="equ" val="1">
              <dgm:constrLst>
                <dgm:constr type="h" for="ch" forName="cycle" refType="h"/>
                <dgm:constr type="w" for="ch" forName="cycle" refType="h" refFor="ch" refForName="cycle" fact="0.26"/>
                <dgm:constr type="l" for="ch" forName="cycle"/>
                <dgm:constr type="ctrY" for="ch" forName="cycle" refType="h" fact="0.5"/>
                <dgm:constr type="diam" for="ch" forName="cycle" refType="h" fact="1.344"/>
                <dgm:constr type="h" for="ch" forName="accent_1" refType="h" fact="0.625"/>
                <dgm:constr type="w" for="ch" forName="accent_1" refType="h" refFor="ch" refForName="accent_1" op="equ"/>
                <dgm:constr type="ctrY" for="ch" forName="accent_1" refType="h" fact="0.5"/>
                <dgm:constr type="ctrX" for="ch" forName="accent_1" refType="h" fact="0.2253"/>
                <dgm:constr type="l" for="ch" forName="text_1" refType="ctrX" refFor="ch" refForName="accent_1"/>
                <dgm:constr type="r" for="ch" forName="text_1" refType="w"/>
                <dgm:constr type="w" for="ch" forName="text_1" refType="h" refFor="ch" refForName="text_1" op="gte"/>
                <dgm:constr type="h" for="ch" forName="text_1" refType="h" refFor="ch" refForName="accent_1" fact="0.8"/>
                <dgm:constr type="ctrY" for="ch" forName="text_1" refType="ctrY" refFor="ch" refForName="accent_1"/>
                <dgm:constr type="lMarg" for="ch" forName="text_1" refType="w" refFor="ch" refForName="accent_1" fact="1.8"/>
                <dgm:constr type="primFontSz" for="ch" ptType="node" op="equ" val="65"/>
              </dgm:constrLst>
            </dgm:if>
            <dgm:if name="Name6" axis="ch" ptType="node" func="cnt" op="equ" val="2">
              <dgm:constrLst>
                <dgm:constr type="h" for="ch" forName="cycle" refType="h"/>
                <dgm:constr type="w" for="ch" forName="cycle" refType="h" refFor="ch" refForName="cycle" fact="0.26"/>
                <dgm:constr type="l" for="ch" forName="cycle"/>
                <dgm:constr type="ctrY" for="ch" forName="cycle" refType="h" fact="0.5"/>
                <dgm:constr type="diam" for="ch" forName="cycle" refType="h" fact="1.344"/>
                <dgm:constr type="h" for="ch" forName="accent_1" refType="h" fact="0.3571"/>
                <dgm:constr type="w" for="ch" forName="accent_1" refType="h" refFor="ch" refForName="accent_1" op="equ"/>
                <dgm:constr type="ctrY" for="ch" forName="accent_1" refType="h" fact="0.2857"/>
                <dgm:constr type="ctrX" for="ch" forName="accent_1" refType="h" fact="0.1891"/>
                <dgm:constr type="l" for="ch" forName="text_1" refType="ctrX" refFor="ch" refForName="accent_1"/>
                <dgm:constr type="r" for="ch" forName="text_1" refType="w"/>
                <dgm:constr type="w" for="ch" forName="text_1" refType="h" refFor="ch" refForName="text_1" op="gte"/>
                <dgm:constr type="h" for="ch" forName="text_1" refType="h" refFor="ch" refForName="accent_1" fact="0.8"/>
                <dgm:constr type="ctrY" for="ch" forName="text_1" refType="ctrY" refFor="ch" refForName="accent_1"/>
                <dgm:constr type="lMarg" for="ch" forName="text_1" refType="w" refFor="ch" refForName="accent_1" fact="1.8"/>
                <dgm:constr type="h" for="ch" forName="accent_2" refType="h" fact="0.3571"/>
                <dgm:constr type="w" for="ch" forName="accent_2" refType="h" refFor="ch" refForName="accent_2" op="equ"/>
                <dgm:constr type="ctrY" for="ch" forName="accent_2" refType="h" fact="0.7143"/>
                <dgm:constr type="ctrX" for="ch" forName="accent_2" refType="h" fact="0.1891"/>
                <dgm:constr type="l" for="ch" forName="text_2" refType="ctrX" refFor="ch" refForName="accent_2"/>
                <dgm:constr type="r" for="ch" forName="text_2" refType="w"/>
                <dgm:constr type="w" for="ch" forName="text_2" refType="h" refFor="ch" refForName="text_2" op="gte"/>
                <dgm:constr type="h" for="ch" forName="text_2" refType="h" refFor="ch" refForName="accent_2" fact="0.8"/>
                <dgm:constr type="ctrY" for="ch" forName="text_2" refType="ctrY" refFor="ch" refForName="accent_2"/>
                <dgm:constr type="lMarg" for="ch" forName="text_2" refType="w" refFor="ch" refForName="accent_2" fact="1.8"/>
                <dgm:constr type="primFontSz" for="ch" ptType="node" op="equ" val="65"/>
              </dgm:constrLst>
            </dgm:if>
            <dgm:if name="Name7" axis="ch" ptType="node" func="cnt" op="equ" val="3">
              <dgm:constrLst>
                <dgm:constr type="h" for="ch" forName="cycle" refType="h"/>
                <dgm:constr type="w" for="ch" forName="cycle" refType="h" refFor="ch" refForName="cycle" fact="0.26"/>
                <dgm:constr type="l" for="ch" forName="cycle"/>
                <dgm:constr type="ctrY" for="ch" forName="cycle" refType="h" fact="0.5"/>
                <dgm:constr type="diam" for="ch" forName="cycle" refType="h" fact="1.344"/>
                <dgm:constr type="h" for="ch" forName="accent_1" refType="h" fact="0.25"/>
                <dgm:constr type="w" for="ch" forName="accent_1" refType="h" refFor="ch" refForName="accent_1" op="equ"/>
                <dgm:constr type="ctrY" for="ch" forName="accent_1" refType="h" fact="0.2"/>
                <dgm:constr type="ctrX" for="ch" forName="accent_1" refType="h" fact="0.1526"/>
                <dgm:constr type="l" for="ch" forName="text_1" refType="ctrX" refFor="ch" refForName="accent_1"/>
                <dgm:constr type="r" for="ch" forName="text_1" refType="w"/>
                <dgm:constr type="w" for="ch" forName="text_1" refType="h" refFor="ch" refForName="text_1" op="gte"/>
                <dgm:constr type="h" for="ch" forName="text_1" refType="h" refFor="ch" refForName="accent_1" fact="0.8"/>
                <dgm:constr type="ctrY" for="ch" forName="text_1" refType="ctrY" refFor="ch" refForName="accent_1"/>
                <dgm:constr type="lMarg" for="ch" forName="text_1" refType="w" refFor="ch" refForName="accent_1" fact="1.8"/>
                <dgm:constr type="h" for="ch" forName="accent_2" refType="h" fact="0.25"/>
                <dgm:constr type="w" for="ch" forName="accent_2" refType="h" refFor="ch" refForName="accent_2" op="equ"/>
                <dgm:constr type="ctrY" for="ch" forName="accent_2" refType="h" fact="0.5"/>
                <dgm:constr type="ctrX" for="ch" forName="accent_2" refType="h" fact="0.2253"/>
                <dgm:constr type="l" for="ch" forName="text_2" refType="ctrX" refFor="ch" refForName="accent_2"/>
                <dgm:constr type="r" for="ch" forName="text_2" refType="w"/>
                <dgm:constr type="w" for="ch" forName="text_2" refType="h" refFor="ch" refForName="text_2" op="gte"/>
                <dgm:constr type="h" for="ch" forName="text_2" refType="h" refFor="ch" refForName="accent_2" fact="0.8"/>
                <dgm:constr type="ctrY" for="ch" forName="text_2" refType="ctrY" refFor="ch" refForName="accent_2"/>
                <dgm:constr type="lMarg" for="ch" forName="text_2" refType="w" refFor="ch" refForName="accent_2" fact="1.8"/>
                <dgm:constr type="h" for="ch" forName="accent_3" refType="h" fact="0.25"/>
                <dgm:constr type="w" for="ch" forName="accent_3" refType="h" refFor="ch" refForName="accent_3" op="equ"/>
                <dgm:constr type="ctrY" for="ch" forName="accent_3" refType="h" fact="0.8"/>
                <dgm:constr type="ctrX" for="ch" forName="accent_3" refType="h" fact="0.1526"/>
                <dgm:constr type="l" for="ch" forName="text_3" refType="ctrX" refFor="ch" refForName="accent_3"/>
                <dgm:constr type="r" for="ch" forName="text_3" refType="w"/>
                <dgm:constr type="w" for="ch" forName="text_3" refType="h" refFor="ch" refForName="text_3" op="gte"/>
                <dgm:constr type="h" for="ch" forName="text_3" refType="h" refFor="ch" refForName="accent_3" fact="0.8"/>
                <dgm:constr type="ctrY" for="ch" forName="text_3" refType="ctrY" refFor="ch" refForName="accent_3"/>
                <dgm:constr type="lMarg" for="ch" forName="text_3" refType="w" refFor="ch" refForName="accent_3" fact="1.8"/>
                <dgm:constr type="primFontSz" for="ch" ptType="node" op="equ" val="65"/>
              </dgm:constrLst>
            </dgm:if>
            <dgm:if name="Name8" axis="ch" ptType="node" func="cnt" op="equ" val="4">
              <dgm:constrLst>
                <dgm:constr type="h" for="ch" forName="cycle" refType="h"/>
                <dgm:constr type="w" for="ch" forName="cycle" refType="h" refFor="ch" refForName="cycle" fact="0.26"/>
                <dgm:constr type="l" for="ch" forName="cycle"/>
                <dgm:constr type="ctrY" for="ch" forName="cycle" refType="h" fact="0.5"/>
                <dgm:constr type="diam" for="ch" forName="cycle" refType="h" fact="1.344"/>
                <dgm:constr type="h" for="ch" forName="accent_1" refType="h" fact="0.1923"/>
                <dgm:constr type="w" for="ch" forName="accent_1" refType="h" refFor="ch" refForName="accent_1" op="equ"/>
                <dgm:constr type="ctrY" for="ch" forName="accent_1" refType="h" fact="0.1538"/>
                <dgm:constr type="ctrX" for="ch" forName="accent_1" refType="h" fact="0.1268"/>
                <dgm:constr type="l" for="ch" forName="text_1" refType="ctrX" refFor="ch" refForName="accent_1"/>
                <dgm:constr type="r" for="ch" forName="text_1" refType="w"/>
                <dgm:constr type="w" for="ch" forName="text_1" refType="h" refFor="ch" refForName="text_1" op="gte"/>
                <dgm:constr type="h" for="ch" forName="text_1" refType="h" refFor="ch" refForName="accent_1" fact="0.8"/>
                <dgm:constr type="ctrY" for="ch" forName="text_1" refType="ctrY" refFor="ch" refForName="accent_1"/>
                <dgm:constr type="lMarg" for="ch" forName="text_1" refType="w" refFor="ch" refForName="accent_1" fact="1.8"/>
                <dgm:constr type="h" for="ch" forName="accent_2" refType="h" fact="0.1923"/>
                <dgm:constr type="w" for="ch" forName="accent_2" refType="h" refFor="ch" refForName="accent_2" op="equ"/>
                <dgm:constr type="ctrY" for="ch" forName="accent_2" refType="h" fact="0.3846"/>
                <dgm:constr type="ctrX" for="ch" forName="accent_2" refType="h" fact="0.215"/>
                <dgm:constr type="l" for="ch" forName="text_2" refType="ctrX" refFor="ch" refForName="accent_2"/>
                <dgm:constr type="r" for="ch" forName="text_2" refType="w"/>
                <dgm:constr type="w" for="ch" forName="text_2" refType="h" refFor="ch" refForName="text_2" op="gte"/>
                <dgm:constr type="h" for="ch" forName="text_2" refType="h" refFor="ch" refForName="accent_2" fact="0.8"/>
                <dgm:constr type="ctrY" for="ch" forName="text_2" refType="ctrY" refFor="ch" refForName="accent_2"/>
                <dgm:constr type="lMarg" for="ch" forName="text_2" refType="w" refFor="ch" refForName="accent_2" fact="1.8"/>
                <dgm:constr type="h" for="ch" forName="accent_3" refType="h" fact="0.1923"/>
                <dgm:constr type="w" for="ch" forName="accent_3" refType="h" refFor="ch" refForName="accent_3" op="equ"/>
                <dgm:constr type="ctrY" for="ch" forName="accent_3" refType="h" fact="0.6154"/>
                <dgm:constr type="ctrX" for="ch" forName="accent_3" refType="h" fact="0.215"/>
                <dgm:constr type="l" for="ch" forName="text_3" refType="ctrX" refFor="ch" refForName="accent_3"/>
                <dgm:constr type="r" for="ch" forName="text_3" refType="w"/>
                <dgm:constr type="w" for="ch" forName="text_3" refType="h" refFor="ch" refForName="text_3" op="gte"/>
                <dgm:constr type="h" for="ch" forName="text_3" refType="h" refFor="ch" refForName="accent_3" fact="0.8"/>
                <dgm:constr type="ctrY" for="ch" forName="text_3" refType="ctrY" refFor="ch" refForName="accent_3"/>
                <dgm:constr type="lMarg" for="ch" forName="text_3" refType="w" refFor="ch" refForName="accent_3" fact="1.8"/>
                <dgm:constr type="h" for="ch" forName="accent_4" refType="h" fact="0.1923"/>
                <dgm:constr type="w" for="ch" forName="accent_4" refType="h" refFor="ch" refForName="accent_4" op="equ"/>
                <dgm:constr type="ctrY" for="ch" forName="accent_4" refType="h" fact="0.8462"/>
                <dgm:constr type="ctrX" for="ch" forName="accent_4" refType="h" fact="0.1268"/>
                <dgm:constr type="l" for="ch" forName="text_4" refType="ctrX" refFor="ch" refForName="accent_4"/>
                <dgm:constr type="r" for="ch" forName="text_4" refType="w"/>
                <dgm:constr type="w" for="ch" forName="text_4" refType="h" refFor="ch" refForName="text_4" op="gte"/>
                <dgm:constr type="h" for="ch" forName="text_4" refType="h" refFor="ch" refForName="accent_4" fact="0.8"/>
                <dgm:constr type="ctrY" for="ch" forName="text_4" refType="ctrY" refFor="ch" refForName="accent_4"/>
                <dgm:constr type="lMarg" for="ch" forName="text_4" refType="w" refFor="ch" refForName="accent_4" fact="1.8"/>
                <dgm:constr type="primFontSz" for="ch" ptType="node" op="equ" val="65"/>
              </dgm:constrLst>
            </dgm:if>
            <dgm:if name="Name9" axis="ch" ptType="node" func="cnt" op="equ" val="5">
              <dgm:constrLst>
                <dgm:constr type="h" for="ch" forName="cycle" refType="h"/>
                <dgm:constr type="w" for="ch" forName="cycle" refType="h" refFor="ch" refForName="cycle" fact="0.26"/>
                <dgm:constr type="l" for="ch" forName="cycle"/>
                <dgm:constr type="ctrY" for="ch" forName="cycle" refType="h" fact="0.5"/>
                <dgm:constr type="diam" for="ch" forName="cycle" refType="h" fact="1.344"/>
                <dgm:constr type="h" for="ch" forName="accent_1" refType="h" fact="0.1563"/>
                <dgm:constr type="w" for="ch" forName="accent_1" refType="h" refFor="ch" refForName="accent_1" op="equ"/>
                <dgm:constr type="ctrY" for="ch" forName="accent_1" refType="h" fact="0.125"/>
                <dgm:constr type="ctrX" for="ch" forName="accent_1" refType="h" fact="0.1082"/>
                <dgm:constr type="l" for="ch" forName="text_1" refType="ctrX" refFor="ch" refForName="accent_1"/>
                <dgm:constr type="r" for="ch" forName="text_1" refType="w"/>
                <dgm:constr type="w" for="ch" forName="text_1" refType="h" refFor="ch" refForName="text_1" op="gte"/>
                <dgm:constr type="h" for="ch" forName="text_1" refType="h" refFor="ch" refForName="accent_1" fact="0.8"/>
                <dgm:constr type="ctrY" for="ch" forName="text_1" refType="ctrY" refFor="ch" refForName="accent_1"/>
                <dgm:constr type="lMarg" for="ch" forName="text_1" refType="w" refFor="ch" refForName="accent_1" fact="1.8"/>
                <dgm:constr type="h" for="ch" forName="accent_2" refType="h" fact="0.1563"/>
                <dgm:constr type="w" for="ch" forName="accent_2" refType="h" refFor="ch" refForName="accent_2" op="equ"/>
                <dgm:constr type="ctrY" for="ch" forName="accent_2" refType="h" fact="0.3125"/>
                <dgm:constr type="ctrX" for="ch" forName="accent_2" refType="h" fact="0.1978"/>
                <dgm:constr type="l" for="ch" forName="text_2" refType="ctrX" refFor="ch" refForName="accent_2"/>
                <dgm:constr type="r" for="ch" forName="text_2" refType="w"/>
                <dgm:constr type="w" for="ch" forName="text_2" refType="h" refFor="ch" refForName="text_2" op="gte"/>
                <dgm:constr type="h" for="ch" forName="text_2" refType="h" refFor="ch" refForName="accent_2" fact="0.8"/>
                <dgm:constr type="ctrY" for="ch" forName="text_2" refType="ctrY" refFor="ch" refForName="accent_2"/>
                <dgm:constr type="lMarg" for="ch" forName="text_2" refType="w" refFor="ch" refForName="accent_2" fact="1.8"/>
                <dgm:constr type="h" for="ch" forName="accent_3" refType="h" fact="0.1563"/>
                <dgm:constr type="w" for="ch" forName="accent_3" refType="h" refFor="ch" refForName="accent_3" op="equ"/>
                <dgm:constr type="ctrY" for="ch" forName="accent_3" refType="h" fact="0.5"/>
                <dgm:constr type="ctrX" for="ch" forName="accent_3" refType="h" fact="0.2253"/>
                <dgm:constr type="l" for="ch" forName="text_3" refType="ctrX" refFor="ch" refForName="accent_3"/>
                <dgm:constr type="r" for="ch" forName="text_3" refType="w"/>
                <dgm:constr type="w" for="ch" forName="text_3" refType="h" refFor="ch" refForName="text_3" op="gte"/>
                <dgm:constr type="h" for="ch" forName="text_3" refType="h" refFor="ch" refForName="accent_3" fact="0.8"/>
                <dgm:constr type="ctrY" for="ch" forName="text_3" refType="ctrY" refFor="ch" refForName="accent_3"/>
                <dgm:constr type="lMarg" for="ch" forName="text_3" refType="w" refFor="ch" refForName="accent_3" fact="1.8"/>
                <dgm:constr type="h" for="ch" forName="accent_4" refType="h" fact="0.1563"/>
                <dgm:constr type="w" for="ch" forName="accent_4" refType="h" refFor="ch" refForName="accent_4" op="equ"/>
                <dgm:constr type="ctrY" for="ch" forName="accent_4" refType="h" fact="0.6875"/>
                <dgm:constr type="ctrX" for="ch" forName="accent_4" refType="h" fact="0.1978"/>
                <dgm:constr type="l" for="ch" forName="text_4" refType="ctrX" refFor="ch" refForName="accent_4"/>
                <dgm:constr type="r" for="ch" forName="text_4" refType="w"/>
                <dgm:constr type="w" for="ch" forName="text_4" refType="h" refFor="ch" refForName="text_4" op="gte"/>
                <dgm:constr type="h" for="ch" forName="text_4" refType="h" refFor="ch" refForName="accent_4" fact="0.8"/>
                <dgm:constr type="ctrY" for="ch" forName="text_4" refType="ctrY" refFor="ch" refForName="accent_4"/>
                <dgm:constr type="lMarg" for="ch" forName="text_4" refType="w" refFor="ch" refForName="accent_4" fact="1.8"/>
                <dgm:constr type="h" for="ch" forName="accent_5" refType="h" fact="0.1563"/>
                <dgm:constr type="w" for="ch" forName="accent_5" refType="h" refFor="ch" refForName="accent_5" op="equ"/>
                <dgm:constr type="ctrY" for="ch" forName="accent_5" refType="h" fact="0.875"/>
                <dgm:constr type="ctrX" for="ch" forName="accent_5" refType="h" fact="0.1082"/>
                <dgm:constr type="l" for="ch" forName="text_5" refType="ctrX" refFor="ch" refForName="accent_5"/>
                <dgm:constr type="r" for="ch" forName="text_5" refType="w"/>
                <dgm:constr type="w" for="ch" forName="text_5" refType="h" refFor="ch" refForName="text_5" op="gte"/>
                <dgm:constr type="h" for="ch" forName="text_5" refType="h" refFor="ch" refForName="accent_5" fact="0.8"/>
                <dgm:constr type="ctrY" for="ch" forName="text_5" refType="ctrY" refFor="ch" refForName="accent_5"/>
                <dgm:constr type="lMarg" for="ch" forName="text_5" refType="w" refFor="ch" refForName="accent_5" fact="1.8"/>
                <dgm:constr type="primFontSz" for="ch" ptType="node" op="equ" val="65"/>
              </dgm:constrLst>
            </dgm:if>
            <dgm:if name="Name10" axis="ch" ptType="node" func="cnt" op="equ" val="6">
              <dgm:constrLst>
                <dgm:constr type="h" for="ch" forName="cycle" refType="h"/>
                <dgm:constr type="w" for="ch" forName="cycle" refType="h" refFor="ch" refForName="cycle" fact="0.26"/>
                <dgm:constr type="l" for="ch" forName="cycle"/>
                <dgm:constr type="ctrY" for="ch" forName="cycle" refType="h" fact="0.5"/>
                <dgm:constr type="diam" for="ch" forName="cycle" refType="h" fact="1.344"/>
                <dgm:constr type="h" for="ch" forName="accent_1" refType="h" fact="0.1316"/>
                <dgm:constr type="w" for="ch" forName="accent_1" refType="h" refFor="ch" refForName="accent_1" op="equ"/>
                <dgm:constr type="ctrY" for="ch" forName="accent_1" refType="h" fact="0.1053"/>
                <dgm:constr type="ctrX" for="ch" forName="accent_1" refType="h" fact="0.0943"/>
                <dgm:constr type="l" for="ch" forName="text_1" refType="ctrX" refFor="ch" refForName="accent_1"/>
                <dgm:constr type="r" for="ch" forName="text_1" refType="w"/>
                <dgm:constr type="w" for="ch" forName="text_1" refType="h" refFor="ch" refForName="text_1" op="gte"/>
                <dgm:constr type="h" for="ch" forName="text_1" refType="h" refFor="ch" refForName="accent_1" fact="0.8"/>
                <dgm:constr type="ctrY" for="ch" forName="text_1" refType="ctrY" refFor="ch" refForName="accent_1"/>
                <dgm:constr type="lMarg" for="ch" forName="text_1" refType="w" refFor="ch" refForName="accent_1" fact="1.8"/>
                <dgm:constr type="h" for="ch" forName="accent_2" refType="h" fact="0.1316"/>
                <dgm:constr type="w" for="ch" forName="accent_2" refType="h" refFor="ch" refForName="accent_2" op="equ"/>
                <dgm:constr type="ctrY" for="ch" forName="accent_2" refType="h" fact="0.2632"/>
                <dgm:constr type="ctrX" for="ch" forName="accent_2" refType="h" fact="0.1809"/>
                <dgm:constr type="l" for="ch" forName="text_2" refType="ctrX" refFor="ch" refForName="accent_2"/>
                <dgm:constr type="r" for="ch" forName="text_2" refType="w"/>
                <dgm:constr type="w" for="ch" forName="text_2" refType="h" refFor="ch" refForName="text_2" op="gte"/>
                <dgm:constr type="h" for="ch" forName="text_2" refType="h" refFor="ch" refForName="accent_2" fact="0.8"/>
                <dgm:constr type="ctrY" for="ch" forName="text_2" refType="ctrY" refFor="ch" refForName="accent_2"/>
                <dgm:constr type="lMarg" for="ch" forName="text_2" refType="w" refFor="ch" refForName="accent_2" fact="1.8"/>
                <dgm:constr type="h" for="ch" forName="accent_3" refType="h" fact="0.1316"/>
                <dgm:constr type="w" for="ch" forName="accent_3" refType="h" refFor="ch" refForName="accent_3" op="equ"/>
                <dgm:constr type="ctrY" for="ch" forName="accent_3" refType="h" fact="0.4211"/>
                <dgm:constr type="ctrX" for="ch" forName="accent_3" refType="h" fact="0.2205"/>
                <dgm:constr type="l" for="ch" forName="text_3" refType="ctrX" refFor="ch" refForName="accent_3"/>
                <dgm:constr type="r" for="ch" forName="text_3" refType="w"/>
                <dgm:constr type="w" for="ch" forName="text_3" refType="h" refFor="ch" refForName="text_3" op="gte"/>
                <dgm:constr type="h" for="ch" forName="text_3" refType="h" refFor="ch" refForName="accent_3" fact="0.8"/>
                <dgm:constr type="ctrY" for="ch" forName="text_3" refType="ctrY" refFor="ch" refForName="accent_3"/>
                <dgm:constr type="lMarg" for="ch" forName="text_3" refType="w" refFor="ch" refForName="accent_3" fact="1.8"/>
                <dgm:constr type="h" for="ch" forName="accent_4" refType="h" fact="0.1316"/>
                <dgm:constr type="w" for="ch" forName="accent_4" refType="h" refFor="ch" refForName="accent_4" op="equ"/>
                <dgm:constr type="ctrY" for="ch" forName="accent_4" refType="h" fact="0.5789"/>
                <dgm:constr type="ctrX" for="ch" forName="accent_4" refType="h" fact="0.2205"/>
                <dgm:constr type="l" for="ch" forName="text_4" refType="ctrX" refFor="ch" refForName="accent_4"/>
                <dgm:constr type="r" for="ch" forName="text_4" refType="w"/>
                <dgm:constr type="w" for="ch" forName="text_4" refType="h" refFor="ch" refForName="text_4" op="gte"/>
                <dgm:constr type="h" for="ch" forName="text_4" refType="h" refFor="ch" refForName="accent_4" fact="0.8"/>
                <dgm:constr type="ctrY" for="ch" forName="text_4" refType="ctrY" refFor="ch" refForName="accent_4"/>
                <dgm:constr type="lMarg" for="ch" forName="text_4" refType="w" refFor="ch" refForName="accent_4" fact="1.8"/>
                <dgm:constr type="h" for="ch" forName="accent_5" refType="h" fact="0.1316"/>
                <dgm:constr type="w" for="ch" forName="accent_5" refType="h" refFor="ch" refForName="accent_5" op="equ"/>
                <dgm:constr type="ctrY" for="ch" forName="accent_5" refType="h" fact="0.7368"/>
                <dgm:constr type="ctrX" for="ch" forName="accent_5" refType="h" fact="0.1809"/>
                <dgm:constr type="l" for="ch" forName="text_5" refType="ctrX" refFor="ch" refForName="accent_5"/>
                <dgm:constr type="r" for="ch" forName="text_5" refType="w"/>
                <dgm:constr type="w" for="ch" forName="text_5" refType="h" refFor="ch" refForName="text_5" op="gte"/>
                <dgm:constr type="h" for="ch" forName="text_5" refType="h" refFor="ch" refForName="accent_5" fact="0.8"/>
                <dgm:constr type="ctrY" for="ch" forName="text_5" refType="ctrY" refFor="ch" refForName="accent_5"/>
                <dgm:constr type="lMarg" for="ch" forName="text_5" refType="w" refFor="ch" refForName="accent_5" fact="1.8"/>
                <dgm:constr type="h" for="ch" forName="accent_6" refType="h" fact="0.1316"/>
                <dgm:constr type="w" for="ch" forName="accent_6" refType="h" refFor="ch" refForName="accent_6" op="equ"/>
                <dgm:constr type="ctrY" for="ch" forName="accent_6" refType="h" fact="0.8947"/>
                <dgm:constr type="ctrX" for="ch" forName="accent_6" refType="h" fact="0.0943"/>
                <dgm:constr type="l" for="ch" forName="text_6" refType="ctrX" refFor="ch" refForName="accent_6"/>
                <dgm:constr type="r" for="ch" forName="text_6" refType="w"/>
                <dgm:constr type="w" for="ch" forName="text_6" refType="h" refFor="ch" refForName="text_6" op="gte"/>
                <dgm:constr type="h" for="ch" forName="text_6" refType="h" refFor="ch" refForName="accent_6" fact="0.8"/>
                <dgm:constr type="ctrY" for="ch" forName="text_6" refType="ctrY" refFor="ch" refForName="accent_6"/>
                <dgm:constr type="lMarg" for="ch" forName="text_6" refType="w" refFor="ch" refForName="accent_6" fact="1.8"/>
                <dgm:constr type="primFontSz" for="ch" ptType="node" op="equ" val="65"/>
              </dgm:constrLst>
            </dgm:if>
            <dgm:else name="Name11">
              <dgm:constrLst>
                <dgm:constr type="h" for="ch" forName="cycle" refType="h"/>
                <dgm:constr type="w" for="ch" forName="cycle" refType="h" refFor="ch" refForName="cycle" fact="0.26"/>
                <dgm:constr type="l" for="ch" forName="cycle"/>
                <dgm:constr type="ctrY" for="ch" forName="cycle" refType="h" fact="0.5"/>
                <dgm:constr type="diam" for="ch" forName="cycle" refType="h" fact="1.344"/>
                <dgm:constr type="h" for="ch" forName="accent_1" refType="h" fact="0.1136"/>
                <dgm:constr type="w" for="ch" forName="accent_1" refType="h" refFor="ch" refForName="accent_1" op="equ"/>
                <dgm:constr type="ctrY" for="ch" forName="accent_1" refType="h" fact="0.0909"/>
                <dgm:constr type="ctrX" for="ch" forName="accent_1" refType="h" fact="0.0835"/>
                <dgm:constr type="l" for="ch" forName="text_1" refType="ctrX" refFor="ch" refForName="accent_1"/>
                <dgm:constr type="r" for="ch" forName="text_1" refType="w"/>
                <dgm:constr type="w" for="ch" forName="text_1" refType="h" refFor="ch" refForName="text_1" op="gte"/>
                <dgm:constr type="h" for="ch" forName="text_1" refType="h" refFor="ch" refForName="accent_1" fact="0.8"/>
                <dgm:constr type="ctrY" for="ch" forName="text_1" refType="ctrY" refFor="ch" refForName="accent_1"/>
                <dgm:constr type="lMarg" for="ch" forName="text_1" refType="w" refFor="ch" refForName="accent_1" fact="1.8"/>
                <dgm:constr type="h" for="ch" forName="accent_2" refType="h" fact="0.1136"/>
                <dgm:constr type="w" for="ch" forName="accent_2" refType="h" refFor="ch" refForName="accent_2" op="equ"/>
                <dgm:constr type="ctrY" for="ch" forName="accent_2" refType="h" fact="0.2273"/>
                <dgm:constr type="ctrX" for="ch" forName="accent_2" refType="h" fact="0.1658"/>
                <dgm:constr type="l" for="ch" forName="text_2" refType="ctrX" refFor="ch" refForName="accent_2"/>
                <dgm:constr type="r" for="ch" forName="text_2" refType="w"/>
                <dgm:constr type="w" for="ch" forName="text_2" refType="h" refFor="ch" refForName="text_2" op="gte"/>
                <dgm:constr type="h" for="ch" forName="text_2" refType="h" refFor="ch" refForName="accent_2" fact="0.8"/>
                <dgm:constr type="ctrY" for="ch" forName="text_2" refType="ctrY" refFor="ch" refForName="accent_2"/>
                <dgm:constr type="lMarg" for="ch" forName="text_2" refType="w" refFor="ch" refForName="accent_2" fact="1.8"/>
                <dgm:constr type="h" for="ch" forName="accent_3" refType="h" fact="0.1136"/>
                <dgm:constr type="w" for="ch" forName="accent_3" refType="h" refFor="ch" refForName="accent_3" op="equ"/>
                <dgm:constr type="ctrY" for="ch" forName="accent_3" refType="h" fact="0.3636"/>
                <dgm:constr type="ctrX" for="ch" forName="accent_3" refType="h" fact="0.2109"/>
                <dgm:constr type="l" for="ch" forName="text_3" refType="ctrX" refFor="ch" refForName="accent_3"/>
                <dgm:constr type="r" for="ch" forName="text_3" refType="w"/>
                <dgm:constr type="w" for="ch" forName="text_3" refType="h" refFor="ch" refForName="text_3" op="gte"/>
                <dgm:constr type="h" for="ch" forName="text_3" refType="h" refFor="ch" refForName="accent_3" fact="0.8"/>
                <dgm:constr type="ctrY" for="ch" forName="text_3" refType="ctrY" refFor="ch" refForName="accent_3"/>
                <dgm:constr type="lMarg" for="ch" forName="text_3" refType="w" refFor="ch" refForName="accent_3" fact="1.8"/>
                <dgm:constr type="h" for="ch" forName="accent_4" refType="h" fact="0.1136"/>
                <dgm:constr type="w" for="ch" forName="accent_4" refType="h" refFor="ch" refForName="accent_4" op="equ"/>
                <dgm:constr type="ctrY" for="ch" forName="accent_4" refType="h" fact="0.5"/>
                <dgm:constr type="ctrX" for="ch" forName="accent_4" refType="h" fact="0.2253"/>
                <dgm:constr type="l" for="ch" forName="text_4" refType="ctrX" refFor="ch" refForName="accent_4"/>
                <dgm:constr type="r" for="ch" forName="text_4" refType="w"/>
                <dgm:constr type="w" for="ch" forName="text_4" refType="h" refFor="ch" refForName="text_4" op="gte"/>
                <dgm:constr type="h" for="ch" forName="text_4" refType="h" refFor="ch" refForName="accent_4" fact="0.8"/>
                <dgm:constr type="ctrY" for="ch" forName="text_4" refType="ctrY" refFor="ch" refForName="accent_4"/>
                <dgm:constr type="lMarg" for="ch" forName="text_4" refType="w" refFor="ch" refForName="accent_4" fact="1.8"/>
                <dgm:constr type="h" for="ch" forName="accent_5" refType="h" fact="0.1136"/>
                <dgm:constr type="w" for="ch" forName="accent_5" refType="h" refFor="ch" refForName="accent_5" op="equ"/>
                <dgm:constr type="ctrY" for="ch" forName="accent_5" refType="h" fact="0.6364"/>
                <dgm:constr type="ctrX" for="ch" forName="accent_5" refType="h" fact="0.2109"/>
                <dgm:constr type="l" for="ch" forName="text_5" refType="ctrX" refFor="ch" refForName="accent_5"/>
                <dgm:constr type="r" for="ch" forName="text_5" refType="w"/>
                <dgm:constr type="w" for="ch" forName="text_5" refType="h" refFor="ch" refForName="text_5" op="gte"/>
                <dgm:constr type="h" for="ch" forName="text_5" refType="h" refFor="ch" refForName="accent_5" fact="0.8"/>
                <dgm:constr type="ctrY" for="ch" forName="text_5" refType="ctrY" refFor="ch" refForName="accent_5"/>
                <dgm:constr type="lMarg" for="ch" forName="text_5" refType="w" refFor="ch" refForName="accent_5" fact="1.8"/>
                <dgm:constr type="h" for="ch" forName="accent_6" refType="h" fact="0.1136"/>
                <dgm:constr type="w" for="ch" forName="accent_6" refType="h" refFor="ch" refForName="accent_6" op="equ"/>
                <dgm:constr type="ctrY" for="ch" forName="accent_6" refType="h" fact="0.7727"/>
                <dgm:constr type="ctrX" for="ch" forName="accent_6" refType="h" fact="0.1658"/>
                <dgm:constr type="l" for="ch" forName="text_6" refType="ctrX" refFor="ch" refForName="accent_6"/>
                <dgm:constr type="r" for="ch" forName="text_6" refType="w"/>
                <dgm:constr type="w" for="ch" forName="text_6" refType="h" refFor="ch" refForName="text_6" op="gte"/>
                <dgm:constr type="h" for="ch" forName="text_6" refType="h" refFor="ch" refForName="accent_6" fact="0.8"/>
                <dgm:constr type="ctrY" for="ch" forName="text_6" refType="ctrY" refFor="ch" refForName="accent_6"/>
                <dgm:constr type="lMarg" for="ch" forName="text_6" refType="w" refFor="ch" refForName="accent_6" fact="1.8"/>
                <dgm:constr type="h" for="ch" forName="accent_7" refType="h" fact="0.1136"/>
                <dgm:constr type="w" for="ch" forName="accent_7" refType="h" refFor="ch" refForName="accent_7" op="equ"/>
                <dgm:constr type="ctrY" for="ch" forName="accent_7" refType="h" fact="0.9091"/>
                <dgm:constr type="ctrX" for="ch" forName="accent_7" refType="h" fact="0.0835"/>
                <dgm:constr type="l" for="ch" forName="text_7" refType="ctrX" refFor="ch" refForName="accent_7"/>
                <dgm:constr type="r" for="ch" forName="text_7" refType="w"/>
                <dgm:constr type="w" for="ch" forName="text_7" refType="h" refFor="ch" refForName="text_7" op="gte"/>
                <dgm:constr type="h" for="ch" forName="text_7" refType="h" refFor="ch" refForName="accent_7" fact="0.8"/>
                <dgm:constr type="ctrY" for="ch" forName="text_7" refType="ctrY" refFor="ch" refForName="accent_7"/>
                <dgm:constr type="lMarg" for="ch" forName="text_7" refType="w" refFor="ch" refForName="accent_7" fact="1.8"/>
                <dgm:constr type="primFontSz" for="ch" ptType="node" op="equ" val="65"/>
              </dgm:constrLst>
            </dgm:else>
          </dgm:choose>
        </dgm:if>
        <dgm:else name="Name12">
          <dgm:choose name="Name13">
            <dgm:if name="Name14" axis="ch" ptType="node" func="cnt" op="equ" val="1">
              <dgm:constrLst>
                <dgm:constr type="h" for="ch" forName="cycle" refType="h"/>
                <dgm:constr type="w" for="ch" forName="cycle" refType="h" refFor="ch" refForName="cycle" fact="0.26"/>
                <dgm:constr type="r" for="ch" forName="cycle" refType="w"/>
                <dgm:constr type="ctrY" for="ch" forName="cycle" refType="h" fact="0.5"/>
                <dgm:constr type="diam" for="ch" forName="cycle" refType="h" fact="1.344"/>
                <dgm:constr type="h" for="ch" forName="accent_1" refType="h" fact="0.625"/>
                <dgm:constr type="w" for="ch" forName="accent_1" refType="h" refFor="ch" refForName="accent_1" op="equ"/>
                <dgm:constr type="ctrY" for="ch" forName="accent_1" refType="h" fact="0.5"/>
                <dgm:constr type="ctrX" for="ch" forName="accent_1" refType="w"/>
                <dgm:constr type="ctrXOff" for="ch" forName="accent_1" refType="h" fact="-0.2253"/>
                <dgm:constr type="r" for="ch" forName="text_1" refType="ctrX" refFor="ch" refForName="accent_1"/>
                <dgm:constr type="rOff" for="ch" forName="text_1" refType="ctrXOff" refFor="ch" refForName="accent_1"/>
                <dgm:constr type="l" for="ch" forName="text_1"/>
                <dgm:constr type="w" for="ch" forName="text_1" refType="h" refFor="ch" refForName="text_1" op="gte"/>
                <dgm:constr type="h" for="ch" forName="text_1" refType="h" refFor="ch" refForName="accent_1" fact="0.8"/>
                <dgm:constr type="ctrY" for="ch" forName="text_1" refType="ctrY" refFor="ch" refForName="accent_1"/>
                <dgm:constr type="rMarg" for="ch" forName="text_1" refType="w" refFor="ch" refForName="accent_1" fact="1.8"/>
                <dgm:constr type="primFontSz" for="ch" ptType="node" op="equ" val="65"/>
              </dgm:constrLst>
            </dgm:if>
            <dgm:if name="Name15" axis="ch" ptType="node" func="cnt" op="equ" val="2">
              <dgm:constrLst>
                <dgm:constr type="h" for="ch" forName="cycle" refType="h"/>
                <dgm:constr type="w" for="ch" forName="cycle" refType="h" refFor="ch" refForName="cycle" fact="0.26"/>
                <dgm:constr type="r" for="ch" forName="cycle" refType="w"/>
                <dgm:constr type="ctrY" for="ch" forName="cycle" refType="h" fact="0.5"/>
                <dgm:constr type="diam" for="ch" forName="cycle" refType="h" fact="1.344"/>
                <dgm:constr type="h" for="ch" forName="accent_1" refType="h" fact="0.3571"/>
                <dgm:constr type="w" for="ch" forName="accent_1" refType="h" refFor="ch" refForName="accent_1" op="equ"/>
                <dgm:constr type="ctrY" for="ch" forName="accent_1" refType="h" fact="0.2857"/>
                <dgm:constr type="ctrX" for="ch" forName="accent_1" refType="w"/>
                <dgm:constr type="ctrXOff" for="ch" forName="accent_1" refType="h" fact="-0.1891"/>
                <dgm:constr type="r" for="ch" forName="text_1" refType="ctrX" refFor="ch" refForName="accent_1"/>
                <dgm:constr type="rOff" for="ch" forName="text_1" refType="ctrXOff" refFor="ch" refForName="accent_1"/>
                <dgm:constr type="l" for="ch" forName="text_1"/>
                <dgm:constr type="w" for="ch" forName="text_1" refType="h" refFor="ch" refForName="text_1" op="gte"/>
                <dgm:constr type="h" for="ch" forName="text_1" refType="h" refFor="ch" refForName="accent_1" fact="0.8"/>
                <dgm:constr type="ctrY" for="ch" forName="text_1" refType="ctrY" refFor="ch" refForName="accent_1"/>
                <dgm:constr type="rMarg" for="ch" forName="text_1" refType="w" refFor="ch" refForName="accent_1" fact="1.8"/>
                <dgm:constr type="h" for="ch" forName="accent_2" refType="h" fact="0.3571"/>
                <dgm:constr type="w" for="ch" forName="accent_2" refType="h" refFor="ch" refForName="accent_2" op="equ"/>
                <dgm:constr type="ctrY" for="ch" forName="accent_2" refType="h" fact="0.7143"/>
                <dgm:constr type="ctrX" for="ch" forName="accent_2" refType="w"/>
                <dgm:constr type="ctrXOff" for="ch" forName="accent_2" refType="h" fact="-0.1891"/>
                <dgm:constr type="r" for="ch" forName="text_2" refType="ctrX" refFor="ch" refForName="accent_2"/>
                <dgm:constr type="rOff" for="ch" forName="text_2" refType="ctrXOff" refFor="ch" refForName="accent_2"/>
                <dgm:constr type="l" for="ch" forName="text_2"/>
                <dgm:constr type="w" for="ch" forName="text_2" refType="h" refFor="ch" refForName="text_2" op="gte"/>
                <dgm:constr type="h" for="ch" forName="text_2" refType="h" refFor="ch" refForName="accent_2" fact="0.8"/>
                <dgm:constr type="ctrY" for="ch" forName="text_2" refType="ctrY" refFor="ch" refForName="accent_2"/>
                <dgm:constr type="rMarg" for="ch" forName="text_2" refType="w" refFor="ch" refForName="accent_2" fact="1.8"/>
                <dgm:constr type="primFontSz" for="ch" ptType="node" op="equ" val="65"/>
              </dgm:constrLst>
            </dgm:if>
            <dgm:if name="Name16" axis="ch" ptType="node" func="cnt" op="equ" val="3">
              <dgm:constrLst>
                <dgm:constr type="h" for="ch" forName="cycle" refType="h"/>
                <dgm:constr type="w" for="ch" forName="cycle" refType="h" refFor="ch" refForName="cycle" fact="0.26"/>
                <dgm:constr type="r" for="ch" forName="cycle" refType="w"/>
                <dgm:constr type="ctrY" for="ch" forName="cycle" refType="h" fact="0.5"/>
                <dgm:constr type="diam" for="ch" forName="cycle" refType="h" fact="1.344"/>
                <dgm:constr type="h" for="ch" forName="accent_1" refType="h" fact="0.25"/>
                <dgm:constr type="w" for="ch" forName="accent_1" refType="h" refFor="ch" refForName="accent_1" op="equ"/>
                <dgm:constr type="ctrY" for="ch" forName="accent_1" refType="h" fact="0.2"/>
                <dgm:constr type="ctrX" for="ch" forName="accent_1" refType="w"/>
                <dgm:constr type="ctrXOff" for="ch" forName="accent_1" refType="h" fact="-0.1526"/>
                <dgm:constr type="r" for="ch" forName="text_1" refType="ctrX" refFor="ch" refForName="accent_1"/>
                <dgm:constr type="rOff" for="ch" forName="text_1" refType="ctrXOff" refFor="ch" refForName="accent_1"/>
                <dgm:constr type="l" for="ch" forName="text_1"/>
                <dgm:constr type="w" for="ch" forName="text_1" refType="h" refFor="ch" refForName="text_1" op="gte"/>
                <dgm:constr type="h" for="ch" forName="text_1" refType="h" refFor="ch" refForName="accent_1" fact="0.8"/>
                <dgm:constr type="ctrY" for="ch" forName="text_1" refType="ctrY" refFor="ch" refForName="accent_1"/>
                <dgm:constr type="rMarg" for="ch" forName="text_1" refType="w" refFor="ch" refForName="accent_1" fact="1.8"/>
                <dgm:constr type="h" for="ch" forName="accent_2" refType="h" fact="0.25"/>
                <dgm:constr type="w" for="ch" forName="accent_2" refType="h" refFor="ch" refForName="accent_2" op="equ"/>
                <dgm:constr type="ctrY" for="ch" forName="accent_2" refType="h" fact="0.5"/>
                <dgm:constr type="ctrX" for="ch" forName="accent_2" refType="w"/>
                <dgm:constr type="ctrXOff" for="ch" forName="accent_2" refType="h" fact="-0.2253"/>
                <dgm:constr type="r" for="ch" forName="text_2" refType="ctrX" refFor="ch" refForName="accent_2"/>
                <dgm:constr type="rOff" for="ch" forName="text_2" refType="ctrXOff" refFor="ch" refForName="accent_2"/>
                <dgm:constr type="l" for="ch" forName="text_2"/>
                <dgm:constr type="w" for="ch" forName="text_2" refType="h" refFor="ch" refForName="text_2" op="gte"/>
                <dgm:constr type="h" for="ch" forName="text_2" refType="h" refFor="ch" refForName="accent_2" fact="0.8"/>
                <dgm:constr type="ctrY" for="ch" forName="text_2" refType="ctrY" refFor="ch" refForName="accent_2"/>
                <dgm:constr type="rMarg" for="ch" forName="text_2" refType="w" refFor="ch" refForName="accent_2" fact="1.8"/>
                <dgm:constr type="h" for="ch" forName="accent_3" refType="h" fact="0.25"/>
                <dgm:constr type="w" for="ch" forName="accent_3" refType="h" refFor="ch" refForName="accent_3" op="equ"/>
                <dgm:constr type="ctrY" for="ch" forName="accent_3" refType="h" fact="0.8"/>
                <dgm:constr type="ctrX" for="ch" forName="accent_3" refType="w"/>
                <dgm:constr type="ctrXOff" for="ch" forName="accent_3" refType="h" fact="-0.1526"/>
                <dgm:constr type="r" for="ch" forName="text_3" refType="ctrX" refFor="ch" refForName="accent_3"/>
                <dgm:constr type="rOff" for="ch" forName="text_3" refType="ctrXOff" refFor="ch" refForName="accent_3"/>
                <dgm:constr type="l" for="ch" forName="text_3"/>
                <dgm:constr type="w" for="ch" forName="text_3" refType="h" refFor="ch" refForName="text_3" op="gte"/>
                <dgm:constr type="h" for="ch" forName="text_3" refType="h" refFor="ch" refForName="accent_3" fact="0.8"/>
                <dgm:constr type="ctrY" for="ch" forName="text_3" refType="ctrY" refFor="ch" refForName="accent_3"/>
                <dgm:constr type="rMarg" for="ch" forName="text_3" refType="w" refFor="ch" refForName="accent_3" fact="1.8"/>
                <dgm:constr type="primFontSz" for="ch" ptType="node" op="equ" val="65"/>
              </dgm:constrLst>
            </dgm:if>
            <dgm:if name="Name17" axis="ch" ptType="node" func="cnt" op="equ" val="4">
              <dgm:constrLst>
                <dgm:constr type="h" for="ch" forName="cycle" refType="h"/>
                <dgm:constr type="w" for="ch" forName="cycle" refType="h" refFor="ch" refForName="cycle" fact="0.26"/>
                <dgm:constr type="r" for="ch" forName="cycle" refType="w"/>
                <dgm:constr type="ctrY" for="ch" forName="cycle" refType="h" fact="0.5"/>
                <dgm:constr type="diam" for="ch" forName="cycle" refType="h" fact="1.344"/>
                <dgm:constr type="h" for="ch" forName="accent_1" refType="h" fact="0.1923"/>
                <dgm:constr type="w" for="ch" forName="accent_1" refType="h" refFor="ch" refForName="accent_1" op="equ"/>
                <dgm:constr type="ctrY" for="ch" forName="accent_1" refType="h" fact="0.1538"/>
                <dgm:constr type="ctrX" for="ch" forName="accent_1" refType="w"/>
                <dgm:constr type="ctrXOff" for="ch" forName="accent_1" refType="h" fact="-0.1268"/>
                <dgm:constr type="r" for="ch" forName="text_1" refType="ctrX" refFor="ch" refForName="accent_1"/>
                <dgm:constr type="rOff" for="ch" forName="text_1" refType="ctrXOff" refFor="ch" refForName="accent_1"/>
                <dgm:constr type="l" for="ch" forName="text_1"/>
                <dgm:constr type="w" for="ch" forName="text_1" refType="h" refFor="ch" refForName="text_1" op="gte"/>
                <dgm:constr type="h" for="ch" forName="text_1" refType="h" refFor="ch" refForName="accent_1" fact="0.8"/>
                <dgm:constr type="ctrY" for="ch" forName="text_1" refType="ctrY" refFor="ch" refForName="accent_1"/>
                <dgm:constr type="rMarg" for="ch" forName="text_1" refType="w" refFor="ch" refForName="accent_1" fact="1.8"/>
                <dgm:constr type="h" for="ch" forName="accent_2" refType="h" fact="0.1923"/>
                <dgm:constr type="w" for="ch" forName="accent_2" refType="h" refFor="ch" refForName="accent_2" op="equ"/>
                <dgm:constr type="ctrY" for="ch" forName="accent_2" refType="h" fact="0.3846"/>
                <dgm:constr type="ctrX" for="ch" forName="accent_2" refType="w"/>
                <dgm:constr type="ctrXOff" for="ch" forName="accent_2" refType="h" fact="-0.215"/>
                <dgm:constr type="r" for="ch" forName="text_2" refType="ctrX" refFor="ch" refForName="accent_2"/>
                <dgm:constr type="rOff" for="ch" forName="text_2" refType="ctrXOff" refFor="ch" refForName="accent_2"/>
                <dgm:constr type="l" for="ch" forName="text_2"/>
                <dgm:constr type="w" for="ch" forName="text_2" refType="h" refFor="ch" refForName="text_2" op="gte"/>
                <dgm:constr type="h" for="ch" forName="text_2" refType="h" refFor="ch" refForName="accent_2" fact="0.8"/>
                <dgm:constr type="ctrY" for="ch" forName="text_2" refType="ctrY" refFor="ch" refForName="accent_2"/>
                <dgm:constr type="rMarg" for="ch" forName="text_2" refType="w" refFor="ch" refForName="accent_2" fact="1.8"/>
                <dgm:constr type="h" for="ch" forName="accent_3" refType="h" fact="0.1923"/>
                <dgm:constr type="w" for="ch" forName="accent_3" refType="h" refFor="ch" refForName="accent_3" op="equ"/>
                <dgm:constr type="ctrY" for="ch" forName="accent_3" refType="h" fact="0.6154"/>
                <dgm:constr type="ctrX" for="ch" forName="accent_3" refType="w"/>
                <dgm:constr type="ctrXOff" for="ch" forName="accent_3" refType="h" fact="-0.215"/>
                <dgm:constr type="r" for="ch" forName="text_3" refType="ctrX" refFor="ch" refForName="accent_3"/>
                <dgm:constr type="rOff" for="ch" forName="text_3" refType="ctrXOff" refFor="ch" refForName="accent_3"/>
                <dgm:constr type="l" for="ch" forName="text_3"/>
                <dgm:constr type="w" for="ch" forName="text_3" refType="h" refFor="ch" refForName="text_3" op="gte"/>
                <dgm:constr type="h" for="ch" forName="text_3" refType="h" refFor="ch" refForName="accent_3" fact="0.8"/>
                <dgm:constr type="ctrY" for="ch" forName="text_3" refType="ctrY" refFor="ch" refForName="accent_3"/>
                <dgm:constr type="rMarg" for="ch" forName="text_3" refType="w" refFor="ch" refForName="accent_3" fact="1.8"/>
                <dgm:constr type="h" for="ch" forName="accent_4" refType="h" fact="0.1923"/>
                <dgm:constr type="w" for="ch" forName="accent_4" refType="h" refFor="ch" refForName="accent_4" op="equ"/>
                <dgm:constr type="ctrY" for="ch" forName="accent_4" refType="h" fact="0.8462"/>
                <dgm:constr type="ctrX" for="ch" forName="accent_4" refType="w"/>
                <dgm:constr type="ctrXOff" for="ch" forName="accent_4" refType="h" fact="-0.1268"/>
                <dgm:constr type="r" for="ch" forName="text_4" refType="ctrX" refFor="ch" refForName="accent_4"/>
                <dgm:constr type="rOff" for="ch" forName="text_4" refType="ctrXOff" refFor="ch" refForName="accent_4"/>
                <dgm:constr type="l" for="ch" forName="text_4"/>
                <dgm:constr type="w" for="ch" forName="text_4" refType="h" refFor="ch" refForName="text_4" op="gte"/>
                <dgm:constr type="h" for="ch" forName="text_4" refType="h" refFor="ch" refForName="accent_4" fact="0.8"/>
                <dgm:constr type="ctrY" for="ch" forName="text_4" refType="ctrY" refFor="ch" refForName="accent_4"/>
                <dgm:constr type="rMarg" for="ch" forName="text_4" refType="w" refFor="ch" refForName="accent_4" fact="1.8"/>
                <dgm:constr type="primFontSz" for="ch" ptType="node" op="equ" val="65"/>
              </dgm:constrLst>
            </dgm:if>
            <dgm:if name="Name18" axis="ch" ptType="node" func="cnt" op="equ" val="5">
              <dgm:constrLst>
                <dgm:constr type="h" for="ch" forName="cycle" refType="h"/>
                <dgm:constr type="w" for="ch" forName="cycle" refType="h" refFor="ch" refForName="cycle" fact="0.26"/>
                <dgm:constr type="r" for="ch" forName="cycle" refType="w"/>
                <dgm:constr type="ctrY" for="ch" forName="cycle" refType="h" fact="0.5"/>
                <dgm:constr type="diam" for="ch" forName="cycle" refType="h" fact="1.344"/>
                <dgm:constr type="h" for="ch" forName="accent_1" refType="h" fact="0.1563"/>
                <dgm:constr type="w" for="ch" forName="accent_1" refType="h" refFor="ch" refForName="accent_1" op="equ"/>
                <dgm:constr type="ctrY" for="ch" forName="accent_1" refType="h" fact="0.125"/>
                <dgm:constr type="ctrX" for="ch" forName="accent_1" refType="w"/>
                <dgm:constr type="ctrXOff" for="ch" forName="accent_1" refType="h" fact="-0.1082"/>
                <dgm:constr type="r" for="ch" forName="text_1" refType="ctrX" refFor="ch" refForName="accent_1"/>
                <dgm:constr type="rOff" for="ch" forName="text_1" refType="ctrXOff" refFor="ch" refForName="accent_1"/>
                <dgm:constr type="l" for="ch" forName="text_1"/>
                <dgm:constr type="w" for="ch" forName="text_1" refType="h" refFor="ch" refForName="text_1" op="gte"/>
                <dgm:constr type="h" for="ch" forName="text_1" refType="h" refFor="ch" refForName="accent_1" fact="0.8"/>
                <dgm:constr type="ctrY" for="ch" forName="text_1" refType="ctrY" refFor="ch" refForName="accent_1"/>
                <dgm:constr type="rMarg" for="ch" forName="text_1" refType="w" refFor="ch" refForName="accent_1" fact="1.8"/>
                <dgm:constr type="h" for="ch" forName="accent_2" refType="h" fact="0.1563"/>
                <dgm:constr type="w" for="ch" forName="accent_2" refType="h" refFor="ch" refForName="accent_2" op="equ"/>
                <dgm:constr type="ctrY" for="ch" forName="accent_2" refType="h" fact="0.3125"/>
                <dgm:constr type="ctrX" for="ch" forName="accent_2" refType="w"/>
                <dgm:constr type="ctrXOff" for="ch" forName="accent_2" refType="h" fact="-0.1978"/>
                <dgm:constr type="r" for="ch" forName="text_2" refType="ctrX" refFor="ch" refForName="accent_2"/>
                <dgm:constr type="rOff" for="ch" forName="text_2" refType="ctrXOff" refFor="ch" refForName="accent_2"/>
                <dgm:constr type="l" for="ch" forName="text_2"/>
                <dgm:constr type="w" for="ch" forName="text_2" refType="h" refFor="ch" refForName="text_2" op="gte"/>
                <dgm:constr type="h" for="ch" forName="text_2" refType="h" refFor="ch" refForName="accent_2" fact="0.8"/>
                <dgm:constr type="ctrY" for="ch" forName="text_2" refType="ctrY" refFor="ch" refForName="accent_2"/>
                <dgm:constr type="rMarg" for="ch" forName="text_2" refType="w" refFor="ch" refForName="accent_2" fact="1.8"/>
                <dgm:constr type="h" for="ch" forName="accent_3" refType="h" fact="0.1563"/>
                <dgm:constr type="w" for="ch" forName="accent_3" refType="h" refFor="ch" refForName="accent_3" op="equ"/>
                <dgm:constr type="ctrY" for="ch" forName="accent_3" refType="h" fact="0.5"/>
                <dgm:constr type="ctrX" for="ch" forName="accent_3" refType="w"/>
                <dgm:constr type="ctrXOff" for="ch" forName="accent_3" refType="h" fact="-0.2253"/>
                <dgm:constr type="r" for="ch" forName="text_3" refType="ctrX" refFor="ch" refForName="accent_3"/>
                <dgm:constr type="rOff" for="ch" forName="text_3" refType="ctrXOff" refFor="ch" refForName="accent_3"/>
                <dgm:constr type="l" for="ch" forName="text_3"/>
                <dgm:constr type="w" for="ch" forName="text_3" refType="h" refFor="ch" refForName="text_3" op="gte"/>
                <dgm:constr type="h" for="ch" forName="text_3" refType="h" refFor="ch" refForName="accent_3" fact="0.8"/>
                <dgm:constr type="ctrY" for="ch" forName="text_3" refType="ctrY" refFor="ch" refForName="accent_3"/>
                <dgm:constr type="rMarg" for="ch" forName="text_3" refType="w" refFor="ch" refForName="accent_3" fact="1.8"/>
                <dgm:constr type="h" for="ch" forName="accent_4" refType="h" fact="0.1563"/>
                <dgm:constr type="w" for="ch" forName="accent_4" refType="h" refFor="ch" refForName="accent_4" op="equ"/>
                <dgm:constr type="ctrY" for="ch" forName="accent_4" refType="h" fact="0.6875"/>
                <dgm:constr type="ctrX" for="ch" forName="accent_4" refType="w"/>
                <dgm:constr type="ctrXOff" for="ch" forName="accent_4" refType="h" fact="-0.1978"/>
                <dgm:constr type="r" for="ch" forName="text_4" refType="ctrX" refFor="ch" refForName="accent_4"/>
                <dgm:constr type="rOff" for="ch" forName="text_4" refType="ctrXOff" refFor="ch" refForName="accent_4"/>
                <dgm:constr type="l" for="ch" forName="text_4"/>
                <dgm:constr type="w" for="ch" forName="text_4" refType="h" refFor="ch" refForName="text_4" op="gte"/>
                <dgm:constr type="h" for="ch" forName="text_4" refType="h" refFor="ch" refForName="accent_4" fact="0.8"/>
                <dgm:constr type="ctrY" for="ch" forName="text_4" refType="ctrY" refFor="ch" refForName="accent_4"/>
                <dgm:constr type="rMarg" for="ch" forName="text_4" refType="w" refFor="ch" refForName="accent_4" fact="1.8"/>
                <dgm:constr type="h" for="ch" forName="accent_5" refType="h" fact="0.1563"/>
                <dgm:constr type="w" for="ch" forName="accent_5" refType="h" refFor="ch" refForName="accent_5" op="equ"/>
                <dgm:constr type="ctrY" for="ch" forName="accent_5" refType="h" fact="0.875"/>
                <dgm:constr type="ctrX" for="ch" forName="accent_5" refType="w"/>
                <dgm:constr type="ctrXOff" for="ch" forName="accent_5" refType="h" fact="-0.1082"/>
                <dgm:constr type="r" for="ch" forName="text_5" refType="ctrX" refFor="ch" refForName="accent_5"/>
                <dgm:constr type="rOff" for="ch" forName="text_5" refType="ctrXOff" refFor="ch" refForName="accent_5"/>
                <dgm:constr type="l" for="ch" forName="text_5"/>
                <dgm:constr type="w" for="ch" forName="text_5" refType="h" refFor="ch" refForName="text_5" op="gte"/>
                <dgm:constr type="h" for="ch" forName="text_5" refType="h" refFor="ch" refForName="accent_5" fact="0.8"/>
                <dgm:constr type="ctrY" for="ch" forName="text_5" refType="ctrY" refFor="ch" refForName="accent_5"/>
                <dgm:constr type="rMarg" for="ch" forName="text_5" refType="w" refFor="ch" refForName="accent_5" fact="1.8"/>
                <dgm:constr type="primFontSz" for="ch" ptType="node" op="equ" val="65"/>
              </dgm:constrLst>
            </dgm:if>
            <dgm:if name="Name19" axis="ch" ptType="node" func="cnt" op="equ" val="6">
              <dgm:constrLst>
                <dgm:constr type="h" for="ch" forName="cycle" refType="h"/>
                <dgm:constr type="w" for="ch" forName="cycle" refType="h" refFor="ch" refForName="cycle" fact="0.26"/>
                <dgm:constr type="r" for="ch" forName="cycle" refType="w"/>
                <dgm:constr type="ctrY" for="ch" forName="cycle" refType="h" fact="0.5"/>
                <dgm:constr type="diam" for="ch" forName="cycle" refType="h" fact="1.344"/>
                <dgm:constr type="h" for="ch" forName="accent_1" refType="h" fact="0.1316"/>
                <dgm:constr type="w" for="ch" forName="accent_1" refType="h" refFor="ch" refForName="accent_1" op="equ"/>
                <dgm:constr type="ctrY" for="ch" forName="accent_1" refType="h" fact="0.1053"/>
                <dgm:constr type="ctrX" for="ch" forName="accent_1" refType="w"/>
                <dgm:constr type="ctrXOff" for="ch" forName="accent_1" refType="h" fact="-0.0943"/>
                <dgm:constr type="r" for="ch" forName="text_1" refType="ctrX" refFor="ch" refForName="accent_1"/>
                <dgm:constr type="rOff" for="ch" forName="text_1" refType="ctrXOff" refFor="ch" refForName="accent_1"/>
                <dgm:constr type="l" for="ch" forName="text_1"/>
                <dgm:constr type="w" for="ch" forName="text_1" refType="h" refFor="ch" refForName="text_1" op="gte"/>
                <dgm:constr type="h" for="ch" forName="text_1" refType="h" refFor="ch" refForName="accent_1" fact="0.8"/>
                <dgm:constr type="ctrY" for="ch" forName="text_1" refType="ctrY" refFor="ch" refForName="accent_1"/>
                <dgm:constr type="rMarg" for="ch" forName="text_1" refType="w" refFor="ch" refForName="accent_1" fact="1.8"/>
                <dgm:constr type="h" for="ch" forName="accent_2" refType="h" fact="0.1316"/>
                <dgm:constr type="w" for="ch" forName="accent_2" refType="h" refFor="ch" refForName="accent_2" op="equ"/>
                <dgm:constr type="ctrY" for="ch" forName="accent_2" refType="h" fact="0.2632"/>
                <dgm:constr type="ctrX" for="ch" forName="accent_2" refType="w"/>
                <dgm:constr type="ctrXOff" for="ch" forName="accent_2" refType="h" fact="-0.1809"/>
                <dgm:constr type="r" for="ch" forName="text_2" refType="ctrX" refFor="ch" refForName="accent_2"/>
                <dgm:constr type="rOff" for="ch" forName="text_2" refType="ctrXOff" refFor="ch" refForName="accent_2"/>
                <dgm:constr type="l" for="ch" forName="text_2"/>
                <dgm:constr type="w" for="ch" forName="text_2" refType="h" refFor="ch" refForName="text_2" op="gte"/>
                <dgm:constr type="h" for="ch" forName="text_2" refType="h" refFor="ch" refForName="accent_2" fact="0.8"/>
                <dgm:constr type="ctrY" for="ch" forName="text_2" refType="ctrY" refFor="ch" refForName="accent_2"/>
                <dgm:constr type="rMarg" for="ch" forName="text_2" refType="w" refFor="ch" refForName="accent_2" fact="1.8"/>
                <dgm:constr type="h" for="ch" forName="accent_3" refType="h" fact="0.1316"/>
                <dgm:constr type="w" for="ch" forName="accent_3" refType="h" refFor="ch" refForName="accent_3" op="equ"/>
                <dgm:constr type="ctrY" for="ch" forName="accent_3" refType="h" fact="0.4211"/>
                <dgm:constr type="ctrX" for="ch" forName="accent_3" refType="w"/>
                <dgm:constr type="ctrXOff" for="ch" forName="accent_3" refType="h" fact="-0.2205"/>
                <dgm:constr type="r" for="ch" forName="text_3" refType="ctrX" refFor="ch" refForName="accent_3"/>
                <dgm:constr type="rOff" for="ch" forName="text_3" refType="ctrXOff" refFor="ch" refForName="accent_3"/>
                <dgm:constr type="l" for="ch" forName="text_3"/>
                <dgm:constr type="w" for="ch" forName="text_3" refType="h" refFor="ch" refForName="text_3" op="gte"/>
                <dgm:constr type="h" for="ch" forName="text_3" refType="h" refFor="ch" refForName="accent_3" fact="0.8"/>
                <dgm:constr type="ctrY" for="ch" forName="text_3" refType="ctrY" refFor="ch" refForName="accent_3"/>
                <dgm:constr type="rMarg" for="ch" forName="text_3" refType="w" refFor="ch" refForName="accent_3" fact="1.8"/>
                <dgm:constr type="h" for="ch" forName="accent_4" refType="h" fact="0.1316"/>
                <dgm:constr type="w" for="ch" forName="accent_4" refType="h" refFor="ch" refForName="accent_4" op="equ"/>
                <dgm:constr type="ctrY" for="ch" forName="accent_4" refType="h" fact="0.5789"/>
                <dgm:constr type="ctrX" for="ch" forName="accent_4" refType="w"/>
                <dgm:constr type="ctrXOff" for="ch" forName="accent_4" refType="h" fact="-0.2205"/>
                <dgm:constr type="r" for="ch" forName="text_4" refType="ctrX" refFor="ch" refForName="accent_4"/>
                <dgm:constr type="rOff" for="ch" forName="text_4" refType="ctrXOff" refFor="ch" refForName="accent_4"/>
                <dgm:constr type="l" for="ch" forName="text_4"/>
                <dgm:constr type="w" for="ch" forName="text_4" refType="h" refFor="ch" refForName="text_4" op="gte"/>
                <dgm:constr type="h" for="ch" forName="text_4" refType="h" refFor="ch" refForName="accent_4" fact="0.8"/>
                <dgm:constr type="ctrY" for="ch" forName="text_4" refType="ctrY" refFor="ch" refForName="accent_4"/>
                <dgm:constr type="rMarg" for="ch" forName="text_4" refType="w" refFor="ch" refForName="accent_4" fact="1.8"/>
                <dgm:constr type="h" for="ch" forName="accent_5" refType="h" fact="0.1316"/>
                <dgm:constr type="w" for="ch" forName="accent_5" refType="h" refFor="ch" refForName="accent_5" op="equ"/>
                <dgm:constr type="ctrY" for="ch" forName="accent_5" refType="h" fact="0.7368"/>
                <dgm:constr type="ctrX" for="ch" forName="accent_5" refType="w"/>
                <dgm:constr type="ctrXOff" for="ch" forName="accent_5" refType="h" fact="-0.1809"/>
                <dgm:constr type="r" for="ch" forName="text_5" refType="ctrX" refFor="ch" refForName="accent_5"/>
                <dgm:constr type="rOff" for="ch" forName="text_5" refType="ctrXOff" refFor="ch" refForName="accent_5"/>
                <dgm:constr type="l" for="ch" forName="text_5"/>
                <dgm:constr type="w" for="ch" forName="text_5" refType="h" refFor="ch" refForName="text_5" op="gte"/>
                <dgm:constr type="h" for="ch" forName="text_5" refType="h" refFor="ch" refForName="accent_5" fact="0.8"/>
                <dgm:constr type="ctrY" for="ch" forName="text_5" refType="ctrY" refFor="ch" refForName="accent_5"/>
                <dgm:constr type="rMarg" for="ch" forName="text_5" refType="w" refFor="ch" refForName="accent_5" fact="1.8"/>
                <dgm:constr type="h" for="ch" forName="accent_6" refType="h" fact="0.1316"/>
                <dgm:constr type="w" for="ch" forName="accent_6" refType="h" refFor="ch" refForName="accent_6" op="equ"/>
                <dgm:constr type="ctrY" for="ch" forName="accent_6" refType="h" fact="0.8947"/>
                <dgm:constr type="ctrX" for="ch" forName="accent_6" refType="w"/>
                <dgm:constr type="ctrXOff" for="ch" forName="accent_6" refType="h" fact="-0.0943"/>
                <dgm:constr type="r" for="ch" forName="text_6" refType="ctrX" refFor="ch" refForName="accent_6"/>
                <dgm:constr type="rOff" for="ch" forName="text_6" refType="ctrXOff" refFor="ch" refForName="accent_6"/>
                <dgm:constr type="l" for="ch" forName="text_6"/>
                <dgm:constr type="w" for="ch" forName="text_6" refType="h" refFor="ch" refForName="text_6" op="gte"/>
                <dgm:constr type="h" for="ch" forName="text_6" refType="h" refFor="ch" refForName="accent_6" fact="0.8"/>
                <dgm:constr type="ctrY" for="ch" forName="text_6" refType="ctrY" refFor="ch" refForName="accent_6"/>
                <dgm:constr type="rMarg" for="ch" forName="text_6" refType="w" refFor="ch" refForName="accent_6" fact="1.8"/>
                <dgm:constr type="primFontSz" for="ch" ptType="node" op="equ" val="65"/>
              </dgm:constrLst>
            </dgm:if>
            <dgm:else name="Name20">
              <dgm:constrLst>
                <dgm:constr type="h" for="ch" forName="cycle" refType="h"/>
                <dgm:constr type="w" for="ch" forName="cycle" refType="h" refFor="ch" refForName="cycle" fact="0.26"/>
                <dgm:constr type="r" for="ch" forName="cycle" refType="w"/>
                <dgm:constr type="ctrY" for="ch" forName="cycle" refType="h" fact="0.5"/>
                <dgm:constr type="diam" for="ch" forName="cycle" refType="h" fact="1.344"/>
                <dgm:constr type="h" for="ch" forName="accent_1" refType="h" fact="0.1136"/>
                <dgm:constr type="w" for="ch" forName="accent_1" refType="h" refFor="ch" refForName="accent_1" op="equ"/>
                <dgm:constr type="ctrY" for="ch" forName="accent_1" refType="h" fact="0.0909"/>
                <dgm:constr type="ctrX" for="ch" forName="accent_1" refType="w"/>
                <dgm:constr type="ctrXOff" for="ch" forName="accent_1" refType="h" fact="-0.0835"/>
                <dgm:constr type="r" for="ch" forName="text_1" refType="ctrX" refFor="ch" refForName="accent_1"/>
                <dgm:constr type="rOff" for="ch" forName="text_1" refType="ctrXOff" refFor="ch" refForName="accent_1"/>
                <dgm:constr type="l" for="ch" forName="text_1"/>
                <dgm:constr type="w" for="ch" forName="text_1" refType="h" refFor="ch" refForName="text_1" op="gte"/>
                <dgm:constr type="h" for="ch" forName="text_1" refType="h" refFor="ch" refForName="accent_1" fact="0.8"/>
                <dgm:constr type="ctrY" for="ch" forName="text_1" refType="ctrY" refFor="ch" refForName="accent_1"/>
                <dgm:constr type="rMarg" for="ch" forName="text_1" refType="w" refFor="ch" refForName="accent_1" fact="1.8"/>
                <dgm:constr type="h" for="ch" forName="accent_2" refType="h" fact="0.1136"/>
                <dgm:constr type="w" for="ch" forName="accent_2" refType="h" refFor="ch" refForName="accent_2" op="equ"/>
                <dgm:constr type="ctrY" for="ch" forName="accent_2" refType="h" fact="0.2273"/>
                <dgm:constr type="ctrX" for="ch" forName="accent_2" refType="w"/>
                <dgm:constr type="ctrXOff" for="ch" forName="accent_2" refType="h" fact="-0.1658"/>
                <dgm:constr type="r" for="ch" forName="text_2" refType="ctrX" refFor="ch" refForName="accent_2"/>
                <dgm:constr type="rOff" for="ch" forName="text_2" refType="ctrXOff" refFor="ch" refForName="accent_2"/>
                <dgm:constr type="l" for="ch" forName="text_2"/>
                <dgm:constr type="w" for="ch" forName="text_2" refType="h" refFor="ch" refForName="text_2" op="gte"/>
                <dgm:constr type="h" for="ch" forName="text_2" refType="h" refFor="ch" refForName="accent_2" fact="0.8"/>
                <dgm:constr type="ctrY" for="ch" forName="text_2" refType="ctrY" refFor="ch" refForName="accent_2"/>
                <dgm:constr type="rMarg" for="ch" forName="text_2" refType="w" refFor="ch" refForName="accent_2" fact="1.8"/>
                <dgm:constr type="h" for="ch" forName="accent_3" refType="h" fact="0.1136"/>
                <dgm:constr type="w" for="ch" forName="accent_3" refType="h" refFor="ch" refForName="accent_3" op="equ"/>
                <dgm:constr type="ctrY" for="ch" forName="accent_3" refType="h" fact="0.3636"/>
                <dgm:constr type="ctrX" for="ch" forName="accent_3" refType="w"/>
                <dgm:constr type="ctrXOff" for="ch" forName="accent_3" refType="h" fact="-0.2109"/>
                <dgm:constr type="r" for="ch" forName="text_3" refType="ctrX" refFor="ch" refForName="accent_3"/>
                <dgm:constr type="rOff" for="ch" forName="text_3" refType="ctrXOff" refFor="ch" refForName="accent_3"/>
                <dgm:constr type="l" for="ch" forName="text_3"/>
                <dgm:constr type="w" for="ch" forName="text_3" refType="h" refFor="ch" refForName="text_3" op="gte"/>
                <dgm:constr type="h" for="ch" forName="text_3" refType="h" refFor="ch" refForName="accent_3" fact="0.8"/>
                <dgm:constr type="ctrY" for="ch" forName="text_3" refType="ctrY" refFor="ch" refForName="accent_3"/>
                <dgm:constr type="rMarg" for="ch" forName="text_3" refType="w" refFor="ch" refForName="accent_3" fact="1.8"/>
                <dgm:constr type="h" for="ch" forName="accent_4" refType="h" fact="0.1136"/>
                <dgm:constr type="w" for="ch" forName="accent_4" refType="h" refFor="ch" refForName="accent_4" op="equ"/>
                <dgm:constr type="ctrY" for="ch" forName="accent_4" refType="h" fact="0.5"/>
                <dgm:constr type="ctrX" for="ch" forName="accent_4" refType="w"/>
                <dgm:constr type="ctrXOff" for="ch" forName="accent_4" refType="h" fact="-0.2253"/>
                <dgm:constr type="r" for="ch" forName="text_4" refType="ctrX" refFor="ch" refForName="accent_4"/>
                <dgm:constr type="rOff" for="ch" forName="text_4" refType="ctrXOff" refFor="ch" refForName="accent_4"/>
                <dgm:constr type="l" for="ch" forName="text_4"/>
                <dgm:constr type="w" for="ch" forName="text_4" refType="h" refFor="ch" refForName="text_4" op="gte"/>
                <dgm:constr type="h" for="ch" forName="text_4" refType="h" refFor="ch" refForName="accent_4" fact="0.8"/>
                <dgm:constr type="ctrY" for="ch" forName="text_4" refType="ctrY" refFor="ch" refForName="accent_4"/>
                <dgm:constr type="rMarg" for="ch" forName="text_4" refType="w" refFor="ch" refForName="accent_4" fact="1.8"/>
                <dgm:constr type="h" for="ch" forName="accent_5" refType="h" fact="0.1136"/>
                <dgm:constr type="w" for="ch" forName="accent_5" refType="h" refFor="ch" refForName="accent_5" op="equ"/>
                <dgm:constr type="ctrY" for="ch" forName="accent_5" refType="h" fact="0.6364"/>
                <dgm:constr type="ctrX" for="ch" forName="accent_5" refType="w"/>
                <dgm:constr type="ctrXOff" for="ch" forName="accent_5" refType="h" fact="-0.2109"/>
                <dgm:constr type="r" for="ch" forName="text_5" refType="ctrX" refFor="ch" refForName="accent_5"/>
                <dgm:constr type="rOff" for="ch" forName="text_5" refType="ctrXOff" refFor="ch" refForName="accent_5"/>
                <dgm:constr type="l" for="ch" forName="text_5"/>
                <dgm:constr type="w" for="ch" forName="text_5" refType="h" refFor="ch" refForName="text_5" op="gte"/>
                <dgm:constr type="h" for="ch" forName="text_5" refType="h" refFor="ch" refForName="accent_5" fact="0.8"/>
                <dgm:constr type="ctrY" for="ch" forName="text_5" refType="ctrY" refFor="ch" refForName="accent_5"/>
                <dgm:constr type="rMarg" for="ch" forName="text_5" refType="w" refFor="ch" refForName="accent_5" fact="1.8"/>
                <dgm:constr type="h" for="ch" forName="accent_6" refType="h" fact="0.1136"/>
                <dgm:constr type="w" for="ch" forName="accent_6" refType="h" refFor="ch" refForName="accent_6" op="equ"/>
                <dgm:constr type="ctrY" for="ch" forName="accent_6" refType="h" fact="0.7727"/>
                <dgm:constr type="ctrX" for="ch" forName="accent_6" refType="w"/>
                <dgm:constr type="ctrXOff" for="ch" forName="accent_6" refType="h" fact="-0.1658"/>
                <dgm:constr type="r" for="ch" forName="text_6" refType="ctrX" refFor="ch" refForName="accent_6"/>
                <dgm:constr type="rOff" for="ch" forName="text_6" refType="ctrXOff" refFor="ch" refForName="accent_6"/>
                <dgm:constr type="l" for="ch" forName="text_6"/>
                <dgm:constr type="w" for="ch" forName="text_6" refType="h" refFor="ch" refForName="text_6" op="gte"/>
                <dgm:constr type="h" for="ch" forName="text_6" refType="h" refFor="ch" refForName="accent_6" fact="0.8"/>
                <dgm:constr type="ctrY" for="ch" forName="text_6" refType="ctrY" refFor="ch" refForName="accent_6"/>
                <dgm:constr type="rMarg" for="ch" forName="text_6" refType="w" refFor="ch" refForName="accent_6" fact="1.8"/>
                <dgm:constr type="h" for="ch" forName="accent_7" refType="h" fact="0.1136"/>
                <dgm:constr type="w" for="ch" forName="accent_7" refType="h" refFor="ch" refForName="accent_7" op="equ"/>
                <dgm:constr type="ctrY" for="ch" forName="accent_7" refType="h" fact="0.9091"/>
                <dgm:constr type="ctrX" for="ch" forName="accent_7" refType="w"/>
                <dgm:constr type="ctrXOff" for="ch" forName="accent_7" refType="h" fact="-0.0835"/>
                <dgm:constr type="r" for="ch" forName="text_7" refType="ctrX" refFor="ch" refForName="accent_7"/>
                <dgm:constr type="rOff" for="ch" forName="text_7" refType="ctrXOff" refFor="ch" refForName="accent_7"/>
                <dgm:constr type="l" for="ch" forName="text_7"/>
                <dgm:constr type="w" for="ch" forName="text_7" refType="h" refFor="ch" refForName="text_7" op="gte"/>
                <dgm:constr type="h" for="ch" forName="text_7" refType="h" refFor="ch" refForName="accent_7" fact="0.8"/>
                <dgm:constr type="ctrY" for="ch" forName="text_7" refType="ctrY" refFor="ch" refForName="accent_7"/>
                <dgm:constr type="rMarg" for="ch" forName="text_7" refType="w" refFor="ch" refForName="accent_7" fact="1.8"/>
                <dgm:constr type="primFontSz" for="ch" ptType="node" op="equ" val="65"/>
              </dgm:constrLst>
            </dgm:else>
          </dgm:choose>
        </dgm:else>
      </dgm:choose>
      <dgm:layoutNode name="cycle">
        <dgm:choose name="Name21">
          <dgm:if name="Name22" func="var" arg="dir" op="equ" val="norm">
            <dgm:alg type="cycle">
              <dgm:param type="stAng" val="45"/>
              <dgm:param type="spanAng" val="90"/>
            </dgm:alg>
          </dgm:if>
          <dgm:else name="Name23">
            <dgm:alg type="cycle">
              <dgm:param type="stAng" val="225"/>
              <dgm:param type="spanAng" val="90"/>
            </dgm:alg>
          </dgm:else>
        </dgm:choose>
        <dgm:shape xmlns:r="http://schemas.openxmlformats.org/officeDocument/2006/relationships" r:blip="">
          <dgm:adjLst/>
        </dgm:shape>
        <dgm:presOf/>
        <dgm:constrLst>
          <dgm:constr type="w" for="ch" val="1"/>
          <dgm:constr type="h" for="ch" val="1"/>
          <dgm:constr type="diam" for="ch" forName="conn" refType="diam"/>
        </dgm:constrLst>
        <dgm:layoutNode name="srcNode">
          <dgm:alg type="sp"/>
          <dgm:shape xmlns:r="http://schemas.openxmlformats.org/officeDocument/2006/relationships" type="rect" r:blip="" hideGeom="1">
            <dgm:adjLst/>
          </dgm:shape>
          <dgm:presOf/>
        </dgm:layoutNode>
        <dgm:layoutNode name="conn" styleLbl="parChTrans1D2">
          <dgm:alg type="conn">
            <dgm:param type="srcNode" val="srcNode"/>
            <dgm:param type="dstNode" val="dstNode"/>
            <dgm:param type="endSty" val="noArr"/>
            <dgm:param type="connRout" val="curve"/>
            <dgm:param type="begPts" val="ctr"/>
            <dgm:param type="endPts" val="ctr"/>
          </dgm:alg>
          <dgm:shape xmlns:r="http://schemas.openxmlformats.org/officeDocument/2006/relationships" type="conn" r:blip="">
            <dgm:adjLst/>
          </dgm:shape>
          <dgm:presOf axis="desOrSelf" ptType="sibTrans" hideLastTrans="0" st="0" cnt="1"/>
          <dgm:constrLst>
            <dgm:constr type="begPad"/>
            <dgm:constr type="endPad"/>
          </dgm:constrLst>
        </dgm:layoutNode>
        <dgm:layoutNode name="extraNode">
          <dgm:alg type="sp"/>
          <dgm:shape xmlns:r="http://schemas.openxmlformats.org/officeDocument/2006/relationships" type="rect" r:blip="" hideGeom="1">
            <dgm:adjLst/>
          </dgm:shape>
          <dgm:presOf/>
        </dgm:layoutNode>
        <dgm:layoutNode name="dstNode">
          <dgm:alg type="sp"/>
          <dgm:shape xmlns:r="http://schemas.openxmlformats.org/officeDocument/2006/relationships" type="rect" r:blip="" hideGeom="1">
            <dgm:adjLst/>
          </dgm:shape>
          <dgm:presOf/>
        </dgm:layoutNode>
      </dgm:layoutNode>
      <dgm:forEach name="wrapper" axis="self" ptType="parTrans">
        <dgm:forEach name="wrapper2" axis="self" ptType="sibTrans" st="2">
          <dgm:forEach name="accentRepeat" axis="self">
            <dgm:layoutNode name="accentRepeatNode" styleLbl="solidFgAcc1">
              <dgm:alg type="sp"/>
              <dgm:shape xmlns:r="http://schemas.openxmlformats.org/officeDocument/2006/relationships" type="ellipse" r:blip="">
                <dgm:adjLst/>
              </dgm:shape>
              <dgm:presOf/>
            </dgm:layoutNode>
          </dgm:forEach>
        </dgm:forEach>
      </dgm:forEach>
      <dgm:forEach name="Name24" axis="ch" ptType="node" cnt="1">
        <dgm:layoutNode name="text_1" styleLbl="node1">
          <dgm:varLst>
            <dgm:bulletEnabled val="1"/>
          </dgm:varLst>
          <dgm:choose name="Name25">
            <dgm:if name="Name26" func="var" arg="dir" op="equ" val="norm">
              <dgm:alg type="tx">
                <dgm:param type="parTxLTRAlign" val="l"/>
                <dgm:param type="parTxRTLAlign" val="l"/>
                <dgm:param type="shpTxLTRAlignCh" val="l"/>
                <dgm:param type="shpTxRTLAlignCh" val="l"/>
              </dgm:alg>
            </dgm:if>
            <dgm:else name="Name27">
              <dgm:alg type="tx">
                <dgm:param type="parTxLTRAlign" val="r"/>
                <dgm:param type="parTxRTLAlign" val="r"/>
                <dgm:param type="shpTxLTRAlignCh" val="r"/>
                <dgm:param type="shpTxRTLAlignCh" val="r"/>
              </dgm:alg>
            </dgm:else>
          </dgm:choose>
          <dgm:shape xmlns:r="http://schemas.openxmlformats.org/officeDocument/2006/relationships" type="rect" r:blip="">
            <dgm:adjLst/>
          </dgm:shape>
          <dgm:presOf axis="desOrSelf" ptType="node"/>
          <dgm:constrLst>
            <dgm:constr type="primFontSz" val="65"/>
            <dgm:constr type="lMarg" refType="primFontSz" fact="0.2"/>
            <dgm:constr type="rMarg" refType="primFontSz" fact="0.2"/>
            <dgm:constr type="tMarg" refType="primFontSz" fact="0.2"/>
            <dgm:constr type="bMarg" refType="primFontSz" fact="0.2"/>
          </dgm:constrLst>
          <dgm:ruleLst>
            <dgm:rule type="primFontSz" val="5" fact="NaN" max="NaN"/>
          </dgm:ruleLst>
        </dgm:layoutNode>
        <dgm:layoutNode name="accent_1">
          <dgm:alg type="sp"/>
          <dgm:shape xmlns:r="http://schemas.openxmlformats.org/officeDocument/2006/relationships" r:blip="">
            <dgm:adjLst/>
          </dgm:shape>
          <dgm:presOf/>
          <dgm:constrLst/>
          <dgm:forEach name="Name28" ref="accentRepeat"/>
        </dgm:layoutNode>
      </dgm:forEach>
      <dgm:forEach name="Name29" axis="ch" ptType="node" st="2" cnt="1">
        <dgm:layoutNode name="text_2" styleLbl="node1">
          <dgm:varLst>
            <dgm:bulletEnabled val="1"/>
          </dgm:varLst>
          <dgm:choose name="Name30">
            <dgm:if name="Name31" func="var" arg="dir" op="equ" val="norm">
              <dgm:alg type="tx">
                <dgm:param type="parTxLTRAlign" val="l"/>
                <dgm:param type="parTxRTLAlign" val="l"/>
                <dgm:param type="shpTxLTRAlignCh" val="l"/>
                <dgm:param type="shpTxRTLAlignCh" val="l"/>
              </dgm:alg>
            </dgm:if>
            <dgm:else name="Name32">
              <dgm:alg type="tx">
                <dgm:param type="parTxLTRAlign" val="r"/>
                <dgm:param type="parTxRTLAlign" val="r"/>
                <dgm:param type="shpTxLTRAlignCh" val="r"/>
                <dgm:param type="shpTxRTLAlignCh" val="r"/>
              </dgm:alg>
            </dgm:else>
          </dgm:choose>
          <dgm:shape xmlns:r="http://schemas.openxmlformats.org/officeDocument/2006/relationships" type="rect" r:blip="">
            <dgm:adjLst/>
          </dgm:shape>
          <dgm:presOf axis="desOrSelf" ptType="node"/>
          <dgm:constrLst>
            <dgm:constr type="primFontSz" val="65"/>
            <dgm:constr type="lMarg" refType="primFontSz" fact="0.2"/>
            <dgm:constr type="rMarg" refType="primFontSz" fact="0.2"/>
            <dgm:constr type="tMarg" refType="primFontSz" fact="0.2"/>
            <dgm:constr type="bMarg" refType="primFontSz" fact="0.2"/>
          </dgm:constrLst>
          <dgm:ruleLst>
            <dgm:rule type="primFontSz" val="5" fact="NaN" max="NaN"/>
          </dgm:ruleLst>
        </dgm:layoutNode>
        <dgm:layoutNode name="accent_2">
          <dgm:alg type="sp"/>
          <dgm:shape xmlns:r="http://schemas.openxmlformats.org/officeDocument/2006/relationships" r:blip="">
            <dgm:adjLst/>
          </dgm:shape>
          <dgm:presOf/>
          <dgm:constrLst/>
          <dgm:forEach name="Name33" ref="accentRepeat"/>
        </dgm:layoutNode>
      </dgm:forEach>
      <dgm:forEach name="Name34" axis="ch" ptType="node" st="3" cnt="1">
        <dgm:layoutNode name="text_3" styleLbl="node1">
          <dgm:varLst>
            <dgm:bulletEnabled val="1"/>
          </dgm:varLst>
          <dgm:choose name="Name35">
            <dgm:if name="Name36" func="var" arg="dir" op="equ" val="norm">
              <dgm:alg type="tx">
                <dgm:param type="parTxLTRAlign" val="l"/>
                <dgm:param type="parTxRTLAlign" val="l"/>
                <dgm:param type="shpTxLTRAlignCh" val="l"/>
                <dgm:param type="shpTxRTLAlignCh" val="l"/>
              </dgm:alg>
            </dgm:if>
            <dgm:else name="Name37">
              <dgm:alg type="tx">
                <dgm:param type="parTxLTRAlign" val="r"/>
                <dgm:param type="parTxRTLAlign" val="r"/>
                <dgm:param type="shpTxLTRAlignCh" val="r"/>
                <dgm:param type="shpTxRTLAlignCh" val="r"/>
              </dgm:alg>
            </dgm:else>
          </dgm:choose>
          <dgm:shape xmlns:r="http://schemas.openxmlformats.org/officeDocument/2006/relationships" type="rect" r:blip="">
            <dgm:adjLst/>
          </dgm:shape>
          <dgm:presOf axis="desOrSelf" ptType="node"/>
          <dgm:constrLst>
            <dgm:constr type="primFontSz" val="65"/>
            <dgm:constr type="lMarg" refType="primFontSz" fact="0.2"/>
            <dgm:constr type="rMarg" refType="primFontSz" fact="0.2"/>
            <dgm:constr type="tMarg" refType="primFontSz" fact="0.2"/>
            <dgm:constr type="bMarg" refType="primFontSz" fact="0.2"/>
          </dgm:constrLst>
          <dgm:ruleLst>
            <dgm:rule type="primFontSz" val="5" fact="NaN" max="NaN"/>
          </dgm:ruleLst>
        </dgm:layoutNode>
        <dgm:layoutNode name="accent_3">
          <dgm:alg type="sp"/>
          <dgm:shape xmlns:r="http://schemas.openxmlformats.org/officeDocument/2006/relationships" r:blip="">
            <dgm:adjLst/>
          </dgm:shape>
          <dgm:presOf/>
          <dgm:constrLst/>
          <dgm:forEach name="Name38" ref="accentRepeat"/>
        </dgm:layoutNode>
      </dgm:forEach>
      <dgm:forEach name="Name39" axis="ch" ptType="node" st="4" cnt="1">
        <dgm:layoutNode name="text_4" styleLbl="node1">
          <dgm:varLst>
            <dgm:bulletEnabled val="1"/>
          </dgm:varLst>
          <dgm:choose name="Name40">
            <dgm:if name="Name41" func="var" arg="dir" op="equ" val="norm">
              <dgm:alg type="tx">
                <dgm:param type="parTxLTRAlign" val="l"/>
                <dgm:param type="parTxRTLAlign" val="l"/>
                <dgm:param type="shpTxLTRAlignCh" val="l"/>
                <dgm:param type="shpTxRTLAlignCh" val="l"/>
              </dgm:alg>
            </dgm:if>
            <dgm:else name="Name42">
              <dgm:alg type="tx">
                <dgm:param type="parTxLTRAlign" val="r"/>
                <dgm:param type="parTxRTLAlign" val="r"/>
                <dgm:param type="shpTxLTRAlignCh" val="r"/>
                <dgm:param type="shpTxRTLAlignCh" val="r"/>
              </dgm:alg>
            </dgm:else>
          </dgm:choose>
          <dgm:shape xmlns:r="http://schemas.openxmlformats.org/officeDocument/2006/relationships" type="rect" r:blip="">
            <dgm:adjLst/>
          </dgm:shape>
          <dgm:presOf axis="desOrSelf" ptType="node"/>
          <dgm:constrLst>
            <dgm:constr type="primFontSz" val="65"/>
            <dgm:constr type="lMarg" refType="primFontSz" fact="0.2"/>
            <dgm:constr type="rMarg" refType="primFontSz" fact="0.2"/>
            <dgm:constr type="tMarg" refType="primFontSz" fact="0.2"/>
            <dgm:constr type="bMarg" refType="primFontSz" fact="0.2"/>
          </dgm:constrLst>
          <dgm:ruleLst>
            <dgm:rule type="primFontSz" val="5" fact="NaN" max="NaN"/>
          </dgm:ruleLst>
        </dgm:layoutNode>
        <dgm:layoutNode name="accent_4">
          <dgm:alg type="sp"/>
          <dgm:shape xmlns:r="http://schemas.openxmlformats.org/officeDocument/2006/relationships" r:blip="">
            <dgm:adjLst/>
          </dgm:shape>
          <dgm:presOf/>
          <dgm:constrLst/>
          <dgm:forEach name="Name43" ref="accentRepeat"/>
        </dgm:layoutNode>
      </dgm:forEach>
      <dgm:forEach name="Name44" axis="ch" ptType="node" st="5" cnt="1">
        <dgm:layoutNode name="text_5" styleLbl="node1">
          <dgm:varLst>
            <dgm:bulletEnabled val="1"/>
          </dgm:varLst>
          <dgm:choose name="Name45">
            <dgm:if name="Name46" func="var" arg="dir" op="equ" val="norm">
              <dgm:alg type="tx">
                <dgm:param type="parTxLTRAlign" val="l"/>
                <dgm:param type="parTxRTLAlign" val="l"/>
                <dgm:param type="shpTxLTRAlignCh" val="l"/>
                <dgm:param type="shpTxRTLAlignCh" val="l"/>
              </dgm:alg>
            </dgm:if>
            <dgm:else name="Name47">
              <dgm:alg type="tx">
                <dgm:param type="parTxLTRAlign" val="r"/>
                <dgm:param type="parTxRTLAlign" val="r"/>
                <dgm:param type="shpTxLTRAlignCh" val="r"/>
                <dgm:param type="shpTxRTLAlignCh" val="r"/>
              </dgm:alg>
            </dgm:else>
          </dgm:choose>
          <dgm:shape xmlns:r="http://schemas.openxmlformats.org/officeDocument/2006/relationships" type="rect" r:blip="">
            <dgm:adjLst/>
          </dgm:shape>
          <dgm:presOf axis="desOrSelf" ptType="node"/>
          <dgm:constrLst>
            <dgm:constr type="primFontSz" val="65"/>
            <dgm:constr type="lMarg" refType="primFontSz" fact="0.2"/>
            <dgm:constr type="rMarg" refType="primFontSz" fact="0.2"/>
            <dgm:constr type="tMarg" refType="primFontSz" fact="0.2"/>
            <dgm:constr type="bMarg" refType="primFontSz" fact="0.2"/>
          </dgm:constrLst>
          <dgm:ruleLst>
            <dgm:rule type="primFontSz" val="5" fact="NaN" max="NaN"/>
          </dgm:ruleLst>
        </dgm:layoutNode>
        <dgm:layoutNode name="accent_5">
          <dgm:alg type="sp"/>
          <dgm:shape xmlns:r="http://schemas.openxmlformats.org/officeDocument/2006/relationships" r:blip="">
            <dgm:adjLst/>
          </dgm:shape>
          <dgm:presOf/>
          <dgm:constrLst/>
          <dgm:forEach name="Name48" ref="accentRepeat"/>
        </dgm:layoutNode>
      </dgm:forEach>
      <dgm:forEach name="Name49" axis="ch" ptType="node" st="6" cnt="1">
        <dgm:layoutNode name="text_6" styleLbl="node1">
          <dgm:varLst>
            <dgm:bulletEnabled val="1"/>
          </dgm:varLst>
          <dgm:choose name="Name50">
            <dgm:if name="Name51" func="var" arg="dir" op="equ" val="norm">
              <dgm:alg type="tx">
                <dgm:param type="parTxLTRAlign" val="l"/>
                <dgm:param type="parTxRTLAlign" val="l"/>
                <dgm:param type="shpTxLTRAlignCh" val="l"/>
                <dgm:param type="shpTxRTLAlignCh" val="l"/>
              </dgm:alg>
            </dgm:if>
            <dgm:else name="Name52">
              <dgm:alg type="tx">
                <dgm:param type="parTxLTRAlign" val="r"/>
                <dgm:param type="parTxRTLAlign" val="r"/>
                <dgm:param type="shpTxLTRAlignCh" val="r"/>
                <dgm:param type="shpTxRTLAlignCh" val="r"/>
              </dgm:alg>
            </dgm:else>
          </dgm:choose>
          <dgm:shape xmlns:r="http://schemas.openxmlformats.org/officeDocument/2006/relationships" type="rect" r:blip="">
            <dgm:adjLst/>
          </dgm:shape>
          <dgm:presOf axis="desOrSelf" ptType="node"/>
          <dgm:constrLst>
            <dgm:constr type="primFontSz" val="65"/>
            <dgm:constr type="lMarg" refType="primFontSz" fact="0.2"/>
            <dgm:constr type="rMarg" refType="primFontSz" fact="0.2"/>
            <dgm:constr type="tMarg" refType="primFontSz" fact="0.2"/>
            <dgm:constr type="bMarg" refType="primFontSz" fact="0.2"/>
          </dgm:constrLst>
          <dgm:ruleLst>
            <dgm:rule type="primFontSz" val="5" fact="NaN" max="NaN"/>
          </dgm:ruleLst>
        </dgm:layoutNode>
        <dgm:layoutNode name="accent_6">
          <dgm:alg type="sp"/>
          <dgm:shape xmlns:r="http://schemas.openxmlformats.org/officeDocument/2006/relationships" r:blip="">
            <dgm:adjLst/>
          </dgm:shape>
          <dgm:presOf/>
          <dgm:constrLst/>
          <dgm:forEach name="Name53" ref="accentRepeat"/>
        </dgm:layoutNode>
      </dgm:forEach>
      <dgm:forEach name="Name54" axis="ch" ptType="node" st="7" cnt="1">
        <dgm:layoutNode name="text_7" styleLbl="node1">
          <dgm:varLst>
            <dgm:bulletEnabled val="1"/>
          </dgm:varLst>
          <dgm:choose name="Name55">
            <dgm:if name="Name56" func="var" arg="dir" op="equ" val="norm">
              <dgm:alg type="tx">
                <dgm:param type="parTxLTRAlign" val="l"/>
                <dgm:param type="parTxRTLAlign" val="l"/>
                <dgm:param type="shpTxLTRAlignCh" val="l"/>
                <dgm:param type="shpTxRTLAlignCh" val="l"/>
              </dgm:alg>
            </dgm:if>
            <dgm:else name="Name57">
              <dgm:alg type="tx">
                <dgm:param type="parTxLTRAlign" val="r"/>
                <dgm:param type="parTxRTLAlign" val="r"/>
                <dgm:param type="shpTxLTRAlignCh" val="r"/>
                <dgm:param type="shpTxRTLAlignCh" val="r"/>
              </dgm:alg>
            </dgm:else>
          </dgm:choose>
          <dgm:shape xmlns:r="http://schemas.openxmlformats.org/officeDocument/2006/relationships" type="rect" r:blip="">
            <dgm:adjLst/>
          </dgm:shape>
          <dgm:presOf axis="desOrSelf" ptType="node"/>
          <dgm:constrLst>
            <dgm:constr type="primFontSz" val="65"/>
            <dgm:constr type="lMarg" refType="primFontSz" fact="0.2"/>
            <dgm:constr type="rMarg" refType="primFontSz" fact="0.2"/>
            <dgm:constr type="tMarg" refType="primFontSz" fact="0.2"/>
            <dgm:constr type="bMarg" refType="primFontSz" fact="0.2"/>
          </dgm:constrLst>
          <dgm:ruleLst>
            <dgm:rule type="primFontSz" val="5" fact="NaN" max="NaN"/>
          </dgm:ruleLst>
        </dgm:layoutNode>
        <dgm:layoutNode name="accent_7">
          <dgm:alg type="sp"/>
          <dgm:shape xmlns:r="http://schemas.openxmlformats.org/officeDocument/2006/relationships" r:blip="">
            <dgm:adjLst/>
          </dgm:shape>
          <dgm:presOf/>
          <dgm:constrLst/>
          <dgm:forEach name="Name58" ref="accentRepeat"/>
        </dgm:layoutNode>
      </dgm:forEach>
    </dgm:layoutNode>
  </dgm:layoutNode>
</dgm:layoutDef>
</file>

<file path=ppt/diagrams/layout6.xml><?xml version="1.0" encoding="utf-8"?>
<dgm:layoutDef xmlns:dgm="http://schemas.openxmlformats.org/drawingml/2006/diagram" xmlns:a="http://schemas.openxmlformats.org/drawingml/2006/main" uniqueId="urn:microsoft.com/office/officeart/2005/8/layout/arrow6#1">
  <dgm:title val=""/>
  <dgm:desc val=""/>
  <dgm:catLst>
    <dgm:cat type="relationship" pri="4000"/>
    <dgm:cat type="process" pri="29000"/>
  </dgm:catLst>
  <dgm:sampData>
    <dgm:dataModel>
      <dgm:ptLst>
        <dgm:pt modelId="0" type="doc"/>
        <dgm:pt modelId="1">
          <dgm:prSet phldr="1"/>
        </dgm:pt>
        <dgm:pt modelId="2">
          <dgm:prSet phldr="1"/>
        </dgm:pt>
      </dgm:ptLst>
      <dgm:cxnLst>
        <dgm:cxn modelId="4" srcId="0" destId="1" srcOrd="0" destOrd="0"/>
        <dgm:cxn modelId="5" srcId="0" destId="2" srcOrd="1" destOrd="0"/>
      </dgm:cxnLst>
      <dgm:bg/>
      <dgm:whole/>
    </dgm:dataModel>
  </dgm:sampData>
  <dgm:styleData>
    <dgm:dataModel>
      <dgm:ptLst>
        <dgm:pt modelId="0" type="doc"/>
        <dgm:pt modelId="1"/>
        <dgm:pt modelId="2"/>
      </dgm:ptLst>
      <dgm:cxnLst>
        <dgm:cxn modelId="3" srcId="0" destId="1" srcOrd="0" destOrd="0"/>
        <dgm:cxn modelId="4" srcId="0" destId="2" srcOrd="1" destOrd="0"/>
      </dgm:cxnLst>
      <dgm:bg/>
      <dgm:whole/>
    </dgm:dataModel>
  </dgm:styleData>
  <dgm:clrData>
    <dgm:dataModel>
      <dgm:ptLst>
        <dgm:pt modelId="0" type="doc"/>
        <dgm:pt modelId="1"/>
        <dgm:pt modelId="2"/>
      </dgm:ptLst>
      <dgm:cxnLst>
        <dgm:cxn modelId="3" srcId="0" destId="1" srcOrd="0" destOrd="0"/>
        <dgm:cxn modelId="4" srcId="0" destId="2" srcOrd="1" destOrd="0"/>
      </dgm:cxnLst>
      <dgm:bg/>
      <dgm:whole/>
    </dgm:dataModel>
  </dgm:clrData>
  <dgm:layoutNode name="compositeShape">
    <dgm:varLst>
      <dgm:chMax val="2"/>
      <dgm:dir/>
      <dgm:resizeHandles val="exact"/>
    </dgm:varLst>
    <dgm:alg type="composite">
      <dgm:param type="ar" val="2.5"/>
      <dgm:param type="vertAlign" val="mid"/>
      <dgm:param type="horzAlign" val="ctr"/>
    </dgm:alg>
    <dgm:shape xmlns:r="http://schemas.openxmlformats.org/officeDocument/2006/relationships" r:blip="">
      <dgm:adjLst/>
    </dgm:shape>
    <dgm:presOf/>
    <dgm:constrLst>
      <dgm:constr type="primFontSz" for="des" ptType="node" op="equ"/>
      <dgm:constr type="w" for="ch" forName="ribbon" refType="h" refFor="ch" refForName="ribbon" fact="2.5"/>
      <dgm:constr type="h" for="ch" forName="leftArrowText" refType="h" fact="0.49"/>
      <dgm:constr type="ctrY" for="ch" forName="leftArrowText" refType="ctrY" refFor="ch" refForName="ribbon"/>
      <dgm:constr type="ctrYOff" for="ch" forName="leftArrowText" refType="h" refFor="ch" refForName="ribbon" fact="-0.08"/>
      <dgm:constr type="l" for="ch" forName="leftArrowText" refType="w" refFor="ch" refForName="ribbon" fact="0.12"/>
      <dgm:constr type="r" for="ch" forName="leftArrowText" refType="w" refFor="ch" refForName="ribbon" fact="0.45"/>
      <dgm:constr type="h" for="ch" forName="rightArrowText" refType="h" fact="0.49"/>
      <dgm:constr type="ctrY" for="ch" forName="rightArrowText" refType="ctrY" refFor="ch" refForName="ribbon"/>
      <dgm:constr type="ctrYOff" for="ch" forName="rightArrowText" refType="h" refFor="ch" refForName="ribbon" fact="0.08"/>
      <dgm:constr type="l" for="ch" forName="rightArrowText" refType="w" refFor="ch" refForName="ribbon" fact="0.5"/>
      <dgm:constr type="r" for="ch" forName="rightArrowText" refType="w" refFor="ch" refForName="ribbon" fact="0.89"/>
    </dgm:constrLst>
    <dgm:ruleLst/>
    <dgm:choose name="Name0">
      <dgm:if name="Name1" axis="ch" ptType="node" func="cnt" op="gte" val="1">
        <dgm:layoutNode name="ribbon" styleLbl="node1">
          <dgm:alg type="sp"/>
          <dgm:shape xmlns:r="http://schemas.openxmlformats.org/officeDocument/2006/relationships" type="leftRightRibbon" r:blip="">
            <dgm:adjLst/>
          </dgm:shape>
          <dgm:presOf/>
          <dgm:constrLst/>
          <dgm:ruleLst/>
        </dgm:layoutNode>
        <dgm:layoutNode name="leftArrowText" styleLbl="node1">
          <dgm:varLst>
            <dgm:chMax val="0"/>
            <dgm:bulletEnabled val="1"/>
          </dgm:varLst>
          <dgm:alg type="tx">
            <dgm:param type="txAnchorVertCh" val="mid"/>
          </dgm:alg>
          <dgm:shape xmlns:r="http://schemas.openxmlformats.org/officeDocument/2006/relationships" type="rect" r:blip="" hideGeom="1">
            <dgm:adjLst/>
          </dgm:shape>
          <dgm:choose name="Name2">
            <dgm:if name="Name3" func="var" arg="dir" op="equ" val="norm">
              <dgm:presOf axis="ch desOrSelf" ptType="node node" st="1 1" cnt="1 0"/>
            </dgm:if>
            <dgm:else name="Name4">
              <dgm:presOf axis="ch desOrSelf" ptType="node node" st="2 1" cnt="1 0"/>
            </dgm:else>
          </dgm:choose>
          <dgm:constrLst>
            <dgm:constr type="primFontSz" val="65"/>
            <dgm:constr type="tMarg" refType="primFontSz" fact="0.28"/>
            <dgm:constr type="lMarg"/>
            <dgm:constr type="bMarg" refType="primFontSz" fact="0.3"/>
            <dgm:constr type="rMarg"/>
          </dgm:constrLst>
          <dgm:ruleLst>
            <dgm:rule type="primFontSz" val="5" fact="NaN" max="NaN"/>
          </dgm:ruleLst>
        </dgm:layoutNode>
        <dgm:layoutNode name="rightArrowText" styleLbl="node1">
          <dgm:varLst>
            <dgm:chMax val="0"/>
            <dgm:bulletEnabled val="1"/>
          </dgm:varLst>
          <dgm:alg type="tx">
            <dgm:param type="txAnchorVertCh" val="mid"/>
          </dgm:alg>
          <dgm:shape xmlns:r="http://schemas.openxmlformats.org/officeDocument/2006/relationships" type="rect" r:blip="" hideGeom="1">
            <dgm:adjLst/>
          </dgm:shape>
          <dgm:choose name="Name5">
            <dgm:if name="Name6" func="var" arg="dir" op="equ" val="norm">
              <dgm:presOf axis="ch desOrSelf" ptType="node node" st="2 1" cnt="1 0"/>
            </dgm:if>
            <dgm:else name="Name7">
              <dgm:presOf axis="ch desOrSelf" ptType="node node" st="1 1" cnt="1 0"/>
            </dgm:else>
          </dgm:choose>
          <dgm:constrLst>
            <dgm:constr type="primFontSz" val="65"/>
            <dgm:constr type="tMarg" refType="primFontSz" fact="0.28"/>
            <dgm:constr type="lMarg"/>
            <dgm:constr type="bMarg" refType="primFontSz" fact="0.3"/>
            <dgm:constr type="rMarg"/>
          </dgm:constrLst>
          <dgm:ruleLst>
            <dgm:rule type="primFontSz" val="5" fact="NaN" max="NaN"/>
          </dgm:ruleLst>
        </dgm:layoutNode>
      </dgm:if>
      <dgm:else name="Name8"/>
    </dgm:choose>
  </dgm:layoutNode>
</dgm:layoutDef>
</file>

<file path=ppt/diagrams/layout7.xml><?xml version="1.0" encoding="utf-8"?>
<dgm:layoutDef xmlns:dgm="http://schemas.openxmlformats.org/drawingml/2006/diagram" xmlns:a="http://schemas.openxmlformats.org/drawingml/2006/main" uniqueId="urn:microsoft.com/office/officeart/2005/8/layout/list1#2">
  <dgm:title val=""/>
  <dgm:desc val=""/>
  <dgm:catLst>
    <dgm:cat type="list" pri="4000"/>
  </dgm:catLst>
  <dgm:sampData>
    <dgm:dataModel>
      <dgm:ptLst>
        <dgm:pt modelId="0" type="doc"/>
        <dgm:pt modelId="1">
          <dgm:prSet phldr="1"/>
        </dgm:pt>
        <dgm:pt modelId="2">
          <dgm:prSet phldr="1"/>
        </dgm:pt>
        <dgm:pt modelId="3">
          <dgm:prSet phldr="1"/>
        </dgm:pt>
      </dgm:ptLst>
      <dgm:cxnLst>
        <dgm:cxn modelId="4" srcId="0" destId="1" srcOrd="0" destOrd="0"/>
        <dgm:cxn modelId="5" srcId="0" destId="2" srcOrd="1" destOrd="0"/>
        <dgm:cxn modelId="6" srcId="0" destId="3" srcOrd="2" destOrd="0"/>
      </dgm:cxnLst>
      <dgm:bg/>
      <dgm:whole/>
    </dgm:dataModel>
  </dgm:sampData>
  <dgm:styleData>
    <dgm:dataModel>
      <dgm:ptLst>
        <dgm:pt modelId="0" type="doc"/>
        <dgm:pt modelId="1"/>
        <dgm:pt modelId="2"/>
      </dgm:ptLst>
      <dgm:cxnLst>
        <dgm:cxn modelId="4" srcId="0" destId="1" srcOrd="0" destOrd="0"/>
        <dgm:cxn modelId="5" srcId="0" destId="2" srcOrd="1" destOrd="0"/>
      </dgm:cxnLst>
      <dgm:bg/>
      <dgm:whole/>
    </dgm:dataModel>
  </dgm:styleData>
  <dgm:clrData>
    <dgm:dataModel>
      <dgm:ptLst>
        <dgm:pt modelId="0" type="doc"/>
        <dgm:pt modelId="1"/>
        <dgm:pt modelId="2"/>
        <dgm:pt modelId="3"/>
        <dgm:pt modelId="4"/>
      </dgm:ptLst>
      <dgm:cxnLst>
        <dgm:cxn modelId="5" srcId="0" destId="1" srcOrd="0" destOrd="0"/>
        <dgm:cxn modelId="6" srcId="0" destId="2" srcOrd="1" destOrd="0"/>
        <dgm:cxn modelId="7" srcId="0" destId="3" srcOrd="2" destOrd="0"/>
        <dgm:cxn modelId="8" srcId="0" destId="4" srcOrd="3" destOrd="0"/>
      </dgm:cxnLst>
      <dgm:bg/>
      <dgm:whole/>
    </dgm:dataModel>
  </dgm:clrData>
  <dgm:layoutNode name="linear">
    <dgm:varLst>
      <dgm:dir/>
      <dgm:animLvl val="lvl"/>
      <dgm:resizeHandles val="exact"/>
    </dgm:varLst>
    <dgm:choose name="Name0">
      <dgm:if name="Name1" func="var" arg="dir" op="equ" val="norm">
        <dgm:alg type="lin">
          <dgm:param type="linDir" val="fromT"/>
          <dgm:param type="vertAlign" val="mid"/>
          <dgm:param type="nodeHorzAlign" val="l"/>
          <dgm:param type="horzAlign" val="l"/>
        </dgm:alg>
      </dgm:if>
      <dgm:else name="Name2">
        <dgm:alg type="lin">
          <dgm:param type="linDir" val="fromT"/>
          <dgm:param type="vertAlign" val="mid"/>
          <dgm:param type="nodeHorzAlign" val="r"/>
          <dgm:param type="horzAlign" val="r"/>
        </dgm:alg>
      </dgm:else>
    </dgm:choose>
    <dgm:shape xmlns:r="http://schemas.openxmlformats.org/officeDocument/2006/relationships" r:blip="">
      <dgm:adjLst/>
    </dgm:shape>
    <dgm:presOf/>
    <dgm:constrLst>
      <dgm:constr type="w" for="ch" forName="parentLin" refType="w"/>
      <dgm:constr type="h" for="ch" forName="parentLin" val="INF"/>
      <dgm:constr type="w" for="des" forName="parentLeftMargin" refType="w" fact="0.05"/>
      <dgm:constr type="w" for="des" forName="parentText" refType="w" fact="0.7"/>
      <dgm:constr type="h" for="des" forName="parentText" refType="primFontSz" refFor="des" refForName="parentText" fact="0.82"/>
      <dgm:constr type="h" for="ch" forName="negativeSpace" refType="primFontSz" refFor="des" refForName="parentText" fact="-0.41"/>
      <dgm:constr type="h" for="ch" forName="negativeSpace" refType="h" refFor="des" refForName="parentText" op="lte" fact="-0.82"/>
      <dgm:constr type="h" for="ch" forName="negativeSpace" refType="h" refFor="des" refForName="parentText" op="gte" fact="-0.82"/>
      <dgm:constr type="w" for="ch" forName="childText" refType="w"/>
      <dgm:constr type="h" for="ch" forName="childText" refType="primFontSz" refFor="des" refForName="parentText" fact="0.7"/>
      <dgm:constr type="primFontSz" for="des" forName="parentText" val="65"/>
      <dgm:constr type="primFontSz" for="ch" forName="childText" refType="primFontSz" refFor="des" refForName="parentText"/>
      <dgm:constr type="tMarg" for="ch" forName="childText" refType="primFontSz" refFor="des" refForName="parentText" fact="1.64"/>
      <dgm:constr type="tMarg" for="ch" forName="childText" refType="h" refFor="des" refForName="parentText" op="lte" fact="3.28"/>
      <dgm:constr type="tMarg" for="ch" forName="childText" refType="h" refFor="des" refForName="parentText" op="gte" fact="3.28"/>
      <dgm:constr type="lMarg" for="ch" forName="childText" refType="w" fact="0.22"/>
      <dgm:constr type="rMarg" for="ch" forName="childText" refType="lMarg" refFor="ch" refForName="childText"/>
      <dgm:constr type="lMarg" for="des" forName="parentText" refType="w" fact="0.075"/>
      <dgm:constr type="rMarg" for="des" forName="parentText" refType="lMarg" refFor="des" refForName="parentText"/>
      <dgm:constr type="h" for="ch" forName="spaceBetweenRectangles" refType="primFontSz" refFor="des" refForName="parentText" fact="0.15"/>
    </dgm:constrLst>
    <dgm:ruleLst>
      <dgm:rule type="primFontSz" for="des" forName="parentText" val="5" fact="NaN" max="NaN"/>
    </dgm:ruleLst>
    <dgm:forEach name="Name3" axis="ch" ptType="node">
      <dgm:layoutNode name="parentLin">
        <dgm:choose name="Name4">
          <dgm:if name="Name5" func="var" arg="dir" op="equ" val="norm">
            <dgm:alg type="lin">
              <dgm:param type="linDir" val="fromL"/>
              <dgm:param type="nodeHorzAlign" val="l"/>
              <dgm:param type="horzAlign" val="l"/>
            </dgm:alg>
          </dgm:if>
          <dgm:else name="Name6">
            <dgm:alg type="lin">
              <dgm:param type="linDir" val="fromR"/>
              <dgm:param type="nodeHorzAlign" val="r"/>
              <dgm:param type="horzAlign" val="r"/>
            </dgm:alg>
          </dgm:else>
        </dgm:choose>
        <dgm:shape xmlns:r="http://schemas.openxmlformats.org/officeDocument/2006/relationships" r:blip="">
          <dgm:adjLst/>
        </dgm:shape>
        <dgm:presOf/>
        <dgm:constrLst/>
        <dgm:ruleLst/>
        <dgm:layoutNode name="parentLeftMargin">
          <dgm:alg type="sp"/>
          <dgm:shape xmlns:r="http://schemas.openxmlformats.org/officeDocument/2006/relationships" type="rect" r:blip="" hideGeom="1">
            <dgm:adjLst/>
          </dgm:shape>
          <dgm:presOf axis="self"/>
          <dgm:constrLst>
            <dgm:constr type="h"/>
          </dgm:constrLst>
          <dgm:ruleLst/>
        </dgm:layoutNode>
        <dgm:layoutNode name="parentText" styleLbl="node1">
          <dgm:varLst>
            <dgm:chMax val="0"/>
            <dgm:bulletEnabled val="1"/>
          </dgm:varLst>
          <dgm:choose name="Name7">
            <dgm:if name="Name8" func="var" arg="dir" op="equ" val="norm">
              <dgm:alg type="tx">
                <dgm:param type="parTxLTRAlign" val="l"/>
                <dgm:param type="parTxRTLAlign" val="l"/>
              </dgm:alg>
            </dgm:if>
            <dgm:else name="Name9">
              <dgm:alg type="tx">
                <dgm:param type="parTxLTRAlign" val="r"/>
                <dgm:param type="parTxRTLAlign" val="r"/>
              </dgm:alg>
            </dgm:else>
          </dgm:choose>
          <dgm:shape xmlns:r="http://schemas.openxmlformats.org/officeDocument/2006/relationships" type="roundRect" r:blip="">
            <dgm:adjLst/>
          </dgm:shape>
          <dgm:presOf axis="self" ptType="node"/>
          <dgm:constrLst>
            <dgm:constr type="tMarg"/>
            <dgm:constr type="bMarg"/>
          </dgm:constrLst>
          <dgm:ruleLst/>
        </dgm:layoutNode>
      </dgm:layoutNode>
      <dgm:layoutNode name="negativeSpace">
        <dgm:alg type="sp"/>
        <dgm:shape xmlns:r="http://schemas.openxmlformats.org/officeDocument/2006/relationships" r:blip="">
          <dgm:adjLst/>
        </dgm:shape>
        <dgm:presOf/>
        <dgm:constrLst/>
        <dgm:ruleLst/>
      </dgm:layoutNode>
      <dgm:layoutNode name="childText" styleLbl="conFgAcc1">
        <dgm:varLst>
          <dgm:bulletEnabled val="1"/>
        </dgm:varLst>
        <dgm:alg type="tx">
          <dgm:param type="stBulletLvl" val="1"/>
        </dgm:alg>
        <dgm:shape xmlns:r="http://schemas.openxmlformats.org/officeDocument/2006/relationships" type="rect" r:blip="" zOrderOff="-2">
          <dgm:adjLst/>
        </dgm:shape>
        <dgm:presOf axis="des" ptType="node"/>
        <dgm:constrLst>
          <dgm:constr type="secFontSz" refType="primFontSz"/>
        </dgm:constrLst>
        <dgm:ruleLst>
          <dgm:rule type="h" val="INF" fact="NaN" max="NaN"/>
        </dgm:ruleLst>
      </dgm:layoutNode>
      <dgm:forEach name="Name10" axis="followSib" ptType="sibTrans" cnt="1">
        <dgm:layoutNode name="spaceBetweenRectangles">
          <dgm:alg type="sp"/>
          <dgm:shape xmlns:r="http://schemas.openxmlformats.org/officeDocument/2006/relationships" r:blip="">
            <dgm:adjLst/>
          </dgm:shape>
          <dgm:presOf/>
          <dgm:constrLst/>
          <dgm:ruleLst/>
        </dgm:layoutNode>
      </dgm:forEach>
    </dgm:forEach>
  </dgm:layoutNode>
</dgm:layoutDef>
</file>

<file path=ppt/diagrams/layout8.xml><?xml version="1.0" encoding="utf-8"?>
<dgm:layoutDef xmlns:dgm="http://schemas.openxmlformats.org/drawingml/2006/diagram" xmlns:a="http://schemas.openxmlformats.org/drawingml/2006/main" uniqueId="urn:microsoft.com/office/officeart/2005/8/layout/vList2">
  <dgm:title val=""/>
  <dgm:desc val=""/>
  <dgm:catLst>
    <dgm:cat type="list" pri="3000"/>
    <dgm:cat type="convert" pri="1000"/>
  </dgm:catLst>
  <dgm:sampData>
    <dgm:dataModel>
      <dgm:ptLst>
        <dgm:pt modelId="0" type="doc"/>
        <dgm:pt modelId="1">
          <dgm:prSet phldr="1"/>
        </dgm:pt>
        <dgm:pt modelId="11">
          <dgm:prSet phldr="1"/>
        </dgm:pt>
        <dgm:pt modelId="2">
          <dgm:prSet phldr="1"/>
        </dgm:pt>
        <dgm:pt modelId="21">
          <dgm:prSet phldr="1"/>
        </dgm:pt>
      </dgm:ptLst>
      <dgm:cxnLst>
        <dgm:cxn modelId="4" srcId="0" destId="1" srcOrd="0" destOrd="0"/>
        <dgm:cxn modelId="5" srcId="0" destId="2" srcOrd="1" destOrd="0"/>
        <dgm:cxn modelId="12" srcId="1" destId="11" srcOrd="0" destOrd="0"/>
        <dgm:cxn modelId="23" srcId="2" destId="21" srcOrd="0" destOrd="0"/>
      </dgm:cxnLst>
      <dgm:bg/>
      <dgm:whole/>
    </dgm:dataModel>
  </dgm:sampData>
  <dgm:styleData>
    <dgm:dataModel>
      <dgm:ptLst>
        <dgm:pt modelId="0" type="doc"/>
        <dgm:pt modelId="1"/>
        <dgm:pt modelId="2"/>
      </dgm:ptLst>
      <dgm:cxnLst>
        <dgm:cxn modelId="3" srcId="0" destId="1" srcOrd="0" destOrd="0"/>
        <dgm:cxn modelId="4" srcId="0" destId="2" srcOrd="1" destOrd="0"/>
      </dgm:cxnLst>
      <dgm:bg/>
      <dgm:whole/>
    </dgm:dataModel>
  </dgm:styleData>
  <dgm:clrData>
    <dgm:dataModel>
      <dgm:ptLst>
        <dgm:pt modelId="0" type="doc"/>
        <dgm:pt modelId="1"/>
        <dgm:pt modelId="2"/>
        <dgm:pt modelId="3"/>
        <dgm:pt modelId="4"/>
      </dgm:ptLst>
      <dgm:cxnLst>
        <dgm:cxn modelId="5" srcId="0" destId="1" srcOrd="0" destOrd="0"/>
        <dgm:cxn modelId="6" srcId="0" destId="2" srcOrd="1" destOrd="0"/>
        <dgm:cxn modelId="7" srcId="0" destId="3" srcOrd="2" destOrd="0"/>
        <dgm:cxn modelId="8" srcId="0" destId="4" srcOrd="3" destOrd="0"/>
      </dgm:cxnLst>
      <dgm:bg/>
      <dgm:whole/>
    </dgm:dataModel>
  </dgm:clrData>
  <dgm:layoutNode name="linear">
    <dgm:varLst>
      <dgm:animLvl val="lvl"/>
      <dgm:resizeHandles val="exact"/>
    </dgm:varLst>
    <dgm:alg type="lin">
      <dgm:param type="linDir" val="fromT"/>
      <dgm:param type="vertAlign" val="mid"/>
    </dgm:alg>
    <dgm:shape xmlns:r="http://schemas.openxmlformats.org/officeDocument/2006/relationships" r:blip="">
      <dgm:adjLst/>
    </dgm:shape>
    <dgm:presOf/>
    <dgm:constrLst>
      <dgm:constr type="w" for="ch" forName="parentText" refType="w"/>
      <dgm:constr type="h" for="ch" forName="parentText" refType="primFontSz" refFor="ch" refForName="parentText" fact="0.52"/>
      <dgm:constr type="w" for="ch" forName="childText" refType="w"/>
      <dgm:constr type="h" for="ch" forName="childText" refType="primFontSz" refFor="ch" refForName="parentText" fact="0.46"/>
      <dgm:constr type="h" for="ch" forName="parentText" op="equ"/>
      <dgm:constr type="primFontSz" for="ch" forName="parentText" op="equ" val="65"/>
      <dgm:constr type="primFontSz" for="ch" forName="childText" refType="primFontSz" refFor="ch" refForName="parentText" op="equ"/>
      <dgm:constr type="h" for="ch" forName="spacer" refType="primFontSz" refFor="ch" refForName="parentText" fact="0.08"/>
    </dgm:constrLst>
    <dgm:ruleLst>
      <dgm:rule type="primFontSz" for="ch" forName="parentText" val="5" fact="NaN" max="NaN"/>
    </dgm:ruleLst>
    <dgm:forEach name="Name0" axis="ch" ptType="node">
      <dgm:layoutNode name="parentText" styleLbl="node1">
        <dgm:varLst>
          <dgm:chMax val="0"/>
          <dgm:bulletEnabled val="1"/>
        </dgm:varLst>
        <dgm:alg type="tx">
          <dgm:param type="parTxLTRAlign" val="l"/>
          <dgm:param type="parTxRTLAlign" val="r"/>
        </dgm:alg>
        <dgm:shape xmlns:r="http://schemas.openxmlformats.org/officeDocument/2006/relationships" type="roundRect" r:blip="">
          <dgm:adjLst/>
        </dgm:shape>
        <dgm:presOf axis="self"/>
        <dgm:constrLst>
          <dgm:constr type="tMarg" refType="primFontSz" fact="0.3"/>
          <dgm:constr type="bMarg" refType="primFontSz" fact="0.3"/>
          <dgm:constr type="lMarg" refType="primFontSz" fact="0.3"/>
          <dgm:constr type="rMarg" refType="primFontSz" fact="0.3"/>
        </dgm:constrLst>
        <dgm:ruleLst>
          <dgm:rule type="h" val="INF" fact="NaN" max="NaN"/>
        </dgm:ruleLst>
      </dgm:layoutNode>
      <dgm:choose name="Name1">
        <dgm:if name="Name2" axis="ch" ptType="node" func="cnt" op="gte" val="1">
          <dgm:layoutNode name="childText" styleLbl="revTx">
            <dgm:varLst>
              <dgm:bulletEnabled val="1"/>
            </dgm:varLst>
            <dgm:alg type="tx">
              <dgm:param type="stBulletLvl" val="1"/>
              <dgm:param type="lnSpAfChP" val="20"/>
            </dgm:alg>
            <dgm:shape xmlns:r="http://schemas.openxmlformats.org/officeDocument/2006/relationships" type="rect" r:blip="">
              <dgm:adjLst/>
            </dgm:shape>
            <dgm:presOf axis="des" ptType="node"/>
            <dgm:constrLst>
              <dgm:constr type="tMarg" refType="primFontSz" fact="0.1"/>
              <dgm:constr type="bMarg" refType="primFontSz" fact="0.1"/>
              <dgm:constr type="lMarg" refType="w" fact="0.09"/>
            </dgm:constrLst>
            <dgm:ruleLst>
              <dgm:rule type="h" val="INF" fact="NaN" max="NaN"/>
            </dgm:ruleLst>
          </dgm:layoutNode>
        </dgm:if>
        <dgm:else name="Name3">
          <dgm:choose name="Name4">
            <dgm:if name="Name5" axis="par ch" ptType="doc node" func="cnt" op="gte" val="2">
              <dgm:forEach name="Name6" axis="followSib" ptType="sibTrans" cnt="1">
                <dgm:layoutNode name="spacer">
                  <dgm:alg type="sp"/>
                  <dgm:shape xmlns:r="http://schemas.openxmlformats.org/officeDocument/2006/relationships" r:blip="">
                    <dgm:adjLst/>
                  </dgm:shape>
                  <dgm:presOf/>
                  <dgm:constrLst/>
                  <dgm:ruleLst/>
                </dgm:layoutNode>
              </dgm:forEach>
            </dgm:if>
            <dgm:else name="Name7"/>
          </dgm:choose>
        </dgm:else>
      </dgm:choose>
    </dgm:forEach>
  </dgm:layoutNode>
</dgm:layoutDef>
</file>

<file path=ppt/diagrams/layout9.xml><?xml version="1.0" encoding="utf-8"?>
<dgm:layoutDef xmlns:dgm="http://schemas.openxmlformats.org/drawingml/2006/diagram" xmlns:a="http://schemas.openxmlformats.org/drawingml/2006/main" uniqueId="urn:microsoft.com/office/officeart/2005/8/layout/vList2">
  <dgm:title val=""/>
  <dgm:desc val=""/>
  <dgm:catLst>
    <dgm:cat type="list" pri="3000"/>
    <dgm:cat type="convert" pri="1000"/>
  </dgm:catLst>
  <dgm:sampData>
    <dgm:dataModel>
      <dgm:ptLst>
        <dgm:pt modelId="0" type="doc"/>
        <dgm:pt modelId="1">
          <dgm:prSet phldr="1"/>
        </dgm:pt>
        <dgm:pt modelId="11">
          <dgm:prSet phldr="1"/>
        </dgm:pt>
        <dgm:pt modelId="2">
          <dgm:prSet phldr="1"/>
        </dgm:pt>
        <dgm:pt modelId="21">
          <dgm:prSet phldr="1"/>
        </dgm:pt>
      </dgm:ptLst>
      <dgm:cxnLst>
        <dgm:cxn modelId="4" srcId="0" destId="1" srcOrd="0" destOrd="0"/>
        <dgm:cxn modelId="5" srcId="0" destId="2" srcOrd="1" destOrd="0"/>
        <dgm:cxn modelId="12" srcId="1" destId="11" srcOrd="0" destOrd="0"/>
        <dgm:cxn modelId="23" srcId="2" destId="21" srcOrd="0" destOrd="0"/>
      </dgm:cxnLst>
      <dgm:bg/>
      <dgm:whole/>
    </dgm:dataModel>
  </dgm:sampData>
  <dgm:styleData>
    <dgm:dataModel>
      <dgm:ptLst>
        <dgm:pt modelId="0" type="doc"/>
        <dgm:pt modelId="1"/>
        <dgm:pt modelId="2"/>
      </dgm:ptLst>
      <dgm:cxnLst>
        <dgm:cxn modelId="3" srcId="0" destId="1" srcOrd="0" destOrd="0"/>
        <dgm:cxn modelId="4" srcId="0" destId="2" srcOrd="1" destOrd="0"/>
      </dgm:cxnLst>
      <dgm:bg/>
      <dgm:whole/>
    </dgm:dataModel>
  </dgm:styleData>
  <dgm:clrData>
    <dgm:dataModel>
      <dgm:ptLst>
        <dgm:pt modelId="0" type="doc"/>
        <dgm:pt modelId="1"/>
        <dgm:pt modelId="2"/>
        <dgm:pt modelId="3"/>
        <dgm:pt modelId="4"/>
      </dgm:ptLst>
      <dgm:cxnLst>
        <dgm:cxn modelId="5" srcId="0" destId="1" srcOrd="0" destOrd="0"/>
        <dgm:cxn modelId="6" srcId="0" destId="2" srcOrd="1" destOrd="0"/>
        <dgm:cxn modelId="7" srcId="0" destId="3" srcOrd="2" destOrd="0"/>
        <dgm:cxn modelId="8" srcId="0" destId="4" srcOrd="3" destOrd="0"/>
      </dgm:cxnLst>
      <dgm:bg/>
      <dgm:whole/>
    </dgm:dataModel>
  </dgm:clrData>
  <dgm:layoutNode name="linear">
    <dgm:varLst>
      <dgm:animLvl val="lvl"/>
      <dgm:resizeHandles val="exact"/>
    </dgm:varLst>
    <dgm:alg type="lin">
      <dgm:param type="linDir" val="fromT"/>
      <dgm:param type="vertAlign" val="mid"/>
    </dgm:alg>
    <dgm:shape xmlns:r="http://schemas.openxmlformats.org/officeDocument/2006/relationships" r:blip="">
      <dgm:adjLst/>
    </dgm:shape>
    <dgm:presOf/>
    <dgm:constrLst>
      <dgm:constr type="w" for="ch" forName="parentText" refType="w"/>
      <dgm:constr type="h" for="ch" forName="parentText" refType="primFontSz" refFor="ch" refForName="parentText" fact="0.52"/>
      <dgm:constr type="w" for="ch" forName="childText" refType="w"/>
      <dgm:constr type="h" for="ch" forName="childText" refType="primFontSz" refFor="ch" refForName="parentText" fact="0.46"/>
      <dgm:constr type="h" for="ch" forName="parentText" op="equ"/>
      <dgm:constr type="primFontSz" for="ch" forName="parentText" op="equ" val="65"/>
      <dgm:constr type="primFontSz" for="ch" forName="childText" refType="primFontSz" refFor="ch" refForName="parentText" op="equ"/>
      <dgm:constr type="h" for="ch" forName="spacer" refType="primFontSz" refFor="ch" refForName="parentText" fact="0.08"/>
    </dgm:constrLst>
    <dgm:ruleLst>
      <dgm:rule type="primFontSz" for="ch" forName="parentText" val="5" fact="NaN" max="NaN"/>
    </dgm:ruleLst>
    <dgm:forEach name="Name0" axis="ch" ptType="node">
      <dgm:layoutNode name="parentText" styleLbl="node1">
        <dgm:varLst>
          <dgm:chMax val="0"/>
          <dgm:bulletEnabled val="1"/>
        </dgm:varLst>
        <dgm:alg type="tx">
          <dgm:param type="parTxLTRAlign" val="l"/>
          <dgm:param type="parTxRTLAlign" val="r"/>
        </dgm:alg>
        <dgm:shape xmlns:r="http://schemas.openxmlformats.org/officeDocument/2006/relationships" type="roundRect" r:blip="">
          <dgm:adjLst/>
        </dgm:shape>
        <dgm:presOf axis="self"/>
        <dgm:constrLst>
          <dgm:constr type="tMarg" refType="primFontSz" fact="0.3"/>
          <dgm:constr type="bMarg" refType="primFontSz" fact="0.3"/>
          <dgm:constr type="lMarg" refType="primFontSz" fact="0.3"/>
          <dgm:constr type="rMarg" refType="primFontSz" fact="0.3"/>
        </dgm:constrLst>
        <dgm:ruleLst>
          <dgm:rule type="h" val="INF" fact="NaN" max="NaN"/>
        </dgm:ruleLst>
      </dgm:layoutNode>
      <dgm:choose name="Name1">
        <dgm:if name="Name2" axis="ch" ptType="node" func="cnt" op="gte" val="1">
          <dgm:layoutNode name="childText" styleLbl="revTx">
            <dgm:varLst>
              <dgm:bulletEnabled val="1"/>
            </dgm:varLst>
            <dgm:alg type="tx">
              <dgm:param type="stBulletLvl" val="1"/>
              <dgm:param type="lnSpAfChP" val="20"/>
            </dgm:alg>
            <dgm:shape xmlns:r="http://schemas.openxmlformats.org/officeDocument/2006/relationships" type="rect" r:blip="">
              <dgm:adjLst/>
            </dgm:shape>
            <dgm:presOf axis="des" ptType="node"/>
            <dgm:constrLst>
              <dgm:constr type="tMarg" refType="primFontSz" fact="0.1"/>
              <dgm:constr type="bMarg" refType="primFontSz" fact="0.1"/>
              <dgm:constr type="lMarg" refType="w" fact="0.09"/>
            </dgm:constrLst>
            <dgm:ruleLst>
              <dgm:rule type="h" val="INF" fact="NaN" max="NaN"/>
            </dgm:ruleLst>
          </dgm:layoutNode>
        </dgm:if>
        <dgm:else name="Name3">
          <dgm:choose name="Name4">
            <dgm:if name="Name5" axis="par ch" ptType="doc node" func="cnt" op="gte" val="2">
              <dgm:forEach name="Name6" axis="followSib" ptType="sibTrans" cnt="1">
                <dgm:layoutNode name="spacer">
                  <dgm:alg type="sp"/>
                  <dgm:shape xmlns:r="http://schemas.openxmlformats.org/officeDocument/2006/relationships" r:blip="">
                    <dgm:adjLst/>
                  </dgm:shape>
                  <dgm:presOf/>
                  <dgm:constrLst/>
                  <dgm:ruleLst/>
                </dgm:layoutNode>
              </dgm:forEach>
            </dgm:if>
            <dgm:else name="Name7"/>
          </dgm:choose>
        </dgm:else>
      </dgm:choose>
    </dgm:forEach>
  </dgm:layoutNode>
</dgm:layoutDef>
</file>

<file path=ppt/diagrams/layout10.xml><?xml version="1.0" encoding="utf-8"?>
<dgm:layoutDef xmlns:dgm="http://schemas.openxmlformats.org/drawingml/2006/diagram" xmlns:a="http://schemas.openxmlformats.org/drawingml/2006/main" uniqueId="urn:microsoft.com/office/officeart/2016/7/layout/RepeatingBendingProcessNew">
  <dgm:title val="Repeating Bending Process New"/>
  <dgm:desc val=""/>
  <dgm:catLst>
    <dgm:cat type="process" pri="500"/>
  </dgm:catLst>
  <dgm:sampData>
    <dgm:dataModel>
      <dgm:ptLst>
        <dgm:pt modelId="0" type="doc"/>
        <dgm:pt modelId="1">
          <dgm:prSet phldr="1"/>
        </dgm:pt>
        <dgm:pt modelId="2">
          <dgm:prSet phldr="1"/>
        </dgm:pt>
        <dgm:pt modelId="3">
          <dgm:prSet phldr="1"/>
        </dgm:pt>
        <dgm:pt modelId="4">
          <dgm:prSet phldr="1"/>
        </dgm:pt>
        <dgm:pt modelId="5">
          <dgm:prSet phldr="1"/>
        </dgm:pt>
      </dgm:ptLst>
      <dgm:cxnLst>
        <dgm:cxn modelId="7" srcId="0" destId="1" srcOrd="0" destOrd="0"/>
        <dgm:cxn modelId="8" srcId="0" destId="2" srcOrd="1" destOrd="0"/>
        <dgm:cxn modelId="9" srcId="0" destId="3" srcOrd="2" destOrd="0"/>
        <dgm:cxn modelId="10" srcId="0" destId="4" srcOrd="3" destOrd="0"/>
        <dgm:cxn modelId="11" srcId="0" destId="5" srcOrd="4" destOrd="0"/>
      </dgm:cxnLst>
      <dgm:bg/>
      <dgm:whole/>
    </dgm:dataModel>
  </dgm:sampData>
  <dgm:styleData>
    <dgm:dataModel>
      <dgm:ptLst>
        <dgm:pt modelId="0" type="doc"/>
        <dgm:pt modelId="1"/>
        <dgm:pt modelId="2"/>
      </dgm:ptLst>
      <dgm:cxnLst>
        <dgm:cxn modelId="3" srcId="0" destId="1" srcOrd="0" destOrd="0"/>
        <dgm:cxn modelId="4" srcId="0" destId="2" srcOrd="1" destOrd="0"/>
      </dgm:cxnLst>
      <dgm:bg/>
      <dgm:whole/>
    </dgm:dataModel>
  </dgm:styleData>
  <dgm:clrData>
    <dgm:dataModel>
      <dgm:ptLst>
        <dgm:pt modelId="0" type="doc"/>
        <dgm:pt modelId="1"/>
        <dgm:pt modelId="2"/>
        <dgm:pt modelId="3"/>
        <dgm:pt modelId="4"/>
      </dgm:ptLst>
      <dgm:cxnLst>
        <dgm:cxn modelId="5" srcId="0" destId="1" srcOrd="0" destOrd="0"/>
        <dgm:cxn modelId="6" srcId="0" destId="2" srcOrd="1" destOrd="0"/>
        <dgm:cxn modelId="7" srcId="0" destId="3" srcOrd="2" destOrd="0"/>
        <dgm:cxn modelId="8" srcId="0" destId="4" srcOrd="3" destOrd="0"/>
      </dgm:cxnLst>
      <dgm:bg/>
      <dgm:whole/>
    </dgm:dataModel>
  </dgm:clrData>
  <dgm:layoutNode name="Name0">
    <dgm:varLst>
      <dgm:dir/>
      <dgm:resizeHandles val="exact"/>
    </dgm:varLst>
    <dgm:choose name="Name1">
      <dgm:if name="Name2" axis="self" func="var" arg="dir" op="equ" val="norm">
        <dgm:alg type="snake">
          <dgm:param type="grDir" val="tL"/>
          <dgm:param type="flowDir" val="row"/>
          <dgm:param type="contDir" val="sameDir"/>
          <dgm:param type="bkpt" val="endCnv"/>
        </dgm:alg>
      </dgm:if>
      <dgm:else name="Name3">
        <dgm:alg type="snake">
          <dgm:param type="grDir" val="tR"/>
          <dgm:param type="flowDir" val="row"/>
          <dgm:param type="contDir" val="sameDir"/>
          <dgm:param type="bkpt" val="endCnv"/>
        </dgm:alg>
      </dgm:else>
    </dgm:choose>
    <dgm:shape xmlns:r="http://schemas.openxmlformats.org/officeDocument/2006/relationships" r:blip="">
      <dgm:adjLst/>
    </dgm:shape>
    <dgm:presOf/>
    <dgm:constrLst>
      <dgm:constr type="w" for="ch" ptType="node" refType="w"/>
      <dgm:constr type="w" for="ch" forName="sibTrans" refType="w" refFor="ch" refPtType="node" op="equ" fact="0.23"/>
      <dgm:constr type="sp" refType="w" refFor="ch" refForName="sibTrans" op="equ"/>
      <dgm:constr type="userB" for="des" forName="connectorText" refType="sp"/>
      <dgm:constr type="primFontSz" for="ch" ptType="node" op="equ" val="65"/>
      <dgm:constr type="h" for="ch" ptType="sibTrans" op="equ"/>
      <dgm:constr type="primFontSz" for="des" forName="connectorText" op="equ" val="55"/>
      <dgm:constr type="primFontSz" for="des" forName="connectorText" refType="primFontSz" refFor="ch" refPtType="node" op="lte" fact="0.8"/>
    </dgm:constrLst>
    <dgm:ruleLst/>
    <dgm:forEach name="nodesForEach" axis="ch" ptType="node">
      <dgm:layoutNode name="node">
        <dgm:varLst>
          <dgm:bulletEnabled val="1"/>
        </dgm:varLst>
        <dgm:alg type="tx"/>
        <dgm:shape xmlns:r="http://schemas.openxmlformats.org/officeDocument/2006/relationships" type="rect" r:blip="">
          <dgm:adjLst/>
        </dgm:shape>
        <dgm:presOf axis="desOrSelf" ptType="node"/>
        <dgm:constrLst>
          <dgm:constr type="h" refType="w" fact="0.6"/>
          <dgm:constr type="tMarg" refType="h" fact="0.243"/>
          <dgm:constr type="bMarg" refType="h" fact="0.243"/>
          <dgm:constr type="lMarg" refType="w" fact="0.1389"/>
          <dgm:constr type="rMarg" refType="w" fact="0.1389"/>
        </dgm:constrLst>
        <dgm:ruleLst>
          <dgm:rule type="primFontSz" val="12" fact="NaN" max="NaN"/>
        </dgm:ruleLst>
      </dgm:layoutNode>
      <dgm:forEach name="sibTransForEach" axis="followSib" ptType="sibTrans" cnt="1">
        <dgm:layoutNode name="sibTrans">
          <dgm:choose name="Name4">
            <dgm:if name="Name5" axis="self" func="var" arg="dir" op="equ" val="norm">
              <dgm:alg type="conn">
                <dgm:param type="connRout" val="bend"/>
                <dgm:param type="dim" val="1D"/>
                <dgm:param type="begPts" val="midR bCtr"/>
                <dgm:param type="endPts" val="midL tCtr"/>
              </dgm:alg>
            </dgm:if>
            <dgm:else name="Name6">
              <dgm:alg type="conn">
                <dgm:param type="connRout" val="bend"/>
                <dgm:param type="dim" val="1D"/>
                <dgm:param type="begPts" val="midL bCtr"/>
                <dgm:param type="endPts" val="midR tCtr"/>
              </dgm:alg>
            </dgm:else>
          </dgm:choose>
          <dgm:shape xmlns:r="http://schemas.openxmlformats.org/officeDocument/2006/relationships" type="conn" r:blip="" zOrderOff="-2">
            <dgm:adjLst/>
          </dgm:shape>
          <dgm:presOf axis="self"/>
          <dgm:constrLst>
            <dgm:constr type="begPad" val="-0.05"/>
            <dgm:constr type="endPad" val="0.9"/>
            <dgm:constr type="userA" for="ch" refType="connDist"/>
          </dgm:constrLst>
          <dgm:ruleLst/>
          <dgm:layoutNode name="connectorText">
            <dgm:alg type="tx">
              <dgm:param type="autoTxRot" val="upr"/>
            </dgm:alg>
            <dgm:shape xmlns:r="http://schemas.openxmlformats.org/officeDocument/2006/relationships" type="rect" r:blip="" hideGeom="1">
              <dgm:adjLst/>
            </dgm:shape>
            <dgm:presOf axis="self"/>
            <dgm:constrLst>
              <dgm:constr type="userA"/>
              <dgm:constr type="userB"/>
              <dgm:constr type="w" refType="userA" fact="0.05"/>
              <dgm:constr type="h" refType="userB" fact="0.01"/>
              <dgm:constr type="lMarg" val="1"/>
              <dgm:constr type="rMarg" val="1"/>
              <dgm:constr type="tMarg"/>
              <dgm:constr type="bMarg"/>
            </dgm:constrLst>
            <dgm:ruleLst>
              <dgm:rule type="w" val="NaN" fact="0.6" max="NaN"/>
              <dgm:rule type="h" val="NaN" fact="0.6" max="NaN"/>
              <dgm:rule type="primFontSz" val="5" fact="NaN" max="NaN"/>
            </dgm:ruleLst>
          </dgm:layoutNode>
        </dgm:layoutNode>
      </dgm:forEach>
    </dgm:forEach>
  </dgm:layoutNode>
</dgm:layoutDef>
</file>

<file path=ppt/diagrams/quickStyle1.xml><?xml version="1.0" encoding="utf-8"?>
<dgm:styleDef xmlns:dgm="http://schemas.openxmlformats.org/drawingml/2006/diagram" xmlns:a="http://schemas.openxmlformats.org/drawingml/2006/main" uniqueId="urn:microsoft.com/office/officeart/2005/8/quickstyle/simple2#1">
  <dgm:title val=""/>
  <dgm:desc val=""/>
  <dgm:catLst>
    <dgm:cat type="simple" pri="10200"/>
  </dgm:catLst>
  <dgm:scene3d>
    <a:camera prst="orthographicFront"/>
    <a:lightRig rig="threePt" dir="t"/>
  </dgm:scene3d>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3">
        <a:scrgbClr r="0" g="0" b="0"/>
      </a:lnRef>
      <a:fillRef idx="1">
        <a:scrgbClr r="0" g="0" b="0"/>
      </a:fillRef>
      <a:effectRef idx="1">
        <a:scrgbClr r="0" g="0" b="0"/>
      </a:effectRef>
      <a:fontRef idx="minor"/>
    </dgm:style>
  </dgm:styleLbl>
  <dgm:styleLbl name="alignNode1">
    <dgm:scene3d>
      <a:camera prst="orthographicFront"/>
      <a:lightRig rig="threePt" dir="t"/>
    </dgm:scene3d>
    <dgm:sp3d/>
    <dgm:txPr/>
    <dgm:style>
      <a:lnRef idx="2">
        <a:scrgbClr r="0" g="0" b="0"/>
      </a:lnRef>
      <a:fillRef idx="1">
        <a:scrgbClr r="0" g="0" b="0"/>
      </a:fillRef>
      <a:effectRef idx="1">
        <a:scrgbClr r="0" g="0" b="0"/>
      </a:effectRef>
      <a:fontRef idx="minor">
        <a:schemeClr val="lt1"/>
      </a:fontRef>
    </dgm:style>
  </dgm:styleLbl>
  <dgm:styleLbl name="asst0">
    <dgm:scene3d>
      <a:camera prst="orthographicFront"/>
      <a:lightRig rig="threePt" dir="t"/>
    </dgm:scene3d>
    <dgm:sp3d/>
    <dgm:txPr/>
    <dgm:style>
      <a:lnRef idx="3">
        <a:scrgbClr r="0" g="0" b="0"/>
      </a:lnRef>
      <a:fillRef idx="1">
        <a:scrgbClr r="0" g="0" b="0"/>
      </a:fillRef>
      <a:effectRef idx="1">
        <a:scrgbClr r="0" g="0" b="0"/>
      </a:effectRef>
      <a:fontRef idx="minor">
        <a:schemeClr val="lt1"/>
      </a:fontRef>
    </dgm:style>
  </dgm:styleLbl>
  <dgm:styleLbl name="asst1">
    <dgm:scene3d>
      <a:camera prst="orthographicFront"/>
      <a:lightRig rig="threePt" dir="t"/>
    </dgm:scene3d>
    <dgm:sp3d/>
    <dgm:txPr/>
    <dgm:style>
      <a:lnRef idx="3">
        <a:scrgbClr r="0" g="0" b="0"/>
      </a:lnRef>
      <a:fillRef idx="1">
        <a:scrgbClr r="0" g="0" b="0"/>
      </a:fillRef>
      <a:effectRef idx="1">
        <a:scrgbClr r="0" g="0" b="0"/>
      </a:effectRef>
      <a:fontRef idx="minor">
        <a:schemeClr val="lt1"/>
      </a:fontRef>
    </dgm:style>
  </dgm:styleLbl>
  <dgm:styleLbl name="asst2">
    <dgm:scene3d>
      <a:camera prst="orthographicFront"/>
      <a:lightRig rig="threePt" dir="t"/>
    </dgm:scene3d>
    <dgm:sp3d/>
    <dgm:txPr/>
    <dgm:style>
      <a:lnRef idx="3">
        <a:scrgbClr r="0" g="0" b="0"/>
      </a:lnRef>
      <a:fillRef idx="1">
        <a:scrgbClr r="0" g="0" b="0"/>
      </a:fillRef>
      <a:effectRef idx="1">
        <a:scrgbClr r="0" g="0" b="0"/>
      </a:effectRef>
      <a:fontRef idx="minor">
        <a:schemeClr val="lt1"/>
      </a:fontRef>
    </dgm:style>
  </dgm:styleLbl>
  <dgm:styleLbl name="asst3">
    <dgm:scene3d>
      <a:camera prst="orthographicFront"/>
      <a:lightRig rig="threePt" dir="t"/>
    </dgm:scene3d>
    <dgm:sp3d/>
    <dgm:txPr/>
    <dgm:style>
      <a:lnRef idx="3">
        <a:scrgbClr r="0" g="0" b="0"/>
      </a:lnRef>
      <a:fillRef idx="1">
        <a:scrgbClr r="0" g="0" b="0"/>
      </a:fillRef>
      <a:effectRef idx="1">
        <a:scrgbClr r="0" g="0" b="0"/>
      </a:effectRef>
      <a:fontRef idx="minor">
        <a:schemeClr val="lt1"/>
      </a:fontRef>
    </dgm:style>
  </dgm:styleLbl>
  <dgm:styleLbl name="asst4">
    <dgm:scene3d>
      <a:camera prst="orthographicFront"/>
      <a:lightRig rig="threePt" dir="t"/>
    </dgm:scene3d>
    <dgm:sp3d/>
    <dgm:txPr/>
    <dgm:style>
      <a:lnRef idx="3">
        <a:scrgbClr r="0" g="0" b="0"/>
      </a:lnRef>
      <a:fillRef idx="1">
        <a:scrgbClr r="0" g="0" b="0"/>
      </a:fillRef>
      <a:effectRef idx="1">
        <a:scrgbClr r="0" g="0" b="0"/>
      </a:effectRef>
      <a:fontRef idx="minor">
        <a:schemeClr val="lt1"/>
      </a:fontRef>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3">
        <a:scrgbClr r="0" g="0" b="0"/>
      </a:lnRef>
      <a:fillRef idx="1">
        <a:scrgbClr r="0" g="0" b="0"/>
      </a:fillRef>
      <a:effectRef idx="1">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bgSibTrans2D1">
    <dgm:scene3d>
      <a:camera prst="orthographicFront"/>
      <a:lightRig rig="threePt" dir="t"/>
    </dgm:scene3d>
    <dgm:sp3d/>
    <dgm:txPr/>
    <dgm:style>
      <a:lnRef idx="0">
        <a:scrgbClr r="0" g="0" b="0"/>
      </a:lnRef>
      <a:fillRef idx="1">
        <a:scrgbClr r="0" g="0" b="0"/>
      </a:fillRef>
      <a:effectRef idx="1">
        <a:scrgbClr r="0" g="0" b="0"/>
      </a:effectRef>
      <a:fontRef idx="minor">
        <a:schemeClr val="lt1"/>
      </a:fontRef>
    </dgm:style>
  </dgm:styleLbl>
  <dgm:styleLbl name="callout">
    <dgm:scene3d>
      <a:camera prst="orthographicFront"/>
      <a:lightRig rig="threePt" dir="t"/>
    </dgm:scene3d>
    <dgm:sp3d/>
    <dgm:txPr/>
    <dgm:style>
      <a:lnRef idx="2">
        <a:scrgbClr r="0" g="0" b="0"/>
      </a:lnRef>
      <a:fillRef idx="1">
        <a:scrgbClr r="0" g="0" b="0"/>
      </a:fillRef>
      <a:effectRef idx="1">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ImgPlace1">
    <dgm:scene3d>
      <a:camera prst="orthographicFront"/>
      <a:lightRig rig="threePt" dir="t"/>
    </dgm:scene3d>
    <dgm:sp3d/>
    <dgm:txPr/>
    <dgm:style>
      <a:lnRef idx="3">
        <a:scrgbClr r="0" g="0" b="0"/>
      </a:lnRef>
      <a:fillRef idx="1">
        <a:scrgbClr r="0" g="0" b="0"/>
      </a:fillRef>
      <a:effectRef idx="1">
        <a:scrgbClr r="0" g="0" b="0"/>
      </a:effectRef>
      <a:fontRef idx="minor"/>
    </dgm:style>
  </dgm:styleLbl>
  <dgm:styleLbl name="fgShp">
    <dgm:scene3d>
      <a:camera prst="orthographicFront"/>
      <a:lightRig rig="threePt" dir="t"/>
    </dgm:scene3d>
    <dgm:sp3d/>
    <dgm:txPr/>
    <dgm:style>
      <a:lnRef idx="3">
        <a:scrgbClr r="0" g="0" b="0"/>
      </a:lnRef>
      <a:fillRef idx="1">
        <a:scrgbClr r="0" g="0" b="0"/>
      </a:fillRef>
      <a:effectRef idx="1">
        <a:scrgbClr r="0" g="0" b="0"/>
      </a:effectRef>
      <a:fontRef idx="minor"/>
    </dgm:style>
  </dgm:styleLbl>
  <dgm:styleLbl name="fgSibTrans2D1">
    <dgm:scene3d>
      <a:camera prst="orthographicFront"/>
      <a:lightRig rig="threePt" dir="t"/>
    </dgm:scene3d>
    <dgm:sp3d/>
    <dgm:txPr/>
    <dgm:style>
      <a:lnRef idx="0">
        <a:scrgbClr r="0" g="0" b="0"/>
      </a:lnRef>
      <a:fillRef idx="1">
        <a:scrgbClr r="0" g="0" b="0"/>
      </a:fillRef>
      <a:effectRef idx="1">
        <a:scrgbClr r="0" g="0" b="0"/>
      </a:effectRef>
      <a:fontRef idx="minor">
        <a:schemeClr val="lt1"/>
      </a:fontRef>
    </dgm:style>
  </dgm:styleLbl>
  <dgm:styleLbl name="lnNode1">
    <dgm:scene3d>
      <a:camera prst="orthographicFront"/>
      <a:lightRig rig="threePt" dir="t"/>
    </dgm:scene3d>
    <dgm:sp3d/>
    <dgm:txPr/>
    <dgm:style>
      <a:lnRef idx="3">
        <a:scrgbClr r="0" g="0" b="0"/>
      </a:lnRef>
      <a:fillRef idx="1">
        <a:scrgbClr r="0" g="0" b="0"/>
      </a:fillRef>
      <a:effectRef idx="1">
        <a:scrgbClr r="0" g="0" b="0"/>
      </a:effectRef>
      <a:fontRef idx="minor">
        <a:schemeClr val="lt1"/>
      </a:fontRef>
    </dgm:style>
  </dgm:styleLbl>
  <dgm:styleLbl name="node0">
    <dgm:scene3d>
      <a:camera prst="orthographicFront"/>
      <a:lightRig rig="threePt" dir="t"/>
    </dgm:scene3d>
    <dgm:sp3d/>
    <dgm:txPr/>
    <dgm:style>
      <a:lnRef idx="3">
        <a:scrgbClr r="0" g="0" b="0"/>
      </a:lnRef>
      <a:fillRef idx="1">
        <a:scrgbClr r="0" g="0" b="0"/>
      </a:fillRef>
      <a:effectRef idx="1">
        <a:scrgbClr r="0" g="0" b="0"/>
      </a:effectRef>
      <a:fontRef idx="minor">
        <a:schemeClr val="lt1"/>
      </a:fontRef>
    </dgm:style>
  </dgm:styleLbl>
  <dgm:styleLbl name="node1">
    <dgm:scene3d>
      <a:camera prst="orthographicFront"/>
      <a:lightRig rig="threePt" dir="t"/>
    </dgm:scene3d>
    <dgm:sp3d/>
    <dgm:txPr/>
    <dgm:style>
      <a:lnRef idx="3">
        <a:scrgbClr r="0" g="0" b="0"/>
      </a:lnRef>
      <a:fillRef idx="1">
        <a:scrgbClr r="0" g="0" b="0"/>
      </a:fillRef>
      <a:effectRef idx="1">
        <a:scrgbClr r="0" g="0" b="0"/>
      </a:effectRef>
      <a:fontRef idx="minor">
        <a:schemeClr val="lt1"/>
      </a:fontRef>
    </dgm:style>
  </dgm:styleLbl>
  <dgm:styleLbl name="node2">
    <dgm:scene3d>
      <a:camera prst="orthographicFront"/>
      <a:lightRig rig="threePt" dir="t"/>
    </dgm:scene3d>
    <dgm:sp3d/>
    <dgm:txPr/>
    <dgm:style>
      <a:lnRef idx="3">
        <a:scrgbClr r="0" g="0" b="0"/>
      </a:lnRef>
      <a:fillRef idx="1">
        <a:scrgbClr r="0" g="0" b="0"/>
      </a:fillRef>
      <a:effectRef idx="1">
        <a:scrgbClr r="0" g="0" b="0"/>
      </a:effectRef>
      <a:fontRef idx="minor">
        <a:schemeClr val="lt1"/>
      </a:fontRef>
    </dgm:style>
  </dgm:styleLbl>
  <dgm:styleLbl name="node3">
    <dgm:scene3d>
      <a:camera prst="orthographicFront"/>
      <a:lightRig rig="threePt" dir="t"/>
    </dgm:scene3d>
    <dgm:sp3d/>
    <dgm:txPr/>
    <dgm:style>
      <a:lnRef idx="3">
        <a:scrgbClr r="0" g="0" b="0"/>
      </a:lnRef>
      <a:fillRef idx="1">
        <a:scrgbClr r="0" g="0" b="0"/>
      </a:fillRef>
      <a:effectRef idx="1">
        <a:scrgbClr r="0" g="0" b="0"/>
      </a:effectRef>
      <a:fontRef idx="minor">
        <a:schemeClr val="lt1"/>
      </a:fontRef>
    </dgm:style>
  </dgm:styleLbl>
  <dgm:styleLbl name="node4">
    <dgm:scene3d>
      <a:camera prst="orthographicFront"/>
      <a:lightRig rig="threePt" dir="t"/>
    </dgm:scene3d>
    <dgm:sp3d/>
    <dgm:txPr/>
    <dgm:style>
      <a:lnRef idx="3">
        <a:scrgbClr r="0" g="0" b="0"/>
      </a:lnRef>
      <a:fillRef idx="1">
        <a:scrgbClr r="0" g="0" b="0"/>
      </a:fillRef>
      <a:effectRef idx="1">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2D1">
    <dgm:scene3d>
      <a:camera prst="orthographicFront"/>
      <a:lightRig rig="threePt" dir="t"/>
    </dgm:scene3d>
    <dgm:sp3d/>
    <dgm:txPr/>
    <dgm:style>
      <a:lnRef idx="3">
        <a:scrgbClr r="0" g="0" b="0"/>
      </a:lnRef>
      <a:fillRef idx="1">
        <a:scrgbClr r="0" g="0" b="0"/>
      </a:fillRef>
      <a:effectRef idx="1">
        <a:scrgbClr r="0" g="0" b="0"/>
      </a:effectRef>
      <a:fontRef idx="minor">
        <a:schemeClr val="lt1"/>
      </a:fontRef>
    </dgm:style>
  </dgm:styleLbl>
  <dgm:styleLbl name="parChTrans2D2">
    <dgm:scene3d>
      <a:camera prst="orthographicFront"/>
      <a:lightRig rig="threePt" dir="t"/>
    </dgm:scene3d>
    <dgm:sp3d/>
    <dgm:txPr/>
    <dgm:style>
      <a:lnRef idx="3">
        <a:scrgbClr r="0" g="0" b="0"/>
      </a:lnRef>
      <a:fillRef idx="1">
        <a:scrgbClr r="0" g="0" b="0"/>
      </a:fillRef>
      <a:effectRef idx="1">
        <a:scrgbClr r="0" g="0" b="0"/>
      </a:effectRef>
      <a:fontRef idx="minor">
        <a:schemeClr val="lt1"/>
      </a:fontRef>
    </dgm:style>
  </dgm:styleLbl>
  <dgm:styleLbl name="parChTrans2D3">
    <dgm:scene3d>
      <a:camera prst="orthographicFront"/>
      <a:lightRig rig="threePt" dir="t"/>
    </dgm:scene3d>
    <dgm:sp3d/>
    <dgm:txPr/>
    <dgm:style>
      <a:lnRef idx="3">
        <a:scrgbClr r="0" g="0" b="0"/>
      </a:lnRef>
      <a:fillRef idx="1">
        <a:scrgbClr r="0" g="0" b="0"/>
      </a:fillRef>
      <a:effectRef idx="1">
        <a:scrgbClr r="0" g="0" b="0"/>
      </a:effectRef>
      <a:fontRef idx="minor">
        <a:schemeClr val="lt1"/>
      </a:fontRef>
    </dgm:style>
  </dgm:styleLbl>
  <dgm:styleLbl name="parChTrans2D4">
    <dgm:scene3d>
      <a:camera prst="orthographicFront"/>
      <a:lightRig rig="threePt" dir="t"/>
    </dgm:scene3d>
    <dgm:sp3d/>
    <dgm:txPr/>
    <dgm:style>
      <a:lnRef idx="3">
        <a:scrgbClr r="0" g="0" b="0"/>
      </a:lnRef>
      <a:fillRef idx="1">
        <a:scrgbClr r="0" g="0" b="0"/>
      </a:fillRef>
      <a:effectRef idx="1">
        <a:scrgbClr r="0" g="0" b="0"/>
      </a:effectRef>
      <a:fontRef idx="minor">
        <a:schemeClr val="lt1"/>
      </a:fontRef>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1">
        <a:scrgbClr r="0" g="0" b="0"/>
      </a:effectRef>
      <a:fontRef idx="minor">
        <a:schemeClr val="lt1"/>
      </a:fontRef>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vennNode1">
    <dgm:scene3d>
      <a:camera prst="orthographicFront"/>
      <a:lightRig rig="threePt" dir="t"/>
    </dgm:scene3d>
    <dgm:sp3d/>
    <dgm:txPr/>
    <dgm:style>
      <a:lnRef idx="3">
        <a:scrgbClr r="0" g="0" b="0"/>
      </a:lnRef>
      <a:fillRef idx="1">
        <a:scrgbClr r="0" g="0" b="0"/>
      </a:fillRef>
      <a:effectRef idx="0">
        <a:scrgbClr r="0" g="0" b="0"/>
      </a:effectRef>
      <a:fontRef idx="minor">
        <a:schemeClr val="tx1"/>
      </a:fontRef>
    </dgm:style>
  </dgm:styleLbl>
</dgm:styleDef>
</file>

<file path=ppt/diagrams/quickStyle2.xml><?xml version="1.0" encoding="utf-8"?>
<dgm:styleDef xmlns:dgm="http://schemas.openxmlformats.org/drawingml/2006/diagram" xmlns:a="http://schemas.openxmlformats.org/drawingml/2006/main" uniqueId="urn:microsoft.com/office/officeart/2005/8/quickstyle/simple1#1">
  <dgm:title val=""/>
  <dgm:desc val=""/>
  <dgm:catLst>
    <dgm:cat type="simple" pri="10100"/>
  </dgm:catLst>
  <dgm:scene3d>
    <a:camera prst="orthographicFront"/>
    <a:lightRig rig="threePt" dir="t"/>
  </dgm:scene3d>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Def>
</file>

<file path=ppt/diagrams/quickStyle3.xml><?xml version="1.0" encoding="utf-8"?>
<dgm:styleDef xmlns:dgm="http://schemas.openxmlformats.org/drawingml/2006/diagram" xmlns:a="http://schemas.openxmlformats.org/drawingml/2006/main" uniqueId="urn:microsoft.com/office/officeart/2005/8/quickstyle/simple3#1">
  <dgm:title val=""/>
  <dgm:desc val=""/>
  <dgm:catLst>
    <dgm:cat type="simple" pri="10300"/>
  </dgm:catLst>
  <dgm:scene3d>
    <a:camera prst="orthographicFront"/>
    <a:lightRig rig="threePt" dir="t"/>
  </dgm:scene3d>
  <dgm:styleLbl name="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1">
        <a:scrgbClr r="0" g="0" b="0"/>
      </a:lnRef>
      <a:fillRef idx="1">
        <a:scrgbClr r="0" g="0" b="0"/>
      </a:fillRef>
      <a:effectRef idx="1">
        <a:scrgbClr r="0" g="0" b="0"/>
      </a:effectRef>
      <a:fontRef idx="minor"/>
    </dgm:style>
  </dgm:styleLbl>
  <dgm:styleLbl name="alignNode1">
    <dgm:scene3d>
      <a:camera prst="orthographicFront"/>
      <a:lightRig rig="threePt" dir="t"/>
    </dgm:scene3d>
    <dgm:sp3d/>
    <dgm:txPr/>
    <dgm:style>
      <a:lnRef idx="1">
        <a:scrgbClr r="0" g="0" b="0"/>
      </a:lnRef>
      <a:fillRef idx="2">
        <a:scrgbClr r="0" g="0" b="0"/>
      </a:fillRef>
      <a:effectRef idx="1">
        <a:scrgbClr r="0" g="0" b="0"/>
      </a:effectRef>
      <a:fontRef idx="minor">
        <a:schemeClr val="dk1"/>
      </a:fontRef>
    </dgm:style>
  </dgm:styleLbl>
  <dgm:styleLbl name="asst0">
    <dgm:scene3d>
      <a:camera prst="orthographicFront"/>
      <a:lightRig rig="flat" dir="t"/>
    </dgm:scene3d>
    <dgm:sp3d prstMaterial="dkEdge">
      <a:bevelT w="8200" h="38100"/>
    </dgm:sp3d>
    <dgm:txPr/>
    <dgm:style>
      <a:lnRef idx="0">
        <a:scrgbClr r="0" g="0" b="0"/>
      </a:lnRef>
      <a:fillRef idx="2">
        <a:scrgbClr r="0" g="0" b="0"/>
      </a:fillRef>
      <a:effectRef idx="1">
        <a:scrgbClr r="0" g="0" b="0"/>
      </a:effectRef>
      <a:fontRef idx="minor">
        <a:schemeClr val="dk1"/>
      </a:fontRef>
    </dgm:style>
  </dgm:styleLbl>
  <dgm:styleLbl name="asst1">
    <dgm:scene3d>
      <a:camera prst="orthographicFront"/>
      <a:lightRig rig="flat" dir="t"/>
    </dgm:scene3d>
    <dgm:sp3d prstMaterial="dkEdge">
      <a:bevelT w="8200" h="38100"/>
    </dgm:sp3d>
    <dgm:txPr/>
    <dgm:style>
      <a:lnRef idx="0">
        <a:scrgbClr r="0" g="0" b="0"/>
      </a:lnRef>
      <a:fillRef idx="2">
        <a:scrgbClr r="0" g="0" b="0"/>
      </a:fillRef>
      <a:effectRef idx="1">
        <a:scrgbClr r="0" g="0" b="0"/>
      </a:effectRef>
      <a:fontRef idx="minor">
        <a:schemeClr val="dk1"/>
      </a:fontRef>
    </dgm:style>
  </dgm:styleLbl>
  <dgm:styleLbl name="asst2">
    <dgm:scene3d>
      <a:camera prst="orthographicFront"/>
      <a:lightRig rig="flat" dir="t"/>
    </dgm:scene3d>
    <dgm:sp3d prstMaterial="dkEdge">
      <a:bevelT w="8200" h="38100"/>
    </dgm:sp3d>
    <dgm:txPr/>
    <dgm:style>
      <a:lnRef idx="0">
        <a:scrgbClr r="0" g="0" b="0"/>
      </a:lnRef>
      <a:fillRef idx="2">
        <a:scrgbClr r="0" g="0" b="0"/>
      </a:fillRef>
      <a:effectRef idx="1">
        <a:scrgbClr r="0" g="0" b="0"/>
      </a:effectRef>
      <a:fontRef idx="minor">
        <a:schemeClr val="dk1"/>
      </a:fontRef>
    </dgm:style>
  </dgm:styleLbl>
  <dgm:styleLbl name="asst3">
    <dgm:scene3d>
      <a:camera prst="orthographicFront"/>
      <a:lightRig rig="flat" dir="t"/>
    </dgm:scene3d>
    <dgm:sp3d prstMaterial="dkEdge">
      <a:bevelT w="8200" h="38100"/>
    </dgm:sp3d>
    <dgm:txPr/>
    <dgm:style>
      <a:lnRef idx="0">
        <a:scrgbClr r="0" g="0" b="0"/>
      </a:lnRef>
      <a:fillRef idx="2">
        <a:scrgbClr r="0" g="0" b="0"/>
      </a:fillRef>
      <a:effectRef idx="1">
        <a:scrgbClr r="0" g="0" b="0"/>
      </a:effectRef>
      <a:fontRef idx="minor">
        <a:schemeClr val="dk1"/>
      </a:fontRef>
    </dgm:style>
  </dgm:styleLbl>
  <dgm:styleLbl name="asst4">
    <dgm:scene3d>
      <a:camera prst="orthographicFront"/>
      <a:lightRig rig="flat" dir="t"/>
    </dgm:scene3d>
    <dgm:sp3d prstMaterial="dkEdge">
      <a:bevelT w="8200" h="38100"/>
    </dgm:sp3d>
    <dgm:txPr/>
    <dgm:style>
      <a:lnRef idx="0">
        <a:scrgbClr r="0" g="0" b="0"/>
      </a:lnRef>
      <a:fillRef idx="2">
        <a:scrgbClr r="0" g="0" b="0"/>
      </a:fillRef>
      <a:effectRef idx="1">
        <a:scrgbClr r="0" g="0" b="0"/>
      </a:effectRef>
      <a:fontRef idx="minor">
        <a:schemeClr val="dk1"/>
      </a:fontRef>
    </dgm:style>
  </dgm:styleLbl>
  <dgm:styleLbl name="bg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1">
        <a:scrgbClr r="0" g="0" b="0"/>
      </a:lnRef>
      <a:fillRef idx="1">
        <a:scrgbClr r="0" g="0" b="0"/>
      </a:fillRef>
      <a:effectRef idx="1">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1">
        <a:scrgbClr r="0" g="0" b="0"/>
      </a:effectRef>
      <a:fontRef idx="minor"/>
    </dgm:style>
  </dgm:styleLbl>
  <dgm:styleLbl name="bgSibTrans2D1">
    <dgm:scene3d>
      <a:camera prst="orthographicFront"/>
      <a:lightRig rig="threePt" dir="t"/>
    </dgm:scene3d>
    <dgm:sp3d/>
    <dgm:txPr/>
    <dgm:style>
      <a:lnRef idx="0">
        <a:scrgbClr r="0" g="0" b="0"/>
      </a:lnRef>
      <a:fillRef idx="2">
        <a:scrgbClr r="0" g="0" b="0"/>
      </a:fillRef>
      <a:effectRef idx="1">
        <a:scrgbClr r="0" g="0" b="0"/>
      </a:effectRef>
      <a:fontRef idx="minor">
        <a:schemeClr val="dk1"/>
      </a:fontRef>
    </dgm:style>
  </dgm:styleLbl>
  <dgm:styleLbl name="callout">
    <dgm:scene3d>
      <a:camera prst="orthographicFront"/>
      <a:lightRig rig="threePt" dir="t"/>
    </dgm:scene3d>
    <dgm:sp3d/>
    <dgm:txPr/>
    <dgm:style>
      <a:lnRef idx="1">
        <a:scrgbClr r="0" g="0" b="0"/>
      </a:lnRef>
      <a:fillRef idx="2">
        <a:scrgbClr r="0" g="0" b="0"/>
      </a:fillRef>
      <a:effectRef idx="1">
        <a:scrgbClr r="0" g="0" b="0"/>
      </a:effectRef>
      <a:fontRef idx="minor"/>
    </dgm:style>
  </dgm:styleLbl>
  <dgm:styleLbl name="conFg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1">
        <a:scrgbClr r="0" g="0" b="0"/>
      </a:effectRef>
      <a:fontRef idx="minor"/>
    </dgm:style>
  </dgm:styleLbl>
  <dgm:styleLbl name="fgAcc0">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fg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fgImgPlace1">
    <dgm:scene3d>
      <a:camera prst="orthographicFront"/>
      <a:lightRig rig="threePt" dir="t"/>
    </dgm:scene3d>
    <dgm:sp3d/>
    <dgm:txPr/>
    <dgm:style>
      <a:lnRef idx="1">
        <a:scrgbClr r="0" g="0" b="0"/>
      </a:lnRef>
      <a:fillRef idx="1">
        <a:scrgbClr r="0" g="0" b="0"/>
      </a:fillRef>
      <a:effectRef idx="1">
        <a:scrgbClr r="0" g="0" b="0"/>
      </a:effectRef>
      <a:fontRef idx="minor"/>
    </dgm:style>
  </dgm:styleLbl>
  <dgm:styleLbl name="fgShp">
    <dgm:scene3d>
      <a:camera prst="orthographicFront"/>
      <a:lightRig rig="flat" dir="t"/>
    </dgm:scene3d>
    <dgm:sp3d prstMaterial="dkEdge">
      <a:bevelT w="8200" h="38100"/>
    </dgm:sp3d>
    <dgm:txPr/>
    <dgm:style>
      <a:lnRef idx="1">
        <a:scrgbClr r="0" g="0" b="0"/>
      </a:lnRef>
      <a:fillRef idx="2">
        <a:scrgbClr r="0" g="0" b="0"/>
      </a:fillRef>
      <a:effectRef idx="1">
        <a:scrgbClr r="0" g="0" b="0"/>
      </a:effectRef>
      <a:fontRef idx="minor"/>
    </dgm:style>
  </dgm:styleLbl>
  <dgm:styleLbl name="fgSibTrans2D1">
    <dgm:scene3d>
      <a:camera prst="orthographicFront"/>
      <a:lightRig rig="threePt" dir="t"/>
    </dgm:scene3d>
    <dgm:sp3d/>
    <dgm:txPr/>
    <dgm:style>
      <a:lnRef idx="0">
        <a:scrgbClr r="0" g="0" b="0"/>
      </a:lnRef>
      <a:fillRef idx="2">
        <a:scrgbClr r="0" g="0" b="0"/>
      </a:fillRef>
      <a:effectRef idx="1">
        <a:scrgbClr r="0" g="0" b="0"/>
      </a:effectRef>
      <a:fontRef idx="minor">
        <a:schemeClr val="dk1"/>
      </a:fontRef>
    </dgm:style>
  </dgm:styleLbl>
  <dgm:styleLbl name="lnNode1">
    <dgm:scene3d>
      <a:camera prst="orthographicFront"/>
      <a:lightRig rig="flat" dir="t"/>
    </dgm:scene3d>
    <dgm:sp3d prstMaterial="dkEdge">
      <a:bevelT w="8200" h="38100"/>
    </dgm:sp3d>
    <dgm:txPr/>
    <dgm:style>
      <a:lnRef idx="1">
        <a:scrgbClr r="0" g="0" b="0"/>
      </a:lnRef>
      <a:fillRef idx="2">
        <a:scrgbClr r="0" g="0" b="0"/>
      </a:fillRef>
      <a:effectRef idx="0">
        <a:scrgbClr r="0" g="0" b="0"/>
      </a:effectRef>
      <a:fontRef idx="minor">
        <a:schemeClr val="dk1"/>
      </a:fontRef>
    </dgm:style>
  </dgm:styleLbl>
  <dgm:styleLbl name="node0">
    <dgm:scene3d>
      <a:camera prst="orthographicFront"/>
      <a:lightRig rig="flat" dir="t"/>
    </dgm:scene3d>
    <dgm:sp3d prstMaterial="dkEdge">
      <a:bevelT w="8200" h="38100"/>
    </dgm:sp3d>
    <dgm:txPr/>
    <dgm:style>
      <a:lnRef idx="0">
        <a:scrgbClr r="0" g="0" b="0"/>
      </a:lnRef>
      <a:fillRef idx="2">
        <a:scrgbClr r="0" g="0" b="0"/>
      </a:fillRef>
      <a:effectRef idx="1">
        <a:scrgbClr r="0" g="0" b="0"/>
      </a:effectRef>
      <a:fontRef idx="minor">
        <a:schemeClr val="dk1"/>
      </a:fontRef>
    </dgm:style>
  </dgm:styleLbl>
  <dgm:styleLbl name="node1">
    <dgm:scene3d>
      <a:camera prst="orthographicFront"/>
      <a:lightRig rig="flat" dir="t"/>
    </dgm:scene3d>
    <dgm:sp3d prstMaterial="dkEdge">
      <a:bevelT w="8200" h="38100"/>
    </dgm:sp3d>
    <dgm:txPr/>
    <dgm:style>
      <a:lnRef idx="0">
        <a:scrgbClr r="0" g="0" b="0"/>
      </a:lnRef>
      <a:fillRef idx="2">
        <a:scrgbClr r="0" g="0" b="0"/>
      </a:fillRef>
      <a:effectRef idx="1">
        <a:scrgbClr r="0" g="0" b="0"/>
      </a:effectRef>
      <a:fontRef idx="minor">
        <a:schemeClr val="dk1"/>
      </a:fontRef>
    </dgm:style>
  </dgm:styleLbl>
  <dgm:styleLbl name="node2">
    <dgm:scene3d>
      <a:camera prst="orthographicFront"/>
      <a:lightRig rig="flat" dir="t"/>
    </dgm:scene3d>
    <dgm:sp3d prstMaterial="dkEdge">
      <a:bevelT w="8200" h="38100"/>
    </dgm:sp3d>
    <dgm:txPr/>
    <dgm:style>
      <a:lnRef idx="0">
        <a:scrgbClr r="0" g="0" b="0"/>
      </a:lnRef>
      <a:fillRef idx="2">
        <a:scrgbClr r="0" g="0" b="0"/>
      </a:fillRef>
      <a:effectRef idx="1">
        <a:scrgbClr r="0" g="0" b="0"/>
      </a:effectRef>
      <a:fontRef idx="minor">
        <a:schemeClr val="dk1"/>
      </a:fontRef>
    </dgm:style>
  </dgm:styleLbl>
  <dgm:styleLbl name="node3">
    <dgm:scene3d>
      <a:camera prst="orthographicFront"/>
      <a:lightRig rig="flat" dir="t"/>
    </dgm:scene3d>
    <dgm:sp3d prstMaterial="dkEdge">
      <a:bevelT w="8200" h="38100"/>
    </dgm:sp3d>
    <dgm:txPr/>
    <dgm:style>
      <a:lnRef idx="0">
        <a:scrgbClr r="0" g="0" b="0"/>
      </a:lnRef>
      <a:fillRef idx="2">
        <a:scrgbClr r="0" g="0" b="0"/>
      </a:fillRef>
      <a:effectRef idx="1">
        <a:scrgbClr r="0" g="0" b="0"/>
      </a:effectRef>
      <a:fontRef idx="minor">
        <a:schemeClr val="dk1"/>
      </a:fontRef>
    </dgm:style>
  </dgm:styleLbl>
  <dgm:styleLbl name="node4">
    <dgm:scene3d>
      <a:camera prst="orthographicFront"/>
      <a:lightRig rig="flat" dir="t"/>
    </dgm:scene3d>
    <dgm:sp3d prstMaterial="dkEdge">
      <a:bevelT w="8200" h="38100"/>
    </dgm:sp3d>
    <dgm:txPr/>
    <dgm:style>
      <a:lnRef idx="0">
        <a:scrgbClr r="0" g="0" b="0"/>
      </a:lnRef>
      <a:fillRef idx="2">
        <a:scrgbClr r="0" g="0" b="0"/>
      </a:fillRef>
      <a:effectRef idx="1">
        <a:scrgbClr r="0" g="0" b="0"/>
      </a:effectRef>
      <a:fontRef idx="minor">
        <a:schemeClr val="dk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2D1">
    <dgm:scene3d>
      <a:camera prst="orthographicFront"/>
      <a:lightRig rig="threePt" dir="t"/>
    </dgm:scene3d>
    <dgm:sp3d/>
    <dgm:txPr/>
    <dgm:style>
      <a:lnRef idx="1">
        <a:scrgbClr r="0" g="0" b="0"/>
      </a:lnRef>
      <a:fillRef idx="2">
        <a:scrgbClr r="0" g="0" b="0"/>
      </a:fillRef>
      <a:effectRef idx="1">
        <a:scrgbClr r="0" g="0" b="0"/>
      </a:effectRef>
      <a:fontRef idx="minor">
        <a:schemeClr val="dk1"/>
      </a:fontRef>
    </dgm:style>
  </dgm:styleLbl>
  <dgm:styleLbl name="parChTrans2D2">
    <dgm:scene3d>
      <a:camera prst="orthographicFront"/>
      <a:lightRig rig="threePt" dir="t"/>
    </dgm:scene3d>
    <dgm:sp3d/>
    <dgm:txPr/>
    <dgm:style>
      <a:lnRef idx="1">
        <a:scrgbClr r="0" g="0" b="0"/>
      </a:lnRef>
      <a:fillRef idx="2">
        <a:scrgbClr r="0" g="0" b="0"/>
      </a:fillRef>
      <a:effectRef idx="1">
        <a:scrgbClr r="0" g="0" b="0"/>
      </a:effectRef>
      <a:fontRef idx="minor">
        <a:schemeClr val="dk1"/>
      </a:fontRef>
    </dgm:style>
  </dgm:styleLbl>
  <dgm:styleLbl name="parChTrans2D3">
    <dgm:scene3d>
      <a:camera prst="orthographicFront"/>
      <a:lightRig rig="threePt" dir="t"/>
    </dgm:scene3d>
    <dgm:sp3d/>
    <dgm:txPr/>
    <dgm:style>
      <a:lnRef idx="1">
        <a:scrgbClr r="0" g="0" b="0"/>
      </a:lnRef>
      <a:fillRef idx="2">
        <a:scrgbClr r="0" g="0" b="0"/>
      </a:fillRef>
      <a:effectRef idx="1">
        <a:scrgbClr r="0" g="0" b="0"/>
      </a:effectRef>
      <a:fontRef idx="minor">
        <a:schemeClr val="dk1"/>
      </a:fontRef>
    </dgm:style>
  </dgm:styleLbl>
  <dgm:styleLbl name="parChTrans2D4">
    <dgm:scene3d>
      <a:camera prst="orthographicFront"/>
      <a:lightRig rig="threePt" dir="t"/>
    </dgm:scene3d>
    <dgm:sp3d/>
    <dgm:txPr/>
    <dgm:style>
      <a:lnRef idx="1">
        <a:scrgbClr r="0" g="0" b="0"/>
      </a:lnRef>
      <a:fillRef idx="2">
        <a:scrgbClr r="0" g="0" b="0"/>
      </a:fillRef>
      <a:effectRef idx="1">
        <a:scrgbClr r="0" g="0" b="0"/>
      </a:effectRef>
      <a:fontRef idx="minor">
        <a:schemeClr val="dk1"/>
      </a:fontRef>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2">
        <a:scrgbClr r="0" g="0" b="0"/>
      </a:fillRef>
      <a:effectRef idx="1">
        <a:scrgbClr r="0" g="0" b="0"/>
      </a:effectRef>
      <a:fontRef idx="minor">
        <a:schemeClr val="dk1"/>
      </a:fontRef>
    </dgm:style>
  </dgm:styleLbl>
  <dgm:styleLbl name="solid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1">
        <a:scrgbClr r="0" g="0" b="0"/>
      </a:lnRef>
      <a:fillRef idx="2">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vennNode1">
    <dgm:scene3d>
      <a:camera prst="orthographicFront"/>
      <a:lightRig rig="flat" dir="t"/>
    </dgm:scene3d>
    <dgm:sp3d prstMaterial="dkEdge">
      <a:bevelT w="8200" h="38100"/>
    </dgm:sp3d>
    <dgm:txPr/>
    <dgm:style>
      <a:lnRef idx="0">
        <a:scrgbClr r="0" g="0" b="0"/>
      </a:lnRef>
      <a:fillRef idx="2">
        <a:scrgbClr r="0" g="0" b="0"/>
      </a:fillRef>
      <a:effectRef idx="0">
        <a:scrgbClr r="0" g="0" b="0"/>
      </a:effectRef>
      <a:fontRef idx="minor">
        <a:schemeClr val="tx1"/>
      </a:fontRef>
    </dgm:style>
  </dgm:styleLbl>
</dgm:styleDef>
</file>

<file path=ppt/diagrams/quickStyle4.xml><?xml version="1.0" encoding="utf-8"?>
<dgm:styleDef xmlns:dgm="http://schemas.openxmlformats.org/drawingml/2006/diagram" xmlns:a="http://schemas.openxmlformats.org/drawingml/2006/main" uniqueId="urn:microsoft.com/office/officeart/2005/8/quickstyle/simple3#2">
  <dgm:title val=""/>
  <dgm:desc val=""/>
  <dgm:catLst>
    <dgm:cat type="simple" pri="10300"/>
  </dgm:catLst>
  <dgm:scene3d>
    <a:camera prst="orthographicFront"/>
    <a:lightRig rig="threePt" dir="t"/>
  </dgm:scene3d>
  <dgm:styleLbl name="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1">
        <a:scrgbClr r="0" g="0" b="0"/>
      </a:lnRef>
      <a:fillRef idx="1">
        <a:scrgbClr r="0" g="0" b="0"/>
      </a:fillRef>
      <a:effectRef idx="1">
        <a:scrgbClr r="0" g="0" b="0"/>
      </a:effectRef>
      <a:fontRef idx="minor"/>
    </dgm:style>
  </dgm:styleLbl>
  <dgm:styleLbl name="alignNode1">
    <dgm:scene3d>
      <a:camera prst="orthographicFront"/>
      <a:lightRig rig="threePt" dir="t"/>
    </dgm:scene3d>
    <dgm:sp3d/>
    <dgm:txPr/>
    <dgm:style>
      <a:lnRef idx="1">
        <a:scrgbClr r="0" g="0" b="0"/>
      </a:lnRef>
      <a:fillRef idx="2">
        <a:scrgbClr r="0" g="0" b="0"/>
      </a:fillRef>
      <a:effectRef idx="1">
        <a:scrgbClr r="0" g="0" b="0"/>
      </a:effectRef>
      <a:fontRef idx="minor">
        <a:schemeClr val="dk1"/>
      </a:fontRef>
    </dgm:style>
  </dgm:styleLbl>
  <dgm:styleLbl name="asst0">
    <dgm:scene3d>
      <a:camera prst="orthographicFront"/>
      <a:lightRig rig="flat" dir="t"/>
    </dgm:scene3d>
    <dgm:sp3d prstMaterial="dkEdge">
      <a:bevelT w="8200" h="38100"/>
    </dgm:sp3d>
    <dgm:txPr/>
    <dgm:style>
      <a:lnRef idx="0">
        <a:scrgbClr r="0" g="0" b="0"/>
      </a:lnRef>
      <a:fillRef idx="2">
        <a:scrgbClr r="0" g="0" b="0"/>
      </a:fillRef>
      <a:effectRef idx="1">
        <a:scrgbClr r="0" g="0" b="0"/>
      </a:effectRef>
      <a:fontRef idx="minor">
        <a:schemeClr val="dk1"/>
      </a:fontRef>
    </dgm:style>
  </dgm:styleLbl>
  <dgm:styleLbl name="asst1">
    <dgm:scene3d>
      <a:camera prst="orthographicFront"/>
      <a:lightRig rig="flat" dir="t"/>
    </dgm:scene3d>
    <dgm:sp3d prstMaterial="dkEdge">
      <a:bevelT w="8200" h="38100"/>
    </dgm:sp3d>
    <dgm:txPr/>
    <dgm:style>
      <a:lnRef idx="0">
        <a:scrgbClr r="0" g="0" b="0"/>
      </a:lnRef>
      <a:fillRef idx="2">
        <a:scrgbClr r="0" g="0" b="0"/>
      </a:fillRef>
      <a:effectRef idx="1">
        <a:scrgbClr r="0" g="0" b="0"/>
      </a:effectRef>
      <a:fontRef idx="minor">
        <a:schemeClr val="dk1"/>
      </a:fontRef>
    </dgm:style>
  </dgm:styleLbl>
  <dgm:styleLbl name="asst2">
    <dgm:scene3d>
      <a:camera prst="orthographicFront"/>
      <a:lightRig rig="flat" dir="t"/>
    </dgm:scene3d>
    <dgm:sp3d prstMaterial="dkEdge">
      <a:bevelT w="8200" h="38100"/>
    </dgm:sp3d>
    <dgm:txPr/>
    <dgm:style>
      <a:lnRef idx="0">
        <a:scrgbClr r="0" g="0" b="0"/>
      </a:lnRef>
      <a:fillRef idx="2">
        <a:scrgbClr r="0" g="0" b="0"/>
      </a:fillRef>
      <a:effectRef idx="1">
        <a:scrgbClr r="0" g="0" b="0"/>
      </a:effectRef>
      <a:fontRef idx="minor">
        <a:schemeClr val="dk1"/>
      </a:fontRef>
    </dgm:style>
  </dgm:styleLbl>
  <dgm:styleLbl name="asst3">
    <dgm:scene3d>
      <a:camera prst="orthographicFront"/>
      <a:lightRig rig="flat" dir="t"/>
    </dgm:scene3d>
    <dgm:sp3d prstMaterial="dkEdge">
      <a:bevelT w="8200" h="38100"/>
    </dgm:sp3d>
    <dgm:txPr/>
    <dgm:style>
      <a:lnRef idx="0">
        <a:scrgbClr r="0" g="0" b="0"/>
      </a:lnRef>
      <a:fillRef idx="2">
        <a:scrgbClr r="0" g="0" b="0"/>
      </a:fillRef>
      <a:effectRef idx="1">
        <a:scrgbClr r="0" g="0" b="0"/>
      </a:effectRef>
      <a:fontRef idx="minor">
        <a:schemeClr val="dk1"/>
      </a:fontRef>
    </dgm:style>
  </dgm:styleLbl>
  <dgm:styleLbl name="asst4">
    <dgm:scene3d>
      <a:camera prst="orthographicFront"/>
      <a:lightRig rig="flat" dir="t"/>
    </dgm:scene3d>
    <dgm:sp3d prstMaterial="dkEdge">
      <a:bevelT w="8200" h="38100"/>
    </dgm:sp3d>
    <dgm:txPr/>
    <dgm:style>
      <a:lnRef idx="0">
        <a:scrgbClr r="0" g="0" b="0"/>
      </a:lnRef>
      <a:fillRef idx="2">
        <a:scrgbClr r="0" g="0" b="0"/>
      </a:fillRef>
      <a:effectRef idx="1">
        <a:scrgbClr r="0" g="0" b="0"/>
      </a:effectRef>
      <a:fontRef idx="minor">
        <a:schemeClr val="dk1"/>
      </a:fontRef>
    </dgm:style>
  </dgm:styleLbl>
  <dgm:styleLbl name="bg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1">
        <a:scrgbClr r="0" g="0" b="0"/>
      </a:lnRef>
      <a:fillRef idx="1">
        <a:scrgbClr r="0" g="0" b="0"/>
      </a:fillRef>
      <a:effectRef idx="1">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1">
        <a:scrgbClr r="0" g="0" b="0"/>
      </a:effectRef>
      <a:fontRef idx="minor"/>
    </dgm:style>
  </dgm:styleLbl>
  <dgm:styleLbl name="bgSibTrans2D1">
    <dgm:scene3d>
      <a:camera prst="orthographicFront"/>
      <a:lightRig rig="threePt" dir="t"/>
    </dgm:scene3d>
    <dgm:sp3d/>
    <dgm:txPr/>
    <dgm:style>
      <a:lnRef idx="0">
        <a:scrgbClr r="0" g="0" b="0"/>
      </a:lnRef>
      <a:fillRef idx="2">
        <a:scrgbClr r="0" g="0" b="0"/>
      </a:fillRef>
      <a:effectRef idx="1">
        <a:scrgbClr r="0" g="0" b="0"/>
      </a:effectRef>
      <a:fontRef idx="minor">
        <a:schemeClr val="dk1"/>
      </a:fontRef>
    </dgm:style>
  </dgm:styleLbl>
  <dgm:styleLbl name="callout">
    <dgm:scene3d>
      <a:camera prst="orthographicFront"/>
      <a:lightRig rig="threePt" dir="t"/>
    </dgm:scene3d>
    <dgm:sp3d/>
    <dgm:txPr/>
    <dgm:style>
      <a:lnRef idx="1">
        <a:scrgbClr r="0" g="0" b="0"/>
      </a:lnRef>
      <a:fillRef idx="2">
        <a:scrgbClr r="0" g="0" b="0"/>
      </a:fillRef>
      <a:effectRef idx="1">
        <a:scrgbClr r="0" g="0" b="0"/>
      </a:effectRef>
      <a:fontRef idx="minor"/>
    </dgm:style>
  </dgm:styleLbl>
  <dgm:styleLbl name="conFg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1">
        <a:scrgbClr r="0" g="0" b="0"/>
      </a:effectRef>
      <a:fontRef idx="minor"/>
    </dgm:style>
  </dgm:styleLbl>
  <dgm:styleLbl name="fgAcc0">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fg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fgImgPlace1">
    <dgm:scene3d>
      <a:camera prst="orthographicFront"/>
      <a:lightRig rig="threePt" dir="t"/>
    </dgm:scene3d>
    <dgm:sp3d/>
    <dgm:txPr/>
    <dgm:style>
      <a:lnRef idx="1">
        <a:scrgbClr r="0" g="0" b="0"/>
      </a:lnRef>
      <a:fillRef idx="1">
        <a:scrgbClr r="0" g="0" b="0"/>
      </a:fillRef>
      <a:effectRef idx="1">
        <a:scrgbClr r="0" g="0" b="0"/>
      </a:effectRef>
      <a:fontRef idx="minor"/>
    </dgm:style>
  </dgm:styleLbl>
  <dgm:styleLbl name="fgShp">
    <dgm:scene3d>
      <a:camera prst="orthographicFront"/>
      <a:lightRig rig="flat" dir="t"/>
    </dgm:scene3d>
    <dgm:sp3d prstMaterial="dkEdge">
      <a:bevelT w="8200" h="38100"/>
    </dgm:sp3d>
    <dgm:txPr/>
    <dgm:style>
      <a:lnRef idx="1">
        <a:scrgbClr r="0" g="0" b="0"/>
      </a:lnRef>
      <a:fillRef idx="2">
        <a:scrgbClr r="0" g="0" b="0"/>
      </a:fillRef>
      <a:effectRef idx="1">
        <a:scrgbClr r="0" g="0" b="0"/>
      </a:effectRef>
      <a:fontRef idx="minor"/>
    </dgm:style>
  </dgm:styleLbl>
  <dgm:styleLbl name="fgSibTrans2D1">
    <dgm:scene3d>
      <a:camera prst="orthographicFront"/>
      <a:lightRig rig="threePt" dir="t"/>
    </dgm:scene3d>
    <dgm:sp3d/>
    <dgm:txPr/>
    <dgm:style>
      <a:lnRef idx="0">
        <a:scrgbClr r="0" g="0" b="0"/>
      </a:lnRef>
      <a:fillRef idx="2">
        <a:scrgbClr r="0" g="0" b="0"/>
      </a:fillRef>
      <a:effectRef idx="1">
        <a:scrgbClr r="0" g="0" b="0"/>
      </a:effectRef>
      <a:fontRef idx="minor">
        <a:schemeClr val="dk1"/>
      </a:fontRef>
    </dgm:style>
  </dgm:styleLbl>
  <dgm:styleLbl name="lnNode1">
    <dgm:scene3d>
      <a:camera prst="orthographicFront"/>
      <a:lightRig rig="flat" dir="t"/>
    </dgm:scene3d>
    <dgm:sp3d prstMaterial="dkEdge">
      <a:bevelT w="8200" h="38100"/>
    </dgm:sp3d>
    <dgm:txPr/>
    <dgm:style>
      <a:lnRef idx="1">
        <a:scrgbClr r="0" g="0" b="0"/>
      </a:lnRef>
      <a:fillRef idx="2">
        <a:scrgbClr r="0" g="0" b="0"/>
      </a:fillRef>
      <a:effectRef idx="0">
        <a:scrgbClr r="0" g="0" b="0"/>
      </a:effectRef>
      <a:fontRef idx="minor">
        <a:schemeClr val="dk1"/>
      </a:fontRef>
    </dgm:style>
  </dgm:styleLbl>
  <dgm:styleLbl name="node0">
    <dgm:scene3d>
      <a:camera prst="orthographicFront"/>
      <a:lightRig rig="flat" dir="t"/>
    </dgm:scene3d>
    <dgm:sp3d prstMaterial="dkEdge">
      <a:bevelT w="8200" h="38100"/>
    </dgm:sp3d>
    <dgm:txPr/>
    <dgm:style>
      <a:lnRef idx="0">
        <a:scrgbClr r="0" g="0" b="0"/>
      </a:lnRef>
      <a:fillRef idx="2">
        <a:scrgbClr r="0" g="0" b="0"/>
      </a:fillRef>
      <a:effectRef idx="1">
        <a:scrgbClr r="0" g="0" b="0"/>
      </a:effectRef>
      <a:fontRef idx="minor">
        <a:schemeClr val="dk1"/>
      </a:fontRef>
    </dgm:style>
  </dgm:styleLbl>
  <dgm:styleLbl name="node1">
    <dgm:scene3d>
      <a:camera prst="orthographicFront"/>
      <a:lightRig rig="flat" dir="t"/>
    </dgm:scene3d>
    <dgm:sp3d prstMaterial="dkEdge">
      <a:bevelT w="8200" h="38100"/>
    </dgm:sp3d>
    <dgm:txPr/>
    <dgm:style>
      <a:lnRef idx="0">
        <a:scrgbClr r="0" g="0" b="0"/>
      </a:lnRef>
      <a:fillRef idx="2">
        <a:scrgbClr r="0" g="0" b="0"/>
      </a:fillRef>
      <a:effectRef idx="1">
        <a:scrgbClr r="0" g="0" b="0"/>
      </a:effectRef>
      <a:fontRef idx="minor">
        <a:schemeClr val="dk1"/>
      </a:fontRef>
    </dgm:style>
  </dgm:styleLbl>
  <dgm:styleLbl name="node2">
    <dgm:scene3d>
      <a:camera prst="orthographicFront"/>
      <a:lightRig rig="flat" dir="t"/>
    </dgm:scene3d>
    <dgm:sp3d prstMaterial="dkEdge">
      <a:bevelT w="8200" h="38100"/>
    </dgm:sp3d>
    <dgm:txPr/>
    <dgm:style>
      <a:lnRef idx="0">
        <a:scrgbClr r="0" g="0" b="0"/>
      </a:lnRef>
      <a:fillRef idx="2">
        <a:scrgbClr r="0" g="0" b="0"/>
      </a:fillRef>
      <a:effectRef idx="1">
        <a:scrgbClr r="0" g="0" b="0"/>
      </a:effectRef>
      <a:fontRef idx="minor">
        <a:schemeClr val="dk1"/>
      </a:fontRef>
    </dgm:style>
  </dgm:styleLbl>
  <dgm:styleLbl name="node3">
    <dgm:scene3d>
      <a:camera prst="orthographicFront"/>
      <a:lightRig rig="flat" dir="t"/>
    </dgm:scene3d>
    <dgm:sp3d prstMaterial="dkEdge">
      <a:bevelT w="8200" h="38100"/>
    </dgm:sp3d>
    <dgm:txPr/>
    <dgm:style>
      <a:lnRef idx="0">
        <a:scrgbClr r="0" g="0" b="0"/>
      </a:lnRef>
      <a:fillRef idx="2">
        <a:scrgbClr r="0" g="0" b="0"/>
      </a:fillRef>
      <a:effectRef idx="1">
        <a:scrgbClr r="0" g="0" b="0"/>
      </a:effectRef>
      <a:fontRef idx="minor">
        <a:schemeClr val="dk1"/>
      </a:fontRef>
    </dgm:style>
  </dgm:styleLbl>
  <dgm:styleLbl name="node4">
    <dgm:scene3d>
      <a:camera prst="orthographicFront"/>
      <a:lightRig rig="flat" dir="t"/>
    </dgm:scene3d>
    <dgm:sp3d prstMaterial="dkEdge">
      <a:bevelT w="8200" h="38100"/>
    </dgm:sp3d>
    <dgm:txPr/>
    <dgm:style>
      <a:lnRef idx="0">
        <a:scrgbClr r="0" g="0" b="0"/>
      </a:lnRef>
      <a:fillRef idx="2">
        <a:scrgbClr r="0" g="0" b="0"/>
      </a:fillRef>
      <a:effectRef idx="1">
        <a:scrgbClr r="0" g="0" b="0"/>
      </a:effectRef>
      <a:fontRef idx="minor">
        <a:schemeClr val="dk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2D1">
    <dgm:scene3d>
      <a:camera prst="orthographicFront"/>
      <a:lightRig rig="threePt" dir="t"/>
    </dgm:scene3d>
    <dgm:sp3d/>
    <dgm:txPr/>
    <dgm:style>
      <a:lnRef idx="1">
        <a:scrgbClr r="0" g="0" b="0"/>
      </a:lnRef>
      <a:fillRef idx="2">
        <a:scrgbClr r="0" g="0" b="0"/>
      </a:fillRef>
      <a:effectRef idx="1">
        <a:scrgbClr r="0" g="0" b="0"/>
      </a:effectRef>
      <a:fontRef idx="minor">
        <a:schemeClr val="dk1"/>
      </a:fontRef>
    </dgm:style>
  </dgm:styleLbl>
  <dgm:styleLbl name="parChTrans2D2">
    <dgm:scene3d>
      <a:camera prst="orthographicFront"/>
      <a:lightRig rig="threePt" dir="t"/>
    </dgm:scene3d>
    <dgm:sp3d/>
    <dgm:txPr/>
    <dgm:style>
      <a:lnRef idx="1">
        <a:scrgbClr r="0" g="0" b="0"/>
      </a:lnRef>
      <a:fillRef idx="2">
        <a:scrgbClr r="0" g="0" b="0"/>
      </a:fillRef>
      <a:effectRef idx="1">
        <a:scrgbClr r="0" g="0" b="0"/>
      </a:effectRef>
      <a:fontRef idx="minor">
        <a:schemeClr val="dk1"/>
      </a:fontRef>
    </dgm:style>
  </dgm:styleLbl>
  <dgm:styleLbl name="parChTrans2D3">
    <dgm:scene3d>
      <a:camera prst="orthographicFront"/>
      <a:lightRig rig="threePt" dir="t"/>
    </dgm:scene3d>
    <dgm:sp3d/>
    <dgm:txPr/>
    <dgm:style>
      <a:lnRef idx="1">
        <a:scrgbClr r="0" g="0" b="0"/>
      </a:lnRef>
      <a:fillRef idx="2">
        <a:scrgbClr r="0" g="0" b="0"/>
      </a:fillRef>
      <a:effectRef idx="1">
        <a:scrgbClr r="0" g="0" b="0"/>
      </a:effectRef>
      <a:fontRef idx="minor">
        <a:schemeClr val="dk1"/>
      </a:fontRef>
    </dgm:style>
  </dgm:styleLbl>
  <dgm:styleLbl name="parChTrans2D4">
    <dgm:scene3d>
      <a:camera prst="orthographicFront"/>
      <a:lightRig rig="threePt" dir="t"/>
    </dgm:scene3d>
    <dgm:sp3d/>
    <dgm:txPr/>
    <dgm:style>
      <a:lnRef idx="1">
        <a:scrgbClr r="0" g="0" b="0"/>
      </a:lnRef>
      <a:fillRef idx="2">
        <a:scrgbClr r="0" g="0" b="0"/>
      </a:fillRef>
      <a:effectRef idx="1">
        <a:scrgbClr r="0" g="0" b="0"/>
      </a:effectRef>
      <a:fontRef idx="minor">
        <a:schemeClr val="dk1"/>
      </a:fontRef>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2">
        <a:scrgbClr r="0" g="0" b="0"/>
      </a:fillRef>
      <a:effectRef idx="1">
        <a:scrgbClr r="0" g="0" b="0"/>
      </a:effectRef>
      <a:fontRef idx="minor">
        <a:schemeClr val="dk1"/>
      </a:fontRef>
    </dgm:style>
  </dgm:styleLbl>
  <dgm:styleLbl name="solid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1">
        <a:scrgbClr r="0" g="0" b="0"/>
      </a:lnRef>
      <a:fillRef idx="2">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vennNode1">
    <dgm:scene3d>
      <a:camera prst="orthographicFront"/>
      <a:lightRig rig="flat" dir="t"/>
    </dgm:scene3d>
    <dgm:sp3d prstMaterial="dkEdge">
      <a:bevelT w="8200" h="38100"/>
    </dgm:sp3d>
    <dgm:txPr/>
    <dgm:style>
      <a:lnRef idx="0">
        <a:scrgbClr r="0" g="0" b="0"/>
      </a:lnRef>
      <a:fillRef idx="2">
        <a:scrgbClr r="0" g="0" b="0"/>
      </a:fillRef>
      <a:effectRef idx="0">
        <a:scrgbClr r="0" g="0" b="0"/>
      </a:effectRef>
      <a:fontRef idx="minor">
        <a:schemeClr val="tx1"/>
      </a:fontRef>
    </dgm:style>
  </dgm:styleLbl>
</dgm:styleDef>
</file>

<file path=ppt/diagrams/quickStyle5.xml><?xml version="1.0" encoding="utf-8"?>
<dgm:styleDef xmlns:dgm="http://schemas.openxmlformats.org/drawingml/2006/diagram" xmlns:a="http://schemas.openxmlformats.org/drawingml/2006/main" uniqueId="urn:microsoft.com/office/officeart/2005/8/quickstyle/simple5#1">
  <dgm:title val=""/>
  <dgm:desc val=""/>
  <dgm:catLst>
    <dgm:cat type="simple" pri="10500"/>
  </dgm:catLst>
  <dgm:scene3d>
    <a:camera prst="orthographicFront"/>
    <a:lightRig rig="threePt" dir="t"/>
  </dgm:scene3d>
  <dgm:styleLbl name="alignAcc1">
    <dgm:scene3d>
      <a:camera prst="orthographicFront"/>
      <a:lightRig rig="threePt" dir="t"/>
    </dgm:scene3d>
    <dgm:sp3d/>
    <dgm:txPr/>
    <dgm:style>
      <a:lnRef idx="1">
        <a:scrgbClr r="0" g="0" b="0"/>
      </a:lnRef>
      <a:fillRef idx="1">
        <a:scrgbClr r="0" g="0" b="0"/>
      </a:fillRef>
      <a:effectRef idx="2">
        <a:scrgbClr r="0" g="0" b="0"/>
      </a:effectRef>
      <a:fontRef idx="minor"/>
    </dgm:style>
  </dgm:styleLbl>
  <dgm:styleLbl name="alignAccFollowNode1">
    <dgm:scene3d>
      <a:camera prst="orthographicFront"/>
      <a:lightRig rig="threePt" dir="t"/>
    </dgm:scene3d>
    <dgm:sp3d/>
    <dgm:txPr/>
    <dgm:style>
      <a:lnRef idx="1">
        <a:scrgbClr r="0" g="0" b="0"/>
      </a:lnRef>
      <a:fillRef idx="1">
        <a:scrgbClr r="0" g="0" b="0"/>
      </a:fillRef>
      <a:effectRef idx="2">
        <a:scrgbClr r="0" g="0" b="0"/>
      </a:effectRef>
      <a:fontRef idx="minor"/>
    </dgm:style>
  </dgm:styleLbl>
  <dgm:styleLbl name="alignImgPlace1">
    <dgm:scene3d>
      <a:camera prst="orthographicFront"/>
      <a:lightRig rig="threePt" dir="t"/>
    </dgm:scene3d>
    <dgm:sp3d/>
    <dgm:txPr/>
    <dgm:style>
      <a:lnRef idx="0">
        <a:scrgbClr r="0" g="0" b="0"/>
      </a:lnRef>
      <a:fillRef idx="1">
        <a:scrgbClr r="0" g="0" b="0"/>
      </a:fillRef>
      <a:effectRef idx="3">
        <a:scrgbClr r="0" g="0" b="0"/>
      </a:effectRef>
      <a:fontRef idx="minor"/>
    </dgm:style>
  </dgm:styleLbl>
  <dgm:styleLbl name="alignNode1">
    <dgm:scene3d>
      <a:camera prst="orthographicFront"/>
      <a:lightRig rig="threePt" dir="t"/>
    </dgm:scene3d>
    <dgm:sp3d/>
    <dgm:txPr/>
    <dgm:style>
      <a:lnRef idx="1">
        <a:scrgbClr r="0" g="0" b="0"/>
      </a:lnRef>
      <a:fillRef idx="3">
        <a:scrgbClr r="0" g="0" b="0"/>
      </a:fillRef>
      <a:effectRef idx="3">
        <a:scrgbClr r="0" g="0" b="0"/>
      </a:effectRef>
      <a:fontRef idx="minor">
        <a:schemeClr val="lt1"/>
      </a:fontRef>
    </dgm:style>
  </dgm:styleLbl>
  <dgm:styleLbl name="asst0">
    <dgm:scene3d>
      <a:camera prst="orthographicFront"/>
      <a:lightRig rig="threePt" dir="t"/>
    </dgm:scene3d>
    <dgm:sp3d/>
    <dgm:txPr/>
    <dgm:style>
      <a:lnRef idx="0">
        <a:scrgbClr r="0" g="0" b="0"/>
      </a:lnRef>
      <a:fillRef idx="3">
        <a:scrgbClr r="0" g="0" b="0"/>
      </a:fillRef>
      <a:effectRef idx="3">
        <a:scrgbClr r="0" g="0" b="0"/>
      </a:effectRef>
      <a:fontRef idx="minor">
        <a:schemeClr val="lt1"/>
      </a:fontRef>
    </dgm:style>
  </dgm:styleLbl>
  <dgm:styleLbl name="asst1">
    <dgm:scene3d>
      <a:camera prst="orthographicFront"/>
      <a:lightRig rig="threePt" dir="t"/>
    </dgm:scene3d>
    <dgm:sp3d/>
    <dgm:txPr/>
    <dgm:style>
      <a:lnRef idx="0">
        <a:scrgbClr r="0" g="0" b="0"/>
      </a:lnRef>
      <a:fillRef idx="3">
        <a:scrgbClr r="0" g="0" b="0"/>
      </a:fillRef>
      <a:effectRef idx="3">
        <a:scrgbClr r="0" g="0" b="0"/>
      </a:effectRef>
      <a:fontRef idx="minor">
        <a:schemeClr val="lt1"/>
      </a:fontRef>
    </dgm:style>
  </dgm:styleLbl>
  <dgm:styleLbl name="asst2">
    <dgm:scene3d>
      <a:camera prst="orthographicFront"/>
      <a:lightRig rig="threePt" dir="t"/>
    </dgm:scene3d>
    <dgm:sp3d/>
    <dgm:txPr/>
    <dgm:style>
      <a:lnRef idx="0">
        <a:scrgbClr r="0" g="0" b="0"/>
      </a:lnRef>
      <a:fillRef idx="3">
        <a:scrgbClr r="0" g="0" b="0"/>
      </a:fillRef>
      <a:effectRef idx="3">
        <a:scrgbClr r="0" g="0" b="0"/>
      </a:effectRef>
      <a:fontRef idx="minor">
        <a:schemeClr val="lt1"/>
      </a:fontRef>
    </dgm:style>
  </dgm:styleLbl>
  <dgm:styleLbl name="asst3">
    <dgm:scene3d>
      <a:camera prst="orthographicFront"/>
      <a:lightRig rig="threePt" dir="t"/>
    </dgm:scene3d>
    <dgm:sp3d/>
    <dgm:txPr/>
    <dgm:style>
      <a:lnRef idx="0">
        <a:scrgbClr r="0" g="0" b="0"/>
      </a:lnRef>
      <a:fillRef idx="3">
        <a:scrgbClr r="0" g="0" b="0"/>
      </a:fillRef>
      <a:effectRef idx="3">
        <a:scrgbClr r="0" g="0" b="0"/>
      </a:effectRef>
      <a:fontRef idx="minor">
        <a:schemeClr val="lt1"/>
      </a:fontRef>
    </dgm:style>
  </dgm:styleLbl>
  <dgm:styleLbl name="asst4">
    <dgm:scene3d>
      <a:camera prst="orthographicFront"/>
      <a:lightRig rig="threePt" dir="t"/>
    </dgm:scene3d>
    <dgm:sp3d/>
    <dgm:txPr/>
    <dgm:style>
      <a:lnRef idx="0">
        <a:scrgbClr r="0" g="0" b="0"/>
      </a:lnRef>
      <a:fillRef idx="3">
        <a:scrgbClr r="0" g="0" b="0"/>
      </a:fillRef>
      <a:effectRef idx="3">
        <a:scrgbClr r="0" g="0" b="0"/>
      </a:effectRef>
      <a:fontRef idx="minor">
        <a:schemeClr val="lt1"/>
      </a:fontRef>
    </dgm:style>
  </dgm:styleLbl>
  <dgm:styleLbl name="bgAcc1">
    <dgm:scene3d>
      <a:camera prst="orthographicFront"/>
      <a:lightRig rig="threePt" dir="t"/>
    </dgm:scene3d>
    <dgm:sp3d/>
    <dgm:txPr/>
    <dgm:style>
      <a:lnRef idx="1">
        <a:scrgbClr r="0" g="0" b="0"/>
      </a:lnRef>
      <a:fillRef idx="1">
        <a:scrgbClr r="0" g="0" b="0"/>
      </a:fillRef>
      <a:effectRef idx="2">
        <a:scrgbClr r="0" g="0" b="0"/>
      </a:effectRef>
      <a:fontRef idx="minor"/>
    </dgm:style>
  </dgm:styleLbl>
  <dgm:styleLbl name="bgAccFollowNode1">
    <dgm:scene3d>
      <a:camera prst="orthographicFront"/>
      <a:lightRig rig="threePt" dir="t"/>
    </dgm:scene3d>
    <dgm:sp3d/>
    <dgm:txPr/>
    <dgm:style>
      <a:lnRef idx="1">
        <a:scrgbClr r="0" g="0" b="0"/>
      </a:lnRef>
      <a:fillRef idx="1">
        <a:scrgbClr r="0" g="0" b="0"/>
      </a:fillRef>
      <a:effectRef idx="2">
        <a:scrgbClr r="0" g="0" b="0"/>
      </a:effectRef>
      <a:fontRef idx="minor"/>
    </dgm:style>
  </dgm:styleLbl>
  <dgm:styleLbl name="bgImgPlace1">
    <dgm:scene3d>
      <a:camera prst="orthographicFront"/>
      <a:lightRig rig="threePt" dir="t"/>
    </dgm:scene3d>
    <dgm:sp3d/>
    <dgm:txPr/>
    <dgm:style>
      <a:lnRef idx="0">
        <a:scrgbClr r="0" g="0" b="0"/>
      </a:lnRef>
      <a:fillRef idx="1">
        <a:scrgbClr r="0" g="0" b="0"/>
      </a:fillRef>
      <a:effectRef idx="3">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2">
        <a:scrgbClr r="0" g="0" b="0"/>
      </a:effectRef>
      <a:fontRef idx="minor"/>
    </dgm:style>
  </dgm:styleLbl>
  <dgm:styleLbl name="bgSibTrans2D1">
    <dgm:scene3d>
      <a:camera prst="orthographicFront"/>
      <a:lightRig rig="threePt" dir="t"/>
    </dgm:scene3d>
    <dgm:sp3d/>
    <dgm:txPr/>
    <dgm:style>
      <a:lnRef idx="0">
        <a:scrgbClr r="0" g="0" b="0"/>
      </a:lnRef>
      <a:fillRef idx="3">
        <a:scrgbClr r="0" g="0" b="0"/>
      </a:fillRef>
      <a:effectRef idx="3">
        <a:scrgbClr r="0" g="0" b="0"/>
      </a:effectRef>
      <a:fontRef idx="minor">
        <a:schemeClr val="lt1"/>
      </a:fontRef>
    </dgm:style>
  </dgm:styleLbl>
  <dgm:styleLbl name="callout">
    <dgm:scene3d>
      <a:camera prst="orthographicFront"/>
      <a:lightRig rig="threePt" dir="t"/>
    </dgm:scene3d>
    <dgm:sp3d/>
    <dgm:txPr/>
    <dgm:style>
      <a:lnRef idx="1">
        <a:scrgbClr r="0" g="0" b="0"/>
      </a:lnRef>
      <a:fillRef idx="0">
        <a:scrgbClr r="0" g="0" b="0"/>
      </a:fillRef>
      <a:effectRef idx="1">
        <a:scrgbClr r="0" g="0" b="0"/>
      </a:effectRef>
      <a:fontRef idx="minor"/>
    </dgm:style>
  </dgm:styleLbl>
  <dgm:styleLbl name="conFgAcc1">
    <dgm:scene3d>
      <a:camera prst="orthographicFront"/>
      <a:lightRig rig="threePt" dir="t"/>
    </dgm:scene3d>
    <dgm:sp3d/>
    <dgm:txPr/>
    <dgm:style>
      <a:lnRef idx="1">
        <a:scrgbClr r="0" g="0" b="0"/>
      </a:lnRef>
      <a:fillRef idx="1">
        <a:scrgbClr r="0" g="0" b="0"/>
      </a:fillRef>
      <a:effectRef idx="2">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3">
        <a:scrgbClr r="0" g="0" b="0"/>
      </a:effectRef>
      <a:fontRef idx="minor"/>
    </dgm:style>
  </dgm:styleLbl>
  <dgm:styleLbl name="fgAcc0">
    <dgm:scene3d>
      <a:camera prst="orthographicFront"/>
      <a:lightRig rig="threePt" dir="t"/>
    </dgm:scene3d>
    <dgm:sp3d/>
    <dgm:txPr/>
    <dgm:style>
      <a:lnRef idx="1">
        <a:scrgbClr r="0" g="0" b="0"/>
      </a:lnRef>
      <a:fillRef idx="1">
        <a:scrgbClr r="0" g="0" b="0"/>
      </a:fillRef>
      <a:effectRef idx="2">
        <a:scrgbClr r="0" g="0" b="0"/>
      </a:effectRef>
      <a:fontRef idx="minor"/>
    </dgm:style>
  </dgm:styleLbl>
  <dgm:styleLbl name="fgAcc1">
    <dgm:scene3d>
      <a:camera prst="orthographicFront"/>
      <a:lightRig rig="threePt" dir="t"/>
    </dgm:scene3d>
    <dgm:sp3d/>
    <dgm:txPr/>
    <dgm:style>
      <a:lnRef idx="1">
        <a:scrgbClr r="0" g="0" b="0"/>
      </a:lnRef>
      <a:fillRef idx="1">
        <a:scrgbClr r="0" g="0" b="0"/>
      </a:fillRef>
      <a:effectRef idx="2">
        <a:scrgbClr r="0" g="0" b="0"/>
      </a:effectRef>
      <a:fontRef idx="minor"/>
    </dgm:style>
  </dgm:styleLbl>
  <dgm:styleLbl name="fgAcc2">
    <dgm:scene3d>
      <a:camera prst="orthographicFront"/>
      <a:lightRig rig="threePt" dir="t"/>
    </dgm:scene3d>
    <dgm:sp3d/>
    <dgm:txPr/>
    <dgm:style>
      <a:lnRef idx="1">
        <a:scrgbClr r="0" g="0" b="0"/>
      </a:lnRef>
      <a:fillRef idx="1">
        <a:scrgbClr r="0" g="0" b="0"/>
      </a:fillRef>
      <a:effectRef idx="2">
        <a:scrgbClr r="0" g="0" b="0"/>
      </a:effectRef>
      <a:fontRef idx="minor"/>
    </dgm:style>
  </dgm:styleLbl>
  <dgm:styleLbl name="fgAcc3">
    <dgm:scene3d>
      <a:camera prst="orthographicFront"/>
      <a:lightRig rig="threePt" dir="t"/>
    </dgm:scene3d>
    <dgm:sp3d/>
    <dgm:txPr/>
    <dgm:style>
      <a:lnRef idx="1">
        <a:scrgbClr r="0" g="0" b="0"/>
      </a:lnRef>
      <a:fillRef idx="1">
        <a:scrgbClr r="0" g="0" b="0"/>
      </a:fillRef>
      <a:effectRef idx="2">
        <a:scrgbClr r="0" g="0" b="0"/>
      </a:effectRef>
      <a:fontRef idx="minor"/>
    </dgm:style>
  </dgm:styleLbl>
  <dgm:styleLbl name="fgAcc4">
    <dgm:scene3d>
      <a:camera prst="orthographicFront"/>
      <a:lightRig rig="threePt" dir="t"/>
    </dgm:scene3d>
    <dgm:sp3d/>
    <dgm:txPr/>
    <dgm:style>
      <a:lnRef idx="1">
        <a:scrgbClr r="0" g="0" b="0"/>
      </a:lnRef>
      <a:fillRef idx="1">
        <a:scrgbClr r="0" g="0" b="0"/>
      </a:fillRef>
      <a:effectRef idx="2">
        <a:scrgbClr r="0" g="0" b="0"/>
      </a:effectRef>
      <a:fontRef idx="minor"/>
    </dgm:style>
  </dgm:styleLbl>
  <dgm:styleLbl name="fgAccFollowNode1">
    <dgm:scene3d>
      <a:camera prst="orthographicFront"/>
      <a:lightRig rig="threePt" dir="t"/>
    </dgm:scene3d>
    <dgm:sp3d/>
    <dgm:txPr/>
    <dgm:style>
      <a:lnRef idx="1">
        <a:scrgbClr r="0" g="0" b="0"/>
      </a:lnRef>
      <a:fillRef idx="1">
        <a:scrgbClr r="0" g="0" b="0"/>
      </a:fillRef>
      <a:effectRef idx="2">
        <a:scrgbClr r="0" g="0" b="0"/>
      </a:effectRef>
      <a:fontRef idx="minor"/>
    </dgm:style>
  </dgm:styleLbl>
  <dgm:styleLbl name="fgImgPlace1">
    <dgm:scene3d>
      <a:camera prst="orthographicFront"/>
      <a:lightRig rig="threePt" dir="t"/>
    </dgm:scene3d>
    <dgm:sp3d/>
    <dgm:txPr/>
    <dgm:style>
      <a:lnRef idx="0">
        <a:scrgbClr r="0" g="0" b="0"/>
      </a:lnRef>
      <a:fillRef idx="1">
        <a:scrgbClr r="0" g="0" b="0"/>
      </a:fillRef>
      <a:effectRef idx="3">
        <a:scrgbClr r="0" g="0" b="0"/>
      </a:effectRef>
      <a:fontRef idx="minor"/>
    </dgm:style>
  </dgm:styleLbl>
  <dgm:styleLbl name="fgShp">
    <dgm:scene3d>
      <a:camera prst="orthographicFront"/>
      <a:lightRig rig="threePt" dir="t"/>
    </dgm:scene3d>
    <dgm:sp3d/>
    <dgm:txPr/>
    <dgm:style>
      <a:lnRef idx="0">
        <a:scrgbClr r="0" g="0" b="0"/>
      </a:lnRef>
      <a:fillRef idx="3">
        <a:scrgbClr r="0" g="0" b="0"/>
      </a:fillRef>
      <a:effectRef idx="3">
        <a:scrgbClr r="0" g="0" b="0"/>
      </a:effectRef>
      <a:fontRef idx="minor"/>
    </dgm:style>
  </dgm:styleLbl>
  <dgm:styleLbl name="fgSibTrans2D1">
    <dgm:scene3d>
      <a:camera prst="orthographicFront"/>
      <a:lightRig rig="threePt" dir="t"/>
    </dgm:scene3d>
    <dgm:sp3d/>
    <dgm:txPr/>
    <dgm:style>
      <a:lnRef idx="0">
        <a:scrgbClr r="0" g="0" b="0"/>
      </a:lnRef>
      <a:fillRef idx="3">
        <a:scrgbClr r="0" g="0" b="0"/>
      </a:fillRef>
      <a:effectRef idx="3">
        <a:scrgbClr r="0" g="0" b="0"/>
      </a:effectRef>
      <a:fontRef idx="minor">
        <a:schemeClr val="lt1"/>
      </a:fontRef>
    </dgm:style>
  </dgm:styleLbl>
  <dgm:styleLbl name="lnNode1">
    <dgm:scene3d>
      <a:camera prst="orthographicFront"/>
      <a:lightRig rig="threePt" dir="t"/>
    </dgm:scene3d>
    <dgm:sp3d/>
    <dgm:txPr/>
    <dgm:style>
      <a:lnRef idx="0">
        <a:scrgbClr r="0" g="0" b="0"/>
      </a:lnRef>
      <a:fillRef idx="3">
        <a:scrgbClr r="0" g="0" b="0"/>
      </a:fillRef>
      <a:effectRef idx="3">
        <a:scrgbClr r="0" g="0" b="0"/>
      </a:effectRef>
      <a:fontRef idx="minor">
        <a:schemeClr val="lt1"/>
      </a:fontRef>
    </dgm:style>
  </dgm:styleLbl>
  <dgm:styleLbl name="node0">
    <dgm:scene3d>
      <a:camera prst="orthographicFront"/>
      <a:lightRig rig="threePt" dir="t"/>
    </dgm:scene3d>
    <dgm:sp3d/>
    <dgm:txPr/>
    <dgm:style>
      <a:lnRef idx="0">
        <a:scrgbClr r="0" g="0" b="0"/>
      </a:lnRef>
      <a:fillRef idx="3">
        <a:scrgbClr r="0" g="0" b="0"/>
      </a:fillRef>
      <a:effectRef idx="3">
        <a:scrgbClr r="0" g="0" b="0"/>
      </a:effectRef>
      <a:fontRef idx="minor">
        <a:schemeClr val="lt1"/>
      </a:fontRef>
    </dgm:style>
  </dgm:styleLbl>
  <dgm:styleLbl name="node1">
    <dgm:scene3d>
      <a:camera prst="orthographicFront"/>
      <a:lightRig rig="threePt" dir="t"/>
    </dgm:scene3d>
    <dgm:sp3d/>
    <dgm:txPr/>
    <dgm:style>
      <a:lnRef idx="0">
        <a:scrgbClr r="0" g="0" b="0"/>
      </a:lnRef>
      <a:fillRef idx="3">
        <a:scrgbClr r="0" g="0" b="0"/>
      </a:fillRef>
      <a:effectRef idx="3">
        <a:scrgbClr r="0" g="0" b="0"/>
      </a:effectRef>
      <a:fontRef idx="minor">
        <a:schemeClr val="lt1"/>
      </a:fontRef>
    </dgm:style>
  </dgm:styleLbl>
  <dgm:styleLbl name="node2">
    <dgm:scene3d>
      <a:camera prst="orthographicFront"/>
      <a:lightRig rig="threePt" dir="t"/>
    </dgm:scene3d>
    <dgm:sp3d/>
    <dgm:txPr/>
    <dgm:style>
      <a:lnRef idx="0">
        <a:scrgbClr r="0" g="0" b="0"/>
      </a:lnRef>
      <a:fillRef idx="3">
        <a:scrgbClr r="0" g="0" b="0"/>
      </a:fillRef>
      <a:effectRef idx="3">
        <a:scrgbClr r="0" g="0" b="0"/>
      </a:effectRef>
      <a:fontRef idx="minor">
        <a:schemeClr val="lt1"/>
      </a:fontRef>
    </dgm:style>
  </dgm:styleLbl>
  <dgm:styleLbl name="node3">
    <dgm:scene3d>
      <a:camera prst="orthographicFront"/>
      <a:lightRig rig="threePt" dir="t"/>
    </dgm:scene3d>
    <dgm:sp3d/>
    <dgm:txPr/>
    <dgm:style>
      <a:lnRef idx="0">
        <a:scrgbClr r="0" g="0" b="0"/>
      </a:lnRef>
      <a:fillRef idx="3">
        <a:scrgbClr r="0" g="0" b="0"/>
      </a:fillRef>
      <a:effectRef idx="3">
        <a:scrgbClr r="0" g="0" b="0"/>
      </a:effectRef>
      <a:fontRef idx="minor">
        <a:schemeClr val="lt1"/>
      </a:fontRef>
    </dgm:style>
  </dgm:styleLbl>
  <dgm:styleLbl name="node4">
    <dgm:scene3d>
      <a:camera prst="orthographicFront"/>
      <a:lightRig rig="threePt" dir="t"/>
    </dgm:scene3d>
    <dgm:sp3d/>
    <dgm:txPr/>
    <dgm:style>
      <a:lnRef idx="0">
        <a:scrgbClr r="0" g="0" b="0"/>
      </a:lnRef>
      <a:fillRef idx="3">
        <a:scrgbClr r="0" g="0" b="0"/>
      </a:fillRef>
      <a:effectRef idx="3">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2D1">
    <dgm:scene3d>
      <a:camera prst="orthographicFront"/>
      <a:lightRig rig="threePt" dir="t"/>
    </dgm:scene3d>
    <dgm:sp3d/>
    <dgm:txPr/>
    <dgm:style>
      <a:lnRef idx="0">
        <a:scrgbClr r="0" g="0" b="0"/>
      </a:lnRef>
      <a:fillRef idx="3">
        <a:scrgbClr r="0" g="0" b="0"/>
      </a:fillRef>
      <a:effectRef idx="3">
        <a:scrgbClr r="0" g="0" b="0"/>
      </a:effectRef>
      <a:fontRef idx="minor">
        <a:schemeClr val="lt1"/>
      </a:fontRef>
    </dgm:style>
  </dgm:styleLbl>
  <dgm:styleLbl name="parChTrans2D2">
    <dgm:scene3d>
      <a:camera prst="orthographicFront"/>
      <a:lightRig rig="threePt" dir="t"/>
    </dgm:scene3d>
    <dgm:sp3d/>
    <dgm:txPr/>
    <dgm:style>
      <a:lnRef idx="0">
        <a:scrgbClr r="0" g="0" b="0"/>
      </a:lnRef>
      <a:fillRef idx="3">
        <a:scrgbClr r="0" g="0" b="0"/>
      </a:fillRef>
      <a:effectRef idx="3">
        <a:scrgbClr r="0" g="0" b="0"/>
      </a:effectRef>
      <a:fontRef idx="minor">
        <a:schemeClr val="lt1"/>
      </a:fontRef>
    </dgm:style>
  </dgm:styleLbl>
  <dgm:styleLbl name="parChTrans2D3">
    <dgm:scene3d>
      <a:camera prst="orthographicFront"/>
      <a:lightRig rig="threePt" dir="t"/>
    </dgm:scene3d>
    <dgm:sp3d/>
    <dgm:txPr/>
    <dgm:style>
      <a:lnRef idx="0">
        <a:scrgbClr r="0" g="0" b="0"/>
      </a:lnRef>
      <a:fillRef idx="3">
        <a:scrgbClr r="0" g="0" b="0"/>
      </a:fillRef>
      <a:effectRef idx="3">
        <a:scrgbClr r="0" g="0" b="0"/>
      </a:effectRef>
      <a:fontRef idx="minor">
        <a:schemeClr val="lt1"/>
      </a:fontRef>
    </dgm:style>
  </dgm:styleLbl>
  <dgm:styleLbl name="parChTrans2D4">
    <dgm:scene3d>
      <a:camera prst="orthographicFront"/>
      <a:lightRig rig="threePt" dir="t"/>
    </dgm:scene3d>
    <dgm:sp3d/>
    <dgm:txPr/>
    <dgm:style>
      <a:lnRef idx="0">
        <a:scrgbClr r="0" g="0" b="0"/>
      </a:lnRef>
      <a:fillRef idx="3">
        <a:scrgbClr r="0" g="0" b="0"/>
      </a:fillRef>
      <a:effectRef idx="3">
        <a:scrgbClr r="0" g="0" b="0"/>
      </a:effectRef>
      <a:fontRef idx="minor">
        <a:schemeClr val="lt1"/>
      </a:fontRef>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3">
        <a:scrgbClr r="0" g="0" b="0"/>
      </a:fillRef>
      <a:effectRef idx="3">
        <a:scrgbClr r="0" g="0" b="0"/>
      </a:effectRef>
      <a:fontRef idx="minor">
        <a:schemeClr val="lt1"/>
      </a:fontRef>
    </dgm:style>
  </dgm:styleLbl>
  <dgm:styleLbl name="solidAlignAcc1">
    <dgm:scene3d>
      <a:camera prst="orthographicFront"/>
      <a:lightRig rig="threePt" dir="t"/>
    </dgm:scene3d>
    <dgm:sp3d/>
    <dgm:txPr/>
    <dgm:style>
      <a:lnRef idx="1">
        <a:scrgbClr r="0" g="0" b="0"/>
      </a:lnRef>
      <a:fillRef idx="1">
        <a:scrgbClr r="0" g="0" b="0"/>
      </a:fillRef>
      <a:effectRef idx="3">
        <a:scrgbClr r="0" g="0" b="0"/>
      </a:effectRef>
      <a:fontRef idx="minor"/>
    </dgm:style>
  </dgm:styleLbl>
  <dgm:styleLbl name="solidBgAcc1">
    <dgm:scene3d>
      <a:camera prst="orthographicFront"/>
      <a:lightRig rig="threePt" dir="t"/>
    </dgm:scene3d>
    <dgm:sp3d/>
    <dgm:txPr/>
    <dgm:style>
      <a:lnRef idx="1">
        <a:scrgbClr r="0" g="0" b="0"/>
      </a:lnRef>
      <a:fillRef idx="1">
        <a:scrgbClr r="0" g="0" b="0"/>
      </a:fillRef>
      <a:effectRef idx="3">
        <a:scrgbClr r="0" g="0" b="0"/>
      </a:effectRef>
      <a:fontRef idx="minor"/>
    </dgm:style>
  </dgm:styleLbl>
  <dgm:styleLbl name="solidFgAcc1">
    <dgm:scene3d>
      <a:camera prst="orthographicFront"/>
      <a:lightRig rig="threePt" dir="t"/>
    </dgm:scene3d>
    <dgm:sp3d/>
    <dgm:txPr/>
    <dgm:style>
      <a:lnRef idx="1">
        <a:scrgbClr r="0" g="0" b="0"/>
      </a:lnRef>
      <a:fillRef idx="1">
        <a:scrgbClr r="0" g="0" b="0"/>
      </a:fillRef>
      <a:effectRef idx="2">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vennNode1">
    <dgm:scene3d>
      <a:camera prst="orthographicFront"/>
      <a:lightRig rig="threePt" dir="t"/>
    </dgm:scene3d>
    <dgm:sp3d/>
    <dgm:txPr/>
    <dgm:style>
      <a:lnRef idx="0">
        <a:scrgbClr r="0" g="0" b="0"/>
      </a:lnRef>
      <a:fillRef idx="3">
        <a:scrgbClr r="0" g="0" b="0"/>
      </a:fillRef>
      <a:effectRef idx="3">
        <a:scrgbClr r="0" g="0" b="0"/>
      </a:effectRef>
      <a:fontRef idx="minor">
        <a:schemeClr val="tx1"/>
      </a:fontRef>
    </dgm:style>
  </dgm:styleLbl>
</dgm:styleDef>
</file>

<file path=ppt/diagrams/quickStyle6.xml><?xml version="1.0" encoding="utf-8"?>
<dgm:styleDef xmlns:dgm="http://schemas.openxmlformats.org/drawingml/2006/diagram" xmlns:a="http://schemas.openxmlformats.org/drawingml/2006/main" uniqueId="urn:microsoft.com/office/officeart/2005/8/quickstyle/simple1#2">
  <dgm:title val=""/>
  <dgm:desc val=""/>
  <dgm:catLst>
    <dgm:cat type="simple" pri="10100"/>
  </dgm:catLst>
  <dgm:scene3d>
    <a:camera prst="orthographicFront"/>
    <a:lightRig rig="threePt" dir="t"/>
  </dgm:scene3d>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Def>
</file>

<file path=ppt/diagrams/quickStyle7.xml><?xml version="1.0" encoding="utf-8"?>
<dgm:styleDef xmlns:dgm="http://schemas.openxmlformats.org/drawingml/2006/diagram" xmlns:a="http://schemas.openxmlformats.org/drawingml/2006/main" uniqueId="urn:microsoft.com/office/officeart/2005/8/quickstyle/simple1#3">
  <dgm:title val=""/>
  <dgm:desc val=""/>
  <dgm:catLst>
    <dgm:cat type="simple" pri="10100"/>
  </dgm:catLst>
  <dgm:scene3d>
    <a:camera prst="orthographicFront"/>
    <a:lightRig rig="threePt" dir="t"/>
  </dgm:scene3d>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Def>
</file>

<file path=ppt/diagrams/quickStyle8.xml><?xml version="1.0" encoding="utf-8"?>
<dgm:styleDef xmlns:dgm="http://schemas.openxmlformats.org/drawingml/2006/diagram" xmlns:a="http://schemas.openxmlformats.org/drawingml/2006/main" uniqueId="urn:microsoft.com/office/officeart/2005/8/quickstyle/simple4">
  <dgm:title val=""/>
  <dgm:desc val=""/>
  <dgm:catLst>
    <dgm:cat type="simple" pri="10400"/>
  </dgm:catLst>
  <dgm:scene3d>
    <a:camera prst="orthographicFront"/>
    <a:lightRig rig="threePt" dir="t"/>
  </dgm:scene3d>
  <dgm:styleLbl name="node0">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lnNode1">
    <dgm:scene3d>
      <a:camera prst="orthographicFront"/>
      <a:lightRig rig="threePt" dir="t"/>
    </dgm:scene3d>
    <dgm:sp3d/>
    <dgm:txPr/>
    <dgm:style>
      <a:lnRef idx="1">
        <a:scrgbClr r="0" g="0" b="0"/>
      </a:lnRef>
      <a:fillRef idx="3">
        <a:scrgbClr r="0" g="0" b="0"/>
      </a:fillRef>
      <a:effectRef idx="2">
        <a:scrgbClr r="0" g="0" b="0"/>
      </a:effectRef>
      <a:fontRef idx="minor">
        <a:schemeClr val="lt1"/>
      </a:fontRef>
    </dgm:style>
  </dgm:styleLbl>
  <dgm:styleLbl name="vennNode1">
    <dgm:scene3d>
      <a:camera prst="orthographicFront"/>
      <a:lightRig rig="threePt" dir="t"/>
    </dgm:scene3d>
    <dgm:sp3d/>
    <dgm:txPr/>
    <dgm:style>
      <a:lnRef idx="0">
        <a:scrgbClr r="0" g="0" b="0"/>
      </a:lnRef>
      <a:fillRef idx="3">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1">
        <a:scrgbClr r="0" g="0" b="0"/>
      </a:lnRef>
      <a:fillRef idx="3">
        <a:scrgbClr r="0" g="0" b="0"/>
      </a:fillRef>
      <a:effectRef idx="2">
        <a:scrgbClr r="0" g="0" b="0"/>
      </a:effectRef>
      <a:fontRef idx="minor">
        <a:schemeClr val="lt1"/>
      </a:fontRef>
    </dgm:style>
  </dgm:styleLbl>
  <dgm:styleLbl name="node1">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node2">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node3">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node4">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fgImgPlace1">
    <dgm:scene3d>
      <a:camera prst="orthographicFront"/>
      <a:lightRig rig="threePt" dir="t"/>
    </dgm:scene3d>
    <dgm:sp3d/>
    <dgm:txPr/>
    <dgm:style>
      <a:lnRef idx="0">
        <a:scrgbClr r="0" g="0" b="0"/>
      </a:lnRef>
      <a:fillRef idx="1">
        <a:scrgbClr r="0" g="0" b="0"/>
      </a:fillRef>
      <a:effectRef idx="2">
        <a:scrgbClr r="0" g="0" b="0"/>
      </a:effectRef>
      <a:fontRef idx="minor"/>
    </dgm:style>
  </dgm:styleLbl>
  <dgm:styleLbl name="alignImgPlace1">
    <dgm:scene3d>
      <a:camera prst="orthographicFront"/>
      <a:lightRig rig="threePt" dir="t"/>
    </dgm:scene3d>
    <dgm:sp3d/>
    <dgm:txPr/>
    <dgm:style>
      <a:lnRef idx="0">
        <a:scrgbClr r="0" g="0" b="0"/>
      </a:lnRef>
      <a:fillRef idx="1">
        <a:scrgbClr r="0" g="0" b="0"/>
      </a:fillRef>
      <a:effectRef idx="2">
        <a:scrgbClr r="0" g="0" b="0"/>
      </a:effectRef>
      <a:fontRef idx="minor"/>
    </dgm:style>
  </dgm:styleLbl>
  <dgm:styleLbl name="bgImgPlace1">
    <dgm:scene3d>
      <a:camera prst="orthographicFront"/>
      <a:lightRig rig="threePt" dir="t"/>
    </dgm:scene3d>
    <dgm:sp3d/>
    <dgm:txPr/>
    <dgm:style>
      <a:lnRef idx="0">
        <a:scrgbClr r="0" g="0" b="0"/>
      </a:lnRef>
      <a:fillRef idx="1">
        <a:scrgbClr r="0" g="0" b="0"/>
      </a:fillRef>
      <a:effectRef idx="2">
        <a:scrgbClr r="0" g="0" b="0"/>
      </a:effectRef>
      <a:fontRef idx="minor"/>
    </dgm:style>
  </dgm:styleLbl>
  <dgm:styleLbl name="sibTrans2D1">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1">
        <a:scrgbClr r="0" g="0" b="0"/>
      </a:effectRef>
      <a:fontRef idx="minor"/>
    </dgm:style>
  </dgm:styleLbl>
  <dgm:styleLbl name="asst0">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asst1">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asst2">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asst3">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asst4">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parChTrans2D1">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parChTrans2D2">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parChTrans2D3">
    <dgm:scene3d>
      <a:camera prst="orthographicFront"/>
      <a:lightRig rig="threePt" dir="t"/>
    </dgm:scene3d>
    <dgm:sp3d/>
    <dgm:txPr/>
    <dgm:style>
      <a:lnRef idx="1">
        <a:scrgbClr r="0" g="0" b="0"/>
      </a:lnRef>
      <a:fillRef idx="3">
        <a:scrgbClr r="0" g="0" b="0"/>
      </a:fillRef>
      <a:effectRef idx="2">
        <a:scrgbClr r="0" g="0" b="0"/>
      </a:effectRef>
      <a:fontRef idx="minor">
        <a:schemeClr val="lt1"/>
      </a:fontRef>
    </dgm:style>
  </dgm:styleLbl>
  <dgm:styleLbl name="parChTrans2D4">
    <dgm:scene3d>
      <a:camera prst="orthographicFront"/>
      <a:lightRig rig="threePt" dir="t"/>
    </dgm:scene3d>
    <dgm:sp3d/>
    <dgm:txPr/>
    <dgm:style>
      <a:lnRef idx="1">
        <a:scrgbClr r="0" g="0" b="0"/>
      </a:lnRef>
      <a:fillRef idx="3">
        <a:scrgbClr r="0" g="0" b="0"/>
      </a:fillRef>
      <a:effectRef idx="2">
        <a:scrgbClr r="0" g="0" b="0"/>
      </a:effectRef>
      <a:fontRef idx="minor">
        <a:schemeClr val="lt1"/>
      </a:fontRef>
    </dgm:style>
  </dgm:styleLbl>
  <dgm:styleLbl name="parCh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2">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2">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0">
        <a:scrgbClr r="0" g="0" b="0"/>
      </a:lnRef>
      <a:fillRef idx="3">
        <a:scrgbClr r="0" g="0" b="0"/>
      </a:fillRef>
      <a:effectRef idx="2">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9.xml><?xml version="1.0" encoding="utf-8"?>
<dgm:styleDef xmlns:dgm="http://schemas.openxmlformats.org/drawingml/2006/diagram" xmlns:a="http://schemas.openxmlformats.org/drawingml/2006/main" uniqueId="urn:microsoft.com/office/officeart/2005/8/quickstyle/simple4">
  <dgm:title val=""/>
  <dgm:desc val=""/>
  <dgm:catLst>
    <dgm:cat type="simple" pri="10400"/>
  </dgm:catLst>
  <dgm:scene3d>
    <a:camera prst="orthographicFront"/>
    <a:lightRig rig="threePt" dir="t"/>
  </dgm:scene3d>
  <dgm:styleLbl name="node0">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lnNode1">
    <dgm:scene3d>
      <a:camera prst="orthographicFront"/>
      <a:lightRig rig="threePt" dir="t"/>
    </dgm:scene3d>
    <dgm:sp3d/>
    <dgm:txPr/>
    <dgm:style>
      <a:lnRef idx="1">
        <a:scrgbClr r="0" g="0" b="0"/>
      </a:lnRef>
      <a:fillRef idx="3">
        <a:scrgbClr r="0" g="0" b="0"/>
      </a:fillRef>
      <a:effectRef idx="2">
        <a:scrgbClr r="0" g="0" b="0"/>
      </a:effectRef>
      <a:fontRef idx="minor">
        <a:schemeClr val="lt1"/>
      </a:fontRef>
    </dgm:style>
  </dgm:styleLbl>
  <dgm:styleLbl name="vennNode1">
    <dgm:scene3d>
      <a:camera prst="orthographicFront"/>
      <a:lightRig rig="threePt" dir="t"/>
    </dgm:scene3d>
    <dgm:sp3d/>
    <dgm:txPr/>
    <dgm:style>
      <a:lnRef idx="0">
        <a:scrgbClr r="0" g="0" b="0"/>
      </a:lnRef>
      <a:fillRef idx="3">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1">
        <a:scrgbClr r="0" g="0" b="0"/>
      </a:lnRef>
      <a:fillRef idx="3">
        <a:scrgbClr r="0" g="0" b="0"/>
      </a:fillRef>
      <a:effectRef idx="2">
        <a:scrgbClr r="0" g="0" b="0"/>
      </a:effectRef>
      <a:fontRef idx="minor">
        <a:schemeClr val="lt1"/>
      </a:fontRef>
    </dgm:style>
  </dgm:styleLbl>
  <dgm:styleLbl name="node1">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node2">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node3">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node4">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fgImgPlace1">
    <dgm:scene3d>
      <a:camera prst="orthographicFront"/>
      <a:lightRig rig="threePt" dir="t"/>
    </dgm:scene3d>
    <dgm:sp3d/>
    <dgm:txPr/>
    <dgm:style>
      <a:lnRef idx="0">
        <a:scrgbClr r="0" g="0" b="0"/>
      </a:lnRef>
      <a:fillRef idx="1">
        <a:scrgbClr r="0" g="0" b="0"/>
      </a:fillRef>
      <a:effectRef idx="2">
        <a:scrgbClr r="0" g="0" b="0"/>
      </a:effectRef>
      <a:fontRef idx="minor"/>
    </dgm:style>
  </dgm:styleLbl>
  <dgm:styleLbl name="alignImgPlace1">
    <dgm:scene3d>
      <a:camera prst="orthographicFront"/>
      <a:lightRig rig="threePt" dir="t"/>
    </dgm:scene3d>
    <dgm:sp3d/>
    <dgm:txPr/>
    <dgm:style>
      <a:lnRef idx="0">
        <a:scrgbClr r="0" g="0" b="0"/>
      </a:lnRef>
      <a:fillRef idx="1">
        <a:scrgbClr r="0" g="0" b="0"/>
      </a:fillRef>
      <a:effectRef idx="2">
        <a:scrgbClr r="0" g="0" b="0"/>
      </a:effectRef>
      <a:fontRef idx="minor"/>
    </dgm:style>
  </dgm:styleLbl>
  <dgm:styleLbl name="bgImgPlace1">
    <dgm:scene3d>
      <a:camera prst="orthographicFront"/>
      <a:lightRig rig="threePt" dir="t"/>
    </dgm:scene3d>
    <dgm:sp3d/>
    <dgm:txPr/>
    <dgm:style>
      <a:lnRef idx="0">
        <a:scrgbClr r="0" g="0" b="0"/>
      </a:lnRef>
      <a:fillRef idx="1">
        <a:scrgbClr r="0" g="0" b="0"/>
      </a:fillRef>
      <a:effectRef idx="2">
        <a:scrgbClr r="0" g="0" b="0"/>
      </a:effectRef>
      <a:fontRef idx="minor"/>
    </dgm:style>
  </dgm:styleLbl>
  <dgm:styleLbl name="sibTrans2D1">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1">
        <a:scrgbClr r="0" g="0" b="0"/>
      </a:effectRef>
      <a:fontRef idx="minor"/>
    </dgm:style>
  </dgm:styleLbl>
  <dgm:styleLbl name="asst0">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asst1">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asst2">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asst3">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asst4">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parChTrans2D1">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parChTrans2D2">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parChTrans2D3">
    <dgm:scene3d>
      <a:camera prst="orthographicFront"/>
      <a:lightRig rig="threePt" dir="t"/>
    </dgm:scene3d>
    <dgm:sp3d/>
    <dgm:txPr/>
    <dgm:style>
      <a:lnRef idx="1">
        <a:scrgbClr r="0" g="0" b="0"/>
      </a:lnRef>
      <a:fillRef idx="3">
        <a:scrgbClr r="0" g="0" b="0"/>
      </a:fillRef>
      <a:effectRef idx="2">
        <a:scrgbClr r="0" g="0" b="0"/>
      </a:effectRef>
      <a:fontRef idx="minor">
        <a:schemeClr val="lt1"/>
      </a:fontRef>
    </dgm:style>
  </dgm:styleLbl>
  <dgm:styleLbl name="parChTrans2D4">
    <dgm:scene3d>
      <a:camera prst="orthographicFront"/>
      <a:lightRig rig="threePt" dir="t"/>
    </dgm:scene3d>
    <dgm:sp3d/>
    <dgm:txPr/>
    <dgm:style>
      <a:lnRef idx="1">
        <a:scrgbClr r="0" g="0" b="0"/>
      </a:lnRef>
      <a:fillRef idx="3">
        <a:scrgbClr r="0" g="0" b="0"/>
      </a:fillRef>
      <a:effectRef idx="2">
        <a:scrgbClr r="0" g="0" b="0"/>
      </a:effectRef>
      <a:fontRef idx="minor">
        <a:schemeClr val="lt1"/>
      </a:fontRef>
    </dgm:style>
  </dgm:styleLbl>
  <dgm:styleLbl name="parCh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2">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2">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0">
        <a:scrgbClr r="0" g="0" b="0"/>
      </a:lnRef>
      <a:fillRef idx="3">
        <a:scrgbClr r="0" g="0" b="0"/>
      </a:fillRef>
      <a:effectRef idx="2">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10.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en-GB"/>
          </a:p>
        </p:txBody>
      </p:sp>
      <p:sp>
        <p:nvSpPr>
          <p:cNvPr id="3" name="Date Placeholder 2"/>
          <p:cNvSpPr>
            <a:spLocks noGrp="1"/>
          </p:cNvSpPr>
          <p:nvPr>
            <p:ph type="dt" idx="1"/>
          </p:nvPr>
        </p:nvSpPr>
        <p:spPr>
          <a:xfrm>
            <a:off x="3884613" y="0"/>
            <a:ext cx="2971800" cy="458788"/>
          </a:xfrm>
          <a:prstGeom prst="rect">
            <a:avLst/>
          </a:prstGeom>
        </p:spPr>
        <p:txBody>
          <a:bodyPr vert="horz" lIns="91440" tIns="45720" rIns="91440" bIns="45720" rtlCol="0"/>
          <a:lstStyle>
            <a:lvl1pPr algn="r">
              <a:defRPr sz="1200"/>
            </a:lvl1pPr>
          </a:lstStyle>
          <a:p>
            <a:fld id="{F95CA68F-10D5-4FD9-BCE7-9CFF645BD054}" type="datetimeFigureOut">
              <a:t>6/14/2026</a:t>
            </a:fld>
            <a:endParaRPr lang="en-GB"/>
          </a:p>
        </p:txBody>
      </p:sp>
      <p:sp>
        <p:nvSpPr>
          <p:cNvPr id="4" name="Slide Image Placeholder 3"/>
          <p:cNvSpPr>
            <a:spLocks noGrp="1" noRot="1" noChangeAspect="1"/>
          </p:cNvSpPr>
          <p:nvPr>
            <p:ph type="sldImg" idx="2"/>
          </p:nvPr>
        </p:nvSpPr>
        <p:spPr>
          <a:xfrm>
            <a:off x="685800" y="1143000"/>
            <a:ext cx="5486400" cy="3086100"/>
          </a:xfrm>
          <a:prstGeom prst="rect">
            <a:avLst/>
          </a:prstGeom>
          <a:noFill/>
          <a:ln w="12700">
            <a:solidFill>
              <a:prstClr val="black"/>
            </a:solidFill>
          </a:ln>
        </p:spPr>
        <p:txBody>
          <a:bodyPr vert="horz" lIns="91440" tIns="45720" rIns="91440" bIns="45720" rtlCol="0" anchor="ctr"/>
          <a:lstStyle/>
          <a:p>
            <a:endParaRPr lang="en-GB"/>
          </a:p>
        </p:txBody>
      </p:sp>
      <p:sp>
        <p:nvSpPr>
          <p:cNvPr id="5" name="Notes Placeholder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p>
        </p:txBody>
      </p:sp>
      <p:sp>
        <p:nvSpPr>
          <p:cNvPr id="6" name="Footer Placeholder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a:defRPr sz="1200"/>
            </a:lvl1pPr>
          </a:lstStyle>
          <a:p>
            <a:endParaRPr lang="en-GB"/>
          </a:p>
        </p:txBody>
      </p:sp>
      <p:sp>
        <p:nvSpPr>
          <p:cNvPr id="7" name="Slide Number Placeholder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a:defRPr sz="1200"/>
            </a:lvl1pPr>
          </a:lstStyle>
          <a:p>
            <a:fld id="{E3F509F2-081A-41DA-8287-D31C3FB05D7F}" type="slidenum">
              <a:t>‹#›</a:t>
            </a:fld>
            <a:endParaRPr lang="en-GB"/>
          </a:p>
        </p:txBody>
      </p:sp>
    </p:spTree>
    <p:extLst>
      <p:ext uri="{BB962C8B-B14F-4D97-AF65-F5344CB8AC3E}">
        <p14:creationId xmlns:p14="http://schemas.microsoft.com/office/powerpoint/2010/main" val="1946396567"/>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9.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10.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11.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12.xml"/><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2" Type="http://schemas.openxmlformats.org/officeDocument/2006/relationships/slide" Target="../slides/slide13.xml"/><Relationship Id="rId1" Type="http://schemas.openxmlformats.org/officeDocument/2006/relationships/notesMaster" Target="../notesMasters/notesMaster1.xml"/></Relationships>
</file>

<file path=ppt/notesSlides/_rels/notesSlide6.xml.rels><?xml version="1.0" encoding="UTF-8" standalone="yes"?>
<Relationships xmlns="http://schemas.openxmlformats.org/package/2006/relationships"><Relationship Id="rId2" Type="http://schemas.openxmlformats.org/officeDocument/2006/relationships/slide" Target="../slides/slide14.xml"/><Relationship Id="rId1" Type="http://schemas.openxmlformats.org/officeDocument/2006/relationships/notesMaster" Target="../notesMasters/notesMaster1.xml"/></Relationships>
</file>

<file path=ppt/notesSlides/_rels/notesSlide7.xml.rels><?xml version="1.0" encoding="UTF-8" standalone="yes"?>
<Relationships xmlns="http://schemas.openxmlformats.org/package/2006/relationships"><Relationship Id="rId2" Type="http://schemas.openxmlformats.org/officeDocument/2006/relationships/slide" Target="../slides/slide15.xml"/><Relationship Id="rId1" Type="http://schemas.openxmlformats.org/officeDocument/2006/relationships/notesMaster" Target="../notesMasters/notesMaster1.xml"/></Relationships>
</file>

<file path=ppt/notesSlides/_rels/notesSlide8.xml.rels><?xml version="1.0" encoding="UTF-8" standalone="yes"?>
<Relationships xmlns="http://schemas.openxmlformats.org/package/2006/relationships"><Relationship Id="rId2" Type="http://schemas.openxmlformats.org/officeDocument/2006/relationships/slide" Target="../slides/slide16.xml"/><Relationship Id="rId1" Type="http://schemas.openxmlformats.org/officeDocument/2006/relationships/notesMaster" Target="../notesMasters/notesMaster1.xml"/></Relationships>
</file>

<file path=ppt/notesSlides/_rels/notesSlide9.xml.rels><?xml version="1.0" encoding="UTF-8" standalone="yes"?>
<Relationships xmlns="http://schemas.openxmlformats.org/package/2006/relationships"><Relationship Id="rId2" Type="http://schemas.openxmlformats.org/officeDocument/2006/relationships/slide" Target="../slides/slide17.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dirty="0"/>
              <a:t>Welcome to this grand Session.</a:t>
            </a:r>
          </a:p>
          <a:p>
            <a:endParaRPr lang="en-US" dirty="0"/>
          </a:p>
        </p:txBody>
      </p:sp>
      <p:sp>
        <p:nvSpPr>
          <p:cNvPr id="4" name="Slide Number Placeholder 3"/>
          <p:cNvSpPr>
            <a:spLocks noGrp="1"/>
          </p:cNvSpPr>
          <p:nvPr>
            <p:ph type="sldNum" sz="quarter" idx="5"/>
          </p:nvPr>
        </p:nvSpPr>
        <p:spPr/>
        <p:txBody>
          <a:bodyPr/>
          <a:lstStyle/>
          <a:p>
            <a:fld id="{284ECAD9-32EE-4091-BDA5-6BD15ACC5E58}" type="slidenum">
              <a:rPr lang="en-US" noProof="0" smtClean="0"/>
              <a:t>9</a:t>
            </a:fld>
            <a:endParaRPr lang="en-US" noProof="0" dirty="0"/>
          </a:p>
        </p:txBody>
      </p:sp>
    </p:spTree>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algn="just"/>
            <a:r>
              <a:rPr lang="en-US" sz="1200" kern="1200" dirty="0">
                <a:solidFill>
                  <a:schemeClr val="tx1"/>
                </a:solidFill>
                <a:effectLst/>
                <a:latin typeface="Times New Roman" panose="02020603050405020304" pitchFamily="18" charset="0"/>
                <a:ea typeface="+mn-ea"/>
                <a:cs typeface="Times New Roman" panose="02020603050405020304" pitchFamily="18" charset="0"/>
              </a:rPr>
              <a:t>Riverdale Nursing Home offers vital services to elderly persons who need help managing their own daily care, medications and health monitoring. The carers, senior carers, nurses and administration staff are all a multidisciplinary team in two buildings (Marsden et al., 2018). Keep in mind, with shifts and locations, effective communication is key to ensuring the continuity of care. Complaints at Riverdale include: Lack of communication, duplication of effort, and delays in information. This presentation demonstrates the benefits of using Microsoft Teams to enhance nursing care staff communication, cooperation and efficiency.</a:t>
            </a:r>
          </a:p>
          <a:p>
            <a:endParaRPr lang="en-US" dirty="0">
              <a:latin typeface="Times New Roman" panose="02020603050405020304" pitchFamily="18" charset="0"/>
              <a:cs typeface="Times New Roman" panose="02020603050405020304" pitchFamily="18" charset="0"/>
            </a:endParaRPr>
          </a:p>
          <a:p>
            <a:endParaRPr lang="en-US" dirty="0">
              <a:latin typeface="Times New Roman" panose="02020603050405020304" pitchFamily="18" charset="0"/>
              <a:cs typeface="Times New Roman" panose="02020603050405020304" pitchFamily="18" charset="0"/>
            </a:endParaRPr>
          </a:p>
          <a:p>
            <a:endParaRPr lang="en-US" dirty="0"/>
          </a:p>
        </p:txBody>
      </p:sp>
      <p:sp>
        <p:nvSpPr>
          <p:cNvPr id="4" name="Slide Number Placeholder 3"/>
          <p:cNvSpPr>
            <a:spLocks noGrp="1"/>
          </p:cNvSpPr>
          <p:nvPr>
            <p:ph type="sldNum" sz="quarter" idx="5"/>
          </p:nvPr>
        </p:nvSpPr>
        <p:spPr/>
        <p:txBody>
          <a:bodyPr/>
          <a:lstStyle/>
          <a:p>
            <a:fld id="{284ECAD9-32EE-4091-BDA5-6BD15ACC5E58}" type="slidenum">
              <a:rPr lang="en-US" noProof="0" smtClean="0"/>
              <a:t>10</a:t>
            </a:fld>
            <a:endParaRPr lang="en-US" noProof="0" dirty="0"/>
          </a:p>
        </p:txBody>
      </p:sp>
    </p:spTree>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algn="just"/>
            <a:r>
              <a:rPr lang="en-US" sz="1200" b="1" kern="1200" dirty="0">
                <a:solidFill>
                  <a:schemeClr val="tx1"/>
                </a:solidFill>
                <a:effectLst/>
                <a:latin typeface="Times New Roman" panose="02020603050405020304" pitchFamily="18" charset="0"/>
                <a:ea typeface="+mn-ea"/>
                <a:cs typeface="Times New Roman" panose="02020603050405020304" pitchFamily="18" charset="0"/>
              </a:rPr>
              <a:t>What does staff communication involve?</a:t>
            </a:r>
            <a:endParaRPr lang="en-US" sz="1200" kern="1200" dirty="0">
              <a:solidFill>
                <a:schemeClr val="tx1"/>
              </a:solidFill>
              <a:effectLst/>
              <a:latin typeface="Times New Roman" panose="02020603050405020304" pitchFamily="18" charset="0"/>
              <a:ea typeface="+mn-ea"/>
              <a:cs typeface="Times New Roman" panose="02020603050405020304" pitchFamily="18" charset="0"/>
            </a:endParaRPr>
          </a:p>
          <a:p>
            <a:pPr algn="just"/>
            <a:r>
              <a:rPr lang="en-US" sz="1200" kern="1200" dirty="0">
                <a:solidFill>
                  <a:schemeClr val="tx1"/>
                </a:solidFill>
                <a:effectLst/>
                <a:latin typeface="Times New Roman" panose="02020603050405020304" pitchFamily="18" charset="0"/>
                <a:ea typeface="+mn-ea"/>
                <a:cs typeface="Times New Roman" panose="02020603050405020304" pitchFamily="18" charset="0"/>
              </a:rPr>
              <a:t>Staff communication supports the </a:t>
            </a:r>
            <a:r>
              <a:rPr lang="en-US" sz="1200" kern="1200" dirty="0" err="1">
                <a:solidFill>
                  <a:schemeClr val="tx1"/>
                </a:solidFill>
                <a:effectLst/>
                <a:latin typeface="Times New Roman" panose="02020603050405020304" pitchFamily="18" charset="0"/>
                <a:ea typeface="+mn-ea"/>
                <a:cs typeface="Times New Roman" panose="02020603050405020304" pitchFamily="18" charset="0"/>
              </a:rPr>
              <a:t>organisation</a:t>
            </a:r>
            <a:r>
              <a:rPr lang="en-US" sz="1200" kern="1200" dirty="0">
                <a:solidFill>
                  <a:schemeClr val="tx1"/>
                </a:solidFill>
                <a:effectLst/>
                <a:latin typeface="Times New Roman" panose="02020603050405020304" pitchFamily="18" charset="0"/>
                <a:ea typeface="+mn-ea"/>
                <a:cs typeface="Times New Roman" panose="02020603050405020304" pitchFamily="18" charset="0"/>
              </a:rPr>
              <a:t> of activities, the sharing of information and the provision of good care (Fredriksen et al., 2020). Riverdale takes care of change of shifts, updates about the residents' health and needs, meetings, and </a:t>
            </a:r>
            <a:r>
              <a:rPr lang="en-US" sz="1200" kern="1200" dirty="0" err="1">
                <a:solidFill>
                  <a:schemeClr val="tx1"/>
                </a:solidFill>
                <a:effectLst/>
                <a:latin typeface="Times New Roman" panose="02020603050405020304" pitchFamily="18" charset="0"/>
                <a:ea typeface="+mn-ea"/>
                <a:cs typeface="Times New Roman" panose="02020603050405020304" pitchFamily="18" charset="0"/>
              </a:rPr>
              <a:t>organisation</a:t>
            </a:r>
            <a:r>
              <a:rPr lang="en-US" sz="1200" kern="1200" dirty="0">
                <a:solidFill>
                  <a:schemeClr val="tx1"/>
                </a:solidFill>
                <a:effectLst/>
                <a:latin typeface="Times New Roman" panose="02020603050405020304" pitchFamily="18" charset="0"/>
                <a:ea typeface="+mn-ea"/>
                <a:cs typeface="Times New Roman" panose="02020603050405020304" pitchFamily="18" charset="0"/>
              </a:rPr>
              <a:t> announcements. Healthcare employees can work with each other and make informed choices regarding resident care through effective communication.</a:t>
            </a:r>
          </a:p>
          <a:p>
            <a:pPr algn="just"/>
            <a:r>
              <a:rPr lang="en-US" sz="1200" b="1" kern="1200" dirty="0">
                <a:solidFill>
                  <a:schemeClr val="tx1"/>
                </a:solidFill>
                <a:effectLst/>
                <a:latin typeface="Times New Roman" panose="02020603050405020304" pitchFamily="18" charset="0"/>
                <a:ea typeface="+mn-ea"/>
                <a:cs typeface="Times New Roman" panose="02020603050405020304" pitchFamily="18" charset="0"/>
              </a:rPr>
              <a:t>Importance in Riverdale Nursing Home</a:t>
            </a:r>
            <a:endParaRPr lang="en-US" sz="1200" kern="1200" dirty="0">
              <a:solidFill>
                <a:schemeClr val="tx1"/>
              </a:solidFill>
              <a:effectLst/>
              <a:latin typeface="Times New Roman" panose="02020603050405020304" pitchFamily="18" charset="0"/>
              <a:ea typeface="+mn-ea"/>
              <a:cs typeface="Times New Roman" panose="02020603050405020304" pitchFamily="18" charset="0"/>
            </a:endParaRPr>
          </a:p>
          <a:p>
            <a:pPr algn="just"/>
            <a:r>
              <a:rPr lang="en-US" sz="1200" kern="1200" dirty="0">
                <a:solidFill>
                  <a:schemeClr val="tx1"/>
                </a:solidFill>
                <a:effectLst/>
                <a:latin typeface="Times New Roman" panose="02020603050405020304" pitchFamily="18" charset="0"/>
                <a:ea typeface="+mn-ea"/>
                <a:cs typeface="Times New Roman" panose="02020603050405020304" pitchFamily="18" charset="0"/>
              </a:rPr>
              <a:t>Communication is essential as staff work in different shifts and departments, and in different buildings. Misunderstandings, inadequate information, and care discrepancies can result from poor communication (Hansson et al., 2017). So, effective communication can enhance collaboration, reduce mistakes, and create a safer and more efficient work environment.</a:t>
            </a:r>
          </a:p>
          <a:p>
            <a:pPr algn="just"/>
            <a:endParaRPr lang="en-US" dirty="0">
              <a:latin typeface="Times New Roman" panose="02020603050405020304" pitchFamily="18" charset="0"/>
              <a:cs typeface="Times New Roman" panose="02020603050405020304" pitchFamily="18" charset="0"/>
            </a:endParaRPr>
          </a:p>
          <a:p>
            <a:pPr algn="just"/>
            <a:endParaRPr lang="en-US" dirty="0">
              <a:latin typeface="Times New Roman" panose="02020603050405020304" pitchFamily="18" charset="0"/>
              <a:cs typeface="Times New Roman" panose="02020603050405020304" pitchFamily="18" charset="0"/>
            </a:endParaRPr>
          </a:p>
          <a:p>
            <a:pPr algn="just"/>
            <a:endParaRPr lang="en-US" dirty="0">
              <a:latin typeface="Times New Roman" panose="02020603050405020304" pitchFamily="18" charset="0"/>
              <a:cs typeface="Times New Roman" panose="02020603050405020304" pitchFamily="18" charset="0"/>
            </a:endParaRPr>
          </a:p>
          <a:p>
            <a:pPr algn="just"/>
            <a:endParaRPr lang="en-US" dirty="0">
              <a:latin typeface="Times New Roman" panose="02020603050405020304" pitchFamily="18" charset="0"/>
              <a:cs typeface="Times New Roman" panose="02020603050405020304" pitchFamily="18" charset="0"/>
            </a:endParaRPr>
          </a:p>
          <a:p>
            <a:pPr algn="just"/>
            <a:endParaRPr lang="en-US" sz="1200" kern="1200" dirty="0">
              <a:solidFill>
                <a:schemeClr val="tx1"/>
              </a:solidFill>
              <a:effectLst/>
              <a:latin typeface="Times New Roman" panose="02020603050405020304" pitchFamily="18" charset="0"/>
              <a:ea typeface="+mn-ea"/>
              <a:cs typeface="Times New Roman" panose="02020603050405020304" pitchFamily="18" charset="0"/>
            </a:endParaRPr>
          </a:p>
        </p:txBody>
      </p:sp>
      <p:sp>
        <p:nvSpPr>
          <p:cNvPr id="4" name="Slide Number Placeholder 3"/>
          <p:cNvSpPr>
            <a:spLocks noGrp="1"/>
          </p:cNvSpPr>
          <p:nvPr>
            <p:ph type="sldNum" sz="quarter" idx="5"/>
          </p:nvPr>
        </p:nvSpPr>
        <p:spPr/>
        <p:txBody>
          <a:bodyPr/>
          <a:lstStyle/>
          <a:p>
            <a:fld id="{284ECAD9-32EE-4091-BDA5-6BD15ACC5E58}" type="slidenum">
              <a:rPr lang="en-US" noProof="0" smtClean="0"/>
              <a:t>11</a:t>
            </a:fld>
            <a:endParaRPr lang="en-US" noProof="0" dirty="0"/>
          </a:p>
        </p:txBody>
      </p:sp>
    </p:spTree>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algn="just"/>
            <a:r>
              <a:rPr lang="en-US" sz="1200" b="1" kern="1200" dirty="0">
                <a:solidFill>
                  <a:schemeClr val="tx1"/>
                </a:solidFill>
                <a:effectLst/>
                <a:latin typeface="Times New Roman" panose="02020603050405020304" pitchFamily="18" charset="0"/>
                <a:ea typeface="+mn-ea"/>
                <a:cs typeface="Times New Roman" panose="02020603050405020304" pitchFamily="18" charset="0"/>
              </a:rPr>
              <a:t>Why Microsoft Teams?</a:t>
            </a:r>
            <a:endParaRPr lang="en-US" sz="1200" kern="1200" dirty="0">
              <a:solidFill>
                <a:schemeClr val="tx1"/>
              </a:solidFill>
              <a:effectLst/>
              <a:latin typeface="Times New Roman" panose="02020603050405020304" pitchFamily="18" charset="0"/>
              <a:ea typeface="+mn-ea"/>
              <a:cs typeface="Times New Roman" panose="02020603050405020304" pitchFamily="18" charset="0"/>
            </a:endParaRPr>
          </a:p>
          <a:p>
            <a:pPr algn="just"/>
            <a:r>
              <a:rPr lang="en-US" sz="1200" kern="1200" dirty="0">
                <a:solidFill>
                  <a:schemeClr val="tx1"/>
                </a:solidFill>
                <a:effectLst/>
                <a:latin typeface="Times New Roman" panose="02020603050405020304" pitchFamily="18" charset="0"/>
                <a:ea typeface="+mn-ea"/>
                <a:cs typeface="Times New Roman" panose="02020603050405020304" pitchFamily="18" charset="0"/>
              </a:rPr>
              <a:t>Microsoft Teams is a communication and collaboration tool that comes with Microsoft 365. One system combines instant messaging, audio and video chatting, online meetings, and file sharing. These capabilities allow for rapid and effective communication between workers, both within and beyond the workplace.</a:t>
            </a:r>
          </a:p>
          <a:p>
            <a:pPr algn="just"/>
            <a:r>
              <a:rPr lang="en-US" sz="1200" b="1" kern="1200" dirty="0">
                <a:solidFill>
                  <a:schemeClr val="tx1"/>
                </a:solidFill>
                <a:effectLst/>
                <a:latin typeface="Times New Roman" panose="02020603050405020304" pitchFamily="18" charset="0"/>
                <a:ea typeface="+mn-ea"/>
                <a:cs typeface="Times New Roman" panose="02020603050405020304" pitchFamily="18" charset="0"/>
              </a:rPr>
              <a:t>Application at Riverdale</a:t>
            </a:r>
            <a:endParaRPr lang="en-US" sz="1200" kern="1200" dirty="0">
              <a:solidFill>
                <a:schemeClr val="tx1"/>
              </a:solidFill>
              <a:effectLst/>
              <a:latin typeface="Times New Roman" panose="02020603050405020304" pitchFamily="18" charset="0"/>
              <a:ea typeface="+mn-ea"/>
              <a:cs typeface="Times New Roman" panose="02020603050405020304" pitchFamily="18" charset="0"/>
            </a:endParaRPr>
          </a:p>
          <a:p>
            <a:pPr algn="just"/>
            <a:r>
              <a:rPr lang="en-US" sz="1200" kern="1200" dirty="0">
                <a:solidFill>
                  <a:schemeClr val="tx1"/>
                </a:solidFill>
                <a:effectLst/>
                <a:latin typeface="Times New Roman" panose="02020603050405020304" pitchFamily="18" charset="0"/>
                <a:ea typeface="+mn-ea"/>
                <a:cs typeface="Times New Roman" panose="02020603050405020304" pitchFamily="18" charset="0"/>
              </a:rPr>
              <a:t>Microsoft Teams could be the hub for Riverdale staff communication. Carers, nurses and managers would be able to keep in touch, be updated rapidly and communicate effectively throughout the day, enhancing communication between buildings.</a:t>
            </a:r>
          </a:p>
          <a:p>
            <a:pPr algn="just"/>
            <a:endParaRPr lang="en-US" sz="1200" kern="1200" dirty="0">
              <a:solidFill>
                <a:schemeClr val="tx1"/>
              </a:solidFill>
              <a:effectLst/>
              <a:latin typeface="Times New Roman" panose="02020603050405020304" pitchFamily="18" charset="0"/>
              <a:ea typeface="+mn-ea"/>
              <a:cs typeface="Times New Roman" panose="02020603050405020304" pitchFamily="18" charset="0"/>
            </a:endParaRPr>
          </a:p>
          <a:p>
            <a:pPr algn="just"/>
            <a:endParaRPr lang="en-US" sz="1200" kern="1200" dirty="0">
              <a:solidFill>
                <a:schemeClr val="tx1"/>
              </a:solidFill>
              <a:effectLst/>
              <a:latin typeface="Times New Roman" panose="02020603050405020304" pitchFamily="18" charset="0"/>
              <a:ea typeface="+mn-ea"/>
              <a:cs typeface="Times New Roman" panose="02020603050405020304" pitchFamily="18" charset="0"/>
            </a:endParaRPr>
          </a:p>
          <a:p>
            <a:pPr algn="just"/>
            <a:endParaRPr lang="en-US" sz="1200" kern="1200" dirty="0">
              <a:solidFill>
                <a:schemeClr val="tx1"/>
              </a:solidFill>
              <a:effectLst/>
              <a:latin typeface="Times New Roman" panose="02020603050405020304" pitchFamily="18" charset="0"/>
              <a:ea typeface="+mn-ea"/>
              <a:cs typeface="Times New Roman" panose="02020603050405020304" pitchFamily="18" charset="0"/>
            </a:endParaRPr>
          </a:p>
          <a:p>
            <a:pPr algn="just"/>
            <a:endParaRPr lang="en-US" sz="1200" kern="1200" dirty="0">
              <a:solidFill>
                <a:schemeClr val="tx1"/>
              </a:solidFill>
              <a:effectLst/>
              <a:latin typeface="Times New Roman" panose="02020603050405020304" pitchFamily="18" charset="0"/>
              <a:ea typeface="+mn-ea"/>
              <a:cs typeface="Times New Roman" panose="02020603050405020304" pitchFamily="18" charset="0"/>
            </a:endParaRPr>
          </a:p>
          <a:p>
            <a:pPr algn="just"/>
            <a:endParaRPr lang="en-US" sz="1200" kern="1200" dirty="0">
              <a:solidFill>
                <a:schemeClr val="tx1"/>
              </a:solidFill>
              <a:effectLst/>
              <a:latin typeface="Times New Roman" panose="02020603050405020304" pitchFamily="18" charset="0"/>
              <a:ea typeface="+mn-ea"/>
              <a:cs typeface="Times New Roman" panose="02020603050405020304" pitchFamily="18" charset="0"/>
            </a:endParaRPr>
          </a:p>
          <a:p>
            <a:endParaRPr lang="en-US" dirty="0"/>
          </a:p>
        </p:txBody>
      </p:sp>
      <p:sp>
        <p:nvSpPr>
          <p:cNvPr id="4" name="Slide Number Placeholder 3"/>
          <p:cNvSpPr>
            <a:spLocks noGrp="1"/>
          </p:cNvSpPr>
          <p:nvPr>
            <p:ph type="sldNum" sz="quarter" idx="5"/>
          </p:nvPr>
        </p:nvSpPr>
        <p:spPr/>
        <p:txBody>
          <a:bodyPr/>
          <a:lstStyle/>
          <a:p>
            <a:fld id="{284ECAD9-32EE-4091-BDA5-6BD15ACC5E58}" type="slidenum">
              <a:rPr lang="en-US" noProof="0" smtClean="0"/>
              <a:t>12</a:t>
            </a:fld>
            <a:endParaRPr lang="en-US" noProof="0" dirty="0"/>
          </a:p>
        </p:txBody>
      </p:sp>
    </p:spTree>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sz="1200" kern="1200" dirty="0">
                <a:solidFill>
                  <a:schemeClr val="tx1"/>
                </a:solidFill>
                <a:effectLst/>
                <a:latin typeface="+mn-lt"/>
                <a:ea typeface="+mn-ea"/>
                <a:cs typeface="+mn-cs"/>
              </a:rPr>
              <a:t>Microsoft Teams enables you to communicate with others in real time, both on an individual basis and within a group. Staff are able to communicate urgently without having to delay with traditional methods. Team or Department dedicated routes help to get information to the right people. Virtual meetings can save time and increase accessibility without the need to physically meet with other people (Wu et al., 2021). Microsoft Teams would eliminate lost messages and enhance communication among Riverdale buildings, addressing issues of concern. Improved communication would help with decision making, duplication and the care of the residents.</a:t>
            </a:r>
          </a:p>
          <a:p>
            <a:endParaRPr lang="en-US" dirty="0"/>
          </a:p>
          <a:p>
            <a:endParaRPr lang="en-US" dirty="0"/>
          </a:p>
        </p:txBody>
      </p:sp>
      <p:sp>
        <p:nvSpPr>
          <p:cNvPr id="4" name="Slide Number Placeholder 3"/>
          <p:cNvSpPr>
            <a:spLocks noGrp="1"/>
          </p:cNvSpPr>
          <p:nvPr>
            <p:ph type="sldNum" sz="quarter" idx="5"/>
          </p:nvPr>
        </p:nvSpPr>
        <p:spPr/>
        <p:txBody>
          <a:bodyPr/>
          <a:lstStyle/>
          <a:p>
            <a:fld id="{284ECAD9-32EE-4091-BDA5-6BD15ACC5E58}" type="slidenum">
              <a:rPr lang="en-US" noProof="0" smtClean="0"/>
              <a:t>13</a:t>
            </a:fld>
            <a:endParaRPr lang="en-US" noProof="0" dirty="0"/>
          </a:p>
        </p:txBody>
      </p:sp>
    </p:spTree>
  </p:cSld>
  <p:clrMapOvr>
    <a:masterClrMapping/>
  </p:clrMapOvr>
</p:notes>
</file>

<file path=ppt/notesSlides/notesSlide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algn="just"/>
            <a:r>
              <a:rPr lang="en-US" sz="1200" b="1" kern="1200" dirty="0">
                <a:solidFill>
                  <a:schemeClr val="tx1"/>
                </a:solidFill>
                <a:effectLst/>
                <a:latin typeface="Times New Roman" panose="02020603050405020304" pitchFamily="18" charset="0"/>
                <a:ea typeface="+mn-ea"/>
                <a:cs typeface="Times New Roman" panose="02020603050405020304" pitchFamily="18" charset="0"/>
              </a:rPr>
              <a:t>Benefits</a:t>
            </a:r>
            <a:endParaRPr lang="en-US" sz="1200" kern="1200" dirty="0">
              <a:solidFill>
                <a:schemeClr val="tx1"/>
              </a:solidFill>
              <a:effectLst/>
              <a:latin typeface="Times New Roman" panose="02020603050405020304" pitchFamily="18" charset="0"/>
              <a:ea typeface="+mn-ea"/>
              <a:cs typeface="Times New Roman" panose="02020603050405020304" pitchFamily="18" charset="0"/>
            </a:endParaRPr>
          </a:p>
          <a:p>
            <a:pPr algn="just"/>
            <a:r>
              <a:rPr lang="en-US" sz="1200" kern="1200" dirty="0">
                <a:solidFill>
                  <a:schemeClr val="tx1"/>
                </a:solidFill>
                <a:effectLst/>
                <a:latin typeface="Times New Roman" panose="02020603050405020304" pitchFamily="18" charset="0"/>
                <a:ea typeface="+mn-ea"/>
                <a:cs typeface="Times New Roman" panose="02020603050405020304" pitchFamily="18" charset="0"/>
              </a:rPr>
              <a:t>Teams enhance communication and teamwork. One platform for communications, meetings and document sharing improves efficiency. Access to information promotes shift-wide care co-ordination and responsiveness.</a:t>
            </a:r>
          </a:p>
          <a:p>
            <a:pPr algn="just"/>
            <a:r>
              <a:rPr lang="en-US" sz="1200" b="1" kern="1200" dirty="0">
                <a:solidFill>
                  <a:schemeClr val="tx1"/>
                </a:solidFill>
                <a:effectLst/>
                <a:latin typeface="Times New Roman" panose="02020603050405020304" pitchFamily="18" charset="0"/>
                <a:ea typeface="+mn-ea"/>
                <a:cs typeface="Times New Roman" panose="02020603050405020304" pitchFamily="18" charset="0"/>
              </a:rPr>
              <a:t>Limitations</a:t>
            </a:r>
            <a:endParaRPr lang="en-US" sz="1200" kern="1200" dirty="0">
              <a:solidFill>
                <a:schemeClr val="tx1"/>
              </a:solidFill>
              <a:effectLst/>
              <a:latin typeface="Times New Roman" panose="02020603050405020304" pitchFamily="18" charset="0"/>
              <a:ea typeface="+mn-ea"/>
              <a:cs typeface="Times New Roman" panose="02020603050405020304" pitchFamily="18" charset="0"/>
            </a:endParaRPr>
          </a:p>
          <a:p>
            <a:pPr algn="just"/>
            <a:r>
              <a:rPr lang="en-US" sz="1200" kern="1200" dirty="0">
                <a:solidFill>
                  <a:schemeClr val="tx1"/>
                </a:solidFill>
                <a:effectLst/>
                <a:latin typeface="Times New Roman" panose="02020603050405020304" pitchFamily="18" charset="0"/>
                <a:ea typeface="+mn-ea"/>
                <a:cs typeface="Times New Roman" panose="02020603050405020304" pitchFamily="18" charset="0"/>
              </a:rPr>
              <a:t>Staff training and assistance are needed for implementation. Internet access may be disrupted, which could affect communications. Effective change management is crucial to the implementation of new technologies since certain personnel may oppose.</a:t>
            </a:r>
          </a:p>
          <a:p>
            <a:endParaRPr lang="en-US" dirty="0"/>
          </a:p>
        </p:txBody>
      </p:sp>
      <p:sp>
        <p:nvSpPr>
          <p:cNvPr id="4" name="Slide Number Placeholder 3"/>
          <p:cNvSpPr>
            <a:spLocks noGrp="1"/>
          </p:cNvSpPr>
          <p:nvPr>
            <p:ph type="sldNum" sz="quarter" idx="5"/>
          </p:nvPr>
        </p:nvSpPr>
        <p:spPr/>
        <p:txBody>
          <a:bodyPr/>
          <a:lstStyle/>
          <a:p>
            <a:fld id="{284ECAD9-32EE-4091-BDA5-6BD15ACC5E58}" type="slidenum">
              <a:rPr lang="en-US" noProof="0" smtClean="0"/>
              <a:t>14</a:t>
            </a:fld>
            <a:endParaRPr lang="en-US" noProof="0" dirty="0"/>
          </a:p>
        </p:txBody>
      </p:sp>
    </p:spTree>
  </p:cSld>
  <p:clrMapOvr>
    <a:masterClrMapping/>
  </p:clrMapOvr>
</p:notes>
</file>

<file path=ppt/notesSlides/notesSlide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sz="1200" kern="1200" dirty="0">
                <a:solidFill>
                  <a:schemeClr val="tx1"/>
                </a:solidFill>
                <a:effectLst/>
                <a:latin typeface="+mn-lt"/>
                <a:ea typeface="+mn-ea"/>
                <a:cs typeface="+mn-cs"/>
              </a:rPr>
              <a:t>Communication among staff is pivotal to keeping nursing homes highly functioning. Riverdale can solve its communication issues using Microsoft Teams. Teams can enhance care and resident experiences through better information sharing, working together more effectively, and working more efficiently. With training and corporate commitment, Riverdale can reap benefits from this electronic communication tool.</a:t>
            </a:r>
          </a:p>
          <a:p>
            <a:endParaRPr lang="en-US" dirty="0"/>
          </a:p>
          <a:p>
            <a:endParaRPr lang="en-US" dirty="0"/>
          </a:p>
          <a:p>
            <a:endParaRPr lang="en-US" dirty="0"/>
          </a:p>
        </p:txBody>
      </p:sp>
      <p:sp>
        <p:nvSpPr>
          <p:cNvPr id="4" name="Slide Number Placeholder 3"/>
          <p:cNvSpPr>
            <a:spLocks noGrp="1"/>
          </p:cNvSpPr>
          <p:nvPr>
            <p:ph type="sldNum" sz="quarter" idx="5"/>
          </p:nvPr>
        </p:nvSpPr>
        <p:spPr/>
        <p:txBody>
          <a:bodyPr/>
          <a:lstStyle/>
          <a:p>
            <a:fld id="{284ECAD9-32EE-4091-BDA5-6BD15ACC5E58}" type="slidenum">
              <a:rPr lang="en-US" noProof="0" smtClean="0"/>
              <a:t>15</a:t>
            </a:fld>
            <a:endParaRPr lang="en-US" noProof="0" dirty="0"/>
          </a:p>
        </p:txBody>
      </p:sp>
    </p:spTree>
  </p:cSld>
  <p:clrMapOvr>
    <a:masterClrMapping/>
  </p:clrMapOvr>
</p:notes>
</file>

<file path=ppt/notesSlides/notesSlide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algn="just"/>
            <a:r>
              <a:rPr lang="en-US" sz="1200" kern="1200" dirty="0">
                <a:solidFill>
                  <a:schemeClr val="tx1"/>
                </a:solidFill>
                <a:effectLst/>
                <a:latin typeface="+mn-lt"/>
                <a:ea typeface="+mn-ea"/>
                <a:cs typeface="+mn-cs"/>
              </a:rPr>
              <a:t>Fredriksen, E., Martinez, S., Moe, C.E. and Thygesen, E. (2020). Communication and information exchange between primary healthcare employees and volunteers – Challenges, needs and possibilities for technology support. </a:t>
            </a:r>
            <a:r>
              <a:rPr lang="en-US" sz="1200" i="1" kern="1200" dirty="0">
                <a:solidFill>
                  <a:schemeClr val="tx1"/>
                </a:solidFill>
                <a:effectLst/>
                <a:latin typeface="+mn-lt"/>
                <a:ea typeface="+mn-ea"/>
                <a:cs typeface="+mn-cs"/>
              </a:rPr>
              <a:t>Health &amp; Social Care in the Community</a:t>
            </a:r>
            <a:r>
              <a:rPr lang="en-US" sz="1200" kern="1200" dirty="0">
                <a:solidFill>
                  <a:schemeClr val="tx1"/>
                </a:solidFill>
                <a:effectLst/>
                <a:latin typeface="+mn-lt"/>
                <a:ea typeface="+mn-ea"/>
                <a:cs typeface="+mn-cs"/>
              </a:rPr>
              <a:t>, 28(4), pp.1252–1260. </a:t>
            </a:r>
            <a:r>
              <a:rPr lang="en-US" sz="1200" kern="1200" dirty="0" err="1">
                <a:solidFill>
                  <a:schemeClr val="tx1"/>
                </a:solidFill>
                <a:effectLst/>
                <a:latin typeface="+mn-lt"/>
                <a:ea typeface="+mn-ea"/>
                <a:cs typeface="+mn-cs"/>
              </a:rPr>
              <a:t>doi:https</a:t>
            </a:r>
            <a:r>
              <a:rPr lang="en-US" sz="1200" kern="1200" dirty="0">
                <a:solidFill>
                  <a:schemeClr val="tx1"/>
                </a:solidFill>
                <a:effectLst/>
                <a:latin typeface="+mn-lt"/>
                <a:ea typeface="+mn-ea"/>
                <a:cs typeface="+mn-cs"/>
              </a:rPr>
              <a:t>://doi.org/10.1111/hsc.12958. </a:t>
            </a:r>
          </a:p>
          <a:p>
            <a:pPr algn="just"/>
            <a:r>
              <a:rPr lang="en-US" sz="1200" kern="1200" dirty="0">
                <a:solidFill>
                  <a:schemeClr val="tx1"/>
                </a:solidFill>
                <a:effectLst/>
                <a:latin typeface="+mn-lt"/>
                <a:ea typeface="+mn-ea"/>
                <a:cs typeface="+mn-cs"/>
              </a:rPr>
              <a:t>Hansson, A., Svensson, A., Ahlström, B.H., Larsson, L.G., Forsman, B. and </a:t>
            </a:r>
            <a:r>
              <a:rPr lang="en-US" sz="1200" kern="1200" dirty="0" err="1">
                <a:solidFill>
                  <a:schemeClr val="tx1"/>
                </a:solidFill>
                <a:effectLst/>
                <a:latin typeface="+mn-lt"/>
                <a:ea typeface="+mn-ea"/>
                <a:cs typeface="+mn-cs"/>
              </a:rPr>
              <a:t>Alsén</a:t>
            </a:r>
            <a:r>
              <a:rPr lang="en-US" sz="1200" kern="1200" dirty="0">
                <a:solidFill>
                  <a:schemeClr val="tx1"/>
                </a:solidFill>
                <a:effectLst/>
                <a:latin typeface="+mn-lt"/>
                <a:ea typeface="+mn-ea"/>
                <a:cs typeface="+mn-cs"/>
              </a:rPr>
              <a:t>, P. (2017). Flawed communications: Health professionals’ experience of collaboration in the care of frail elderly patients. </a:t>
            </a:r>
            <a:r>
              <a:rPr lang="en-US" sz="1200" i="1" kern="1200" dirty="0">
                <a:solidFill>
                  <a:schemeClr val="tx1"/>
                </a:solidFill>
                <a:effectLst/>
                <a:latin typeface="+mn-lt"/>
                <a:ea typeface="+mn-ea"/>
                <a:cs typeface="+mn-cs"/>
              </a:rPr>
              <a:t>Scandinavian Journal of Public Health</a:t>
            </a:r>
            <a:r>
              <a:rPr lang="en-US" sz="1200" kern="1200" dirty="0">
                <a:solidFill>
                  <a:schemeClr val="tx1"/>
                </a:solidFill>
                <a:effectLst/>
                <a:latin typeface="+mn-lt"/>
                <a:ea typeface="+mn-ea"/>
                <a:cs typeface="+mn-cs"/>
              </a:rPr>
              <a:t>, 46(7), pp.680–689. </a:t>
            </a:r>
            <a:r>
              <a:rPr lang="en-US" sz="1200" kern="1200" dirty="0" err="1">
                <a:solidFill>
                  <a:schemeClr val="tx1"/>
                </a:solidFill>
                <a:effectLst/>
                <a:latin typeface="+mn-lt"/>
                <a:ea typeface="+mn-ea"/>
                <a:cs typeface="+mn-cs"/>
              </a:rPr>
              <a:t>doi:https</a:t>
            </a:r>
            <a:r>
              <a:rPr lang="en-US" sz="1200" kern="1200" dirty="0">
                <a:solidFill>
                  <a:schemeClr val="tx1"/>
                </a:solidFill>
                <a:effectLst/>
                <a:latin typeface="+mn-lt"/>
                <a:ea typeface="+mn-ea"/>
                <a:cs typeface="+mn-cs"/>
              </a:rPr>
              <a:t>://doi.org/10.1177/1403494817716001. </a:t>
            </a:r>
          </a:p>
          <a:p>
            <a:pPr algn="just"/>
            <a:r>
              <a:rPr lang="en-US" sz="1200" kern="1200" dirty="0">
                <a:solidFill>
                  <a:schemeClr val="tx1"/>
                </a:solidFill>
                <a:effectLst/>
                <a:latin typeface="+mn-lt"/>
                <a:ea typeface="+mn-ea"/>
                <a:cs typeface="+mn-cs"/>
              </a:rPr>
              <a:t>Marsden, E., </a:t>
            </a:r>
            <a:r>
              <a:rPr lang="en-US" sz="1200" kern="1200" dirty="0" err="1">
                <a:solidFill>
                  <a:schemeClr val="tx1"/>
                </a:solidFill>
                <a:effectLst/>
                <a:latin typeface="+mn-lt"/>
                <a:ea typeface="+mn-ea"/>
                <a:cs typeface="+mn-cs"/>
              </a:rPr>
              <a:t>Craswell</a:t>
            </a:r>
            <a:r>
              <a:rPr lang="en-US" sz="1200" kern="1200" dirty="0">
                <a:solidFill>
                  <a:schemeClr val="tx1"/>
                </a:solidFill>
                <a:effectLst/>
                <a:latin typeface="+mn-lt"/>
                <a:ea typeface="+mn-ea"/>
                <a:cs typeface="+mn-cs"/>
              </a:rPr>
              <a:t>, A., Taylor, A., Coates, K., Crilly, J., Broadbent, M., </a:t>
            </a:r>
            <a:r>
              <a:rPr lang="en-US" sz="1200" kern="1200" dirty="0" err="1">
                <a:solidFill>
                  <a:schemeClr val="tx1"/>
                </a:solidFill>
                <a:effectLst/>
                <a:latin typeface="+mn-lt"/>
                <a:ea typeface="+mn-ea"/>
                <a:cs typeface="+mn-cs"/>
              </a:rPr>
              <a:t>Glenwright</a:t>
            </a:r>
            <a:r>
              <a:rPr lang="en-US" sz="1200" kern="1200" dirty="0">
                <a:solidFill>
                  <a:schemeClr val="tx1"/>
                </a:solidFill>
                <a:effectLst/>
                <a:latin typeface="+mn-lt"/>
                <a:ea typeface="+mn-ea"/>
                <a:cs typeface="+mn-cs"/>
              </a:rPr>
              <a:t>, A., Johnston, C. and Wallis, M. (2018). Nurse-led multidisciplinary initiatives to improve outcomes and reduce hospital admissions for older adults: The Care coordination through Emergency Department, Residential Aged Care and Primary Health Collaboration project. </a:t>
            </a:r>
            <a:r>
              <a:rPr lang="en-US" sz="1200" i="1" kern="1200" dirty="0">
                <a:solidFill>
                  <a:schemeClr val="tx1"/>
                </a:solidFill>
                <a:effectLst/>
                <a:latin typeface="+mn-lt"/>
                <a:ea typeface="+mn-ea"/>
                <a:cs typeface="+mn-cs"/>
              </a:rPr>
              <a:t>Australasian Journal on Ageing</a:t>
            </a:r>
            <a:r>
              <a:rPr lang="en-US" sz="1200" kern="1200" dirty="0">
                <a:solidFill>
                  <a:schemeClr val="tx1"/>
                </a:solidFill>
                <a:effectLst/>
                <a:latin typeface="+mn-lt"/>
                <a:ea typeface="+mn-ea"/>
                <a:cs typeface="+mn-cs"/>
              </a:rPr>
              <a:t>, 37(2), pp.135–139. </a:t>
            </a:r>
            <a:r>
              <a:rPr lang="en-US" sz="1200" kern="1200" dirty="0" err="1">
                <a:solidFill>
                  <a:schemeClr val="tx1"/>
                </a:solidFill>
                <a:effectLst/>
                <a:latin typeface="+mn-lt"/>
                <a:ea typeface="+mn-ea"/>
                <a:cs typeface="+mn-cs"/>
              </a:rPr>
              <a:t>doi:https</a:t>
            </a:r>
            <a:r>
              <a:rPr lang="en-US" sz="1200" kern="1200" dirty="0">
                <a:solidFill>
                  <a:schemeClr val="tx1"/>
                </a:solidFill>
                <a:effectLst/>
                <a:latin typeface="+mn-lt"/>
                <a:ea typeface="+mn-ea"/>
                <a:cs typeface="+mn-cs"/>
              </a:rPr>
              <a:t>://doi.org/10.1111/ajag.12526. </a:t>
            </a:r>
          </a:p>
          <a:p>
            <a:pPr algn="just"/>
            <a:r>
              <a:rPr lang="en-US" sz="1200" kern="1200" dirty="0">
                <a:solidFill>
                  <a:schemeClr val="tx1"/>
                </a:solidFill>
                <a:effectLst/>
                <a:latin typeface="+mn-lt"/>
                <a:ea typeface="+mn-ea"/>
                <a:cs typeface="+mn-cs"/>
              </a:rPr>
              <a:t>Wu, J., Rajesh, A., Huang, Y.-N., </a:t>
            </a:r>
            <a:r>
              <a:rPr lang="en-US" sz="1200" kern="1200" dirty="0" err="1">
                <a:solidFill>
                  <a:schemeClr val="tx1"/>
                </a:solidFill>
                <a:effectLst/>
                <a:latin typeface="+mn-lt"/>
                <a:ea typeface="+mn-ea"/>
                <a:cs typeface="+mn-cs"/>
              </a:rPr>
              <a:t>Chhugani</a:t>
            </a:r>
            <a:r>
              <a:rPr lang="en-US" sz="1200" kern="1200" dirty="0">
                <a:solidFill>
                  <a:schemeClr val="tx1"/>
                </a:solidFill>
                <a:effectLst/>
                <a:latin typeface="+mn-lt"/>
                <a:ea typeface="+mn-ea"/>
                <a:cs typeface="+mn-cs"/>
              </a:rPr>
              <a:t>, K., Acharya, R., Peng, K., Johnson, R.D., </a:t>
            </a:r>
            <a:r>
              <a:rPr lang="en-US" sz="1200" kern="1200" dirty="0" err="1">
                <a:solidFill>
                  <a:schemeClr val="tx1"/>
                </a:solidFill>
                <a:effectLst/>
                <a:latin typeface="+mn-lt"/>
                <a:ea typeface="+mn-ea"/>
                <a:cs typeface="+mn-cs"/>
              </a:rPr>
              <a:t>Fiscutean</a:t>
            </a:r>
            <a:r>
              <a:rPr lang="en-US" sz="1200" kern="1200" dirty="0">
                <a:solidFill>
                  <a:schemeClr val="tx1"/>
                </a:solidFill>
                <a:effectLst/>
                <a:latin typeface="+mn-lt"/>
                <a:ea typeface="+mn-ea"/>
                <a:cs typeface="+mn-cs"/>
              </a:rPr>
              <a:t>, A., Robles-Espinoza, C.D., De La Vega, F.M., Bao, R. and </a:t>
            </a:r>
            <a:r>
              <a:rPr lang="en-US" sz="1200" kern="1200" dirty="0" err="1">
                <a:solidFill>
                  <a:schemeClr val="tx1"/>
                </a:solidFill>
                <a:effectLst/>
                <a:latin typeface="+mn-lt"/>
                <a:ea typeface="+mn-ea"/>
                <a:cs typeface="+mn-cs"/>
              </a:rPr>
              <a:t>Mangul</a:t>
            </a:r>
            <a:r>
              <a:rPr lang="en-US" sz="1200" kern="1200" dirty="0">
                <a:solidFill>
                  <a:schemeClr val="tx1"/>
                </a:solidFill>
                <a:effectLst/>
                <a:latin typeface="+mn-lt"/>
                <a:ea typeface="+mn-ea"/>
                <a:cs typeface="+mn-cs"/>
              </a:rPr>
              <a:t>, S. (2021). Virtual meetings promise to eliminate the geographical and administrative barriers and increase accessibility, diversity, and inclusivity. </a:t>
            </a:r>
            <a:r>
              <a:rPr lang="en-US" sz="1200" kern="1200" dirty="0" err="1">
                <a:solidFill>
                  <a:schemeClr val="tx1"/>
                </a:solidFill>
                <a:effectLst/>
                <a:latin typeface="+mn-lt"/>
                <a:ea typeface="+mn-ea"/>
                <a:cs typeface="+mn-cs"/>
              </a:rPr>
              <a:t>doi:https</a:t>
            </a:r>
            <a:r>
              <a:rPr lang="en-US" sz="1200" kern="1200" dirty="0">
                <a:solidFill>
                  <a:schemeClr val="tx1"/>
                </a:solidFill>
                <a:effectLst/>
                <a:latin typeface="+mn-lt"/>
                <a:ea typeface="+mn-ea"/>
                <a:cs typeface="+mn-cs"/>
              </a:rPr>
              <a:t>://doi.org/10.1101/2021.07.07.451408. </a:t>
            </a:r>
          </a:p>
          <a:p>
            <a:pPr algn="just"/>
            <a:r>
              <a:rPr lang="en-US" sz="1200" kern="1200" dirty="0">
                <a:solidFill>
                  <a:schemeClr val="tx1"/>
                </a:solidFill>
                <a:effectLst/>
                <a:latin typeface="+mn-lt"/>
                <a:ea typeface="+mn-ea"/>
                <a:cs typeface="+mn-cs"/>
              </a:rPr>
              <a:t> </a:t>
            </a:r>
          </a:p>
          <a:p>
            <a:pPr algn="just"/>
            <a:endParaRPr lang="en-US" dirty="0"/>
          </a:p>
          <a:p>
            <a:pPr algn="just"/>
            <a:endParaRPr lang="en-US" dirty="0"/>
          </a:p>
          <a:p>
            <a:endParaRPr lang="en-US" dirty="0"/>
          </a:p>
        </p:txBody>
      </p:sp>
      <p:sp>
        <p:nvSpPr>
          <p:cNvPr id="4" name="Slide Number Placeholder 3"/>
          <p:cNvSpPr>
            <a:spLocks noGrp="1"/>
          </p:cNvSpPr>
          <p:nvPr>
            <p:ph type="sldNum" sz="quarter" idx="5"/>
          </p:nvPr>
        </p:nvSpPr>
        <p:spPr/>
        <p:txBody>
          <a:bodyPr/>
          <a:lstStyle/>
          <a:p>
            <a:fld id="{284ECAD9-32EE-4091-BDA5-6BD15ACC5E58}" type="slidenum">
              <a:rPr lang="en-US" noProof="0" smtClean="0"/>
              <a:t>16</a:t>
            </a:fld>
            <a:endParaRPr lang="en-US" noProof="0" dirty="0"/>
          </a:p>
        </p:txBody>
      </p:sp>
    </p:spTree>
  </p:cSld>
  <p:clrMapOvr>
    <a:masterClrMapping/>
  </p:clrMapOvr>
</p:notes>
</file>

<file path=ppt/notesSlides/notesSlide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dirty="0"/>
              <a:t>Thank you everyone.</a:t>
            </a:r>
          </a:p>
        </p:txBody>
      </p:sp>
      <p:sp>
        <p:nvSpPr>
          <p:cNvPr id="4" name="Slide Number Placeholder 3"/>
          <p:cNvSpPr>
            <a:spLocks noGrp="1"/>
          </p:cNvSpPr>
          <p:nvPr>
            <p:ph type="sldNum" sz="quarter" idx="5"/>
          </p:nvPr>
        </p:nvSpPr>
        <p:spPr/>
        <p:txBody>
          <a:bodyPr/>
          <a:lstStyle/>
          <a:p>
            <a:fld id="{284ECAD9-32EE-4091-BDA5-6BD15ACC5E58}" type="slidenum">
              <a:rPr lang="en-US" noProof="0" smtClean="0"/>
              <a:t>17</a:t>
            </a:fld>
            <a:endParaRPr lang="en-US" noProof="0" dirty="0"/>
          </a:p>
        </p:txBody>
      </p:sp>
    </p:spTree>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905E3C69-CBAB-28F4-80F2-2285D719679D}"/>
              </a:ext>
            </a:extLst>
          </p:cNvPr>
          <p:cNvSpPr>
            <a:spLocks noGrp="1"/>
          </p:cNvSpPr>
          <p:nvPr>
            <p:ph type="ctrTitle"/>
          </p:nvPr>
        </p:nvSpPr>
        <p:spPr>
          <a:xfrm>
            <a:off x="1524000" y="1122363"/>
            <a:ext cx="9144000" cy="2387600"/>
          </a:xfrm>
        </p:spPr>
        <p:txBody>
          <a:bodyPr anchor="b"/>
          <a:lstStyle>
            <a:lvl1pPr algn="ctr">
              <a:defRPr sz="6000"/>
            </a:lvl1pPr>
          </a:lstStyle>
          <a:p>
            <a:r>
              <a:rPr lang="en-GB"/>
              <a:t>Click to edit Master title style</a:t>
            </a:r>
            <a:endParaRPr lang="en-RO"/>
          </a:p>
        </p:txBody>
      </p:sp>
      <p:sp>
        <p:nvSpPr>
          <p:cNvPr id="3" name="Subtitle 2">
            <a:extLst>
              <a:ext uri="{FF2B5EF4-FFF2-40B4-BE49-F238E27FC236}">
                <a16:creationId xmlns:a16="http://schemas.microsoft.com/office/drawing/2014/main" id="{31CBDBD9-2A6F-B396-1EE0-49FFEFFE7B70}"/>
              </a:ext>
            </a:extLst>
          </p:cNvPr>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GB"/>
              <a:t>Click to edit Master subtitle style</a:t>
            </a:r>
            <a:endParaRPr lang="en-RO"/>
          </a:p>
        </p:txBody>
      </p:sp>
      <p:sp>
        <p:nvSpPr>
          <p:cNvPr id="4" name="Date Placeholder 3">
            <a:extLst>
              <a:ext uri="{FF2B5EF4-FFF2-40B4-BE49-F238E27FC236}">
                <a16:creationId xmlns:a16="http://schemas.microsoft.com/office/drawing/2014/main" id="{C126CBCE-C34B-E14C-2C9F-DF5851C753A5}"/>
              </a:ext>
            </a:extLst>
          </p:cNvPr>
          <p:cNvSpPr>
            <a:spLocks noGrp="1"/>
          </p:cNvSpPr>
          <p:nvPr>
            <p:ph type="dt" sz="half" idx="10"/>
          </p:nvPr>
        </p:nvSpPr>
        <p:spPr/>
        <p:txBody>
          <a:bodyPr/>
          <a:lstStyle/>
          <a:p>
            <a:fld id="{DD358466-2B0D-0D45-8C10-5A7399031C40}" type="datetimeFigureOut">
              <a:rPr lang="en-RO" smtClean="0"/>
              <a:t>06/14/2026</a:t>
            </a:fld>
            <a:endParaRPr lang="en-RO"/>
          </a:p>
        </p:txBody>
      </p:sp>
      <p:sp>
        <p:nvSpPr>
          <p:cNvPr id="5" name="Footer Placeholder 4">
            <a:extLst>
              <a:ext uri="{FF2B5EF4-FFF2-40B4-BE49-F238E27FC236}">
                <a16:creationId xmlns:a16="http://schemas.microsoft.com/office/drawing/2014/main" id="{E43E4511-C0A5-8BEF-020D-5CDC58A68059}"/>
              </a:ext>
            </a:extLst>
          </p:cNvPr>
          <p:cNvSpPr>
            <a:spLocks noGrp="1"/>
          </p:cNvSpPr>
          <p:nvPr>
            <p:ph type="ftr" sz="quarter" idx="11"/>
          </p:nvPr>
        </p:nvSpPr>
        <p:spPr/>
        <p:txBody>
          <a:bodyPr/>
          <a:lstStyle/>
          <a:p>
            <a:endParaRPr lang="en-RO"/>
          </a:p>
        </p:txBody>
      </p:sp>
      <p:sp>
        <p:nvSpPr>
          <p:cNvPr id="6" name="Slide Number Placeholder 5">
            <a:extLst>
              <a:ext uri="{FF2B5EF4-FFF2-40B4-BE49-F238E27FC236}">
                <a16:creationId xmlns:a16="http://schemas.microsoft.com/office/drawing/2014/main" id="{01A591AF-FAA4-71CE-FC91-A46509F276CA}"/>
              </a:ext>
            </a:extLst>
          </p:cNvPr>
          <p:cNvSpPr>
            <a:spLocks noGrp="1"/>
          </p:cNvSpPr>
          <p:nvPr>
            <p:ph type="sldNum" sz="quarter" idx="12"/>
          </p:nvPr>
        </p:nvSpPr>
        <p:spPr/>
        <p:txBody>
          <a:bodyPr/>
          <a:lstStyle/>
          <a:p>
            <a:fld id="{DACBD0A7-7B22-8646-9911-79B19588D0FA}" type="slidenum">
              <a:rPr lang="en-RO" smtClean="0"/>
              <a:t>‹#›</a:t>
            </a:fld>
            <a:endParaRPr lang="en-RO"/>
          </a:p>
        </p:txBody>
      </p:sp>
    </p:spTree>
    <p:extLst>
      <p:ext uri="{BB962C8B-B14F-4D97-AF65-F5344CB8AC3E}">
        <p14:creationId xmlns:p14="http://schemas.microsoft.com/office/powerpoint/2010/main" val="4226636966"/>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02E74A19-BEF4-88F0-732C-2B6C9D91F59A}"/>
              </a:ext>
            </a:extLst>
          </p:cNvPr>
          <p:cNvSpPr>
            <a:spLocks noGrp="1"/>
          </p:cNvSpPr>
          <p:nvPr>
            <p:ph type="title"/>
          </p:nvPr>
        </p:nvSpPr>
        <p:spPr/>
        <p:txBody>
          <a:bodyPr/>
          <a:lstStyle/>
          <a:p>
            <a:r>
              <a:rPr lang="en-GB"/>
              <a:t>Click to edit Master title style</a:t>
            </a:r>
            <a:endParaRPr lang="en-RO"/>
          </a:p>
        </p:txBody>
      </p:sp>
      <p:sp>
        <p:nvSpPr>
          <p:cNvPr id="3" name="Content Placeholder 2">
            <a:extLst>
              <a:ext uri="{FF2B5EF4-FFF2-40B4-BE49-F238E27FC236}">
                <a16:creationId xmlns:a16="http://schemas.microsoft.com/office/drawing/2014/main" id="{2F9EF37D-7D64-9711-133E-85CB02922DBF}"/>
              </a:ext>
            </a:extLst>
          </p:cNvPr>
          <p:cNvSpPr>
            <a:spLocks noGrp="1"/>
          </p:cNvSpPr>
          <p:nvPr>
            <p:ph idx="1"/>
          </p:nvPr>
        </p:nvSpPr>
        <p:spPr/>
        <p:txBody>
          <a:bodyPr/>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endParaRPr lang="en-RO"/>
          </a:p>
        </p:txBody>
      </p:sp>
      <p:sp>
        <p:nvSpPr>
          <p:cNvPr id="4" name="Date Placeholder 3">
            <a:extLst>
              <a:ext uri="{FF2B5EF4-FFF2-40B4-BE49-F238E27FC236}">
                <a16:creationId xmlns:a16="http://schemas.microsoft.com/office/drawing/2014/main" id="{3387BCB5-1B1C-ABE6-4445-64849E28F002}"/>
              </a:ext>
            </a:extLst>
          </p:cNvPr>
          <p:cNvSpPr>
            <a:spLocks noGrp="1"/>
          </p:cNvSpPr>
          <p:nvPr>
            <p:ph type="dt" sz="half" idx="10"/>
          </p:nvPr>
        </p:nvSpPr>
        <p:spPr/>
        <p:txBody>
          <a:bodyPr/>
          <a:lstStyle/>
          <a:p>
            <a:fld id="{DD358466-2B0D-0D45-8C10-5A7399031C40}" type="datetimeFigureOut">
              <a:rPr lang="en-RO" smtClean="0"/>
              <a:t>06/14/2026</a:t>
            </a:fld>
            <a:endParaRPr lang="en-RO"/>
          </a:p>
        </p:txBody>
      </p:sp>
      <p:sp>
        <p:nvSpPr>
          <p:cNvPr id="5" name="Footer Placeholder 4">
            <a:extLst>
              <a:ext uri="{FF2B5EF4-FFF2-40B4-BE49-F238E27FC236}">
                <a16:creationId xmlns:a16="http://schemas.microsoft.com/office/drawing/2014/main" id="{F55E3F87-412A-7D8A-FED4-28AA87433A7F}"/>
              </a:ext>
            </a:extLst>
          </p:cNvPr>
          <p:cNvSpPr>
            <a:spLocks noGrp="1"/>
          </p:cNvSpPr>
          <p:nvPr>
            <p:ph type="ftr" sz="quarter" idx="11"/>
          </p:nvPr>
        </p:nvSpPr>
        <p:spPr/>
        <p:txBody>
          <a:bodyPr/>
          <a:lstStyle/>
          <a:p>
            <a:endParaRPr lang="en-RO"/>
          </a:p>
        </p:txBody>
      </p:sp>
      <p:sp>
        <p:nvSpPr>
          <p:cNvPr id="6" name="Slide Number Placeholder 5">
            <a:extLst>
              <a:ext uri="{FF2B5EF4-FFF2-40B4-BE49-F238E27FC236}">
                <a16:creationId xmlns:a16="http://schemas.microsoft.com/office/drawing/2014/main" id="{8B69D080-E920-1218-4F6A-805652DA38F6}"/>
              </a:ext>
            </a:extLst>
          </p:cNvPr>
          <p:cNvSpPr>
            <a:spLocks noGrp="1"/>
          </p:cNvSpPr>
          <p:nvPr>
            <p:ph type="sldNum" sz="quarter" idx="12"/>
          </p:nvPr>
        </p:nvSpPr>
        <p:spPr/>
        <p:txBody>
          <a:bodyPr/>
          <a:lstStyle/>
          <a:p>
            <a:fld id="{DACBD0A7-7B22-8646-9911-79B19588D0FA}" type="slidenum">
              <a:rPr lang="en-RO" smtClean="0"/>
              <a:t>‹#›</a:t>
            </a:fld>
            <a:endParaRPr lang="en-RO"/>
          </a:p>
        </p:txBody>
      </p:sp>
    </p:spTree>
    <p:extLst>
      <p:ext uri="{BB962C8B-B14F-4D97-AF65-F5344CB8AC3E}">
        <p14:creationId xmlns:p14="http://schemas.microsoft.com/office/powerpoint/2010/main" val="3153841994"/>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A65AE31E-2DDF-F1E7-FD21-57BBEB84E2F3}"/>
              </a:ext>
            </a:extLst>
          </p:cNvPr>
          <p:cNvSpPr>
            <a:spLocks noGrp="1"/>
          </p:cNvSpPr>
          <p:nvPr>
            <p:ph type="title"/>
          </p:nvPr>
        </p:nvSpPr>
        <p:spPr>
          <a:xfrm>
            <a:off x="831850" y="1709738"/>
            <a:ext cx="10515600" cy="2852737"/>
          </a:xfrm>
        </p:spPr>
        <p:txBody>
          <a:bodyPr anchor="b"/>
          <a:lstStyle>
            <a:lvl1pPr>
              <a:defRPr sz="6000"/>
            </a:lvl1pPr>
          </a:lstStyle>
          <a:p>
            <a:r>
              <a:rPr lang="en-GB"/>
              <a:t>Click to edit Master title style</a:t>
            </a:r>
            <a:endParaRPr lang="en-RO"/>
          </a:p>
        </p:txBody>
      </p:sp>
      <p:sp>
        <p:nvSpPr>
          <p:cNvPr id="3" name="Text Placeholder 2">
            <a:extLst>
              <a:ext uri="{FF2B5EF4-FFF2-40B4-BE49-F238E27FC236}">
                <a16:creationId xmlns:a16="http://schemas.microsoft.com/office/drawing/2014/main" id="{71EF44F3-0A12-9763-379B-171D22B6A47D}"/>
              </a:ext>
            </a:extLst>
          </p:cNvPr>
          <p:cNvSpPr>
            <a:spLocks noGrp="1"/>
          </p:cNvSpPr>
          <p:nvPr>
            <p:ph type="body" idx="1"/>
          </p:nvPr>
        </p:nvSpPr>
        <p:spPr>
          <a:xfrm>
            <a:off x="831850" y="4589463"/>
            <a:ext cx="10515600" cy="1500187"/>
          </a:xfrm>
        </p:spPr>
        <p:txBody>
          <a:bodyPr/>
          <a:lstStyle>
            <a:lvl1pPr marL="0" indent="0">
              <a:buNone/>
              <a:defRPr sz="2400">
                <a:solidFill>
                  <a:schemeClr val="tx1">
                    <a:tint val="82000"/>
                  </a:schemeClr>
                </a:solidFill>
              </a:defRPr>
            </a:lvl1pPr>
            <a:lvl2pPr marL="457200" indent="0">
              <a:buNone/>
              <a:defRPr sz="2000">
                <a:solidFill>
                  <a:schemeClr val="tx1">
                    <a:tint val="82000"/>
                  </a:schemeClr>
                </a:solidFill>
              </a:defRPr>
            </a:lvl2pPr>
            <a:lvl3pPr marL="914400" indent="0">
              <a:buNone/>
              <a:defRPr sz="1800">
                <a:solidFill>
                  <a:schemeClr val="tx1">
                    <a:tint val="82000"/>
                  </a:schemeClr>
                </a:solidFill>
              </a:defRPr>
            </a:lvl3pPr>
            <a:lvl4pPr marL="1371600" indent="0">
              <a:buNone/>
              <a:defRPr sz="1600">
                <a:solidFill>
                  <a:schemeClr val="tx1">
                    <a:tint val="82000"/>
                  </a:schemeClr>
                </a:solidFill>
              </a:defRPr>
            </a:lvl4pPr>
            <a:lvl5pPr marL="1828800" indent="0">
              <a:buNone/>
              <a:defRPr sz="1600">
                <a:solidFill>
                  <a:schemeClr val="tx1">
                    <a:tint val="82000"/>
                  </a:schemeClr>
                </a:solidFill>
              </a:defRPr>
            </a:lvl5pPr>
            <a:lvl6pPr marL="2286000" indent="0">
              <a:buNone/>
              <a:defRPr sz="1600">
                <a:solidFill>
                  <a:schemeClr val="tx1">
                    <a:tint val="82000"/>
                  </a:schemeClr>
                </a:solidFill>
              </a:defRPr>
            </a:lvl6pPr>
            <a:lvl7pPr marL="2743200" indent="0">
              <a:buNone/>
              <a:defRPr sz="1600">
                <a:solidFill>
                  <a:schemeClr val="tx1">
                    <a:tint val="82000"/>
                  </a:schemeClr>
                </a:solidFill>
              </a:defRPr>
            </a:lvl7pPr>
            <a:lvl8pPr marL="3200400" indent="0">
              <a:buNone/>
              <a:defRPr sz="1600">
                <a:solidFill>
                  <a:schemeClr val="tx1">
                    <a:tint val="82000"/>
                  </a:schemeClr>
                </a:solidFill>
              </a:defRPr>
            </a:lvl8pPr>
            <a:lvl9pPr marL="3657600" indent="0">
              <a:buNone/>
              <a:defRPr sz="1600">
                <a:solidFill>
                  <a:schemeClr val="tx1">
                    <a:tint val="82000"/>
                  </a:schemeClr>
                </a:solidFill>
              </a:defRPr>
            </a:lvl9pPr>
          </a:lstStyle>
          <a:p>
            <a:pPr lvl="0"/>
            <a:r>
              <a:rPr lang="en-GB"/>
              <a:t>Click to edit Master text styles</a:t>
            </a:r>
          </a:p>
        </p:txBody>
      </p:sp>
      <p:sp>
        <p:nvSpPr>
          <p:cNvPr id="4" name="Date Placeholder 3">
            <a:extLst>
              <a:ext uri="{FF2B5EF4-FFF2-40B4-BE49-F238E27FC236}">
                <a16:creationId xmlns:a16="http://schemas.microsoft.com/office/drawing/2014/main" id="{EECCB900-32CB-D418-424B-75182CF3DB13}"/>
              </a:ext>
            </a:extLst>
          </p:cNvPr>
          <p:cNvSpPr>
            <a:spLocks noGrp="1"/>
          </p:cNvSpPr>
          <p:nvPr>
            <p:ph type="dt" sz="half" idx="10"/>
          </p:nvPr>
        </p:nvSpPr>
        <p:spPr/>
        <p:txBody>
          <a:bodyPr/>
          <a:lstStyle/>
          <a:p>
            <a:fld id="{DD358466-2B0D-0D45-8C10-5A7399031C40}" type="datetimeFigureOut">
              <a:rPr lang="en-RO" smtClean="0"/>
              <a:t>06/14/2026</a:t>
            </a:fld>
            <a:endParaRPr lang="en-RO"/>
          </a:p>
        </p:txBody>
      </p:sp>
      <p:sp>
        <p:nvSpPr>
          <p:cNvPr id="5" name="Footer Placeholder 4">
            <a:extLst>
              <a:ext uri="{FF2B5EF4-FFF2-40B4-BE49-F238E27FC236}">
                <a16:creationId xmlns:a16="http://schemas.microsoft.com/office/drawing/2014/main" id="{511A53B6-3CC5-4CB4-521A-7CDBA1050AB2}"/>
              </a:ext>
            </a:extLst>
          </p:cNvPr>
          <p:cNvSpPr>
            <a:spLocks noGrp="1"/>
          </p:cNvSpPr>
          <p:nvPr>
            <p:ph type="ftr" sz="quarter" idx="11"/>
          </p:nvPr>
        </p:nvSpPr>
        <p:spPr/>
        <p:txBody>
          <a:bodyPr/>
          <a:lstStyle/>
          <a:p>
            <a:endParaRPr lang="en-RO"/>
          </a:p>
        </p:txBody>
      </p:sp>
      <p:sp>
        <p:nvSpPr>
          <p:cNvPr id="6" name="Slide Number Placeholder 5">
            <a:extLst>
              <a:ext uri="{FF2B5EF4-FFF2-40B4-BE49-F238E27FC236}">
                <a16:creationId xmlns:a16="http://schemas.microsoft.com/office/drawing/2014/main" id="{C9DE44AD-DD36-B794-4EA0-A28F9C4C836B}"/>
              </a:ext>
            </a:extLst>
          </p:cNvPr>
          <p:cNvSpPr>
            <a:spLocks noGrp="1"/>
          </p:cNvSpPr>
          <p:nvPr>
            <p:ph type="sldNum" sz="quarter" idx="12"/>
          </p:nvPr>
        </p:nvSpPr>
        <p:spPr/>
        <p:txBody>
          <a:bodyPr/>
          <a:lstStyle/>
          <a:p>
            <a:fld id="{DACBD0A7-7B22-8646-9911-79B19588D0FA}" type="slidenum">
              <a:rPr lang="en-RO" smtClean="0"/>
              <a:t>‹#›</a:t>
            </a:fld>
            <a:endParaRPr lang="en-RO"/>
          </a:p>
        </p:txBody>
      </p:sp>
    </p:spTree>
    <p:extLst>
      <p:ext uri="{BB962C8B-B14F-4D97-AF65-F5344CB8AC3E}">
        <p14:creationId xmlns:p14="http://schemas.microsoft.com/office/powerpoint/2010/main" val="3412841891"/>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6BD931BA-2955-1E3D-7137-ACC49BA68856}"/>
              </a:ext>
            </a:extLst>
          </p:cNvPr>
          <p:cNvSpPr>
            <a:spLocks noGrp="1"/>
          </p:cNvSpPr>
          <p:nvPr>
            <p:ph type="title"/>
          </p:nvPr>
        </p:nvSpPr>
        <p:spPr/>
        <p:txBody>
          <a:bodyPr/>
          <a:lstStyle/>
          <a:p>
            <a:r>
              <a:rPr lang="en-GB"/>
              <a:t>Click to edit Master title style</a:t>
            </a:r>
            <a:endParaRPr lang="en-RO"/>
          </a:p>
        </p:txBody>
      </p:sp>
      <p:sp>
        <p:nvSpPr>
          <p:cNvPr id="3" name="Content Placeholder 2">
            <a:extLst>
              <a:ext uri="{FF2B5EF4-FFF2-40B4-BE49-F238E27FC236}">
                <a16:creationId xmlns:a16="http://schemas.microsoft.com/office/drawing/2014/main" id="{BB2F2617-C6AB-8625-AEBB-CF76CCAF67DB}"/>
              </a:ext>
            </a:extLst>
          </p:cNvPr>
          <p:cNvSpPr>
            <a:spLocks noGrp="1"/>
          </p:cNvSpPr>
          <p:nvPr>
            <p:ph sz="half" idx="1"/>
          </p:nvPr>
        </p:nvSpPr>
        <p:spPr>
          <a:xfrm>
            <a:off x="838200" y="1825625"/>
            <a:ext cx="5181600" cy="4351338"/>
          </a:xfrm>
        </p:spPr>
        <p:txBody>
          <a:bodyPr/>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endParaRPr lang="en-RO"/>
          </a:p>
        </p:txBody>
      </p:sp>
      <p:sp>
        <p:nvSpPr>
          <p:cNvPr id="4" name="Content Placeholder 3">
            <a:extLst>
              <a:ext uri="{FF2B5EF4-FFF2-40B4-BE49-F238E27FC236}">
                <a16:creationId xmlns:a16="http://schemas.microsoft.com/office/drawing/2014/main" id="{398DF31D-9EF8-4BDB-FABC-7BAAFC19ABA8}"/>
              </a:ext>
            </a:extLst>
          </p:cNvPr>
          <p:cNvSpPr>
            <a:spLocks noGrp="1"/>
          </p:cNvSpPr>
          <p:nvPr>
            <p:ph sz="half" idx="2"/>
          </p:nvPr>
        </p:nvSpPr>
        <p:spPr>
          <a:xfrm>
            <a:off x="6172200" y="1825625"/>
            <a:ext cx="5181600" cy="4351338"/>
          </a:xfrm>
        </p:spPr>
        <p:txBody>
          <a:bodyPr/>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endParaRPr lang="en-RO"/>
          </a:p>
        </p:txBody>
      </p:sp>
      <p:sp>
        <p:nvSpPr>
          <p:cNvPr id="5" name="Date Placeholder 4">
            <a:extLst>
              <a:ext uri="{FF2B5EF4-FFF2-40B4-BE49-F238E27FC236}">
                <a16:creationId xmlns:a16="http://schemas.microsoft.com/office/drawing/2014/main" id="{57DB1160-B57E-DFBA-9A93-D28F7CF2AC92}"/>
              </a:ext>
            </a:extLst>
          </p:cNvPr>
          <p:cNvSpPr>
            <a:spLocks noGrp="1"/>
          </p:cNvSpPr>
          <p:nvPr>
            <p:ph type="dt" sz="half" idx="10"/>
          </p:nvPr>
        </p:nvSpPr>
        <p:spPr/>
        <p:txBody>
          <a:bodyPr/>
          <a:lstStyle/>
          <a:p>
            <a:fld id="{DD358466-2B0D-0D45-8C10-5A7399031C40}" type="datetimeFigureOut">
              <a:rPr lang="en-RO" smtClean="0"/>
              <a:t>06/14/2026</a:t>
            </a:fld>
            <a:endParaRPr lang="en-RO"/>
          </a:p>
        </p:txBody>
      </p:sp>
      <p:sp>
        <p:nvSpPr>
          <p:cNvPr id="6" name="Footer Placeholder 5">
            <a:extLst>
              <a:ext uri="{FF2B5EF4-FFF2-40B4-BE49-F238E27FC236}">
                <a16:creationId xmlns:a16="http://schemas.microsoft.com/office/drawing/2014/main" id="{A28F9BF9-5CD0-8858-259C-7A908F054924}"/>
              </a:ext>
            </a:extLst>
          </p:cNvPr>
          <p:cNvSpPr>
            <a:spLocks noGrp="1"/>
          </p:cNvSpPr>
          <p:nvPr>
            <p:ph type="ftr" sz="quarter" idx="11"/>
          </p:nvPr>
        </p:nvSpPr>
        <p:spPr/>
        <p:txBody>
          <a:bodyPr/>
          <a:lstStyle/>
          <a:p>
            <a:endParaRPr lang="en-RO"/>
          </a:p>
        </p:txBody>
      </p:sp>
      <p:sp>
        <p:nvSpPr>
          <p:cNvPr id="7" name="Slide Number Placeholder 6">
            <a:extLst>
              <a:ext uri="{FF2B5EF4-FFF2-40B4-BE49-F238E27FC236}">
                <a16:creationId xmlns:a16="http://schemas.microsoft.com/office/drawing/2014/main" id="{41F89115-EF6F-7226-13F9-4E55E244E54B}"/>
              </a:ext>
            </a:extLst>
          </p:cNvPr>
          <p:cNvSpPr>
            <a:spLocks noGrp="1"/>
          </p:cNvSpPr>
          <p:nvPr>
            <p:ph type="sldNum" sz="quarter" idx="12"/>
          </p:nvPr>
        </p:nvSpPr>
        <p:spPr/>
        <p:txBody>
          <a:bodyPr/>
          <a:lstStyle/>
          <a:p>
            <a:fld id="{DACBD0A7-7B22-8646-9911-79B19588D0FA}" type="slidenum">
              <a:rPr lang="en-RO" smtClean="0"/>
              <a:t>‹#›</a:t>
            </a:fld>
            <a:endParaRPr lang="en-RO"/>
          </a:p>
        </p:txBody>
      </p:sp>
    </p:spTree>
    <p:extLst>
      <p:ext uri="{BB962C8B-B14F-4D97-AF65-F5344CB8AC3E}">
        <p14:creationId xmlns:p14="http://schemas.microsoft.com/office/powerpoint/2010/main" val="2019315778"/>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56432E3F-6D4D-4A9D-F3BE-D0CA7A879A64}"/>
              </a:ext>
            </a:extLst>
          </p:cNvPr>
          <p:cNvSpPr>
            <a:spLocks noGrp="1"/>
          </p:cNvSpPr>
          <p:nvPr>
            <p:ph type="title"/>
          </p:nvPr>
        </p:nvSpPr>
        <p:spPr>
          <a:xfrm>
            <a:off x="839788" y="365125"/>
            <a:ext cx="10515600" cy="1325563"/>
          </a:xfrm>
        </p:spPr>
        <p:txBody>
          <a:bodyPr/>
          <a:lstStyle/>
          <a:p>
            <a:r>
              <a:rPr lang="en-GB"/>
              <a:t>Click to edit Master title style</a:t>
            </a:r>
            <a:endParaRPr lang="en-RO"/>
          </a:p>
        </p:txBody>
      </p:sp>
      <p:sp>
        <p:nvSpPr>
          <p:cNvPr id="3" name="Text Placeholder 2">
            <a:extLst>
              <a:ext uri="{FF2B5EF4-FFF2-40B4-BE49-F238E27FC236}">
                <a16:creationId xmlns:a16="http://schemas.microsoft.com/office/drawing/2014/main" id="{4A0918CC-F606-4335-26D9-157081C024A7}"/>
              </a:ext>
            </a:extLst>
          </p:cNvPr>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GB"/>
              <a:t>Click to edit Master text styles</a:t>
            </a:r>
          </a:p>
        </p:txBody>
      </p:sp>
      <p:sp>
        <p:nvSpPr>
          <p:cNvPr id="4" name="Content Placeholder 3">
            <a:extLst>
              <a:ext uri="{FF2B5EF4-FFF2-40B4-BE49-F238E27FC236}">
                <a16:creationId xmlns:a16="http://schemas.microsoft.com/office/drawing/2014/main" id="{F9FFAA35-0BFB-E55E-FF34-43A39D3CB3F2}"/>
              </a:ext>
            </a:extLst>
          </p:cNvPr>
          <p:cNvSpPr>
            <a:spLocks noGrp="1"/>
          </p:cNvSpPr>
          <p:nvPr>
            <p:ph sz="half" idx="2"/>
          </p:nvPr>
        </p:nvSpPr>
        <p:spPr>
          <a:xfrm>
            <a:off x="839788" y="2505075"/>
            <a:ext cx="5157787" cy="3684588"/>
          </a:xfrm>
        </p:spPr>
        <p:txBody>
          <a:bodyPr/>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endParaRPr lang="en-RO"/>
          </a:p>
        </p:txBody>
      </p:sp>
      <p:sp>
        <p:nvSpPr>
          <p:cNvPr id="5" name="Text Placeholder 4">
            <a:extLst>
              <a:ext uri="{FF2B5EF4-FFF2-40B4-BE49-F238E27FC236}">
                <a16:creationId xmlns:a16="http://schemas.microsoft.com/office/drawing/2014/main" id="{E57E4270-BBEA-05F8-7AC6-2D3E775D24D6}"/>
              </a:ext>
            </a:extLst>
          </p:cNvPr>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GB"/>
              <a:t>Click to edit Master text styles</a:t>
            </a:r>
          </a:p>
        </p:txBody>
      </p:sp>
      <p:sp>
        <p:nvSpPr>
          <p:cNvPr id="6" name="Content Placeholder 5">
            <a:extLst>
              <a:ext uri="{FF2B5EF4-FFF2-40B4-BE49-F238E27FC236}">
                <a16:creationId xmlns:a16="http://schemas.microsoft.com/office/drawing/2014/main" id="{16175EAF-DD5E-0D33-BECD-0F87104E2E16}"/>
              </a:ext>
            </a:extLst>
          </p:cNvPr>
          <p:cNvSpPr>
            <a:spLocks noGrp="1"/>
          </p:cNvSpPr>
          <p:nvPr>
            <p:ph sz="quarter" idx="4"/>
          </p:nvPr>
        </p:nvSpPr>
        <p:spPr>
          <a:xfrm>
            <a:off x="6172200" y="2505075"/>
            <a:ext cx="5183188" cy="3684588"/>
          </a:xfrm>
        </p:spPr>
        <p:txBody>
          <a:bodyPr/>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endParaRPr lang="en-RO"/>
          </a:p>
        </p:txBody>
      </p:sp>
      <p:sp>
        <p:nvSpPr>
          <p:cNvPr id="7" name="Date Placeholder 6">
            <a:extLst>
              <a:ext uri="{FF2B5EF4-FFF2-40B4-BE49-F238E27FC236}">
                <a16:creationId xmlns:a16="http://schemas.microsoft.com/office/drawing/2014/main" id="{9EAC23AF-D869-A4C9-7E94-1C5EC4DE4716}"/>
              </a:ext>
            </a:extLst>
          </p:cNvPr>
          <p:cNvSpPr>
            <a:spLocks noGrp="1"/>
          </p:cNvSpPr>
          <p:nvPr>
            <p:ph type="dt" sz="half" idx="10"/>
          </p:nvPr>
        </p:nvSpPr>
        <p:spPr/>
        <p:txBody>
          <a:bodyPr/>
          <a:lstStyle/>
          <a:p>
            <a:fld id="{DD358466-2B0D-0D45-8C10-5A7399031C40}" type="datetimeFigureOut">
              <a:rPr lang="en-RO" smtClean="0"/>
              <a:t>06/14/2026</a:t>
            </a:fld>
            <a:endParaRPr lang="en-RO"/>
          </a:p>
        </p:txBody>
      </p:sp>
      <p:sp>
        <p:nvSpPr>
          <p:cNvPr id="8" name="Footer Placeholder 7">
            <a:extLst>
              <a:ext uri="{FF2B5EF4-FFF2-40B4-BE49-F238E27FC236}">
                <a16:creationId xmlns:a16="http://schemas.microsoft.com/office/drawing/2014/main" id="{0EE497BE-A358-57AB-6D0F-666DB91B6866}"/>
              </a:ext>
            </a:extLst>
          </p:cNvPr>
          <p:cNvSpPr>
            <a:spLocks noGrp="1"/>
          </p:cNvSpPr>
          <p:nvPr>
            <p:ph type="ftr" sz="quarter" idx="11"/>
          </p:nvPr>
        </p:nvSpPr>
        <p:spPr/>
        <p:txBody>
          <a:bodyPr/>
          <a:lstStyle/>
          <a:p>
            <a:endParaRPr lang="en-RO"/>
          </a:p>
        </p:txBody>
      </p:sp>
      <p:sp>
        <p:nvSpPr>
          <p:cNvPr id="9" name="Slide Number Placeholder 8">
            <a:extLst>
              <a:ext uri="{FF2B5EF4-FFF2-40B4-BE49-F238E27FC236}">
                <a16:creationId xmlns:a16="http://schemas.microsoft.com/office/drawing/2014/main" id="{3AADEDB5-56CA-C6E6-9C5F-BBE6BA71AB09}"/>
              </a:ext>
            </a:extLst>
          </p:cNvPr>
          <p:cNvSpPr>
            <a:spLocks noGrp="1"/>
          </p:cNvSpPr>
          <p:nvPr>
            <p:ph type="sldNum" sz="quarter" idx="12"/>
          </p:nvPr>
        </p:nvSpPr>
        <p:spPr/>
        <p:txBody>
          <a:bodyPr/>
          <a:lstStyle/>
          <a:p>
            <a:fld id="{DACBD0A7-7B22-8646-9911-79B19588D0FA}" type="slidenum">
              <a:rPr lang="en-RO" smtClean="0"/>
              <a:t>‹#›</a:t>
            </a:fld>
            <a:endParaRPr lang="en-RO"/>
          </a:p>
        </p:txBody>
      </p:sp>
    </p:spTree>
    <p:extLst>
      <p:ext uri="{BB962C8B-B14F-4D97-AF65-F5344CB8AC3E}">
        <p14:creationId xmlns:p14="http://schemas.microsoft.com/office/powerpoint/2010/main" val="2843057692"/>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E0FD337D-339F-E849-49D4-5C9C1CE46D2D}"/>
              </a:ext>
            </a:extLst>
          </p:cNvPr>
          <p:cNvSpPr>
            <a:spLocks noGrp="1"/>
          </p:cNvSpPr>
          <p:nvPr>
            <p:ph type="title"/>
          </p:nvPr>
        </p:nvSpPr>
        <p:spPr/>
        <p:txBody>
          <a:bodyPr/>
          <a:lstStyle/>
          <a:p>
            <a:r>
              <a:rPr lang="en-GB"/>
              <a:t>Click to edit Master title style</a:t>
            </a:r>
            <a:endParaRPr lang="en-RO"/>
          </a:p>
        </p:txBody>
      </p:sp>
      <p:sp>
        <p:nvSpPr>
          <p:cNvPr id="3" name="Date Placeholder 2">
            <a:extLst>
              <a:ext uri="{FF2B5EF4-FFF2-40B4-BE49-F238E27FC236}">
                <a16:creationId xmlns:a16="http://schemas.microsoft.com/office/drawing/2014/main" id="{40CA1FBE-1095-6663-C5D7-3C69B16184FE}"/>
              </a:ext>
            </a:extLst>
          </p:cNvPr>
          <p:cNvSpPr>
            <a:spLocks noGrp="1"/>
          </p:cNvSpPr>
          <p:nvPr>
            <p:ph type="dt" sz="half" idx="10"/>
          </p:nvPr>
        </p:nvSpPr>
        <p:spPr/>
        <p:txBody>
          <a:bodyPr/>
          <a:lstStyle/>
          <a:p>
            <a:fld id="{DD358466-2B0D-0D45-8C10-5A7399031C40}" type="datetimeFigureOut">
              <a:rPr lang="en-RO" smtClean="0"/>
              <a:t>06/14/2026</a:t>
            </a:fld>
            <a:endParaRPr lang="en-RO"/>
          </a:p>
        </p:txBody>
      </p:sp>
      <p:sp>
        <p:nvSpPr>
          <p:cNvPr id="4" name="Footer Placeholder 3">
            <a:extLst>
              <a:ext uri="{FF2B5EF4-FFF2-40B4-BE49-F238E27FC236}">
                <a16:creationId xmlns:a16="http://schemas.microsoft.com/office/drawing/2014/main" id="{8C4774A3-DF3E-2E43-9988-2F77E7E741B5}"/>
              </a:ext>
            </a:extLst>
          </p:cNvPr>
          <p:cNvSpPr>
            <a:spLocks noGrp="1"/>
          </p:cNvSpPr>
          <p:nvPr>
            <p:ph type="ftr" sz="quarter" idx="11"/>
          </p:nvPr>
        </p:nvSpPr>
        <p:spPr/>
        <p:txBody>
          <a:bodyPr/>
          <a:lstStyle/>
          <a:p>
            <a:endParaRPr lang="en-RO"/>
          </a:p>
        </p:txBody>
      </p:sp>
      <p:sp>
        <p:nvSpPr>
          <p:cNvPr id="5" name="Slide Number Placeholder 4">
            <a:extLst>
              <a:ext uri="{FF2B5EF4-FFF2-40B4-BE49-F238E27FC236}">
                <a16:creationId xmlns:a16="http://schemas.microsoft.com/office/drawing/2014/main" id="{DD009E79-579E-4A78-47AC-7C1FBF027E8D}"/>
              </a:ext>
            </a:extLst>
          </p:cNvPr>
          <p:cNvSpPr>
            <a:spLocks noGrp="1"/>
          </p:cNvSpPr>
          <p:nvPr>
            <p:ph type="sldNum" sz="quarter" idx="12"/>
          </p:nvPr>
        </p:nvSpPr>
        <p:spPr/>
        <p:txBody>
          <a:bodyPr/>
          <a:lstStyle/>
          <a:p>
            <a:fld id="{DACBD0A7-7B22-8646-9911-79B19588D0FA}" type="slidenum">
              <a:rPr lang="en-RO" smtClean="0"/>
              <a:t>‹#›</a:t>
            </a:fld>
            <a:endParaRPr lang="en-RO"/>
          </a:p>
        </p:txBody>
      </p:sp>
    </p:spTree>
    <p:extLst>
      <p:ext uri="{BB962C8B-B14F-4D97-AF65-F5344CB8AC3E}">
        <p14:creationId xmlns:p14="http://schemas.microsoft.com/office/powerpoint/2010/main" val="3883629211"/>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a:extLst>
              <a:ext uri="{FF2B5EF4-FFF2-40B4-BE49-F238E27FC236}">
                <a16:creationId xmlns:a16="http://schemas.microsoft.com/office/drawing/2014/main" id="{A1ADDE4A-E82A-7B5A-7620-1D8272EBEE3C}"/>
              </a:ext>
            </a:extLst>
          </p:cNvPr>
          <p:cNvSpPr>
            <a:spLocks noGrp="1"/>
          </p:cNvSpPr>
          <p:nvPr>
            <p:ph type="dt" sz="half" idx="10"/>
          </p:nvPr>
        </p:nvSpPr>
        <p:spPr/>
        <p:txBody>
          <a:bodyPr/>
          <a:lstStyle/>
          <a:p>
            <a:fld id="{DD358466-2B0D-0D45-8C10-5A7399031C40}" type="datetimeFigureOut">
              <a:rPr lang="en-RO" smtClean="0"/>
              <a:t>06/14/2026</a:t>
            </a:fld>
            <a:endParaRPr lang="en-RO"/>
          </a:p>
        </p:txBody>
      </p:sp>
      <p:sp>
        <p:nvSpPr>
          <p:cNvPr id="3" name="Footer Placeholder 2">
            <a:extLst>
              <a:ext uri="{FF2B5EF4-FFF2-40B4-BE49-F238E27FC236}">
                <a16:creationId xmlns:a16="http://schemas.microsoft.com/office/drawing/2014/main" id="{A15386AA-CD8A-E3B5-9320-A123BE5F6D4B}"/>
              </a:ext>
            </a:extLst>
          </p:cNvPr>
          <p:cNvSpPr>
            <a:spLocks noGrp="1"/>
          </p:cNvSpPr>
          <p:nvPr>
            <p:ph type="ftr" sz="quarter" idx="11"/>
          </p:nvPr>
        </p:nvSpPr>
        <p:spPr/>
        <p:txBody>
          <a:bodyPr/>
          <a:lstStyle/>
          <a:p>
            <a:endParaRPr lang="en-RO"/>
          </a:p>
        </p:txBody>
      </p:sp>
      <p:sp>
        <p:nvSpPr>
          <p:cNvPr id="4" name="Slide Number Placeholder 3">
            <a:extLst>
              <a:ext uri="{FF2B5EF4-FFF2-40B4-BE49-F238E27FC236}">
                <a16:creationId xmlns:a16="http://schemas.microsoft.com/office/drawing/2014/main" id="{5E2846AE-C60C-69E9-F869-CEAC2A6E5E7A}"/>
              </a:ext>
            </a:extLst>
          </p:cNvPr>
          <p:cNvSpPr>
            <a:spLocks noGrp="1"/>
          </p:cNvSpPr>
          <p:nvPr>
            <p:ph type="sldNum" sz="quarter" idx="12"/>
          </p:nvPr>
        </p:nvSpPr>
        <p:spPr/>
        <p:txBody>
          <a:bodyPr/>
          <a:lstStyle/>
          <a:p>
            <a:fld id="{DACBD0A7-7B22-8646-9911-79B19588D0FA}" type="slidenum">
              <a:rPr lang="en-RO" smtClean="0"/>
              <a:t>‹#›</a:t>
            </a:fld>
            <a:endParaRPr lang="en-RO"/>
          </a:p>
        </p:txBody>
      </p:sp>
    </p:spTree>
    <p:extLst>
      <p:ext uri="{BB962C8B-B14F-4D97-AF65-F5344CB8AC3E}">
        <p14:creationId xmlns:p14="http://schemas.microsoft.com/office/powerpoint/2010/main" val="3216635920"/>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498141D1-BDC8-913E-5587-4ACAAA3C2174}"/>
              </a:ext>
            </a:extLst>
          </p:cNvPr>
          <p:cNvSpPr>
            <a:spLocks noGrp="1"/>
          </p:cNvSpPr>
          <p:nvPr>
            <p:ph type="title"/>
          </p:nvPr>
        </p:nvSpPr>
        <p:spPr>
          <a:xfrm>
            <a:off x="839788" y="457200"/>
            <a:ext cx="3932237" cy="1600200"/>
          </a:xfrm>
        </p:spPr>
        <p:txBody>
          <a:bodyPr anchor="b"/>
          <a:lstStyle>
            <a:lvl1pPr>
              <a:defRPr sz="3200"/>
            </a:lvl1pPr>
          </a:lstStyle>
          <a:p>
            <a:r>
              <a:rPr lang="en-GB"/>
              <a:t>Click to edit Master title style</a:t>
            </a:r>
            <a:endParaRPr lang="en-RO"/>
          </a:p>
        </p:txBody>
      </p:sp>
      <p:sp>
        <p:nvSpPr>
          <p:cNvPr id="3" name="Content Placeholder 2">
            <a:extLst>
              <a:ext uri="{FF2B5EF4-FFF2-40B4-BE49-F238E27FC236}">
                <a16:creationId xmlns:a16="http://schemas.microsoft.com/office/drawing/2014/main" id="{566C4CDF-B504-28D7-A440-9E8BB414B38A}"/>
              </a:ext>
            </a:extLst>
          </p:cNvPr>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endParaRPr lang="en-RO"/>
          </a:p>
        </p:txBody>
      </p:sp>
      <p:sp>
        <p:nvSpPr>
          <p:cNvPr id="4" name="Text Placeholder 3">
            <a:extLst>
              <a:ext uri="{FF2B5EF4-FFF2-40B4-BE49-F238E27FC236}">
                <a16:creationId xmlns:a16="http://schemas.microsoft.com/office/drawing/2014/main" id="{FF1A606B-1587-1974-27F4-DDBAF48283A8}"/>
              </a:ext>
            </a:extLst>
          </p:cNvPr>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GB"/>
              <a:t>Click to edit Master text styles</a:t>
            </a:r>
          </a:p>
        </p:txBody>
      </p:sp>
      <p:sp>
        <p:nvSpPr>
          <p:cNvPr id="5" name="Date Placeholder 4">
            <a:extLst>
              <a:ext uri="{FF2B5EF4-FFF2-40B4-BE49-F238E27FC236}">
                <a16:creationId xmlns:a16="http://schemas.microsoft.com/office/drawing/2014/main" id="{D35749B2-0384-DBE3-85BB-4981302CFDB0}"/>
              </a:ext>
            </a:extLst>
          </p:cNvPr>
          <p:cNvSpPr>
            <a:spLocks noGrp="1"/>
          </p:cNvSpPr>
          <p:nvPr>
            <p:ph type="dt" sz="half" idx="10"/>
          </p:nvPr>
        </p:nvSpPr>
        <p:spPr/>
        <p:txBody>
          <a:bodyPr/>
          <a:lstStyle/>
          <a:p>
            <a:fld id="{DD358466-2B0D-0D45-8C10-5A7399031C40}" type="datetimeFigureOut">
              <a:rPr lang="en-RO" smtClean="0"/>
              <a:t>06/14/2026</a:t>
            </a:fld>
            <a:endParaRPr lang="en-RO"/>
          </a:p>
        </p:txBody>
      </p:sp>
      <p:sp>
        <p:nvSpPr>
          <p:cNvPr id="6" name="Footer Placeholder 5">
            <a:extLst>
              <a:ext uri="{FF2B5EF4-FFF2-40B4-BE49-F238E27FC236}">
                <a16:creationId xmlns:a16="http://schemas.microsoft.com/office/drawing/2014/main" id="{F646D26A-FF0C-781C-8BE8-9E79AB03563C}"/>
              </a:ext>
            </a:extLst>
          </p:cNvPr>
          <p:cNvSpPr>
            <a:spLocks noGrp="1"/>
          </p:cNvSpPr>
          <p:nvPr>
            <p:ph type="ftr" sz="quarter" idx="11"/>
          </p:nvPr>
        </p:nvSpPr>
        <p:spPr/>
        <p:txBody>
          <a:bodyPr/>
          <a:lstStyle/>
          <a:p>
            <a:endParaRPr lang="en-RO"/>
          </a:p>
        </p:txBody>
      </p:sp>
      <p:sp>
        <p:nvSpPr>
          <p:cNvPr id="7" name="Slide Number Placeholder 6">
            <a:extLst>
              <a:ext uri="{FF2B5EF4-FFF2-40B4-BE49-F238E27FC236}">
                <a16:creationId xmlns:a16="http://schemas.microsoft.com/office/drawing/2014/main" id="{560CBD2A-A88D-DCA8-8A3F-96924525562A}"/>
              </a:ext>
            </a:extLst>
          </p:cNvPr>
          <p:cNvSpPr>
            <a:spLocks noGrp="1"/>
          </p:cNvSpPr>
          <p:nvPr>
            <p:ph type="sldNum" sz="quarter" idx="12"/>
          </p:nvPr>
        </p:nvSpPr>
        <p:spPr/>
        <p:txBody>
          <a:bodyPr/>
          <a:lstStyle/>
          <a:p>
            <a:fld id="{DACBD0A7-7B22-8646-9911-79B19588D0FA}" type="slidenum">
              <a:rPr lang="en-RO" smtClean="0"/>
              <a:t>‹#›</a:t>
            </a:fld>
            <a:endParaRPr lang="en-RO"/>
          </a:p>
        </p:txBody>
      </p:sp>
    </p:spTree>
    <p:extLst>
      <p:ext uri="{BB962C8B-B14F-4D97-AF65-F5344CB8AC3E}">
        <p14:creationId xmlns:p14="http://schemas.microsoft.com/office/powerpoint/2010/main" val="1926132707"/>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10B0B23F-DD5E-276E-C03E-581D7AF862DD}"/>
              </a:ext>
            </a:extLst>
          </p:cNvPr>
          <p:cNvSpPr>
            <a:spLocks noGrp="1"/>
          </p:cNvSpPr>
          <p:nvPr>
            <p:ph type="title"/>
          </p:nvPr>
        </p:nvSpPr>
        <p:spPr>
          <a:xfrm>
            <a:off x="839788" y="457200"/>
            <a:ext cx="3932237" cy="1600200"/>
          </a:xfrm>
        </p:spPr>
        <p:txBody>
          <a:bodyPr anchor="b"/>
          <a:lstStyle>
            <a:lvl1pPr>
              <a:defRPr sz="3200"/>
            </a:lvl1pPr>
          </a:lstStyle>
          <a:p>
            <a:r>
              <a:rPr lang="en-GB"/>
              <a:t>Click to edit Master title style</a:t>
            </a:r>
            <a:endParaRPr lang="en-RO"/>
          </a:p>
        </p:txBody>
      </p:sp>
      <p:sp>
        <p:nvSpPr>
          <p:cNvPr id="3" name="Picture Placeholder 2">
            <a:extLst>
              <a:ext uri="{FF2B5EF4-FFF2-40B4-BE49-F238E27FC236}">
                <a16:creationId xmlns:a16="http://schemas.microsoft.com/office/drawing/2014/main" id="{D8CF1C16-AC77-4BF2-7F90-D4768306197B}"/>
              </a:ext>
            </a:extLst>
          </p:cNvPr>
          <p:cNvSpPr>
            <a:spLocks noGrp="1"/>
          </p:cNvSpPr>
          <p:nvPr>
            <p:ph type="pic" idx="1"/>
          </p:nvPr>
        </p:nvSpPr>
        <p:spPr>
          <a:xfrm>
            <a:off x="5183188" y="987425"/>
            <a:ext cx="617220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RO"/>
          </a:p>
        </p:txBody>
      </p:sp>
      <p:sp>
        <p:nvSpPr>
          <p:cNvPr id="4" name="Text Placeholder 3">
            <a:extLst>
              <a:ext uri="{FF2B5EF4-FFF2-40B4-BE49-F238E27FC236}">
                <a16:creationId xmlns:a16="http://schemas.microsoft.com/office/drawing/2014/main" id="{DDC9F2B0-07B7-CFB3-92FA-C8089B05CDED}"/>
              </a:ext>
            </a:extLst>
          </p:cNvPr>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GB"/>
              <a:t>Click to edit Master text styles</a:t>
            </a:r>
          </a:p>
        </p:txBody>
      </p:sp>
      <p:sp>
        <p:nvSpPr>
          <p:cNvPr id="5" name="Date Placeholder 4">
            <a:extLst>
              <a:ext uri="{FF2B5EF4-FFF2-40B4-BE49-F238E27FC236}">
                <a16:creationId xmlns:a16="http://schemas.microsoft.com/office/drawing/2014/main" id="{9242C1FC-2DB9-DE30-5E6B-76BC5C27D7B8}"/>
              </a:ext>
            </a:extLst>
          </p:cNvPr>
          <p:cNvSpPr>
            <a:spLocks noGrp="1"/>
          </p:cNvSpPr>
          <p:nvPr>
            <p:ph type="dt" sz="half" idx="10"/>
          </p:nvPr>
        </p:nvSpPr>
        <p:spPr/>
        <p:txBody>
          <a:bodyPr/>
          <a:lstStyle/>
          <a:p>
            <a:fld id="{DD358466-2B0D-0D45-8C10-5A7399031C40}" type="datetimeFigureOut">
              <a:rPr lang="en-RO" smtClean="0"/>
              <a:t>06/14/2026</a:t>
            </a:fld>
            <a:endParaRPr lang="en-RO"/>
          </a:p>
        </p:txBody>
      </p:sp>
      <p:sp>
        <p:nvSpPr>
          <p:cNvPr id="6" name="Footer Placeholder 5">
            <a:extLst>
              <a:ext uri="{FF2B5EF4-FFF2-40B4-BE49-F238E27FC236}">
                <a16:creationId xmlns:a16="http://schemas.microsoft.com/office/drawing/2014/main" id="{BEC07F66-ABA8-AE77-1616-CE4A80C42948}"/>
              </a:ext>
            </a:extLst>
          </p:cNvPr>
          <p:cNvSpPr>
            <a:spLocks noGrp="1"/>
          </p:cNvSpPr>
          <p:nvPr>
            <p:ph type="ftr" sz="quarter" idx="11"/>
          </p:nvPr>
        </p:nvSpPr>
        <p:spPr/>
        <p:txBody>
          <a:bodyPr/>
          <a:lstStyle/>
          <a:p>
            <a:endParaRPr lang="en-RO"/>
          </a:p>
        </p:txBody>
      </p:sp>
      <p:sp>
        <p:nvSpPr>
          <p:cNvPr id="7" name="Slide Number Placeholder 6">
            <a:extLst>
              <a:ext uri="{FF2B5EF4-FFF2-40B4-BE49-F238E27FC236}">
                <a16:creationId xmlns:a16="http://schemas.microsoft.com/office/drawing/2014/main" id="{51B28848-AAEB-68E9-6962-4D0CB1C17B59}"/>
              </a:ext>
            </a:extLst>
          </p:cNvPr>
          <p:cNvSpPr>
            <a:spLocks noGrp="1"/>
          </p:cNvSpPr>
          <p:nvPr>
            <p:ph type="sldNum" sz="quarter" idx="12"/>
          </p:nvPr>
        </p:nvSpPr>
        <p:spPr/>
        <p:txBody>
          <a:bodyPr/>
          <a:lstStyle/>
          <a:p>
            <a:fld id="{DACBD0A7-7B22-8646-9911-79B19588D0FA}" type="slidenum">
              <a:rPr lang="en-RO" smtClean="0"/>
              <a:t>‹#›</a:t>
            </a:fld>
            <a:endParaRPr lang="en-RO"/>
          </a:p>
        </p:txBody>
      </p:sp>
    </p:spTree>
    <p:extLst>
      <p:ext uri="{BB962C8B-B14F-4D97-AF65-F5344CB8AC3E}">
        <p14:creationId xmlns:p14="http://schemas.microsoft.com/office/powerpoint/2010/main" val="94490049"/>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E958B7AF-4FAE-5693-F39F-88FFE41282D1}"/>
              </a:ext>
            </a:extLst>
          </p:cNvPr>
          <p:cNvSpPr>
            <a:spLocks noGrp="1"/>
          </p:cNvSpPr>
          <p:nvPr>
            <p:ph type="title"/>
          </p:nvPr>
        </p:nvSpPr>
        <p:spPr/>
        <p:txBody>
          <a:bodyPr/>
          <a:lstStyle/>
          <a:p>
            <a:r>
              <a:rPr lang="en-GB"/>
              <a:t>Click to edit Master title style</a:t>
            </a:r>
            <a:endParaRPr lang="en-RO"/>
          </a:p>
        </p:txBody>
      </p:sp>
      <p:sp>
        <p:nvSpPr>
          <p:cNvPr id="3" name="Vertical Text Placeholder 2">
            <a:extLst>
              <a:ext uri="{FF2B5EF4-FFF2-40B4-BE49-F238E27FC236}">
                <a16:creationId xmlns:a16="http://schemas.microsoft.com/office/drawing/2014/main" id="{766D4E92-7498-925F-8914-3EC3408869EB}"/>
              </a:ext>
            </a:extLst>
          </p:cNvPr>
          <p:cNvSpPr>
            <a:spLocks noGrp="1"/>
          </p:cNvSpPr>
          <p:nvPr>
            <p:ph type="body" orient="vert" idx="1"/>
          </p:nvPr>
        </p:nvSpPr>
        <p:spPr/>
        <p:txBody>
          <a:bodyPr vert="eaVert"/>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endParaRPr lang="en-RO"/>
          </a:p>
        </p:txBody>
      </p:sp>
      <p:sp>
        <p:nvSpPr>
          <p:cNvPr id="4" name="Date Placeholder 3">
            <a:extLst>
              <a:ext uri="{FF2B5EF4-FFF2-40B4-BE49-F238E27FC236}">
                <a16:creationId xmlns:a16="http://schemas.microsoft.com/office/drawing/2014/main" id="{8DE71607-6ED7-BFD6-4810-5BAC6246FB56}"/>
              </a:ext>
            </a:extLst>
          </p:cNvPr>
          <p:cNvSpPr>
            <a:spLocks noGrp="1"/>
          </p:cNvSpPr>
          <p:nvPr>
            <p:ph type="dt" sz="half" idx="10"/>
          </p:nvPr>
        </p:nvSpPr>
        <p:spPr/>
        <p:txBody>
          <a:bodyPr/>
          <a:lstStyle/>
          <a:p>
            <a:fld id="{DD358466-2B0D-0D45-8C10-5A7399031C40}" type="datetimeFigureOut">
              <a:rPr lang="en-RO" smtClean="0"/>
              <a:t>06/14/2026</a:t>
            </a:fld>
            <a:endParaRPr lang="en-RO"/>
          </a:p>
        </p:txBody>
      </p:sp>
      <p:sp>
        <p:nvSpPr>
          <p:cNvPr id="5" name="Footer Placeholder 4">
            <a:extLst>
              <a:ext uri="{FF2B5EF4-FFF2-40B4-BE49-F238E27FC236}">
                <a16:creationId xmlns:a16="http://schemas.microsoft.com/office/drawing/2014/main" id="{38BFA265-874B-D6EA-D261-0B10A69D0514}"/>
              </a:ext>
            </a:extLst>
          </p:cNvPr>
          <p:cNvSpPr>
            <a:spLocks noGrp="1"/>
          </p:cNvSpPr>
          <p:nvPr>
            <p:ph type="ftr" sz="quarter" idx="11"/>
          </p:nvPr>
        </p:nvSpPr>
        <p:spPr/>
        <p:txBody>
          <a:bodyPr/>
          <a:lstStyle/>
          <a:p>
            <a:endParaRPr lang="en-RO"/>
          </a:p>
        </p:txBody>
      </p:sp>
      <p:sp>
        <p:nvSpPr>
          <p:cNvPr id="6" name="Slide Number Placeholder 5">
            <a:extLst>
              <a:ext uri="{FF2B5EF4-FFF2-40B4-BE49-F238E27FC236}">
                <a16:creationId xmlns:a16="http://schemas.microsoft.com/office/drawing/2014/main" id="{FB4FD7CF-9804-6494-8861-D302AE34601F}"/>
              </a:ext>
            </a:extLst>
          </p:cNvPr>
          <p:cNvSpPr>
            <a:spLocks noGrp="1"/>
          </p:cNvSpPr>
          <p:nvPr>
            <p:ph type="sldNum" sz="quarter" idx="12"/>
          </p:nvPr>
        </p:nvSpPr>
        <p:spPr/>
        <p:txBody>
          <a:bodyPr/>
          <a:lstStyle/>
          <a:p>
            <a:fld id="{DACBD0A7-7B22-8646-9911-79B19588D0FA}" type="slidenum">
              <a:rPr lang="en-RO" smtClean="0"/>
              <a:t>‹#›</a:t>
            </a:fld>
            <a:endParaRPr lang="en-RO"/>
          </a:p>
        </p:txBody>
      </p:sp>
    </p:spTree>
    <p:extLst>
      <p:ext uri="{BB962C8B-B14F-4D97-AF65-F5344CB8AC3E}">
        <p14:creationId xmlns:p14="http://schemas.microsoft.com/office/powerpoint/2010/main" val="3080514961"/>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a:extLst>
              <a:ext uri="{FF2B5EF4-FFF2-40B4-BE49-F238E27FC236}">
                <a16:creationId xmlns:a16="http://schemas.microsoft.com/office/drawing/2014/main" id="{2F2C8506-A8B9-BC41-285E-6890903A2DDD}"/>
              </a:ext>
            </a:extLst>
          </p:cNvPr>
          <p:cNvSpPr>
            <a:spLocks noGrp="1"/>
          </p:cNvSpPr>
          <p:nvPr>
            <p:ph type="title" orient="vert"/>
          </p:nvPr>
        </p:nvSpPr>
        <p:spPr>
          <a:xfrm>
            <a:off x="8724900" y="365125"/>
            <a:ext cx="2628900" cy="5811838"/>
          </a:xfrm>
        </p:spPr>
        <p:txBody>
          <a:bodyPr vert="eaVert"/>
          <a:lstStyle/>
          <a:p>
            <a:r>
              <a:rPr lang="en-GB"/>
              <a:t>Click to edit Master title style</a:t>
            </a:r>
            <a:endParaRPr lang="en-RO"/>
          </a:p>
        </p:txBody>
      </p:sp>
      <p:sp>
        <p:nvSpPr>
          <p:cNvPr id="3" name="Vertical Text Placeholder 2">
            <a:extLst>
              <a:ext uri="{FF2B5EF4-FFF2-40B4-BE49-F238E27FC236}">
                <a16:creationId xmlns:a16="http://schemas.microsoft.com/office/drawing/2014/main" id="{6CBC5D92-7274-E896-B121-6047661F3FA7}"/>
              </a:ext>
            </a:extLst>
          </p:cNvPr>
          <p:cNvSpPr>
            <a:spLocks noGrp="1"/>
          </p:cNvSpPr>
          <p:nvPr>
            <p:ph type="body" orient="vert" idx="1"/>
          </p:nvPr>
        </p:nvSpPr>
        <p:spPr>
          <a:xfrm>
            <a:off x="838200" y="365125"/>
            <a:ext cx="7734300" cy="5811838"/>
          </a:xfrm>
        </p:spPr>
        <p:txBody>
          <a:bodyPr vert="eaVert"/>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endParaRPr lang="en-RO"/>
          </a:p>
        </p:txBody>
      </p:sp>
      <p:sp>
        <p:nvSpPr>
          <p:cNvPr id="4" name="Date Placeholder 3">
            <a:extLst>
              <a:ext uri="{FF2B5EF4-FFF2-40B4-BE49-F238E27FC236}">
                <a16:creationId xmlns:a16="http://schemas.microsoft.com/office/drawing/2014/main" id="{94443B48-D988-BCB6-4263-6BACDBADFCF9}"/>
              </a:ext>
            </a:extLst>
          </p:cNvPr>
          <p:cNvSpPr>
            <a:spLocks noGrp="1"/>
          </p:cNvSpPr>
          <p:nvPr>
            <p:ph type="dt" sz="half" idx="10"/>
          </p:nvPr>
        </p:nvSpPr>
        <p:spPr/>
        <p:txBody>
          <a:bodyPr/>
          <a:lstStyle/>
          <a:p>
            <a:fld id="{DD358466-2B0D-0D45-8C10-5A7399031C40}" type="datetimeFigureOut">
              <a:rPr lang="en-RO" smtClean="0"/>
              <a:t>06/14/2026</a:t>
            </a:fld>
            <a:endParaRPr lang="en-RO"/>
          </a:p>
        </p:txBody>
      </p:sp>
      <p:sp>
        <p:nvSpPr>
          <p:cNvPr id="5" name="Footer Placeholder 4">
            <a:extLst>
              <a:ext uri="{FF2B5EF4-FFF2-40B4-BE49-F238E27FC236}">
                <a16:creationId xmlns:a16="http://schemas.microsoft.com/office/drawing/2014/main" id="{C0177184-2EF9-BC26-2709-EEF40A300CD6}"/>
              </a:ext>
            </a:extLst>
          </p:cNvPr>
          <p:cNvSpPr>
            <a:spLocks noGrp="1"/>
          </p:cNvSpPr>
          <p:nvPr>
            <p:ph type="ftr" sz="quarter" idx="11"/>
          </p:nvPr>
        </p:nvSpPr>
        <p:spPr/>
        <p:txBody>
          <a:bodyPr/>
          <a:lstStyle/>
          <a:p>
            <a:endParaRPr lang="en-RO"/>
          </a:p>
        </p:txBody>
      </p:sp>
      <p:sp>
        <p:nvSpPr>
          <p:cNvPr id="6" name="Slide Number Placeholder 5">
            <a:extLst>
              <a:ext uri="{FF2B5EF4-FFF2-40B4-BE49-F238E27FC236}">
                <a16:creationId xmlns:a16="http://schemas.microsoft.com/office/drawing/2014/main" id="{87E5A6C2-658D-C2EC-9918-CFE62D05E630}"/>
              </a:ext>
            </a:extLst>
          </p:cNvPr>
          <p:cNvSpPr>
            <a:spLocks noGrp="1"/>
          </p:cNvSpPr>
          <p:nvPr>
            <p:ph type="sldNum" sz="quarter" idx="12"/>
          </p:nvPr>
        </p:nvSpPr>
        <p:spPr/>
        <p:txBody>
          <a:bodyPr/>
          <a:lstStyle/>
          <a:p>
            <a:fld id="{DACBD0A7-7B22-8646-9911-79B19588D0FA}" type="slidenum">
              <a:rPr lang="en-RO" smtClean="0"/>
              <a:t>‹#›</a:t>
            </a:fld>
            <a:endParaRPr lang="en-RO"/>
          </a:p>
        </p:txBody>
      </p:sp>
    </p:spTree>
    <p:extLst>
      <p:ext uri="{BB962C8B-B14F-4D97-AF65-F5344CB8AC3E}">
        <p14:creationId xmlns:p14="http://schemas.microsoft.com/office/powerpoint/2010/main" val="483070610"/>
      </p:ext>
    </p:extLst>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showMasterSp="0" preserve="1" userDrawn="1">
  <p:cSld name="1_Title Slide">
    <p:spTree>
      <p:nvGrpSpPr>
        <p:cNvPr id="1" name=""/>
        <p:cNvGrpSpPr/>
        <p:nvPr/>
      </p:nvGrpSpPr>
      <p:grpSpPr>
        <a:xfrm>
          <a:off x="0" y="0"/>
          <a:ext cx="0" cy="0"/>
          <a:chOff x="0" y="0"/>
          <a:chExt cx="0" cy="0"/>
        </a:xfrm>
      </p:grpSpPr>
      <p:sp>
        <p:nvSpPr>
          <p:cNvPr id="13" name="Parallélogramme 14"/>
          <p:cNvSpPr/>
          <p:nvPr userDrawn="1"/>
        </p:nvSpPr>
        <p:spPr>
          <a:xfrm>
            <a:off x="7972121" y="0"/>
            <a:ext cx="2857500" cy="6858000"/>
          </a:xfrm>
          <a:prstGeom prst="parallelogram">
            <a:avLst>
              <a:gd name="adj" fmla="val 0"/>
            </a:avLst>
          </a:prstGeom>
          <a:solidFill>
            <a:schemeClr val="bg1">
              <a:lumMod val="95000"/>
              <a:alpha val="3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noAutofit/>
          </a:bodyPr>
          <a:lstStyle/>
          <a:p>
            <a:pPr algn="ctr"/>
            <a:endParaRPr lang="en-US" noProof="0" dirty="0"/>
          </a:p>
        </p:txBody>
      </p:sp>
      <p:sp>
        <p:nvSpPr>
          <p:cNvPr id="12" name="Rectangle 11"/>
          <p:cNvSpPr/>
          <p:nvPr userDrawn="1"/>
        </p:nvSpPr>
        <p:spPr>
          <a:xfrm>
            <a:off x="6394450" y="0"/>
            <a:ext cx="153926" cy="6858000"/>
          </a:xfrm>
          <a:prstGeom prst="rect">
            <a:avLst/>
          </a:prstGeom>
          <a:solidFill>
            <a:schemeClr val="bg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noProof="0" dirty="0"/>
          </a:p>
        </p:txBody>
      </p:sp>
      <p:sp>
        <p:nvSpPr>
          <p:cNvPr id="4" name="Date Placeholder 3"/>
          <p:cNvSpPr>
            <a:spLocks noGrp="1"/>
          </p:cNvSpPr>
          <p:nvPr>
            <p:ph type="dt" sz="half" idx="10"/>
          </p:nvPr>
        </p:nvSpPr>
        <p:spPr/>
        <p:txBody>
          <a:bodyPr/>
          <a:lstStyle/>
          <a:p>
            <a:fld id="{666C8650-8C82-4FB0-9266-0148B376A8CE}" type="datetime1">
              <a:rPr lang="en-US" noProof="0" smtClean="0"/>
              <a:t>6/14/2026</a:t>
            </a:fld>
            <a:endParaRPr lang="en-US" noProof="0" dirty="0"/>
          </a:p>
        </p:txBody>
      </p:sp>
      <p:sp>
        <p:nvSpPr>
          <p:cNvPr id="5" name="Footer Placeholder 4"/>
          <p:cNvSpPr>
            <a:spLocks noGrp="1"/>
          </p:cNvSpPr>
          <p:nvPr>
            <p:ph type="ftr" sz="quarter" idx="11"/>
          </p:nvPr>
        </p:nvSpPr>
        <p:spPr/>
        <p:txBody>
          <a:bodyPr/>
          <a:lstStyle/>
          <a:p>
            <a:r>
              <a:rPr lang="en-US" noProof="0" dirty="0"/>
              <a:t>Footer</a:t>
            </a:r>
          </a:p>
        </p:txBody>
      </p:sp>
      <p:sp>
        <p:nvSpPr>
          <p:cNvPr id="6" name="Slide Number Placeholder 5"/>
          <p:cNvSpPr>
            <a:spLocks noGrp="1"/>
          </p:cNvSpPr>
          <p:nvPr>
            <p:ph type="sldNum" sz="quarter" idx="12"/>
          </p:nvPr>
        </p:nvSpPr>
        <p:spPr/>
        <p:txBody>
          <a:bodyPr/>
          <a:lstStyle/>
          <a:p>
            <a:fld id="{3A98EE3D-8CD1-4C3F-BD1C-C98C9596463C}" type="slidenum">
              <a:rPr lang="en-US" noProof="0" smtClean="0"/>
              <a:t>‹#›</a:t>
            </a:fld>
            <a:endParaRPr lang="en-US" noProof="0" dirty="0"/>
          </a:p>
        </p:txBody>
      </p:sp>
      <p:sp>
        <p:nvSpPr>
          <p:cNvPr id="10" name="Picture Placeholder 9"/>
          <p:cNvSpPr>
            <a:spLocks noGrp="1"/>
          </p:cNvSpPr>
          <p:nvPr>
            <p:ph type="pic" sz="quarter" idx="13"/>
          </p:nvPr>
        </p:nvSpPr>
        <p:spPr>
          <a:xfrm>
            <a:off x="0" y="0"/>
            <a:ext cx="6311900" cy="6858000"/>
          </a:xfrm>
        </p:spPr>
        <p:txBody>
          <a:bodyPr/>
          <a:lstStyle/>
          <a:p>
            <a:r>
              <a:rPr lang="en-US" noProof="0"/>
              <a:t>Click icon to add picture</a:t>
            </a:r>
            <a:endParaRPr lang="en-US" noProof="0" dirty="0"/>
          </a:p>
        </p:txBody>
      </p:sp>
      <p:sp>
        <p:nvSpPr>
          <p:cNvPr id="2" name="Title 1"/>
          <p:cNvSpPr>
            <a:spLocks noGrp="1"/>
          </p:cNvSpPr>
          <p:nvPr>
            <p:ph type="ctrTitle"/>
          </p:nvPr>
        </p:nvSpPr>
        <p:spPr>
          <a:xfrm>
            <a:off x="6629400" y="758952"/>
            <a:ext cx="4526280" cy="3227514"/>
          </a:xfrm>
        </p:spPr>
        <p:txBody>
          <a:bodyPr anchor="b">
            <a:normAutofit/>
          </a:bodyPr>
          <a:lstStyle>
            <a:lvl1pPr algn="l">
              <a:lnSpc>
                <a:spcPct val="90000"/>
              </a:lnSpc>
              <a:defRPr sz="6000" b="1" spc="-50" baseline="0">
                <a:solidFill>
                  <a:schemeClr val="accent1"/>
                </a:solidFill>
                <a:latin typeface="+mn-lt"/>
              </a:defRPr>
            </a:lvl1pPr>
          </a:lstStyle>
          <a:p>
            <a:r>
              <a:rPr lang="en-US" noProof="0"/>
              <a:t>Click to edit Master title style</a:t>
            </a:r>
          </a:p>
        </p:txBody>
      </p:sp>
      <p:sp>
        <p:nvSpPr>
          <p:cNvPr id="3" name="Subtitle 2"/>
          <p:cNvSpPr>
            <a:spLocks noGrp="1"/>
          </p:cNvSpPr>
          <p:nvPr>
            <p:ph type="subTitle" idx="1"/>
          </p:nvPr>
        </p:nvSpPr>
        <p:spPr>
          <a:xfrm>
            <a:off x="6632171" y="4508500"/>
            <a:ext cx="4526280" cy="1279652"/>
          </a:xfrm>
        </p:spPr>
        <p:txBody>
          <a:bodyPr lIns="91440" rIns="91440">
            <a:normAutofit/>
          </a:bodyPr>
          <a:lstStyle>
            <a:lvl1pPr marL="0" indent="0" algn="l">
              <a:buNone/>
              <a:defRPr sz="2400" cap="all" spc="200" baseline="0">
                <a:solidFill>
                  <a:schemeClr val="tx1">
                    <a:lumMod val="75000"/>
                    <a:lumOff val="25000"/>
                  </a:schemeClr>
                </a:solidFill>
                <a:latin typeface="+mn-lt"/>
              </a:defRPr>
            </a:lvl1pPr>
            <a:lvl2pPr marL="457200" indent="0" algn="ctr">
              <a:buNone/>
              <a:defRPr sz="2400"/>
            </a:lvl2pPr>
            <a:lvl3pPr marL="914400" indent="0" algn="ctr">
              <a:buNone/>
              <a:defRPr sz="2400"/>
            </a:lvl3pPr>
            <a:lvl4pPr marL="1371600" indent="0" algn="ctr">
              <a:buNone/>
              <a:defRPr sz="2000"/>
            </a:lvl4pPr>
            <a:lvl5pPr marL="1828800" indent="0" algn="ctr">
              <a:buNone/>
              <a:defRPr sz="2000"/>
            </a:lvl5pPr>
            <a:lvl6pPr marL="2286000" indent="0" algn="ctr">
              <a:buNone/>
              <a:defRPr sz="2000"/>
            </a:lvl6pPr>
            <a:lvl7pPr marL="2743200" indent="0" algn="ctr">
              <a:buNone/>
              <a:defRPr sz="2000"/>
            </a:lvl7pPr>
            <a:lvl8pPr marL="3200400" indent="0" algn="ctr">
              <a:buNone/>
              <a:defRPr sz="2000"/>
            </a:lvl8pPr>
            <a:lvl9pPr marL="3657600" indent="0" algn="ctr">
              <a:buNone/>
              <a:defRPr sz="2000"/>
            </a:lvl9pPr>
          </a:lstStyle>
          <a:p>
            <a:r>
              <a:rPr lang="en-US" noProof="0"/>
              <a:t>Click to edit Master subtitle style</a:t>
            </a:r>
          </a:p>
        </p:txBody>
      </p:sp>
      <p:sp>
        <p:nvSpPr>
          <p:cNvPr id="11" name="Rectangle 10"/>
          <p:cNvSpPr/>
          <p:nvPr userDrawn="1"/>
        </p:nvSpPr>
        <p:spPr>
          <a:xfrm>
            <a:off x="6311900" y="0"/>
            <a:ext cx="153926" cy="6858000"/>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noProof="0" dirty="0"/>
          </a:p>
        </p:txBody>
      </p:sp>
    </p:spTree>
    <p:extLst>
      <p:ext uri="{BB962C8B-B14F-4D97-AF65-F5344CB8AC3E}">
        <p14:creationId xmlns:p14="http://schemas.microsoft.com/office/powerpoint/2010/main" val="798957542"/>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theme" Target="../theme/theme1.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slideLayout" Target="../slideLayouts/slideLayout12.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Title Placeholder 1">
            <a:extLst>
              <a:ext uri="{FF2B5EF4-FFF2-40B4-BE49-F238E27FC236}">
                <a16:creationId xmlns:a16="http://schemas.microsoft.com/office/drawing/2014/main" id="{CBE8375F-3516-F3F9-E6C8-11AD1296FF7E}"/>
              </a:ext>
            </a:extLst>
          </p:cNvPr>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en-GB"/>
              <a:t>Click to edit Master title style</a:t>
            </a:r>
            <a:endParaRPr lang="en-RO"/>
          </a:p>
        </p:txBody>
      </p:sp>
      <p:sp>
        <p:nvSpPr>
          <p:cNvPr id="3" name="Text Placeholder 2">
            <a:extLst>
              <a:ext uri="{FF2B5EF4-FFF2-40B4-BE49-F238E27FC236}">
                <a16:creationId xmlns:a16="http://schemas.microsoft.com/office/drawing/2014/main" id="{9D32E3BD-E62C-190E-E0ED-A0CD5E43F4EB}"/>
              </a:ext>
            </a:extLst>
          </p:cNvPr>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endParaRPr lang="en-RO"/>
          </a:p>
        </p:txBody>
      </p:sp>
      <p:sp>
        <p:nvSpPr>
          <p:cNvPr id="4" name="Date Placeholder 3">
            <a:extLst>
              <a:ext uri="{FF2B5EF4-FFF2-40B4-BE49-F238E27FC236}">
                <a16:creationId xmlns:a16="http://schemas.microsoft.com/office/drawing/2014/main" id="{C08460BF-27D8-8DD0-37FB-11E973F884CA}"/>
              </a:ext>
            </a:extLst>
          </p:cNvPr>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82000"/>
                  </a:schemeClr>
                </a:solidFill>
              </a:defRPr>
            </a:lvl1pPr>
          </a:lstStyle>
          <a:p>
            <a:fld id="{DD358466-2B0D-0D45-8C10-5A7399031C40}" type="datetimeFigureOut">
              <a:rPr lang="en-RO" smtClean="0"/>
              <a:t>06/14/2026</a:t>
            </a:fld>
            <a:endParaRPr lang="en-RO"/>
          </a:p>
        </p:txBody>
      </p:sp>
      <p:sp>
        <p:nvSpPr>
          <p:cNvPr id="5" name="Footer Placeholder 4">
            <a:extLst>
              <a:ext uri="{FF2B5EF4-FFF2-40B4-BE49-F238E27FC236}">
                <a16:creationId xmlns:a16="http://schemas.microsoft.com/office/drawing/2014/main" id="{006C21BF-619F-DE4E-2D37-873BCA3CCE63}"/>
              </a:ext>
            </a:extLst>
          </p:cNvPr>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82000"/>
                  </a:schemeClr>
                </a:solidFill>
              </a:defRPr>
            </a:lvl1pPr>
          </a:lstStyle>
          <a:p>
            <a:endParaRPr lang="en-RO"/>
          </a:p>
        </p:txBody>
      </p:sp>
      <p:sp>
        <p:nvSpPr>
          <p:cNvPr id="6" name="Slide Number Placeholder 5">
            <a:extLst>
              <a:ext uri="{FF2B5EF4-FFF2-40B4-BE49-F238E27FC236}">
                <a16:creationId xmlns:a16="http://schemas.microsoft.com/office/drawing/2014/main" id="{06365E79-F234-916B-C841-D3853525D7B7}"/>
              </a:ext>
            </a:extLst>
          </p:cNvPr>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82000"/>
                  </a:schemeClr>
                </a:solidFill>
              </a:defRPr>
            </a:lvl1pPr>
          </a:lstStyle>
          <a:p>
            <a:fld id="{DACBD0A7-7B22-8646-9911-79B19588D0FA}" type="slidenum">
              <a:rPr lang="en-RO" smtClean="0"/>
              <a:t>‹#›</a:t>
            </a:fld>
            <a:endParaRPr lang="en-RO"/>
          </a:p>
        </p:txBody>
      </p:sp>
    </p:spTree>
    <p:extLst>
      <p:ext uri="{BB962C8B-B14F-4D97-AF65-F5344CB8AC3E}">
        <p14:creationId xmlns:p14="http://schemas.microsoft.com/office/powerpoint/2010/main" val="1905235795"/>
      </p:ext>
    </p:extLst>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 id="2147483660" r:id="rId12"/>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RO"/>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9.xml.rels><?xml version="1.0" encoding="UTF-8" standalone="yes"?>
<Relationships xmlns="http://schemas.openxmlformats.org/package/2006/relationships"><Relationship Id="rId2" Type="http://schemas.openxmlformats.org/officeDocument/2006/relationships/notesSlide" Target="../notesSlides/notesSlide1.xml"/><Relationship Id="rId1" Type="http://schemas.openxmlformats.org/officeDocument/2006/relationships/slideLayout" Target="../slideLayouts/slideLayout12.xml"/></Relationships>
</file>

<file path=ppt/slides/_rels/slide10.xml.rels><?xml version="1.0" encoding="UTF-8" standalone="yes"?>
<Relationships xmlns="http://schemas.openxmlformats.org/package/2006/relationships"><Relationship Id="rId3" Type="http://schemas.openxmlformats.org/officeDocument/2006/relationships/diagramData" Target="../diagrams/data1.xml"/><Relationship Id="rId7" Type="http://schemas.microsoft.com/office/2007/relationships/diagramDrawing" Target="../diagrams/drawing1.xml"/><Relationship Id="rId2" Type="http://schemas.openxmlformats.org/officeDocument/2006/relationships/notesSlide" Target="../notesSlides/notesSlide2.xml"/><Relationship Id="rId1" Type="http://schemas.openxmlformats.org/officeDocument/2006/relationships/slideLayout" Target="../slideLayouts/slideLayout2.xml"/><Relationship Id="rId6" Type="http://schemas.openxmlformats.org/officeDocument/2006/relationships/diagramColors" Target="../diagrams/colors1.xml"/><Relationship Id="rId5" Type="http://schemas.openxmlformats.org/officeDocument/2006/relationships/diagramQuickStyle" Target="../diagrams/quickStyle1.xml"/><Relationship Id="rId4" Type="http://schemas.openxmlformats.org/officeDocument/2006/relationships/diagramLayout" Target="../diagrams/layout1.xml"/></Relationships>
</file>

<file path=ppt/slides/_rels/slide11.xml.rels><?xml version="1.0" encoding="UTF-8" standalone="yes"?>
<Relationships xmlns="http://schemas.openxmlformats.org/package/2006/relationships"><Relationship Id="rId3" Type="http://schemas.openxmlformats.org/officeDocument/2006/relationships/diagramData" Target="../diagrams/data2.xml"/><Relationship Id="rId7" Type="http://schemas.microsoft.com/office/2007/relationships/diagramDrawing" Target="../diagrams/drawing2.xml"/><Relationship Id="rId2" Type="http://schemas.openxmlformats.org/officeDocument/2006/relationships/notesSlide" Target="../notesSlides/notesSlide3.xml"/><Relationship Id="rId1" Type="http://schemas.openxmlformats.org/officeDocument/2006/relationships/slideLayout" Target="../slideLayouts/slideLayout5.xml"/><Relationship Id="rId6" Type="http://schemas.openxmlformats.org/officeDocument/2006/relationships/diagramColors" Target="../diagrams/colors2.xml"/><Relationship Id="rId5" Type="http://schemas.openxmlformats.org/officeDocument/2006/relationships/diagramQuickStyle" Target="../diagrams/quickStyle2.xml"/><Relationship Id="rId4" Type="http://schemas.openxmlformats.org/officeDocument/2006/relationships/diagramLayout" Target="../diagrams/layout2.xml"/></Relationships>
</file>

<file path=ppt/slides/_rels/slide12.xml.rels><?xml version="1.0" encoding="UTF-8" standalone="yes"?>
<Relationships xmlns="http://schemas.openxmlformats.org/package/2006/relationships"><Relationship Id="rId8" Type="http://schemas.openxmlformats.org/officeDocument/2006/relationships/diagramData" Target="../diagrams/data4.xml"/><Relationship Id="rId3" Type="http://schemas.openxmlformats.org/officeDocument/2006/relationships/diagramData" Target="../diagrams/data3.xml"/><Relationship Id="rId7" Type="http://schemas.microsoft.com/office/2007/relationships/diagramDrawing" Target="../diagrams/drawing3.xml"/><Relationship Id="rId12" Type="http://schemas.microsoft.com/office/2007/relationships/diagramDrawing" Target="../diagrams/drawing4.xml"/><Relationship Id="rId2" Type="http://schemas.openxmlformats.org/officeDocument/2006/relationships/notesSlide" Target="../notesSlides/notesSlide4.xml"/><Relationship Id="rId1" Type="http://schemas.openxmlformats.org/officeDocument/2006/relationships/slideLayout" Target="../slideLayouts/slideLayout2.xml"/><Relationship Id="rId6" Type="http://schemas.openxmlformats.org/officeDocument/2006/relationships/diagramColors" Target="../diagrams/colors3.xml"/><Relationship Id="rId11" Type="http://schemas.openxmlformats.org/officeDocument/2006/relationships/diagramColors" Target="../diagrams/colors4.xml"/><Relationship Id="rId5" Type="http://schemas.openxmlformats.org/officeDocument/2006/relationships/diagramQuickStyle" Target="../diagrams/quickStyle3.xml"/><Relationship Id="rId10" Type="http://schemas.openxmlformats.org/officeDocument/2006/relationships/diagramQuickStyle" Target="../diagrams/quickStyle4.xml"/><Relationship Id="rId4" Type="http://schemas.openxmlformats.org/officeDocument/2006/relationships/diagramLayout" Target="../diagrams/layout3.xml"/><Relationship Id="rId9" Type="http://schemas.openxmlformats.org/officeDocument/2006/relationships/diagramLayout" Target="../diagrams/layout4.xml"/></Relationships>
</file>

<file path=ppt/slides/_rels/slide13.xml.rels><?xml version="1.0" encoding="UTF-8" standalone="yes"?>
<Relationships xmlns="http://schemas.openxmlformats.org/package/2006/relationships"><Relationship Id="rId3" Type="http://schemas.openxmlformats.org/officeDocument/2006/relationships/diagramData" Target="../diagrams/data5.xml"/><Relationship Id="rId7" Type="http://schemas.microsoft.com/office/2007/relationships/diagramDrawing" Target="../diagrams/drawing5.xml"/><Relationship Id="rId2" Type="http://schemas.openxmlformats.org/officeDocument/2006/relationships/notesSlide" Target="../notesSlides/notesSlide5.xml"/><Relationship Id="rId1" Type="http://schemas.openxmlformats.org/officeDocument/2006/relationships/slideLayout" Target="../slideLayouts/slideLayout2.xml"/><Relationship Id="rId6" Type="http://schemas.openxmlformats.org/officeDocument/2006/relationships/diagramColors" Target="../diagrams/colors5.xml"/><Relationship Id="rId5" Type="http://schemas.openxmlformats.org/officeDocument/2006/relationships/diagramQuickStyle" Target="../diagrams/quickStyle5.xml"/><Relationship Id="rId4" Type="http://schemas.openxmlformats.org/officeDocument/2006/relationships/diagramLayout" Target="../diagrams/layout5.xml"/></Relationships>
</file>

<file path=ppt/slides/_rels/slide14.xml.rels><?xml version="1.0" encoding="UTF-8" standalone="yes"?>
<Relationships xmlns="http://schemas.openxmlformats.org/package/2006/relationships"><Relationship Id="rId3" Type="http://schemas.openxmlformats.org/officeDocument/2006/relationships/diagramData" Target="../diagrams/data6.xml"/><Relationship Id="rId7" Type="http://schemas.microsoft.com/office/2007/relationships/diagramDrawing" Target="../diagrams/drawing6.xml"/><Relationship Id="rId2" Type="http://schemas.openxmlformats.org/officeDocument/2006/relationships/notesSlide" Target="../notesSlides/notesSlide6.xml"/><Relationship Id="rId1" Type="http://schemas.openxmlformats.org/officeDocument/2006/relationships/slideLayout" Target="../slideLayouts/slideLayout2.xml"/><Relationship Id="rId6" Type="http://schemas.openxmlformats.org/officeDocument/2006/relationships/diagramColors" Target="../diagrams/colors6.xml"/><Relationship Id="rId5" Type="http://schemas.openxmlformats.org/officeDocument/2006/relationships/diagramQuickStyle" Target="../diagrams/quickStyle6.xml"/><Relationship Id="rId4" Type="http://schemas.openxmlformats.org/officeDocument/2006/relationships/diagramLayout" Target="../diagrams/layout6.xml"/></Relationships>
</file>

<file path=ppt/slides/_rels/slide15.xml.rels><?xml version="1.0" encoding="UTF-8" standalone="yes"?>
<Relationships xmlns="http://schemas.openxmlformats.org/package/2006/relationships"><Relationship Id="rId3" Type="http://schemas.openxmlformats.org/officeDocument/2006/relationships/diagramData" Target="../diagrams/data7.xml"/><Relationship Id="rId7" Type="http://schemas.microsoft.com/office/2007/relationships/diagramDrawing" Target="../diagrams/drawing7.xml"/><Relationship Id="rId2" Type="http://schemas.openxmlformats.org/officeDocument/2006/relationships/notesSlide" Target="../notesSlides/notesSlide7.xml"/><Relationship Id="rId1" Type="http://schemas.openxmlformats.org/officeDocument/2006/relationships/slideLayout" Target="../slideLayouts/slideLayout2.xml"/><Relationship Id="rId6" Type="http://schemas.openxmlformats.org/officeDocument/2006/relationships/diagramColors" Target="../diagrams/colors7.xml"/><Relationship Id="rId5" Type="http://schemas.openxmlformats.org/officeDocument/2006/relationships/diagramQuickStyle" Target="../diagrams/quickStyle7.xml"/><Relationship Id="rId4" Type="http://schemas.openxmlformats.org/officeDocument/2006/relationships/diagramLayout" Target="../diagrams/layout7.xml"/></Relationships>
</file>

<file path=ppt/slides/_rels/slide16.xml.rels><?xml version="1.0" encoding="UTF-8" standalone="yes"?>
<Relationships xmlns="http://schemas.openxmlformats.org/package/2006/relationships"><Relationship Id="rId2" Type="http://schemas.openxmlformats.org/officeDocument/2006/relationships/notesSlide" Target="../notesSlides/notesSlide8.xml"/><Relationship Id="rId1" Type="http://schemas.openxmlformats.org/officeDocument/2006/relationships/slideLayout" Target="../slideLayouts/slideLayout2.xml"/></Relationships>
</file>

<file path=ppt/slides/_rels/slide17.xml.rels><?xml version="1.0" encoding="UTF-8" standalone="yes"?>
<Relationships xmlns="http://schemas.openxmlformats.org/package/2006/relationships"><Relationship Id="rId2" Type="http://schemas.openxmlformats.org/officeDocument/2006/relationships/notesSlide" Target="../notesSlides/notesSlide9.xml"/><Relationship Id="rId1" Type="http://schemas.openxmlformats.org/officeDocument/2006/relationships/slideLayout" Target="../slideLayouts/slideLayout2.xml"/></Relationships>
</file>

<file path=ppt/slides/_rels/slide18.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1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0.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6.xml.rels><?xml version="1.0" encoding="UTF-8" standalone="yes"?>
<Relationships xmlns="http://schemas.openxmlformats.org/package/2006/relationships"><Relationship Id="rId3" Type="http://schemas.openxmlformats.org/officeDocument/2006/relationships/hyperlink" Target="https://www.microsoft.com/en-us/industry/health/microsoft-teams-healthcare" TargetMode="External"/><Relationship Id="rId2" Type="http://schemas.openxmlformats.org/officeDocument/2006/relationships/hyperlink" Target="https://www.microsoft.com/en-gb/microsoft-teams" TargetMode="External"/><Relationship Id="rId1" Type="http://schemas.openxmlformats.org/officeDocument/2006/relationships/slideLayout" Target="../slideLayouts/slideLayout2.xml"/><Relationship Id="rId4" Type="http://schemas.openxmlformats.org/officeDocument/2006/relationships/hyperlink" Target="https://www.england.nhs.uk/" TargetMode="External"/></Relationships>
</file>

<file path=ppt/slides/_rels/slide2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8.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29.xml.rels><?xml version="1.0" encoding="UTF-8" standalone="yes"?>
<Relationships xmlns="http://schemas.openxmlformats.org/package/2006/relationships"><Relationship Id="rId2" Type="http://schemas.openxmlformats.org/officeDocument/2006/relationships/image" Target="../media/image1.jpeg"/><Relationship Id="rId1" Type="http://schemas.openxmlformats.org/officeDocument/2006/relationships/slideLayout" Target="../slideLayouts/slideLayout2.xml"/></Relationships>
</file>

<file path=ppt/slides/_rels/slide30.xml.rels><?xml version="1.0" encoding="UTF-8" standalone="yes"?>
<Relationships xmlns="http://schemas.openxmlformats.org/package/2006/relationships"><Relationship Id="rId3" Type="http://schemas.openxmlformats.org/officeDocument/2006/relationships/diagramLayout" Target="../diagrams/layout8.xml"/><Relationship Id="rId2" Type="http://schemas.openxmlformats.org/officeDocument/2006/relationships/diagramData" Target="../diagrams/data8.xml"/><Relationship Id="rId1" Type="http://schemas.openxmlformats.org/officeDocument/2006/relationships/slideLayout" Target="../slideLayouts/slideLayout2.xml"/><Relationship Id="rId6" Type="http://schemas.microsoft.com/office/2007/relationships/diagramDrawing" Target="../diagrams/drawing8.xml"/><Relationship Id="rId5" Type="http://schemas.openxmlformats.org/officeDocument/2006/relationships/diagramColors" Target="../diagrams/colors8.xml"/><Relationship Id="rId4" Type="http://schemas.openxmlformats.org/officeDocument/2006/relationships/diagramQuickStyle" Target="../diagrams/quickStyle8.xml"/></Relationships>
</file>

<file path=ppt/slides/_rels/slide31.xml.rels><?xml version="1.0" encoding="UTF-8" standalone="yes"?>
<Relationships xmlns="http://schemas.openxmlformats.org/package/2006/relationships"><Relationship Id="rId3" Type="http://schemas.openxmlformats.org/officeDocument/2006/relationships/diagramLayout" Target="../diagrams/layout9.xml"/><Relationship Id="rId2" Type="http://schemas.openxmlformats.org/officeDocument/2006/relationships/diagramData" Target="../diagrams/data9.xml"/><Relationship Id="rId1" Type="http://schemas.openxmlformats.org/officeDocument/2006/relationships/slideLayout" Target="../slideLayouts/slideLayout2.xml"/><Relationship Id="rId6" Type="http://schemas.microsoft.com/office/2007/relationships/diagramDrawing" Target="../diagrams/drawing9.xml"/><Relationship Id="rId5" Type="http://schemas.openxmlformats.org/officeDocument/2006/relationships/diagramColors" Target="../diagrams/colors9.xml"/><Relationship Id="rId4" Type="http://schemas.openxmlformats.org/officeDocument/2006/relationships/diagramQuickStyle" Target="../diagrams/quickStyle9.xml"/></Relationships>
</file>

<file path=ppt/slides/_rels/slide32.xml.rels><?xml version="1.0" encoding="UTF-8" standalone="yes"?>
<Relationships xmlns="http://schemas.openxmlformats.org/package/2006/relationships"><Relationship Id="rId3" Type="http://schemas.openxmlformats.org/officeDocument/2006/relationships/diagramData" Target="../diagrams/data10.xml"/><Relationship Id="rId7" Type="http://schemas.microsoft.com/office/2007/relationships/diagramDrawing" Target="../diagrams/drawing10.xml"/><Relationship Id="rId2" Type="http://schemas.openxmlformats.org/officeDocument/2006/relationships/image" Target="../media/image2.jpeg"/><Relationship Id="rId1" Type="http://schemas.openxmlformats.org/officeDocument/2006/relationships/slideLayout" Target="../slideLayouts/slideLayout2.xml"/><Relationship Id="rId6" Type="http://schemas.openxmlformats.org/officeDocument/2006/relationships/diagramColors" Target="../diagrams/colors10.xml"/><Relationship Id="rId5" Type="http://schemas.openxmlformats.org/officeDocument/2006/relationships/diagramQuickStyle" Target="../diagrams/quickStyle10.xml"/><Relationship Id="rId4" Type="http://schemas.openxmlformats.org/officeDocument/2006/relationships/diagramLayout" Target="../diagrams/layout10.xml"/></Relationships>
</file>

<file path=ppt/slides/_rels/slide3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8B5782D1-9F55-9A36-95E9-4B7E9188D108}"/>
              </a:ext>
            </a:extLst>
          </p:cNvPr>
          <p:cNvSpPr>
            <a:spLocks noGrp="1"/>
          </p:cNvSpPr>
          <p:nvPr>
            <p:ph type="ctrTitle"/>
          </p:nvPr>
        </p:nvSpPr>
        <p:spPr/>
        <p:txBody>
          <a:bodyPr>
            <a:normAutofit fontScale="90000"/>
          </a:bodyPr>
          <a:lstStyle/>
          <a:p>
            <a:r>
              <a:rPr lang="en-GB" dirty="0"/>
              <a:t>Dumitru Plesa ,Kaji Jaman, </a:t>
            </a:r>
            <a:r>
              <a:rPr lang="en-GB"/>
              <a:t>Nuria Dominic , Rakib Ali ,Ludwig Ernesto</a:t>
            </a:r>
            <a:endParaRPr lang="en-RO" dirty="0"/>
          </a:p>
        </p:txBody>
      </p:sp>
      <p:sp>
        <p:nvSpPr>
          <p:cNvPr id="3" name="Subtitle 2">
            <a:extLst>
              <a:ext uri="{FF2B5EF4-FFF2-40B4-BE49-F238E27FC236}">
                <a16:creationId xmlns:a16="http://schemas.microsoft.com/office/drawing/2014/main" id="{36F79B3B-38A4-06D9-6E32-31B08D835C01}"/>
              </a:ext>
            </a:extLst>
          </p:cNvPr>
          <p:cNvSpPr>
            <a:spLocks noGrp="1"/>
          </p:cNvSpPr>
          <p:nvPr>
            <p:ph type="subTitle" idx="1"/>
          </p:nvPr>
        </p:nvSpPr>
        <p:spPr/>
        <p:txBody>
          <a:bodyPr vert="horz" lIns="91440" tIns="45720" rIns="91440" bIns="45720" rtlCol="0" anchor="t">
            <a:normAutofit lnSpcReduction="10000"/>
          </a:bodyPr>
          <a:lstStyle/>
          <a:p>
            <a:r>
              <a:rPr lang="en-GB"/>
              <a:t>GROUP PRESENTATION 19TH JUNE 2026</a:t>
            </a:r>
          </a:p>
          <a:p>
            <a:r>
              <a:rPr lang="en-GB"/>
              <a:t>Module title :LCHS4007</a:t>
            </a:r>
          </a:p>
          <a:p>
            <a:r>
              <a:rPr lang="en-GB"/>
              <a:t>Lecturer name :Bianca Dodgen</a:t>
            </a:r>
          </a:p>
          <a:p>
            <a:r>
              <a:rPr lang="en-GB"/>
              <a:t>Assignment title :Riverdale Nursing home</a:t>
            </a:r>
            <a:endParaRPr lang="en-GB" dirty="0"/>
          </a:p>
        </p:txBody>
      </p:sp>
    </p:spTree>
    <p:extLst>
      <p:ext uri="{BB962C8B-B14F-4D97-AF65-F5344CB8AC3E}">
        <p14:creationId xmlns:p14="http://schemas.microsoft.com/office/powerpoint/2010/main" val="2702398760"/>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0C5AEC6B-C2FB-F831-F764-F73C10C4B0AA}"/>
              </a:ext>
            </a:extLst>
          </p:cNvPr>
          <p:cNvSpPr>
            <a:spLocks noGrp="1"/>
          </p:cNvSpPr>
          <p:nvPr>
            <p:ph type="title"/>
          </p:nvPr>
        </p:nvSpPr>
        <p:spPr/>
        <p:txBody>
          <a:bodyPr/>
          <a:lstStyle/>
          <a:p>
            <a:r>
              <a:rPr lang="en-GB"/>
              <a:t>                    Dumitru Plesa</a:t>
            </a:r>
          </a:p>
        </p:txBody>
      </p:sp>
      <p:sp>
        <p:nvSpPr>
          <p:cNvPr id="3" name="Content Placeholder 2">
            <a:extLst>
              <a:ext uri="{FF2B5EF4-FFF2-40B4-BE49-F238E27FC236}">
                <a16:creationId xmlns:a16="http://schemas.microsoft.com/office/drawing/2014/main" id="{CEC11D9A-880F-9F4E-FC12-5DDC6EE60EB7}"/>
              </a:ext>
            </a:extLst>
          </p:cNvPr>
          <p:cNvSpPr>
            <a:spLocks noGrp="1"/>
          </p:cNvSpPr>
          <p:nvPr>
            <p:ph idx="1"/>
          </p:nvPr>
        </p:nvSpPr>
        <p:spPr/>
        <p:txBody>
          <a:bodyPr vert="horz" lIns="91440" tIns="45720" rIns="91440" bIns="45720" rtlCol="0" anchor="t">
            <a:normAutofit/>
          </a:bodyPr>
          <a:lstStyle/>
          <a:p>
            <a:r>
              <a:rPr lang="en-GB" dirty="0"/>
              <a:t>Staff </a:t>
            </a:r>
            <a:r>
              <a:rPr lang="en-GB"/>
              <a:t>scheduling and rotas </a:t>
            </a:r>
          </a:p>
          <a:p>
            <a:r>
              <a:rPr lang="en-GB"/>
              <a:t>Riverdale nursing homes </a:t>
            </a:r>
            <a:endParaRPr lang="en-GB" dirty="0"/>
          </a:p>
        </p:txBody>
      </p:sp>
    </p:spTree>
    <p:extLst>
      <p:ext uri="{BB962C8B-B14F-4D97-AF65-F5344CB8AC3E}">
        <p14:creationId xmlns:p14="http://schemas.microsoft.com/office/powerpoint/2010/main" val="1942993093"/>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E4CC8503-B2E8-1D65-C7C6-3AC83E3A2C73}"/>
              </a:ext>
            </a:extLst>
          </p:cNvPr>
          <p:cNvSpPr>
            <a:spLocks noGrp="1"/>
          </p:cNvSpPr>
          <p:nvPr>
            <p:ph type="title"/>
          </p:nvPr>
        </p:nvSpPr>
        <p:spPr/>
        <p:txBody>
          <a:bodyPr/>
          <a:lstStyle/>
          <a:p>
            <a:r>
              <a:rPr lang="en-RO" b="1" dirty="0"/>
              <a:t>Introduction to Staff Scheduling and Rotas</a:t>
            </a:r>
            <a:br>
              <a:rPr lang="en-RO" dirty="0"/>
            </a:br>
            <a:endParaRPr lang="en-RO" dirty="0"/>
          </a:p>
        </p:txBody>
      </p:sp>
      <p:sp>
        <p:nvSpPr>
          <p:cNvPr id="3" name="Content Placeholder 2">
            <a:extLst>
              <a:ext uri="{FF2B5EF4-FFF2-40B4-BE49-F238E27FC236}">
                <a16:creationId xmlns:a16="http://schemas.microsoft.com/office/drawing/2014/main" id="{60C92895-6DDA-00D0-7DF6-775F921E0714}"/>
              </a:ext>
            </a:extLst>
          </p:cNvPr>
          <p:cNvSpPr>
            <a:spLocks noGrp="1"/>
          </p:cNvSpPr>
          <p:nvPr>
            <p:ph idx="1"/>
          </p:nvPr>
        </p:nvSpPr>
        <p:spPr/>
        <p:txBody>
          <a:bodyPr vert="horz" lIns="91440" tIns="45720" rIns="91440" bIns="45720" rtlCol="0" anchor="t">
            <a:normAutofit/>
          </a:bodyPr>
          <a:lstStyle/>
          <a:p>
            <a:pPr marL="0" indent="0">
              <a:buNone/>
            </a:pPr>
            <a:r>
              <a:rPr lang="en-RO" dirty="0"/>
              <a:t>Riverdale Nursing Home operates across two buildings.</a:t>
            </a:r>
            <a:endParaRPr lang="en-US" dirty="0"/>
          </a:p>
          <a:p>
            <a:r>
              <a:rPr lang="en-RO" dirty="0"/>
              <a:t>Staff work across day, evening and night shifts.</a:t>
            </a:r>
          </a:p>
          <a:p>
            <a:r>
              <a:rPr lang="en-RO" dirty="0"/>
              <a:t>Effective rota planning supports resident care.</a:t>
            </a:r>
          </a:p>
          <a:p>
            <a:r>
              <a:rPr lang="en-RO" dirty="0"/>
              <a:t>Appropriate staffing helps maintain service quality.</a:t>
            </a:r>
          </a:p>
          <a:p>
            <a:r>
              <a:rPr lang="en-RO" i="1" dirty="0"/>
              <a:t>(Boddy, 2023)</a:t>
            </a:r>
            <a:endParaRPr lang="en-RO" dirty="0"/>
          </a:p>
          <a:p>
            <a:endParaRPr lang="en-RO" dirty="0"/>
          </a:p>
        </p:txBody>
      </p:sp>
    </p:spTree>
    <p:extLst>
      <p:ext uri="{BB962C8B-B14F-4D97-AF65-F5344CB8AC3E}">
        <p14:creationId xmlns:p14="http://schemas.microsoft.com/office/powerpoint/2010/main" val="1014930068"/>
      </p:ext>
    </p:extLst>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100A5DEB-6D2C-84E5-69FB-33393748CB34}"/>
              </a:ext>
            </a:extLst>
          </p:cNvPr>
          <p:cNvSpPr>
            <a:spLocks noGrp="1"/>
          </p:cNvSpPr>
          <p:nvPr>
            <p:ph type="title"/>
          </p:nvPr>
        </p:nvSpPr>
        <p:spPr/>
        <p:txBody>
          <a:bodyPr/>
          <a:lstStyle/>
          <a:p>
            <a:r>
              <a:rPr lang="en-RO" b="1" dirty="0"/>
              <a:t>Microsoft Shifts</a:t>
            </a:r>
            <a:br>
              <a:rPr lang="en-RO" dirty="0"/>
            </a:br>
            <a:endParaRPr lang="en-RO" dirty="0"/>
          </a:p>
        </p:txBody>
      </p:sp>
      <p:sp>
        <p:nvSpPr>
          <p:cNvPr id="3" name="Content Placeholder 2">
            <a:extLst>
              <a:ext uri="{FF2B5EF4-FFF2-40B4-BE49-F238E27FC236}">
                <a16:creationId xmlns:a16="http://schemas.microsoft.com/office/drawing/2014/main" id="{6128D9A7-CBF6-2696-88F7-BCD858D69905}"/>
              </a:ext>
            </a:extLst>
          </p:cNvPr>
          <p:cNvSpPr>
            <a:spLocks noGrp="1"/>
          </p:cNvSpPr>
          <p:nvPr>
            <p:ph idx="1"/>
          </p:nvPr>
        </p:nvSpPr>
        <p:spPr/>
        <p:txBody>
          <a:bodyPr/>
          <a:lstStyle/>
          <a:p>
            <a:r>
              <a:rPr lang="en-RO" dirty="0"/>
              <a:t>Digital workforce scheduling tool.</a:t>
            </a:r>
          </a:p>
          <a:p>
            <a:r>
              <a:rPr lang="en-RO" dirty="0"/>
              <a:t>Allows managers to create staff rotas.</a:t>
            </a:r>
          </a:p>
          <a:p>
            <a:r>
              <a:rPr lang="en-RO" dirty="0"/>
              <a:t>Provides mobile access to schedules.</a:t>
            </a:r>
          </a:p>
          <a:p>
            <a:r>
              <a:rPr lang="en-RO" dirty="0"/>
              <a:t>Supports rapid communication of rota changes.</a:t>
            </a:r>
          </a:p>
          <a:p>
            <a:r>
              <a:rPr lang="en-RO" i="1" dirty="0"/>
              <a:t>(Microsoft, 2025)</a:t>
            </a:r>
            <a:endParaRPr lang="en-RO" dirty="0"/>
          </a:p>
          <a:p>
            <a:endParaRPr lang="en-RO" dirty="0"/>
          </a:p>
        </p:txBody>
      </p:sp>
    </p:spTree>
    <p:extLst>
      <p:ext uri="{BB962C8B-B14F-4D97-AF65-F5344CB8AC3E}">
        <p14:creationId xmlns:p14="http://schemas.microsoft.com/office/powerpoint/2010/main" val="3248087659"/>
      </p:ext>
    </p:extLst>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6B801D99-6A89-6291-A930-C47E7331322F}"/>
              </a:ext>
            </a:extLst>
          </p:cNvPr>
          <p:cNvSpPr>
            <a:spLocks noGrp="1"/>
          </p:cNvSpPr>
          <p:nvPr>
            <p:ph type="title"/>
          </p:nvPr>
        </p:nvSpPr>
        <p:spPr/>
        <p:txBody>
          <a:bodyPr/>
          <a:lstStyle/>
          <a:p>
            <a:r>
              <a:rPr lang="en-RO" b="1" dirty="0"/>
              <a:t>Suitability for Riverdale Nursing Home</a:t>
            </a:r>
            <a:br>
              <a:rPr lang="en-RO" dirty="0"/>
            </a:br>
            <a:endParaRPr lang="en-RO" dirty="0"/>
          </a:p>
        </p:txBody>
      </p:sp>
      <p:sp>
        <p:nvSpPr>
          <p:cNvPr id="3" name="Content Placeholder 2">
            <a:extLst>
              <a:ext uri="{FF2B5EF4-FFF2-40B4-BE49-F238E27FC236}">
                <a16:creationId xmlns:a16="http://schemas.microsoft.com/office/drawing/2014/main" id="{E02351ED-B12B-39F6-AFC2-CC12234F9E51}"/>
              </a:ext>
            </a:extLst>
          </p:cNvPr>
          <p:cNvSpPr>
            <a:spLocks noGrp="1"/>
          </p:cNvSpPr>
          <p:nvPr>
            <p:ph idx="1"/>
          </p:nvPr>
        </p:nvSpPr>
        <p:spPr/>
        <p:txBody>
          <a:bodyPr/>
          <a:lstStyle/>
          <a:p>
            <a:r>
              <a:rPr lang="en-RO" dirty="0"/>
              <a:t>Supports staff working across multiple locations.</a:t>
            </a:r>
          </a:p>
          <a:p>
            <a:r>
              <a:rPr lang="en-RO" dirty="0"/>
              <a:t>Centralises rota management.</a:t>
            </a:r>
          </a:p>
          <a:p>
            <a:r>
              <a:rPr lang="en-RO" dirty="0"/>
              <a:t>Provides instant schedule updates.</a:t>
            </a:r>
          </a:p>
          <a:p>
            <a:r>
              <a:rPr lang="en-RO" dirty="0"/>
              <a:t>Reduces communication errors.</a:t>
            </a:r>
          </a:p>
          <a:p>
            <a:r>
              <a:rPr lang="en-RO" i="1" dirty="0"/>
              <a:t>(Laudon and Laudon, 2022)</a:t>
            </a:r>
            <a:endParaRPr lang="en-RO" dirty="0"/>
          </a:p>
          <a:p>
            <a:endParaRPr lang="en-RO" dirty="0"/>
          </a:p>
        </p:txBody>
      </p:sp>
    </p:spTree>
    <p:extLst>
      <p:ext uri="{BB962C8B-B14F-4D97-AF65-F5344CB8AC3E}">
        <p14:creationId xmlns:p14="http://schemas.microsoft.com/office/powerpoint/2010/main" val="2826697380"/>
      </p:ext>
    </p:extLst>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2FD798B0-238C-4009-21CE-07293344B1AB}"/>
              </a:ext>
            </a:extLst>
          </p:cNvPr>
          <p:cNvSpPr>
            <a:spLocks noGrp="1"/>
          </p:cNvSpPr>
          <p:nvPr>
            <p:ph type="title"/>
          </p:nvPr>
        </p:nvSpPr>
        <p:spPr/>
        <p:txBody>
          <a:bodyPr/>
          <a:lstStyle/>
          <a:p>
            <a:r>
              <a:rPr lang="en-RO" b="1" dirty="0"/>
              <a:t>Improving Efficiency and Communication</a:t>
            </a:r>
            <a:br>
              <a:rPr lang="en-RO" dirty="0"/>
            </a:br>
            <a:endParaRPr lang="en-RO" dirty="0"/>
          </a:p>
        </p:txBody>
      </p:sp>
      <p:sp>
        <p:nvSpPr>
          <p:cNvPr id="3" name="Content Placeholder 2">
            <a:extLst>
              <a:ext uri="{FF2B5EF4-FFF2-40B4-BE49-F238E27FC236}">
                <a16:creationId xmlns:a16="http://schemas.microsoft.com/office/drawing/2014/main" id="{13E0CECC-DBBC-1FB9-F19C-C1F10C8921F5}"/>
              </a:ext>
            </a:extLst>
          </p:cNvPr>
          <p:cNvSpPr>
            <a:spLocks noGrp="1"/>
          </p:cNvSpPr>
          <p:nvPr>
            <p:ph idx="1"/>
          </p:nvPr>
        </p:nvSpPr>
        <p:spPr/>
        <p:txBody>
          <a:bodyPr/>
          <a:lstStyle/>
          <a:p>
            <a:r>
              <a:rPr lang="en-RO" dirty="0"/>
              <a:t>Reduces administrative workload.</a:t>
            </a:r>
          </a:p>
          <a:p>
            <a:r>
              <a:rPr lang="en-RO" dirty="0"/>
              <a:t>Improves visibility of staffing levels.</a:t>
            </a:r>
          </a:p>
          <a:p>
            <a:r>
              <a:rPr lang="en-RO" dirty="0"/>
              <a:t>Facilitates shift swaps and absence management.</a:t>
            </a:r>
          </a:p>
          <a:p>
            <a:r>
              <a:rPr lang="en-RO" dirty="0"/>
              <a:t>Enhances communication between employees and managers.</a:t>
            </a:r>
          </a:p>
          <a:p>
            <a:r>
              <a:rPr lang="en-RO" i="1" dirty="0"/>
              <a:t>(Cameron and Green, 2019)</a:t>
            </a:r>
            <a:endParaRPr lang="en-RO" dirty="0"/>
          </a:p>
          <a:p>
            <a:endParaRPr lang="en-RO" dirty="0"/>
          </a:p>
        </p:txBody>
      </p:sp>
    </p:spTree>
    <p:extLst>
      <p:ext uri="{BB962C8B-B14F-4D97-AF65-F5344CB8AC3E}">
        <p14:creationId xmlns:p14="http://schemas.microsoft.com/office/powerpoint/2010/main" val="2785043722"/>
      </p:ext>
    </p:extLst>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D618F9B2-7E33-0612-4A62-C51630FD285F}"/>
              </a:ext>
            </a:extLst>
          </p:cNvPr>
          <p:cNvSpPr>
            <a:spLocks noGrp="1"/>
          </p:cNvSpPr>
          <p:nvPr>
            <p:ph type="title"/>
          </p:nvPr>
        </p:nvSpPr>
        <p:spPr/>
        <p:txBody>
          <a:bodyPr/>
          <a:lstStyle/>
          <a:p>
            <a:r>
              <a:rPr lang="en-RO" b="1" dirty="0"/>
              <a:t>Advantages and Limitations</a:t>
            </a:r>
            <a:br>
              <a:rPr lang="en-RO" dirty="0"/>
            </a:br>
            <a:endParaRPr lang="en-RO" dirty="0"/>
          </a:p>
        </p:txBody>
      </p:sp>
      <p:sp>
        <p:nvSpPr>
          <p:cNvPr id="3" name="Content Placeholder 2">
            <a:extLst>
              <a:ext uri="{FF2B5EF4-FFF2-40B4-BE49-F238E27FC236}">
                <a16:creationId xmlns:a16="http://schemas.microsoft.com/office/drawing/2014/main" id="{99F0D873-AA48-C1FB-D206-22AC93FE72DF}"/>
              </a:ext>
            </a:extLst>
          </p:cNvPr>
          <p:cNvSpPr>
            <a:spLocks noGrp="1"/>
          </p:cNvSpPr>
          <p:nvPr>
            <p:ph idx="1"/>
          </p:nvPr>
        </p:nvSpPr>
        <p:spPr/>
        <p:txBody>
          <a:bodyPr>
            <a:normAutofit lnSpcReduction="10000"/>
          </a:bodyPr>
          <a:lstStyle/>
          <a:p>
            <a:r>
              <a:rPr lang="en-RO" b="1" dirty="0"/>
              <a:t>Advantages</a:t>
            </a:r>
            <a:endParaRPr lang="en-RO" dirty="0"/>
          </a:p>
          <a:p>
            <a:r>
              <a:rPr lang="en-RO" dirty="0"/>
              <a:t>Easy access to rotas.</a:t>
            </a:r>
          </a:p>
          <a:p>
            <a:r>
              <a:rPr lang="en-RO" dirty="0"/>
              <a:t>Real-time updates.</a:t>
            </a:r>
          </a:p>
          <a:p>
            <a:r>
              <a:rPr lang="en-RO" dirty="0"/>
              <a:t>Improved coordination.</a:t>
            </a:r>
          </a:p>
          <a:p>
            <a:r>
              <a:rPr lang="en-RO" b="1" dirty="0"/>
              <a:t>Limitations</a:t>
            </a:r>
            <a:endParaRPr lang="en-RO" dirty="0"/>
          </a:p>
          <a:p>
            <a:r>
              <a:rPr lang="en-RO" dirty="0"/>
              <a:t>Requires internet connectivity.</a:t>
            </a:r>
          </a:p>
          <a:p>
            <a:r>
              <a:rPr lang="en-RO" dirty="0"/>
              <a:t>Training may be required.</a:t>
            </a:r>
          </a:p>
          <a:p>
            <a:r>
              <a:rPr lang="en-RO" dirty="0"/>
              <a:t>Reliance on employee engagement.</a:t>
            </a:r>
          </a:p>
          <a:p>
            <a:r>
              <a:rPr lang="en-RO" i="1" dirty="0"/>
              <a:t>(Microsoft, 2025)</a:t>
            </a:r>
            <a:endParaRPr lang="en-RO" dirty="0"/>
          </a:p>
          <a:p>
            <a:endParaRPr lang="en-RO" dirty="0"/>
          </a:p>
        </p:txBody>
      </p:sp>
    </p:spTree>
    <p:extLst>
      <p:ext uri="{BB962C8B-B14F-4D97-AF65-F5344CB8AC3E}">
        <p14:creationId xmlns:p14="http://schemas.microsoft.com/office/powerpoint/2010/main" val="3099345200"/>
      </p:ext>
    </p:extLst>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B75B2193-5C1F-F079-72F9-0AC407D4B93D}"/>
              </a:ext>
            </a:extLst>
          </p:cNvPr>
          <p:cNvSpPr>
            <a:spLocks noGrp="1"/>
          </p:cNvSpPr>
          <p:nvPr>
            <p:ph type="title"/>
          </p:nvPr>
        </p:nvSpPr>
        <p:spPr/>
        <p:txBody>
          <a:bodyPr/>
          <a:lstStyle/>
          <a:p>
            <a:r>
              <a:rPr lang="en-RO" b="1" dirty="0"/>
              <a:t>References</a:t>
            </a:r>
            <a:br>
              <a:rPr lang="en-RO" dirty="0"/>
            </a:br>
            <a:endParaRPr lang="en-RO" dirty="0"/>
          </a:p>
        </p:txBody>
      </p:sp>
      <p:sp>
        <p:nvSpPr>
          <p:cNvPr id="3" name="Content Placeholder 2">
            <a:extLst>
              <a:ext uri="{FF2B5EF4-FFF2-40B4-BE49-F238E27FC236}">
                <a16:creationId xmlns:a16="http://schemas.microsoft.com/office/drawing/2014/main" id="{552A9535-3784-7E0D-B19F-3E6D855D3AEF}"/>
              </a:ext>
            </a:extLst>
          </p:cNvPr>
          <p:cNvSpPr>
            <a:spLocks noGrp="1"/>
          </p:cNvSpPr>
          <p:nvPr>
            <p:ph idx="1"/>
          </p:nvPr>
        </p:nvSpPr>
        <p:spPr/>
        <p:txBody>
          <a:bodyPr>
            <a:normAutofit fontScale="85000" lnSpcReduction="20000"/>
          </a:bodyPr>
          <a:lstStyle/>
          <a:p>
            <a:r>
              <a:rPr lang="en-RO" dirty="0"/>
              <a:t>Boddy, D. (2023) </a:t>
            </a:r>
            <a:r>
              <a:rPr lang="en-RO" i="1" dirty="0"/>
              <a:t>Management: An Introduction</a:t>
            </a:r>
            <a:r>
              <a:rPr lang="en-RO" dirty="0"/>
              <a:t>. 9th edn. Harlow: Pearson. </a:t>
            </a:r>
          </a:p>
          <a:p>
            <a:br>
              <a:rPr lang="en-RO" dirty="0"/>
            </a:br>
            <a:endParaRPr lang="en-RO" dirty="0"/>
          </a:p>
          <a:p>
            <a:r>
              <a:rPr lang="en-RO" dirty="0"/>
              <a:t>Cameron, E. and Green, M. (2019) </a:t>
            </a:r>
            <a:r>
              <a:rPr lang="en-RO" i="1" dirty="0"/>
              <a:t>Making Sense of Change Management</a:t>
            </a:r>
            <a:r>
              <a:rPr lang="en-RO" dirty="0"/>
              <a:t>. 5th edn. London: Kogan Page. </a:t>
            </a:r>
          </a:p>
          <a:p>
            <a:br>
              <a:rPr lang="en-RO" dirty="0"/>
            </a:br>
            <a:endParaRPr lang="en-RO" dirty="0"/>
          </a:p>
          <a:p>
            <a:r>
              <a:rPr lang="en-RO" dirty="0"/>
              <a:t>Laudon, K.C. and Laudon, J.P. (2022) </a:t>
            </a:r>
            <a:r>
              <a:rPr lang="en-RO" i="1" dirty="0"/>
              <a:t>Management Information Systems: Managing the Digital Firm</a:t>
            </a:r>
            <a:r>
              <a:rPr lang="en-RO" dirty="0"/>
              <a:t>. 18th edn. Harlow: Pearson. </a:t>
            </a:r>
          </a:p>
          <a:p>
            <a:br>
              <a:rPr lang="en-RO" dirty="0"/>
            </a:br>
            <a:endParaRPr lang="en-RO" dirty="0"/>
          </a:p>
          <a:p>
            <a:r>
              <a:rPr lang="en-RO" dirty="0"/>
              <a:t>Microsoft Shifts Documentation⁠ (Accessed: 12 June 2026). </a:t>
            </a:r>
          </a:p>
          <a:p>
            <a:endParaRPr lang="en-RO" dirty="0"/>
          </a:p>
        </p:txBody>
      </p:sp>
    </p:spTree>
    <p:extLst>
      <p:ext uri="{BB962C8B-B14F-4D97-AF65-F5344CB8AC3E}">
        <p14:creationId xmlns:p14="http://schemas.microsoft.com/office/powerpoint/2010/main" val="4164906639"/>
      </p:ext>
    </p:extLst>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Title 2"/>
          <p:cNvSpPr>
            <a:spLocks noGrp="1"/>
          </p:cNvSpPr>
          <p:nvPr>
            <p:ph type="ctrTitle"/>
          </p:nvPr>
        </p:nvSpPr>
        <p:spPr>
          <a:xfrm>
            <a:off x="1748790" y="1449705"/>
            <a:ext cx="9017635" cy="2106930"/>
          </a:xfrm>
          <a:solidFill>
            <a:schemeClr val="bg1"/>
          </a:solidFill>
        </p:spPr>
        <p:txBody>
          <a:bodyPr>
            <a:normAutofit/>
          </a:bodyPr>
          <a:lstStyle/>
          <a:p>
            <a:pPr algn="ctr"/>
            <a:r>
              <a:rPr lang="en-US" sz="4800" dirty="0">
                <a:latin typeface="Times New Roman" panose="02020603050405020304" pitchFamily="18" charset="0"/>
                <a:cs typeface="Times New Roman" panose="02020603050405020304" pitchFamily="18" charset="0"/>
              </a:rPr>
              <a:t>Enhancing Staff Communication at Riverdale Nursing Home Through Microsoft Teams</a:t>
            </a:r>
          </a:p>
        </p:txBody>
      </p:sp>
      <p:sp>
        <p:nvSpPr>
          <p:cNvPr id="9" name="Title 2"/>
          <p:cNvSpPr txBox="1"/>
          <p:nvPr/>
        </p:nvSpPr>
        <p:spPr>
          <a:xfrm>
            <a:off x="1896745" y="3837305"/>
            <a:ext cx="9017635" cy="2426970"/>
          </a:xfrm>
          <a:prstGeom prst="rect">
            <a:avLst/>
          </a:prstGeom>
          <a:solidFill>
            <a:schemeClr val="bg1"/>
          </a:solidFill>
        </p:spPr>
        <p:txBody>
          <a:bodyPr vert="horz" lIns="91440" tIns="45720" rIns="91440" bIns="45720" rtlCol="0" anchor="b">
            <a:normAutofit/>
          </a:bodyPr>
          <a:lstStyle>
            <a:lvl1pPr algn="l" defTabSz="914400" rtl="0" eaLnBrk="1" latinLnBrk="0" hangingPunct="1">
              <a:lnSpc>
                <a:spcPct val="90000"/>
              </a:lnSpc>
              <a:spcBef>
                <a:spcPct val="0"/>
              </a:spcBef>
              <a:buNone/>
              <a:defRPr sz="6000" b="1" kern="1200" spc="-50" baseline="0">
                <a:solidFill>
                  <a:schemeClr val="accent1"/>
                </a:solidFill>
                <a:latin typeface="+mn-lt"/>
                <a:ea typeface="+mj-ea"/>
                <a:cs typeface="+mj-cs"/>
              </a:defRPr>
            </a:lvl1pPr>
          </a:lstStyle>
          <a:p>
            <a:pPr algn="ctr">
              <a:lnSpc>
                <a:spcPct val="150000"/>
              </a:lnSpc>
            </a:pPr>
            <a:r>
              <a:rPr lang="en-US" sz="1700" dirty="0">
                <a:solidFill>
                  <a:schemeClr val="tx1"/>
                </a:solidFill>
                <a:latin typeface="Times New Roman" panose="02020603050405020304" pitchFamily="18" charset="0"/>
                <a:cs typeface="Times New Roman" panose="02020603050405020304" pitchFamily="18" charset="0"/>
              </a:rPr>
              <a:t>Module Code: LCHS4007</a:t>
            </a:r>
            <a:br>
              <a:rPr lang="en-US" sz="1700" dirty="0">
                <a:solidFill>
                  <a:schemeClr val="tx1"/>
                </a:solidFill>
                <a:latin typeface="Times New Roman" panose="02020603050405020304" pitchFamily="18" charset="0"/>
                <a:cs typeface="Times New Roman" panose="02020603050405020304" pitchFamily="18" charset="0"/>
              </a:rPr>
            </a:br>
            <a:r>
              <a:rPr lang="en-US" sz="1700" dirty="0">
                <a:solidFill>
                  <a:schemeClr val="tx1"/>
                </a:solidFill>
                <a:latin typeface="Times New Roman" panose="02020603050405020304" pitchFamily="18" charset="0"/>
                <a:cs typeface="Times New Roman" panose="02020603050405020304" pitchFamily="18" charset="0"/>
              </a:rPr>
              <a:t>Module Title: Digital Skills and Research Methods</a:t>
            </a:r>
            <a:br>
              <a:rPr lang="en-US" sz="1700" dirty="0">
                <a:solidFill>
                  <a:schemeClr val="tx1"/>
                </a:solidFill>
                <a:latin typeface="Times New Roman" panose="02020603050405020304" pitchFamily="18" charset="0"/>
                <a:cs typeface="Times New Roman" panose="02020603050405020304" pitchFamily="18" charset="0"/>
              </a:rPr>
            </a:br>
            <a:r>
              <a:rPr lang="en-US" sz="1700">
                <a:solidFill>
                  <a:schemeClr val="tx1"/>
                </a:solidFill>
                <a:latin typeface="Times New Roman" panose="02020603050405020304" pitchFamily="18" charset="0"/>
                <a:cs typeface="Times New Roman" panose="02020603050405020304" pitchFamily="18" charset="0"/>
                <a:sym typeface="+mn-ea"/>
              </a:rPr>
              <a:t>Lecturer Name: Bianca Dodgen</a:t>
            </a:r>
            <a:endParaRPr lang="en-US" sz="1700" dirty="0">
              <a:solidFill>
                <a:schemeClr val="tx1"/>
              </a:solidFill>
              <a:latin typeface="Times New Roman" panose="02020603050405020304" pitchFamily="18" charset="0"/>
              <a:cs typeface="Times New Roman" panose="02020603050405020304" pitchFamily="18" charset="0"/>
            </a:endParaRPr>
          </a:p>
          <a:p>
            <a:pPr algn="ctr">
              <a:lnSpc>
                <a:spcPct val="150000"/>
              </a:lnSpc>
            </a:pPr>
            <a:r>
              <a:rPr lang="en-US" sz="1700" dirty="0">
                <a:solidFill>
                  <a:schemeClr val="tx1"/>
                </a:solidFill>
                <a:latin typeface="Times New Roman" panose="02020603050405020304" pitchFamily="18" charset="0"/>
                <a:cs typeface="Times New Roman" panose="02020603050405020304" pitchFamily="18" charset="0"/>
              </a:rPr>
              <a:t>Student Name</a:t>
            </a:r>
            <a:r>
              <a:rPr lang="en-US" sz="1700">
                <a:solidFill>
                  <a:schemeClr val="tx1"/>
                </a:solidFill>
                <a:latin typeface="Times New Roman" panose="02020603050405020304" pitchFamily="18" charset="0"/>
                <a:cs typeface="Times New Roman" panose="02020603050405020304" pitchFamily="18" charset="0"/>
              </a:rPr>
              <a:t>: </a:t>
            </a:r>
            <a:r>
              <a:rPr lang="en-US" altLang="en-US" sz="1700">
                <a:solidFill>
                  <a:schemeClr val="tx1"/>
                </a:solidFill>
                <a:latin typeface="Times New Roman" panose="02020603050405020304" pitchFamily="18" charset="0"/>
                <a:cs typeface="Times New Roman" panose="02020603050405020304" pitchFamily="18" charset="0"/>
              </a:rPr>
              <a:t>Kaji Md. Nuruzzaman</a:t>
            </a:r>
          </a:p>
          <a:p>
            <a:pPr algn="ctr">
              <a:lnSpc>
                <a:spcPct val="150000"/>
              </a:lnSpc>
            </a:pPr>
            <a:r>
              <a:rPr lang="en-US" sz="1700" dirty="0">
                <a:solidFill>
                  <a:schemeClr val="tx1"/>
                </a:solidFill>
                <a:latin typeface="Times New Roman" panose="02020603050405020304" pitchFamily="18" charset="0"/>
                <a:cs typeface="Times New Roman" panose="02020603050405020304" pitchFamily="18" charset="0"/>
              </a:rPr>
              <a:t>Student ID: </a:t>
            </a:r>
            <a:r>
              <a:rPr lang="en-US" altLang="en-US" sz="1700" dirty="0">
                <a:solidFill>
                  <a:schemeClr val="tx1"/>
                </a:solidFill>
                <a:latin typeface="Times New Roman" panose="02020603050405020304" pitchFamily="18" charset="0"/>
                <a:cs typeface="Times New Roman" panose="02020603050405020304" pitchFamily="18" charset="0"/>
              </a:rPr>
              <a:t>2536044</a:t>
            </a:r>
            <a:br>
              <a:rPr lang="en-US" altLang="en-US" sz="1700" dirty="0">
                <a:solidFill>
                  <a:schemeClr val="tx1"/>
                </a:solidFill>
                <a:latin typeface="Times New Roman" panose="02020603050405020304" pitchFamily="18" charset="0"/>
                <a:cs typeface="Times New Roman" panose="02020603050405020304" pitchFamily="18" charset="0"/>
              </a:rPr>
            </a:br>
            <a:r>
              <a:rPr lang="en-US" altLang="en-US" sz="1700" dirty="0">
                <a:solidFill>
                  <a:schemeClr val="tx1"/>
                </a:solidFill>
                <a:latin typeface="Times New Roman" panose="02020603050405020304" pitchFamily="18" charset="0"/>
                <a:cs typeface="Times New Roman" panose="02020603050405020304" pitchFamily="18" charset="0"/>
              </a:rPr>
              <a:t>Date of Submission: 15.06.26</a:t>
            </a:r>
          </a:p>
        </p:txBody>
      </p:sp>
    </p:spTree>
    <p:extLst>
      <p:ext uri="{BB962C8B-B14F-4D97-AF65-F5344CB8AC3E}">
        <p14:creationId xmlns:p14="http://schemas.microsoft.com/office/powerpoint/2010/main" val="2703070786"/>
      </p:ext>
    </p:extLst>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6" name="Title 5"/>
          <p:cNvSpPr>
            <a:spLocks noGrp="1"/>
          </p:cNvSpPr>
          <p:nvPr>
            <p:ph type="title"/>
          </p:nvPr>
        </p:nvSpPr>
        <p:spPr>
          <a:xfrm>
            <a:off x="1066800" y="432076"/>
            <a:ext cx="10058400" cy="1450757"/>
          </a:xfrm>
        </p:spPr>
        <p:txBody>
          <a:bodyPr>
            <a:normAutofit/>
          </a:bodyPr>
          <a:lstStyle/>
          <a:p>
            <a:pPr algn="ctr"/>
            <a:r>
              <a:rPr lang="en-US" sz="3600" dirty="0">
                <a:latin typeface="Times New Roman" panose="02020603050405020304" pitchFamily="18" charset="0"/>
                <a:cs typeface="Times New Roman" panose="02020603050405020304" pitchFamily="18" charset="0"/>
              </a:rPr>
              <a:t>Introduction to Riverdale Nursing Home and Staff Communication</a:t>
            </a:r>
          </a:p>
        </p:txBody>
      </p:sp>
      <p:graphicFrame>
        <p:nvGraphicFramePr>
          <p:cNvPr id="2" name="Content Placeholder 1"/>
          <p:cNvGraphicFramePr>
            <a:graphicFrameLocks noGrp="1"/>
          </p:cNvGraphicFramePr>
          <p:nvPr>
            <p:ph idx="1"/>
          </p:nvPr>
        </p:nvGraphicFramePr>
        <p:xfrm>
          <a:off x="1216025" y="2108199"/>
          <a:ext cx="10301524" cy="4195323"/>
        </p:xfrm>
        <a:graphic>
          <a:graphicData uri="http://schemas.openxmlformats.org/drawingml/2006/diagram">
            <dgm:relIds xmlns:dgm="http://schemas.openxmlformats.org/drawingml/2006/diagram" xmlns:r="http://schemas.openxmlformats.org/officeDocument/2006/relationships" r:dm="rId3" r:lo="rId4" r:qs="rId5" r:cs="rId6"/>
          </a:graphicData>
        </a:graphic>
      </p:graphicFrame>
    </p:spTree>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6" name="Title 5"/>
          <p:cNvSpPr>
            <a:spLocks noGrp="1"/>
          </p:cNvSpPr>
          <p:nvPr>
            <p:ph type="title"/>
          </p:nvPr>
        </p:nvSpPr>
        <p:spPr/>
        <p:txBody>
          <a:bodyPr>
            <a:normAutofit/>
          </a:bodyPr>
          <a:lstStyle/>
          <a:p>
            <a:r>
              <a:rPr lang="en-US" dirty="0">
                <a:latin typeface="Times New Roman" panose="02020603050405020304" pitchFamily="18" charset="0"/>
                <a:cs typeface="Times New Roman" panose="02020603050405020304" pitchFamily="18" charset="0"/>
              </a:rPr>
              <a:t>Understanding Staff Communication</a:t>
            </a:r>
          </a:p>
        </p:txBody>
      </p:sp>
      <p:graphicFrame>
        <p:nvGraphicFramePr>
          <p:cNvPr id="10" name="Content Placeholder 9"/>
          <p:cNvGraphicFramePr>
            <a:graphicFrameLocks noGrp="1"/>
          </p:cNvGraphicFramePr>
          <p:nvPr>
            <p:ph sz="half" idx="2"/>
          </p:nvPr>
        </p:nvGraphicFramePr>
        <p:xfrm>
          <a:off x="693243" y="1737360"/>
          <a:ext cx="11271777" cy="4975257"/>
        </p:xfrm>
        <a:graphic>
          <a:graphicData uri="http://schemas.openxmlformats.org/drawingml/2006/diagram">
            <dgm:relIds xmlns:dgm="http://schemas.openxmlformats.org/drawingml/2006/diagram" xmlns:r="http://schemas.openxmlformats.org/officeDocument/2006/relationships" r:dm="rId3" r:lo="rId4" r:qs="rId5" r:cs="rId6"/>
          </a:graphicData>
        </a:graphic>
      </p:graphicFrame>
    </p:spTree>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6" name="Title 5"/>
          <p:cNvSpPr>
            <a:spLocks noGrp="1"/>
          </p:cNvSpPr>
          <p:nvPr>
            <p:ph type="title"/>
          </p:nvPr>
        </p:nvSpPr>
        <p:spPr>
          <a:xfrm>
            <a:off x="1097280" y="286603"/>
            <a:ext cx="10058400" cy="1450757"/>
          </a:xfrm>
        </p:spPr>
        <p:txBody>
          <a:bodyPr>
            <a:normAutofit/>
          </a:bodyPr>
          <a:lstStyle/>
          <a:p>
            <a:pPr algn="just"/>
            <a:r>
              <a:rPr lang="en-US" dirty="0">
                <a:solidFill>
                  <a:schemeClr val="tx1"/>
                </a:solidFill>
                <a:latin typeface="Times New Roman" panose="02020603050405020304" pitchFamily="18" charset="0"/>
                <a:cs typeface="Times New Roman" panose="02020603050405020304" pitchFamily="18" charset="0"/>
              </a:rPr>
              <a:t>Introducing Microsoft Teams</a:t>
            </a:r>
          </a:p>
        </p:txBody>
      </p:sp>
      <p:graphicFrame>
        <p:nvGraphicFramePr>
          <p:cNvPr id="2" name="Content Placeholder 1"/>
          <p:cNvGraphicFramePr>
            <a:graphicFrameLocks noGrp="1"/>
          </p:cNvGraphicFramePr>
          <p:nvPr>
            <p:ph idx="1"/>
          </p:nvPr>
        </p:nvGraphicFramePr>
        <p:xfrm>
          <a:off x="247997" y="685799"/>
          <a:ext cx="5600411" cy="6504709"/>
        </p:xfrm>
        <a:graphic>
          <a:graphicData uri="http://schemas.openxmlformats.org/drawingml/2006/diagram">
            <dgm:relIds xmlns:dgm="http://schemas.openxmlformats.org/drawingml/2006/diagram" xmlns:r="http://schemas.openxmlformats.org/officeDocument/2006/relationships" r:dm="rId3" r:lo="rId4" r:qs="rId5" r:cs="rId6"/>
          </a:graphicData>
        </a:graphic>
      </p:graphicFrame>
      <p:graphicFrame>
        <p:nvGraphicFramePr>
          <p:cNvPr id="4" name="Content Placeholder 1"/>
          <p:cNvGraphicFramePr/>
          <p:nvPr/>
        </p:nvGraphicFramePr>
        <p:xfrm>
          <a:off x="6126480" y="685799"/>
          <a:ext cx="5600411" cy="6504709"/>
        </p:xfrm>
        <a:graphic>
          <a:graphicData uri="http://schemas.openxmlformats.org/drawingml/2006/diagram">
            <dgm:relIds xmlns:dgm="http://schemas.openxmlformats.org/drawingml/2006/diagram" xmlns:r="http://schemas.openxmlformats.org/officeDocument/2006/relationships" r:dm="rId8" r:lo="rId9" r:qs="rId10" r:cs="rId11"/>
          </a:graphicData>
        </a:graphic>
      </p:graphicFrame>
    </p:spTree>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6" name="Title 5"/>
          <p:cNvSpPr>
            <a:spLocks noGrp="1"/>
          </p:cNvSpPr>
          <p:nvPr>
            <p:ph type="title"/>
          </p:nvPr>
        </p:nvSpPr>
        <p:spPr>
          <a:xfrm>
            <a:off x="1097280" y="286603"/>
            <a:ext cx="10058400" cy="1450757"/>
          </a:xfrm>
        </p:spPr>
        <p:txBody>
          <a:bodyPr>
            <a:normAutofit/>
          </a:bodyPr>
          <a:lstStyle/>
          <a:p>
            <a:r>
              <a:rPr lang="en-US" sz="4000" dirty="0">
                <a:latin typeface="Times New Roman" panose="02020603050405020304" pitchFamily="18" charset="0"/>
                <a:cs typeface="Times New Roman" panose="02020603050405020304" pitchFamily="18" charset="0"/>
              </a:rPr>
              <a:t>Justification for Selecting Microsoft Teams</a:t>
            </a:r>
          </a:p>
        </p:txBody>
      </p:sp>
      <p:graphicFrame>
        <p:nvGraphicFramePr>
          <p:cNvPr id="2" name="Content Placeholder 1"/>
          <p:cNvGraphicFramePr>
            <a:graphicFrameLocks noGrp="1"/>
          </p:cNvGraphicFramePr>
          <p:nvPr>
            <p:ph idx="1"/>
          </p:nvPr>
        </p:nvGraphicFramePr>
        <p:xfrm>
          <a:off x="817123" y="2108200"/>
          <a:ext cx="10457302" cy="4360694"/>
        </p:xfrm>
        <a:graphic>
          <a:graphicData uri="http://schemas.openxmlformats.org/drawingml/2006/diagram">
            <dgm:relIds xmlns:dgm="http://schemas.openxmlformats.org/drawingml/2006/diagram" xmlns:r="http://schemas.openxmlformats.org/officeDocument/2006/relationships" r:dm="rId3" r:lo="rId4" r:qs="rId5" r:cs="rId6"/>
          </a:graphicData>
        </a:graphic>
      </p:graphicFrame>
    </p:spTree>
  </p:cSld>
  <p:clrMapOvr>
    <a:masterClrMapping/>
  </p:clrMapOvr>
</p:sld>
</file>

<file path=ppt/slides/slide14.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6" name="Title 5"/>
          <p:cNvSpPr>
            <a:spLocks noGrp="1"/>
          </p:cNvSpPr>
          <p:nvPr>
            <p:ph type="title"/>
          </p:nvPr>
        </p:nvSpPr>
        <p:spPr>
          <a:xfrm>
            <a:off x="1097280" y="286603"/>
            <a:ext cx="10058400" cy="1450757"/>
          </a:xfrm>
        </p:spPr>
        <p:txBody>
          <a:bodyPr>
            <a:normAutofit/>
          </a:bodyPr>
          <a:lstStyle/>
          <a:p>
            <a:r>
              <a:rPr lang="en-US" sz="4000" dirty="0">
                <a:latin typeface="Times New Roman" panose="02020603050405020304" pitchFamily="18" charset="0"/>
                <a:cs typeface="Times New Roman" panose="02020603050405020304" pitchFamily="18" charset="0"/>
              </a:rPr>
              <a:t>Benefits and Limitations of Microsoft Teams</a:t>
            </a:r>
          </a:p>
        </p:txBody>
      </p:sp>
      <p:graphicFrame>
        <p:nvGraphicFramePr>
          <p:cNvPr id="2" name="Content Placeholder 1"/>
          <p:cNvGraphicFramePr>
            <a:graphicFrameLocks noGrp="1"/>
          </p:cNvGraphicFramePr>
          <p:nvPr>
            <p:ph idx="1"/>
          </p:nvPr>
        </p:nvGraphicFramePr>
        <p:xfrm>
          <a:off x="1216025" y="2108200"/>
          <a:ext cx="10058400" cy="3760788"/>
        </p:xfrm>
        <a:graphic>
          <a:graphicData uri="http://schemas.openxmlformats.org/drawingml/2006/diagram">
            <dgm:relIds xmlns:dgm="http://schemas.openxmlformats.org/drawingml/2006/diagram" xmlns:r="http://schemas.openxmlformats.org/officeDocument/2006/relationships" r:dm="rId3" r:lo="rId4" r:qs="rId5" r:cs="rId6"/>
          </a:graphicData>
        </a:graphic>
      </p:graphicFrame>
    </p:spTree>
  </p:cSld>
  <p:clrMapOvr>
    <a:masterClrMapping/>
  </p:clrMapOvr>
</p:sld>
</file>

<file path=ppt/slides/slide15.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6" name="Title 5"/>
          <p:cNvSpPr>
            <a:spLocks noGrp="1"/>
          </p:cNvSpPr>
          <p:nvPr>
            <p:ph type="title"/>
          </p:nvPr>
        </p:nvSpPr>
        <p:spPr>
          <a:xfrm>
            <a:off x="1097280" y="286603"/>
            <a:ext cx="10058400" cy="1450757"/>
          </a:xfrm>
        </p:spPr>
        <p:txBody>
          <a:bodyPr>
            <a:normAutofit/>
          </a:bodyPr>
          <a:lstStyle/>
          <a:p>
            <a:r>
              <a:rPr lang="en-US" dirty="0">
                <a:latin typeface="Times New Roman" panose="02020603050405020304" pitchFamily="18" charset="0"/>
                <a:cs typeface="Times New Roman" panose="02020603050405020304" pitchFamily="18" charset="0"/>
              </a:rPr>
              <a:t>Recommendations and Conclusion</a:t>
            </a:r>
          </a:p>
        </p:txBody>
      </p:sp>
      <p:graphicFrame>
        <p:nvGraphicFramePr>
          <p:cNvPr id="2" name="Content Placeholder 1"/>
          <p:cNvGraphicFramePr>
            <a:graphicFrameLocks noGrp="1"/>
          </p:cNvGraphicFramePr>
          <p:nvPr>
            <p:ph idx="1"/>
          </p:nvPr>
        </p:nvGraphicFramePr>
        <p:xfrm>
          <a:off x="1216025" y="2108200"/>
          <a:ext cx="10058400" cy="3760788"/>
        </p:xfrm>
        <a:graphic>
          <a:graphicData uri="http://schemas.openxmlformats.org/drawingml/2006/diagram">
            <dgm:relIds xmlns:dgm="http://schemas.openxmlformats.org/drawingml/2006/diagram" xmlns:r="http://schemas.openxmlformats.org/officeDocument/2006/relationships" r:dm="rId3" r:lo="rId4" r:qs="rId5" r:cs="rId6"/>
          </a:graphicData>
        </a:graphic>
      </p:graphicFrame>
    </p:spTree>
  </p:cSld>
  <p:clrMapOvr>
    <a:masterClrMapping/>
  </p:clrMapOvr>
</p:sld>
</file>

<file path=ppt/slides/slide16.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6" name="Title 5"/>
          <p:cNvSpPr>
            <a:spLocks noGrp="1"/>
          </p:cNvSpPr>
          <p:nvPr>
            <p:ph type="title"/>
          </p:nvPr>
        </p:nvSpPr>
        <p:spPr>
          <a:xfrm>
            <a:off x="1097280" y="286603"/>
            <a:ext cx="10058400" cy="1450757"/>
          </a:xfrm>
        </p:spPr>
        <p:txBody>
          <a:bodyPr>
            <a:normAutofit/>
          </a:bodyPr>
          <a:lstStyle/>
          <a:p>
            <a:r>
              <a:rPr lang="en-US" dirty="0">
                <a:solidFill>
                  <a:schemeClr val="tx1"/>
                </a:solidFill>
                <a:latin typeface="Times New Roman" panose="02020603050405020304" pitchFamily="18" charset="0"/>
                <a:cs typeface="Times New Roman" panose="02020603050405020304" pitchFamily="18" charset="0"/>
              </a:rPr>
              <a:t>References</a:t>
            </a:r>
          </a:p>
        </p:txBody>
      </p:sp>
      <p:sp>
        <p:nvSpPr>
          <p:cNvPr id="4" name="Content Placeholder 3"/>
          <p:cNvSpPr>
            <a:spLocks noGrp="1"/>
          </p:cNvSpPr>
          <p:nvPr>
            <p:ph idx="1"/>
          </p:nvPr>
        </p:nvSpPr>
        <p:spPr>
          <a:xfrm>
            <a:off x="1216548" y="2108201"/>
            <a:ext cx="10058400" cy="4243961"/>
          </a:xfrm>
        </p:spPr>
        <p:txBody>
          <a:bodyPr>
            <a:normAutofit fontScale="85000" lnSpcReduction="10000"/>
          </a:bodyPr>
          <a:lstStyle/>
          <a:p>
            <a:pPr algn="just"/>
            <a:r>
              <a:rPr lang="en-US" dirty="0">
                <a:solidFill>
                  <a:schemeClr val="tx1"/>
                </a:solidFill>
                <a:latin typeface="Times New Roman" panose="02020603050405020304" pitchFamily="18" charset="0"/>
                <a:cs typeface="Times New Roman" panose="02020603050405020304" pitchFamily="18" charset="0"/>
              </a:rPr>
              <a:t>Fredriksen, E., Martinez, S., Moe, C.E. and Thygesen, E. (2020). Communication and information exchange between primary healthcare employees and volunteers – Challenges, needs and possibilities for technology support. </a:t>
            </a:r>
            <a:r>
              <a:rPr lang="en-US" i="1" dirty="0">
                <a:solidFill>
                  <a:schemeClr val="tx1"/>
                </a:solidFill>
                <a:latin typeface="Times New Roman" panose="02020603050405020304" pitchFamily="18" charset="0"/>
                <a:cs typeface="Times New Roman" panose="02020603050405020304" pitchFamily="18" charset="0"/>
              </a:rPr>
              <a:t>Health &amp; Social Care in the Community</a:t>
            </a:r>
            <a:r>
              <a:rPr lang="en-US" dirty="0">
                <a:solidFill>
                  <a:schemeClr val="tx1"/>
                </a:solidFill>
                <a:latin typeface="Times New Roman" panose="02020603050405020304" pitchFamily="18" charset="0"/>
                <a:cs typeface="Times New Roman" panose="02020603050405020304" pitchFamily="18" charset="0"/>
              </a:rPr>
              <a:t>, 28(4), pp.1252–1260. </a:t>
            </a:r>
            <a:r>
              <a:rPr lang="en-US" dirty="0" err="1">
                <a:solidFill>
                  <a:schemeClr val="tx1"/>
                </a:solidFill>
                <a:latin typeface="Times New Roman" panose="02020603050405020304" pitchFamily="18" charset="0"/>
                <a:cs typeface="Times New Roman" panose="02020603050405020304" pitchFamily="18" charset="0"/>
              </a:rPr>
              <a:t>doi:https</a:t>
            </a:r>
            <a:r>
              <a:rPr lang="en-US" dirty="0">
                <a:solidFill>
                  <a:schemeClr val="tx1"/>
                </a:solidFill>
                <a:latin typeface="Times New Roman" panose="02020603050405020304" pitchFamily="18" charset="0"/>
                <a:cs typeface="Times New Roman" panose="02020603050405020304" pitchFamily="18" charset="0"/>
              </a:rPr>
              <a:t>://doi.org/10.1111/hsc.12958. </a:t>
            </a:r>
          </a:p>
          <a:p>
            <a:pPr algn="just"/>
            <a:r>
              <a:rPr lang="en-US" dirty="0">
                <a:solidFill>
                  <a:schemeClr val="tx1"/>
                </a:solidFill>
                <a:latin typeface="Times New Roman" panose="02020603050405020304" pitchFamily="18" charset="0"/>
                <a:cs typeface="Times New Roman" panose="02020603050405020304" pitchFamily="18" charset="0"/>
              </a:rPr>
              <a:t>Hansson, A., Svensson, A., Ahlström, B.H., Larsson, L.G., Forsman, B. and </a:t>
            </a:r>
            <a:r>
              <a:rPr lang="en-US" dirty="0" err="1">
                <a:solidFill>
                  <a:schemeClr val="tx1"/>
                </a:solidFill>
                <a:latin typeface="Times New Roman" panose="02020603050405020304" pitchFamily="18" charset="0"/>
                <a:cs typeface="Times New Roman" panose="02020603050405020304" pitchFamily="18" charset="0"/>
              </a:rPr>
              <a:t>Alsén</a:t>
            </a:r>
            <a:r>
              <a:rPr lang="en-US" dirty="0">
                <a:solidFill>
                  <a:schemeClr val="tx1"/>
                </a:solidFill>
                <a:latin typeface="Times New Roman" panose="02020603050405020304" pitchFamily="18" charset="0"/>
                <a:cs typeface="Times New Roman" panose="02020603050405020304" pitchFamily="18" charset="0"/>
              </a:rPr>
              <a:t>, P. (2017). Flawed communications: Health professionals’ experience of collaboration in the care of frail elderly patients. </a:t>
            </a:r>
            <a:r>
              <a:rPr lang="en-US" i="1" dirty="0">
                <a:solidFill>
                  <a:schemeClr val="tx1"/>
                </a:solidFill>
                <a:latin typeface="Times New Roman" panose="02020603050405020304" pitchFamily="18" charset="0"/>
                <a:cs typeface="Times New Roman" panose="02020603050405020304" pitchFamily="18" charset="0"/>
              </a:rPr>
              <a:t>Scandinavian Journal of Public Health</a:t>
            </a:r>
            <a:r>
              <a:rPr lang="en-US" dirty="0">
                <a:solidFill>
                  <a:schemeClr val="tx1"/>
                </a:solidFill>
                <a:latin typeface="Times New Roman" panose="02020603050405020304" pitchFamily="18" charset="0"/>
                <a:cs typeface="Times New Roman" panose="02020603050405020304" pitchFamily="18" charset="0"/>
              </a:rPr>
              <a:t>, 46(7), pp.680–689. </a:t>
            </a:r>
            <a:r>
              <a:rPr lang="en-US" dirty="0" err="1">
                <a:solidFill>
                  <a:schemeClr val="tx1"/>
                </a:solidFill>
                <a:latin typeface="Times New Roman" panose="02020603050405020304" pitchFamily="18" charset="0"/>
                <a:cs typeface="Times New Roman" panose="02020603050405020304" pitchFamily="18" charset="0"/>
              </a:rPr>
              <a:t>doi:https</a:t>
            </a:r>
            <a:r>
              <a:rPr lang="en-US" dirty="0">
                <a:solidFill>
                  <a:schemeClr val="tx1"/>
                </a:solidFill>
                <a:latin typeface="Times New Roman" panose="02020603050405020304" pitchFamily="18" charset="0"/>
                <a:cs typeface="Times New Roman" panose="02020603050405020304" pitchFamily="18" charset="0"/>
              </a:rPr>
              <a:t>://doi.org/10.1177/1403494817716001. </a:t>
            </a:r>
          </a:p>
          <a:p>
            <a:pPr algn="just"/>
            <a:r>
              <a:rPr lang="en-US" dirty="0">
                <a:solidFill>
                  <a:schemeClr val="tx1"/>
                </a:solidFill>
                <a:latin typeface="Times New Roman" panose="02020603050405020304" pitchFamily="18" charset="0"/>
                <a:cs typeface="Times New Roman" panose="02020603050405020304" pitchFamily="18" charset="0"/>
              </a:rPr>
              <a:t>Marsden, E., </a:t>
            </a:r>
            <a:r>
              <a:rPr lang="en-US" dirty="0" err="1">
                <a:solidFill>
                  <a:schemeClr val="tx1"/>
                </a:solidFill>
                <a:latin typeface="Times New Roman" panose="02020603050405020304" pitchFamily="18" charset="0"/>
                <a:cs typeface="Times New Roman" panose="02020603050405020304" pitchFamily="18" charset="0"/>
              </a:rPr>
              <a:t>Craswell</a:t>
            </a:r>
            <a:r>
              <a:rPr lang="en-US" dirty="0">
                <a:solidFill>
                  <a:schemeClr val="tx1"/>
                </a:solidFill>
                <a:latin typeface="Times New Roman" panose="02020603050405020304" pitchFamily="18" charset="0"/>
                <a:cs typeface="Times New Roman" panose="02020603050405020304" pitchFamily="18" charset="0"/>
              </a:rPr>
              <a:t>, A., Taylor, A., Coates, K., Crilly, J., Broadbent, M., </a:t>
            </a:r>
            <a:r>
              <a:rPr lang="en-US" dirty="0" err="1">
                <a:solidFill>
                  <a:schemeClr val="tx1"/>
                </a:solidFill>
                <a:latin typeface="Times New Roman" panose="02020603050405020304" pitchFamily="18" charset="0"/>
                <a:cs typeface="Times New Roman" panose="02020603050405020304" pitchFamily="18" charset="0"/>
              </a:rPr>
              <a:t>Glenwright</a:t>
            </a:r>
            <a:r>
              <a:rPr lang="en-US" dirty="0">
                <a:solidFill>
                  <a:schemeClr val="tx1"/>
                </a:solidFill>
                <a:latin typeface="Times New Roman" panose="02020603050405020304" pitchFamily="18" charset="0"/>
                <a:cs typeface="Times New Roman" panose="02020603050405020304" pitchFamily="18" charset="0"/>
              </a:rPr>
              <a:t>, A., Johnston, C. and Wallis, M. (2018). Nurse-led multidisciplinary initiatives to improve outcomes and reduce hospital admissions for older adults: The Care coordination through Emergency Department, Residential Aged Care and Primary Health Collaboration project. </a:t>
            </a:r>
            <a:r>
              <a:rPr lang="en-US" i="1" dirty="0">
                <a:solidFill>
                  <a:schemeClr val="tx1"/>
                </a:solidFill>
                <a:latin typeface="Times New Roman" panose="02020603050405020304" pitchFamily="18" charset="0"/>
                <a:cs typeface="Times New Roman" panose="02020603050405020304" pitchFamily="18" charset="0"/>
              </a:rPr>
              <a:t>Australasian Journal on Ageing</a:t>
            </a:r>
            <a:r>
              <a:rPr lang="en-US" dirty="0">
                <a:solidFill>
                  <a:schemeClr val="tx1"/>
                </a:solidFill>
                <a:latin typeface="Times New Roman" panose="02020603050405020304" pitchFamily="18" charset="0"/>
                <a:cs typeface="Times New Roman" panose="02020603050405020304" pitchFamily="18" charset="0"/>
              </a:rPr>
              <a:t>, 37(2), pp.135–139. </a:t>
            </a:r>
            <a:r>
              <a:rPr lang="en-US" dirty="0" err="1">
                <a:solidFill>
                  <a:schemeClr val="tx1"/>
                </a:solidFill>
                <a:latin typeface="Times New Roman" panose="02020603050405020304" pitchFamily="18" charset="0"/>
                <a:cs typeface="Times New Roman" panose="02020603050405020304" pitchFamily="18" charset="0"/>
              </a:rPr>
              <a:t>doi:https</a:t>
            </a:r>
            <a:r>
              <a:rPr lang="en-US" dirty="0">
                <a:solidFill>
                  <a:schemeClr val="tx1"/>
                </a:solidFill>
                <a:latin typeface="Times New Roman" panose="02020603050405020304" pitchFamily="18" charset="0"/>
                <a:cs typeface="Times New Roman" panose="02020603050405020304" pitchFamily="18" charset="0"/>
              </a:rPr>
              <a:t>://doi.org/10.1111/ajag.12526. </a:t>
            </a:r>
          </a:p>
          <a:p>
            <a:pPr algn="just"/>
            <a:r>
              <a:rPr lang="en-US" dirty="0">
                <a:solidFill>
                  <a:schemeClr val="tx1"/>
                </a:solidFill>
                <a:latin typeface="Times New Roman" panose="02020603050405020304" pitchFamily="18" charset="0"/>
                <a:cs typeface="Times New Roman" panose="02020603050405020304" pitchFamily="18" charset="0"/>
              </a:rPr>
              <a:t>Wu, J., Rajesh, A., Huang, Y.-N., </a:t>
            </a:r>
            <a:r>
              <a:rPr lang="en-US" dirty="0" err="1">
                <a:solidFill>
                  <a:schemeClr val="tx1"/>
                </a:solidFill>
                <a:latin typeface="Times New Roman" panose="02020603050405020304" pitchFamily="18" charset="0"/>
                <a:cs typeface="Times New Roman" panose="02020603050405020304" pitchFamily="18" charset="0"/>
              </a:rPr>
              <a:t>Chhugani</a:t>
            </a:r>
            <a:r>
              <a:rPr lang="en-US" dirty="0">
                <a:solidFill>
                  <a:schemeClr val="tx1"/>
                </a:solidFill>
                <a:latin typeface="Times New Roman" panose="02020603050405020304" pitchFamily="18" charset="0"/>
                <a:cs typeface="Times New Roman" panose="02020603050405020304" pitchFamily="18" charset="0"/>
              </a:rPr>
              <a:t>, K., Acharya, R., Peng, K., Johnson, R.D., </a:t>
            </a:r>
            <a:r>
              <a:rPr lang="en-US" dirty="0" err="1">
                <a:solidFill>
                  <a:schemeClr val="tx1"/>
                </a:solidFill>
                <a:latin typeface="Times New Roman" panose="02020603050405020304" pitchFamily="18" charset="0"/>
                <a:cs typeface="Times New Roman" panose="02020603050405020304" pitchFamily="18" charset="0"/>
              </a:rPr>
              <a:t>Fiscutean</a:t>
            </a:r>
            <a:r>
              <a:rPr lang="en-US" dirty="0">
                <a:solidFill>
                  <a:schemeClr val="tx1"/>
                </a:solidFill>
                <a:latin typeface="Times New Roman" panose="02020603050405020304" pitchFamily="18" charset="0"/>
                <a:cs typeface="Times New Roman" panose="02020603050405020304" pitchFamily="18" charset="0"/>
              </a:rPr>
              <a:t>, A., Robles-Espinoza, C.D., De La Vega, F.M., Bao, R. and </a:t>
            </a:r>
            <a:r>
              <a:rPr lang="en-US" dirty="0" err="1">
                <a:solidFill>
                  <a:schemeClr val="tx1"/>
                </a:solidFill>
                <a:latin typeface="Times New Roman" panose="02020603050405020304" pitchFamily="18" charset="0"/>
                <a:cs typeface="Times New Roman" panose="02020603050405020304" pitchFamily="18" charset="0"/>
              </a:rPr>
              <a:t>Mangul</a:t>
            </a:r>
            <a:r>
              <a:rPr lang="en-US" dirty="0">
                <a:solidFill>
                  <a:schemeClr val="tx1"/>
                </a:solidFill>
                <a:latin typeface="Times New Roman" panose="02020603050405020304" pitchFamily="18" charset="0"/>
                <a:cs typeface="Times New Roman" panose="02020603050405020304" pitchFamily="18" charset="0"/>
              </a:rPr>
              <a:t>, S. (2021). Virtual meetings promise to eliminate the geographical and administrative barriers and increase accessibility, diversity, and inclusivity. </a:t>
            </a:r>
            <a:r>
              <a:rPr lang="en-US" dirty="0" err="1">
                <a:solidFill>
                  <a:schemeClr val="tx1"/>
                </a:solidFill>
                <a:latin typeface="Times New Roman" panose="02020603050405020304" pitchFamily="18" charset="0"/>
                <a:cs typeface="Times New Roman" panose="02020603050405020304" pitchFamily="18" charset="0"/>
              </a:rPr>
              <a:t>doi:https</a:t>
            </a:r>
            <a:r>
              <a:rPr lang="en-US" dirty="0">
                <a:solidFill>
                  <a:schemeClr val="tx1"/>
                </a:solidFill>
                <a:latin typeface="Times New Roman" panose="02020603050405020304" pitchFamily="18" charset="0"/>
                <a:cs typeface="Times New Roman" panose="02020603050405020304" pitchFamily="18" charset="0"/>
              </a:rPr>
              <a:t>://doi.org/10.1101/2021.07.07.451408. </a:t>
            </a:r>
          </a:p>
          <a:p>
            <a:endParaRPr lang="en-US" dirty="0"/>
          </a:p>
        </p:txBody>
      </p:sp>
    </p:spTree>
  </p:cSld>
  <p:clrMapOvr>
    <a:masterClrMapping/>
  </p:clrMapOvr>
</p:sld>
</file>

<file path=ppt/slides/slide17.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13" name="Rectangle 12"/>
          <p:cNvSpPr>
            <a:spLocks noGrp="1" noRot="1" noChangeAspect="1" noMove="1" noResize="1" noEditPoints="1" noAdjustHandles="1" noChangeArrowheads="1" noChangeShapeType="1" noTextEdit="1"/>
          </p:cNvSpPr>
          <p:nvPr/>
        </p:nvSpPr>
        <p:spPr>
          <a:xfrm>
            <a:off x="3175" y="6400800"/>
            <a:ext cx="12188825" cy="457200"/>
          </a:xfrm>
          <a:prstGeom prst="rect">
            <a:avLst/>
          </a:prstGeom>
          <a:solidFill>
            <a:srgbClr val="262626"/>
          </a:solidFill>
          <a:ln>
            <a:noFill/>
          </a:ln>
        </p:spPr>
        <p:style>
          <a:lnRef idx="2">
            <a:schemeClr val="accent1">
              <a:shade val="50000"/>
            </a:schemeClr>
          </a:lnRef>
          <a:fillRef idx="1">
            <a:schemeClr val="accent1"/>
          </a:fillRef>
          <a:effectRef idx="0">
            <a:schemeClr val="accent1"/>
          </a:effectRef>
          <a:fontRef idx="minor">
            <a:schemeClr val="lt1"/>
          </a:fontRef>
        </p:style>
      </p:sp>
      <p:cxnSp>
        <p:nvCxnSpPr>
          <p:cNvPr id="15" name="Straight Connector 14"/>
          <p:cNvCxnSpPr>
            <a:cxnSpLocks noGrp="1" noRot="1" noChangeAspect="1" noMove="1" noResize="1" noEditPoints="1" noAdjustHandles="1" noChangeArrowheads="1" noChangeShapeType="1"/>
          </p:cNvCxnSpPr>
          <p:nvPr/>
        </p:nvCxnSpPr>
        <p:spPr>
          <a:xfrm>
            <a:off x="1207658" y="4474741"/>
            <a:ext cx="9875520" cy="0"/>
          </a:xfrm>
          <a:prstGeom prst="line">
            <a:avLst/>
          </a:prstGeom>
          <a:ln w="12700">
            <a:solidFill>
              <a:schemeClr val="tx1">
                <a:lumMod val="75000"/>
                <a:lumOff val="25000"/>
              </a:schemeClr>
            </a:solidFill>
          </a:ln>
        </p:spPr>
        <p:style>
          <a:lnRef idx="1">
            <a:schemeClr val="accent1"/>
          </a:lnRef>
          <a:fillRef idx="0">
            <a:schemeClr val="accent1"/>
          </a:fillRef>
          <a:effectRef idx="0">
            <a:schemeClr val="accent1"/>
          </a:effectRef>
          <a:fontRef idx="minor">
            <a:schemeClr val="tx1"/>
          </a:fontRef>
        </p:style>
      </p:cxnSp>
      <p:sp>
        <p:nvSpPr>
          <p:cNvPr id="17" name="Rectangle 16"/>
          <p:cNvSpPr>
            <a:spLocks noGrp="1" noRot="1" noChangeAspect="1" noMove="1" noResize="1" noEditPoints="1" noAdjustHandles="1" noChangeArrowheads="1" noChangeShapeType="1" noTextEdit="1"/>
          </p:cNvSpPr>
          <p:nvPr/>
        </p:nvSpPr>
        <p:spPr>
          <a:xfrm>
            <a:off x="1507" y="0"/>
            <a:ext cx="12192000" cy="6858000"/>
          </a:xfrm>
          <a:prstGeom prst="rect">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7" name="Title 6"/>
          <p:cNvSpPr>
            <a:spLocks noGrp="1"/>
          </p:cNvSpPr>
          <p:nvPr>
            <p:ph type="title"/>
          </p:nvPr>
        </p:nvSpPr>
        <p:spPr>
          <a:xfrm>
            <a:off x="1066783" y="1184658"/>
            <a:ext cx="10058400" cy="2583685"/>
          </a:xfrm>
        </p:spPr>
        <p:txBody>
          <a:bodyPr vert="horz" lIns="91440" tIns="45720" rIns="91440" bIns="45720" rtlCol="0" anchor="b">
            <a:normAutofit/>
          </a:bodyPr>
          <a:lstStyle/>
          <a:p>
            <a:pPr algn="ctr"/>
            <a:r>
              <a:rPr lang="en-US" sz="9600" dirty="0">
                <a:solidFill>
                  <a:srgbClr val="FFFFFF"/>
                </a:solidFill>
                <a:latin typeface="Times New Roman" panose="02020603050405020304" pitchFamily="18" charset="0"/>
                <a:cs typeface="Times New Roman" panose="02020603050405020304" pitchFamily="18" charset="0"/>
              </a:rPr>
              <a:t>Thank you</a:t>
            </a:r>
          </a:p>
        </p:txBody>
      </p:sp>
      <p:sp>
        <p:nvSpPr>
          <p:cNvPr id="19" name="Rectangle 18"/>
          <p:cNvSpPr>
            <a:spLocks noGrp="1" noRot="1" noChangeAspect="1" noMove="1" noResize="1" noEditPoints="1" noAdjustHandles="1" noChangeArrowheads="1" noChangeShapeType="1" noTextEdit="1"/>
          </p:cNvSpPr>
          <p:nvPr/>
        </p:nvSpPr>
        <p:spPr bwMode="white">
          <a:xfrm>
            <a:off x="1507" y="4953000"/>
            <a:ext cx="12188952" cy="1905000"/>
          </a:xfrm>
          <a:prstGeom prst="rect">
            <a:avLst/>
          </a:prstGeom>
          <a:solidFill>
            <a:srgbClr val="262626"/>
          </a:solidFill>
          <a:ln>
            <a:noFill/>
          </a:ln>
        </p:spPr>
        <p:style>
          <a:lnRef idx="2">
            <a:schemeClr val="accent1">
              <a:shade val="50000"/>
            </a:schemeClr>
          </a:lnRef>
          <a:fillRef idx="1">
            <a:schemeClr val="accent1"/>
          </a:fillRef>
          <a:effectRef idx="0">
            <a:schemeClr val="accent1"/>
          </a:effectRef>
          <a:fontRef idx="minor">
            <a:schemeClr val="lt1"/>
          </a:fontRef>
        </p:style>
      </p:sp>
    </p:spTree>
  </p:cSld>
  <p:clrMapOvr>
    <a:masterClrMapping/>
  </p:clrMapOvr>
</p:sld>
</file>

<file path=ppt/slides/slide18.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a:extLst>
            <a:ext uri="{FF2B5EF4-FFF2-40B4-BE49-F238E27FC236}">
              <a16:creationId xmlns:a16="http://schemas.microsoft.com/office/drawing/2014/main" id="{70B943E8-8C76-B8E3-70D7-6EFD652E9028}"/>
            </a:ext>
          </a:extLst>
        </p:cNvPr>
        <p:cNvGrpSpPr/>
        <p:nvPr/>
      </p:nvGrpSpPr>
      <p:grpSpPr>
        <a:xfrm>
          <a:off x="0" y="0"/>
          <a:ext cx="0" cy="0"/>
          <a:chOff x="0" y="0"/>
          <a:chExt cx="0" cy="0"/>
        </a:xfrm>
      </p:grpSpPr>
      <p:sp>
        <p:nvSpPr>
          <p:cNvPr id="2" name="Title 1">
            <a:extLst>
              <a:ext uri="{FF2B5EF4-FFF2-40B4-BE49-F238E27FC236}">
                <a16:creationId xmlns:a16="http://schemas.microsoft.com/office/drawing/2014/main" id="{25BF4ACA-35EB-A901-C2F0-556E80233405}"/>
              </a:ext>
            </a:extLst>
          </p:cNvPr>
          <p:cNvSpPr>
            <a:spLocks noGrp="1"/>
          </p:cNvSpPr>
          <p:nvPr>
            <p:ph type="ctrTitle"/>
          </p:nvPr>
        </p:nvSpPr>
        <p:spPr>
          <a:xfrm>
            <a:off x="1107057" y="1122363"/>
            <a:ext cx="9560943" cy="2315714"/>
          </a:xfrm>
        </p:spPr>
        <p:txBody>
          <a:bodyPr/>
          <a:lstStyle/>
          <a:p>
            <a:br>
              <a:rPr lang="en-US" sz="1800" b="1" dirty="0">
                <a:solidFill>
                  <a:srgbClr val="222222"/>
                </a:solidFill>
                <a:highlight>
                  <a:srgbClr val="FFFFFF"/>
                </a:highlight>
                <a:latin typeface="Times New Roman"/>
                <a:cs typeface="Times New Roman"/>
              </a:rPr>
            </a:br>
            <a:endParaRPr lang="en-US" sz="1800" b="1" dirty="0">
              <a:solidFill>
                <a:srgbClr val="222222"/>
              </a:solidFill>
              <a:highlight>
                <a:srgbClr val="FFFFFF"/>
              </a:highlight>
              <a:latin typeface="Times New Roman"/>
              <a:cs typeface="Times New Roman"/>
            </a:endParaRPr>
          </a:p>
          <a:p>
            <a:r>
              <a:rPr lang="en-US" sz="1500" i="1">
                <a:solidFill>
                  <a:srgbClr val="222222"/>
                </a:solidFill>
                <a:highlight>
                  <a:srgbClr val="FFFFFF"/>
                </a:highlight>
                <a:latin typeface="Times New Roman"/>
                <a:cs typeface="Times New Roman"/>
              </a:rPr>
              <a:t>(</a:t>
            </a:r>
            <a:endParaRPr lang="en-US"/>
          </a:p>
          <a:p>
            <a:endParaRPr lang="en-US" dirty="0"/>
          </a:p>
        </p:txBody>
      </p:sp>
      <p:sp>
        <p:nvSpPr>
          <p:cNvPr id="3" name="Subtitle 2">
            <a:extLst>
              <a:ext uri="{FF2B5EF4-FFF2-40B4-BE49-F238E27FC236}">
                <a16:creationId xmlns:a16="http://schemas.microsoft.com/office/drawing/2014/main" id="{4B72D5DF-ECE3-D57F-1196-682B43580819}"/>
              </a:ext>
            </a:extLst>
          </p:cNvPr>
          <p:cNvSpPr>
            <a:spLocks noGrp="1"/>
          </p:cNvSpPr>
          <p:nvPr>
            <p:ph type="subTitle" idx="1"/>
          </p:nvPr>
        </p:nvSpPr>
        <p:spPr>
          <a:xfrm>
            <a:off x="388189" y="927850"/>
            <a:ext cx="10279811" cy="4329950"/>
          </a:xfrm>
        </p:spPr>
        <p:txBody>
          <a:bodyPr vert="horz" lIns="91440" tIns="45720" rIns="91440" bIns="45720" rtlCol="0" anchor="t">
            <a:noAutofit/>
          </a:bodyPr>
          <a:lstStyle/>
          <a:p>
            <a:pPr algn="l"/>
            <a:r>
              <a:rPr lang="en-US" sz="2800">
                <a:latin typeface="Arial Nova"/>
              </a:rPr>
              <a:t>Name: Nuria Antonio</a:t>
            </a:r>
            <a:endParaRPr lang="en-US" sz="2800" dirty="0">
              <a:latin typeface="Arial Nova"/>
            </a:endParaRPr>
          </a:p>
          <a:p>
            <a:pPr algn="l"/>
            <a:r>
              <a:rPr lang="en-US" sz="2800">
                <a:latin typeface="Arial Nova"/>
              </a:rPr>
              <a:t>Number: 2536779</a:t>
            </a:r>
            <a:endParaRPr lang="en-US" sz="2800" dirty="0">
              <a:latin typeface="Arial Nova"/>
            </a:endParaRPr>
          </a:p>
          <a:p>
            <a:pPr algn="l"/>
            <a:r>
              <a:rPr lang="en-US" sz="2800">
                <a:latin typeface="Arial Nova"/>
              </a:rPr>
              <a:t>Module title : LCHS4007</a:t>
            </a:r>
            <a:endParaRPr lang="en-US" sz="2800" dirty="0">
              <a:latin typeface="Arial Nova"/>
            </a:endParaRPr>
          </a:p>
          <a:p>
            <a:pPr algn="l"/>
            <a:r>
              <a:rPr lang="en-US" sz="2800">
                <a:latin typeface="Arial Nova"/>
              </a:rPr>
              <a:t>Lecturer name: Bianca Dodgen</a:t>
            </a:r>
            <a:endParaRPr lang="en-US" sz="2800" dirty="0">
              <a:latin typeface="Arial Nova"/>
            </a:endParaRPr>
          </a:p>
          <a:p>
            <a:pPr algn="l"/>
            <a:r>
              <a:rPr lang="en-US" sz="2800" dirty="0" err="1">
                <a:latin typeface="Arial Nova"/>
              </a:rPr>
              <a:t>Assigment</a:t>
            </a:r>
            <a:r>
              <a:rPr lang="en-US" sz="2800" dirty="0">
                <a:latin typeface="Arial Nova"/>
              </a:rPr>
              <a:t> Title: Staff Training at Riverdale Nursing home </a:t>
            </a:r>
          </a:p>
        </p:txBody>
      </p:sp>
      <p:sp>
        <p:nvSpPr>
          <p:cNvPr id="17" name="Footer Placeholder 16">
            <a:extLst>
              <a:ext uri="{FF2B5EF4-FFF2-40B4-BE49-F238E27FC236}">
                <a16:creationId xmlns:a16="http://schemas.microsoft.com/office/drawing/2014/main" id="{6AE79F7A-E46D-89C2-686C-ABBE43D4A020}"/>
              </a:ext>
            </a:extLst>
          </p:cNvPr>
          <p:cNvSpPr>
            <a:spLocks noGrp="1"/>
          </p:cNvSpPr>
          <p:nvPr>
            <p:ph type="ftr" sz="quarter" idx="11"/>
          </p:nvPr>
        </p:nvSpPr>
        <p:spPr/>
        <p:txBody>
          <a:bodyPr/>
          <a:lstStyle/>
          <a:p>
            <a:r>
              <a:rPr lang="en-US" dirty="0"/>
              <a:t>Sample Footer Text</a:t>
            </a:r>
          </a:p>
        </p:txBody>
      </p:sp>
      <p:sp>
        <p:nvSpPr>
          <p:cNvPr id="18" name="Slide Number Placeholder 17">
            <a:extLst>
              <a:ext uri="{FF2B5EF4-FFF2-40B4-BE49-F238E27FC236}">
                <a16:creationId xmlns:a16="http://schemas.microsoft.com/office/drawing/2014/main" id="{29A7EA62-2515-28BE-35B0-A3B3C07D9DCB}"/>
              </a:ext>
            </a:extLst>
          </p:cNvPr>
          <p:cNvSpPr>
            <a:spLocks noGrp="1"/>
          </p:cNvSpPr>
          <p:nvPr>
            <p:ph type="sldNum" sz="quarter" idx="12"/>
          </p:nvPr>
        </p:nvSpPr>
        <p:spPr/>
        <p:txBody>
          <a:bodyPr/>
          <a:lstStyle/>
          <a:p>
            <a:fld id="{70EC1AA3-E190-46A4-AF04-8889F5477E2A}" type="slidenum">
              <a:rPr lang="en-US" smtClean="0"/>
              <a:pPr/>
              <a:t>18</a:t>
            </a:fld>
            <a:endParaRPr lang="en-US"/>
          </a:p>
        </p:txBody>
      </p:sp>
    </p:spTree>
    <p:extLst>
      <p:ext uri="{BB962C8B-B14F-4D97-AF65-F5344CB8AC3E}">
        <p14:creationId xmlns:p14="http://schemas.microsoft.com/office/powerpoint/2010/main" val="911302440"/>
      </p:ext>
    </p:extLst>
  </p:cSld>
  <p:clrMapOvr>
    <a:masterClrMapping/>
  </p:clrMapOvr>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1887AD33-18E2-F2DA-86A7-7E893CB347F9}"/>
              </a:ext>
            </a:extLst>
          </p:cNvPr>
          <p:cNvSpPr>
            <a:spLocks noGrp="1"/>
          </p:cNvSpPr>
          <p:nvPr>
            <p:ph type="title"/>
          </p:nvPr>
        </p:nvSpPr>
        <p:spPr>
          <a:xfrm>
            <a:off x="838200" y="365125"/>
            <a:ext cx="10515600" cy="1339940"/>
          </a:xfrm>
        </p:spPr>
        <p:txBody>
          <a:bodyPr>
            <a:normAutofit/>
          </a:bodyPr>
          <a:lstStyle/>
          <a:p>
            <a:r>
              <a:rPr lang="en-GB" sz="2800" b="1">
                <a:solidFill>
                  <a:srgbClr val="222222"/>
                </a:solidFill>
                <a:highlight>
                  <a:srgbClr val="FFFFFF"/>
                </a:highlight>
                <a:latin typeface="Arial Nova"/>
                <a:ea typeface="+mj-lt"/>
                <a:cs typeface="+mj-lt"/>
              </a:rPr>
              <a:t>Introduction</a:t>
            </a:r>
            <a:endParaRPr lang="en-US" sz="2800" b="1">
              <a:latin typeface="Arial Nova"/>
            </a:endParaRPr>
          </a:p>
        </p:txBody>
      </p:sp>
      <p:sp>
        <p:nvSpPr>
          <p:cNvPr id="3" name="Content Placeholder 2">
            <a:extLst>
              <a:ext uri="{FF2B5EF4-FFF2-40B4-BE49-F238E27FC236}">
                <a16:creationId xmlns:a16="http://schemas.microsoft.com/office/drawing/2014/main" id="{E0CA1CD1-F75A-520A-8303-052911D1F04A}"/>
              </a:ext>
            </a:extLst>
          </p:cNvPr>
          <p:cNvSpPr>
            <a:spLocks noGrp="1"/>
          </p:cNvSpPr>
          <p:nvPr>
            <p:ph idx="1"/>
          </p:nvPr>
        </p:nvSpPr>
        <p:spPr>
          <a:xfrm>
            <a:off x="838200" y="1825625"/>
            <a:ext cx="10515600" cy="4351338"/>
          </a:xfrm>
        </p:spPr>
        <p:txBody>
          <a:bodyPr vert="horz" lIns="91440" tIns="45720" rIns="91440" bIns="45720" rtlCol="0" anchor="t">
            <a:normAutofit fontScale="62500" lnSpcReduction="20000"/>
          </a:bodyPr>
          <a:lstStyle/>
          <a:p>
            <a:endParaRPr lang="en-GB" sz="1500">
              <a:solidFill>
                <a:srgbClr val="222222"/>
              </a:solidFill>
              <a:highlight>
                <a:srgbClr val="FFFFFF"/>
              </a:highlight>
              <a:latin typeface="Times New Roman"/>
              <a:cs typeface="Times New Roman"/>
            </a:endParaRPr>
          </a:p>
          <a:p>
            <a:pPr>
              <a:buNone/>
            </a:pPr>
            <a:r>
              <a:rPr lang="en-US" sz="3100" b="1">
                <a:latin typeface="Arial Nova"/>
              </a:rPr>
              <a:t>About Riverdale Nursing Home</a:t>
            </a:r>
          </a:p>
          <a:p>
            <a:pPr>
              <a:buFont typeface="Arial"/>
              <a:buChar char="•"/>
            </a:pPr>
            <a:r>
              <a:rPr lang="en-US" sz="2900">
                <a:latin typeface="Arial Nova"/>
                <a:ea typeface="+mn-lt"/>
                <a:cs typeface="+mn-lt"/>
              </a:rPr>
              <a:t>Supports older adults with daily care and medication</a:t>
            </a:r>
            <a:endParaRPr lang="en-US" sz="2900">
              <a:latin typeface="Arial Nova"/>
            </a:endParaRPr>
          </a:p>
          <a:p>
            <a:pPr>
              <a:buFont typeface="Arial"/>
              <a:buChar char="•"/>
            </a:pPr>
            <a:r>
              <a:rPr lang="en-US" sz="2900">
                <a:latin typeface="Arial Nova"/>
                <a:ea typeface="+mn-lt"/>
                <a:cs typeface="+mn-lt"/>
              </a:rPr>
              <a:t>Staff work in two separate buildings</a:t>
            </a:r>
            <a:endParaRPr lang="en-US" sz="2900">
              <a:latin typeface="Arial Nova"/>
            </a:endParaRPr>
          </a:p>
          <a:p>
            <a:pPr>
              <a:buFont typeface="Arial"/>
              <a:buChar char="•"/>
            </a:pPr>
            <a:r>
              <a:rPr lang="en-US" sz="2900">
                <a:latin typeface="Arial Nova"/>
                <a:ea typeface="+mn-lt"/>
                <a:cs typeface="+mn-lt"/>
              </a:rPr>
              <a:t>Different shift patterns can make communication difficult</a:t>
            </a:r>
            <a:endParaRPr lang="en-US" sz="2900">
              <a:latin typeface="Arial Nova"/>
            </a:endParaRPr>
          </a:p>
          <a:p>
            <a:pPr>
              <a:buFont typeface="Arial"/>
              <a:buChar char="•"/>
            </a:pPr>
            <a:r>
              <a:rPr lang="en-US" sz="2900">
                <a:latin typeface="Arial Nova"/>
                <a:ea typeface="+mn-lt"/>
                <a:cs typeface="+mn-lt"/>
              </a:rPr>
              <a:t>Important messages can sometimes be missed</a:t>
            </a:r>
            <a:endParaRPr lang="en-US" sz="2900">
              <a:latin typeface="Arial Nova"/>
            </a:endParaRPr>
          </a:p>
          <a:p>
            <a:pPr indent="0">
              <a:buNone/>
            </a:pPr>
            <a:endParaRPr lang="en-US" sz="1200" dirty="0">
              <a:latin typeface="Arial Nova"/>
            </a:endParaRPr>
          </a:p>
          <a:p>
            <a:pPr indent="0">
              <a:buNone/>
            </a:pPr>
            <a:r>
              <a:rPr lang="en-US" sz="3100" b="1">
                <a:latin typeface="Arial Nova"/>
              </a:rPr>
              <a:t>Why Use Microsoft Teams?</a:t>
            </a:r>
          </a:p>
          <a:p>
            <a:pPr>
              <a:buFont typeface="Arial"/>
              <a:buChar char="•"/>
            </a:pPr>
            <a:r>
              <a:rPr lang="en-US" sz="2900">
                <a:latin typeface="Arial Nova"/>
                <a:ea typeface="+mn-lt"/>
                <a:cs typeface="+mn-lt"/>
              </a:rPr>
              <a:t>Gives staff one place to communicate</a:t>
            </a:r>
            <a:endParaRPr lang="en-US" sz="2900">
              <a:latin typeface="Arial Nova"/>
            </a:endParaRPr>
          </a:p>
          <a:p>
            <a:pPr>
              <a:buFont typeface="Arial"/>
              <a:buChar char="•"/>
            </a:pPr>
            <a:r>
              <a:rPr lang="en-US" sz="2900">
                <a:latin typeface="Arial Nova"/>
                <a:ea typeface="+mn-lt"/>
                <a:cs typeface="+mn-lt"/>
              </a:rPr>
              <a:t>Makes sharing information quicker and easier</a:t>
            </a:r>
            <a:endParaRPr lang="en-US" sz="2900">
              <a:latin typeface="Arial Nova"/>
            </a:endParaRPr>
          </a:p>
          <a:p>
            <a:pPr>
              <a:buFont typeface="Arial"/>
              <a:buChar char="•"/>
            </a:pPr>
            <a:r>
              <a:rPr lang="en-US" sz="2900">
                <a:latin typeface="Arial Nova"/>
                <a:ea typeface="+mn-lt"/>
                <a:cs typeface="+mn-lt"/>
              </a:rPr>
              <a:t>Helps staff stay connected</a:t>
            </a:r>
            <a:endParaRPr lang="en-US" sz="2900">
              <a:latin typeface="Arial Nova"/>
            </a:endParaRPr>
          </a:p>
          <a:p>
            <a:pPr indent="0">
              <a:buNone/>
            </a:pPr>
            <a:endParaRPr lang="en-US" sz="2300" i="1" dirty="0">
              <a:latin typeface="Arial Nova"/>
              <a:ea typeface="+mn-lt"/>
              <a:cs typeface="+mn-lt"/>
            </a:endParaRPr>
          </a:p>
          <a:p>
            <a:pPr indent="0">
              <a:buNone/>
            </a:pPr>
            <a:r>
              <a:rPr lang="en-US" sz="2000" i="1">
                <a:latin typeface="Arial Nova"/>
                <a:ea typeface="+mn-lt"/>
                <a:cs typeface="+mn-lt"/>
              </a:rPr>
              <a:t>(Microsoft, 2024)</a:t>
            </a:r>
            <a:endParaRPr lang="en-US" sz="2000">
              <a:latin typeface="Arial Nova"/>
            </a:endParaRPr>
          </a:p>
          <a:p>
            <a:pPr marL="0" indent="0">
              <a:buNone/>
            </a:pPr>
            <a:br>
              <a:rPr lang="en-US" dirty="0"/>
            </a:br>
            <a:endParaRPr lang="en-US" sz="1200" dirty="0">
              <a:latin typeface="Arial Nova"/>
            </a:endParaRPr>
          </a:p>
        </p:txBody>
      </p:sp>
    </p:spTree>
    <p:extLst>
      <p:ext uri="{BB962C8B-B14F-4D97-AF65-F5344CB8AC3E}">
        <p14:creationId xmlns:p14="http://schemas.microsoft.com/office/powerpoint/2010/main" val="3483175037"/>
      </p:ext>
    </p:extLst>
  </p:cSld>
  <p:clrMapOvr>
    <a:masterClrMapping/>
  </p:clrMapOvr>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A231BA48-173D-9EF6-394C-55C1A0BE143F}"/>
              </a:ext>
            </a:extLst>
          </p:cNvPr>
          <p:cNvSpPr>
            <a:spLocks noGrp="1"/>
          </p:cNvSpPr>
          <p:nvPr>
            <p:ph type="title"/>
          </p:nvPr>
        </p:nvSpPr>
        <p:spPr/>
        <p:txBody>
          <a:bodyPr>
            <a:normAutofit/>
          </a:bodyPr>
          <a:lstStyle/>
          <a:p>
            <a:r>
              <a:rPr lang="en-GB" sz="2800" b="1">
                <a:latin typeface="Arial Nova"/>
                <a:ea typeface="+mj-lt"/>
                <a:cs typeface="+mj-lt"/>
              </a:rPr>
              <a:t>Shift Handovers</a:t>
            </a:r>
            <a:endParaRPr lang="en-US" sz="2800" b="1">
              <a:latin typeface="Arial Nova"/>
            </a:endParaRPr>
          </a:p>
        </p:txBody>
      </p:sp>
      <p:sp>
        <p:nvSpPr>
          <p:cNvPr id="3" name="Content Placeholder 2">
            <a:extLst>
              <a:ext uri="{FF2B5EF4-FFF2-40B4-BE49-F238E27FC236}">
                <a16:creationId xmlns:a16="http://schemas.microsoft.com/office/drawing/2014/main" id="{0935FF4B-ABAF-938D-6D7A-7DB058B0937B}"/>
              </a:ext>
            </a:extLst>
          </p:cNvPr>
          <p:cNvSpPr>
            <a:spLocks noGrp="1"/>
          </p:cNvSpPr>
          <p:nvPr>
            <p:ph idx="1"/>
          </p:nvPr>
        </p:nvSpPr>
        <p:spPr/>
        <p:txBody>
          <a:bodyPr vert="horz" lIns="91440" tIns="45720" rIns="91440" bIns="45720" rtlCol="0" anchor="t">
            <a:normAutofit fontScale="77500" lnSpcReduction="20000"/>
          </a:bodyPr>
          <a:lstStyle/>
          <a:p>
            <a:pPr marL="0" indent="0">
              <a:buNone/>
            </a:pPr>
            <a:r>
              <a:rPr lang="en-GB" sz="2400" b="1">
                <a:latin typeface="Arial Nova"/>
              </a:rPr>
              <a:t>The Problem</a:t>
            </a:r>
          </a:p>
          <a:p>
            <a:pPr marL="0" indent="0">
              <a:buNone/>
            </a:pPr>
            <a:r>
              <a:rPr lang="en-GB" sz="2300" dirty="0">
                <a:latin typeface="Arial Nova"/>
                <a:ea typeface="+mn-lt"/>
                <a:cs typeface="+mn-lt"/>
              </a:rPr>
              <a:t>When one shift finishes, important information needs to be passed to the next team.</a:t>
            </a:r>
            <a:endParaRPr lang="en-GB" sz="2300">
              <a:latin typeface="Arial Nova"/>
            </a:endParaRPr>
          </a:p>
          <a:p>
            <a:pPr marL="0" indent="0">
              <a:buNone/>
            </a:pPr>
            <a:r>
              <a:rPr lang="en-GB" sz="2400" b="1">
                <a:latin typeface="Arial Nova"/>
                <a:ea typeface="+mn-lt"/>
                <a:cs typeface="+mn-lt"/>
              </a:rPr>
              <a:t>Examples:</a:t>
            </a:r>
            <a:endParaRPr lang="en-GB" sz="2400" b="1">
              <a:latin typeface="Arial Nova"/>
            </a:endParaRPr>
          </a:p>
          <a:p>
            <a:r>
              <a:rPr lang="en-GB" sz="2300">
                <a:latin typeface="Arial Nova"/>
                <a:ea typeface="+mn-lt"/>
                <a:cs typeface="+mn-lt"/>
              </a:rPr>
              <a:t>A resident refused medication</a:t>
            </a:r>
            <a:endParaRPr lang="en-GB" sz="2300">
              <a:latin typeface="Arial Nova"/>
            </a:endParaRPr>
          </a:p>
          <a:p>
            <a:r>
              <a:rPr lang="en-GB" sz="2300">
                <a:latin typeface="Arial Nova"/>
                <a:ea typeface="+mn-lt"/>
                <a:cs typeface="+mn-lt"/>
              </a:rPr>
              <a:t>A resident had a fall</a:t>
            </a:r>
            <a:endParaRPr lang="en-GB" sz="2300">
              <a:latin typeface="Arial Nova"/>
            </a:endParaRPr>
          </a:p>
          <a:p>
            <a:r>
              <a:rPr lang="en-GB" sz="2300">
                <a:latin typeface="Arial Nova"/>
                <a:ea typeface="+mn-lt"/>
                <a:cs typeface="+mn-lt"/>
              </a:rPr>
              <a:t>Changes in a resident's condition</a:t>
            </a:r>
            <a:endParaRPr lang="en-GB" sz="2300">
              <a:latin typeface="Arial Nova"/>
            </a:endParaRPr>
          </a:p>
          <a:p>
            <a:pPr marL="0" indent="0">
              <a:buNone/>
            </a:pPr>
            <a:r>
              <a:rPr lang="en-GB" sz="2400" b="1">
                <a:latin typeface="Arial Nova"/>
              </a:rPr>
              <a:t>How Teams Helps?</a:t>
            </a:r>
          </a:p>
          <a:p>
            <a:r>
              <a:rPr lang="en-GB" sz="2300">
                <a:latin typeface="Arial Nova"/>
                <a:ea typeface="+mn-lt"/>
                <a:cs typeface="+mn-lt"/>
              </a:rPr>
              <a:t>Staff can post updates before finishing work</a:t>
            </a:r>
            <a:endParaRPr lang="en-GB" sz="2300">
              <a:latin typeface="Arial Nova"/>
            </a:endParaRPr>
          </a:p>
          <a:p>
            <a:r>
              <a:rPr lang="en-GB" sz="2300">
                <a:latin typeface="Arial Nova"/>
                <a:ea typeface="+mn-lt"/>
                <a:cs typeface="+mn-lt"/>
              </a:rPr>
              <a:t>The next shift can read updates straight away</a:t>
            </a:r>
            <a:endParaRPr lang="en-GB" sz="2300">
              <a:latin typeface="Arial Nova"/>
            </a:endParaRPr>
          </a:p>
          <a:p>
            <a:r>
              <a:rPr lang="en-GB" sz="2300">
                <a:latin typeface="Arial Nova"/>
                <a:ea typeface="+mn-lt"/>
                <a:cs typeface="+mn-lt"/>
              </a:rPr>
              <a:t>Information is stored in one place</a:t>
            </a:r>
            <a:endParaRPr lang="en-GB" sz="2300">
              <a:latin typeface="Arial Nova"/>
            </a:endParaRPr>
          </a:p>
          <a:p>
            <a:pPr marL="0" indent="0">
              <a:buNone/>
            </a:pPr>
            <a:r>
              <a:rPr lang="en-GB" sz="2300" b="1">
                <a:latin typeface="Arial Nova"/>
              </a:rPr>
              <a:t>Benefit</a:t>
            </a:r>
          </a:p>
          <a:p>
            <a:r>
              <a:rPr lang="en-GB" sz="2300" dirty="0">
                <a:latin typeface="Arial Nova"/>
                <a:ea typeface="+mn-lt"/>
                <a:cs typeface="+mn-lt"/>
              </a:rPr>
              <a:t>Less chance of important details being missed</a:t>
            </a:r>
            <a:endParaRPr lang="en-GB" sz="2300">
              <a:latin typeface="Arial Nova"/>
            </a:endParaRPr>
          </a:p>
          <a:p>
            <a:pPr marL="0" indent="0">
              <a:buNone/>
            </a:pPr>
            <a:endParaRPr lang="en-GB" sz="1800" i="1" dirty="0">
              <a:latin typeface="Arial Nova"/>
              <a:ea typeface="+mn-lt"/>
              <a:cs typeface="+mn-lt"/>
            </a:endParaRPr>
          </a:p>
          <a:p>
            <a:pPr marL="0" indent="0">
              <a:buNone/>
            </a:pPr>
            <a:r>
              <a:rPr lang="en-GB" sz="1200" i="1">
                <a:latin typeface="Arial Nova"/>
                <a:ea typeface="+mn-lt"/>
                <a:cs typeface="+mn-lt"/>
              </a:rPr>
              <a:t>(</a:t>
            </a:r>
            <a:r>
              <a:rPr lang="en-GB" sz="1400" i="1">
                <a:latin typeface="Arial Nova"/>
                <a:ea typeface="+mn-lt"/>
                <a:cs typeface="+mn-lt"/>
              </a:rPr>
              <a:t>Microsoft, 2024)</a:t>
            </a:r>
            <a:endParaRPr lang="en-GB" sz="1400">
              <a:latin typeface="Arial Nova"/>
            </a:endParaRPr>
          </a:p>
          <a:p>
            <a:endParaRPr lang="en-GB" sz="1200" dirty="0">
              <a:latin typeface="Arial Nova"/>
            </a:endParaRPr>
          </a:p>
        </p:txBody>
      </p:sp>
    </p:spTree>
    <p:extLst>
      <p:ext uri="{BB962C8B-B14F-4D97-AF65-F5344CB8AC3E}">
        <p14:creationId xmlns:p14="http://schemas.microsoft.com/office/powerpoint/2010/main" val="787823326"/>
      </p:ext>
    </p:extLst>
  </p:cSld>
  <p:clrMapOvr>
    <a:masterClrMapping/>
  </p:clrMapOvr>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8E35F13F-CA93-01E2-F99D-F66CD6FE5E5D}"/>
              </a:ext>
            </a:extLst>
          </p:cNvPr>
          <p:cNvSpPr>
            <a:spLocks noGrp="1"/>
          </p:cNvSpPr>
          <p:nvPr>
            <p:ph type="title"/>
          </p:nvPr>
        </p:nvSpPr>
        <p:spPr/>
        <p:txBody>
          <a:bodyPr>
            <a:normAutofit/>
          </a:bodyPr>
          <a:lstStyle/>
          <a:p>
            <a:r>
              <a:rPr lang="en-GB" sz="2800" b="1">
                <a:latin typeface="Arial Nova"/>
                <a:ea typeface="+mj-lt"/>
                <a:cs typeface="+mj-lt"/>
              </a:rPr>
              <a:t>Communication Between Buildings</a:t>
            </a:r>
            <a:endParaRPr lang="en-US" sz="2800" b="1">
              <a:latin typeface="Arial Nova"/>
            </a:endParaRPr>
          </a:p>
        </p:txBody>
      </p:sp>
      <p:sp>
        <p:nvSpPr>
          <p:cNvPr id="3" name="Content Placeholder 2">
            <a:extLst>
              <a:ext uri="{FF2B5EF4-FFF2-40B4-BE49-F238E27FC236}">
                <a16:creationId xmlns:a16="http://schemas.microsoft.com/office/drawing/2014/main" id="{A4DACF66-90EA-E779-1394-010B01751E2C}"/>
              </a:ext>
            </a:extLst>
          </p:cNvPr>
          <p:cNvSpPr>
            <a:spLocks noGrp="1"/>
          </p:cNvSpPr>
          <p:nvPr>
            <p:ph idx="1"/>
          </p:nvPr>
        </p:nvSpPr>
        <p:spPr/>
        <p:txBody>
          <a:bodyPr vert="horz" lIns="91440" tIns="45720" rIns="91440" bIns="45720" rtlCol="0" anchor="t">
            <a:normAutofit lnSpcReduction="10000"/>
          </a:bodyPr>
          <a:lstStyle/>
          <a:p>
            <a:pPr marL="0" indent="0">
              <a:buNone/>
            </a:pPr>
            <a:r>
              <a:rPr lang="en-GB" sz="2400" b="1" dirty="0">
                <a:latin typeface="Arial Nova"/>
              </a:rPr>
              <a:t>The </a:t>
            </a:r>
            <a:r>
              <a:rPr lang="en-GB" sz="2400" b="1">
                <a:latin typeface="Arial Nova"/>
              </a:rPr>
              <a:t>Challenges</a:t>
            </a:r>
          </a:p>
          <a:p>
            <a:pPr marL="0" indent="0">
              <a:buNone/>
            </a:pPr>
            <a:endParaRPr lang="en-GB" sz="1200" dirty="0">
              <a:latin typeface="Arial Nova"/>
              <a:ea typeface="+mn-lt"/>
              <a:cs typeface="+mn-lt"/>
            </a:endParaRPr>
          </a:p>
          <a:p>
            <a:r>
              <a:rPr lang="en-GB" sz="1800">
                <a:latin typeface="Arial Nova"/>
                <a:ea typeface="+mn-lt"/>
                <a:cs typeface="+mn-lt"/>
              </a:rPr>
              <a:t>Staff are based in two buildings</a:t>
            </a:r>
            <a:endParaRPr lang="en-GB" sz="1800">
              <a:latin typeface="Arial Nova"/>
            </a:endParaRPr>
          </a:p>
          <a:p>
            <a:r>
              <a:rPr lang="en-GB" sz="1800">
                <a:latin typeface="Arial Nova"/>
                <a:ea typeface="+mn-lt"/>
                <a:cs typeface="+mn-lt"/>
              </a:rPr>
              <a:t>Information can take time to reach everyone</a:t>
            </a:r>
            <a:endParaRPr lang="en-GB" sz="1800">
              <a:latin typeface="Arial Nova"/>
            </a:endParaRPr>
          </a:p>
          <a:p>
            <a:pPr marL="0" indent="0">
              <a:buNone/>
            </a:pPr>
            <a:r>
              <a:rPr lang="en-GB" sz="2400" b="1">
                <a:latin typeface="Arial Nova"/>
              </a:rPr>
              <a:t>How Teams Helps?</a:t>
            </a:r>
          </a:p>
          <a:p>
            <a:r>
              <a:rPr lang="en-GB" sz="1800">
                <a:latin typeface="Arial Nova"/>
                <a:ea typeface="+mn-lt"/>
                <a:cs typeface="+mn-lt"/>
              </a:rPr>
              <a:t>Messages can be sent instantly</a:t>
            </a:r>
            <a:endParaRPr lang="en-GB" sz="1800">
              <a:latin typeface="Arial Nova"/>
            </a:endParaRPr>
          </a:p>
          <a:p>
            <a:r>
              <a:rPr lang="en-GB" sz="1800">
                <a:latin typeface="Arial Nova"/>
                <a:ea typeface="+mn-lt"/>
                <a:cs typeface="+mn-lt"/>
              </a:rPr>
              <a:t>Managers can share updates with all staff</a:t>
            </a:r>
            <a:endParaRPr lang="en-GB" sz="1800">
              <a:latin typeface="Arial Nova"/>
            </a:endParaRPr>
          </a:p>
          <a:p>
            <a:r>
              <a:rPr lang="en-GB" sz="1800">
                <a:latin typeface="Arial Nova"/>
                <a:ea typeface="+mn-lt"/>
                <a:cs typeface="+mn-lt"/>
              </a:rPr>
              <a:t>Everyone receives the same information</a:t>
            </a:r>
            <a:endParaRPr lang="en-GB" sz="1800">
              <a:latin typeface="Arial Nova"/>
            </a:endParaRPr>
          </a:p>
          <a:p>
            <a:pPr marL="0" indent="0">
              <a:buNone/>
            </a:pPr>
            <a:r>
              <a:rPr lang="en-GB" sz="2400" b="1">
                <a:latin typeface="Arial Nova"/>
              </a:rPr>
              <a:t>Benefit</a:t>
            </a:r>
          </a:p>
          <a:p>
            <a:r>
              <a:rPr lang="en-GB" sz="1800">
                <a:latin typeface="Arial Nova"/>
                <a:ea typeface="+mn-lt"/>
                <a:cs typeface="+mn-lt"/>
              </a:rPr>
              <a:t>Better communication across the nursing home</a:t>
            </a:r>
            <a:endParaRPr lang="en-GB" sz="1800">
              <a:latin typeface="Arial Nova"/>
            </a:endParaRPr>
          </a:p>
          <a:p>
            <a:pPr marL="0" indent="0">
              <a:buNone/>
            </a:pPr>
            <a:endParaRPr lang="en-GB" sz="1200" i="1" dirty="0">
              <a:latin typeface="Arial Nova"/>
              <a:ea typeface="+mn-lt"/>
              <a:cs typeface="+mn-lt"/>
            </a:endParaRPr>
          </a:p>
          <a:p>
            <a:pPr marL="0" indent="0">
              <a:buNone/>
            </a:pPr>
            <a:r>
              <a:rPr lang="en-GB" sz="1200" i="1">
                <a:latin typeface="Arial Nova"/>
                <a:ea typeface="+mn-lt"/>
                <a:cs typeface="+mn-lt"/>
              </a:rPr>
              <a:t>(</a:t>
            </a:r>
            <a:r>
              <a:rPr lang="en-GB" sz="1400" i="1">
                <a:latin typeface="Arial Nova"/>
                <a:ea typeface="+mn-lt"/>
                <a:cs typeface="+mn-lt"/>
              </a:rPr>
              <a:t>Microsoft, 2024</a:t>
            </a:r>
            <a:r>
              <a:rPr lang="en-GB" sz="1200" i="1">
                <a:latin typeface="Arial Nova"/>
                <a:ea typeface="+mn-lt"/>
                <a:cs typeface="+mn-lt"/>
              </a:rPr>
              <a:t>)</a:t>
            </a:r>
            <a:endParaRPr lang="en-GB" sz="1200">
              <a:latin typeface="Arial Nova"/>
            </a:endParaRPr>
          </a:p>
          <a:p>
            <a:endParaRPr lang="en-GB" dirty="0"/>
          </a:p>
        </p:txBody>
      </p:sp>
    </p:spTree>
    <p:extLst>
      <p:ext uri="{BB962C8B-B14F-4D97-AF65-F5344CB8AC3E}">
        <p14:creationId xmlns:p14="http://schemas.microsoft.com/office/powerpoint/2010/main" val="4092154288"/>
      </p:ext>
    </p:extLst>
  </p:cSld>
  <p:clrMapOvr>
    <a:masterClrMapping/>
  </p:clrMapOvr>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7D72C0C0-CCD4-C0E0-86ED-25D60055AAAC}"/>
              </a:ext>
            </a:extLst>
          </p:cNvPr>
          <p:cNvSpPr>
            <a:spLocks noGrp="1"/>
          </p:cNvSpPr>
          <p:nvPr>
            <p:ph type="title"/>
          </p:nvPr>
        </p:nvSpPr>
        <p:spPr/>
        <p:txBody>
          <a:bodyPr/>
          <a:lstStyle/>
          <a:p>
            <a:r>
              <a:rPr lang="en-GB" sz="2800" b="1">
                <a:latin typeface="Arial Nova"/>
              </a:rPr>
              <a:t>Meetings and Training</a:t>
            </a:r>
            <a:endParaRPr lang="en-US" sz="2800" b="1">
              <a:latin typeface="Arial Nova"/>
            </a:endParaRPr>
          </a:p>
          <a:p>
            <a:endParaRPr lang="en-GB" dirty="0"/>
          </a:p>
        </p:txBody>
      </p:sp>
      <p:sp>
        <p:nvSpPr>
          <p:cNvPr id="3" name="Content Placeholder 2">
            <a:extLst>
              <a:ext uri="{FF2B5EF4-FFF2-40B4-BE49-F238E27FC236}">
                <a16:creationId xmlns:a16="http://schemas.microsoft.com/office/drawing/2014/main" id="{F0A68CAC-5F22-112E-9052-D5A7EFD2A2D2}"/>
              </a:ext>
            </a:extLst>
          </p:cNvPr>
          <p:cNvSpPr>
            <a:spLocks noGrp="1"/>
          </p:cNvSpPr>
          <p:nvPr>
            <p:ph idx="1"/>
          </p:nvPr>
        </p:nvSpPr>
        <p:spPr/>
        <p:txBody>
          <a:bodyPr vert="horz" lIns="91440" tIns="45720" rIns="91440" bIns="45720" rtlCol="0" anchor="t">
            <a:normAutofit fontScale="85000" lnSpcReduction="20000"/>
          </a:bodyPr>
          <a:lstStyle/>
          <a:p>
            <a:pPr marL="0" indent="0">
              <a:buNone/>
            </a:pPr>
            <a:r>
              <a:rPr lang="en-GB" sz="2400" b="1">
                <a:latin typeface="Arial Nova"/>
              </a:rPr>
              <a:t>Meetings</a:t>
            </a:r>
            <a:endParaRPr lang="en-US" sz="2400" b="1">
              <a:latin typeface="Arial Nova"/>
            </a:endParaRPr>
          </a:p>
          <a:p>
            <a:r>
              <a:rPr lang="en-GB" sz="1800">
                <a:latin typeface="Arial Nova"/>
                <a:ea typeface="+mn-lt"/>
                <a:cs typeface="+mn-lt"/>
              </a:rPr>
              <a:t>Online meetings can be held through Teams</a:t>
            </a:r>
            <a:endParaRPr lang="en-GB" sz="1800">
              <a:latin typeface="Arial Nova"/>
            </a:endParaRPr>
          </a:p>
          <a:p>
            <a:r>
              <a:rPr lang="en-GB" sz="1800">
                <a:latin typeface="Arial Nova"/>
                <a:ea typeface="+mn-lt"/>
                <a:cs typeface="+mn-lt"/>
              </a:rPr>
              <a:t>Sessions can be recorded</a:t>
            </a:r>
            <a:endParaRPr lang="en-GB" sz="1800">
              <a:latin typeface="Arial Nova"/>
            </a:endParaRPr>
          </a:p>
          <a:p>
            <a:pPr marL="0" indent="0">
              <a:buNone/>
            </a:pPr>
            <a:r>
              <a:rPr lang="en-GB" sz="2400" b="1">
                <a:latin typeface="Arial Nova"/>
              </a:rPr>
              <a:t>Training</a:t>
            </a:r>
          </a:p>
          <a:p>
            <a:r>
              <a:rPr lang="en-GB" sz="1800">
                <a:latin typeface="Arial Nova"/>
                <a:ea typeface="+mn-lt"/>
                <a:cs typeface="+mn-lt"/>
              </a:rPr>
              <a:t>Staff can access training materials anytime</a:t>
            </a:r>
            <a:endParaRPr lang="en-GB" sz="1800">
              <a:latin typeface="Arial Nova"/>
            </a:endParaRPr>
          </a:p>
          <a:p>
            <a:r>
              <a:rPr lang="en-GB" sz="1800">
                <a:latin typeface="Arial Nova"/>
                <a:ea typeface="+mn-lt"/>
                <a:cs typeface="+mn-lt"/>
              </a:rPr>
              <a:t>Useful for employees working different shifts</a:t>
            </a:r>
            <a:endParaRPr lang="en-GB" sz="1800">
              <a:latin typeface="Arial Nova"/>
            </a:endParaRPr>
          </a:p>
          <a:p>
            <a:pPr marL="0" indent="0">
              <a:buNone/>
            </a:pPr>
            <a:r>
              <a:rPr lang="en-GB" sz="2400" b="1">
                <a:latin typeface="Arial Nova"/>
              </a:rPr>
              <a:t>Benefit</a:t>
            </a:r>
          </a:p>
          <a:p>
            <a:r>
              <a:rPr lang="en-GB" sz="1800">
                <a:latin typeface="Arial Nova"/>
                <a:ea typeface="+mn-lt"/>
                <a:cs typeface="+mn-lt"/>
              </a:rPr>
              <a:t>Everyone has access to the same information</a:t>
            </a:r>
            <a:endParaRPr lang="en-GB" sz="1800">
              <a:latin typeface="Arial Nova"/>
            </a:endParaRPr>
          </a:p>
          <a:p>
            <a:pPr marL="0" indent="0">
              <a:buNone/>
            </a:pPr>
            <a:r>
              <a:rPr lang="en-GB" sz="2400" b="1">
                <a:latin typeface="Arial Nova"/>
                <a:ea typeface="+mn-lt"/>
                <a:cs typeface="+mn-lt"/>
              </a:rPr>
              <a:t>Challenges</a:t>
            </a:r>
            <a:endParaRPr lang="en-GB" sz="2400" b="1" dirty="0">
              <a:latin typeface="Arial Nova"/>
              <a:ea typeface="+mn-lt"/>
              <a:cs typeface="+mn-lt"/>
            </a:endParaRPr>
          </a:p>
          <a:p>
            <a:r>
              <a:rPr lang="en-GB" sz="1800" dirty="0">
                <a:latin typeface="Arial Nova"/>
                <a:ea typeface="+mn-lt"/>
                <a:cs typeface="+mn-lt"/>
              </a:rPr>
              <a:t>Internet connection required</a:t>
            </a:r>
          </a:p>
          <a:p>
            <a:r>
              <a:rPr lang="en-GB" sz="1800">
                <a:latin typeface="Arial Nova"/>
                <a:ea typeface="+mn-lt"/>
                <a:cs typeface="+mn-lt"/>
              </a:rPr>
              <a:t>Some staff prefer face to face learning</a:t>
            </a:r>
            <a:endParaRPr lang="en-GB" sz="1800" dirty="0">
              <a:latin typeface="Arial Nova"/>
              <a:ea typeface="+mn-lt"/>
              <a:cs typeface="+mn-lt"/>
            </a:endParaRPr>
          </a:p>
          <a:p>
            <a:r>
              <a:rPr lang="en-GB" sz="1800" dirty="0">
                <a:latin typeface="Arial Nova"/>
                <a:ea typeface="+mn-lt"/>
                <a:cs typeface="+mn-lt"/>
              </a:rPr>
              <a:t>Staff may need training to </a:t>
            </a:r>
            <a:r>
              <a:rPr lang="en-GB" sz="1800">
                <a:latin typeface="Arial Nova"/>
                <a:ea typeface="+mn-lt"/>
                <a:cs typeface="+mn-lt"/>
              </a:rPr>
              <a:t>use</a:t>
            </a:r>
            <a:r>
              <a:rPr lang="en-GB" sz="1800" dirty="0">
                <a:latin typeface="Arial Nova"/>
                <a:ea typeface="+mn-lt"/>
                <a:cs typeface="+mn-lt"/>
              </a:rPr>
              <a:t> teams</a:t>
            </a:r>
          </a:p>
          <a:p>
            <a:pPr marL="0" indent="0">
              <a:buNone/>
            </a:pPr>
            <a:endParaRPr lang="en-GB" sz="1200" i="1" dirty="0">
              <a:latin typeface="Arial Nova"/>
            </a:endParaRPr>
          </a:p>
          <a:p>
            <a:pPr marL="0" indent="0">
              <a:buNone/>
            </a:pPr>
            <a:r>
              <a:rPr lang="en-GB" sz="1400" i="1">
                <a:latin typeface="Arial Nova"/>
              </a:rPr>
              <a:t>(NHS</a:t>
            </a:r>
            <a:r>
              <a:rPr lang="en-GB" sz="1400" i="1" dirty="0">
                <a:latin typeface="Arial Nova"/>
              </a:rPr>
              <a:t> England,2023)</a:t>
            </a:r>
          </a:p>
          <a:p>
            <a:endParaRPr lang="en-GB" sz="1200" dirty="0">
              <a:latin typeface="Arial Nova"/>
            </a:endParaRPr>
          </a:p>
        </p:txBody>
      </p:sp>
    </p:spTree>
    <p:extLst>
      <p:ext uri="{BB962C8B-B14F-4D97-AF65-F5344CB8AC3E}">
        <p14:creationId xmlns:p14="http://schemas.microsoft.com/office/powerpoint/2010/main" val="2659810321"/>
      </p:ext>
    </p:extLst>
  </p:cSld>
  <p:clrMapOvr>
    <a:masterClrMapping/>
  </p:clrMapOvr>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04CEC2E5-6FC6-7689-8015-A61303064614}"/>
              </a:ext>
            </a:extLst>
          </p:cNvPr>
          <p:cNvSpPr>
            <a:spLocks noGrp="1"/>
          </p:cNvSpPr>
          <p:nvPr>
            <p:ph type="title"/>
          </p:nvPr>
        </p:nvSpPr>
        <p:spPr/>
        <p:txBody>
          <a:bodyPr>
            <a:normAutofit/>
          </a:bodyPr>
          <a:lstStyle/>
          <a:p>
            <a:r>
              <a:rPr lang="en-GB" sz="2800" b="1">
                <a:latin typeface="Arial Nova"/>
                <a:ea typeface="+mj-lt"/>
                <a:cs typeface="+mj-lt"/>
              </a:rPr>
              <a:t>Sharing Documents</a:t>
            </a:r>
            <a:endParaRPr lang="en-US" sz="2800" b="1">
              <a:latin typeface="Arial Nova"/>
            </a:endParaRPr>
          </a:p>
        </p:txBody>
      </p:sp>
      <p:sp>
        <p:nvSpPr>
          <p:cNvPr id="3" name="Content Placeholder 2">
            <a:extLst>
              <a:ext uri="{FF2B5EF4-FFF2-40B4-BE49-F238E27FC236}">
                <a16:creationId xmlns:a16="http://schemas.microsoft.com/office/drawing/2014/main" id="{18910912-A479-91E8-107E-EB5949A46D0A}"/>
              </a:ext>
            </a:extLst>
          </p:cNvPr>
          <p:cNvSpPr>
            <a:spLocks noGrp="1"/>
          </p:cNvSpPr>
          <p:nvPr>
            <p:ph idx="1"/>
          </p:nvPr>
        </p:nvSpPr>
        <p:spPr/>
        <p:txBody>
          <a:bodyPr vert="horz" lIns="91440" tIns="45720" rIns="91440" bIns="45720" rtlCol="0" anchor="t">
            <a:normAutofit lnSpcReduction="10000"/>
          </a:bodyPr>
          <a:lstStyle/>
          <a:p>
            <a:pPr marL="0" indent="0">
              <a:buNone/>
            </a:pPr>
            <a:r>
              <a:rPr lang="en-GB"/>
              <a:t>I</a:t>
            </a:r>
            <a:r>
              <a:rPr lang="en-GB" sz="2400" b="1">
                <a:latin typeface="Arial Nova"/>
              </a:rPr>
              <a:t>mportant Documents</a:t>
            </a:r>
            <a:endParaRPr lang="en-US" sz="2400" b="1">
              <a:latin typeface="Arial Nova"/>
            </a:endParaRPr>
          </a:p>
          <a:p>
            <a:r>
              <a:rPr lang="en-GB" sz="1800">
                <a:latin typeface="Arial Nova"/>
                <a:ea typeface="+mn-lt"/>
                <a:cs typeface="+mn-lt"/>
              </a:rPr>
              <a:t>Policies</a:t>
            </a:r>
            <a:endParaRPr lang="en-GB" sz="1800">
              <a:latin typeface="Arial Nova"/>
            </a:endParaRPr>
          </a:p>
          <a:p>
            <a:r>
              <a:rPr lang="en-GB" sz="1800">
                <a:latin typeface="Arial Nova"/>
                <a:ea typeface="+mn-lt"/>
                <a:cs typeface="+mn-lt"/>
              </a:rPr>
              <a:t>Procedures</a:t>
            </a:r>
            <a:endParaRPr lang="en-GB" sz="1800">
              <a:latin typeface="Arial Nova"/>
            </a:endParaRPr>
          </a:p>
          <a:p>
            <a:r>
              <a:rPr lang="en-GB" sz="1800">
                <a:latin typeface="Arial Nova"/>
                <a:ea typeface="+mn-lt"/>
                <a:cs typeface="+mn-lt"/>
              </a:rPr>
              <a:t>Medication guidance</a:t>
            </a:r>
            <a:endParaRPr lang="en-GB" sz="1800">
              <a:latin typeface="Arial Nova"/>
            </a:endParaRPr>
          </a:p>
          <a:p>
            <a:pPr marL="0" indent="0">
              <a:buNone/>
            </a:pPr>
            <a:r>
              <a:rPr lang="en-GB" sz="2400" b="1">
                <a:latin typeface="Arial Nova"/>
              </a:rPr>
              <a:t>How Teams Helps?</a:t>
            </a:r>
          </a:p>
          <a:p>
            <a:r>
              <a:rPr lang="en-GB" sz="1800">
                <a:latin typeface="Arial Nova"/>
                <a:ea typeface="+mn-lt"/>
                <a:cs typeface="+mn-lt"/>
              </a:rPr>
              <a:t>Documents are stored in one place</a:t>
            </a:r>
            <a:endParaRPr lang="en-GB" sz="1800">
              <a:latin typeface="Arial Nova"/>
            </a:endParaRPr>
          </a:p>
          <a:p>
            <a:r>
              <a:rPr lang="en-GB" sz="1800">
                <a:latin typeface="Arial Nova"/>
                <a:ea typeface="+mn-lt"/>
                <a:cs typeface="+mn-lt"/>
              </a:rPr>
              <a:t>Staff can quickly find what they need</a:t>
            </a:r>
            <a:endParaRPr lang="en-GB" sz="1800">
              <a:latin typeface="Arial Nova"/>
            </a:endParaRPr>
          </a:p>
          <a:p>
            <a:r>
              <a:rPr lang="en-GB" sz="1800">
                <a:latin typeface="Arial Nova"/>
                <a:ea typeface="+mn-lt"/>
                <a:cs typeface="+mn-lt"/>
              </a:rPr>
              <a:t>Easy to keep documents updated</a:t>
            </a:r>
            <a:endParaRPr lang="en-GB" sz="1800">
              <a:latin typeface="Arial Nova"/>
            </a:endParaRPr>
          </a:p>
          <a:p>
            <a:pPr marL="0" indent="0">
              <a:buNone/>
            </a:pPr>
            <a:r>
              <a:rPr lang="en-GB" sz="2400" b="1">
                <a:latin typeface="Arial Nova"/>
              </a:rPr>
              <a:t>Benefit</a:t>
            </a:r>
          </a:p>
          <a:p>
            <a:r>
              <a:rPr lang="en-GB" sz="1800">
                <a:latin typeface="Arial Nova"/>
                <a:ea typeface="+mn-lt"/>
                <a:cs typeface="+mn-lt"/>
              </a:rPr>
              <a:t>Saves time and reduces confusion</a:t>
            </a:r>
            <a:endParaRPr lang="en-GB" sz="1800">
              <a:latin typeface="Arial Nova"/>
            </a:endParaRPr>
          </a:p>
          <a:p>
            <a:pPr marL="0" indent="0">
              <a:buNone/>
            </a:pPr>
            <a:endParaRPr lang="en-GB" sz="1200" i="1" dirty="0">
              <a:latin typeface="Arial Nova"/>
              <a:ea typeface="+mn-lt"/>
              <a:cs typeface="+mn-lt"/>
            </a:endParaRPr>
          </a:p>
          <a:p>
            <a:pPr marL="0" indent="0">
              <a:buNone/>
            </a:pPr>
            <a:r>
              <a:rPr lang="en-GB" sz="1200" i="1">
                <a:latin typeface="Arial Nova"/>
                <a:ea typeface="+mn-lt"/>
                <a:cs typeface="+mn-lt"/>
              </a:rPr>
              <a:t>(</a:t>
            </a:r>
            <a:r>
              <a:rPr lang="en-GB" sz="1400" i="1">
                <a:latin typeface="Arial Nova"/>
                <a:ea typeface="+mn-lt"/>
                <a:cs typeface="+mn-lt"/>
              </a:rPr>
              <a:t>Microsoft, 2024)</a:t>
            </a:r>
            <a:endParaRPr lang="en-GB" sz="1400" i="1">
              <a:latin typeface="Arial Nova"/>
            </a:endParaRPr>
          </a:p>
          <a:p>
            <a:endParaRPr lang="en-GB" sz="1200" dirty="0">
              <a:latin typeface="Arial Nova"/>
            </a:endParaRPr>
          </a:p>
        </p:txBody>
      </p:sp>
    </p:spTree>
    <p:extLst>
      <p:ext uri="{BB962C8B-B14F-4D97-AF65-F5344CB8AC3E}">
        <p14:creationId xmlns:p14="http://schemas.microsoft.com/office/powerpoint/2010/main" val="2520871561"/>
      </p:ext>
    </p:extLst>
  </p:cSld>
  <p:clrMapOvr>
    <a:masterClrMapping/>
  </p:clrMapOvr>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1006535B-41ED-67EF-08E3-C2D212B2894C}"/>
              </a:ext>
            </a:extLst>
          </p:cNvPr>
          <p:cNvSpPr>
            <a:spLocks noGrp="1"/>
          </p:cNvSpPr>
          <p:nvPr>
            <p:ph type="title"/>
          </p:nvPr>
        </p:nvSpPr>
        <p:spPr/>
        <p:txBody>
          <a:bodyPr>
            <a:normAutofit/>
          </a:bodyPr>
          <a:lstStyle/>
          <a:p>
            <a:r>
              <a:rPr lang="en-GB" sz="2800" b="1">
                <a:latin typeface="Arial Nova"/>
                <a:ea typeface="+mj-lt"/>
                <a:cs typeface="+mj-lt"/>
              </a:rPr>
              <a:t>Security and Confidentiality</a:t>
            </a:r>
            <a:endParaRPr lang="en-US" sz="2800" b="1">
              <a:latin typeface="Arial Nova"/>
            </a:endParaRPr>
          </a:p>
        </p:txBody>
      </p:sp>
      <p:sp>
        <p:nvSpPr>
          <p:cNvPr id="3" name="Content Placeholder 2">
            <a:extLst>
              <a:ext uri="{FF2B5EF4-FFF2-40B4-BE49-F238E27FC236}">
                <a16:creationId xmlns:a16="http://schemas.microsoft.com/office/drawing/2014/main" id="{364C7775-5FA0-CC13-D27F-55AEBAFCBA34}"/>
              </a:ext>
            </a:extLst>
          </p:cNvPr>
          <p:cNvSpPr>
            <a:spLocks noGrp="1"/>
          </p:cNvSpPr>
          <p:nvPr>
            <p:ph idx="1"/>
          </p:nvPr>
        </p:nvSpPr>
        <p:spPr/>
        <p:txBody>
          <a:bodyPr vert="horz" lIns="91440" tIns="45720" rIns="91440" bIns="45720" rtlCol="0" anchor="t">
            <a:normAutofit/>
          </a:bodyPr>
          <a:lstStyle/>
          <a:p>
            <a:pPr marL="0" indent="0">
              <a:buNone/>
            </a:pPr>
            <a:r>
              <a:rPr lang="en-GB" sz="2400" b="1">
                <a:latin typeface="Arial Nova"/>
              </a:rPr>
              <a:t>Why It Matters?</a:t>
            </a:r>
            <a:endParaRPr lang="en-US" sz="2400" b="1">
              <a:latin typeface="Arial Nova"/>
            </a:endParaRPr>
          </a:p>
          <a:p>
            <a:r>
              <a:rPr lang="en-GB" sz="1800" dirty="0">
                <a:latin typeface="Arial Nova"/>
                <a:ea typeface="+mn-lt"/>
                <a:cs typeface="+mn-lt"/>
              </a:rPr>
              <a:t>Staff work with private information about residents every day.</a:t>
            </a:r>
            <a:endParaRPr lang="en-GB" sz="1800">
              <a:latin typeface="Arial Nova"/>
            </a:endParaRPr>
          </a:p>
          <a:p>
            <a:r>
              <a:rPr lang="en-GB" sz="1800">
                <a:latin typeface="Arial Nova"/>
              </a:rPr>
              <a:t>Teams Security Features</a:t>
            </a:r>
          </a:p>
          <a:p>
            <a:r>
              <a:rPr lang="en-GB" sz="1800">
                <a:latin typeface="Arial Nova"/>
                <a:ea typeface="+mn-lt"/>
                <a:cs typeface="+mn-lt"/>
              </a:rPr>
              <a:t>Access can be limited to authorised staff</a:t>
            </a:r>
            <a:endParaRPr lang="en-GB" sz="1800">
              <a:latin typeface="Arial Nova"/>
            </a:endParaRPr>
          </a:p>
          <a:p>
            <a:r>
              <a:rPr lang="en-GB" sz="1800">
                <a:latin typeface="Arial Nova"/>
                <a:ea typeface="+mn-lt"/>
                <a:cs typeface="+mn-lt"/>
              </a:rPr>
              <a:t>Files can be shared securely</a:t>
            </a:r>
            <a:endParaRPr lang="en-GB" sz="1800">
              <a:latin typeface="Arial Nova"/>
            </a:endParaRPr>
          </a:p>
          <a:p>
            <a:r>
              <a:rPr lang="en-GB" sz="1800">
                <a:latin typeface="Arial Nova"/>
                <a:ea typeface="+mn-lt"/>
                <a:cs typeface="+mn-lt"/>
              </a:rPr>
              <a:t>Information is protected</a:t>
            </a:r>
            <a:endParaRPr lang="en-GB" sz="1800">
              <a:latin typeface="Arial Nova"/>
            </a:endParaRPr>
          </a:p>
          <a:p>
            <a:pPr marL="0" indent="0">
              <a:buNone/>
            </a:pPr>
            <a:r>
              <a:rPr lang="en-GB" sz="2400" b="1">
                <a:latin typeface="Arial Nova"/>
              </a:rPr>
              <a:t>Benefit</a:t>
            </a:r>
          </a:p>
          <a:p>
            <a:r>
              <a:rPr lang="en-GB" sz="1800">
                <a:latin typeface="Arial Nova"/>
                <a:ea typeface="+mn-lt"/>
                <a:cs typeface="+mn-lt"/>
              </a:rPr>
              <a:t>Helps keep resident information safe</a:t>
            </a:r>
            <a:endParaRPr lang="en-GB" sz="1800">
              <a:latin typeface="Arial Nova"/>
            </a:endParaRPr>
          </a:p>
          <a:p>
            <a:pPr marL="0" indent="0">
              <a:buNone/>
            </a:pPr>
            <a:endParaRPr lang="en-GB" sz="1200" i="1" dirty="0">
              <a:latin typeface="Arial Nova"/>
              <a:ea typeface="+mn-lt"/>
              <a:cs typeface="+mn-lt"/>
            </a:endParaRPr>
          </a:p>
          <a:p>
            <a:pPr marL="0" indent="0">
              <a:buNone/>
            </a:pPr>
            <a:r>
              <a:rPr lang="en-GB" sz="1400" i="1">
                <a:latin typeface="Arial Nova"/>
                <a:ea typeface="+mn-lt"/>
                <a:cs typeface="+mn-lt"/>
              </a:rPr>
              <a:t>(Microsoft, 2024</a:t>
            </a:r>
            <a:r>
              <a:rPr lang="en-GB" sz="1200" i="1">
                <a:latin typeface="Arial Nova"/>
                <a:ea typeface="+mn-lt"/>
                <a:cs typeface="+mn-lt"/>
              </a:rPr>
              <a:t>)</a:t>
            </a:r>
            <a:endParaRPr lang="en-GB" sz="1200">
              <a:latin typeface="Arial Nova"/>
            </a:endParaRPr>
          </a:p>
          <a:p>
            <a:endParaRPr lang="en-GB" dirty="0"/>
          </a:p>
        </p:txBody>
      </p:sp>
    </p:spTree>
    <p:extLst>
      <p:ext uri="{BB962C8B-B14F-4D97-AF65-F5344CB8AC3E}">
        <p14:creationId xmlns:p14="http://schemas.microsoft.com/office/powerpoint/2010/main" val="1381142938"/>
      </p:ext>
    </p:extLst>
  </p:cSld>
  <p:clrMapOvr>
    <a:masterClrMapping/>
  </p:clrMapOvr>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9ED9C311-F820-0CCC-82BB-4AB5A5C87B80}"/>
              </a:ext>
            </a:extLst>
          </p:cNvPr>
          <p:cNvSpPr>
            <a:spLocks noGrp="1"/>
          </p:cNvSpPr>
          <p:nvPr>
            <p:ph type="title"/>
          </p:nvPr>
        </p:nvSpPr>
        <p:spPr/>
        <p:txBody>
          <a:bodyPr>
            <a:normAutofit/>
          </a:bodyPr>
          <a:lstStyle/>
          <a:p>
            <a:r>
              <a:rPr lang="en-GB" sz="2800" b="1">
                <a:latin typeface="Arial Nova"/>
                <a:ea typeface="+mj-lt"/>
                <a:cs typeface="+mj-lt"/>
              </a:rPr>
              <a:t>Conclusion</a:t>
            </a:r>
            <a:endParaRPr lang="en-US" sz="2800" b="1">
              <a:latin typeface="Arial Nova"/>
            </a:endParaRPr>
          </a:p>
        </p:txBody>
      </p:sp>
      <p:sp>
        <p:nvSpPr>
          <p:cNvPr id="3" name="Content Placeholder 2">
            <a:extLst>
              <a:ext uri="{FF2B5EF4-FFF2-40B4-BE49-F238E27FC236}">
                <a16:creationId xmlns:a16="http://schemas.microsoft.com/office/drawing/2014/main" id="{3B9A9369-5CB4-08F3-CCC4-AFC7B0DBC77F}"/>
              </a:ext>
            </a:extLst>
          </p:cNvPr>
          <p:cNvSpPr>
            <a:spLocks noGrp="1"/>
          </p:cNvSpPr>
          <p:nvPr>
            <p:ph idx="1"/>
          </p:nvPr>
        </p:nvSpPr>
        <p:spPr/>
        <p:txBody>
          <a:bodyPr vert="horz" lIns="91440" tIns="45720" rIns="91440" bIns="45720" rtlCol="0" anchor="t">
            <a:normAutofit/>
          </a:bodyPr>
          <a:lstStyle/>
          <a:p>
            <a:pPr marL="0" indent="0">
              <a:buNone/>
            </a:pPr>
            <a:r>
              <a:rPr lang="en-GB" sz="2400" b="1">
                <a:latin typeface="Arial Nova"/>
              </a:rPr>
              <a:t>Overall Benefits of Microsoft Teams</a:t>
            </a:r>
            <a:endParaRPr lang="en-US" sz="2400" b="1">
              <a:latin typeface="Arial Nova"/>
            </a:endParaRPr>
          </a:p>
          <a:p>
            <a:r>
              <a:rPr lang="en-GB" sz="1800">
                <a:latin typeface="Arial Nova"/>
                <a:ea typeface="+mn-lt"/>
                <a:cs typeface="+mn-lt"/>
              </a:rPr>
              <a:t>Better communication between staff</a:t>
            </a:r>
            <a:endParaRPr lang="en-GB" sz="1800" dirty="0">
              <a:latin typeface="Arial Nova"/>
            </a:endParaRPr>
          </a:p>
          <a:p>
            <a:r>
              <a:rPr lang="en-GB" sz="1800">
                <a:latin typeface="Arial Nova"/>
                <a:ea typeface="+mn-lt"/>
                <a:cs typeface="+mn-lt"/>
              </a:rPr>
              <a:t> Easier shift handovers</a:t>
            </a:r>
            <a:endParaRPr lang="en-GB" sz="1800" dirty="0">
              <a:latin typeface="Arial Nova"/>
            </a:endParaRPr>
          </a:p>
          <a:p>
            <a:r>
              <a:rPr lang="en-GB" sz="1800">
                <a:latin typeface="Arial Nova"/>
                <a:ea typeface="+mn-lt"/>
                <a:cs typeface="+mn-lt"/>
              </a:rPr>
              <a:t> Faster sharing of information</a:t>
            </a:r>
            <a:endParaRPr lang="en-GB" sz="1800" dirty="0">
              <a:latin typeface="Arial Nova"/>
            </a:endParaRPr>
          </a:p>
          <a:p>
            <a:r>
              <a:rPr lang="en-GB" sz="1800">
                <a:latin typeface="Arial Nova"/>
                <a:ea typeface="+mn-lt"/>
                <a:cs typeface="+mn-lt"/>
              </a:rPr>
              <a:t> Access to meetings and training</a:t>
            </a:r>
            <a:endParaRPr lang="en-GB" sz="1800" dirty="0">
              <a:latin typeface="Arial Nova"/>
            </a:endParaRPr>
          </a:p>
          <a:p>
            <a:r>
              <a:rPr lang="en-GB" sz="1800">
                <a:latin typeface="Arial Nova"/>
                <a:ea typeface="+mn-lt"/>
                <a:cs typeface="+mn-lt"/>
              </a:rPr>
              <a:t> Secure storage of important documents</a:t>
            </a:r>
            <a:endParaRPr lang="en-GB" sz="1800" dirty="0">
              <a:latin typeface="Arial Nova"/>
            </a:endParaRPr>
          </a:p>
          <a:p>
            <a:pPr marL="0" indent="0">
              <a:buNone/>
            </a:pPr>
            <a:endParaRPr lang="en-GB" sz="1800" dirty="0">
              <a:latin typeface="Arial Nova"/>
            </a:endParaRPr>
          </a:p>
          <a:p>
            <a:pPr marL="0" indent="0">
              <a:buNone/>
            </a:pPr>
            <a:r>
              <a:rPr lang="en-GB" sz="2400" b="1">
                <a:latin typeface="Arial Nova"/>
              </a:rPr>
              <a:t>Final Thought</a:t>
            </a:r>
          </a:p>
          <a:p>
            <a:pPr marL="0" indent="0">
              <a:buNone/>
            </a:pPr>
            <a:r>
              <a:rPr lang="en-GB" sz="1800" dirty="0">
                <a:latin typeface="Arial Nova"/>
                <a:ea typeface="+mn-lt"/>
                <a:cs typeface="+mn-lt"/>
              </a:rPr>
              <a:t>Microsoft Teams could help Riverdale Nursing Home improve communication, reduce mistakes and support staff in providing the best possible care for residents.</a:t>
            </a:r>
            <a:endParaRPr lang="en-GB" sz="1800">
              <a:latin typeface="Arial Nova"/>
            </a:endParaRPr>
          </a:p>
          <a:p>
            <a:endParaRPr lang="en-GB"/>
          </a:p>
          <a:p>
            <a:endParaRPr lang="en-GB"/>
          </a:p>
          <a:p>
            <a:pPr marL="0" indent="0">
              <a:buNone/>
            </a:pPr>
            <a:endParaRPr lang="en-GB" dirty="0"/>
          </a:p>
          <a:p>
            <a:endParaRPr lang="en-GB" dirty="0"/>
          </a:p>
        </p:txBody>
      </p:sp>
    </p:spTree>
    <p:extLst>
      <p:ext uri="{BB962C8B-B14F-4D97-AF65-F5344CB8AC3E}">
        <p14:creationId xmlns:p14="http://schemas.microsoft.com/office/powerpoint/2010/main" val="222015656"/>
      </p:ext>
    </p:extLst>
  </p:cSld>
  <p:clrMapOvr>
    <a:masterClrMapping/>
  </p:clrMapOvr>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D79F7B89-7255-66CF-A4DB-38CD55923CE5}"/>
              </a:ext>
            </a:extLst>
          </p:cNvPr>
          <p:cNvSpPr>
            <a:spLocks noGrp="1"/>
          </p:cNvSpPr>
          <p:nvPr>
            <p:ph type="title"/>
          </p:nvPr>
        </p:nvSpPr>
        <p:spPr>
          <a:xfrm>
            <a:off x="723180" y="379502"/>
            <a:ext cx="10285563" cy="1325563"/>
          </a:xfrm>
        </p:spPr>
        <p:txBody>
          <a:bodyPr>
            <a:normAutofit/>
          </a:bodyPr>
          <a:lstStyle/>
          <a:p>
            <a:r>
              <a:rPr lang="en-GB" sz="2800">
                <a:latin typeface="Arial Nova"/>
                <a:ea typeface="+mj-lt"/>
                <a:cs typeface="+mj-lt"/>
              </a:rPr>
              <a:t>References</a:t>
            </a:r>
            <a:endParaRPr lang="en-US" sz="2800">
              <a:latin typeface="Arial Nova"/>
              <a:ea typeface="+mj-lt"/>
              <a:cs typeface="+mj-lt"/>
            </a:endParaRPr>
          </a:p>
        </p:txBody>
      </p:sp>
      <p:sp>
        <p:nvSpPr>
          <p:cNvPr id="3" name="Content Placeholder 2">
            <a:extLst>
              <a:ext uri="{FF2B5EF4-FFF2-40B4-BE49-F238E27FC236}">
                <a16:creationId xmlns:a16="http://schemas.microsoft.com/office/drawing/2014/main" id="{7A4EBA54-45C3-677C-ABAD-2891C3B16715}"/>
              </a:ext>
            </a:extLst>
          </p:cNvPr>
          <p:cNvSpPr>
            <a:spLocks noGrp="1"/>
          </p:cNvSpPr>
          <p:nvPr>
            <p:ph idx="1"/>
          </p:nvPr>
        </p:nvSpPr>
        <p:spPr/>
        <p:txBody>
          <a:bodyPr vert="horz" lIns="91440" tIns="45720" rIns="91440" bIns="45720" rtlCol="0" anchor="t">
            <a:normAutofit/>
          </a:bodyPr>
          <a:lstStyle/>
          <a:p>
            <a:pPr marL="0" indent="0">
              <a:buNone/>
            </a:pPr>
            <a:r>
              <a:rPr lang="en-GB" sz="1600">
                <a:latin typeface="Arial Nova"/>
                <a:ea typeface="+mn-lt"/>
                <a:cs typeface="+mn-lt"/>
              </a:rPr>
              <a:t>Microsoft (2024) </a:t>
            </a:r>
            <a:r>
              <a:rPr lang="en-GB" sz="1600" i="1">
                <a:latin typeface="Arial Nova"/>
                <a:ea typeface="+mn-lt"/>
                <a:cs typeface="+mn-lt"/>
              </a:rPr>
              <a:t>Microsoft Teams</a:t>
            </a:r>
            <a:r>
              <a:rPr lang="en-GB" sz="1600">
                <a:latin typeface="Arial Nova"/>
                <a:ea typeface="+mn-lt"/>
                <a:cs typeface="+mn-lt"/>
              </a:rPr>
              <a:t>. Available at: </a:t>
            </a:r>
            <a:r>
              <a:rPr lang="en-GB" sz="1600" dirty="0">
                <a:latin typeface="Arial Nova"/>
                <a:ea typeface="+mn-lt"/>
                <a:cs typeface="+mn-lt"/>
                <a:hlinkClick r:id="rId2"/>
              </a:rPr>
              <a:t>https://www.microsoft.com/en-gb/microsoft-teams</a:t>
            </a:r>
            <a:r>
              <a:rPr lang="en-GB" sz="1600" dirty="0">
                <a:latin typeface="Arial Nova"/>
                <a:ea typeface="+mn-lt"/>
                <a:cs typeface="+mn-lt"/>
              </a:rPr>
              <a:t> </a:t>
            </a:r>
            <a:r>
              <a:rPr lang="en-GB" sz="1600">
                <a:latin typeface="Arial Nova"/>
                <a:ea typeface="+mn-lt"/>
                <a:cs typeface="+mn-lt"/>
              </a:rPr>
              <a:t>(Accessed: 6 June 2026).</a:t>
            </a:r>
            <a:endParaRPr lang="en-GB" sz="1600">
              <a:latin typeface="Arial Nova"/>
            </a:endParaRPr>
          </a:p>
          <a:p>
            <a:pPr marL="0" indent="0">
              <a:buNone/>
            </a:pPr>
            <a:endParaRPr lang="en-GB" sz="1600" dirty="0">
              <a:latin typeface="Arial Nova"/>
              <a:ea typeface="+mn-lt"/>
              <a:cs typeface="+mn-lt"/>
            </a:endParaRPr>
          </a:p>
          <a:p>
            <a:pPr marL="0" indent="0">
              <a:buNone/>
            </a:pPr>
            <a:r>
              <a:rPr lang="en-GB" sz="1600">
                <a:latin typeface="Arial Nova"/>
                <a:ea typeface="+mn-lt"/>
                <a:cs typeface="+mn-lt"/>
              </a:rPr>
              <a:t>Microsoft (2024) </a:t>
            </a:r>
            <a:r>
              <a:rPr lang="en-GB" sz="1600" i="1">
                <a:latin typeface="Arial Nova"/>
                <a:ea typeface="+mn-lt"/>
                <a:cs typeface="+mn-lt"/>
              </a:rPr>
              <a:t>Microsoft Teams for Healthcare</a:t>
            </a:r>
            <a:r>
              <a:rPr lang="en-GB" sz="1600">
                <a:latin typeface="Arial Nova"/>
                <a:ea typeface="+mn-lt"/>
                <a:cs typeface="+mn-lt"/>
              </a:rPr>
              <a:t>. Available at: </a:t>
            </a:r>
            <a:r>
              <a:rPr lang="en-GB" sz="1600" dirty="0">
                <a:latin typeface="Arial Nova"/>
                <a:ea typeface="+mn-lt"/>
                <a:cs typeface="+mn-lt"/>
                <a:hlinkClick r:id="rId3"/>
              </a:rPr>
              <a:t>https://www.microsoft.com/en-us/industry/health/microsoft-teams-healthcare</a:t>
            </a:r>
            <a:r>
              <a:rPr lang="en-GB" sz="1600" dirty="0">
                <a:latin typeface="Arial Nova"/>
                <a:ea typeface="+mn-lt"/>
                <a:cs typeface="+mn-lt"/>
              </a:rPr>
              <a:t> </a:t>
            </a:r>
            <a:r>
              <a:rPr lang="en-GB" sz="1600">
                <a:latin typeface="Arial Nova"/>
                <a:ea typeface="+mn-lt"/>
                <a:cs typeface="+mn-lt"/>
              </a:rPr>
              <a:t>(Accessed: 5 June 2026).</a:t>
            </a:r>
            <a:endParaRPr lang="en-GB" sz="1600">
              <a:latin typeface="Arial Nova"/>
            </a:endParaRPr>
          </a:p>
          <a:p>
            <a:pPr marL="0" indent="0">
              <a:buNone/>
            </a:pPr>
            <a:endParaRPr lang="en-US" sz="1600" dirty="0">
              <a:latin typeface="Arial Nova"/>
              <a:ea typeface="+mn-lt"/>
              <a:cs typeface="+mn-lt"/>
            </a:endParaRPr>
          </a:p>
          <a:p>
            <a:pPr marL="0" indent="0">
              <a:buNone/>
            </a:pPr>
            <a:r>
              <a:rPr lang="en-US" sz="1600">
                <a:latin typeface="Arial Nova"/>
                <a:ea typeface="+mn-lt"/>
                <a:cs typeface="+mn-lt"/>
              </a:rPr>
              <a:t>NHS England (2023) </a:t>
            </a:r>
            <a:r>
              <a:rPr lang="en-US" sz="1600" i="1">
                <a:latin typeface="Arial Nova"/>
                <a:ea typeface="+mn-lt"/>
                <a:cs typeface="+mn-lt"/>
              </a:rPr>
              <a:t>Digital transformation in health and social care</a:t>
            </a:r>
            <a:r>
              <a:rPr lang="en-US" sz="1600">
                <a:latin typeface="Arial Nova"/>
                <a:ea typeface="+mn-lt"/>
                <a:cs typeface="+mn-lt"/>
              </a:rPr>
              <a:t>. Available at: </a:t>
            </a:r>
            <a:r>
              <a:rPr lang="en-US" sz="1600" dirty="0">
                <a:latin typeface="Arial Nova"/>
                <a:ea typeface="+mn-lt"/>
                <a:cs typeface="+mn-lt"/>
                <a:hlinkClick r:id="rId4"/>
              </a:rPr>
              <a:t>https://www.england.nhs.uk</a:t>
            </a:r>
            <a:r>
              <a:rPr lang="en-US" sz="1600">
                <a:latin typeface="Arial Nova"/>
                <a:ea typeface="+mn-lt"/>
                <a:cs typeface="+mn-lt"/>
              </a:rPr>
              <a:t> (Accessed: 6 June 2026)</a:t>
            </a:r>
            <a:br>
              <a:rPr lang="en-US" sz="1600" dirty="0">
                <a:latin typeface="Arial Nova"/>
              </a:rPr>
            </a:br>
            <a:endParaRPr lang="en-US" sz="1600">
              <a:latin typeface="Arial Nova"/>
            </a:endParaRPr>
          </a:p>
        </p:txBody>
      </p:sp>
    </p:spTree>
    <p:extLst>
      <p:ext uri="{BB962C8B-B14F-4D97-AF65-F5344CB8AC3E}">
        <p14:creationId xmlns:p14="http://schemas.microsoft.com/office/powerpoint/2010/main" val="1223420021"/>
      </p:ext>
    </p:extLst>
  </p:cSld>
  <p:clrMapOvr>
    <a:masterClrMapping/>
  </p:clrMapOvr>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2C7CCF16-E7D7-F23D-57B2-2C24F7A673B5}"/>
              </a:ext>
            </a:extLst>
          </p:cNvPr>
          <p:cNvSpPr>
            <a:spLocks noGrp="1"/>
          </p:cNvSpPr>
          <p:nvPr>
            <p:ph type="title"/>
          </p:nvPr>
        </p:nvSpPr>
        <p:spPr/>
        <p:txBody>
          <a:bodyPr/>
          <a:lstStyle/>
          <a:p>
            <a:endParaRPr lang="en-GB"/>
          </a:p>
        </p:txBody>
      </p:sp>
      <p:sp>
        <p:nvSpPr>
          <p:cNvPr id="3" name="Content Placeholder 2">
            <a:extLst>
              <a:ext uri="{FF2B5EF4-FFF2-40B4-BE49-F238E27FC236}">
                <a16:creationId xmlns:a16="http://schemas.microsoft.com/office/drawing/2014/main" id="{1181EF0E-57E9-03AC-0C7B-1CC3EDA0A0A4}"/>
              </a:ext>
            </a:extLst>
          </p:cNvPr>
          <p:cNvSpPr>
            <a:spLocks noGrp="1"/>
          </p:cNvSpPr>
          <p:nvPr>
            <p:ph idx="1"/>
          </p:nvPr>
        </p:nvSpPr>
        <p:spPr/>
        <p:txBody>
          <a:bodyPr vert="horz" lIns="91440" tIns="45720" rIns="91440" bIns="45720" rtlCol="0" anchor="t">
            <a:normAutofit/>
          </a:bodyPr>
          <a:lstStyle/>
          <a:p>
            <a:r>
              <a:rPr lang="en-GB" dirty="0"/>
              <a:t>Studen</a:t>
            </a:r>
            <a:r>
              <a:rPr lang="en-GB"/>
              <a:t>t Name: Rakib Ali</a:t>
            </a:r>
          </a:p>
          <a:p>
            <a:r>
              <a:rPr lang="en-GB"/>
              <a:t>Student No. 2537454</a:t>
            </a:r>
          </a:p>
          <a:p>
            <a:r>
              <a:rPr lang="en-GB"/>
              <a:t>Module Title: LCHS4007</a:t>
            </a:r>
          </a:p>
          <a:p>
            <a:r>
              <a:rPr lang="en-GB" dirty="0"/>
              <a:t>Lecturer Name:  Bianca </a:t>
            </a:r>
            <a:r>
              <a:rPr lang="en-GB"/>
              <a:t>Dodgen</a:t>
            </a:r>
          </a:p>
          <a:p>
            <a:r>
              <a:rPr lang="en-GB"/>
              <a:t>Assignment Title: The Riverdale Nursing home, secure file storage and sharing.</a:t>
            </a:r>
            <a:endParaRPr lang="en-GB" dirty="0"/>
          </a:p>
        </p:txBody>
      </p:sp>
    </p:spTree>
    <p:extLst>
      <p:ext uri="{BB962C8B-B14F-4D97-AF65-F5344CB8AC3E}">
        <p14:creationId xmlns:p14="http://schemas.microsoft.com/office/powerpoint/2010/main" val="2794238826"/>
      </p:ext>
    </p:extLst>
  </p:cSld>
  <p:clrMapOvr>
    <a:masterClrMapping/>
  </p:clrMapOvr>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ctrTitle"/>
          </p:nvPr>
        </p:nvSpPr>
        <p:spPr/>
        <p:txBody>
          <a:bodyPr/>
          <a:lstStyle/>
          <a:p>
            <a:r>
              <a:rPr lang="en-GB" u="sng"/>
              <a:t>The Riverdale Nursing home</a:t>
            </a:r>
          </a:p>
        </p:txBody>
      </p:sp>
      <p:sp>
        <p:nvSpPr>
          <p:cNvPr id="3" name="Subtitle 2"/>
          <p:cNvSpPr>
            <a:spLocks noGrp="1"/>
          </p:cNvSpPr>
          <p:nvPr>
            <p:ph type="subTitle" idx="1"/>
          </p:nvPr>
        </p:nvSpPr>
        <p:spPr/>
        <p:txBody>
          <a:bodyPr vert="horz" lIns="91440" tIns="45720" rIns="91440" bIns="45720" rtlCol="0" anchor="t">
            <a:normAutofit/>
          </a:bodyPr>
          <a:lstStyle/>
          <a:p>
            <a:r>
              <a:rPr lang="en-GB" u="sng"/>
              <a:t>Secure File Storage and Sharing</a:t>
            </a:r>
          </a:p>
          <a:p>
            <a:endParaRPr lang="en-GB" u="sng" dirty="0"/>
          </a:p>
        </p:txBody>
      </p:sp>
    </p:spTree>
    <p:extLst>
      <p:ext uri="{BB962C8B-B14F-4D97-AF65-F5344CB8AC3E}">
        <p14:creationId xmlns:p14="http://schemas.microsoft.com/office/powerpoint/2010/main" val="109857222"/>
      </p:ext>
    </p:extLst>
  </p:cSld>
  <p:clrMapOvr>
    <a:masterClrMapping/>
  </p:clrMapOvr>
</p:sld>
</file>

<file path=ppt/slides/slide29.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pic>
        <p:nvPicPr>
          <p:cNvPr id="4" name="Picture 3" descr="A cloud in the sky&#10;&#10;AI-generated content may be incorrect.">
            <a:extLst>
              <a:ext uri="{FF2B5EF4-FFF2-40B4-BE49-F238E27FC236}">
                <a16:creationId xmlns:a16="http://schemas.microsoft.com/office/drawing/2014/main" id="{BB6AEF89-DDC3-4CFD-933B-0012841DAE31}"/>
              </a:ext>
            </a:extLst>
          </p:cNvPr>
          <p:cNvPicPr>
            <a:picLocks noChangeAspect="1"/>
          </p:cNvPicPr>
          <p:nvPr/>
        </p:nvPicPr>
        <p:blipFill>
          <a:blip r:embed="rId2"/>
          <a:srcRect t="3276" b="6376"/>
          <a:stretch>
            <a:fillRect/>
          </a:stretch>
        </p:blipFill>
        <p:spPr>
          <a:xfrm>
            <a:off x="2522356" y="10"/>
            <a:ext cx="9669642" cy="6857990"/>
          </a:xfrm>
          <a:prstGeom prst="rect">
            <a:avLst/>
          </a:prstGeom>
        </p:spPr>
      </p:pic>
      <p:sp>
        <p:nvSpPr>
          <p:cNvPr id="2" name="Title 1">
            <a:extLst>
              <a:ext uri="{FF2B5EF4-FFF2-40B4-BE49-F238E27FC236}">
                <a16:creationId xmlns:a16="http://schemas.microsoft.com/office/drawing/2014/main" id="{060A0F56-B7D7-5154-3E00-4B1839B37A79}"/>
              </a:ext>
            </a:extLst>
          </p:cNvPr>
          <p:cNvSpPr>
            <a:spLocks noGrp="1"/>
          </p:cNvSpPr>
          <p:nvPr>
            <p:ph type="title"/>
          </p:nvPr>
        </p:nvSpPr>
        <p:spPr>
          <a:xfrm>
            <a:off x="838200" y="365125"/>
            <a:ext cx="3822189" cy="1899912"/>
          </a:xfrm>
        </p:spPr>
        <p:txBody>
          <a:bodyPr>
            <a:normAutofit/>
          </a:bodyPr>
          <a:lstStyle/>
          <a:p>
            <a:r>
              <a:rPr lang="en-GB" sz="4000"/>
              <a:t>Microsoft 365 tool selected (</a:t>
            </a:r>
            <a:r>
              <a:rPr lang="en-GB" sz="4000" u="sng"/>
              <a:t>Onedrive</a:t>
            </a:r>
            <a:r>
              <a:rPr lang="en-GB" sz="4000"/>
              <a:t>)</a:t>
            </a:r>
          </a:p>
        </p:txBody>
      </p:sp>
      <p:sp>
        <p:nvSpPr>
          <p:cNvPr id="3" name="Content Placeholder 2">
            <a:extLst>
              <a:ext uri="{FF2B5EF4-FFF2-40B4-BE49-F238E27FC236}">
                <a16:creationId xmlns:a16="http://schemas.microsoft.com/office/drawing/2014/main" id="{C9912DE5-0FB6-7E95-1770-BBCE99C10D54}"/>
              </a:ext>
            </a:extLst>
          </p:cNvPr>
          <p:cNvSpPr>
            <a:spLocks noGrp="1"/>
          </p:cNvSpPr>
          <p:nvPr>
            <p:ph idx="1"/>
          </p:nvPr>
        </p:nvSpPr>
        <p:spPr>
          <a:xfrm>
            <a:off x="838200" y="2434201"/>
            <a:ext cx="3822189" cy="3742762"/>
          </a:xfrm>
        </p:spPr>
        <p:txBody>
          <a:bodyPr vert="horz" lIns="91440" tIns="45720" rIns="91440" bIns="45720" rtlCol="0" anchor="t">
            <a:normAutofit fontScale="77500" lnSpcReduction="20000"/>
          </a:bodyPr>
          <a:lstStyle/>
          <a:p>
            <a:r>
              <a:rPr lang="en-GB" sz="2000" dirty="0"/>
              <a:t>Why </a:t>
            </a:r>
            <a:r>
              <a:rPr lang="en-GB" sz="2000" dirty="0" err="1"/>
              <a:t>onedrive</a:t>
            </a:r>
            <a:r>
              <a:rPr lang="en-GB" sz="2000" dirty="0"/>
              <a:t> ? </a:t>
            </a:r>
          </a:p>
          <a:p>
            <a:r>
              <a:rPr lang="en-GB" sz="2000" dirty="0"/>
              <a:t>Care homes files stored </a:t>
            </a:r>
            <a:r>
              <a:rPr lang="en-GB" sz="2000"/>
              <a:t>e g.</a:t>
            </a:r>
          </a:p>
          <a:p>
            <a:r>
              <a:rPr lang="en-GB" sz="2000"/>
              <a:t>Patient care plan</a:t>
            </a:r>
            <a:endParaRPr lang="en-GB"/>
          </a:p>
          <a:p>
            <a:r>
              <a:rPr lang="en-GB" sz="2000"/>
              <a:t>Medication list</a:t>
            </a:r>
            <a:endParaRPr lang="en-GB" sz="2000" dirty="0"/>
          </a:p>
          <a:p>
            <a:r>
              <a:rPr lang="en-GB" sz="2000" dirty="0"/>
              <a:t>Medical histo</a:t>
            </a:r>
            <a:r>
              <a:rPr lang="en-GB" sz="2000"/>
              <a:t>ry</a:t>
            </a:r>
            <a:endParaRPr lang="en-GB" sz="2000" dirty="0"/>
          </a:p>
          <a:p>
            <a:r>
              <a:rPr lang="en-GB" sz="2000"/>
              <a:t>Staff HR files</a:t>
            </a:r>
            <a:endParaRPr lang="en-GB" sz="2000" dirty="0"/>
          </a:p>
          <a:p>
            <a:r>
              <a:rPr lang="en-GB" sz="2000" dirty="0"/>
              <a:t>Since staff are in 2 buildings I have recommended using </a:t>
            </a:r>
            <a:r>
              <a:rPr lang="en-GB" sz="2000" dirty="0" err="1"/>
              <a:t>onedrive</a:t>
            </a:r>
            <a:r>
              <a:rPr lang="en-GB" sz="2000" dirty="0"/>
              <a:t> from </a:t>
            </a:r>
            <a:r>
              <a:rPr lang="en-GB" sz="2000" dirty="0" err="1"/>
              <a:t>microsoft</a:t>
            </a:r>
            <a:r>
              <a:rPr lang="en-GB" sz="2000" dirty="0"/>
              <a:t> 365.</a:t>
            </a:r>
            <a:endParaRPr lang="en-GB" dirty="0"/>
          </a:p>
          <a:p>
            <a:r>
              <a:rPr lang="en-GB" sz="2000" dirty="0"/>
              <a:t>This will ensure that only authorised personnel can access the residents file.</a:t>
            </a:r>
          </a:p>
          <a:p>
            <a:r>
              <a:rPr lang="en-GB" sz="2000" dirty="0"/>
              <a:t>Also as a care home we will have to comply with the Data Protection Act 2018.</a:t>
            </a:r>
          </a:p>
        </p:txBody>
      </p:sp>
    </p:spTree>
    <p:extLst>
      <p:ext uri="{BB962C8B-B14F-4D97-AF65-F5344CB8AC3E}">
        <p14:creationId xmlns:p14="http://schemas.microsoft.com/office/powerpoint/2010/main" val="2615876940"/>
      </p:ext>
    </p:extLst>
  </p:cSld>
  <p:clrMapOvr>
    <a:masterClrMapping/>
  </p:clrMapOvr>
</p:sld>
</file>

<file path=ppt/slides/slide30.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DA4753E8-D51F-2BCC-ADFC-B418F6DCDA0A}"/>
              </a:ext>
            </a:extLst>
          </p:cNvPr>
          <p:cNvSpPr>
            <a:spLocks noGrp="1"/>
          </p:cNvSpPr>
          <p:nvPr>
            <p:ph type="title"/>
          </p:nvPr>
        </p:nvSpPr>
        <p:spPr>
          <a:xfrm>
            <a:off x="586478" y="1683756"/>
            <a:ext cx="3115265" cy="2396359"/>
          </a:xfrm>
        </p:spPr>
        <p:txBody>
          <a:bodyPr anchor="b">
            <a:normAutofit/>
          </a:bodyPr>
          <a:lstStyle/>
          <a:p>
            <a:pPr algn="r"/>
            <a:r>
              <a:rPr lang="en-GB" sz="4000">
                <a:solidFill>
                  <a:srgbClr val="FFFFFF"/>
                </a:solidFill>
              </a:rPr>
              <a:t>Why this tool is suitable for Riverdale Nursing home </a:t>
            </a:r>
          </a:p>
        </p:txBody>
      </p:sp>
      <p:graphicFrame>
        <p:nvGraphicFramePr>
          <p:cNvPr id="21" name="Content Placeholder 2">
            <a:extLst>
              <a:ext uri="{FF2B5EF4-FFF2-40B4-BE49-F238E27FC236}">
                <a16:creationId xmlns:a16="http://schemas.microsoft.com/office/drawing/2014/main" id="{67E0D419-E432-9B19-7DBB-EE8FF228BCA5}"/>
              </a:ext>
            </a:extLst>
          </p:cNvPr>
          <p:cNvGraphicFramePr>
            <a:graphicFrameLocks noGrp="1"/>
          </p:cNvGraphicFramePr>
          <p:nvPr>
            <p:ph idx="1"/>
          </p:nvPr>
        </p:nvGraphicFramePr>
        <p:xfrm>
          <a:off x="4905052" y="750440"/>
          <a:ext cx="6666833" cy="5453920"/>
        </p:xfrm>
        <a:graphic>
          <a:graphicData uri="http://schemas.openxmlformats.org/drawingml/2006/diagram">
            <dgm:relIds xmlns:dgm="http://schemas.openxmlformats.org/drawingml/2006/diagram" xmlns:r="http://schemas.openxmlformats.org/officeDocument/2006/relationships" r:dm="rId2" r:lo="rId3" r:qs="rId4" r:cs="rId5"/>
          </a:graphicData>
        </a:graphic>
      </p:graphicFrame>
    </p:spTree>
    <p:extLst>
      <p:ext uri="{BB962C8B-B14F-4D97-AF65-F5344CB8AC3E}">
        <p14:creationId xmlns:p14="http://schemas.microsoft.com/office/powerpoint/2010/main" val="3872465400"/>
      </p:ext>
    </p:extLst>
  </p:cSld>
  <p:clrMapOvr>
    <a:masterClrMapping/>
  </p:clrMapOvr>
</p:sld>
</file>

<file path=ppt/slides/slide31.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DE05FEC9-AB7B-700B-075A-3F55F8305DB8}"/>
              </a:ext>
            </a:extLst>
          </p:cNvPr>
          <p:cNvSpPr>
            <a:spLocks noGrp="1"/>
          </p:cNvSpPr>
          <p:nvPr>
            <p:ph type="title"/>
          </p:nvPr>
        </p:nvSpPr>
        <p:spPr>
          <a:xfrm>
            <a:off x="586478" y="1683756"/>
            <a:ext cx="3115265" cy="2396359"/>
          </a:xfrm>
        </p:spPr>
        <p:txBody>
          <a:bodyPr anchor="b">
            <a:normAutofit/>
          </a:bodyPr>
          <a:lstStyle/>
          <a:p>
            <a:pPr algn="r"/>
            <a:r>
              <a:rPr lang="en-GB" sz="3400">
                <a:solidFill>
                  <a:srgbClr val="FFFFFF"/>
                </a:solidFill>
              </a:rPr>
              <a:t>How it improves communication and efficiency</a:t>
            </a:r>
          </a:p>
        </p:txBody>
      </p:sp>
      <p:graphicFrame>
        <p:nvGraphicFramePr>
          <p:cNvPr id="12" name="Content Placeholder 2">
            <a:extLst>
              <a:ext uri="{FF2B5EF4-FFF2-40B4-BE49-F238E27FC236}">
                <a16:creationId xmlns:a16="http://schemas.microsoft.com/office/drawing/2014/main" id="{5BFD4FF5-715E-1A46-AC35-DEAC61607A8C}"/>
              </a:ext>
            </a:extLst>
          </p:cNvPr>
          <p:cNvGraphicFramePr>
            <a:graphicFrameLocks noGrp="1"/>
          </p:cNvGraphicFramePr>
          <p:nvPr>
            <p:ph idx="1"/>
          </p:nvPr>
        </p:nvGraphicFramePr>
        <p:xfrm>
          <a:off x="4905052" y="750440"/>
          <a:ext cx="6666833" cy="5474796"/>
        </p:xfrm>
        <a:graphic>
          <a:graphicData uri="http://schemas.openxmlformats.org/drawingml/2006/diagram">
            <dgm:relIds xmlns:dgm="http://schemas.openxmlformats.org/drawingml/2006/diagram" xmlns:r="http://schemas.openxmlformats.org/officeDocument/2006/relationships" r:dm="rId2" r:lo="rId3" r:qs="rId4" r:cs="rId5"/>
          </a:graphicData>
        </a:graphic>
      </p:graphicFrame>
      <p:sp>
        <p:nvSpPr>
          <p:cNvPr id="119" name="TextBox 118">
            <a:extLst>
              <a:ext uri="{FF2B5EF4-FFF2-40B4-BE49-F238E27FC236}">
                <a16:creationId xmlns:a16="http://schemas.microsoft.com/office/drawing/2014/main" id="{A7A562D5-C679-F505-43DF-C060EA2878DE}"/>
              </a:ext>
            </a:extLst>
          </p:cNvPr>
          <p:cNvSpPr txBox="1"/>
          <p:nvPr/>
        </p:nvSpPr>
        <p:spPr>
          <a:xfrm>
            <a:off x="5147561" y="6357238"/>
            <a:ext cx="2743199" cy="646331"/>
          </a:xfrm>
          <a:prstGeom prst="rect">
            <a:avLst/>
          </a:prstGeom>
          <a:noFill/>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p>
            <a:r>
              <a:rPr lang="en-GB" dirty="0"/>
              <a:t>Mercurio, R and </a:t>
            </a:r>
            <a:r>
              <a:rPr lang="en-GB" dirty="0" err="1"/>
              <a:t>Merrill,B</a:t>
            </a:r>
            <a:r>
              <a:rPr lang="en-GB" dirty="0"/>
              <a:t> (2021)</a:t>
            </a:r>
          </a:p>
        </p:txBody>
      </p:sp>
    </p:spTree>
    <p:extLst>
      <p:ext uri="{BB962C8B-B14F-4D97-AF65-F5344CB8AC3E}">
        <p14:creationId xmlns:p14="http://schemas.microsoft.com/office/powerpoint/2010/main" val="833347954"/>
      </p:ext>
    </p:extLst>
  </p:cSld>
  <p:clrMapOvr>
    <a:masterClrMapping/>
  </p:clrMapOvr>
</p:sld>
</file>

<file path=ppt/slides/slide32.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pic>
        <p:nvPicPr>
          <p:cNvPr id="32" name="Picture 31">
            <a:extLst>
              <a:ext uri="{FF2B5EF4-FFF2-40B4-BE49-F238E27FC236}">
                <a16:creationId xmlns:a16="http://schemas.microsoft.com/office/drawing/2014/main" id="{BD0DC08F-7A0D-48FB-A610-F09F121C6CB3}"/>
              </a:ext>
            </a:extLst>
          </p:cNvPr>
          <p:cNvPicPr>
            <a:picLocks noChangeAspect="1"/>
          </p:cNvPicPr>
          <p:nvPr/>
        </p:nvPicPr>
        <p:blipFill>
          <a:blip r:embed="rId2">
            <a:duotone>
              <a:schemeClr val="bg2">
                <a:shade val="45000"/>
                <a:satMod val="135000"/>
              </a:schemeClr>
              <a:prstClr val="white"/>
            </a:duotone>
          </a:blip>
          <a:srcRect l="9092" t="9955" r="-7" b="20176"/>
          <a:stretch>
            <a:fillRect/>
          </a:stretch>
        </p:blipFill>
        <p:spPr>
          <a:xfrm>
            <a:off x="20" y="876832"/>
            <a:ext cx="12191980" cy="6857990"/>
          </a:xfrm>
          <a:prstGeom prst="rect">
            <a:avLst/>
          </a:prstGeom>
        </p:spPr>
      </p:pic>
      <p:sp>
        <p:nvSpPr>
          <p:cNvPr id="2" name="Title 1">
            <a:extLst>
              <a:ext uri="{FF2B5EF4-FFF2-40B4-BE49-F238E27FC236}">
                <a16:creationId xmlns:a16="http://schemas.microsoft.com/office/drawing/2014/main" id="{68F7E89B-ACC8-453B-FDB9-F4B2A8261DC8}"/>
              </a:ext>
            </a:extLst>
          </p:cNvPr>
          <p:cNvSpPr>
            <a:spLocks noGrp="1"/>
          </p:cNvSpPr>
          <p:nvPr>
            <p:ph type="title"/>
          </p:nvPr>
        </p:nvSpPr>
        <p:spPr>
          <a:xfrm>
            <a:off x="838200" y="365125"/>
            <a:ext cx="10515600" cy="1325563"/>
          </a:xfrm>
        </p:spPr>
        <p:txBody>
          <a:bodyPr>
            <a:normAutofit/>
          </a:bodyPr>
          <a:lstStyle/>
          <a:p>
            <a:r>
              <a:rPr lang="en-GB"/>
              <a:t>The advantages and Limitations of using </a:t>
            </a:r>
            <a:r>
              <a:rPr lang="en-GB" err="1"/>
              <a:t>onedrive</a:t>
            </a:r>
          </a:p>
        </p:txBody>
      </p:sp>
      <p:graphicFrame>
        <p:nvGraphicFramePr>
          <p:cNvPr id="34" name="Content Placeholder 2">
            <a:extLst>
              <a:ext uri="{FF2B5EF4-FFF2-40B4-BE49-F238E27FC236}">
                <a16:creationId xmlns:a16="http://schemas.microsoft.com/office/drawing/2014/main" id="{C46B142B-21E6-AD07-7E53-13D6D11F0C41}"/>
              </a:ext>
            </a:extLst>
          </p:cNvPr>
          <p:cNvGraphicFramePr>
            <a:graphicFrameLocks noGrp="1"/>
          </p:cNvGraphicFramePr>
          <p:nvPr>
            <p:ph idx="1"/>
          </p:nvPr>
        </p:nvGraphicFramePr>
        <p:xfrm>
          <a:off x="838200" y="1825625"/>
          <a:ext cx="10515600" cy="4351338"/>
        </p:xfrm>
        <a:graphic>
          <a:graphicData uri="http://schemas.openxmlformats.org/drawingml/2006/diagram">
            <dgm:relIds xmlns:dgm="http://schemas.openxmlformats.org/drawingml/2006/diagram" xmlns:r="http://schemas.openxmlformats.org/officeDocument/2006/relationships" r:dm="rId3" r:lo="rId4" r:qs="rId5" r:cs="rId6"/>
          </a:graphicData>
        </a:graphic>
      </p:graphicFrame>
      <p:sp>
        <p:nvSpPr>
          <p:cNvPr id="16" name="TextBox 15">
            <a:extLst>
              <a:ext uri="{FF2B5EF4-FFF2-40B4-BE49-F238E27FC236}">
                <a16:creationId xmlns:a16="http://schemas.microsoft.com/office/drawing/2014/main" id="{6952060C-DC1D-E93D-428B-8B5AAFA02793}"/>
              </a:ext>
            </a:extLst>
          </p:cNvPr>
          <p:cNvSpPr txBox="1"/>
          <p:nvPr/>
        </p:nvSpPr>
        <p:spPr>
          <a:xfrm>
            <a:off x="849195" y="7000683"/>
            <a:ext cx="3129418" cy="376198"/>
          </a:xfrm>
          <a:prstGeom prst="rect">
            <a:avLst/>
          </a:prstGeom>
          <a:noFill/>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p>
            <a:r>
              <a:rPr lang="en-GB"/>
              <a:t>Rathbone, A (2021)</a:t>
            </a:r>
          </a:p>
        </p:txBody>
      </p:sp>
    </p:spTree>
    <p:extLst>
      <p:ext uri="{BB962C8B-B14F-4D97-AF65-F5344CB8AC3E}">
        <p14:creationId xmlns:p14="http://schemas.microsoft.com/office/powerpoint/2010/main" val="558502324"/>
      </p:ext>
    </p:extLst>
  </p:cSld>
  <p:clrMapOvr>
    <a:masterClrMapping/>
  </p:clrMapOvr>
</p:sld>
</file>

<file path=ppt/slides/slide3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E153E022-1FD8-868C-CDBD-A2ED587F0989}"/>
              </a:ext>
            </a:extLst>
          </p:cNvPr>
          <p:cNvSpPr>
            <a:spLocks noGrp="1"/>
          </p:cNvSpPr>
          <p:nvPr>
            <p:ph type="title"/>
          </p:nvPr>
        </p:nvSpPr>
        <p:spPr/>
        <p:txBody>
          <a:bodyPr/>
          <a:lstStyle/>
          <a:p>
            <a:r>
              <a:rPr lang="en-US" dirty="0"/>
              <a:t>Referenc</a:t>
            </a:r>
            <a:r>
              <a:rPr lang="en-US"/>
              <a:t>es:</a:t>
            </a:r>
            <a:endParaRPr lang="en-US" dirty="0"/>
          </a:p>
        </p:txBody>
      </p:sp>
      <p:sp>
        <p:nvSpPr>
          <p:cNvPr id="3" name="Content Placeholder 2">
            <a:extLst>
              <a:ext uri="{FF2B5EF4-FFF2-40B4-BE49-F238E27FC236}">
                <a16:creationId xmlns:a16="http://schemas.microsoft.com/office/drawing/2014/main" id="{2317A138-4F4E-493D-D556-4BD93428225D}"/>
              </a:ext>
            </a:extLst>
          </p:cNvPr>
          <p:cNvSpPr>
            <a:spLocks noGrp="1"/>
          </p:cNvSpPr>
          <p:nvPr>
            <p:ph idx="1"/>
          </p:nvPr>
        </p:nvSpPr>
        <p:spPr/>
        <p:txBody>
          <a:bodyPr vert="horz" lIns="91440" tIns="45720" rIns="91440" bIns="45720" rtlCol="0" anchor="t">
            <a:normAutofit/>
          </a:bodyPr>
          <a:lstStyle/>
          <a:p>
            <a:r>
              <a:rPr lang="en-US" dirty="0"/>
              <a:t>Mercurio, R and Merrill B (2021) </a:t>
            </a:r>
            <a:r>
              <a:rPr lang="en-US" i="1" dirty="0"/>
              <a:t>Beginning Microsoft 365 collaboration Apps.</a:t>
            </a:r>
            <a:r>
              <a:rPr lang="en-US" dirty="0"/>
              <a:t> </a:t>
            </a:r>
            <a:r>
              <a:rPr lang="en-US" dirty="0" err="1"/>
              <a:t>Apress</a:t>
            </a:r>
            <a:r>
              <a:rPr lang="en-US" dirty="0"/>
              <a:t> company.</a:t>
            </a:r>
          </a:p>
          <a:p>
            <a:r>
              <a:rPr lang="en-US" dirty="0"/>
              <a:t>Rathbone, A (2021) </a:t>
            </a:r>
            <a:r>
              <a:rPr lang="en-US" i="1" dirty="0"/>
              <a:t>Windows 11 dummies. For </a:t>
            </a:r>
            <a:r>
              <a:rPr lang="en-US" i="1"/>
              <a:t>Dummies.</a:t>
            </a:r>
            <a:endParaRPr lang="en-US" i="1" dirty="0"/>
          </a:p>
        </p:txBody>
      </p:sp>
    </p:spTree>
    <p:extLst>
      <p:ext uri="{BB962C8B-B14F-4D97-AF65-F5344CB8AC3E}">
        <p14:creationId xmlns:p14="http://schemas.microsoft.com/office/powerpoint/2010/main" val="2874100828"/>
      </p:ext>
    </p:extLst>
  </p:cSld>
  <p:clrMapOvr>
    <a:masterClrMapping/>
  </p:clrMapOvr>
</p:sld>
</file>

<file path=ppt/theme/theme1.xml><?xml version="1.0" encoding="utf-8"?>
<a:theme xmlns:a="http://schemas.openxmlformats.org/drawingml/2006/main" name="Office Theme">
  <a:themeElements>
    <a:clrScheme name="Office">
      <a:dk1>
        <a:sysClr val="windowText" lastClr="000000"/>
      </a:dk1>
      <a:lt1>
        <a:sysClr val="window" lastClr="FFFFFF"/>
      </a:lt1>
      <a:dk2>
        <a:srgbClr val="0E2841"/>
      </a:dk2>
      <a:lt2>
        <a:srgbClr val="E8E8E8"/>
      </a:lt2>
      <a:accent1>
        <a:srgbClr val="156082"/>
      </a:accent1>
      <a:accent2>
        <a:srgbClr val="E97132"/>
      </a:accent2>
      <a:accent3>
        <a:srgbClr val="196B24"/>
      </a:accent3>
      <a:accent4>
        <a:srgbClr val="0F9ED5"/>
      </a:accent4>
      <a:accent5>
        <a:srgbClr val="A02B93"/>
      </a:accent5>
      <a:accent6>
        <a:srgbClr val="4EA72E"/>
      </a:accent6>
      <a:hlink>
        <a:srgbClr val="467886"/>
      </a:hlink>
      <a:folHlink>
        <a:srgbClr val="96607D"/>
      </a:folHlink>
    </a:clrScheme>
    <a:fontScheme name="Office">
      <a:majorFont>
        <a:latin typeface="Aptos Display" panose="0211000402020202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Aptos" panose="0211000402020202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12700" cap="flat" cmpd="sng" algn="ctr">
          <a:solidFill>
            <a:schemeClr val="phClr"/>
          </a:solidFill>
          <a:prstDash val="solid"/>
          <a:miter lim="800000"/>
        </a:ln>
        <a:ln w="19050" cap="flat" cmpd="sng" algn="ctr">
          <a:solidFill>
            <a:schemeClr val="phClr"/>
          </a:solidFill>
          <a:prstDash val="solid"/>
          <a:miter lim="800000"/>
        </a:ln>
        <a:ln w="2540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lnDef>
      <a:spPr/>
      <a:bodyPr/>
      <a:lstStyle/>
      <a:style>
        <a:lnRef idx="2">
          <a:schemeClr val="accent1"/>
        </a:lnRef>
        <a:fillRef idx="0">
          <a:schemeClr val="accent1"/>
        </a:fillRef>
        <a:effectRef idx="1">
          <a:schemeClr val="accent1"/>
        </a:effectRef>
        <a:fontRef idx="minor">
          <a:schemeClr val="tx1"/>
        </a:fontRef>
      </a:style>
    </a:lnDef>
  </a:objectDefaults>
  <a:extraClrSchemeLst/>
  <a:extLst>
    <a:ext uri="{05A4C25C-085E-4340-85A3-A5531E510DB2}">
      <thm15:themeFamily xmlns:thm15="http://schemas.microsoft.com/office/thememl/2012/main" name="Office Theme" id="{2E142A2C-CD16-42D6-873A-C26D2A0506FA}" vid="{1BDDFF52-6CD6-40A5-AB3C-68EB2F1E4D0A}"/>
    </a:ext>
  </a:ext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Application>Microsoft Office PowerPoint</Application>
  <PresentationFormat>Widescreen</PresentationFormat>
  <Slides>33</Slides>
  <Notes>9</Notes>
  <HiddenSlides>0</HiddenSlides>
  <ScaleCrop>false</ScaleCrop>
  <HeadingPairs>
    <vt:vector size="4" baseType="variant">
      <vt:variant>
        <vt:lpstr>Theme</vt:lpstr>
      </vt:variant>
      <vt:variant>
        <vt:i4>1</vt:i4>
      </vt:variant>
      <vt:variant>
        <vt:lpstr>Slide Titles</vt:lpstr>
      </vt:variant>
      <vt:variant>
        <vt:i4>33</vt:i4>
      </vt:variant>
    </vt:vector>
  </HeadingPairs>
  <TitlesOfParts>
    <vt:vector size="34" baseType="lpstr">
      <vt:lpstr>Office Theme</vt:lpstr>
      <vt:lpstr>Dumitru Plesa ,Kaji Jaman, Nuria Dominic , Rakib Ali ,Ludwig Ernesto</vt:lpstr>
      <vt:lpstr>                    Dumitru Plesa</vt:lpstr>
      <vt:lpstr>Introduction to Staff Scheduling and Rotas </vt:lpstr>
      <vt:lpstr>Microsoft Shifts </vt:lpstr>
      <vt:lpstr>Suitability for Riverdale Nursing Home </vt:lpstr>
      <vt:lpstr>Improving Efficiency and Communication </vt:lpstr>
      <vt:lpstr>Advantages and Limitations </vt:lpstr>
      <vt:lpstr>References </vt:lpstr>
      <vt:lpstr>Enhancing Staff Communication at Riverdale Nursing Home Through Microsoft Teams</vt:lpstr>
      <vt:lpstr>Introduction to Riverdale Nursing Home and Staff Communication</vt:lpstr>
      <vt:lpstr>Understanding Staff Communication</vt:lpstr>
      <vt:lpstr>Introducing Microsoft Teams</vt:lpstr>
      <vt:lpstr>Justification for Selecting Microsoft Teams</vt:lpstr>
      <vt:lpstr>Benefits and Limitations of Microsoft Teams</vt:lpstr>
      <vt:lpstr>Recommendations and Conclusion</vt:lpstr>
      <vt:lpstr>References</vt:lpstr>
      <vt:lpstr>Thank you</vt:lpstr>
      <vt:lpstr>  ( </vt:lpstr>
      <vt:lpstr>Introduction</vt:lpstr>
      <vt:lpstr>Shift Handovers</vt:lpstr>
      <vt:lpstr>Communication Between Buildings</vt:lpstr>
      <vt:lpstr>Meetings and Training </vt:lpstr>
      <vt:lpstr>Sharing Documents</vt:lpstr>
      <vt:lpstr>Security and Confidentiality</vt:lpstr>
      <vt:lpstr>Conclusion</vt:lpstr>
      <vt:lpstr>References</vt:lpstr>
      <vt:lpstr>PowerPoint Presentation</vt:lpstr>
      <vt:lpstr>The Riverdale Nursing home</vt:lpstr>
      <vt:lpstr>Microsoft 365 tool selected (Onedrive)</vt:lpstr>
      <vt:lpstr>Why this tool is suitable for Riverdale Nursing home </vt:lpstr>
      <vt:lpstr>How it improves communication and efficiency</vt:lpstr>
      <vt:lpstr>The advantages and Limitations of using onedrive</vt:lpstr>
      <vt:lpstr>References:</vt:lpstr>
    </vt:vector>
  </TitlesOfParts>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Dumitru Plesa </dc:title>
  <dc:creator>Dumitru Plesa (2536996)</dc:creator>
  <cp:lastModifiedBy>Dumitru Plesa (2536996)</cp:lastModifiedBy>
  <cp:revision>110</cp:revision>
  <dcterms:created xsi:type="dcterms:W3CDTF">2026-06-12T15:54:11Z</dcterms:created>
  <dcterms:modified xsi:type="dcterms:W3CDTF">2026-06-14T14:02:01Z</dcterms:modified>
</cp:coreProperties>
</file>