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3" r:id="rId8"/>
    <p:sldId id="262" r:id="rId9"/>
  </p:sldIdLst>
  <p:sldSz cx="9753600" cy="7315200"/>
  <p:notesSz cx="6858000" cy="9144000"/>
  <p:embeddedFontLst>
    <p:embeddedFont>
      <p:font typeface="Fredoka" panose="020B0604020202020204" charset="0"/>
      <p:regular r:id="rId10"/>
    </p:embeddedFont>
    <p:embeddedFont>
      <p:font typeface="Glacial Indifference Bold" panose="020B0604020202020204" charset="0"/>
      <p:regular r:id="rId11"/>
    </p:embeddedFont>
    <p:embeddedFont>
      <p:font typeface="Varela Round" panose="00000500000000000000" pitchFamily="2" charset="-79"/>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98" d="100"/>
          <a:sy n="98" d="100"/>
        </p:scale>
        <p:origin x="178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 Id="rId5" Type="http://schemas.openxmlformats.org/officeDocument/2006/relationships/image" Target="../media/image24.png"/><Relationship Id="rId4"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 Id="rId5" Type="http://schemas.openxmlformats.org/officeDocument/2006/relationships/image" Target="../media/image24.png"/><Relationship Id="rId4"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AAD456-5685-42C4-862F-1566CB5C3A0F}" type="doc">
      <dgm:prSet loTypeId="urn:microsoft.com/office/officeart/2005/8/layout/pList1" loCatId="picture" qsTypeId="urn:microsoft.com/office/officeart/2005/8/quickstyle/3d6" qsCatId="3D" csTypeId="urn:microsoft.com/office/officeart/2005/8/colors/accent1_2" csCatId="accent1" phldr="1"/>
      <dgm:spPr/>
      <dgm:t>
        <a:bodyPr/>
        <a:lstStyle/>
        <a:p>
          <a:endParaRPr lang="en-US"/>
        </a:p>
      </dgm:t>
    </dgm:pt>
    <dgm:pt modelId="{FD0F4BEC-7EE2-48B6-A66A-455ACD9463D8}">
      <dgm:prSet phldrT="[Text]"/>
      <dgm:spPr/>
      <dgm:t>
        <a:bodyPr/>
        <a:lstStyle/>
        <a:p>
          <a:r>
            <a:rPr lang="en-GB" dirty="0"/>
            <a:t>Avoid online scams</a:t>
          </a:r>
          <a:endParaRPr lang="en-US" dirty="0"/>
        </a:p>
      </dgm:t>
    </dgm:pt>
    <dgm:pt modelId="{71CC0C53-C034-4519-8AB9-3BC3EBF085DB}" type="parTrans" cxnId="{BE3066F3-52C7-42A4-90B9-09D1653DBA84}">
      <dgm:prSet/>
      <dgm:spPr/>
      <dgm:t>
        <a:bodyPr/>
        <a:lstStyle/>
        <a:p>
          <a:endParaRPr lang="en-US"/>
        </a:p>
      </dgm:t>
    </dgm:pt>
    <dgm:pt modelId="{6EE7B703-1669-4965-97EC-34CAD399449D}" type="sibTrans" cxnId="{BE3066F3-52C7-42A4-90B9-09D1653DBA84}">
      <dgm:prSet/>
      <dgm:spPr/>
      <dgm:t>
        <a:bodyPr/>
        <a:lstStyle/>
        <a:p>
          <a:endParaRPr lang="en-US"/>
        </a:p>
      </dgm:t>
    </dgm:pt>
    <dgm:pt modelId="{DF3223C1-02E4-4A13-9692-9CF96442BC55}">
      <dgm:prSet phldrT="[Text]"/>
      <dgm:spPr/>
      <dgm:t>
        <a:bodyPr/>
        <a:lstStyle/>
        <a:p>
          <a:r>
            <a:rPr lang="en-GB" dirty="0"/>
            <a:t>Brainstorm ideas</a:t>
          </a:r>
          <a:endParaRPr lang="en-US" dirty="0"/>
        </a:p>
      </dgm:t>
    </dgm:pt>
    <dgm:pt modelId="{144AFC31-149E-4F7B-894A-D4486397B076}" type="parTrans" cxnId="{C6D4EC91-BDC9-4B32-968E-063055ED29A5}">
      <dgm:prSet/>
      <dgm:spPr/>
      <dgm:t>
        <a:bodyPr/>
        <a:lstStyle/>
        <a:p>
          <a:endParaRPr lang="en-US"/>
        </a:p>
      </dgm:t>
    </dgm:pt>
    <dgm:pt modelId="{BB4957B2-AD16-4F49-B37A-B86FDAFD8034}" type="sibTrans" cxnId="{C6D4EC91-BDC9-4B32-968E-063055ED29A5}">
      <dgm:prSet/>
      <dgm:spPr/>
      <dgm:t>
        <a:bodyPr/>
        <a:lstStyle/>
        <a:p>
          <a:endParaRPr lang="en-US"/>
        </a:p>
      </dgm:t>
    </dgm:pt>
    <dgm:pt modelId="{81A8256B-F650-499D-BB46-86E54ADD45D9}">
      <dgm:prSet phldrT="[Text]"/>
      <dgm:spPr/>
      <dgm:t>
        <a:bodyPr/>
        <a:lstStyle/>
        <a:p>
          <a:r>
            <a:rPr lang="en-GB" dirty="0"/>
            <a:t>Promotional flyer</a:t>
          </a:r>
          <a:endParaRPr lang="en-US" dirty="0"/>
        </a:p>
      </dgm:t>
    </dgm:pt>
    <dgm:pt modelId="{6120E0DD-F77C-4936-AA4E-C8565A1D79D4}" type="parTrans" cxnId="{1399DCC7-EB4C-4DB9-8C2B-F3204085AEC1}">
      <dgm:prSet/>
      <dgm:spPr/>
      <dgm:t>
        <a:bodyPr/>
        <a:lstStyle/>
        <a:p>
          <a:endParaRPr lang="en-US"/>
        </a:p>
      </dgm:t>
    </dgm:pt>
    <dgm:pt modelId="{42699619-91FF-482F-B033-A7F525ED300F}" type="sibTrans" cxnId="{1399DCC7-EB4C-4DB9-8C2B-F3204085AEC1}">
      <dgm:prSet/>
      <dgm:spPr/>
      <dgm:t>
        <a:bodyPr/>
        <a:lstStyle/>
        <a:p>
          <a:endParaRPr lang="en-US"/>
        </a:p>
      </dgm:t>
    </dgm:pt>
    <dgm:pt modelId="{13676CBD-6338-4F5A-9E6E-317E1B2D68F6}">
      <dgm:prSet phldrT="[Text]"/>
      <dgm:spPr/>
      <dgm:t>
        <a:bodyPr/>
        <a:lstStyle/>
        <a:p>
          <a:r>
            <a:rPr lang="en-GB" dirty="0"/>
            <a:t>Connect and Collaborate</a:t>
          </a:r>
          <a:endParaRPr lang="en-US" dirty="0"/>
        </a:p>
      </dgm:t>
    </dgm:pt>
    <dgm:pt modelId="{888CC004-DC81-4783-A894-75F49883DE4F}" type="parTrans" cxnId="{413F2378-8354-4C9C-824A-0D2A3355A865}">
      <dgm:prSet/>
      <dgm:spPr/>
      <dgm:t>
        <a:bodyPr/>
        <a:lstStyle/>
        <a:p>
          <a:endParaRPr lang="en-US"/>
        </a:p>
      </dgm:t>
    </dgm:pt>
    <dgm:pt modelId="{D3082B8E-A4C4-4109-BD64-B1CF37E34CE8}" type="sibTrans" cxnId="{413F2378-8354-4C9C-824A-0D2A3355A865}">
      <dgm:prSet/>
      <dgm:spPr/>
      <dgm:t>
        <a:bodyPr/>
        <a:lstStyle/>
        <a:p>
          <a:endParaRPr lang="en-US"/>
        </a:p>
      </dgm:t>
    </dgm:pt>
    <dgm:pt modelId="{33375CB3-1D42-4A0D-9D6C-42FC2E8FC4F7}">
      <dgm:prSet/>
      <dgm:spPr/>
      <dgm:t>
        <a:bodyPr/>
        <a:lstStyle/>
        <a:p>
          <a:r>
            <a:rPr lang="en-GB" dirty="0"/>
            <a:t>Create Safeguard Passwords</a:t>
          </a:r>
          <a:endParaRPr lang="en-US" dirty="0"/>
        </a:p>
      </dgm:t>
    </dgm:pt>
    <dgm:pt modelId="{C116C178-8DCC-496F-AC2D-66A7529BD425}" type="parTrans" cxnId="{79E44FFB-BEFC-4CB7-B2B8-9374341F55C1}">
      <dgm:prSet/>
      <dgm:spPr/>
      <dgm:t>
        <a:bodyPr/>
        <a:lstStyle/>
        <a:p>
          <a:endParaRPr lang="en-US"/>
        </a:p>
      </dgm:t>
    </dgm:pt>
    <dgm:pt modelId="{E313B3CF-3214-4ECD-B2CB-D3434DD08E71}" type="sibTrans" cxnId="{79E44FFB-BEFC-4CB7-B2B8-9374341F55C1}">
      <dgm:prSet/>
      <dgm:spPr/>
      <dgm:t>
        <a:bodyPr/>
        <a:lstStyle/>
        <a:p>
          <a:endParaRPr lang="en-US"/>
        </a:p>
      </dgm:t>
    </dgm:pt>
    <dgm:pt modelId="{FA49F21F-E069-425F-9BA9-5C33A18C8E18}" type="pres">
      <dgm:prSet presAssocID="{02AAD456-5685-42C4-862F-1566CB5C3A0F}" presName="Name0" presStyleCnt="0">
        <dgm:presLayoutVars>
          <dgm:dir/>
          <dgm:resizeHandles val="exact"/>
        </dgm:presLayoutVars>
      </dgm:prSet>
      <dgm:spPr/>
    </dgm:pt>
    <dgm:pt modelId="{699710CA-1518-4783-9F98-5A1BED625AC0}" type="pres">
      <dgm:prSet presAssocID="{FD0F4BEC-7EE2-48B6-A66A-455ACD9463D8}" presName="compNode" presStyleCnt="0"/>
      <dgm:spPr/>
    </dgm:pt>
    <dgm:pt modelId="{99B86588-95D7-4668-B299-7DDDCEB29B87}" type="pres">
      <dgm:prSet presAssocID="{FD0F4BEC-7EE2-48B6-A66A-455ACD9463D8}" presName="pictRect" presStyleLbl="node1" presStyleIdx="0" presStyleCnt="5" custLinFactNeighborX="3841" custLinFactNeighborY="2447"/>
      <dgm:spPr>
        <a:blipFill>
          <a:blip xmlns:r="http://schemas.openxmlformats.org/officeDocument/2006/relationships" r:embed="rId1"/>
          <a:srcRect/>
          <a:stretch>
            <a:fillRect t="-6000" b="-6000"/>
          </a:stretch>
        </a:blipFill>
      </dgm:spPr>
    </dgm:pt>
    <dgm:pt modelId="{5CE6D72B-164C-48D8-AC14-CBDE7387FDFF}" type="pres">
      <dgm:prSet presAssocID="{FD0F4BEC-7EE2-48B6-A66A-455ACD9463D8}" presName="textRect" presStyleLbl="revTx" presStyleIdx="0" presStyleCnt="5" custLinFactNeighborX="-10067" custLinFactNeighborY="5615">
        <dgm:presLayoutVars>
          <dgm:bulletEnabled val="1"/>
        </dgm:presLayoutVars>
      </dgm:prSet>
      <dgm:spPr/>
    </dgm:pt>
    <dgm:pt modelId="{81800EA8-A93B-4C6E-B610-3A0C62A8E818}" type="pres">
      <dgm:prSet presAssocID="{6EE7B703-1669-4965-97EC-34CAD399449D}" presName="sibTrans" presStyleLbl="sibTrans2D1" presStyleIdx="0" presStyleCnt="0"/>
      <dgm:spPr/>
    </dgm:pt>
    <dgm:pt modelId="{D6408556-34D0-4274-A58F-78F4087F599E}" type="pres">
      <dgm:prSet presAssocID="{DF3223C1-02E4-4A13-9692-9CF96442BC55}" presName="compNode" presStyleCnt="0"/>
      <dgm:spPr/>
    </dgm:pt>
    <dgm:pt modelId="{EA5412C9-43DD-4F25-849D-6E42D3AB7989}" type="pres">
      <dgm:prSet presAssocID="{DF3223C1-02E4-4A13-9692-9CF96442BC55}" presName="pictRect" presStyleLbl="node1" presStyleIdx="1" presStyleCnt="5"/>
      <dgm:spPr>
        <a:blipFill>
          <a:blip xmlns:r="http://schemas.openxmlformats.org/officeDocument/2006/relationships" r:embed="rId2"/>
          <a:srcRect/>
          <a:stretch>
            <a:fillRect t="-7000" b="-7000"/>
          </a:stretch>
        </a:blipFill>
      </dgm:spPr>
    </dgm:pt>
    <dgm:pt modelId="{8D2C2CCC-41EA-45DA-9174-020DE7625DC8}" type="pres">
      <dgm:prSet presAssocID="{DF3223C1-02E4-4A13-9692-9CF96442BC55}" presName="textRect" presStyleLbl="revTx" presStyleIdx="1" presStyleCnt="5">
        <dgm:presLayoutVars>
          <dgm:bulletEnabled val="1"/>
        </dgm:presLayoutVars>
      </dgm:prSet>
      <dgm:spPr/>
    </dgm:pt>
    <dgm:pt modelId="{C8206A38-6092-4093-A1C7-713AA86BA380}" type="pres">
      <dgm:prSet presAssocID="{BB4957B2-AD16-4F49-B37A-B86FDAFD8034}" presName="sibTrans" presStyleLbl="sibTrans2D1" presStyleIdx="0" presStyleCnt="0"/>
      <dgm:spPr/>
    </dgm:pt>
    <dgm:pt modelId="{F1C4FE50-628C-4E20-BA4F-D83B9E8D6A45}" type="pres">
      <dgm:prSet presAssocID="{81A8256B-F650-499D-BB46-86E54ADD45D9}" presName="compNode" presStyleCnt="0"/>
      <dgm:spPr/>
    </dgm:pt>
    <dgm:pt modelId="{EC1876CB-3B5E-4855-AD4F-BD91BE26FC84}" type="pres">
      <dgm:prSet presAssocID="{81A8256B-F650-499D-BB46-86E54ADD45D9}" presName="pictRect" presStyleLbl="node1" presStyleIdx="2" presStyleCnt="5"/>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t="-5000" b="-5000"/>
          </a:stretch>
        </a:blipFill>
      </dgm:spPr>
    </dgm:pt>
    <dgm:pt modelId="{257EEC13-20AE-47A7-A09C-1C550EEBE371}" type="pres">
      <dgm:prSet presAssocID="{81A8256B-F650-499D-BB46-86E54ADD45D9}" presName="textRect" presStyleLbl="revTx" presStyleIdx="2" presStyleCnt="5">
        <dgm:presLayoutVars>
          <dgm:bulletEnabled val="1"/>
        </dgm:presLayoutVars>
      </dgm:prSet>
      <dgm:spPr/>
    </dgm:pt>
    <dgm:pt modelId="{96A73E63-BAD3-4C47-B7C6-04AFC103B80B}" type="pres">
      <dgm:prSet presAssocID="{42699619-91FF-482F-B033-A7F525ED300F}" presName="sibTrans" presStyleLbl="sibTrans2D1" presStyleIdx="0" presStyleCnt="0"/>
      <dgm:spPr/>
    </dgm:pt>
    <dgm:pt modelId="{1FB4967E-F647-44F7-8487-BD5CE862DE71}" type="pres">
      <dgm:prSet presAssocID="{33375CB3-1D42-4A0D-9D6C-42FC2E8FC4F7}" presName="compNode" presStyleCnt="0"/>
      <dgm:spPr/>
    </dgm:pt>
    <dgm:pt modelId="{828F7AB0-B945-4435-B16C-B7DAE1EA5B72}" type="pres">
      <dgm:prSet presAssocID="{33375CB3-1D42-4A0D-9D6C-42FC2E8FC4F7}" presName="pictRect" presStyleLbl="node1" presStyleIdx="3" presStyleCnt="5"/>
      <dgm:spPr>
        <a:blipFill>
          <a:blip xmlns:r="http://schemas.openxmlformats.org/officeDocument/2006/relationships" r:embed="rId4"/>
          <a:srcRect/>
          <a:stretch>
            <a:fillRect t="-5000" b="-5000"/>
          </a:stretch>
        </a:blipFill>
      </dgm:spPr>
    </dgm:pt>
    <dgm:pt modelId="{2747F517-6748-4A2B-9A9C-BCA52D987034}" type="pres">
      <dgm:prSet presAssocID="{33375CB3-1D42-4A0D-9D6C-42FC2E8FC4F7}" presName="textRect" presStyleLbl="revTx" presStyleIdx="3" presStyleCnt="5">
        <dgm:presLayoutVars>
          <dgm:bulletEnabled val="1"/>
        </dgm:presLayoutVars>
      </dgm:prSet>
      <dgm:spPr/>
    </dgm:pt>
    <dgm:pt modelId="{B4970F0C-ACE0-49BB-A22F-A3049B568800}" type="pres">
      <dgm:prSet presAssocID="{E313B3CF-3214-4ECD-B2CB-D3434DD08E71}" presName="sibTrans" presStyleLbl="sibTrans2D1" presStyleIdx="0" presStyleCnt="0"/>
      <dgm:spPr/>
    </dgm:pt>
    <dgm:pt modelId="{93B7434A-763A-4008-ADB3-C895310F1630}" type="pres">
      <dgm:prSet presAssocID="{13676CBD-6338-4F5A-9E6E-317E1B2D68F6}" presName="compNode" presStyleCnt="0"/>
      <dgm:spPr/>
    </dgm:pt>
    <dgm:pt modelId="{808E84F6-B931-4222-848B-08C97344D6E5}" type="pres">
      <dgm:prSet presAssocID="{13676CBD-6338-4F5A-9E6E-317E1B2D68F6}" presName="pictRect" presStyleLbl="node1" presStyleIdx="4" presStyleCnt="5"/>
      <dgm:spPr>
        <a:blipFill>
          <a:blip xmlns:r="http://schemas.openxmlformats.org/officeDocument/2006/relationships" r:embed="rId5"/>
          <a:srcRect/>
          <a:stretch>
            <a:fillRect t="-6000" b="-6000"/>
          </a:stretch>
        </a:blipFill>
      </dgm:spPr>
    </dgm:pt>
    <dgm:pt modelId="{6D152133-2719-4CD7-BFE9-FF8DD56D4735}" type="pres">
      <dgm:prSet presAssocID="{13676CBD-6338-4F5A-9E6E-317E1B2D68F6}" presName="textRect" presStyleLbl="revTx" presStyleIdx="4" presStyleCnt="5" custLinFactNeighborX="-2501" custLinFactNeighborY="3050">
        <dgm:presLayoutVars>
          <dgm:bulletEnabled val="1"/>
        </dgm:presLayoutVars>
      </dgm:prSet>
      <dgm:spPr/>
    </dgm:pt>
  </dgm:ptLst>
  <dgm:cxnLst>
    <dgm:cxn modelId="{C09E682B-ECBB-4F29-A4E1-7B5A1CC0FA01}" type="presOf" srcId="{FD0F4BEC-7EE2-48B6-A66A-455ACD9463D8}" destId="{5CE6D72B-164C-48D8-AC14-CBDE7387FDFF}" srcOrd="0" destOrd="0" presId="urn:microsoft.com/office/officeart/2005/8/layout/pList1"/>
    <dgm:cxn modelId="{65D4C062-2BBB-4A85-87FD-7CB6DA6D0B71}" type="presOf" srcId="{6EE7B703-1669-4965-97EC-34CAD399449D}" destId="{81800EA8-A93B-4C6E-B610-3A0C62A8E818}" srcOrd="0" destOrd="0" presId="urn:microsoft.com/office/officeart/2005/8/layout/pList1"/>
    <dgm:cxn modelId="{7821F144-6EEB-4BC2-ABC9-D0F66AFC1307}" type="presOf" srcId="{42699619-91FF-482F-B033-A7F525ED300F}" destId="{96A73E63-BAD3-4C47-B7C6-04AFC103B80B}" srcOrd="0" destOrd="0" presId="urn:microsoft.com/office/officeart/2005/8/layout/pList1"/>
    <dgm:cxn modelId="{413F2378-8354-4C9C-824A-0D2A3355A865}" srcId="{02AAD456-5685-42C4-862F-1566CB5C3A0F}" destId="{13676CBD-6338-4F5A-9E6E-317E1B2D68F6}" srcOrd="4" destOrd="0" parTransId="{888CC004-DC81-4783-A894-75F49883DE4F}" sibTransId="{D3082B8E-A4C4-4109-BD64-B1CF37E34CE8}"/>
    <dgm:cxn modelId="{C6D4EC91-BDC9-4B32-968E-063055ED29A5}" srcId="{02AAD456-5685-42C4-862F-1566CB5C3A0F}" destId="{DF3223C1-02E4-4A13-9692-9CF96442BC55}" srcOrd="1" destOrd="0" parTransId="{144AFC31-149E-4F7B-894A-D4486397B076}" sibTransId="{BB4957B2-AD16-4F49-B37A-B86FDAFD8034}"/>
    <dgm:cxn modelId="{856EFA9F-9892-4B15-86C6-A39C858ADB7D}" type="presOf" srcId="{33375CB3-1D42-4A0D-9D6C-42FC2E8FC4F7}" destId="{2747F517-6748-4A2B-9A9C-BCA52D987034}" srcOrd="0" destOrd="0" presId="urn:microsoft.com/office/officeart/2005/8/layout/pList1"/>
    <dgm:cxn modelId="{CF23F9A3-23F1-420F-8776-6630B66273B0}" type="presOf" srcId="{E313B3CF-3214-4ECD-B2CB-D3434DD08E71}" destId="{B4970F0C-ACE0-49BB-A22F-A3049B568800}" srcOrd="0" destOrd="0" presId="urn:microsoft.com/office/officeart/2005/8/layout/pList1"/>
    <dgm:cxn modelId="{1399DCC7-EB4C-4DB9-8C2B-F3204085AEC1}" srcId="{02AAD456-5685-42C4-862F-1566CB5C3A0F}" destId="{81A8256B-F650-499D-BB46-86E54ADD45D9}" srcOrd="2" destOrd="0" parTransId="{6120E0DD-F77C-4936-AA4E-C8565A1D79D4}" sibTransId="{42699619-91FF-482F-B033-A7F525ED300F}"/>
    <dgm:cxn modelId="{0E01E7CC-AD34-490A-83B9-E1A47115318D}" type="presOf" srcId="{81A8256B-F650-499D-BB46-86E54ADD45D9}" destId="{257EEC13-20AE-47A7-A09C-1C550EEBE371}" srcOrd="0" destOrd="0" presId="urn:microsoft.com/office/officeart/2005/8/layout/pList1"/>
    <dgm:cxn modelId="{B21F33D4-5BF8-45AB-A8DC-06A3C21360BA}" type="presOf" srcId="{BB4957B2-AD16-4F49-B37A-B86FDAFD8034}" destId="{C8206A38-6092-4093-A1C7-713AA86BA380}" srcOrd="0" destOrd="0" presId="urn:microsoft.com/office/officeart/2005/8/layout/pList1"/>
    <dgm:cxn modelId="{E87688D7-415F-4D23-B5CA-AE798777B7EE}" type="presOf" srcId="{DF3223C1-02E4-4A13-9692-9CF96442BC55}" destId="{8D2C2CCC-41EA-45DA-9174-020DE7625DC8}" srcOrd="0" destOrd="0" presId="urn:microsoft.com/office/officeart/2005/8/layout/pList1"/>
    <dgm:cxn modelId="{F8937EE4-AD25-4AB9-B24C-310450511E03}" type="presOf" srcId="{13676CBD-6338-4F5A-9E6E-317E1B2D68F6}" destId="{6D152133-2719-4CD7-BFE9-FF8DD56D4735}" srcOrd="0" destOrd="0" presId="urn:microsoft.com/office/officeart/2005/8/layout/pList1"/>
    <dgm:cxn modelId="{BD87FAF1-636B-4648-BDB9-D0C09BCA4E53}" type="presOf" srcId="{02AAD456-5685-42C4-862F-1566CB5C3A0F}" destId="{FA49F21F-E069-425F-9BA9-5C33A18C8E18}" srcOrd="0" destOrd="0" presId="urn:microsoft.com/office/officeart/2005/8/layout/pList1"/>
    <dgm:cxn modelId="{BE3066F3-52C7-42A4-90B9-09D1653DBA84}" srcId="{02AAD456-5685-42C4-862F-1566CB5C3A0F}" destId="{FD0F4BEC-7EE2-48B6-A66A-455ACD9463D8}" srcOrd="0" destOrd="0" parTransId="{71CC0C53-C034-4519-8AB9-3BC3EBF085DB}" sibTransId="{6EE7B703-1669-4965-97EC-34CAD399449D}"/>
    <dgm:cxn modelId="{79E44FFB-BEFC-4CB7-B2B8-9374341F55C1}" srcId="{02AAD456-5685-42C4-862F-1566CB5C3A0F}" destId="{33375CB3-1D42-4A0D-9D6C-42FC2E8FC4F7}" srcOrd="3" destOrd="0" parTransId="{C116C178-8DCC-496F-AC2D-66A7529BD425}" sibTransId="{E313B3CF-3214-4ECD-B2CB-D3434DD08E71}"/>
    <dgm:cxn modelId="{01954E30-127C-4818-B4F3-80CF78FDD395}" type="presParOf" srcId="{FA49F21F-E069-425F-9BA9-5C33A18C8E18}" destId="{699710CA-1518-4783-9F98-5A1BED625AC0}" srcOrd="0" destOrd="0" presId="urn:microsoft.com/office/officeart/2005/8/layout/pList1"/>
    <dgm:cxn modelId="{163A5E83-81C7-43E8-B62E-038E17E7E188}" type="presParOf" srcId="{699710CA-1518-4783-9F98-5A1BED625AC0}" destId="{99B86588-95D7-4668-B299-7DDDCEB29B87}" srcOrd="0" destOrd="0" presId="urn:microsoft.com/office/officeart/2005/8/layout/pList1"/>
    <dgm:cxn modelId="{CCB48C3E-7201-4273-B135-B591E8DB9392}" type="presParOf" srcId="{699710CA-1518-4783-9F98-5A1BED625AC0}" destId="{5CE6D72B-164C-48D8-AC14-CBDE7387FDFF}" srcOrd="1" destOrd="0" presId="urn:microsoft.com/office/officeart/2005/8/layout/pList1"/>
    <dgm:cxn modelId="{B36AC2A7-01B2-4C57-BB2C-636B16633E8E}" type="presParOf" srcId="{FA49F21F-E069-425F-9BA9-5C33A18C8E18}" destId="{81800EA8-A93B-4C6E-B610-3A0C62A8E818}" srcOrd="1" destOrd="0" presId="urn:microsoft.com/office/officeart/2005/8/layout/pList1"/>
    <dgm:cxn modelId="{588C721A-9097-479E-B770-0EE349506DCC}" type="presParOf" srcId="{FA49F21F-E069-425F-9BA9-5C33A18C8E18}" destId="{D6408556-34D0-4274-A58F-78F4087F599E}" srcOrd="2" destOrd="0" presId="urn:microsoft.com/office/officeart/2005/8/layout/pList1"/>
    <dgm:cxn modelId="{75000106-C63C-49FD-8B54-111FB2B40EF6}" type="presParOf" srcId="{D6408556-34D0-4274-A58F-78F4087F599E}" destId="{EA5412C9-43DD-4F25-849D-6E42D3AB7989}" srcOrd="0" destOrd="0" presId="urn:microsoft.com/office/officeart/2005/8/layout/pList1"/>
    <dgm:cxn modelId="{984C0A78-788D-4621-90FD-3C13D69A0235}" type="presParOf" srcId="{D6408556-34D0-4274-A58F-78F4087F599E}" destId="{8D2C2CCC-41EA-45DA-9174-020DE7625DC8}" srcOrd="1" destOrd="0" presId="urn:microsoft.com/office/officeart/2005/8/layout/pList1"/>
    <dgm:cxn modelId="{E5EFA64C-F1FF-41BB-BA5C-79A8917D3F63}" type="presParOf" srcId="{FA49F21F-E069-425F-9BA9-5C33A18C8E18}" destId="{C8206A38-6092-4093-A1C7-713AA86BA380}" srcOrd="3" destOrd="0" presId="urn:microsoft.com/office/officeart/2005/8/layout/pList1"/>
    <dgm:cxn modelId="{49DD40E9-277B-4525-9DBA-15CEC4EBAC8D}" type="presParOf" srcId="{FA49F21F-E069-425F-9BA9-5C33A18C8E18}" destId="{F1C4FE50-628C-4E20-BA4F-D83B9E8D6A45}" srcOrd="4" destOrd="0" presId="urn:microsoft.com/office/officeart/2005/8/layout/pList1"/>
    <dgm:cxn modelId="{DC95F201-04AC-4F46-95F4-CAB5ADE4DC71}" type="presParOf" srcId="{F1C4FE50-628C-4E20-BA4F-D83B9E8D6A45}" destId="{EC1876CB-3B5E-4855-AD4F-BD91BE26FC84}" srcOrd="0" destOrd="0" presId="urn:microsoft.com/office/officeart/2005/8/layout/pList1"/>
    <dgm:cxn modelId="{91044210-C7CC-42B1-936E-D914C1458918}" type="presParOf" srcId="{F1C4FE50-628C-4E20-BA4F-D83B9E8D6A45}" destId="{257EEC13-20AE-47A7-A09C-1C550EEBE371}" srcOrd="1" destOrd="0" presId="urn:microsoft.com/office/officeart/2005/8/layout/pList1"/>
    <dgm:cxn modelId="{C05522FC-9E70-4651-AFD7-A3CD17773C5C}" type="presParOf" srcId="{FA49F21F-E069-425F-9BA9-5C33A18C8E18}" destId="{96A73E63-BAD3-4C47-B7C6-04AFC103B80B}" srcOrd="5" destOrd="0" presId="urn:microsoft.com/office/officeart/2005/8/layout/pList1"/>
    <dgm:cxn modelId="{7B5CF4E8-2710-437C-9242-14AE485F3647}" type="presParOf" srcId="{FA49F21F-E069-425F-9BA9-5C33A18C8E18}" destId="{1FB4967E-F647-44F7-8487-BD5CE862DE71}" srcOrd="6" destOrd="0" presId="urn:microsoft.com/office/officeart/2005/8/layout/pList1"/>
    <dgm:cxn modelId="{BAA8B23F-A202-4152-A1B1-3B2E8A57706E}" type="presParOf" srcId="{1FB4967E-F647-44F7-8487-BD5CE862DE71}" destId="{828F7AB0-B945-4435-B16C-B7DAE1EA5B72}" srcOrd="0" destOrd="0" presId="urn:microsoft.com/office/officeart/2005/8/layout/pList1"/>
    <dgm:cxn modelId="{A610C050-6844-4842-99AB-3BE9D40A355F}" type="presParOf" srcId="{1FB4967E-F647-44F7-8487-BD5CE862DE71}" destId="{2747F517-6748-4A2B-9A9C-BCA52D987034}" srcOrd="1" destOrd="0" presId="urn:microsoft.com/office/officeart/2005/8/layout/pList1"/>
    <dgm:cxn modelId="{95636B77-AF61-4253-928E-C28D2E0D52FA}" type="presParOf" srcId="{FA49F21F-E069-425F-9BA9-5C33A18C8E18}" destId="{B4970F0C-ACE0-49BB-A22F-A3049B568800}" srcOrd="7" destOrd="0" presId="urn:microsoft.com/office/officeart/2005/8/layout/pList1"/>
    <dgm:cxn modelId="{0D66F0B4-81E1-4A53-AAFA-2E5FEA45A95C}" type="presParOf" srcId="{FA49F21F-E069-425F-9BA9-5C33A18C8E18}" destId="{93B7434A-763A-4008-ADB3-C895310F1630}" srcOrd="8" destOrd="0" presId="urn:microsoft.com/office/officeart/2005/8/layout/pList1"/>
    <dgm:cxn modelId="{A7E82A8F-0070-4393-85EB-ACDDAC00A44B}" type="presParOf" srcId="{93B7434A-763A-4008-ADB3-C895310F1630}" destId="{808E84F6-B931-4222-848B-08C97344D6E5}" srcOrd="0" destOrd="0" presId="urn:microsoft.com/office/officeart/2005/8/layout/pList1"/>
    <dgm:cxn modelId="{250823DD-EC82-436D-B675-B278A334DF7D}" type="presParOf" srcId="{93B7434A-763A-4008-ADB3-C895310F1630}" destId="{6D152133-2719-4CD7-BFE9-FF8DD56D4735}"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86588-95D7-4668-B299-7DDDCEB29B87}">
      <dsp:nvSpPr>
        <dsp:cNvPr id="0" name=""/>
        <dsp:cNvSpPr/>
      </dsp:nvSpPr>
      <dsp:spPr>
        <a:xfrm>
          <a:off x="118944" y="327107"/>
          <a:ext cx="3046719" cy="2099189"/>
        </a:xfrm>
        <a:prstGeom prst="roundRect">
          <a:avLst/>
        </a:prstGeom>
        <a:blipFill>
          <a:blip xmlns:r="http://schemas.openxmlformats.org/officeDocument/2006/relationships" r:embed="rId1"/>
          <a:srcRect/>
          <a:stretch>
            <a:fillRect t="-6000" b="-6000"/>
          </a:stretch>
        </a:blip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sp>
    <dsp:sp modelId="{5CE6D72B-164C-48D8-AC14-CBDE7387FDFF}">
      <dsp:nvSpPr>
        <dsp:cNvPr id="0" name=""/>
        <dsp:cNvSpPr/>
      </dsp:nvSpPr>
      <dsp:spPr>
        <a:xfrm>
          <a:off x="0" y="2438398"/>
          <a:ext cx="3046719" cy="1130333"/>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6248" tIns="206248" rIns="206248" bIns="0" numCol="1" spcCol="1270" anchor="t" anchorCtr="0">
          <a:noAutofit/>
        </a:bodyPr>
        <a:lstStyle/>
        <a:p>
          <a:pPr marL="0" lvl="0" indent="0" algn="ctr" defTabSz="1289050">
            <a:lnSpc>
              <a:spcPct val="90000"/>
            </a:lnSpc>
            <a:spcBef>
              <a:spcPct val="0"/>
            </a:spcBef>
            <a:spcAft>
              <a:spcPct val="35000"/>
            </a:spcAft>
            <a:buNone/>
          </a:pPr>
          <a:r>
            <a:rPr lang="en-GB" sz="2900" kern="1200" dirty="0"/>
            <a:t>Avoid online scams</a:t>
          </a:r>
          <a:endParaRPr lang="en-US" sz="2900" kern="1200" dirty="0"/>
        </a:p>
      </dsp:txBody>
      <dsp:txXfrm>
        <a:off x="0" y="2438398"/>
        <a:ext cx="3046719" cy="1130333"/>
      </dsp:txXfrm>
    </dsp:sp>
    <dsp:sp modelId="{EA5412C9-43DD-4F25-849D-6E42D3AB7989}">
      <dsp:nvSpPr>
        <dsp:cNvPr id="0" name=""/>
        <dsp:cNvSpPr/>
      </dsp:nvSpPr>
      <dsp:spPr>
        <a:xfrm>
          <a:off x="3353440" y="275740"/>
          <a:ext cx="3046719" cy="2099189"/>
        </a:xfrm>
        <a:prstGeom prst="roundRect">
          <a:avLst/>
        </a:prstGeom>
        <a:blipFill>
          <a:blip xmlns:r="http://schemas.openxmlformats.org/officeDocument/2006/relationships" r:embed="rId2"/>
          <a:srcRect/>
          <a:stretch>
            <a:fillRect t="-7000" b="-7000"/>
          </a:stretch>
        </a:blip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sp>
    <dsp:sp modelId="{8D2C2CCC-41EA-45DA-9174-020DE7625DC8}">
      <dsp:nvSpPr>
        <dsp:cNvPr id="0" name=""/>
        <dsp:cNvSpPr/>
      </dsp:nvSpPr>
      <dsp:spPr>
        <a:xfrm>
          <a:off x="3353440" y="2374930"/>
          <a:ext cx="3046719" cy="1130333"/>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6248" tIns="206248" rIns="206248" bIns="0" numCol="1" spcCol="1270" anchor="t" anchorCtr="0">
          <a:noAutofit/>
        </a:bodyPr>
        <a:lstStyle/>
        <a:p>
          <a:pPr marL="0" lvl="0" indent="0" algn="ctr" defTabSz="1289050">
            <a:lnSpc>
              <a:spcPct val="90000"/>
            </a:lnSpc>
            <a:spcBef>
              <a:spcPct val="0"/>
            </a:spcBef>
            <a:spcAft>
              <a:spcPct val="35000"/>
            </a:spcAft>
            <a:buNone/>
          </a:pPr>
          <a:r>
            <a:rPr lang="en-GB" sz="2900" kern="1200" dirty="0"/>
            <a:t>Brainstorm ideas</a:t>
          </a:r>
          <a:endParaRPr lang="en-US" sz="2900" kern="1200" dirty="0"/>
        </a:p>
      </dsp:txBody>
      <dsp:txXfrm>
        <a:off x="3353440" y="2374930"/>
        <a:ext cx="3046719" cy="1130333"/>
      </dsp:txXfrm>
    </dsp:sp>
    <dsp:sp modelId="{EC1876CB-3B5E-4855-AD4F-BD91BE26FC84}">
      <dsp:nvSpPr>
        <dsp:cNvPr id="0" name=""/>
        <dsp:cNvSpPr/>
      </dsp:nvSpPr>
      <dsp:spPr>
        <a:xfrm>
          <a:off x="6704959" y="275740"/>
          <a:ext cx="3046719" cy="2099189"/>
        </a:xfrm>
        <a:prstGeom prst="round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t="-5000" b="-5000"/>
          </a:stretch>
        </a:blip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sp>
    <dsp:sp modelId="{257EEC13-20AE-47A7-A09C-1C550EEBE371}">
      <dsp:nvSpPr>
        <dsp:cNvPr id="0" name=""/>
        <dsp:cNvSpPr/>
      </dsp:nvSpPr>
      <dsp:spPr>
        <a:xfrm>
          <a:off x="6704959" y="2374930"/>
          <a:ext cx="3046719" cy="1130333"/>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6248" tIns="206248" rIns="206248" bIns="0" numCol="1" spcCol="1270" anchor="t" anchorCtr="0">
          <a:noAutofit/>
        </a:bodyPr>
        <a:lstStyle/>
        <a:p>
          <a:pPr marL="0" lvl="0" indent="0" algn="ctr" defTabSz="1289050">
            <a:lnSpc>
              <a:spcPct val="90000"/>
            </a:lnSpc>
            <a:spcBef>
              <a:spcPct val="0"/>
            </a:spcBef>
            <a:spcAft>
              <a:spcPct val="35000"/>
            </a:spcAft>
            <a:buNone/>
          </a:pPr>
          <a:r>
            <a:rPr lang="en-GB" sz="2900" kern="1200" dirty="0"/>
            <a:t>Promotional flyer</a:t>
          </a:r>
          <a:endParaRPr lang="en-US" sz="2900" kern="1200" dirty="0"/>
        </a:p>
      </dsp:txBody>
      <dsp:txXfrm>
        <a:off x="6704959" y="2374930"/>
        <a:ext cx="3046719" cy="1130333"/>
      </dsp:txXfrm>
    </dsp:sp>
    <dsp:sp modelId="{828F7AB0-B945-4435-B16C-B7DAE1EA5B72}">
      <dsp:nvSpPr>
        <dsp:cNvPr id="0" name=""/>
        <dsp:cNvSpPr/>
      </dsp:nvSpPr>
      <dsp:spPr>
        <a:xfrm>
          <a:off x="1677680" y="3809935"/>
          <a:ext cx="3046719" cy="2099189"/>
        </a:xfrm>
        <a:prstGeom prst="roundRect">
          <a:avLst/>
        </a:prstGeom>
        <a:blipFill>
          <a:blip xmlns:r="http://schemas.openxmlformats.org/officeDocument/2006/relationships" r:embed="rId4"/>
          <a:srcRect/>
          <a:stretch>
            <a:fillRect t="-5000" b="-5000"/>
          </a:stretch>
        </a:blip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sp>
    <dsp:sp modelId="{2747F517-6748-4A2B-9A9C-BCA52D987034}">
      <dsp:nvSpPr>
        <dsp:cNvPr id="0" name=""/>
        <dsp:cNvSpPr/>
      </dsp:nvSpPr>
      <dsp:spPr>
        <a:xfrm>
          <a:off x="1677680" y="5909125"/>
          <a:ext cx="3046719" cy="1130333"/>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6248" tIns="206248" rIns="206248" bIns="0" numCol="1" spcCol="1270" anchor="t" anchorCtr="0">
          <a:noAutofit/>
        </a:bodyPr>
        <a:lstStyle/>
        <a:p>
          <a:pPr marL="0" lvl="0" indent="0" algn="ctr" defTabSz="1289050">
            <a:lnSpc>
              <a:spcPct val="90000"/>
            </a:lnSpc>
            <a:spcBef>
              <a:spcPct val="0"/>
            </a:spcBef>
            <a:spcAft>
              <a:spcPct val="35000"/>
            </a:spcAft>
            <a:buNone/>
          </a:pPr>
          <a:r>
            <a:rPr lang="en-GB" sz="2900" kern="1200" dirty="0"/>
            <a:t>Create Safeguard Passwords</a:t>
          </a:r>
          <a:endParaRPr lang="en-US" sz="2900" kern="1200" dirty="0"/>
        </a:p>
      </dsp:txBody>
      <dsp:txXfrm>
        <a:off x="1677680" y="5909125"/>
        <a:ext cx="3046719" cy="1130333"/>
      </dsp:txXfrm>
    </dsp:sp>
    <dsp:sp modelId="{808E84F6-B931-4222-848B-08C97344D6E5}">
      <dsp:nvSpPr>
        <dsp:cNvPr id="0" name=""/>
        <dsp:cNvSpPr/>
      </dsp:nvSpPr>
      <dsp:spPr>
        <a:xfrm>
          <a:off x="5029200" y="3809935"/>
          <a:ext cx="3046719" cy="2099189"/>
        </a:xfrm>
        <a:prstGeom prst="roundRect">
          <a:avLst/>
        </a:prstGeom>
        <a:blipFill>
          <a:blip xmlns:r="http://schemas.openxmlformats.org/officeDocument/2006/relationships" r:embed="rId5"/>
          <a:srcRect/>
          <a:stretch>
            <a:fillRect t="-6000" b="-6000"/>
          </a:stretch>
        </a:blip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sp>
    <dsp:sp modelId="{6D152133-2719-4CD7-BFE9-FF8DD56D4735}">
      <dsp:nvSpPr>
        <dsp:cNvPr id="0" name=""/>
        <dsp:cNvSpPr/>
      </dsp:nvSpPr>
      <dsp:spPr>
        <a:xfrm>
          <a:off x="4953001" y="5943600"/>
          <a:ext cx="3046719" cy="1130333"/>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6248" tIns="206248" rIns="206248" bIns="0" numCol="1" spcCol="1270" anchor="t" anchorCtr="0">
          <a:noAutofit/>
        </a:bodyPr>
        <a:lstStyle/>
        <a:p>
          <a:pPr marL="0" lvl="0" indent="0" algn="ctr" defTabSz="1289050">
            <a:lnSpc>
              <a:spcPct val="90000"/>
            </a:lnSpc>
            <a:spcBef>
              <a:spcPct val="0"/>
            </a:spcBef>
            <a:spcAft>
              <a:spcPct val="35000"/>
            </a:spcAft>
            <a:buNone/>
          </a:pPr>
          <a:r>
            <a:rPr lang="en-GB" sz="2900" kern="1200" dirty="0"/>
            <a:t>Connect and Collaborate</a:t>
          </a:r>
          <a:endParaRPr lang="en-US" sz="2900" kern="1200" dirty="0"/>
        </a:p>
      </dsp:txBody>
      <dsp:txXfrm>
        <a:off x="4953001" y="5943600"/>
        <a:ext cx="3046719" cy="1130333"/>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jpeg"/><Relationship Id="rId9" Type="http://schemas.openxmlformats.org/officeDocument/2006/relationships/image" Target="../media/image6.gif"/></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0236" r="10236"/>
          <a:stretch>
            <a:fillRect/>
          </a:stretch>
        </p:blipFill>
        <p:spPr>
          <a:xfrm>
            <a:off x="0" y="0"/>
            <a:ext cx="10206272" cy="7315200"/>
          </a:xfrm>
          <a:prstGeom prst="rect">
            <a:avLst/>
          </a:prstGeom>
        </p:spPr>
      </p:pic>
      <p:sp>
        <p:nvSpPr>
          <p:cNvPr id="3" name="Freeform 3"/>
          <p:cNvSpPr/>
          <p:nvPr/>
        </p:nvSpPr>
        <p:spPr>
          <a:xfrm>
            <a:off x="7700202" y="3566391"/>
            <a:ext cx="2536874" cy="3751385"/>
          </a:xfrm>
          <a:custGeom>
            <a:avLst/>
            <a:gdLst/>
            <a:ahLst/>
            <a:cxnLst/>
            <a:rect l="l" t="t" r="r" b="b"/>
            <a:pathLst>
              <a:path w="2536874" h="3751385">
                <a:moveTo>
                  <a:pt x="0" y="0"/>
                </a:moveTo>
                <a:lnTo>
                  <a:pt x="2536874" y="0"/>
                </a:lnTo>
                <a:lnTo>
                  <a:pt x="2536874" y="3751385"/>
                </a:lnTo>
                <a:lnTo>
                  <a:pt x="0" y="375138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a:off x="76200" y="4394273"/>
            <a:ext cx="2370125" cy="2926080"/>
          </a:xfrm>
          <a:custGeom>
            <a:avLst/>
            <a:gdLst/>
            <a:ahLst/>
            <a:cxnLst/>
            <a:rect l="l" t="t" r="r" b="b"/>
            <a:pathLst>
              <a:path w="2370125" h="2926080">
                <a:moveTo>
                  <a:pt x="0" y="0"/>
                </a:moveTo>
                <a:lnTo>
                  <a:pt x="2370125" y="0"/>
                </a:lnTo>
                <a:lnTo>
                  <a:pt x="2370125" y="2926080"/>
                </a:lnTo>
                <a:lnTo>
                  <a:pt x="0" y="292608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pic>
        <p:nvPicPr>
          <p:cNvPr id="5" name="Picture 5"/>
          <p:cNvPicPr>
            <a:picLocks noChangeAspect="1"/>
          </p:cNvPicPr>
          <p:nvPr/>
        </p:nvPicPr>
        <p:blipFill>
          <a:blip r:embed="rId9"/>
          <a:srcRect/>
          <a:stretch>
            <a:fillRect/>
          </a:stretch>
        </p:blipFill>
        <p:spPr>
          <a:xfrm>
            <a:off x="2985693" y="3190094"/>
            <a:ext cx="1061805" cy="477812"/>
          </a:xfrm>
          <a:prstGeom prst="rect">
            <a:avLst/>
          </a:prstGeom>
        </p:spPr>
      </p:pic>
      <p:sp>
        <p:nvSpPr>
          <p:cNvPr id="6" name="TextBox 6"/>
          <p:cNvSpPr txBox="1"/>
          <p:nvPr/>
        </p:nvSpPr>
        <p:spPr>
          <a:xfrm>
            <a:off x="232989" y="220778"/>
            <a:ext cx="4643811" cy="510742"/>
          </a:xfrm>
          <a:prstGeom prst="rect">
            <a:avLst/>
          </a:prstGeom>
        </p:spPr>
        <p:txBody>
          <a:bodyPr lIns="0" tIns="0" rIns="0" bIns="0" rtlCol="0" anchor="t">
            <a:spAutoFit/>
          </a:bodyPr>
          <a:lstStyle/>
          <a:p>
            <a:pPr algn="ctr">
              <a:lnSpc>
                <a:spcPts val="4213"/>
              </a:lnSpc>
            </a:pPr>
            <a:r>
              <a:rPr lang="en-US" sz="3009">
                <a:solidFill>
                  <a:srgbClr val="383E48"/>
                </a:solidFill>
                <a:latin typeface="Fredoka"/>
              </a:rPr>
              <a:t>CRITICAL REFLECTION </a:t>
            </a:r>
          </a:p>
        </p:txBody>
      </p:sp>
      <p:sp>
        <p:nvSpPr>
          <p:cNvPr id="7" name="TextBox 7"/>
          <p:cNvSpPr txBox="1"/>
          <p:nvPr/>
        </p:nvSpPr>
        <p:spPr>
          <a:xfrm>
            <a:off x="-1235550" y="795913"/>
            <a:ext cx="5283048" cy="523874"/>
          </a:xfrm>
          <a:prstGeom prst="rect">
            <a:avLst/>
          </a:prstGeom>
        </p:spPr>
        <p:txBody>
          <a:bodyPr lIns="0" tIns="0" rIns="0" bIns="0" rtlCol="0" anchor="t">
            <a:spAutoFit/>
          </a:bodyPr>
          <a:lstStyle/>
          <a:p>
            <a:pPr algn="ctr">
              <a:lnSpc>
                <a:spcPts val="4200"/>
              </a:lnSpc>
            </a:pPr>
            <a:r>
              <a:rPr lang="en-US" sz="3000">
                <a:solidFill>
                  <a:srgbClr val="383E48"/>
                </a:solidFill>
                <a:latin typeface="Varela Round"/>
              </a:rPr>
              <a:t>ACCA4031</a:t>
            </a:r>
          </a:p>
        </p:txBody>
      </p:sp>
      <p:sp>
        <p:nvSpPr>
          <p:cNvPr id="8" name="TextBox 8"/>
          <p:cNvSpPr txBox="1"/>
          <p:nvPr/>
        </p:nvSpPr>
        <p:spPr>
          <a:xfrm>
            <a:off x="-805966" y="3133726"/>
            <a:ext cx="5283048" cy="523874"/>
          </a:xfrm>
          <a:prstGeom prst="rect">
            <a:avLst/>
          </a:prstGeom>
        </p:spPr>
        <p:txBody>
          <a:bodyPr lIns="0" tIns="0" rIns="0" bIns="0" rtlCol="0" anchor="t">
            <a:spAutoFit/>
          </a:bodyPr>
          <a:lstStyle/>
          <a:p>
            <a:pPr algn="ctr">
              <a:lnSpc>
                <a:spcPts val="4200"/>
              </a:lnSpc>
            </a:pPr>
            <a:r>
              <a:rPr lang="en-US" sz="3000">
                <a:solidFill>
                  <a:srgbClr val="383E48"/>
                </a:solidFill>
                <a:latin typeface="Varela Round"/>
              </a:rPr>
              <a:t>Mark Huntly </a:t>
            </a:r>
          </a:p>
        </p:txBody>
      </p:sp>
      <p:sp>
        <p:nvSpPr>
          <p:cNvPr id="9" name="TextBox 9"/>
          <p:cNvSpPr txBox="1"/>
          <p:nvPr/>
        </p:nvSpPr>
        <p:spPr>
          <a:xfrm>
            <a:off x="407934" y="1415037"/>
            <a:ext cx="3289102" cy="298926"/>
          </a:xfrm>
          <a:prstGeom prst="rect">
            <a:avLst/>
          </a:prstGeom>
        </p:spPr>
        <p:txBody>
          <a:bodyPr lIns="0" tIns="0" rIns="0" bIns="0" rtlCol="0" anchor="t">
            <a:spAutoFit/>
          </a:bodyPr>
          <a:lstStyle/>
          <a:p>
            <a:pPr algn="ctr">
              <a:lnSpc>
                <a:spcPts val="2423"/>
              </a:lnSpc>
              <a:spcBef>
                <a:spcPct val="0"/>
              </a:spcBef>
            </a:pPr>
            <a:r>
              <a:rPr lang="en-US" sz="1731">
                <a:solidFill>
                  <a:srgbClr val="383E48"/>
                </a:solidFill>
                <a:latin typeface="Glacial Indifference Bold"/>
              </a:rPr>
              <a:t>Student : Bouaru Mihai Valentin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0" y="0"/>
            <a:ext cx="9753600" cy="7315200"/>
          </a:xfrm>
          <a:prstGeom prst="rect">
            <a:avLst/>
          </a:prstGeom>
        </p:spPr>
      </p:pic>
      <p:sp>
        <p:nvSpPr>
          <p:cNvPr id="3" name="TextBox 3"/>
          <p:cNvSpPr txBox="1"/>
          <p:nvPr/>
        </p:nvSpPr>
        <p:spPr>
          <a:xfrm>
            <a:off x="150547" y="1749272"/>
            <a:ext cx="5664271" cy="2810186"/>
          </a:xfrm>
          <a:prstGeom prst="rect">
            <a:avLst/>
          </a:prstGeom>
        </p:spPr>
        <p:txBody>
          <a:bodyPr lIns="0" tIns="0" rIns="0" bIns="0" rtlCol="0" anchor="t">
            <a:spAutoFit/>
          </a:bodyPr>
          <a:lstStyle/>
          <a:p>
            <a:pPr>
              <a:lnSpc>
                <a:spcPts val="2033"/>
              </a:lnSpc>
            </a:pPr>
            <a:r>
              <a:rPr lang="en-US" sz="1452" dirty="0">
                <a:solidFill>
                  <a:srgbClr val="000000"/>
                </a:solidFill>
                <a:latin typeface="Varela Round"/>
              </a:rPr>
              <a:t>Understanding and determining the  central idea of  Software Application for business help  us to a bigger future .</a:t>
            </a:r>
          </a:p>
          <a:p>
            <a:pPr>
              <a:lnSpc>
                <a:spcPts val="2033"/>
              </a:lnSpc>
            </a:pPr>
            <a:endParaRPr lang="en-US" sz="1452" dirty="0">
              <a:solidFill>
                <a:srgbClr val="000000"/>
              </a:solidFill>
              <a:latin typeface="Varela Round"/>
            </a:endParaRPr>
          </a:p>
          <a:p>
            <a:pPr>
              <a:lnSpc>
                <a:spcPts val="2033"/>
              </a:lnSpc>
            </a:pPr>
            <a:r>
              <a:rPr lang="en-US" sz="1452" dirty="0">
                <a:solidFill>
                  <a:srgbClr val="000000"/>
                </a:solidFill>
                <a:latin typeface="Varela Round"/>
              </a:rPr>
              <a:t>The concepts allows us to go beyond the surface of the software's and gain a deeper understanding. It helps us uncover the  idea that the evolving off the technology and software's wont stop.  </a:t>
            </a:r>
          </a:p>
          <a:p>
            <a:pPr>
              <a:lnSpc>
                <a:spcPts val="2033"/>
              </a:lnSpc>
            </a:pPr>
            <a:endParaRPr lang="en-US" sz="1452" dirty="0">
              <a:solidFill>
                <a:srgbClr val="000000"/>
              </a:solidFill>
              <a:latin typeface="Varela Round"/>
            </a:endParaRPr>
          </a:p>
          <a:p>
            <a:pPr>
              <a:lnSpc>
                <a:spcPts val="2033"/>
              </a:lnSpc>
            </a:pPr>
            <a:r>
              <a:rPr lang="en-US" sz="1452" dirty="0">
                <a:solidFill>
                  <a:srgbClr val="000000"/>
                </a:solidFill>
                <a:latin typeface="Varela Round"/>
              </a:rPr>
              <a:t> It involves analyzing of the text, examining different perspectives and drawing conclusions based on evidence from the story.</a:t>
            </a:r>
          </a:p>
        </p:txBody>
      </p:sp>
      <p:sp>
        <p:nvSpPr>
          <p:cNvPr id="4" name="TextBox 4"/>
          <p:cNvSpPr txBox="1"/>
          <p:nvPr/>
        </p:nvSpPr>
        <p:spPr>
          <a:xfrm>
            <a:off x="731520" y="655320"/>
            <a:ext cx="6539914" cy="646430"/>
          </a:xfrm>
          <a:prstGeom prst="rect">
            <a:avLst/>
          </a:prstGeom>
        </p:spPr>
        <p:txBody>
          <a:bodyPr lIns="0" tIns="0" rIns="0" bIns="0" rtlCol="0" anchor="t">
            <a:spAutoFit/>
          </a:bodyPr>
          <a:lstStyle/>
          <a:p>
            <a:pPr>
              <a:lnSpc>
                <a:spcPts val="5320"/>
              </a:lnSpc>
            </a:pPr>
            <a:r>
              <a:rPr lang="en-US" sz="3800">
                <a:solidFill>
                  <a:srgbClr val="000000"/>
                </a:solidFill>
                <a:latin typeface="Fredoka"/>
              </a:rPr>
              <a:t>WHY IS IT IMPORTANT?</a:t>
            </a:r>
          </a:p>
        </p:txBody>
      </p:sp>
      <p:sp>
        <p:nvSpPr>
          <p:cNvPr id="5" name="Freeform 5"/>
          <p:cNvSpPr/>
          <p:nvPr/>
        </p:nvSpPr>
        <p:spPr>
          <a:xfrm>
            <a:off x="7500702" y="5383174"/>
            <a:ext cx="1421341" cy="1461534"/>
          </a:xfrm>
          <a:custGeom>
            <a:avLst/>
            <a:gdLst/>
            <a:ahLst/>
            <a:cxnLst/>
            <a:rect l="l" t="t" r="r" b="b"/>
            <a:pathLst>
              <a:path w="1421341" h="1461534">
                <a:moveTo>
                  <a:pt x="0" y="0"/>
                </a:moveTo>
                <a:lnTo>
                  <a:pt x="1421341" y="0"/>
                </a:lnTo>
                <a:lnTo>
                  <a:pt x="1421341" y="1461533"/>
                </a:lnTo>
                <a:lnTo>
                  <a:pt x="0" y="146153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stretch>
              <a:fillRect l="-6285" r="-6285"/>
            </a:stretch>
          </a:blipFill>
        </p:spPr>
        <p:txBody>
          <a:bodyPr/>
          <a:lstStyle/>
          <a:p>
            <a:endParaRPr lang="en-US"/>
          </a:p>
        </p:txBody>
      </p:sp>
      <p:sp>
        <p:nvSpPr>
          <p:cNvPr id="3" name="Freeform 3"/>
          <p:cNvSpPr/>
          <p:nvPr/>
        </p:nvSpPr>
        <p:spPr>
          <a:xfrm>
            <a:off x="1299179" y="5934498"/>
            <a:ext cx="1118524" cy="1934553"/>
          </a:xfrm>
          <a:custGeom>
            <a:avLst/>
            <a:gdLst/>
            <a:ahLst/>
            <a:cxnLst/>
            <a:rect l="l" t="t" r="r" b="b"/>
            <a:pathLst>
              <a:path w="1118524" h="1934553">
                <a:moveTo>
                  <a:pt x="0" y="0"/>
                </a:moveTo>
                <a:lnTo>
                  <a:pt x="1118523" y="0"/>
                </a:lnTo>
                <a:lnTo>
                  <a:pt x="1118523" y="1934553"/>
                </a:lnTo>
                <a:lnTo>
                  <a:pt x="0" y="19345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4323250" y="5616403"/>
            <a:ext cx="1118524" cy="1934553"/>
          </a:xfrm>
          <a:custGeom>
            <a:avLst/>
            <a:gdLst/>
            <a:ahLst/>
            <a:cxnLst/>
            <a:rect l="l" t="t" r="r" b="b"/>
            <a:pathLst>
              <a:path w="1118524" h="1934553">
                <a:moveTo>
                  <a:pt x="0" y="0"/>
                </a:moveTo>
                <a:lnTo>
                  <a:pt x="1118524" y="0"/>
                </a:lnTo>
                <a:lnTo>
                  <a:pt x="1118524" y="1934554"/>
                </a:lnTo>
                <a:lnTo>
                  <a:pt x="0" y="193455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7332084" y="5934498"/>
            <a:ext cx="1118524" cy="1934553"/>
          </a:xfrm>
          <a:custGeom>
            <a:avLst/>
            <a:gdLst/>
            <a:ahLst/>
            <a:cxnLst/>
            <a:rect l="l" t="t" r="r" b="b"/>
            <a:pathLst>
              <a:path w="1118524" h="1934553">
                <a:moveTo>
                  <a:pt x="0" y="0"/>
                </a:moveTo>
                <a:lnTo>
                  <a:pt x="1118524" y="0"/>
                </a:lnTo>
                <a:lnTo>
                  <a:pt x="1118524" y="1934553"/>
                </a:lnTo>
                <a:lnTo>
                  <a:pt x="0" y="19345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6" name="Group 6"/>
          <p:cNvGrpSpPr/>
          <p:nvPr/>
        </p:nvGrpSpPr>
        <p:grpSpPr>
          <a:xfrm>
            <a:off x="750069" y="3163406"/>
            <a:ext cx="2228167" cy="222816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69352"/>
            </a:solidFill>
          </p:spPr>
          <p:txBody>
            <a:bodyPr/>
            <a:lstStyle/>
            <a:p>
              <a:endParaRPr lang="en-US"/>
            </a:p>
          </p:txBody>
        </p:sp>
        <p:sp>
          <p:nvSpPr>
            <p:cNvPr id="8" name="TextBox 8"/>
            <p:cNvSpPr txBox="1"/>
            <p:nvPr/>
          </p:nvSpPr>
          <p:spPr>
            <a:xfrm>
              <a:off x="76200" y="47625"/>
              <a:ext cx="660400" cy="688975"/>
            </a:xfrm>
            <a:prstGeom prst="rect">
              <a:avLst/>
            </a:prstGeom>
          </p:spPr>
          <p:txBody>
            <a:bodyPr lIns="50800" tIns="50800" rIns="50800" bIns="50800" rtlCol="0" anchor="ctr"/>
            <a:lstStyle/>
            <a:p>
              <a:pPr algn="ctr">
                <a:lnSpc>
                  <a:spcPts val="1960"/>
                </a:lnSpc>
                <a:spcBef>
                  <a:spcPct val="0"/>
                </a:spcBef>
              </a:pPr>
              <a:endParaRPr/>
            </a:p>
          </p:txBody>
        </p:sp>
      </p:grpSp>
      <p:sp>
        <p:nvSpPr>
          <p:cNvPr id="9" name="TextBox 9"/>
          <p:cNvSpPr txBox="1"/>
          <p:nvPr/>
        </p:nvSpPr>
        <p:spPr>
          <a:xfrm>
            <a:off x="737232" y="1368410"/>
            <a:ext cx="2566108" cy="1036318"/>
          </a:xfrm>
          <a:prstGeom prst="rect">
            <a:avLst/>
          </a:prstGeom>
        </p:spPr>
        <p:txBody>
          <a:bodyPr lIns="0" tIns="0" rIns="0" bIns="0" rtlCol="0" anchor="t">
            <a:spAutoFit/>
          </a:bodyPr>
          <a:lstStyle/>
          <a:p>
            <a:pPr>
              <a:lnSpc>
                <a:spcPts val="1680"/>
              </a:lnSpc>
            </a:pPr>
            <a:r>
              <a:rPr lang="en-US" sz="1200">
                <a:solidFill>
                  <a:srgbClr val="FFFFFF"/>
                </a:solidFill>
                <a:latin typeface="Varela Round"/>
              </a:rPr>
              <a:t>Strong reading comprehension skills are essential for understanding  to truly understand what you are doing, you need to be able to:</a:t>
            </a:r>
          </a:p>
        </p:txBody>
      </p:sp>
      <p:grpSp>
        <p:nvGrpSpPr>
          <p:cNvPr id="10" name="Group 10"/>
          <p:cNvGrpSpPr/>
          <p:nvPr/>
        </p:nvGrpSpPr>
        <p:grpSpPr>
          <a:xfrm>
            <a:off x="6776715" y="3163406"/>
            <a:ext cx="2228167" cy="222816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69352"/>
            </a:solidFill>
          </p:spPr>
          <p:txBody>
            <a:bodyPr/>
            <a:lstStyle/>
            <a:p>
              <a:endParaRPr lang="en-US"/>
            </a:p>
          </p:txBody>
        </p:sp>
        <p:sp>
          <p:nvSpPr>
            <p:cNvPr id="12" name="TextBox 12"/>
            <p:cNvSpPr txBox="1"/>
            <p:nvPr/>
          </p:nvSpPr>
          <p:spPr>
            <a:xfrm>
              <a:off x="76200" y="47625"/>
              <a:ext cx="660400" cy="688975"/>
            </a:xfrm>
            <a:prstGeom prst="rect">
              <a:avLst/>
            </a:prstGeom>
          </p:spPr>
          <p:txBody>
            <a:bodyPr lIns="50800" tIns="50800" rIns="50800" bIns="50800" rtlCol="0" anchor="ctr"/>
            <a:lstStyle/>
            <a:p>
              <a:pPr algn="ctr">
                <a:lnSpc>
                  <a:spcPts val="1960"/>
                </a:lnSpc>
                <a:spcBef>
                  <a:spcPct val="0"/>
                </a:spcBef>
              </a:pPr>
              <a:endParaRPr/>
            </a:p>
          </p:txBody>
        </p:sp>
      </p:grpSp>
      <p:grpSp>
        <p:nvGrpSpPr>
          <p:cNvPr id="13" name="Group 13"/>
          <p:cNvGrpSpPr/>
          <p:nvPr/>
        </p:nvGrpSpPr>
        <p:grpSpPr>
          <a:xfrm>
            <a:off x="3781266" y="3163406"/>
            <a:ext cx="2228167" cy="222816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69352"/>
            </a:solidFill>
          </p:spPr>
          <p:txBody>
            <a:bodyPr/>
            <a:lstStyle/>
            <a:p>
              <a:endParaRPr lang="en-US"/>
            </a:p>
          </p:txBody>
        </p:sp>
        <p:sp>
          <p:nvSpPr>
            <p:cNvPr id="15" name="TextBox 15"/>
            <p:cNvSpPr txBox="1"/>
            <p:nvPr/>
          </p:nvSpPr>
          <p:spPr>
            <a:xfrm>
              <a:off x="76200" y="47625"/>
              <a:ext cx="660400" cy="688975"/>
            </a:xfrm>
            <a:prstGeom prst="rect">
              <a:avLst/>
            </a:prstGeom>
          </p:spPr>
          <p:txBody>
            <a:bodyPr lIns="50800" tIns="50800" rIns="50800" bIns="50800" rtlCol="0" anchor="ctr"/>
            <a:lstStyle/>
            <a:p>
              <a:pPr algn="ctr">
                <a:lnSpc>
                  <a:spcPts val="1960"/>
                </a:lnSpc>
                <a:spcBef>
                  <a:spcPct val="0"/>
                </a:spcBef>
              </a:pPr>
              <a:endParaRPr/>
            </a:p>
          </p:txBody>
        </p:sp>
      </p:grpSp>
      <p:sp>
        <p:nvSpPr>
          <p:cNvPr id="16" name="TextBox 16"/>
          <p:cNvSpPr txBox="1"/>
          <p:nvPr/>
        </p:nvSpPr>
        <p:spPr>
          <a:xfrm>
            <a:off x="714322" y="674370"/>
            <a:ext cx="8290560" cy="431799"/>
          </a:xfrm>
          <a:prstGeom prst="rect">
            <a:avLst/>
          </a:prstGeom>
        </p:spPr>
        <p:txBody>
          <a:bodyPr lIns="0" tIns="0" rIns="0" bIns="0" rtlCol="0" anchor="t">
            <a:spAutoFit/>
          </a:bodyPr>
          <a:lstStyle/>
          <a:p>
            <a:pPr>
              <a:lnSpc>
                <a:spcPts val="3500"/>
              </a:lnSpc>
            </a:pPr>
            <a:r>
              <a:rPr lang="en-US" sz="2500">
                <a:solidFill>
                  <a:srgbClr val="FFFFFF"/>
                </a:solidFill>
                <a:latin typeface="Fredoka"/>
              </a:rPr>
              <a:t>STUDENT LEARNING </a:t>
            </a:r>
          </a:p>
        </p:txBody>
      </p:sp>
      <p:sp>
        <p:nvSpPr>
          <p:cNvPr id="17" name="TextBox 17"/>
          <p:cNvSpPr txBox="1"/>
          <p:nvPr/>
        </p:nvSpPr>
        <p:spPr>
          <a:xfrm>
            <a:off x="1045100" y="3790762"/>
            <a:ext cx="1638105" cy="935355"/>
          </a:xfrm>
          <a:prstGeom prst="rect">
            <a:avLst/>
          </a:prstGeom>
        </p:spPr>
        <p:txBody>
          <a:bodyPr lIns="0" tIns="0" rIns="0" bIns="0" rtlCol="0" anchor="t">
            <a:spAutoFit/>
          </a:bodyPr>
          <a:lstStyle/>
          <a:p>
            <a:pPr algn="ctr">
              <a:lnSpc>
                <a:spcPts val="2520"/>
              </a:lnSpc>
            </a:pPr>
            <a:r>
              <a:rPr lang="en-US" sz="1800">
                <a:solidFill>
                  <a:srgbClr val="F8F7F2"/>
                </a:solidFill>
                <a:latin typeface="Fredoka"/>
              </a:rPr>
              <a:t>Identify important details</a:t>
            </a:r>
          </a:p>
        </p:txBody>
      </p:sp>
      <p:sp>
        <p:nvSpPr>
          <p:cNvPr id="18" name="TextBox 18"/>
          <p:cNvSpPr txBox="1"/>
          <p:nvPr/>
        </p:nvSpPr>
        <p:spPr>
          <a:xfrm>
            <a:off x="4058423" y="3711264"/>
            <a:ext cx="1638105" cy="1249680"/>
          </a:xfrm>
          <a:prstGeom prst="rect">
            <a:avLst/>
          </a:prstGeom>
        </p:spPr>
        <p:txBody>
          <a:bodyPr lIns="0" tIns="0" rIns="0" bIns="0" rtlCol="0" anchor="t">
            <a:spAutoFit/>
          </a:bodyPr>
          <a:lstStyle/>
          <a:p>
            <a:pPr algn="ctr">
              <a:lnSpc>
                <a:spcPts val="2520"/>
              </a:lnSpc>
            </a:pPr>
            <a:r>
              <a:rPr lang="en-US" sz="1800">
                <a:solidFill>
                  <a:srgbClr val="F8F7F2"/>
                </a:solidFill>
                <a:latin typeface="Fredoka"/>
              </a:rPr>
              <a:t>Make connections between lesson's </a:t>
            </a:r>
          </a:p>
        </p:txBody>
      </p:sp>
      <p:sp>
        <p:nvSpPr>
          <p:cNvPr id="19" name="TextBox 19"/>
          <p:cNvSpPr txBox="1"/>
          <p:nvPr/>
        </p:nvSpPr>
        <p:spPr>
          <a:xfrm>
            <a:off x="7071746" y="3790762"/>
            <a:ext cx="1638105" cy="935355"/>
          </a:xfrm>
          <a:prstGeom prst="rect">
            <a:avLst/>
          </a:prstGeom>
        </p:spPr>
        <p:txBody>
          <a:bodyPr lIns="0" tIns="0" rIns="0" bIns="0" rtlCol="0" anchor="t">
            <a:spAutoFit/>
          </a:bodyPr>
          <a:lstStyle/>
          <a:p>
            <a:pPr algn="ctr">
              <a:lnSpc>
                <a:spcPts val="2520"/>
              </a:lnSpc>
            </a:pPr>
            <a:r>
              <a:rPr lang="en-US" sz="1800">
                <a:solidFill>
                  <a:srgbClr val="F8F7F2"/>
                </a:solidFill>
                <a:latin typeface="Fredoka"/>
              </a:rPr>
              <a:t>Grasp the overall meaning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500" r="12500"/>
          <a:stretch>
            <a:fillRect/>
          </a:stretch>
        </p:blipFill>
        <p:spPr>
          <a:xfrm>
            <a:off x="0" y="0"/>
            <a:ext cx="9753600" cy="7315200"/>
          </a:xfrm>
          <a:prstGeom prst="rect">
            <a:avLst/>
          </a:prstGeom>
        </p:spPr>
      </p:pic>
      <p:sp>
        <p:nvSpPr>
          <p:cNvPr id="3" name="Freeform 3"/>
          <p:cNvSpPr/>
          <p:nvPr/>
        </p:nvSpPr>
        <p:spPr>
          <a:xfrm>
            <a:off x="6104971" y="5450765"/>
            <a:ext cx="3321934" cy="1864435"/>
          </a:xfrm>
          <a:custGeom>
            <a:avLst/>
            <a:gdLst/>
            <a:ahLst/>
            <a:cxnLst/>
            <a:rect l="l" t="t" r="r" b="b"/>
            <a:pathLst>
              <a:path w="3321934" h="1864435">
                <a:moveTo>
                  <a:pt x="0" y="0"/>
                </a:moveTo>
                <a:lnTo>
                  <a:pt x="3321934" y="0"/>
                </a:lnTo>
                <a:lnTo>
                  <a:pt x="3321934" y="1864435"/>
                </a:lnTo>
                <a:lnTo>
                  <a:pt x="0" y="18644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2731414" y="867058"/>
            <a:ext cx="4518447" cy="1054098"/>
          </a:xfrm>
          <a:prstGeom prst="rect">
            <a:avLst/>
          </a:prstGeom>
        </p:spPr>
        <p:txBody>
          <a:bodyPr lIns="0" tIns="0" rIns="0" bIns="0" rtlCol="0" anchor="t">
            <a:spAutoFit/>
          </a:bodyPr>
          <a:lstStyle/>
          <a:p>
            <a:pPr algn="just">
              <a:lnSpc>
                <a:spcPts val="2800"/>
              </a:lnSpc>
            </a:pPr>
            <a:r>
              <a:rPr lang="en-US" sz="2000">
                <a:solidFill>
                  <a:srgbClr val="000000"/>
                </a:solidFill>
                <a:latin typeface="Varela Round"/>
              </a:rPr>
              <a:t>On this curse i learned a lot of thinks starting from the beginning I</a:t>
            </a:r>
          </a:p>
          <a:p>
            <a:pPr algn="just">
              <a:lnSpc>
                <a:spcPts val="2800"/>
              </a:lnSpc>
            </a:pPr>
            <a:r>
              <a:rPr lang="en-US" sz="2000">
                <a:solidFill>
                  <a:srgbClr val="000000"/>
                </a:solidFill>
                <a:latin typeface="Varela Round"/>
              </a:rPr>
              <a:t>start understanding that :</a:t>
            </a:r>
          </a:p>
        </p:txBody>
      </p:sp>
      <p:sp>
        <p:nvSpPr>
          <p:cNvPr id="5" name="TextBox 5"/>
          <p:cNvSpPr txBox="1"/>
          <p:nvPr/>
        </p:nvSpPr>
        <p:spPr>
          <a:xfrm>
            <a:off x="4077154" y="2178481"/>
            <a:ext cx="5077493" cy="3168650"/>
          </a:xfrm>
          <a:prstGeom prst="rect">
            <a:avLst/>
          </a:prstGeom>
        </p:spPr>
        <p:txBody>
          <a:bodyPr lIns="0" tIns="0" rIns="0" bIns="0" rtlCol="0" anchor="t">
            <a:spAutoFit/>
          </a:bodyPr>
          <a:lstStyle/>
          <a:p>
            <a:pPr marL="431801" lvl="1" indent="-215900">
              <a:lnSpc>
                <a:spcPts val="2800"/>
              </a:lnSpc>
              <a:buFont typeface="Arial"/>
              <a:buChar char="•"/>
            </a:pPr>
            <a:r>
              <a:rPr lang="en-US" sz="2000">
                <a:solidFill>
                  <a:srgbClr val="0C2637"/>
                </a:solidFill>
                <a:latin typeface="Varela Round"/>
              </a:rPr>
              <a:t>Students learn and develop through active participation.</a:t>
            </a:r>
          </a:p>
          <a:p>
            <a:pPr marL="431801" lvl="1" indent="-215900">
              <a:lnSpc>
                <a:spcPts val="2800"/>
              </a:lnSpc>
              <a:buFont typeface="Arial"/>
              <a:buChar char="•"/>
            </a:pPr>
            <a:r>
              <a:rPr lang="en-US" sz="2000">
                <a:solidFill>
                  <a:srgbClr val="0C2637"/>
                </a:solidFill>
                <a:latin typeface="Varela Round"/>
              </a:rPr>
              <a:t>Teacher provided structured time for a student to think, talk, or write. about what the student did and saw during the activity.</a:t>
            </a:r>
          </a:p>
          <a:p>
            <a:pPr marL="431801" lvl="1" indent="-215900">
              <a:lnSpc>
                <a:spcPts val="2800"/>
              </a:lnSpc>
              <a:buFont typeface="Arial"/>
              <a:buChar char="•"/>
            </a:pPr>
            <a:r>
              <a:rPr lang="en-US" sz="2000">
                <a:solidFill>
                  <a:srgbClr val="0C2637"/>
                </a:solidFill>
                <a:latin typeface="Varela Round"/>
              </a:rPr>
              <a:t>Acquired skills and knowledge in real life situations showing some examples and speaking about them .</a:t>
            </a:r>
          </a:p>
        </p:txBody>
      </p:sp>
      <p:sp>
        <p:nvSpPr>
          <p:cNvPr id="6" name="TextBox 6"/>
          <p:cNvSpPr txBox="1"/>
          <p:nvPr/>
        </p:nvSpPr>
        <p:spPr>
          <a:xfrm>
            <a:off x="351247" y="268253"/>
            <a:ext cx="8290560" cy="646430"/>
          </a:xfrm>
          <a:prstGeom prst="rect">
            <a:avLst/>
          </a:prstGeom>
        </p:spPr>
        <p:txBody>
          <a:bodyPr lIns="0" tIns="0" rIns="0" bIns="0" rtlCol="0" anchor="t">
            <a:spAutoFit/>
          </a:bodyPr>
          <a:lstStyle/>
          <a:p>
            <a:pPr>
              <a:lnSpc>
                <a:spcPts val="5320"/>
              </a:lnSpc>
            </a:pPr>
            <a:r>
              <a:rPr lang="en-US" sz="3800">
                <a:solidFill>
                  <a:srgbClr val="383E48"/>
                </a:solidFill>
                <a:latin typeface="Fredoka"/>
              </a:rPr>
              <a:t>TEACHER EDUCATION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8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8088" r="8088"/>
          <a:stretch>
            <a:fillRect/>
          </a:stretch>
        </p:blipFill>
        <p:spPr>
          <a:xfrm>
            <a:off x="0" y="0"/>
            <a:ext cx="11143615" cy="7577658"/>
          </a:xfrm>
          <a:prstGeom prst="rect">
            <a:avLst/>
          </a:prstGeom>
        </p:spPr>
      </p:pic>
      <p:sp>
        <p:nvSpPr>
          <p:cNvPr id="3" name="TextBox 3"/>
          <p:cNvSpPr txBox="1"/>
          <p:nvPr/>
        </p:nvSpPr>
        <p:spPr>
          <a:xfrm>
            <a:off x="1091855" y="601758"/>
            <a:ext cx="6819278" cy="5190975"/>
          </a:xfrm>
          <a:prstGeom prst="rect">
            <a:avLst/>
          </a:prstGeom>
        </p:spPr>
        <p:txBody>
          <a:bodyPr lIns="0" tIns="0" rIns="0" bIns="0" rtlCol="0" anchor="t">
            <a:spAutoFit/>
          </a:bodyPr>
          <a:lstStyle/>
          <a:p>
            <a:pPr>
              <a:lnSpc>
                <a:spcPts val="3158"/>
              </a:lnSpc>
              <a:spcBef>
                <a:spcPct val="0"/>
              </a:spcBef>
            </a:pPr>
            <a:r>
              <a:rPr lang="en-US" sz="2255">
                <a:solidFill>
                  <a:srgbClr val="FFFFFF"/>
                </a:solidFill>
                <a:latin typeface="Glacial Indifference Bold"/>
              </a:rPr>
              <a:t>On ACCA4031  there was an interesting  development  ..the teacher give us a lot off     explanation and so ..many details while this study provides valuable insight  into service learning, critical reflection and technology integration, several limitations must be mentioned. It is imperative to have a system and culture in which technology and technical assistance are warranted and valued. The successful implementation of this projects and projects that wish to emulate this one, hinge on the ability to have the support from the department and access to current technology and training.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7099800" y="5545797"/>
            <a:ext cx="568960" cy="568960"/>
          </a:xfrm>
          <a:custGeom>
            <a:avLst/>
            <a:gdLst/>
            <a:ahLst/>
            <a:cxnLst/>
            <a:rect l="l" t="t" r="r" b="b"/>
            <a:pathLst>
              <a:path w="568960" h="568960">
                <a:moveTo>
                  <a:pt x="0" y="0"/>
                </a:moveTo>
                <a:lnTo>
                  <a:pt x="568960" y="0"/>
                </a:lnTo>
                <a:lnTo>
                  <a:pt x="568960" y="568960"/>
                </a:lnTo>
                <a:lnTo>
                  <a:pt x="0" y="56896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rot="-1523407">
            <a:off x="458336" y="1126457"/>
            <a:ext cx="2324858" cy="1428991"/>
          </a:xfrm>
          <a:prstGeom prst="rect">
            <a:avLst/>
          </a:prstGeom>
        </p:spPr>
        <p:txBody>
          <a:bodyPr lIns="0" tIns="0" rIns="0" bIns="0" rtlCol="0" anchor="t">
            <a:spAutoFit/>
          </a:bodyPr>
          <a:lstStyle/>
          <a:p>
            <a:pPr>
              <a:lnSpc>
                <a:spcPts val="2275"/>
              </a:lnSpc>
            </a:pPr>
            <a:r>
              <a:rPr lang="en-US" sz="1625">
                <a:solidFill>
                  <a:srgbClr val="383E48"/>
                </a:solidFill>
                <a:latin typeface="Fredoka"/>
              </a:rPr>
              <a:t>Students able reach higher levels of reflection to support their professional development.</a:t>
            </a:r>
          </a:p>
        </p:txBody>
      </p:sp>
      <p:sp>
        <p:nvSpPr>
          <p:cNvPr id="5" name="TextBox 5"/>
          <p:cNvSpPr txBox="1"/>
          <p:nvPr/>
        </p:nvSpPr>
        <p:spPr>
          <a:xfrm>
            <a:off x="191881" y="85090"/>
            <a:ext cx="6539914" cy="646430"/>
          </a:xfrm>
          <a:prstGeom prst="rect">
            <a:avLst/>
          </a:prstGeom>
        </p:spPr>
        <p:txBody>
          <a:bodyPr lIns="0" tIns="0" rIns="0" bIns="0" rtlCol="0" anchor="t">
            <a:spAutoFit/>
          </a:bodyPr>
          <a:lstStyle/>
          <a:p>
            <a:pPr>
              <a:lnSpc>
                <a:spcPts val="5320"/>
              </a:lnSpc>
            </a:pPr>
            <a:r>
              <a:rPr lang="en-US" sz="3800">
                <a:solidFill>
                  <a:srgbClr val="383E48"/>
                </a:solidFill>
                <a:latin typeface="Fredoka"/>
              </a:rPr>
              <a:t>THERE YOU HAVE IT!</a:t>
            </a:r>
          </a:p>
        </p:txBody>
      </p:sp>
      <p:sp>
        <p:nvSpPr>
          <p:cNvPr id="6" name="TextBox 6"/>
          <p:cNvSpPr txBox="1"/>
          <p:nvPr/>
        </p:nvSpPr>
        <p:spPr>
          <a:xfrm rot="1789858">
            <a:off x="5876936" y="964228"/>
            <a:ext cx="3562004" cy="1002473"/>
          </a:xfrm>
          <a:prstGeom prst="rect">
            <a:avLst/>
          </a:prstGeom>
        </p:spPr>
        <p:txBody>
          <a:bodyPr lIns="0" tIns="0" rIns="0" bIns="0" rtlCol="0" anchor="t">
            <a:spAutoFit/>
          </a:bodyPr>
          <a:lstStyle/>
          <a:p>
            <a:pPr algn="just">
              <a:lnSpc>
                <a:spcPts val="1356"/>
              </a:lnSpc>
              <a:spcBef>
                <a:spcPct val="0"/>
              </a:spcBef>
            </a:pPr>
            <a:r>
              <a:rPr lang="en-US" sz="969">
                <a:solidFill>
                  <a:srgbClr val="383E48"/>
                </a:solidFill>
                <a:latin typeface="Fredoka"/>
              </a:rPr>
              <a:t>THIS SERVICE-LEARNING PROJECT SUPPORTED STUDENT</a:t>
            </a:r>
          </a:p>
          <a:p>
            <a:pPr algn="just">
              <a:lnSpc>
                <a:spcPts val="1356"/>
              </a:lnSpc>
            </a:pPr>
            <a:r>
              <a:rPr lang="en-US" sz="969">
                <a:solidFill>
                  <a:srgbClr val="383E48"/>
                </a:solidFill>
                <a:latin typeface="Fredoka"/>
              </a:rPr>
              <a:t>ENGAGEMENT, INCREASED ACADEMIC, LEADERSHIP AND</a:t>
            </a:r>
          </a:p>
          <a:p>
            <a:pPr algn="just">
              <a:lnSpc>
                <a:spcPts val="1356"/>
              </a:lnSpc>
              <a:spcBef>
                <a:spcPct val="0"/>
              </a:spcBef>
            </a:pPr>
            <a:r>
              <a:rPr lang="en-US" sz="969">
                <a:solidFill>
                  <a:srgbClr val="383E48"/>
                </a:solidFill>
                <a:latin typeface="Fredoka"/>
              </a:rPr>
              <a:t>TECHNOLOGY SKILLS, AS WELL AS GAVE CANDIDATES THE</a:t>
            </a:r>
          </a:p>
          <a:p>
            <a:pPr algn="just">
              <a:lnSpc>
                <a:spcPts val="1356"/>
              </a:lnSpc>
              <a:spcBef>
                <a:spcPct val="0"/>
              </a:spcBef>
            </a:pPr>
            <a:r>
              <a:rPr lang="en-US" sz="969">
                <a:solidFill>
                  <a:srgbClr val="383E48"/>
                </a:solidFill>
                <a:latin typeface="Fredoka"/>
              </a:rPr>
              <a:t>OPPORTUNITY TO LEARN CONTENT IN AN AUTHENTIC MANNER</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F84D4F5-C04D-01BF-ADE4-6390EF850DD5}"/>
              </a:ext>
            </a:extLst>
          </p:cNvPr>
          <p:cNvGraphicFramePr/>
          <p:nvPr>
            <p:extLst>
              <p:ext uri="{D42A27DB-BD31-4B8C-83A1-F6EECF244321}">
                <p14:modId xmlns:p14="http://schemas.microsoft.com/office/powerpoint/2010/main" val="4149463518"/>
              </p:ext>
            </p:extLst>
          </p:nvPr>
        </p:nvGraphicFramePr>
        <p:xfrm>
          <a:off x="0" y="0"/>
          <a:ext cx="9753600" cy="7315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956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stretch>
              <a:fillRect/>
            </a:stretch>
          </a:blipFill>
        </p:spPr>
        <p:txBody>
          <a:bodyPr/>
          <a:lstStyle/>
          <a:p>
            <a:endParaRPr lang="en-US"/>
          </a:p>
        </p:txBody>
      </p:sp>
      <p:sp>
        <p:nvSpPr>
          <p:cNvPr id="3" name="TextBox 3"/>
          <p:cNvSpPr txBox="1"/>
          <p:nvPr/>
        </p:nvSpPr>
        <p:spPr>
          <a:xfrm>
            <a:off x="152400" y="6248400"/>
            <a:ext cx="8290560" cy="755015"/>
          </a:xfrm>
          <a:prstGeom prst="rect">
            <a:avLst/>
          </a:prstGeom>
        </p:spPr>
        <p:txBody>
          <a:bodyPr lIns="0" tIns="0" rIns="0" bIns="0" rtlCol="0" anchor="t">
            <a:spAutoFit/>
          </a:bodyPr>
          <a:lstStyle/>
          <a:p>
            <a:pPr algn="ctr">
              <a:lnSpc>
                <a:spcPts val="6159"/>
              </a:lnSpc>
            </a:pPr>
            <a:r>
              <a:rPr lang="en-US" sz="4399" dirty="0">
                <a:solidFill>
                  <a:srgbClr val="FFFFFF"/>
                </a:solidFill>
                <a:latin typeface="Fredoka"/>
              </a:rPr>
              <a:t>THANK YOU, MARK!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357</Words>
  <Application>Microsoft Office PowerPoint</Application>
  <PresentationFormat>Custom</PresentationFormat>
  <Paragraphs>34</Paragraphs>
  <Slides>8</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Fredoka</vt:lpstr>
      <vt:lpstr>Glacial Indifference Bold</vt:lpstr>
      <vt:lpstr>Varela Round</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dc:title>
  <cp:lastModifiedBy>Mihai-Valentin Bouaru (2323369)</cp:lastModifiedBy>
  <cp:revision>4</cp:revision>
  <dcterms:created xsi:type="dcterms:W3CDTF">2006-08-16T00:00:00Z</dcterms:created>
  <dcterms:modified xsi:type="dcterms:W3CDTF">2024-04-08T13:08:11Z</dcterms:modified>
  <dc:identifier>DAGBDh8wusg</dc:identifier>
</cp:coreProperties>
</file>