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20C7A2-A772-40DB-9AE8-02D4CCD4D5CE}" v="2" dt="2026-01-22T10:48:47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9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onia Cardew" userId="fcd97af0-07a4-4039-8816-e581f463176e" providerId="ADAL" clId="{EB244A45-31EA-4F60-9873-5BA8B19130BD}"/>
    <pc:docChg chg="undo custSel modSld">
      <pc:chgData name="Antonia Cardew" userId="fcd97af0-07a4-4039-8816-e581f463176e" providerId="ADAL" clId="{EB244A45-31EA-4F60-9873-5BA8B19130BD}" dt="2026-01-22T10:49:05.555" v="127" actId="1076"/>
      <pc:docMkLst>
        <pc:docMk/>
      </pc:docMkLst>
      <pc:sldChg chg="addSp modSp mod">
        <pc:chgData name="Antonia Cardew" userId="fcd97af0-07a4-4039-8816-e581f463176e" providerId="ADAL" clId="{EB244A45-31EA-4F60-9873-5BA8B19130BD}" dt="2026-01-22T10:49:05.555" v="127" actId="1076"/>
        <pc:sldMkLst>
          <pc:docMk/>
          <pc:sldMk cId="1178121700" sldId="258"/>
        </pc:sldMkLst>
        <pc:spChg chg="mod">
          <ac:chgData name="Antonia Cardew" userId="fcd97af0-07a4-4039-8816-e581f463176e" providerId="ADAL" clId="{EB244A45-31EA-4F60-9873-5BA8B19130BD}" dt="2026-01-22T10:48:36.809" v="116" actId="1076"/>
          <ac:spMkLst>
            <pc:docMk/>
            <pc:sldMk cId="1178121700" sldId="258"/>
            <ac:spMk id="6" creationId="{237FADD0-C0FF-AE89-DE46-0A739ECC9EE4}"/>
          </ac:spMkLst>
        </pc:spChg>
        <pc:spChg chg="mod">
          <ac:chgData name="Antonia Cardew" userId="fcd97af0-07a4-4039-8816-e581f463176e" providerId="ADAL" clId="{EB244A45-31EA-4F60-9873-5BA8B19130BD}" dt="2026-01-08T14:03:28.409" v="63" actId="20577"/>
          <ac:spMkLst>
            <pc:docMk/>
            <pc:sldMk cId="1178121700" sldId="258"/>
            <ac:spMk id="7" creationId="{007E9BC6-9B63-4DD8-F902-3705695B35C2}"/>
          </ac:spMkLst>
        </pc:spChg>
        <pc:spChg chg="add mod">
          <ac:chgData name="Antonia Cardew" userId="fcd97af0-07a4-4039-8816-e581f463176e" providerId="ADAL" clId="{EB244A45-31EA-4F60-9873-5BA8B19130BD}" dt="2026-01-22T10:49:05.555" v="127" actId="1076"/>
          <ac:spMkLst>
            <pc:docMk/>
            <pc:sldMk cId="1178121700" sldId="258"/>
            <ac:spMk id="11" creationId="{FC9F0C8A-5719-6895-70E8-A08494E3B022}"/>
          </ac:spMkLst>
        </pc:spChg>
        <pc:picChg chg="mod">
          <ac:chgData name="Antonia Cardew" userId="fcd97af0-07a4-4039-8816-e581f463176e" providerId="ADAL" clId="{EB244A45-31EA-4F60-9873-5BA8B19130BD}" dt="2026-01-22T10:48:26.017" v="112" actId="1076"/>
          <ac:picMkLst>
            <pc:docMk/>
            <pc:sldMk cId="1178121700" sldId="258"/>
            <ac:picMk id="5" creationId="{6F3BAE04-99A2-C994-CFB3-C8AE69F95932}"/>
          </ac:picMkLst>
        </pc:picChg>
      </pc:sldChg>
      <pc:sldChg chg="modSp mod">
        <pc:chgData name="Antonia Cardew" userId="fcd97af0-07a4-4039-8816-e581f463176e" providerId="ADAL" clId="{EB244A45-31EA-4F60-9873-5BA8B19130BD}" dt="2026-01-08T14:03:24.880" v="59" actId="20577"/>
        <pc:sldMkLst>
          <pc:docMk/>
          <pc:sldMk cId="4116422115" sldId="263"/>
        </pc:sldMkLst>
        <pc:spChg chg="mod">
          <ac:chgData name="Antonia Cardew" userId="fcd97af0-07a4-4039-8816-e581f463176e" providerId="ADAL" clId="{EB244A45-31EA-4F60-9873-5BA8B19130BD}" dt="2026-01-08T14:03:24.880" v="59" actId="20577"/>
          <ac:spMkLst>
            <pc:docMk/>
            <pc:sldMk cId="4116422115" sldId="263"/>
            <ac:spMk id="19" creationId="{B6233767-25E7-E46E-0454-7ADDF67CBBB9}"/>
          </ac:spMkLst>
        </pc:spChg>
      </pc:sldChg>
      <pc:sldChg chg="addSp modSp mod">
        <pc:chgData name="Antonia Cardew" userId="fcd97af0-07a4-4039-8816-e581f463176e" providerId="ADAL" clId="{EB244A45-31EA-4F60-9873-5BA8B19130BD}" dt="2026-01-09T10:06:41.407" v="110" actId="20577"/>
        <pc:sldMkLst>
          <pc:docMk/>
          <pc:sldMk cId="4076082056" sldId="264"/>
        </pc:sldMkLst>
        <pc:spChg chg="mod">
          <ac:chgData name="Antonia Cardew" userId="fcd97af0-07a4-4039-8816-e581f463176e" providerId="ADAL" clId="{EB244A45-31EA-4F60-9873-5BA8B19130BD}" dt="2026-01-09T10:06:41.407" v="110" actId="20577"/>
          <ac:spMkLst>
            <pc:docMk/>
            <pc:sldMk cId="4076082056" sldId="264"/>
            <ac:spMk id="3" creationId="{ED56796A-1D9E-616A-1938-51A0B90E67FC}"/>
          </ac:spMkLst>
        </pc:spChg>
        <pc:spChg chg="mod">
          <ac:chgData name="Antonia Cardew" userId="fcd97af0-07a4-4039-8816-e581f463176e" providerId="ADAL" clId="{EB244A45-31EA-4F60-9873-5BA8B19130BD}" dt="2026-01-08T14:03:21.221" v="55" actId="6549"/>
          <ac:spMkLst>
            <pc:docMk/>
            <pc:sldMk cId="4076082056" sldId="264"/>
            <ac:spMk id="4" creationId="{9D30E827-682B-10DA-66EC-5AC2E2DB6183}"/>
          </ac:spMkLst>
        </pc:spChg>
        <pc:picChg chg="mod">
          <ac:chgData name="Antonia Cardew" userId="fcd97af0-07a4-4039-8816-e581f463176e" providerId="ADAL" clId="{EB244A45-31EA-4F60-9873-5BA8B19130BD}" dt="2026-01-08T14:03:36.344" v="65" actId="1076"/>
          <ac:picMkLst>
            <pc:docMk/>
            <pc:sldMk cId="4076082056" sldId="264"/>
            <ac:picMk id="5" creationId="{75CDEF11-0515-4CD3-AA3E-773C9AECF8DC}"/>
          </ac:picMkLst>
        </pc:picChg>
        <pc:picChg chg="add mod">
          <ac:chgData name="Antonia Cardew" userId="fcd97af0-07a4-4039-8816-e581f463176e" providerId="ADAL" clId="{EB244A45-31EA-4F60-9873-5BA8B19130BD}" dt="2026-01-08T14:20:13.375" v="93" actId="1076"/>
          <ac:picMkLst>
            <pc:docMk/>
            <pc:sldMk cId="4076082056" sldId="264"/>
            <ac:picMk id="6" creationId="{8FCE9332-5F18-DF2C-CA67-748D2BD8DC2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1FB2B-3FBC-228A-C162-13C1AFF920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E82A8-23C0-5F62-4251-414F435208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B14A4-95E4-0A33-F109-840F9C374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BC878-C20E-00C5-8B68-2E6E66FF0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5F187-06CC-5CAF-D902-5EBB4343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324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CC3EF-8308-D58B-4208-10FDCC583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2373B-96F7-14F9-7EF4-DA342356D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6AB86-CEF0-094F-436D-B40A27DAA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6DA94-7C30-9945-109C-762E0EAB3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2F728C-3566-DD8F-DBC6-7437DD672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281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A0EC8-6EB7-BCB9-8C15-EB378933B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B6DCF-ECCB-6252-3625-F8E41EAE72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C11DD-A834-5B6E-7A41-E6D2DE063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B1F39-807D-2B9C-1D50-37CB8EB9E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729F6-196E-4AB6-DC5C-4CE8D5E1A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711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BEDC4-25A2-1A9D-1168-7598F34AE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78300-6F3E-BCD7-B1E4-5EB33A73D3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592CED-68E8-C48D-BD60-F50A9F9CB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5A65D6-F657-83DB-E281-B356E7782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AC4D3C-2DEA-D3DE-261F-BA89F4032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0961AA-90D9-4C9E-FC7D-119814BEE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791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B10BE-A6E9-FD06-403A-239852B21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DE241-EFD6-8AB9-FC99-0EC0BE5367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0CB3C-C7AF-3CD5-273F-227ED602B3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8937A7-1397-5FE8-B7A7-74CA2D0B69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0167E0-4FDE-9A1D-B6BC-C416F400F7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65F721-40F7-DBC4-C5F3-56FFD43C1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1CA20B-105F-1623-A358-5EB4ABD3C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BF55D5-82B1-BD80-0FFE-EF0354A31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71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F00AA-05C2-DB88-0E87-459F494DC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8055DC-261F-52F1-7CB4-398597B8E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494C4F-71A1-F95F-3F17-54B1BF46F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E103F-3C5E-84ED-AFC8-5AEA88180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164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82FBD1-03FD-95ED-F289-CA0A3DFC1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867276-80EF-F313-1F33-A78B680BF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5D09-FA3B-22CA-CF8F-BBAE08BA2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576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75F6-2795-7D31-B758-3A6A0D221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CD080-577E-EF84-0680-7CCF5E783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11FD2C-46D2-FE63-2DEC-4E6FED1046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32FC80-3273-A505-9647-9B4C1852E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278B66-5CC9-18AC-7C8A-39CC2E0CE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C01BB6-81B7-06F6-1EA9-F1ACEDABA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05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4A279-B85E-6635-0F94-D7A816028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BA5107-4FE9-2699-C2CC-64B74C2ACC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1BDE65-52EC-20DA-95D6-52D68DC7EB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DC86EA-B4EF-463A-FBC0-4A2BEEC5D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6A6BE0-11C5-B185-6473-432C1F3A4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1C96E-E2DD-A7A0-80D5-0B41E3BF1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443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53EC-79A2-15C6-0D70-C56471E1D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87941-7C3D-BFD3-742E-E6078295D9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72120-8DE6-3DC1-BE87-B7C25B2C2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F23A5-A3D3-B611-D5CC-608CB966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5D20F-12E0-D597-20EE-3D58FD19C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81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7D0D92-73E1-1BF4-0048-DEB090085E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9C48BD-BCDF-6F90-0674-445CD8C018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4451B-D316-3F25-E8BE-F8EC4DC88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70536-2B63-BC5B-A0F5-2A359259C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99B4C-56EA-3782-2ABD-50C1AD87D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27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656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FDCBB1-08DF-2181-43C0-B7349079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D54A7F-399A-07AD-6BEE-83A999F4A9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F4E34-4EBD-A307-1D0D-D28519FBDA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1FB52-569B-4923-A615-96ED743BBD63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CEC11-9823-CD94-95D2-1E4F917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F3B3E-BB70-AE4A-5E8F-8F2630E7A7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96E9E-37C9-45D4-ADBD-C934F18D45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52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eur01.safelinks.protection.outlook.com/?url=https%3A%2F%2Fwww.thestudentsurvey.com%2F&amp;data=05%7C02%7Ca.cardew%40uwtsd.ac.uk%7C15e3a751843448f03ba008de59a28d2a%7C4e0f11f9046e45059cb8db2152311e21%7C0%7C0%7C639046751856685369%7CUnknown%7CTWFpbGZsb3d8eyJFbXB0eU1hcGkiOnRydWUsIlYiOiIwLjAuMDAwMCIsIlAiOiJXaW4zMiIsIkFOIjoiTWFpbCIsIldUIjoyfQ%3D%3D%7C0%7C%7C%7C&amp;sdata=nOM69jc%2FOgFD30CD%2BNsU6oLyNSkF%2FyITyQEXAGzxk8E%3D&amp;reserved=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7000469-495E-90DB-2ADB-C1955495CE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72774" y="160343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45160" y="468518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139887" y="1603432"/>
            <a:ext cx="4765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National Student Survey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3BAE04-99A2-C994-CFB3-C8AE69F9593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346" y="2973790"/>
            <a:ext cx="2180765" cy="2180765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7FADD0-C0FF-AE89-DE46-0A739ECC9EE4}"/>
              </a:ext>
            </a:extLst>
          </p:cNvPr>
          <p:cNvSpPr txBox="1"/>
          <p:nvPr/>
        </p:nvSpPr>
        <p:spPr>
          <a:xfrm>
            <a:off x="1522733" y="6135103"/>
            <a:ext cx="38446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Student number and DOB required for login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2FC3C70-02ED-51B4-7252-40AFAB728219}"/>
              </a:ext>
            </a:extLst>
          </p:cNvPr>
          <p:cNvSpPr/>
          <p:nvPr/>
        </p:nvSpPr>
        <p:spPr>
          <a:xfrm>
            <a:off x="1072775" y="2184302"/>
            <a:ext cx="4949504" cy="443863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7F70E6-3F84-429A-A335-0EA39503319C}"/>
              </a:ext>
            </a:extLst>
          </p:cNvPr>
          <p:cNvSpPr txBox="1"/>
          <p:nvPr/>
        </p:nvSpPr>
        <p:spPr>
          <a:xfrm>
            <a:off x="1146496" y="2221567"/>
            <a:ext cx="4046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5B0"/>
                </a:solidFill>
              </a:rPr>
              <a:t>Undergraduates: Final year students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7E9BC6-9B63-4DD8-F902-3705695B35C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9F0C8A-5719-6895-70E8-A08494E3B022}"/>
              </a:ext>
            </a:extLst>
          </p:cNvPr>
          <p:cNvSpPr txBox="1"/>
          <p:nvPr/>
        </p:nvSpPr>
        <p:spPr>
          <a:xfrm>
            <a:off x="1244856" y="5389951"/>
            <a:ext cx="46053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https://www.thestudentsurvey.com/</a:t>
            </a:r>
            <a:endParaRPr lang="en-GB" sz="2200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121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37D98271-BB95-BC26-F66C-C700D138B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346293" y="590329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Teaching on my course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Learning Opportunities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Assessment &amp; Feedback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Academic Support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Organisation &amp; Management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712207" y="5649115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896501" y="564911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Learning Resources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17584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1878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Voice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B10788-42DF-8730-8832-02CC3A62B0D0}"/>
              </a:ext>
            </a:extLst>
          </p:cNvPr>
          <p:cNvSpPr/>
          <p:nvPr/>
        </p:nvSpPr>
        <p:spPr>
          <a:xfrm>
            <a:off x="6020792" y="23639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6E5AE1-ABFE-7777-45A0-80378232C25B}"/>
              </a:ext>
            </a:extLst>
          </p:cNvPr>
          <p:cNvSpPr txBox="1"/>
          <p:nvPr/>
        </p:nvSpPr>
        <p:spPr>
          <a:xfrm>
            <a:off x="6205086" y="23639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Employability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6233767-25E7-E46E-0454-7ADDF67CBBB9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</p:spTree>
    <p:extLst>
      <p:ext uri="{BB962C8B-B14F-4D97-AF65-F5344CB8AC3E}">
        <p14:creationId xmlns:p14="http://schemas.microsoft.com/office/powerpoint/2010/main" val="4116422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CDEF11-0515-4CD3-AA3E-773C9AECF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466825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56796A-1D9E-616A-1938-51A0B90E67FC}"/>
              </a:ext>
            </a:extLst>
          </p:cNvPr>
          <p:cNvSpPr txBox="1"/>
          <p:nvPr/>
        </p:nvSpPr>
        <p:spPr>
          <a:xfrm>
            <a:off x="1154431" y="3621186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</a:t>
            </a:r>
            <a:r>
              <a:rPr lang="en-GB" sz="2000">
                <a:solidFill>
                  <a:srgbClr val="00B5B0"/>
                </a:solidFill>
              </a:rPr>
              <a:t>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30E827-682B-10DA-66EC-5AC2E2DB6183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CE9332-5F18-DF2C-CA67-748D2BD8D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4783" y="1273483"/>
            <a:ext cx="2562433" cy="197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082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18824A-AC98-4AF2-B398-0E47B9A7758A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32cf4773-4f40-40c5-b712-949156571374"/>
    <ds:schemaRef ds:uri="http://schemas.microsoft.com/office/2006/metadata/properties"/>
    <ds:schemaRef ds:uri="74243a2f-f39c-4e43-9810-58f2f548e0d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7D185C0-0541-4B2C-85C2-9F7CD70972C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F661C6D-02E5-4E9F-81B0-82CD8AE8CA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108</Words>
  <Application>Microsoft Office PowerPoint</Application>
  <PresentationFormat>Widescreen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2</cp:revision>
  <dcterms:created xsi:type="dcterms:W3CDTF">2024-02-02T13:38:29Z</dcterms:created>
  <dcterms:modified xsi:type="dcterms:W3CDTF">2026-01-22T10:49:07Z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