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93" r:id="rId4"/>
    <p:sldId id="282" r:id="rId5"/>
    <p:sldId id="283" r:id="rId6"/>
    <p:sldId id="284" r:id="rId7"/>
    <p:sldId id="257" r:id="rId8"/>
    <p:sldId id="258" r:id="rId9"/>
    <p:sldId id="259" r:id="rId10"/>
    <p:sldId id="262" r:id="rId11"/>
    <p:sldId id="263" r:id="rId12"/>
    <p:sldId id="260" r:id="rId13"/>
    <p:sldId id="264" r:id="rId14"/>
    <p:sldId id="261" r:id="rId15"/>
    <p:sldId id="285" r:id="rId16"/>
    <p:sldId id="286" r:id="rId17"/>
    <p:sldId id="265" r:id="rId18"/>
    <p:sldId id="266" r:id="rId19"/>
    <p:sldId id="287" r:id="rId20"/>
    <p:sldId id="294" r:id="rId21"/>
    <p:sldId id="267" r:id="rId22"/>
    <p:sldId id="268" r:id="rId23"/>
    <p:sldId id="288" r:id="rId24"/>
    <p:sldId id="271" r:id="rId25"/>
    <p:sldId id="272" r:id="rId26"/>
    <p:sldId id="269" r:id="rId27"/>
    <p:sldId id="270" r:id="rId28"/>
    <p:sldId id="290" r:id="rId29"/>
    <p:sldId id="273" r:id="rId30"/>
    <p:sldId id="274" r:id="rId31"/>
    <p:sldId id="291" r:id="rId32"/>
    <p:sldId id="275" r:id="rId33"/>
    <p:sldId id="276" r:id="rId34"/>
    <p:sldId id="292" r:id="rId35"/>
    <p:sldId id="277" r:id="rId36"/>
    <p:sldId id="278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>
      <p:cViewPr>
        <p:scale>
          <a:sx n="79" d="100"/>
          <a:sy n="79" d="100"/>
        </p:scale>
        <p:origin x="1400" y="6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843ADA-4856-430D-9EE9-40F5E9A90E3E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2CCDF6-B56B-4610-83A6-FA862B22EB7F}">
      <dgm:prSet/>
      <dgm:spPr/>
      <dgm:t>
        <a:bodyPr/>
        <a:lstStyle/>
        <a:p>
          <a:r>
            <a:rPr lang="en-US"/>
            <a:t>Architecture Recap</a:t>
          </a:r>
        </a:p>
      </dgm:t>
    </dgm:pt>
    <dgm:pt modelId="{A418B472-4372-484A-BB9C-89C49BA875E8}" type="parTrans" cxnId="{106999A5-26A8-4CFC-9CBB-CA2F95855C25}">
      <dgm:prSet/>
      <dgm:spPr/>
      <dgm:t>
        <a:bodyPr/>
        <a:lstStyle/>
        <a:p>
          <a:endParaRPr lang="en-US"/>
        </a:p>
      </dgm:t>
    </dgm:pt>
    <dgm:pt modelId="{0EC34238-DE76-4B16-A12E-D90EF0A1CF60}" type="sibTrans" cxnId="{106999A5-26A8-4CFC-9CBB-CA2F95855C25}">
      <dgm:prSet/>
      <dgm:spPr/>
      <dgm:t>
        <a:bodyPr/>
        <a:lstStyle/>
        <a:p>
          <a:endParaRPr lang="en-US"/>
        </a:p>
      </dgm:t>
    </dgm:pt>
    <dgm:pt modelId="{771D8CE8-7803-4823-BC35-E972A43BE5C9}">
      <dgm:prSet/>
      <dgm:spPr/>
      <dgm:t>
        <a:bodyPr/>
        <a:lstStyle/>
        <a:p>
          <a:r>
            <a:rPr lang="en-US"/>
            <a:t>Block Level components</a:t>
          </a:r>
        </a:p>
      </dgm:t>
    </dgm:pt>
    <dgm:pt modelId="{82D15ACD-3E84-408E-A2E3-62579CAA7AB6}" type="parTrans" cxnId="{FDC777E0-17A1-4F76-BF9A-DCF68958B868}">
      <dgm:prSet/>
      <dgm:spPr/>
      <dgm:t>
        <a:bodyPr/>
        <a:lstStyle/>
        <a:p>
          <a:endParaRPr lang="en-US"/>
        </a:p>
      </dgm:t>
    </dgm:pt>
    <dgm:pt modelId="{16F9DA72-4E6F-4018-A6A3-BFD1F9263C78}" type="sibTrans" cxnId="{FDC777E0-17A1-4F76-BF9A-DCF68958B868}">
      <dgm:prSet/>
      <dgm:spPr/>
      <dgm:t>
        <a:bodyPr/>
        <a:lstStyle/>
        <a:p>
          <a:endParaRPr lang="en-US"/>
        </a:p>
      </dgm:t>
    </dgm:pt>
    <dgm:pt modelId="{A0233CB7-40AB-4BE7-91C3-9990CDA5F0F1}">
      <dgm:prSet/>
      <dgm:spPr/>
      <dgm:t>
        <a:bodyPr/>
        <a:lstStyle/>
        <a:p>
          <a:r>
            <a:rPr lang="en-US"/>
            <a:t>CPU</a:t>
          </a:r>
        </a:p>
      </dgm:t>
    </dgm:pt>
    <dgm:pt modelId="{91102980-6073-4E2E-B365-512EA86D4CBF}" type="parTrans" cxnId="{D9318C0B-F5A5-4453-8C77-D49BCC3B570F}">
      <dgm:prSet/>
      <dgm:spPr/>
      <dgm:t>
        <a:bodyPr/>
        <a:lstStyle/>
        <a:p>
          <a:endParaRPr lang="en-US"/>
        </a:p>
      </dgm:t>
    </dgm:pt>
    <dgm:pt modelId="{943578A6-7AF4-4E61-90B9-4613703B628C}" type="sibTrans" cxnId="{D9318C0B-F5A5-4453-8C77-D49BCC3B570F}">
      <dgm:prSet/>
      <dgm:spPr/>
      <dgm:t>
        <a:bodyPr/>
        <a:lstStyle/>
        <a:p>
          <a:endParaRPr lang="en-US"/>
        </a:p>
      </dgm:t>
    </dgm:pt>
    <dgm:pt modelId="{2385F6AB-B44C-43EB-82B2-973350176FAC}">
      <dgm:prSet/>
      <dgm:spPr/>
      <dgm:t>
        <a:bodyPr/>
        <a:lstStyle/>
        <a:p>
          <a:r>
            <a:rPr lang="en-US"/>
            <a:t>Memory</a:t>
          </a:r>
        </a:p>
      </dgm:t>
    </dgm:pt>
    <dgm:pt modelId="{6C712256-ED96-4693-8CE6-341C9629A350}" type="parTrans" cxnId="{1B57B592-0755-40D6-BEA7-DEF1D4344065}">
      <dgm:prSet/>
      <dgm:spPr/>
      <dgm:t>
        <a:bodyPr/>
        <a:lstStyle/>
        <a:p>
          <a:endParaRPr lang="en-US"/>
        </a:p>
      </dgm:t>
    </dgm:pt>
    <dgm:pt modelId="{A13C52C7-801C-4BC8-94B0-C118723A2E19}" type="sibTrans" cxnId="{1B57B592-0755-40D6-BEA7-DEF1D4344065}">
      <dgm:prSet/>
      <dgm:spPr/>
      <dgm:t>
        <a:bodyPr/>
        <a:lstStyle/>
        <a:p>
          <a:endParaRPr lang="en-US"/>
        </a:p>
      </dgm:t>
    </dgm:pt>
    <dgm:pt modelId="{3BE71353-49E7-4D23-B951-57BDB5B6C74B}">
      <dgm:prSet/>
      <dgm:spPr/>
      <dgm:t>
        <a:bodyPr/>
        <a:lstStyle/>
        <a:p>
          <a:r>
            <a:rPr lang="en-US"/>
            <a:t>Storage</a:t>
          </a:r>
        </a:p>
      </dgm:t>
    </dgm:pt>
    <dgm:pt modelId="{DC2903D4-1EC7-495C-B7B8-8B5E3A0C711F}" type="parTrans" cxnId="{0F6377F6-1086-4E7A-8291-B307F1DBDA5B}">
      <dgm:prSet/>
      <dgm:spPr/>
      <dgm:t>
        <a:bodyPr/>
        <a:lstStyle/>
        <a:p>
          <a:endParaRPr lang="en-US"/>
        </a:p>
      </dgm:t>
    </dgm:pt>
    <dgm:pt modelId="{BD19EC80-8632-4DB4-91BA-2B78730A4E01}" type="sibTrans" cxnId="{0F6377F6-1086-4E7A-8291-B307F1DBDA5B}">
      <dgm:prSet/>
      <dgm:spPr/>
      <dgm:t>
        <a:bodyPr/>
        <a:lstStyle/>
        <a:p>
          <a:endParaRPr lang="en-US"/>
        </a:p>
      </dgm:t>
    </dgm:pt>
    <dgm:pt modelId="{4BE8B99B-EFB7-47E7-A4F0-579050A3BC14}">
      <dgm:prSet/>
      <dgm:spPr/>
      <dgm:t>
        <a:bodyPr/>
        <a:lstStyle/>
        <a:p>
          <a:r>
            <a:rPr lang="en-US"/>
            <a:t>Power</a:t>
          </a:r>
        </a:p>
      </dgm:t>
    </dgm:pt>
    <dgm:pt modelId="{AF75E5DC-72A9-468E-9BE1-0EF9B9D63E03}" type="parTrans" cxnId="{94150036-8CDA-4B1F-BB05-8E1F06002060}">
      <dgm:prSet/>
      <dgm:spPr/>
      <dgm:t>
        <a:bodyPr/>
        <a:lstStyle/>
        <a:p>
          <a:endParaRPr lang="en-US"/>
        </a:p>
      </dgm:t>
    </dgm:pt>
    <dgm:pt modelId="{E4DDC67B-FD61-4AAA-B198-308109C9DBE1}" type="sibTrans" cxnId="{94150036-8CDA-4B1F-BB05-8E1F06002060}">
      <dgm:prSet/>
      <dgm:spPr/>
      <dgm:t>
        <a:bodyPr/>
        <a:lstStyle/>
        <a:p>
          <a:endParaRPr lang="en-US"/>
        </a:p>
      </dgm:t>
    </dgm:pt>
    <dgm:pt modelId="{70A506C1-6E72-4EA4-915C-603C9517F070}">
      <dgm:prSet/>
      <dgm:spPr/>
      <dgm:t>
        <a:bodyPr/>
        <a:lstStyle/>
        <a:p>
          <a:r>
            <a:rPr lang="en-US"/>
            <a:t>Display</a:t>
          </a:r>
        </a:p>
      </dgm:t>
    </dgm:pt>
    <dgm:pt modelId="{8DE054BF-6301-4BA9-A084-BC093957AF64}" type="parTrans" cxnId="{0C659CED-88E1-4619-AE9F-B1B8E7F37160}">
      <dgm:prSet/>
      <dgm:spPr/>
      <dgm:t>
        <a:bodyPr/>
        <a:lstStyle/>
        <a:p>
          <a:endParaRPr lang="en-US"/>
        </a:p>
      </dgm:t>
    </dgm:pt>
    <dgm:pt modelId="{2299943B-1B41-47BB-BF32-A832B5CC73C9}" type="sibTrans" cxnId="{0C659CED-88E1-4619-AE9F-B1B8E7F37160}">
      <dgm:prSet/>
      <dgm:spPr/>
      <dgm:t>
        <a:bodyPr/>
        <a:lstStyle/>
        <a:p>
          <a:endParaRPr lang="en-US"/>
        </a:p>
      </dgm:t>
    </dgm:pt>
    <dgm:pt modelId="{B382167E-D0FB-D147-A6D7-0264DA6F2127}" type="pres">
      <dgm:prSet presAssocID="{60843ADA-4856-430D-9EE9-40F5E9A90E3E}" presName="linear" presStyleCnt="0">
        <dgm:presLayoutVars>
          <dgm:dir/>
          <dgm:animLvl val="lvl"/>
          <dgm:resizeHandles val="exact"/>
        </dgm:presLayoutVars>
      </dgm:prSet>
      <dgm:spPr/>
    </dgm:pt>
    <dgm:pt modelId="{1F61BB3B-80EA-D54E-8B58-E055949E2456}" type="pres">
      <dgm:prSet presAssocID="{E82CCDF6-B56B-4610-83A6-FA862B22EB7F}" presName="parentLin" presStyleCnt="0"/>
      <dgm:spPr/>
    </dgm:pt>
    <dgm:pt modelId="{A8006D23-AA8F-EA4A-9A58-4EAEE0F9BE2D}" type="pres">
      <dgm:prSet presAssocID="{E82CCDF6-B56B-4610-83A6-FA862B22EB7F}" presName="parentLeftMargin" presStyleLbl="node1" presStyleIdx="0" presStyleCnt="7"/>
      <dgm:spPr/>
    </dgm:pt>
    <dgm:pt modelId="{C533C8FD-09C4-1348-9BED-01579C7DA58F}" type="pres">
      <dgm:prSet presAssocID="{E82CCDF6-B56B-4610-83A6-FA862B22EB7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FE80DCD-01A3-8647-B86E-CD1F6847A27C}" type="pres">
      <dgm:prSet presAssocID="{E82CCDF6-B56B-4610-83A6-FA862B22EB7F}" presName="negativeSpace" presStyleCnt="0"/>
      <dgm:spPr/>
    </dgm:pt>
    <dgm:pt modelId="{FFB59583-5FDB-7C4B-A57A-ACCCEF57C165}" type="pres">
      <dgm:prSet presAssocID="{E82CCDF6-B56B-4610-83A6-FA862B22EB7F}" presName="childText" presStyleLbl="conFgAcc1" presStyleIdx="0" presStyleCnt="7">
        <dgm:presLayoutVars>
          <dgm:bulletEnabled val="1"/>
        </dgm:presLayoutVars>
      </dgm:prSet>
      <dgm:spPr/>
    </dgm:pt>
    <dgm:pt modelId="{E785C036-542A-ED41-9674-B53379A0FC64}" type="pres">
      <dgm:prSet presAssocID="{0EC34238-DE76-4B16-A12E-D90EF0A1CF60}" presName="spaceBetweenRectangles" presStyleCnt="0"/>
      <dgm:spPr/>
    </dgm:pt>
    <dgm:pt modelId="{CC5FAF6A-7E77-264E-B98E-7D1374A3810F}" type="pres">
      <dgm:prSet presAssocID="{771D8CE8-7803-4823-BC35-E972A43BE5C9}" presName="parentLin" presStyleCnt="0"/>
      <dgm:spPr/>
    </dgm:pt>
    <dgm:pt modelId="{63A97695-2A7A-0444-83A8-FE5BDACA4595}" type="pres">
      <dgm:prSet presAssocID="{771D8CE8-7803-4823-BC35-E972A43BE5C9}" presName="parentLeftMargin" presStyleLbl="node1" presStyleIdx="0" presStyleCnt="7"/>
      <dgm:spPr/>
    </dgm:pt>
    <dgm:pt modelId="{C64C946B-7107-FA4A-A107-84DEB24E262C}" type="pres">
      <dgm:prSet presAssocID="{771D8CE8-7803-4823-BC35-E972A43BE5C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884D15D-B9C0-844C-84B8-805DC7845739}" type="pres">
      <dgm:prSet presAssocID="{771D8CE8-7803-4823-BC35-E972A43BE5C9}" presName="negativeSpace" presStyleCnt="0"/>
      <dgm:spPr/>
    </dgm:pt>
    <dgm:pt modelId="{5280C124-1F4C-A240-935A-A212EA508381}" type="pres">
      <dgm:prSet presAssocID="{771D8CE8-7803-4823-BC35-E972A43BE5C9}" presName="childText" presStyleLbl="conFgAcc1" presStyleIdx="1" presStyleCnt="7">
        <dgm:presLayoutVars>
          <dgm:bulletEnabled val="1"/>
        </dgm:presLayoutVars>
      </dgm:prSet>
      <dgm:spPr/>
    </dgm:pt>
    <dgm:pt modelId="{F57121D3-FCC2-2D43-8402-CAC6E7A0B844}" type="pres">
      <dgm:prSet presAssocID="{16F9DA72-4E6F-4018-A6A3-BFD1F9263C78}" presName="spaceBetweenRectangles" presStyleCnt="0"/>
      <dgm:spPr/>
    </dgm:pt>
    <dgm:pt modelId="{66D40B8E-BB11-2145-AF66-075E9F935838}" type="pres">
      <dgm:prSet presAssocID="{A0233CB7-40AB-4BE7-91C3-9990CDA5F0F1}" presName="parentLin" presStyleCnt="0"/>
      <dgm:spPr/>
    </dgm:pt>
    <dgm:pt modelId="{28359FEF-3E92-C14F-BFEE-3ADEE051D97E}" type="pres">
      <dgm:prSet presAssocID="{A0233CB7-40AB-4BE7-91C3-9990CDA5F0F1}" presName="parentLeftMargin" presStyleLbl="node1" presStyleIdx="1" presStyleCnt="7"/>
      <dgm:spPr/>
    </dgm:pt>
    <dgm:pt modelId="{9D72A300-0A9E-BC4A-9D4A-66C5A4582761}" type="pres">
      <dgm:prSet presAssocID="{A0233CB7-40AB-4BE7-91C3-9990CDA5F0F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8DB242A-650C-BF4C-A6EA-A89C31EC56B1}" type="pres">
      <dgm:prSet presAssocID="{A0233CB7-40AB-4BE7-91C3-9990CDA5F0F1}" presName="negativeSpace" presStyleCnt="0"/>
      <dgm:spPr/>
    </dgm:pt>
    <dgm:pt modelId="{947FECC7-1339-2841-9270-70320BE7BC4B}" type="pres">
      <dgm:prSet presAssocID="{A0233CB7-40AB-4BE7-91C3-9990CDA5F0F1}" presName="childText" presStyleLbl="conFgAcc1" presStyleIdx="2" presStyleCnt="7">
        <dgm:presLayoutVars>
          <dgm:bulletEnabled val="1"/>
        </dgm:presLayoutVars>
      </dgm:prSet>
      <dgm:spPr/>
    </dgm:pt>
    <dgm:pt modelId="{13474FC2-AC9A-FA44-AAF7-D5973773C9F5}" type="pres">
      <dgm:prSet presAssocID="{943578A6-7AF4-4E61-90B9-4613703B628C}" presName="spaceBetweenRectangles" presStyleCnt="0"/>
      <dgm:spPr/>
    </dgm:pt>
    <dgm:pt modelId="{DAE7C3D4-76BA-5949-A21B-2D32788F542F}" type="pres">
      <dgm:prSet presAssocID="{2385F6AB-B44C-43EB-82B2-973350176FAC}" presName="parentLin" presStyleCnt="0"/>
      <dgm:spPr/>
    </dgm:pt>
    <dgm:pt modelId="{C454995D-99D0-B04F-B459-32267F5E3906}" type="pres">
      <dgm:prSet presAssocID="{2385F6AB-B44C-43EB-82B2-973350176FAC}" presName="parentLeftMargin" presStyleLbl="node1" presStyleIdx="2" presStyleCnt="7"/>
      <dgm:spPr/>
    </dgm:pt>
    <dgm:pt modelId="{534EC3EE-B92F-CE49-88B3-FC1C97539EE8}" type="pres">
      <dgm:prSet presAssocID="{2385F6AB-B44C-43EB-82B2-973350176FA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4B331E7-3DA5-F642-895E-A6AA8CFC53ED}" type="pres">
      <dgm:prSet presAssocID="{2385F6AB-B44C-43EB-82B2-973350176FAC}" presName="negativeSpace" presStyleCnt="0"/>
      <dgm:spPr/>
    </dgm:pt>
    <dgm:pt modelId="{86AF3519-A865-B249-BD6B-AAC7D6ED5546}" type="pres">
      <dgm:prSet presAssocID="{2385F6AB-B44C-43EB-82B2-973350176FAC}" presName="childText" presStyleLbl="conFgAcc1" presStyleIdx="3" presStyleCnt="7">
        <dgm:presLayoutVars>
          <dgm:bulletEnabled val="1"/>
        </dgm:presLayoutVars>
      </dgm:prSet>
      <dgm:spPr/>
    </dgm:pt>
    <dgm:pt modelId="{8DAD5101-E96A-AD44-8B21-8FFD42C11F05}" type="pres">
      <dgm:prSet presAssocID="{A13C52C7-801C-4BC8-94B0-C118723A2E19}" presName="spaceBetweenRectangles" presStyleCnt="0"/>
      <dgm:spPr/>
    </dgm:pt>
    <dgm:pt modelId="{D6C234E1-9EDA-BA48-B4BC-7F782CCB8E4E}" type="pres">
      <dgm:prSet presAssocID="{3BE71353-49E7-4D23-B951-57BDB5B6C74B}" presName="parentLin" presStyleCnt="0"/>
      <dgm:spPr/>
    </dgm:pt>
    <dgm:pt modelId="{285824AE-58A0-2E48-9098-3F78D5A82E4F}" type="pres">
      <dgm:prSet presAssocID="{3BE71353-49E7-4D23-B951-57BDB5B6C74B}" presName="parentLeftMargin" presStyleLbl="node1" presStyleIdx="3" presStyleCnt="7"/>
      <dgm:spPr/>
    </dgm:pt>
    <dgm:pt modelId="{C8988B94-CF0F-5F49-B6EF-E5B2A5149ED5}" type="pres">
      <dgm:prSet presAssocID="{3BE71353-49E7-4D23-B951-57BDB5B6C74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3E3AC3F-777A-A54A-9752-24B65F764B0E}" type="pres">
      <dgm:prSet presAssocID="{3BE71353-49E7-4D23-B951-57BDB5B6C74B}" presName="negativeSpace" presStyleCnt="0"/>
      <dgm:spPr/>
    </dgm:pt>
    <dgm:pt modelId="{327A10AE-91D3-4440-92CA-5BB187FCFB7E}" type="pres">
      <dgm:prSet presAssocID="{3BE71353-49E7-4D23-B951-57BDB5B6C74B}" presName="childText" presStyleLbl="conFgAcc1" presStyleIdx="4" presStyleCnt="7">
        <dgm:presLayoutVars>
          <dgm:bulletEnabled val="1"/>
        </dgm:presLayoutVars>
      </dgm:prSet>
      <dgm:spPr/>
    </dgm:pt>
    <dgm:pt modelId="{97EF2A83-AE78-B14E-9D81-DDE0BA317FFF}" type="pres">
      <dgm:prSet presAssocID="{BD19EC80-8632-4DB4-91BA-2B78730A4E01}" presName="spaceBetweenRectangles" presStyleCnt="0"/>
      <dgm:spPr/>
    </dgm:pt>
    <dgm:pt modelId="{F58B386A-546A-F24C-901E-FE93E4E8FBEE}" type="pres">
      <dgm:prSet presAssocID="{4BE8B99B-EFB7-47E7-A4F0-579050A3BC14}" presName="parentLin" presStyleCnt="0"/>
      <dgm:spPr/>
    </dgm:pt>
    <dgm:pt modelId="{F1E17B6C-D217-4C40-9CFC-E6503DEAD546}" type="pres">
      <dgm:prSet presAssocID="{4BE8B99B-EFB7-47E7-A4F0-579050A3BC14}" presName="parentLeftMargin" presStyleLbl="node1" presStyleIdx="4" presStyleCnt="7"/>
      <dgm:spPr/>
    </dgm:pt>
    <dgm:pt modelId="{45477C88-EFFE-9F40-B949-C2B099300E04}" type="pres">
      <dgm:prSet presAssocID="{4BE8B99B-EFB7-47E7-A4F0-579050A3BC1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EA81C05-6E44-0A4D-A9FD-6FC02768742E}" type="pres">
      <dgm:prSet presAssocID="{4BE8B99B-EFB7-47E7-A4F0-579050A3BC14}" presName="negativeSpace" presStyleCnt="0"/>
      <dgm:spPr/>
    </dgm:pt>
    <dgm:pt modelId="{BD97C7E4-4CB0-4345-8CF4-FF653A57B7D3}" type="pres">
      <dgm:prSet presAssocID="{4BE8B99B-EFB7-47E7-A4F0-579050A3BC14}" presName="childText" presStyleLbl="conFgAcc1" presStyleIdx="5" presStyleCnt="7">
        <dgm:presLayoutVars>
          <dgm:bulletEnabled val="1"/>
        </dgm:presLayoutVars>
      </dgm:prSet>
      <dgm:spPr/>
    </dgm:pt>
    <dgm:pt modelId="{5B7220F4-B002-5B4F-AEA3-691D451D3650}" type="pres">
      <dgm:prSet presAssocID="{E4DDC67B-FD61-4AAA-B198-308109C9DBE1}" presName="spaceBetweenRectangles" presStyleCnt="0"/>
      <dgm:spPr/>
    </dgm:pt>
    <dgm:pt modelId="{15EE60C7-45EC-BE49-9108-3BAFFCA11985}" type="pres">
      <dgm:prSet presAssocID="{70A506C1-6E72-4EA4-915C-603C9517F070}" presName="parentLin" presStyleCnt="0"/>
      <dgm:spPr/>
    </dgm:pt>
    <dgm:pt modelId="{29A4D233-6B25-2B44-986E-45C59B661FDA}" type="pres">
      <dgm:prSet presAssocID="{70A506C1-6E72-4EA4-915C-603C9517F070}" presName="parentLeftMargin" presStyleLbl="node1" presStyleIdx="5" presStyleCnt="7"/>
      <dgm:spPr/>
    </dgm:pt>
    <dgm:pt modelId="{A4100760-2E8D-0B45-9ED9-CEF824947EC9}" type="pres">
      <dgm:prSet presAssocID="{70A506C1-6E72-4EA4-915C-603C9517F070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0F939467-8A6A-274A-9968-9A34E95FC924}" type="pres">
      <dgm:prSet presAssocID="{70A506C1-6E72-4EA4-915C-603C9517F070}" presName="negativeSpace" presStyleCnt="0"/>
      <dgm:spPr/>
    </dgm:pt>
    <dgm:pt modelId="{5BAB6707-1BB8-A740-A0CB-F275B7652ABB}" type="pres">
      <dgm:prSet presAssocID="{70A506C1-6E72-4EA4-915C-603C9517F070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745FA808-1FE5-0F45-8A03-03B937B56826}" type="presOf" srcId="{60843ADA-4856-430D-9EE9-40F5E9A90E3E}" destId="{B382167E-D0FB-D147-A6D7-0264DA6F2127}" srcOrd="0" destOrd="0" presId="urn:microsoft.com/office/officeart/2005/8/layout/list1"/>
    <dgm:cxn modelId="{D9318C0B-F5A5-4453-8C77-D49BCC3B570F}" srcId="{60843ADA-4856-430D-9EE9-40F5E9A90E3E}" destId="{A0233CB7-40AB-4BE7-91C3-9990CDA5F0F1}" srcOrd="2" destOrd="0" parTransId="{91102980-6073-4E2E-B365-512EA86D4CBF}" sibTransId="{943578A6-7AF4-4E61-90B9-4613703B628C}"/>
    <dgm:cxn modelId="{92315B27-36E9-0847-A57C-9309EE854D60}" type="presOf" srcId="{70A506C1-6E72-4EA4-915C-603C9517F070}" destId="{29A4D233-6B25-2B44-986E-45C59B661FDA}" srcOrd="0" destOrd="0" presId="urn:microsoft.com/office/officeart/2005/8/layout/list1"/>
    <dgm:cxn modelId="{94150036-8CDA-4B1F-BB05-8E1F06002060}" srcId="{60843ADA-4856-430D-9EE9-40F5E9A90E3E}" destId="{4BE8B99B-EFB7-47E7-A4F0-579050A3BC14}" srcOrd="5" destOrd="0" parTransId="{AF75E5DC-72A9-468E-9BE1-0EF9B9D63E03}" sibTransId="{E4DDC67B-FD61-4AAA-B198-308109C9DBE1}"/>
    <dgm:cxn modelId="{CB974F3A-CF98-564E-8B1F-ECFC39AAAFE7}" type="presOf" srcId="{3BE71353-49E7-4D23-B951-57BDB5B6C74B}" destId="{285824AE-58A0-2E48-9098-3F78D5A82E4F}" srcOrd="0" destOrd="0" presId="urn:microsoft.com/office/officeart/2005/8/layout/list1"/>
    <dgm:cxn modelId="{9B9B1A3B-AACD-8540-A82B-5BE2C166195A}" type="presOf" srcId="{4BE8B99B-EFB7-47E7-A4F0-579050A3BC14}" destId="{F1E17B6C-D217-4C40-9CFC-E6503DEAD546}" srcOrd="0" destOrd="0" presId="urn:microsoft.com/office/officeart/2005/8/layout/list1"/>
    <dgm:cxn modelId="{BF76AB78-B5EE-D342-BCB5-7F32D5CA42BD}" type="presOf" srcId="{771D8CE8-7803-4823-BC35-E972A43BE5C9}" destId="{63A97695-2A7A-0444-83A8-FE5BDACA4595}" srcOrd="0" destOrd="0" presId="urn:microsoft.com/office/officeart/2005/8/layout/list1"/>
    <dgm:cxn modelId="{5228297D-3FB6-404C-B840-2D4945A75271}" type="presOf" srcId="{3BE71353-49E7-4D23-B951-57BDB5B6C74B}" destId="{C8988B94-CF0F-5F49-B6EF-E5B2A5149ED5}" srcOrd="1" destOrd="0" presId="urn:microsoft.com/office/officeart/2005/8/layout/list1"/>
    <dgm:cxn modelId="{1B57B592-0755-40D6-BEA7-DEF1D4344065}" srcId="{60843ADA-4856-430D-9EE9-40F5E9A90E3E}" destId="{2385F6AB-B44C-43EB-82B2-973350176FAC}" srcOrd="3" destOrd="0" parTransId="{6C712256-ED96-4693-8CE6-341C9629A350}" sibTransId="{A13C52C7-801C-4BC8-94B0-C118723A2E19}"/>
    <dgm:cxn modelId="{C89FA39C-5895-A245-8663-DB893158B9EE}" type="presOf" srcId="{2385F6AB-B44C-43EB-82B2-973350176FAC}" destId="{534EC3EE-B92F-CE49-88B3-FC1C97539EE8}" srcOrd="1" destOrd="0" presId="urn:microsoft.com/office/officeart/2005/8/layout/list1"/>
    <dgm:cxn modelId="{106999A5-26A8-4CFC-9CBB-CA2F95855C25}" srcId="{60843ADA-4856-430D-9EE9-40F5E9A90E3E}" destId="{E82CCDF6-B56B-4610-83A6-FA862B22EB7F}" srcOrd="0" destOrd="0" parTransId="{A418B472-4372-484A-BB9C-89C49BA875E8}" sibTransId="{0EC34238-DE76-4B16-A12E-D90EF0A1CF60}"/>
    <dgm:cxn modelId="{2426C5A8-FC1F-894C-8281-F570436C77AF}" type="presOf" srcId="{A0233CB7-40AB-4BE7-91C3-9990CDA5F0F1}" destId="{28359FEF-3E92-C14F-BFEE-3ADEE051D97E}" srcOrd="0" destOrd="0" presId="urn:microsoft.com/office/officeart/2005/8/layout/list1"/>
    <dgm:cxn modelId="{65B98BAB-C535-A645-A149-7447A8DD266E}" type="presOf" srcId="{A0233CB7-40AB-4BE7-91C3-9990CDA5F0F1}" destId="{9D72A300-0A9E-BC4A-9D4A-66C5A4582761}" srcOrd="1" destOrd="0" presId="urn:microsoft.com/office/officeart/2005/8/layout/list1"/>
    <dgm:cxn modelId="{ACDDD8AF-3B8A-2F46-807E-60E3AEB760C9}" type="presOf" srcId="{4BE8B99B-EFB7-47E7-A4F0-579050A3BC14}" destId="{45477C88-EFFE-9F40-B949-C2B099300E04}" srcOrd="1" destOrd="0" presId="urn:microsoft.com/office/officeart/2005/8/layout/list1"/>
    <dgm:cxn modelId="{B5A768B3-1765-024F-89E4-32ECA1AD0F2D}" type="presOf" srcId="{2385F6AB-B44C-43EB-82B2-973350176FAC}" destId="{C454995D-99D0-B04F-B459-32267F5E3906}" srcOrd="0" destOrd="0" presId="urn:microsoft.com/office/officeart/2005/8/layout/list1"/>
    <dgm:cxn modelId="{FDC777E0-17A1-4F76-BF9A-DCF68958B868}" srcId="{60843ADA-4856-430D-9EE9-40F5E9A90E3E}" destId="{771D8CE8-7803-4823-BC35-E972A43BE5C9}" srcOrd="1" destOrd="0" parTransId="{82D15ACD-3E84-408E-A2E3-62579CAA7AB6}" sibTransId="{16F9DA72-4E6F-4018-A6A3-BFD1F9263C78}"/>
    <dgm:cxn modelId="{C0E06AE9-2EEB-614A-A633-28837473BD3A}" type="presOf" srcId="{E82CCDF6-B56B-4610-83A6-FA862B22EB7F}" destId="{A8006D23-AA8F-EA4A-9A58-4EAEE0F9BE2D}" srcOrd="0" destOrd="0" presId="urn:microsoft.com/office/officeart/2005/8/layout/list1"/>
    <dgm:cxn modelId="{0C659CED-88E1-4619-AE9F-B1B8E7F37160}" srcId="{60843ADA-4856-430D-9EE9-40F5E9A90E3E}" destId="{70A506C1-6E72-4EA4-915C-603C9517F070}" srcOrd="6" destOrd="0" parTransId="{8DE054BF-6301-4BA9-A084-BC093957AF64}" sibTransId="{2299943B-1B41-47BB-BF32-A832B5CC73C9}"/>
    <dgm:cxn modelId="{CFE1B3ED-A059-2245-9875-86C1E1608E72}" type="presOf" srcId="{70A506C1-6E72-4EA4-915C-603C9517F070}" destId="{A4100760-2E8D-0B45-9ED9-CEF824947EC9}" srcOrd="1" destOrd="0" presId="urn:microsoft.com/office/officeart/2005/8/layout/list1"/>
    <dgm:cxn modelId="{0F6377F6-1086-4E7A-8291-B307F1DBDA5B}" srcId="{60843ADA-4856-430D-9EE9-40F5E9A90E3E}" destId="{3BE71353-49E7-4D23-B951-57BDB5B6C74B}" srcOrd="4" destOrd="0" parTransId="{DC2903D4-1EC7-495C-B7B8-8B5E3A0C711F}" sibTransId="{BD19EC80-8632-4DB4-91BA-2B78730A4E01}"/>
    <dgm:cxn modelId="{3223BCFA-08FC-1542-AA01-C57E1D2861D9}" type="presOf" srcId="{E82CCDF6-B56B-4610-83A6-FA862B22EB7F}" destId="{C533C8FD-09C4-1348-9BED-01579C7DA58F}" srcOrd="1" destOrd="0" presId="urn:microsoft.com/office/officeart/2005/8/layout/list1"/>
    <dgm:cxn modelId="{A2611DFB-64EB-2949-AA32-870BC7EE18B0}" type="presOf" srcId="{771D8CE8-7803-4823-BC35-E972A43BE5C9}" destId="{C64C946B-7107-FA4A-A107-84DEB24E262C}" srcOrd="1" destOrd="0" presId="urn:microsoft.com/office/officeart/2005/8/layout/list1"/>
    <dgm:cxn modelId="{553FD6C1-2149-BE4B-917C-3EA6FB40CD44}" type="presParOf" srcId="{B382167E-D0FB-D147-A6D7-0264DA6F2127}" destId="{1F61BB3B-80EA-D54E-8B58-E055949E2456}" srcOrd="0" destOrd="0" presId="urn:microsoft.com/office/officeart/2005/8/layout/list1"/>
    <dgm:cxn modelId="{B03E245B-58EC-004A-B377-FD89DEA857BB}" type="presParOf" srcId="{1F61BB3B-80EA-D54E-8B58-E055949E2456}" destId="{A8006D23-AA8F-EA4A-9A58-4EAEE0F9BE2D}" srcOrd="0" destOrd="0" presId="urn:microsoft.com/office/officeart/2005/8/layout/list1"/>
    <dgm:cxn modelId="{90105BE5-A471-3A4C-8955-4860FEBE4106}" type="presParOf" srcId="{1F61BB3B-80EA-D54E-8B58-E055949E2456}" destId="{C533C8FD-09C4-1348-9BED-01579C7DA58F}" srcOrd="1" destOrd="0" presId="urn:microsoft.com/office/officeart/2005/8/layout/list1"/>
    <dgm:cxn modelId="{7601B19A-4825-804A-9D8F-98DC68778040}" type="presParOf" srcId="{B382167E-D0FB-D147-A6D7-0264DA6F2127}" destId="{5FE80DCD-01A3-8647-B86E-CD1F6847A27C}" srcOrd="1" destOrd="0" presId="urn:microsoft.com/office/officeart/2005/8/layout/list1"/>
    <dgm:cxn modelId="{C9BEE298-1453-C24A-A592-2EF1BE090FD3}" type="presParOf" srcId="{B382167E-D0FB-D147-A6D7-0264DA6F2127}" destId="{FFB59583-5FDB-7C4B-A57A-ACCCEF57C165}" srcOrd="2" destOrd="0" presId="urn:microsoft.com/office/officeart/2005/8/layout/list1"/>
    <dgm:cxn modelId="{941CA0AB-886E-7E44-91E9-67B434546631}" type="presParOf" srcId="{B382167E-D0FB-D147-A6D7-0264DA6F2127}" destId="{E785C036-542A-ED41-9674-B53379A0FC64}" srcOrd="3" destOrd="0" presId="urn:microsoft.com/office/officeart/2005/8/layout/list1"/>
    <dgm:cxn modelId="{75B400B7-DB43-0649-A384-BEAD3C711908}" type="presParOf" srcId="{B382167E-D0FB-D147-A6D7-0264DA6F2127}" destId="{CC5FAF6A-7E77-264E-B98E-7D1374A3810F}" srcOrd="4" destOrd="0" presId="urn:microsoft.com/office/officeart/2005/8/layout/list1"/>
    <dgm:cxn modelId="{A972D7CF-067A-804D-9560-F3D4CF43FD60}" type="presParOf" srcId="{CC5FAF6A-7E77-264E-B98E-7D1374A3810F}" destId="{63A97695-2A7A-0444-83A8-FE5BDACA4595}" srcOrd="0" destOrd="0" presId="urn:microsoft.com/office/officeart/2005/8/layout/list1"/>
    <dgm:cxn modelId="{80FCDA07-4611-2446-8FC1-21ADF167EF4C}" type="presParOf" srcId="{CC5FAF6A-7E77-264E-B98E-7D1374A3810F}" destId="{C64C946B-7107-FA4A-A107-84DEB24E262C}" srcOrd="1" destOrd="0" presId="urn:microsoft.com/office/officeart/2005/8/layout/list1"/>
    <dgm:cxn modelId="{3252B48E-1FF4-5940-AC5E-9C4F4030124E}" type="presParOf" srcId="{B382167E-D0FB-D147-A6D7-0264DA6F2127}" destId="{2884D15D-B9C0-844C-84B8-805DC7845739}" srcOrd="5" destOrd="0" presId="urn:microsoft.com/office/officeart/2005/8/layout/list1"/>
    <dgm:cxn modelId="{013CA887-E886-4A44-8189-DF717A8FB559}" type="presParOf" srcId="{B382167E-D0FB-D147-A6D7-0264DA6F2127}" destId="{5280C124-1F4C-A240-935A-A212EA508381}" srcOrd="6" destOrd="0" presId="urn:microsoft.com/office/officeart/2005/8/layout/list1"/>
    <dgm:cxn modelId="{C40A32DC-FC97-0C47-B1CF-42ABB845F15D}" type="presParOf" srcId="{B382167E-D0FB-D147-A6D7-0264DA6F2127}" destId="{F57121D3-FCC2-2D43-8402-CAC6E7A0B844}" srcOrd="7" destOrd="0" presId="urn:microsoft.com/office/officeart/2005/8/layout/list1"/>
    <dgm:cxn modelId="{E45B49F4-99B8-8A46-A5C7-FEE8D6AF2D13}" type="presParOf" srcId="{B382167E-D0FB-D147-A6D7-0264DA6F2127}" destId="{66D40B8E-BB11-2145-AF66-075E9F935838}" srcOrd="8" destOrd="0" presId="urn:microsoft.com/office/officeart/2005/8/layout/list1"/>
    <dgm:cxn modelId="{F4E35B1D-22D8-4246-925A-9E2F0E8F273A}" type="presParOf" srcId="{66D40B8E-BB11-2145-AF66-075E9F935838}" destId="{28359FEF-3E92-C14F-BFEE-3ADEE051D97E}" srcOrd="0" destOrd="0" presId="urn:microsoft.com/office/officeart/2005/8/layout/list1"/>
    <dgm:cxn modelId="{A132A30D-532B-2844-8539-72F4F758A151}" type="presParOf" srcId="{66D40B8E-BB11-2145-AF66-075E9F935838}" destId="{9D72A300-0A9E-BC4A-9D4A-66C5A4582761}" srcOrd="1" destOrd="0" presId="urn:microsoft.com/office/officeart/2005/8/layout/list1"/>
    <dgm:cxn modelId="{144BA716-2E92-4241-B1A8-B4E2A9DF0238}" type="presParOf" srcId="{B382167E-D0FB-D147-A6D7-0264DA6F2127}" destId="{58DB242A-650C-BF4C-A6EA-A89C31EC56B1}" srcOrd="9" destOrd="0" presId="urn:microsoft.com/office/officeart/2005/8/layout/list1"/>
    <dgm:cxn modelId="{65F5CFC8-F3AB-9D4E-86BE-3D8E49EB96EE}" type="presParOf" srcId="{B382167E-D0FB-D147-A6D7-0264DA6F2127}" destId="{947FECC7-1339-2841-9270-70320BE7BC4B}" srcOrd="10" destOrd="0" presId="urn:microsoft.com/office/officeart/2005/8/layout/list1"/>
    <dgm:cxn modelId="{0878B89E-7CED-AF46-A017-3C2F432A35C6}" type="presParOf" srcId="{B382167E-D0FB-D147-A6D7-0264DA6F2127}" destId="{13474FC2-AC9A-FA44-AAF7-D5973773C9F5}" srcOrd="11" destOrd="0" presId="urn:microsoft.com/office/officeart/2005/8/layout/list1"/>
    <dgm:cxn modelId="{ED97B827-4724-824A-B804-D4B1C94CFD7F}" type="presParOf" srcId="{B382167E-D0FB-D147-A6D7-0264DA6F2127}" destId="{DAE7C3D4-76BA-5949-A21B-2D32788F542F}" srcOrd="12" destOrd="0" presId="urn:microsoft.com/office/officeart/2005/8/layout/list1"/>
    <dgm:cxn modelId="{40F12543-F37B-6540-86D3-D5E7DF7F4DBF}" type="presParOf" srcId="{DAE7C3D4-76BA-5949-A21B-2D32788F542F}" destId="{C454995D-99D0-B04F-B459-32267F5E3906}" srcOrd="0" destOrd="0" presId="urn:microsoft.com/office/officeart/2005/8/layout/list1"/>
    <dgm:cxn modelId="{F3BDCA85-4197-F740-AE72-B4B869D63CF6}" type="presParOf" srcId="{DAE7C3D4-76BA-5949-A21B-2D32788F542F}" destId="{534EC3EE-B92F-CE49-88B3-FC1C97539EE8}" srcOrd="1" destOrd="0" presId="urn:microsoft.com/office/officeart/2005/8/layout/list1"/>
    <dgm:cxn modelId="{D3417A6C-FA32-1A4B-9EB4-B3E6537308C5}" type="presParOf" srcId="{B382167E-D0FB-D147-A6D7-0264DA6F2127}" destId="{94B331E7-3DA5-F642-895E-A6AA8CFC53ED}" srcOrd="13" destOrd="0" presId="urn:microsoft.com/office/officeart/2005/8/layout/list1"/>
    <dgm:cxn modelId="{527B3641-2D54-504E-B1FE-5B5BE4D1F416}" type="presParOf" srcId="{B382167E-D0FB-D147-A6D7-0264DA6F2127}" destId="{86AF3519-A865-B249-BD6B-AAC7D6ED5546}" srcOrd="14" destOrd="0" presId="urn:microsoft.com/office/officeart/2005/8/layout/list1"/>
    <dgm:cxn modelId="{C14CB46F-6FCE-0444-9E30-47B7C4061FBE}" type="presParOf" srcId="{B382167E-D0FB-D147-A6D7-0264DA6F2127}" destId="{8DAD5101-E96A-AD44-8B21-8FFD42C11F05}" srcOrd="15" destOrd="0" presId="urn:microsoft.com/office/officeart/2005/8/layout/list1"/>
    <dgm:cxn modelId="{32A35BFF-BEF7-1A43-8D6C-40DD54F0FA6E}" type="presParOf" srcId="{B382167E-D0FB-D147-A6D7-0264DA6F2127}" destId="{D6C234E1-9EDA-BA48-B4BC-7F782CCB8E4E}" srcOrd="16" destOrd="0" presId="urn:microsoft.com/office/officeart/2005/8/layout/list1"/>
    <dgm:cxn modelId="{1B55C692-8F4F-EF4A-B517-00AA331A82E3}" type="presParOf" srcId="{D6C234E1-9EDA-BA48-B4BC-7F782CCB8E4E}" destId="{285824AE-58A0-2E48-9098-3F78D5A82E4F}" srcOrd="0" destOrd="0" presId="urn:microsoft.com/office/officeart/2005/8/layout/list1"/>
    <dgm:cxn modelId="{DD1A12D0-EDFE-D04E-99E3-9D25E970D81B}" type="presParOf" srcId="{D6C234E1-9EDA-BA48-B4BC-7F782CCB8E4E}" destId="{C8988B94-CF0F-5F49-B6EF-E5B2A5149ED5}" srcOrd="1" destOrd="0" presId="urn:microsoft.com/office/officeart/2005/8/layout/list1"/>
    <dgm:cxn modelId="{D5E7EC0B-0509-E94E-8380-15472783BA40}" type="presParOf" srcId="{B382167E-D0FB-D147-A6D7-0264DA6F2127}" destId="{03E3AC3F-777A-A54A-9752-24B65F764B0E}" srcOrd="17" destOrd="0" presId="urn:microsoft.com/office/officeart/2005/8/layout/list1"/>
    <dgm:cxn modelId="{BC234250-C0EE-F74A-872F-8C5659AF8399}" type="presParOf" srcId="{B382167E-D0FB-D147-A6D7-0264DA6F2127}" destId="{327A10AE-91D3-4440-92CA-5BB187FCFB7E}" srcOrd="18" destOrd="0" presId="urn:microsoft.com/office/officeart/2005/8/layout/list1"/>
    <dgm:cxn modelId="{415C092F-B6BF-2940-8BB1-EC3940BA9DDB}" type="presParOf" srcId="{B382167E-D0FB-D147-A6D7-0264DA6F2127}" destId="{97EF2A83-AE78-B14E-9D81-DDE0BA317FFF}" srcOrd="19" destOrd="0" presId="urn:microsoft.com/office/officeart/2005/8/layout/list1"/>
    <dgm:cxn modelId="{64047444-7E2E-0A42-8808-6CF52A4E3582}" type="presParOf" srcId="{B382167E-D0FB-D147-A6D7-0264DA6F2127}" destId="{F58B386A-546A-F24C-901E-FE93E4E8FBEE}" srcOrd="20" destOrd="0" presId="urn:microsoft.com/office/officeart/2005/8/layout/list1"/>
    <dgm:cxn modelId="{90028FC2-A5AC-6E48-AE55-ED35EA062596}" type="presParOf" srcId="{F58B386A-546A-F24C-901E-FE93E4E8FBEE}" destId="{F1E17B6C-D217-4C40-9CFC-E6503DEAD546}" srcOrd="0" destOrd="0" presId="urn:microsoft.com/office/officeart/2005/8/layout/list1"/>
    <dgm:cxn modelId="{BCD93108-B415-C645-A1D0-A0933204B73F}" type="presParOf" srcId="{F58B386A-546A-F24C-901E-FE93E4E8FBEE}" destId="{45477C88-EFFE-9F40-B949-C2B099300E04}" srcOrd="1" destOrd="0" presId="urn:microsoft.com/office/officeart/2005/8/layout/list1"/>
    <dgm:cxn modelId="{F973AFA8-F2AB-1545-8331-2D67A557F6B0}" type="presParOf" srcId="{B382167E-D0FB-D147-A6D7-0264DA6F2127}" destId="{6EA81C05-6E44-0A4D-A9FD-6FC02768742E}" srcOrd="21" destOrd="0" presId="urn:microsoft.com/office/officeart/2005/8/layout/list1"/>
    <dgm:cxn modelId="{B1E5BAF2-B424-4C48-95AD-30F7BE83103A}" type="presParOf" srcId="{B382167E-D0FB-D147-A6D7-0264DA6F2127}" destId="{BD97C7E4-4CB0-4345-8CF4-FF653A57B7D3}" srcOrd="22" destOrd="0" presId="urn:microsoft.com/office/officeart/2005/8/layout/list1"/>
    <dgm:cxn modelId="{18017888-242E-5945-BADB-4F237B35E68D}" type="presParOf" srcId="{B382167E-D0FB-D147-A6D7-0264DA6F2127}" destId="{5B7220F4-B002-5B4F-AEA3-691D451D3650}" srcOrd="23" destOrd="0" presId="urn:microsoft.com/office/officeart/2005/8/layout/list1"/>
    <dgm:cxn modelId="{041AF83E-253A-C841-B862-DB4263DF143D}" type="presParOf" srcId="{B382167E-D0FB-D147-A6D7-0264DA6F2127}" destId="{15EE60C7-45EC-BE49-9108-3BAFFCA11985}" srcOrd="24" destOrd="0" presId="urn:microsoft.com/office/officeart/2005/8/layout/list1"/>
    <dgm:cxn modelId="{F9B1C4B4-06B5-624A-9CDA-624069EAE5A7}" type="presParOf" srcId="{15EE60C7-45EC-BE49-9108-3BAFFCA11985}" destId="{29A4D233-6B25-2B44-986E-45C59B661FDA}" srcOrd="0" destOrd="0" presId="urn:microsoft.com/office/officeart/2005/8/layout/list1"/>
    <dgm:cxn modelId="{1DB81D81-D63D-4C44-8F54-F02F4D44C8C0}" type="presParOf" srcId="{15EE60C7-45EC-BE49-9108-3BAFFCA11985}" destId="{A4100760-2E8D-0B45-9ED9-CEF824947EC9}" srcOrd="1" destOrd="0" presId="urn:microsoft.com/office/officeart/2005/8/layout/list1"/>
    <dgm:cxn modelId="{F2BAECB9-4314-994D-8DF3-F33847275023}" type="presParOf" srcId="{B382167E-D0FB-D147-A6D7-0264DA6F2127}" destId="{0F939467-8A6A-274A-9968-9A34E95FC924}" srcOrd="25" destOrd="0" presId="urn:microsoft.com/office/officeart/2005/8/layout/list1"/>
    <dgm:cxn modelId="{3CC9D459-8DE5-D540-B639-A6FD3C5C6945}" type="presParOf" srcId="{B382167E-D0FB-D147-A6D7-0264DA6F2127}" destId="{5BAB6707-1BB8-A740-A0CB-F275B7652ABB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2099A9-4B58-4DC2-AA93-4B6F0E6ED1D4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EC709B-D0E9-47FC-A0D8-38678EDE83D6}">
      <dgm:prSet/>
      <dgm:spPr/>
      <dgm:t>
        <a:bodyPr/>
        <a:lstStyle/>
        <a:p>
          <a:r>
            <a:rPr lang="en-GB"/>
            <a:t>von Neumann’s architecture is still recognisable, and often referenced today.</a:t>
          </a:r>
          <a:endParaRPr lang="en-US"/>
        </a:p>
      </dgm:t>
    </dgm:pt>
    <dgm:pt modelId="{E30A7E76-F5DD-4753-AA74-8A9F49C7C508}" type="parTrans" cxnId="{F2F79F20-9264-49D4-8111-91A832C925B5}">
      <dgm:prSet/>
      <dgm:spPr/>
      <dgm:t>
        <a:bodyPr/>
        <a:lstStyle/>
        <a:p>
          <a:endParaRPr lang="en-US"/>
        </a:p>
      </dgm:t>
    </dgm:pt>
    <dgm:pt modelId="{6726A385-35AF-4021-8484-F064B964EEC8}" type="sibTrans" cxnId="{F2F79F20-9264-49D4-8111-91A832C925B5}">
      <dgm:prSet/>
      <dgm:spPr/>
      <dgm:t>
        <a:bodyPr/>
        <a:lstStyle/>
        <a:p>
          <a:endParaRPr lang="en-US"/>
        </a:p>
      </dgm:t>
    </dgm:pt>
    <dgm:pt modelId="{B9BF9D8C-65A9-442D-9277-98876F9AA22C}">
      <dgm:prSet/>
      <dgm:spPr/>
      <dgm:t>
        <a:bodyPr/>
        <a:lstStyle/>
        <a:p>
          <a:r>
            <a:rPr lang="en-GB"/>
            <a:t>Slightly simpler than the more modern Harvard architecture.</a:t>
          </a:r>
          <a:endParaRPr lang="en-US"/>
        </a:p>
      </dgm:t>
    </dgm:pt>
    <dgm:pt modelId="{600310BF-7345-4A0D-9F1B-1D809CE50DC7}" type="parTrans" cxnId="{FFA961DE-F748-468D-AC22-72AB256F576C}">
      <dgm:prSet/>
      <dgm:spPr/>
      <dgm:t>
        <a:bodyPr/>
        <a:lstStyle/>
        <a:p>
          <a:endParaRPr lang="en-US"/>
        </a:p>
      </dgm:t>
    </dgm:pt>
    <dgm:pt modelId="{E4EB24B7-C7E3-4A10-844F-21BFC376D1F0}" type="sibTrans" cxnId="{FFA961DE-F748-468D-AC22-72AB256F576C}">
      <dgm:prSet/>
      <dgm:spPr/>
      <dgm:t>
        <a:bodyPr/>
        <a:lstStyle/>
        <a:p>
          <a:endParaRPr lang="en-US"/>
        </a:p>
      </dgm:t>
    </dgm:pt>
    <dgm:pt modelId="{429E6506-4FB9-445C-B016-5A1C9F15C41B}">
      <dgm:prSet/>
      <dgm:spPr/>
      <dgm:t>
        <a:bodyPr/>
        <a:lstStyle/>
        <a:p>
          <a:r>
            <a:rPr lang="en-GB"/>
            <a:t>Eventually led to the evolution of the “system bus” architecture.</a:t>
          </a:r>
          <a:endParaRPr lang="en-US"/>
        </a:p>
      </dgm:t>
    </dgm:pt>
    <dgm:pt modelId="{4EFE3BA5-FD31-4C0C-9061-6DDA62FE5254}" type="parTrans" cxnId="{AAFC03EE-AC50-4143-BC55-17C035FF5BF6}">
      <dgm:prSet/>
      <dgm:spPr/>
      <dgm:t>
        <a:bodyPr/>
        <a:lstStyle/>
        <a:p>
          <a:endParaRPr lang="en-US"/>
        </a:p>
      </dgm:t>
    </dgm:pt>
    <dgm:pt modelId="{0CF906A3-07A5-413A-9CD3-790F254F9AFA}" type="sibTrans" cxnId="{AAFC03EE-AC50-4143-BC55-17C035FF5BF6}">
      <dgm:prSet/>
      <dgm:spPr/>
      <dgm:t>
        <a:bodyPr/>
        <a:lstStyle/>
        <a:p>
          <a:endParaRPr lang="en-US"/>
        </a:p>
      </dgm:t>
    </dgm:pt>
    <dgm:pt modelId="{642D7E5C-B1B5-4FCC-A1B8-721158B411FB}">
      <dgm:prSet/>
      <dgm:spPr/>
      <dgm:t>
        <a:bodyPr/>
        <a:lstStyle/>
        <a:p>
          <a:r>
            <a:rPr lang="en-GB"/>
            <a:t>We’ll discuss this later.</a:t>
          </a:r>
          <a:endParaRPr lang="en-US"/>
        </a:p>
      </dgm:t>
    </dgm:pt>
    <dgm:pt modelId="{5DEF9040-56DF-476F-BAE9-FBB25C41E817}" type="parTrans" cxnId="{956D6FDF-AD8E-4BAC-8C76-A4A9958B698D}">
      <dgm:prSet/>
      <dgm:spPr/>
      <dgm:t>
        <a:bodyPr/>
        <a:lstStyle/>
        <a:p>
          <a:endParaRPr lang="en-US"/>
        </a:p>
      </dgm:t>
    </dgm:pt>
    <dgm:pt modelId="{3B211CD8-19E0-4F30-AE93-6BB38B2821FD}" type="sibTrans" cxnId="{956D6FDF-AD8E-4BAC-8C76-A4A9958B698D}">
      <dgm:prSet/>
      <dgm:spPr/>
      <dgm:t>
        <a:bodyPr/>
        <a:lstStyle/>
        <a:p>
          <a:endParaRPr lang="en-US"/>
        </a:p>
      </dgm:t>
    </dgm:pt>
    <dgm:pt modelId="{D7295C5E-FB43-AB40-B503-99E7EF798B1D}" type="pres">
      <dgm:prSet presAssocID="{902099A9-4B58-4DC2-AA93-4B6F0E6ED1D4}" presName="Name0" presStyleCnt="0">
        <dgm:presLayoutVars>
          <dgm:dir/>
          <dgm:animLvl val="lvl"/>
          <dgm:resizeHandles val="exact"/>
        </dgm:presLayoutVars>
      </dgm:prSet>
      <dgm:spPr/>
    </dgm:pt>
    <dgm:pt modelId="{B3A71564-5706-1F48-8B09-185FE29D886B}" type="pres">
      <dgm:prSet presAssocID="{F7EC709B-D0E9-47FC-A0D8-38678EDE83D6}" presName="composite" presStyleCnt="0"/>
      <dgm:spPr/>
    </dgm:pt>
    <dgm:pt modelId="{5E978DF6-91AF-C047-8440-BF497289D798}" type="pres">
      <dgm:prSet presAssocID="{F7EC709B-D0E9-47FC-A0D8-38678EDE83D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DF7CC5C-894B-FF4B-8073-2E2E0C42BBB3}" type="pres">
      <dgm:prSet presAssocID="{F7EC709B-D0E9-47FC-A0D8-38678EDE83D6}" presName="desTx" presStyleLbl="alignAccFollowNode1" presStyleIdx="0" presStyleCnt="3">
        <dgm:presLayoutVars>
          <dgm:bulletEnabled val="1"/>
        </dgm:presLayoutVars>
      </dgm:prSet>
      <dgm:spPr/>
    </dgm:pt>
    <dgm:pt modelId="{AFC4A361-2762-9541-8121-C3C76C37349D}" type="pres">
      <dgm:prSet presAssocID="{6726A385-35AF-4021-8484-F064B964EEC8}" presName="space" presStyleCnt="0"/>
      <dgm:spPr/>
    </dgm:pt>
    <dgm:pt modelId="{5DC01AA7-BAE8-E34B-80E2-C40BED64F550}" type="pres">
      <dgm:prSet presAssocID="{B9BF9D8C-65A9-442D-9277-98876F9AA22C}" presName="composite" presStyleCnt="0"/>
      <dgm:spPr/>
    </dgm:pt>
    <dgm:pt modelId="{59826CCB-D74D-5547-848A-9663BE3349DE}" type="pres">
      <dgm:prSet presAssocID="{B9BF9D8C-65A9-442D-9277-98876F9AA22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6E242DFE-0FB9-0442-B945-B41CEC948F15}" type="pres">
      <dgm:prSet presAssocID="{B9BF9D8C-65A9-442D-9277-98876F9AA22C}" presName="desTx" presStyleLbl="alignAccFollowNode1" presStyleIdx="1" presStyleCnt="3">
        <dgm:presLayoutVars>
          <dgm:bulletEnabled val="1"/>
        </dgm:presLayoutVars>
      </dgm:prSet>
      <dgm:spPr/>
    </dgm:pt>
    <dgm:pt modelId="{DADC67C4-3B48-5141-8AAC-94F637F6E749}" type="pres">
      <dgm:prSet presAssocID="{E4EB24B7-C7E3-4A10-844F-21BFC376D1F0}" presName="space" presStyleCnt="0"/>
      <dgm:spPr/>
    </dgm:pt>
    <dgm:pt modelId="{E4F91A40-FDCC-BB40-AF80-A2186CE3EDD7}" type="pres">
      <dgm:prSet presAssocID="{429E6506-4FB9-445C-B016-5A1C9F15C41B}" presName="composite" presStyleCnt="0"/>
      <dgm:spPr/>
    </dgm:pt>
    <dgm:pt modelId="{FBF8342C-D6D2-3147-8E13-0B025D1770A8}" type="pres">
      <dgm:prSet presAssocID="{429E6506-4FB9-445C-B016-5A1C9F15C41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F518215D-0BB7-044D-BC0F-82EB7E25F6AA}" type="pres">
      <dgm:prSet presAssocID="{429E6506-4FB9-445C-B016-5A1C9F15C41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2F79F20-9264-49D4-8111-91A832C925B5}" srcId="{902099A9-4B58-4DC2-AA93-4B6F0E6ED1D4}" destId="{F7EC709B-D0E9-47FC-A0D8-38678EDE83D6}" srcOrd="0" destOrd="0" parTransId="{E30A7E76-F5DD-4753-AA74-8A9F49C7C508}" sibTransId="{6726A385-35AF-4021-8484-F064B964EEC8}"/>
    <dgm:cxn modelId="{782DDF52-D8A6-104A-A624-8C89F4E401B1}" type="presOf" srcId="{642D7E5C-B1B5-4FCC-A1B8-721158B411FB}" destId="{F518215D-0BB7-044D-BC0F-82EB7E25F6AA}" srcOrd="0" destOrd="0" presId="urn:microsoft.com/office/officeart/2005/8/layout/hList1"/>
    <dgm:cxn modelId="{C941DB53-AC0A-3B42-ABF3-862EE0C21A95}" type="presOf" srcId="{B9BF9D8C-65A9-442D-9277-98876F9AA22C}" destId="{59826CCB-D74D-5547-848A-9663BE3349DE}" srcOrd="0" destOrd="0" presId="urn:microsoft.com/office/officeart/2005/8/layout/hList1"/>
    <dgm:cxn modelId="{04998B76-5089-EF47-8D26-34B25B7F69F6}" type="presOf" srcId="{429E6506-4FB9-445C-B016-5A1C9F15C41B}" destId="{FBF8342C-D6D2-3147-8E13-0B025D1770A8}" srcOrd="0" destOrd="0" presId="urn:microsoft.com/office/officeart/2005/8/layout/hList1"/>
    <dgm:cxn modelId="{30877394-E0BD-694C-85E3-42F6364937B9}" type="presOf" srcId="{F7EC709B-D0E9-47FC-A0D8-38678EDE83D6}" destId="{5E978DF6-91AF-C047-8440-BF497289D798}" srcOrd="0" destOrd="0" presId="urn:microsoft.com/office/officeart/2005/8/layout/hList1"/>
    <dgm:cxn modelId="{FFA961DE-F748-468D-AC22-72AB256F576C}" srcId="{902099A9-4B58-4DC2-AA93-4B6F0E6ED1D4}" destId="{B9BF9D8C-65A9-442D-9277-98876F9AA22C}" srcOrd="1" destOrd="0" parTransId="{600310BF-7345-4A0D-9F1B-1D809CE50DC7}" sibTransId="{E4EB24B7-C7E3-4A10-844F-21BFC376D1F0}"/>
    <dgm:cxn modelId="{956D6FDF-AD8E-4BAC-8C76-A4A9958B698D}" srcId="{429E6506-4FB9-445C-B016-5A1C9F15C41B}" destId="{642D7E5C-B1B5-4FCC-A1B8-721158B411FB}" srcOrd="0" destOrd="0" parTransId="{5DEF9040-56DF-476F-BAE9-FBB25C41E817}" sibTransId="{3B211CD8-19E0-4F30-AE93-6BB38B2821FD}"/>
    <dgm:cxn modelId="{AAFC03EE-AC50-4143-BC55-17C035FF5BF6}" srcId="{902099A9-4B58-4DC2-AA93-4B6F0E6ED1D4}" destId="{429E6506-4FB9-445C-B016-5A1C9F15C41B}" srcOrd="2" destOrd="0" parTransId="{4EFE3BA5-FD31-4C0C-9061-6DDA62FE5254}" sibTransId="{0CF906A3-07A5-413A-9CD3-790F254F9AFA}"/>
    <dgm:cxn modelId="{BE56E3EF-AD79-E34B-9E61-87BA773A1D8B}" type="presOf" srcId="{902099A9-4B58-4DC2-AA93-4B6F0E6ED1D4}" destId="{D7295C5E-FB43-AB40-B503-99E7EF798B1D}" srcOrd="0" destOrd="0" presId="urn:microsoft.com/office/officeart/2005/8/layout/hList1"/>
    <dgm:cxn modelId="{5B5B1374-69D5-F14D-B093-997E3F3BAF10}" type="presParOf" srcId="{D7295C5E-FB43-AB40-B503-99E7EF798B1D}" destId="{B3A71564-5706-1F48-8B09-185FE29D886B}" srcOrd="0" destOrd="0" presId="urn:microsoft.com/office/officeart/2005/8/layout/hList1"/>
    <dgm:cxn modelId="{A6EB1B00-857F-DA4B-8F96-D2CCA04F019F}" type="presParOf" srcId="{B3A71564-5706-1F48-8B09-185FE29D886B}" destId="{5E978DF6-91AF-C047-8440-BF497289D798}" srcOrd="0" destOrd="0" presId="urn:microsoft.com/office/officeart/2005/8/layout/hList1"/>
    <dgm:cxn modelId="{77641486-D9A8-314C-967E-60FAA8D09C29}" type="presParOf" srcId="{B3A71564-5706-1F48-8B09-185FE29D886B}" destId="{4DF7CC5C-894B-FF4B-8073-2E2E0C42BBB3}" srcOrd="1" destOrd="0" presId="urn:microsoft.com/office/officeart/2005/8/layout/hList1"/>
    <dgm:cxn modelId="{86E2AA5D-D851-DB45-9A68-0E9CF8A4603F}" type="presParOf" srcId="{D7295C5E-FB43-AB40-B503-99E7EF798B1D}" destId="{AFC4A361-2762-9541-8121-C3C76C37349D}" srcOrd="1" destOrd="0" presId="urn:microsoft.com/office/officeart/2005/8/layout/hList1"/>
    <dgm:cxn modelId="{D6F5D83F-4D45-F047-A42A-B204157BB84C}" type="presParOf" srcId="{D7295C5E-FB43-AB40-B503-99E7EF798B1D}" destId="{5DC01AA7-BAE8-E34B-80E2-C40BED64F550}" srcOrd="2" destOrd="0" presId="urn:microsoft.com/office/officeart/2005/8/layout/hList1"/>
    <dgm:cxn modelId="{6416F76C-18A6-4745-BEC2-DFC8417289DF}" type="presParOf" srcId="{5DC01AA7-BAE8-E34B-80E2-C40BED64F550}" destId="{59826CCB-D74D-5547-848A-9663BE3349DE}" srcOrd="0" destOrd="0" presId="urn:microsoft.com/office/officeart/2005/8/layout/hList1"/>
    <dgm:cxn modelId="{D6621AFD-F99A-2E4A-A94E-4F00A3FBDF76}" type="presParOf" srcId="{5DC01AA7-BAE8-E34B-80E2-C40BED64F550}" destId="{6E242DFE-0FB9-0442-B945-B41CEC948F15}" srcOrd="1" destOrd="0" presId="urn:microsoft.com/office/officeart/2005/8/layout/hList1"/>
    <dgm:cxn modelId="{4BDFD125-61CD-0C40-978B-170BF9A049BA}" type="presParOf" srcId="{D7295C5E-FB43-AB40-B503-99E7EF798B1D}" destId="{DADC67C4-3B48-5141-8AAC-94F637F6E749}" srcOrd="3" destOrd="0" presId="urn:microsoft.com/office/officeart/2005/8/layout/hList1"/>
    <dgm:cxn modelId="{01A28666-2AD8-A245-9D60-BCBFF7AF93FD}" type="presParOf" srcId="{D7295C5E-FB43-AB40-B503-99E7EF798B1D}" destId="{E4F91A40-FDCC-BB40-AF80-A2186CE3EDD7}" srcOrd="4" destOrd="0" presId="urn:microsoft.com/office/officeart/2005/8/layout/hList1"/>
    <dgm:cxn modelId="{27251930-DB81-D246-A027-6EE4EC94EE56}" type="presParOf" srcId="{E4F91A40-FDCC-BB40-AF80-A2186CE3EDD7}" destId="{FBF8342C-D6D2-3147-8E13-0B025D1770A8}" srcOrd="0" destOrd="0" presId="urn:microsoft.com/office/officeart/2005/8/layout/hList1"/>
    <dgm:cxn modelId="{4BC16AB5-A0A0-E84B-97AD-8D4C4BEF339A}" type="presParOf" srcId="{E4F91A40-FDCC-BB40-AF80-A2186CE3EDD7}" destId="{F518215D-0BB7-044D-BC0F-82EB7E25F6A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E2E295-D5CD-4C11-85D1-93CDFA84120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52DE19-6DEE-49FF-8908-1905AD2CE697}">
      <dgm:prSet/>
      <dgm:spPr/>
      <dgm:t>
        <a:bodyPr/>
        <a:lstStyle/>
        <a:p>
          <a:r>
            <a:rPr lang="en-GB"/>
            <a:t>Provides the means for other components to communicate.</a:t>
          </a:r>
          <a:endParaRPr lang="en-US"/>
        </a:p>
      </dgm:t>
    </dgm:pt>
    <dgm:pt modelId="{34483CFF-78EB-4970-8858-127C06D8DE48}" type="parTrans" cxnId="{838D0CD2-106F-44B3-AC88-60FA643B49A0}">
      <dgm:prSet/>
      <dgm:spPr/>
      <dgm:t>
        <a:bodyPr/>
        <a:lstStyle/>
        <a:p>
          <a:endParaRPr lang="en-US"/>
        </a:p>
      </dgm:t>
    </dgm:pt>
    <dgm:pt modelId="{08E78161-86E8-48EA-B181-9FFDE074867C}" type="sibTrans" cxnId="{838D0CD2-106F-44B3-AC88-60FA643B49A0}">
      <dgm:prSet/>
      <dgm:spPr/>
      <dgm:t>
        <a:bodyPr/>
        <a:lstStyle/>
        <a:p>
          <a:endParaRPr lang="en-US"/>
        </a:p>
      </dgm:t>
    </dgm:pt>
    <dgm:pt modelId="{A453C003-1724-401D-9F4F-A4A4CBEE0229}">
      <dgm:prSet/>
      <dgm:spPr/>
      <dgm:t>
        <a:bodyPr/>
        <a:lstStyle/>
        <a:p>
          <a:r>
            <a:rPr lang="en-GB"/>
            <a:t>Effectively houses, or connects to every other component.</a:t>
          </a:r>
          <a:endParaRPr lang="en-US"/>
        </a:p>
      </dgm:t>
    </dgm:pt>
    <dgm:pt modelId="{91775E2E-BB88-47E9-A779-7A230D1DB705}" type="parTrans" cxnId="{C5260786-253D-4856-8CBC-470F2CC10C21}">
      <dgm:prSet/>
      <dgm:spPr/>
      <dgm:t>
        <a:bodyPr/>
        <a:lstStyle/>
        <a:p>
          <a:endParaRPr lang="en-US"/>
        </a:p>
      </dgm:t>
    </dgm:pt>
    <dgm:pt modelId="{3B42352E-BF62-431F-892B-8700874144BB}" type="sibTrans" cxnId="{C5260786-253D-4856-8CBC-470F2CC10C21}">
      <dgm:prSet/>
      <dgm:spPr/>
      <dgm:t>
        <a:bodyPr/>
        <a:lstStyle/>
        <a:p>
          <a:endParaRPr lang="en-US"/>
        </a:p>
      </dgm:t>
    </dgm:pt>
    <dgm:pt modelId="{AA2BB88C-3748-423D-A40D-CC4AD1E0F024}">
      <dgm:prSet/>
      <dgm:spPr/>
      <dgm:t>
        <a:bodyPr/>
        <a:lstStyle/>
        <a:p>
          <a:r>
            <a:rPr lang="en-GB"/>
            <a:t>Facilitates a modular approach.</a:t>
          </a:r>
          <a:endParaRPr lang="en-US"/>
        </a:p>
      </dgm:t>
    </dgm:pt>
    <dgm:pt modelId="{6283CED3-2325-484E-9CD2-54355DAA4975}" type="parTrans" cxnId="{762320A6-FBF1-448A-BB6B-1E3E931312B7}">
      <dgm:prSet/>
      <dgm:spPr/>
      <dgm:t>
        <a:bodyPr/>
        <a:lstStyle/>
        <a:p>
          <a:endParaRPr lang="en-US"/>
        </a:p>
      </dgm:t>
    </dgm:pt>
    <dgm:pt modelId="{0C9A635C-63EE-4474-A1C9-051226F89C03}" type="sibTrans" cxnId="{762320A6-FBF1-448A-BB6B-1E3E931312B7}">
      <dgm:prSet/>
      <dgm:spPr/>
      <dgm:t>
        <a:bodyPr/>
        <a:lstStyle/>
        <a:p>
          <a:endParaRPr lang="en-US"/>
        </a:p>
      </dgm:t>
    </dgm:pt>
    <dgm:pt modelId="{4114B5C4-FBFA-4C8A-8AAF-38F4FD8E69CF}">
      <dgm:prSet/>
      <dgm:spPr/>
      <dgm:t>
        <a:bodyPr/>
        <a:lstStyle/>
        <a:p>
          <a:r>
            <a:rPr lang="en-GB"/>
            <a:t>The largest physical component in the system.</a:t>
          </a:r>
          <a:endParaRPr lang="en-US"/>
        </a:p>
      </dgm:t>
    </dgm:pt>
    <dgm:pt modelId="{0AC501FD-5448-4320-B1A3-796047FFC23D}" type="parTrans" cxnId="{51E51DC2-6FD5-4A9F-BA4E-7E07BDC8CABA}">
      <dgm:prSet/>
      <dgm:spPr/>
      <dgm:t>
        <a:bodyPr/>
        <a:lstStyle/>
        <a:p>
          <a:endParaRPr lang="en-US"/>
        </a:p>
      </dgm:t>
    </dgm:pt>
    <dgm:pt modelId="{9DD400CE-58B5-44FD-A80A-41B51417EA83}" type="sibTrans" cxnId="{51E51DC2-6FD5-4A9F-BA4E-7E07BDC8CABA}">
      <dgm:prSet/>
      <dgm:spPr/>
      <dgm:t>
        <a:bodyPr/>
        <a:lstStyle/>
        <a:p>
          <a:endParaRPr lang="en-US"/>
        </a:p>
      </dgm:t>
    </dgm:pt>
    <dgm:pt modelId="{4E486F3B-DAB3-4CB8-865F-7C975462CCF2}">
      <dgm:prSet/>
      <dgm:spPr/>
      <dgm:t>
        <a:bodyPr/>
        <a:lstStyle/>
        <a:p>
          <a:r>
            <a:rPr lang="en-GB"/>
            <a:t>Provides interfaces to handle system IO.</a:t>
          </a:r>
          <a:endParaRPr lang="en-US"/>
        </a:p>
      </dgm:t>
    </dgm:pt>
    <dgm:pt modelId="{64F81EC0-DAA5-47CF-89AB-8F73F9E22DC6}" type="parTrans" cxnId="{F50AAA3F-0FDF-4851-BFF7-A18E10ECDF9B}">
      <dgm:prSet/>
      <dgm:spPr/>
      <dgm:t>
        <a:bodyPr/>
        <a:lstStyle/>
        <a:p>
          <a:endParaRPr lang="en-US"/>
        </a:p>
      </dgm:t>
    </dgm:pt>
    <dgm:pt modelId="{5C8D7E53-DFFD-4E20-AB25-59BF4D653B67}" type="sibTrans" cxnId="{F50AAA3F-0FDF-4851-BFF7-A18E10ECDF9B}">
      <dgm:prSet/>
      <dgm:spPr/>
      <dgm:t>
        <a:bodyPr/>
        <a:lstStyle/>
        <a:p>
          <a:endParaRPr lang="en-US"/>
        </a:p>
      </dgm:t>
    </dgm:pt>
    <dgm:pt modelId="{5F3A8074-7FD9-0846-92FE-A26A1F76D8C1}" type="pres">
      <dgm:prSet presAssocID="{40E2E295-D5CD-4C11-85D1-93CDFA841203}" presName="linear" presStyleCnt="0">
        <dgm:presLayoutVars>
          <dgm:animLvl val="lvl"/>
          <dgm:resizeHandles val="exact"/>
        </dgm:presLayoutVars>
      </dgm:prSet>
      <dgm:spPr/>
    </dgm:pt>
    <dgm:pt modelId="{BCA21125-B61E-AC41-AFE9-BEA6F82B4125}" type="pres">
      <dgm:prSet presAssocID="{4852DE19-6DEE-49FF-8908-1905AD2CE69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0E69C9-66CE-AD42-ACE9-7C5012166574}" type="pres">
      <dgm:prSet presAssocID="{4852DE19-6DEE-49FF-8908-1905AD2CE697}" presName="childText" presStyleLbl="revTx" presStyleIdx="0" presStyleCnt="1">
        <dgm:presLayoutVars>
          <dgm:bulletEnabled val="1"/>
        </dgm:presLayoutVars>
      </dgm:prSet>
      <dgm:spPr/>
    </dgm:pt>
    <dgm:pt modelId="{55C0DCE6-7FCD-A740-89C8-9B941D916983}" type="pres">
      <dgm:prSet presAssocID="{4114B5C4-FBFA-4C8A-8AAF-38F4FD8E69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5A98AC-DDF7-1145-BED6-19BB234A7F19}" type="pres">
      <dgm:prSet presAssocID="{9DD400CE-58B5-44FD-A80A-41B51417EA83}" presName="spacer" presStyleCnt="0"/>
      <dgm:spPr/>
    </dgm:pt>
    <dgm:pt modelId="{BCCF29BE-CA54-224E-A1E5-8848A5BE59B5}" type="pres">
      <dgm:prSet presAssocID="{4E486F3B-DAB3-4CB8-865F-7C975462CC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25B1307-BE4B-BE41-BC83-C5BD2F14B085}" type="presOf" srcId="{A453C003-1724-401D-9F4F-A4A4CBEE0229}" destId="{370E69C9-66CE-AD42-ACE9-7C5012166574}" srcOrd="0" destOrd="0" presId="urn:microsoft.com/office/officeart/2005/8/layout/vList2"/>
    <dgm:cxn modelId="{802DF60B-CCD1-3F41-8004-9B28FF1310DB}" type="presOf" srcId="{4114B5C4-FBFA-4C8A-8AAF-38F4FD8E69CF}" destId="{55C0DCE6-7FCD-A740-89C8-9B941D916983}" srcOrd="0" destOrd="0" presId="urn:microsoft.com/office/officeart/2005/8/layout/vList2"/>
    <dgm:cxn modelId="{F50AAA3F-0FDF-4851-BFF7-A18E10ECDF9B}" srcId="{40E2E295-D5CD-4C11-85D1-93CDFA841203}" destId="{4E486F3B-DAB3-4CB8-865F-7C975462CCF2}" srcOrd="2" destOrd="0" parTransId="{64F81EC0-DAA5-47CF-89AB-8F73F9E22DC6}" sibTransId="{5C8D7E53-DFFD-4E20-AB25-59BF4D653B67}"/>
    <dgm:cxn modelId="{9AF11283-A6C1-C94A-9A68-847B73303D93}" type="presOf" srcId="{4852DE19-6DEE-49FF-8908-1905AD2CE697}" destId="{BCA21125-B61E-AC41-AFE9-BEA6F82B4125}" srcOrd="0" destOrd="0" presId="urn:microsoft.com/office/officeart/2005/8/layout/vList2"/>
    <dgm:cxn modelId="{C5260786-253D-4856-8CBC-470F2CC10C21}" srcId="{4852DE19-6DEE-49FF-8908-1905AD2CE697}" destId="{A453C003-1724-401D-9F4F-A4A4CBEE0229}" srcOrd="0" destOrd="0" parTransId="{91775E2E-BB88-47E9-A779-7A230D1DB705}" sibTransId="{3B42352E-BF62-431F-892B-8700874144BB}"/>
    <dgm:cxn modelId="{762320A6-FBF1-448A-BB6B-1E3E931312B7}" srcId="{4852DE19-6DEE-49FF-8908-1905AD2CE697}" destId="{AA2BB88C-3748-423D-A40D-CC4AD1E0F024}" srcOrd="1" destOrd="0" parTransId="{6283CED3-2325-484E-9CD2-54355DAA4975}" sibTransId="{0C9A635C-63EE-4474-A1C9-051226F89C03}"/>
    <dgm:cxn modelId="{F796D9AA-F9C4-A545-85A8-3855A729BA83}" type="presOf" srcId="{40E2E295-D5CD-4C11-85D1-93CDFA841203}" destId="{5F3A8074-7FD9-0846-92FE-A26A1F76D8C1}" srcOrd="0" destOrd="0" presId="urn:microsoft.com/office/officeart/2005/8/layout/vList2"/>
    <dgm:cxn modelId="{51E51DC2-6FD5-4A9F-BA4E-7E07BDC8CABA}" srcId="{40E2E295-D5CD-4C11-85D1-93CDFA841203}" destId="{4114B5C4-FBFA-4C8A-8AAF-38F4FD8E69CF}" srcOrd="1" destOrd="0" parTransId="{0AC501FD-5448-4320-B1A3-796047FFC23D}" sibTransId="{9DD400CE-58B5-44FD-A80A-41B51417EA83}"/>
    <dgm:cxn modelId="{C8960ECA-6D95-BC44-8DBC-AF7821C3D3DD}" type="presOf" srcId="{4E486F3B-DAB3-4CB8-865F-7C975462CCF2}" destId="{BCCF29BE-CA54-224E-A1E5-8848A5BE59B5}" srcOrd="0" destOrd="0" presId="urn:microsoft.com/office/officeart/2005/8/layout/vList2"/>
    <dgm:cxn modelId="{42EF3ACD-D72C-DA41-9429-EB24867ECA11}" type="presOf" srcId="{AA2BB88C-3748-423D-A40D-CC4AD1E0F024}" destId="{370E69C9-66CE-AD42-ACE9-7C5012166574}" srcOrd="0" destOrd="1" presId="urn:microsoft.com/office/officeart/2005/8/layout/vList2"/>
    <dgm:cxn modelId="{838D0CD2-106F-44B3-AC88-60FA643B49A0}" srcId="{40E2E295-D5CD-4C11-85D1-93CDFA841203}" destId="{4852DE19-6DEE-49FF-8908-1905AD2CE697}" srcOrd="0" destOrd="0" parTransId="{34483CFF-78EB-4970-8858-127C06D8DE48}" sibTransId="{08E78161-86E8-48EA-B181-9FFDE074867C}"/>
    <dgm:cxn modelId="{510468C3-9070-A847-91E4-86AF040CB1B9}" type="presParOf" srcId="{5F3A8074-7FD9-0846-92FE-A26A1F76D8C1}" destId="{BCA21125-B61E-AC41-AFE9-BEA6F82B4125}" srcOrd="0" destOrd="0" presId="urn:microsoft.com/office/officeart/2005/8/layout/vList2"/>
    <dgm:cxn modelId="{5D031CCA-F894-0B44-B77C-16B2AA470696}" type="presParOf" srcId="{5F3A8074-7FD9-0846-92FE-A26A1F76D8C1}" destId="{370E69C9-66CE-AD42-ACE9-7C5012166574}" srcOrd="1" destOrd="0" presId="urn:microsoft.com/office/officeart/2005/8/layout/vList2"/>
    <dgm:cxn modelId="{55DDF822-53DE-3445-926D-7701E97DCF73}" type="presParOf" srcId="{5F3A8074-7FD9-0846-92FE-A26A1F76D8C1}" destId="{55C0DCE6-7FCD-A740-89C8-9B941D916983}" srcOrd="2" destOrd="0" presId="urn:microsoft.com/office/officeart/2005/8/layout/vList2"/>
    <dgm:cxn modelId="{BA9ECF31-17D4-8F41-AD5F-3C6C93566F19}" type="presParOf" srcId="{5F3A8074-7FD9-0846-92FE-A26A1F76D8C1}" destId="{D25A98AC-DDF7-1145-BED6-19BB234A7F19}" srcOrd="3" destOrd="0" presId="urn:microsoft.com/office/officeart/2005/8/layout/vList2"/>
    <dgm:cxn modelId="{FD25C8F2-B41D-1D42-9744-701C158A4AAF}" type="presParOf" srcId="{5F3A8074-7FD9-0846-92FE-A26A1F76D8C1}" destId="{BCCF29BE-CA54-224E-A1E5-8848A5BE59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67FACA-464D-4DB6-AC49-E336B5257A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FECF0D8-F13A-4C41-832B-AAB493D485D8}">
      <dgm:prSet/>
      <dgm:spPr/>
      <dgm:t>
        <a:bodyPr/>
        <a:lstStyle/>
        <a:p>
          <a:r>
            <a:rPr lang="en-GB"/>
            <a:t>Often just referred to as “memory”.</a:t>
          </a:r>
          <a:endParaRPr lang="en-US"/>
        </a:p>
      </dgm:t>
    </dgm:pt>
    <dgm:pt modelId="{3BC04844-A297-4EF1-AB76-1EB173621D6A}" type="parTrans" cxnId="{2D02BF47-4155-4107-B605-88360E623D1E}">
      <dgm:prSet/>
      <dgm:spPr/>
      <dgm:t>
        <a:bodyPr/>
        <a:lstStyle/>
        <a:p>
          <a:endParaRPr lang="en-US"/>
        </a:p>
      </dgm:t>
    </dgm:pt>
    <dgm:pt modelId="{4640FC88-DBBA-4EA8-AB1A-288340D1A96B}" type="sibTrans" cxnId="{2D02BF47-4155-4107-B605-88360E623D1E}">
      <dgm:prSet/>
      <dgm:spPr/>
      <dgm:t>
        <a:bodyPr/>
        <a:lstStyle/>
        <a:p>
          <a:endParaRPr lang="en-US"/>
        </a:p>
      </dgm:t>
    </dgm:pt>
    <dgm:pt modelId="{6085A0BE-5DBC-4195-8763-AC784E773091}">
      <dgm:prSet/>
      <dgm:spPr/>
      <dgm:t>
        <a:bodyPr/>
        <a:lstStyle/>
        <a:p>
          <a:r>
            <a:rPr lang="en-GB"/>
            <a:t>Can be accessed in any order, hence “random access”.</a:t>
          </a:r>
          <a:endParaRPr lang="en-US"/>
        </a:p>
      </dgm:t>
    </dgm:pt>
    <dgm:pt modelId="{35D67932-7A29-494C-B0F2-729CE77BCC91}" type="parTrans" cxnId="{58865C53-9427-4275-BB2F-C67BB17F47C6}">
      <dgm:prSet/>
      <dgm:spPr/>
      <dgm:t>
        <a:bodyPr/>
        <a:lstStyle/>
        <a:p>
          <a:endParaRPr lang="en-US"/>
        </a:p>
      </dgm:t>
    </dgm:pt>
    <dgm:pt modelId="{4FA326BD-C1A2-46FF-B2CF-202C754A5056}" type="sibTrans" cxnId="{58865C53-9427-4275-BB2F-C67BB17F47C6}">
      <dgm:prSet/>
      <dgm:spPr/>
      <dgm:t>
        <a:bodyPr/>
        <a:lstStyle/>
        <a:p>
          <a:endParaRPr lang="en-US"/>
        </a:p>
      </dgm:t>
    </dgm:pt>
    <dgm:pt modelId="{2212927D-C88B-4E55-A6FF-1019B263BA17}">
      <dgm:prSet/>
      <dgm:spPr/>
      <dgm:t>
        <a:bodyPr/>
        <a:lstStyle/>
        <a:p>
          <a:r>
            <a:rPr lang="en-GB"/>
            <a:t>High-speed storage of data, but relatively limited in capacity. </a:t>
          </a:r>
          <a:endParaRPr lang="en-US"/>
        </a:p>
      </dgm:t>
    </dgm:pt>
    <dgm:pt modelId="{CDCDDB14-C5A1-4F70-AE38-DD6A14C321FD}" type="parTrans" cxnId="{B75D0561-E510-4C7A-9666-1FAE7F90B8F3}">
      <dgm:prSet/>
      <dgm:spPr/>
      <dgm:t>
        <a:bodyPr/>
        <a:lstStyle/>
        <a:p>
          <a:endParaRPr lang="en-US"/>
        </a:p>
      </dgm:t>
    </dgm:pt>
    <dgm:pt modelId="{4F627F51-B458-4F6E-9447-14441B410867}" type="sibTrans" cxnId="{B75D0561-E510-4C7A-9666-1FAE7F90B8F3}">
      <dgm:prSet/>
      <dgm:spPr/>
      <dgm:t>
        <a:bodyPr/>
        <a:lstStyle/>
        <a:p>
          <a:endParaRPr lang="en-US"/>
        </a:p>
      </dgm:t>
    </dgm:pt>
    <dgm:pt modelId="{22E3BD4A-A964-4573-BA15-2AC2505862EE}">
      <dgm:prSet/>
      <dgm:spPr/>
      <dgm:t>
        <a:bodyPr/>
        <a:lstStyle/>
        <a:p>
          <a:r>
            <a:rPr lang="en-GB"/>
            <a:t>Volatile.  Any data stored is lost if unpowered.</a:t>
          </a:r>
          <a:endParaRPr lang="en-US"/>
        </a:p>
      </dgm:t>
    </dgm:pt>
    <dgm:pt modelId="{6F1C1F0C-33F6-41B8-A302-358E38F30A15}" type="parTrans" cxnId="{F1381798-482E-4638-90BE-9F86CDF1BF7F}">
      <dgm:prSet/>
      <dgm:spPr/>
      <dgm:t>
        <a:bodyPr/>
        <a:lstStyle/>
        <a:p>
          <a:endParaRPr lang="en-US"/>
        </a:p>
      </dgm:t>
    </dgm:pt>
    <dgm:pt modelId="{B48FDEFA-2AD3-4A11-BA65-0A2864FB66E3}" type="sibTrans" cxnId="{F1381798-482E-4638-90BE-9F86CDF1BF7F}">
      <dgm:prSet/>
      <dgm:spPr/>
      <dgm:t>
        <a:bodyPr/>
        <a:lstStyle/>
        <a:p>
          <a:endParaRPr lang="en-US"/>
        </a:p>
      </dgm:t>
    </dgm:pt>
    <dgm:pt modelId="{28F94BDD-891B-4953-8117-ADD4C5E13B9D}">
      <dgm:prSet/>
      <dgm:spPr/>
      <dgm:t>
        <a:bodyPr/>
        <a:lstStyle/>
        <a:p>
          <a:r>
            <a:rPr lang="en-GB"/>
            <a:t>Contrast this with the storage provisioned by a hard disk drive (discussed in the coming slides).</a:t>
          </a:r>
          <a:endParaRPr lang="en-US"/>
        </a:p>
      </dgm:t>
    </dgm:pt>
    <dgm:pt modelId="{793E2D88-E43B-4FBE-A50E-FF4286C28B76}" type="parTrans" cxnId="{D0E22862-6A8D-4EC4-9A38-14B8EF51CEF7}">
      <dgm:prSet/>
      <dgm:spPr/>
      <dgm:t>
        <a:bodyPr/>
        <a:lstStyle/>
        <a:p>
          <a:endParaRPr lang="en-US"/>
        </a:p>
      </dgm:t>
    </dgm:pt>
    <dgm:pt modelId="{6122B214-F76E-4CF4-BD39-9B25638AC9AF}" type="sibTrans" cxnId="{D0E22862-6A8D-4EC4-9A38-14B8EF51CEF7}">
      <dgm:prSet/>
      <dgm:spPr/>
      <dgm:t>
        <a:bodyPr/>
        <a:lstStyle/>
        <a:p>
          <a:endParaRPr lang="en-US"/>
        </a:p>
      </dgm:t>
    </dgm:pt>
    <dgm:pt modelId="{22619C93-4D67-4F2E-A45D-AC19610DDFA8}" type="pres">
      <dgm:prSet presAssocID="{1E67FACA-464D-4DB6-AC49-E336B5257A36}" presName="root" presStyleCnt="0">
        <dgm:presLayoutVars>
          <dgm:dir/>
          <dgm:resizeHandles val="exact"/>
        </dgm:presLayoutVars>
      </dgm:prSet>
      <dgm:spPr/>
    </dgm:pt>
    <dgm:pt modelId="{A0D1B884-9E4F-4780-92E2-C2D81BFCD337}" type="pres">
      <dgm:prSet presAssocID="{EFECF0D8-F13A-4C41-832B-AAB493D485D8}" presName="compNode" presStyleCnt="0"/>
      <dgm:spPr/>
    </dgm:pt>
    <dgm:pt modelId="{2A16F00D-19BA-4C15-8A4A-C194B0AD885D}" type="pres">
      <dgm:prSet presAssocID="{EFECF0D8-F13A-4C41-832B-AAB493D485D8}" presName="bgRect" presStyleLbl="bgShp" presStyleIdx="0" presStyleCnt="5"/>
      <dgm:spPr/>
    </dgm:pt>
    <dgm:pt modelId="{7F1577BD-DE44-4BD5-9ADA-4E3E3BE49F84}" type="pres">
      <dgm:prSet presAssocID="{EFECF0D8-F13A-4C41-832B-AAB493D485D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D40DC9E-3EF4-432B-8530-1EF492D2A101}" type="pres">
      <dgm:prSet presAssocID="{EFECF0D8-F13A-4C41-832B-AAB493D485D8}" presName="spaceRect" presStyleCnt="0"/>
      <dgm:spPr/>
    </dgm:pt>
    <dgm:pt modelId="{44D95378-A826-4184-9B59-B63A9F6A2369}" type="pres">
      <dgm:prSet presAssocID="{EFECF0D8-F13A-4C41-832B-AAB493D485D8}" presName="parTx" presStyleLbl="revTx" presStyleIdx="0" presStyleCnt="5">
        <dgm:presLayoutVars>
          <dgm:chMax val="0"/>
          <dgm:chPref val="0"/>
        </dgm:presLayoutVars>
      </dgm:prSet>
      <dgm:spPr/>
    </dgm:pt>
    <dgm:pt modelId="{05A244AE-BBC5-4AF4-B909-9C45951CFCB9}" type="pres">
      <dgm:prSet presAssocID="{4640FC88-DBBA-4EA8-AB1A-288340D1A96B}" presName="sibTrans" presStyleCnt="0"/>
      <dgm:spPr/>
    </dgm:pt>
    <dgm:pt modelId="{3D828F8C-E0C7-4645-93A9-1B2132191C4A}" type="pres">
      <dgm:prSet presAssocID="{6085A0BE-5DBC-4195-8763-AC784E773091}" presName="compNode" presStyleCnt="0"/>
      <dgm:spPr/>
    </dgm:pt>
    <dgm:pt modelId="{AAACE57D-B408-4D83-AF24-79677A9CAB52}" type="pres">
      <dgm:prSet presAssocID="{6085A0BE-5DBC-4195-8763-AC784E773091}" presName="bgRect" presStyleLbl="bgShp" presStyleIdx="1" presStyleCnt="5"/>
      <dgm:spPr/>
    </dgm:pt>
    <dgm:pt modelId="{D9D1775A-FE3B-4D61-8E7E-F6A58FB2144F}" type="pres">
      <dgm:prSet presAssocID="{6085A0BE-5DBC-4195-8763-AC784E77309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C3F02AF-6ADA-4F2B-97A6-A4B28422FE43}" type="pres">
      <dgm:prSet presAssocID="{6085A0BE-5DBC-4195-8763-AC784E773091}" presName="spaceRect" presStyleCnt="0"/>
      <dgm:spPr/>
    </dgm:pt>
    <dgm:pt modelId="{B9379B65-0A92-4F6A-84E6-DD8DD80F7F26}" type="pres">
      <dgm:prSet presAssocID="{6085A0BE-5DBC-4195-8763-AC784E773091}" presName="parTx" presStyleLbl="revTx" presStyleIdx="1" presStyleCnt="5">
        <dgm:presLayoutVars>
          <dgm:chMax val="0"/>
          <dgm:chPref val="0"/>
        </dgm:presLayoutVars>
      </dgm:prSet>
      <dgm:spPr/>
    </dgm:pt>
    <dgm:pt modelId="{F6C8B230-C611-49F0-AB7C-B123C1B01518}" type="pres">
      <dgm:prSet presAssocID="{4FA326BD-C1A2-46FF-B2CF-202C754A5056}" presName="sibTrans" presStyleCnt="0"/>
      <dgm:spPr/>
    </dgm:pt>
    <dgm:pt modelId="{416EDCEB-05ED-44BF-A9C5-32E13DBF0CFA}" type="pres">
      <dgm:prSet presAssocID="{2212927D-C88B-4E55-A6FF-1019B263BA17}" presName="compNode" presStyleCnt="0"/>
      <dgm:spPr/>
    </dgm:pt>
    <dgm:pt modelId="{DD644207-7C67-43BD-B764-5AAA0DB08BE9}" type="pres">
      <dgm:prSet presAssocID="{2212927D-C88B-4E55-A6FF-1019B263BA17}" presName="bgRect" presStyleLbl="bgShp" presStyleIdx="2" presStyleCnt="5"/>
      <dgm:spPr/>
    </dgm:pt>
    <dgm:pt modelId="{3B8FC5D8-54F9-4781-876C-E8A6790915BC}" type="pres">
      <dgm:prSet presAssocID="{2212927D-C88B-4E55-A6FF-1019B263BA1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9789E1B4-B5B7-43B7-92D6-C1F9500525DE}" type="pres">
      <dgm:prSet presAssocID="{2212927D-C88B-4E55-A6FF-1019B263BA17}" presName="spaceRect" presStyleCnt="0"/>
      <dgm:spPr/>
    </dgm:pt>
    <dgm:pt modelId="{07D1D32B-C9B0-4FA2-B1C7-43C56F8AED5C}" type="pres">
      <dgm:prSet presAssocID="{2212927D-C88B-4E55-A6FF-1019B263BA17}" presName="parTx" presStyleLbl="revTx" presStyleIdx="2" presStyleCnt="5">
        <dgm:presLayoutVars>
          <dgm:chMax val="0"/>
          <dgm:chPref val="0"/>
        </dgm:presLayoutVars>
      </dgm:prSet>
      <dgm:spPr/>
    </dgm:pt>
    <dgm:pt modelId="{D897EF00-383E-4C2D-9D94-A79BEE56FA3F}" type="pres">
      <dgm:prSet presAssocID="{4F627F51-B458-4F6E-9447-14441B410867}" presName="sibTrans" presStyleCnt="0"/>
      <dgm:spPr/>
    </dgm:pt>
    <dgm:pt modelId="{5F0DDAE0-0C44-4139-8FCE-30992F1D700F}" type="pres">
      <dgm:prSet presAssocID="{22E3BD4A-A964-4573-BA15-2AC2505862EE}" presName="compNode" presStyleCnt="0"/>
      <dgm:spPr/>
    </dgm:pt>
    <dgm:pt modelId="{4FAC2137-6D57-48F1-B19A-4940F7FE756D}" type="pres">
      <dgm:prSet presAssocID="{22E3BD4A-A964-4573-BA15-2AC2505862EE}" presName="bgRect" presStyleLbl="bgShp" presStyleIdx="3" presStyleCnt="5"/>
      <dgm:spPr/>
    </dgm:pt>
    <dgm:pt modelId="{C45A6F02-4CA0-4400-A252-1BEB59DFFD08}" type="pres">
      <dgm:prSet presAssocID="{22E3BD4A-A964-4573-BA15-2AC2505862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FABD69C1-8531-4BB5-BE5B-8A5170A7C651}" type="pres">
      <dgm:prSet presAssocID="{22E3BD4A-A964-4573-BA15-2AC2505862EE}" presName="spaceRect" presStyleCnt="0"/>
      <dgm:spPr/>
    </dgm:pt>
    <dgm:pt modelId="{9D26D486-6F93-48B6-AB48-48C9D800D065}" type="pres">
      <dgm:prSet presAssocID="{22E3BD4A-A964-4573-BA15-2AC2505862EE}" presName="parTx" presStyleLbl="revTx" presStyleIdx="3" presStyleCnt="5">
        <dgm:presLayoutVars>
          <dgm:chMax val="0"/>
          <dgm:chPref val="0"/>
        </dgm:presLayoutVars>
      </dgm:prSet>
      <dgm:spPr/>
    </dgm:pt>
    <dgm:pt modelId="{FF9B1D79-2C1E-4D46-8636-17303F559247}" type="pres">
      <dgm:prSet presAssocID="{B48FDEFA-2AD3-4A11-BA65-0A2864FB66E3}" presName="sibTrans" presStyleCnt="0"/>
      <dgm:spPr/>
    </dgm:pt>
    <dgm:pt modelId="{6E6F3A8E-848C-4C31-A00C-075A525D61C4}" type="pres">
      <dgm:prSet presAssocID="{28F94BDD-891B-4953-8117-ADD4C5E13B9D}" presName="compNode" presStyleCnt="0"/>
      <dgm:spPr/>
    </dgm:pt>
    <dgm:pt modelId="{7B975E80-60F0-49D4-908B-C7F1D9756AC4}" type="pres">
      <dgm:prSet presAssocID="{28F94BDD-891B-4953-8117-ADD4C5E13B9D}" presName="bgRect" presStyleLbl="bgShp" presStyleIdx="4" presStyleCnt="5"/>
      <dgm:spPr/>
    </dgm:pt>
    <dgm:pt modelId="{5EF33B82-0DCF-4CB7-B3F5-CC8E58145FD7}" type="pres">
      <dgm:prSet presAssocID="{28F94BDD-891B-4953-8117-ADD4C5E13B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A381C492-54B9-4FBE-9A15-509F8C521755}" type="pres">
      <dgm:prSet presAssocID="{28F94BDD-891B-4953-8117-ADD4C5E13B9D}" presName="spaceRect" presStyleCnt="0"/>
      <dgm:spPr/>
    </dgm:pt>
    <dgm:pt modelId="{F662A856-1127-40E1-A867-BA9106D7496F}" type="pres">
      <dgm:prSet presAssocID="{28F94BDD-891B-4953-8117-ADD4C5E13B9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E3FEE23-B48D-471E-848C-46181F8C366A}" type="presOf" srcId="{22E3BD4A-A964-4573-BA15-2AC2505862EE}" destId="{9D26D486-6F93-48B6-AB48-48C9D800D065}" srcOrd="0" destOrd="0" presId="urn:microsoft.com/office/officeart/2018/2/layout/IconVerticalSolidList"/>
    <dgm:cxn modelId="{2D02BF47-4155-4107-B605-88360E623D1E}" srcId="{1E67FACA-464D-4DB6-AC49-E336B5257A36}" destId="{EFECF0D8-F13A-4C41-832B-AAB493D485D8}" srcOrd="0" destOrd="0" parTransId="{3BC04844-A297-4EF1-AB76-1EB173621D6A}" sibTransId="{4640FC88-DBBA-4EA8-AB1A-288340D1A96B}"/>
    <dgm:cxn modelId="{3FF7B64B-331A-4D4E-96E7-BF0E2A6A960F}" type="presOf" srcId="{28F94BDD-891B-4953-8117-ADD4C5E13B9D}" destId="{F662A856-1127-40E1-A867-BA9106D7496F}" srcOrd="0" destOrd="0" presId="urn:microsoft.com/office/officeart/2018/2/layout/IconVerticalSolidList"/>
    <dgm:cxn modelId="{910DA851-ACEF-407B-BDC3-F0FD616A74EC}" type="presOf" srcId="{2212927D-C88B-4E55-A6FF-1019B263BA17}" destId="{07D1D32B-C9B0-4FA2-B1C7-43C56F8AED5C}" srcOrd="0" destOrd="0" presId="urn:microsoft.com/office/officeart/2018/2/layout/IconVerticalSolidList"/>
    <dgm:cxn modelId="{58865C53-9427-4275-BB2F-C67BB17F47C6}" srcId="{1E67FACA-464D-4DB6-AC49-E336B5257A36}" destId="{6085A0BE-5DBC-4195-8763-AC784E773091}" srcOrd="1" destOrd="0" parTransId="{35D67932-7A29-494C-B0F2-729CE77BCC91}" sibTransId="{4FA326BD-C1A2-46FF-B2CF-202C754A5056}"/>
    <dgm:cxn modelId="{B75D0561-E510-4C7A-9666-1FAE7F90B8F3}" srcId="{1E67FACA-464D-4DB6-AC49-E336B5257A36}" destId="{2212927D-C88B-4E55-A6FF-1019B263BA17}" srcOrd="2" destOrd="0" parTransId="{CDCDDB14-C5A1-4F70-AE38-DD6A14C321FD}" sibTransId="{4F627F51-B458-4F6E-9447-14441B410867}"/>
    <dgm:cxn modelId="{D0E22862-6A8D-4EC4-9A38-14B8EF51CEF7}" srcId="{1E67FACA-464D-4DB6-AC49-E336B5257A36}" destId="{28F94BDD-891B-4953-8117-ADD4C5E13B9D}" srcOrd="4" destOrd="0" parTransId="{793E2D88-E43B-4FBE-A50E-FF4286C28B76}" sibTransId="{6122B214-F76E-4CF4-BD39-9B25638AC9AF}"/>
    <dgm:cxn modelId="{F1381798-482E-4638-90BE-9F86CDF1BF7F}" srcId="{1E67FACA-464D-4DB6-AC49-E336B5257A36}" destId="{22E3BD4A-A964-4573-BA15-2AC2505862EE}" srcOrd="3" destOrd="0" parTransId="{6F1C1F0C-33F6-41B8-A302-358E38F30A15}" sibTransId="{B48FDEFA-2AD3-4A11-BA65-0A2864FB66E3}"/>
    <dgm:cxn modelId="{E68396BE-EF14-472A-9767-F85FD7AE692A}" type="presOf" srcId="{EFECF0D8-F13A-4C41-832B-AAB493D485D8}" destId="{44D95378-A826-4184-9B59-B63A9F6A2369}" srcOrd="0" destOrd="0" presId="urn:microsoft.com/office/officeart/2018/2/layout/IconVerticalSolidList"/>
    <dgm:cxn modelId="{973E58C6-ACAD-456E-AA1E-5E58C458B903}" type="presOf" srcId="{1E67FACA-464D-4DB6-AC49-E336B5257A36}" destId="{22619C93-4D67-4F2E-A45D-AC19610DDFA8}" srcOrd="0" destOrd="0" presId="urn:microsoft.com/office/officeart/2018/2/layout/IconVerticalSolidList"/>
    <dgm:cxn modelId="{0A4BFFC8-7D39-4E47-96EC-FF9283BE1E83}" type="presOf" srcId="{6085A0BE-5DBC-4195-8763-AC784E773091}" destId="{B9379B65-0A92-4F6A-84E6-DD8DD80F7F26}" srcOrd="0" destOrd="0" presId="urn:microsoft.com/office/officeart/2018/2/layout/IconVerticalSolidList"/>
    <dgm:cxn modelId="{5994E314-1347-4688-84B1-28BFD6CAB69C}" type="presParOf" srcId="{22619C93-4D67-4F2E-A45D-AC19610DDFA8}" destId="{A0D1B884-9E4F-4780-92E2-C2D81BFCD337}" srcOrd="0" destOrd="0" presId="urn:microsoft.com/office/officeart/2018/2/layout/IconVerticalSolidList"/>
    <dgm:cxn modelId="{A16D3763-5346-4446-B284-363DDF8D2EFE}" type="presParOf" srcId="{A0D1B884-9E4F-4780-92E2-C2D81BFCD337}" destId="{2A16F00D-19BA-4C15-8A4A-C194B0AD885D}" srcOrd="0" destOrd="0" presId="urn:microsoft.com/office/officeart/2018/2/layout/IconVerticalSolidList"/>
    <dgm:cxn modelId="{166F94B1-A835-44BE-9347-19DF5A028171}" type="presParOf" srcId="{A0D1B884-9E4F-4780-92E2-C2D81BFCD337}" destId="{7F1577BD-DE44-4BD5-9ADA-4E3E3BE49F84}" srcOrd="1" destOrd="0" presId="urn:microsoft.com/office/officeart/2018/2/layout/IconVerticalSolidList"/>
    <dgm:cxn modelId="{38937E27-C469-4E96-8DE0-9AE8AC9367CA}" type="presParOf" srcId="{A0D1B884-9E4F-4780-92E2-C2D81BFCD337}" destId="{5D40DC9E-3EF4-432B-8530-1EF492D2A101}" srcOrd="2" destOrd="0" presId="urn:microsoft.com/office/officeart/2018/2/layout/IconVerticalSolidList"/>
    <dgm:cxn modelId="{5956CA8C-7E2A-40E6-9606-984CD84110FE}" type="presParOf" srcId="{A0D1B884-9E4F-4780-92E2-C2D81BFCD337}" destId="{44D95378-A826-4184-9B59-B63A9F6A2369}" srcOrd="3" destOrd="0" presId="urn:microsoft.com/office/officeart/2018/2/layout/IconVerticalSolidList"/>
    <dgm:cxn modelId="{AC84D9D5-1D2C-4C17-BC9A-E8EEB33BC656}" type="presParOf" srcId="{22619C93-4D67-4F2E-A45D-AC19610DDFA8}" destId="{05A244AE-BBC5-4AF4-B909-9C45951CFCB9}" srcOrd="1" destOrd="0" presId="urn:microsoft.com/office/officeart/2018/2/layout/IconVerticalSolidList"/>
    <dgm:cxn modelId="{AFD1347E-0B6E-45FA-B228-C576D0C28D5B}" type="presParOf" srcId="{22619C93-4D67-4F2E-A45D-AC19610DDFA8}" destId="{3D828F8C-E0C7-4645-93A9-1B2132191C4A}" srcOrd="2" destOrd="0" presId="urn:microsoft.com/office/officeart/2018/2/layout/IconVerticalSolidList"/>
    <dgm:cxn modelId="{83AF8A31-AC52-41D5-8FF2-FBFA39E969CA}" type="presParOf" srcId="{3D828F8C-E0C7-4645-93A9-1B2132191C4A}" destId="{AAACE57D-B408-4D83-AF24-79677A9CAB52}" srcOrd="0" destOrd="0" presId="urn:microsoft.com/office/officeart/2018/2/layout/IconVerticalSolidList"/>
    <dgm:cxn modelId="{C14FF161-F448-435A-879E-525ED827288E}" type="presParOf" srcId="{3D828F8C-E0C7-4645-93A9-1B2132191C4A}" destId="{D9D1775A-FE3B-4D61-8E7E-F6A58FB2144F}" srcOrd="1" destOrd="0" presId="urn:microsoft.com/office/officeart/2018/2/layout/IconVerticalSolidList"/>
    <dgm:cxn modelId="{B63BF76F-53D7-43AF-BD6D-DEFDAF0982F3}" type="presParOf" srcId="{3D828F8C-E0C7-4645-93A9-1B2132191C4A}" destId="{FC3F02AF-6ADA-4F2B-97A6-A4B28422FE43}" srcOrd="2" destOrd="0" presId="urn:microsoft.com/office/officeart/2018/2/layout/IconVerticalSolidList"/>
    <dgm:cxn modelId="{EC24EC86-2450-4EB7-9FE2-F2A108E49934}" type="presParOf" srcId="{3D828F8C-E0C7-4645-93A9-1B2132191C4A}" destId="{B9379B65-0A92-4F6A-84E6-DD8DD80F7F26}" srcOrd="3" destOrd="0" presId="urn:microsoft.com/office/officeart/2018/2/layout/IconVerticalSolidList"/>
    <dgm:cxn modelId="{89B1947B-82F2-48AF-B4B7-7BBE53083927}" type="presParOf" srcId="{22619C93-4D67-4F2E-A45D-AC19610DDFA8}" destId="{F6C8B230-C611-49F0-AB7C-B123C1B01518}" srcOrd="3" destOrd="0" presId="urn:microsoft.com/office/officeart/2018/2/layout/IconVerticalSolidList"/>
    <dgm:cxn modelId="{EE7DDE2B-41B7-47FC-A84A-A37B0693732A}" type="presParOf" srcId="{22619C93-4D67-4F2E-A45D-AC19610DDFA8}" destId="{416EDCEB-05ED-44BF-A9C5-32E13DBF0CFA}" srcOrd="4" destOrd="0" presId="urn:microsoft.com/office/officeart/2018/2/layout/IconVerticalSolidList"/>
    <dgm:cxn modelId="{71D9F43E-7BFF-4B88-B0C3-9B9C49C5D433}" type="presParOf" srcId="{416EDCEB-05ED-44BF-A9C5-32E13DBF0CFA}" destId="{DD644207-7C67-43BD-B764-5AAA0DB08BE9}" srcOrd="0" destOrd="0" presId="urn:microsoft.com/office/officeart/2018/2/layout/IconVerticalSolidList"/>
    <dgm:cxn modelId="{7271FE96-DE13-4779-A1A1-98B9DC654B5A}" type="presParOf" srcId="{416EDCEB-05ED-44BF-A9C5-32E13DBF0CFA}" destId="{3B8FC5D8-54F9-4781-876C-E8A6790915BC}" srcOrd="1" destOrd="0" presId="urn:microsoft.com/office/officeart/2018/2/layout/IconVerticalSolidList"/>
    <dgm:cxn modelId="{45F29C8A-9976-4BEA-806C-DAD89D5AF910}" type="presParOf" srcId="{416EDCEB-05ED-44BF-A9C5-32E13DBF0CFA}" destId="{9789E1B4-B5B7-43B7-92D6-C1F9500525DE}" srcOrd="2" destOrd="0" presId="urn:microsoft.com/office/officeart/2018/2/layout/IconVerticalSolidList"/>
    <dgm:cxn modelId="{E5CEA1F4-6E59-4E60-A6A2-EB6CDD62CDA2}" type="presParOf" srcId="{416EDCEB-05ED-44BF-A9C5-32E13DBF0CFA}" destId="{07D1D32B-C9B0-4FA2-B1C7-43C56F8AED5C}" srcOrd="3" destOrd="0" presId="urn:microsoft.com/office/officeart/2018/2/layout/IconVerticalSolidList"/>
    <dgm:cxn modelId="{6C6593BB-4CC1-4DB4-AEA3-156862A30F6F}" type="presParOf" srcId="{22619C93-4D67-4F2E-A45D-AC19610DDFA8}" destId="{D897EF00-383E-4C2D-9D94-A79BEE56FA3F}" srcOrd="5" destOrd="0" presId="urn:microsoft.com/office/officeart/2018/2/layout/IconVerticalSolidList"/>
    <dgm:cxn modelId="{4DB6EAA4-D14B-4AF5-8657-B028CA6C6D53}" type="presParOf" srcId="{22619C93-4D67-4F2E-A45D-AC19610DDFA8}" destId="{5F0DDAE0-0C44-4139-8FCE-30992F1D700F}" srcOrd="6" destOrd="0" presId="urn:microsoft.com/office/officeart/2018/2/layout/IconVerticalSolidList"/>
    <dgm:cxn modelId="{5F84020B-B053-4C58-86A8-BFE7249E6190}" type="presParOf" srcId="{5F0DDAE0-0C44-4139-8FCE-30992F1D700F}" destId="{4FAC2137-6D57-48F1-B19A-4940F7FE756D}" srcOrd="0" destOrd="0" presId="urn:microsoft.com/office/officeart/2018/2/layout/IconVerticalSolidList"/>
    <dgm:cxn modelId="{C5246BD9-A0D6-4C6C-8B0D-BED2D372E4E9}" type="presParOf" srcId="{5F0DDAE0-0C44-4139-8FCE-30992F1D700F}" destId="{C45A6F02-4CA0-4400-A252-1BEB59DFFD08}" srcOrd="1" destOrd="0" presId="urn:microsoft.com/office/officeart/2018/2/layout/IconVerticalSolidList"/>
    <dgm:cxn modelId="{64B20B76-00AC-4F23-BCFF-89CAC3E871CF}" type="presParOf" srcId="{5F0DDAE0-0C44-4139-8FCE-30992F1D700F}" destId="{FABD69C1-8531-4BB5-BE5B-8A5170A7C651}" srcOrd="2" destOrd="0" presId="urn:microsoft.com/office/officeart/2018/2/layout/IconVerticalSolidList"/>
    <dgm:cxn modelId="{D385755C-D88F-4405-8406-6934FFE5A1BA}" type="presParOf" srcId="{5F0DDAE0-0C44-4139-8FCE-30992F1D700F}" destId="{9D26D486-6F93-48B6-AB48-48C9D800D065}" srcOrd="3" destOrd="0" presId="urn:microsoft.com/office/officeart/2018/2/layout/IconVerticalSolidList"/>
    <dgm:cxn modelId="{A1916E8A-E145-4B69-9470-55DA19DF0AD3}" type="presParOf" srcId="{22619C93-4D67-4F2E-A45D-AC19610DDFA8}" destId="{FF9B1D79-2C1E-4D46-8636-17303F559247}" srcOrd="7" destOrd="0" presId="urn:microsoft.com/office/officeart/2018/2/layout/IconVerticalSolidList"/>
    <dgm:cxn modelId="{A0E4C9C6-96ED-4FE3-9A12-0DD2B04CEDCB}" type="presParOf" srcId="{22619C93-4D67-4F2E-A45D-AC19610DDFA8}" destId="{6E6F3A8E-848C-4C31-A00C-075A525D61C4}" srcOrd="8" destOrd="0" presId="urn:microsoft.com/office/officeart/2018/2/layout/IconVerticalSolidList"/>
    <dgm:cxn modelId="{65F2710E-037E-4336-8273-280A64147A83}" type="presParOf" srcId="{6E6F3A8E-848C-4C31-A00C-075A525D61C4}" destId="{7B975E80-60F0-49D4-908B-C7F1D9756AC4}" srcOrd="0" destOrd="0" presId="urn:microsoft.com/office/officeart/2018/2/layout/IconVerticalSolidList"/>
    <dgm:cxn modelId="{AD36F79A-D8C7-4E9B-B1B9-83152E68F7F1}" type="presParOf" srcId="{6E6F3A8E-848C-4C31-A00C-075A525D61C4}" destId="{5EF33B82-0DCF-4CB7-B3F5-CC8E58145FD7}" srcOrd="1" destOrd="0" presId="urn:microsoft.com/office/officeart/2018/2/layout/IconVerticalSolidList"/>
    <dgm:cxn modelId="{5BEE723D-66AB-4AE2-8234-237E0E79BF59}" type="presParOf" srcId="{6E6F3A8E-848C-4C31-A00C-075A525D61C4}" destId="{A381C492-54B9-4FBE-9A15-509F8C521755}" srcOrd="2" destOrd="0" presId="urn:microsoft.com/office/officeart/2018/2/layout/IconVerticalSolidList"/>
    <dgm:cxn modelId="{631ADEED-7C7A-441A-BBF5-EFFF425D1E81}" type="presParOf" srcId="{6E6F3A8E-848C-4C31-A00C-075A525D61C4}" destId="{F662A856-1127-40E1-A867-BA9106D749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39F5DB-0C9F-4DF6-93AA-B5B9268A61A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A982A7-8137-413D-B33F-B3E8297EC026}">
      <dgm:prSet/>
      <dgm:spPr/>
      <dgm:t>
        <a:bodyPr/>
        <a:lstStyle/>
        <a:p>
          <a:r>
            <a:rPr lang="en-US"/>
            <a:t>SDRAM (Synchronous Dynamic Random Access Memory)</a:t>
          </a:r>
        </a:p>
      </dgm:t>
    </dgm:pt>
    <dgm:pt modelId="{18817239-C816-4999-8E3F-01A04587B4D2}" type="parTrans" cxnId="{477807CB-560A-4B56-B35A-374165265240}">
      <dgm:prSet/>
      <dgm:spPr/>
      <dgm:t>
        <a:bodyPr/>
        <a:lstStyle/>
        <a:p>
          <a:endParaRPr lang="en-US"/>
        </a:p>
      </dgm:t>
    </dgm:pt>
    <dgm:pt modelId="{E5610571-767C-464C-B08F-F1CF94D7A830}" type="sibTrans" cxnId="{477807CB-560A-4B56-B35A-374165265240}">
      <dgm:prSet/>
      <dgm:spPr/>
      <dgm:t>
        <a:bodyPr/>
        <a:lstStyle/>
        <a:p>
          <a:endParaRPr lang="en-US"/>
        </a:p>
      </dgm:t>
    </dgm:pt>
    <dgm:pt modelId="{19E788B5-C0B1-4429-9D49-7F19B57AF855}">
      <dgm:prSet/>
      <dgm:spPr/>
      <dgm:t>
        <a:bodyPr/>
        <a:lstStyle/>
        <a:p>
          <a:r>
            <a:rPr lang="en-GB"/>
            <a:t>DDR SDRAM (Double Data Rate SDRAM)</a:t>
          </a:r>
          <a:endParaRPr lang="en-US"/>
        </a:p>
      </dgm:t>
    </dgm:pt>
    <dgm:pt modelId="{CA8F7285-071E-4464-9A6E-3D4A7EB28442}" type="parTrans" cxnId="{880C572E-6A8E-44CB-857A-2721B7E837B6}">
      <dgm:prSet/>
      <dgm:spPr/>
      <dgm:t>
        <a:bodyPr/>
        <a:lstStyle/>
        <a:p>
          <a:endParaRPr lang="en-US"/>
        </a:p>
      </dgm:t>
    </dgm:pt>
    <dgm:pt modelId="{A9FF6C00-5946-42A7-9B98-F15589D7C9B6}" type="sibTrans" cxnId="{880C572E-6A8E-44CB-857A-2721B7E837B6}">
      <dgm:prSet/>
      <dgm:spPr/>
      <dgm:t>
        <a:bodyPr/>
        <a:lstStyle/>
        <a:p>
          <a:endParaRPr lang="en-US"/>
        </a:p>
      </dgm:t>
    </dgm:pt>
    <dgm:pt modelId="{8F1FFC55-3905-465A-9EB6-081B25CE7085}">
      <dgm:prSet/>
      <dgm:spPr/>
      <dgm:t>
        <a:bodyPr/>
        <a:lstStyle/>
        <a:p>
          <a:r>
            <a:rPr lang="en-GB"/>
            <a:t>DDR2 SDRAM(Double Data Rate Two SDRAM)</a:t>
          </a:r>
          <a:endParaRPr lang="en-US"/>
        </a:p>
      </dgm:t>
    </dgm:pt>
    <dgm:pt modelId="{EE9E00AA-4602-47EF-B789-6D1090FA60BD}" type="parTrans" cxnId="{F7DCF088-9637-401E-A23A-923FBDA0941C}">
      <dgm:prSet/>
      <dgm:spPr/>
      <dgm:t>
        <a:bodyPr/>
        <a:lstStyle/>
        <a:p>
          <a:endParaRPr lang="en-US"/>
        </a:p>
      </dgm:t>
    </dgm:pt>
    <dgm:pt modelId="{F51D7D59-358A-4906-BD46-CB87E8BF0D24}" type="sibTrans" cxnId="{F7DCF088-9637-401E-A23A-923FBDA0941C}">
      <dgm:prSet/>
      <dgm:spPr/>
      <dgm:t>
        <a:bodyPr/>
        <a:lstStyle/>
        <a:p>
          <a:endParaRPr lang="en-US"/>
        </a:p>
      </dgm:t>
    </dgm:pt>
    <dgm:pt modelId="{7236BAE8-861B-4228-8C73-473D81D927C3}">
      <dgm:prSet/>
      <dgm:spPr/>
      <dgm:t>
        <a:bodyPr/>
        <a:lstStyle/>
        <a:p>
          <a:r>
            <a:rPr lang="en-GB"/>
            <a:t>DDR3 SDRAM(Double Data Rate Three SDRAM):</a:t>
          </a:r>
          <a:endParaRPr lang="en-US"/>
        </a:p>
      </dgm:t>
    </dgm:pt>
    <dgm:pt modelId="{5558162C-71B4-455D-8E4E-3D57A8F4E707}" type="parTrans" cxnId="{BF72A24D-6758-4860-82F9-7551C3BCC313}">
      <dgm:prSet/>
      <dgm:spPr/>
      <dgm:t>
        <a:bodyPr/>
        <a:lstStyle/>
        <a:p>
          <a:endParaRPr lang="en-US"/>
        </a:p>
      </dgm:t>
    </dgm:pt>
    <dgm:pt modelId="{26E4ECC7-989E-4128-9B64-4976A12D26BF}" type="sibTrans" cxnId="{BF72A24D-6758-4860-82F9-7551C3BCC313}">
      <dgm:prSet/>
      <dgm:spPr/>
      <dgm:t>
        <a:bodyPr/>
        <a:lstStyle/>
        <a:p>
          <a:endParaRPr lang="en-US"/>
        </a:p>
      </dgm:t>
    </dgm:pt>
    <dgm:pt modelId="{C88E5FA9-D661-7E43-B110-B023F4579B4D}" type="pres">
      <dgm:prSet presAssocID="{DF39F5DB-0C9F-4DF6-93AA-B5B9268A61A2}" presName="linear" presStyleCnt="0">
        <dgm:presLayoutVars>
          <dgm:animLvl val="lvl"/>
          <dgm:resizeHandles val="exact"/>
        </dgm:presLayoutVars>
      </dgm:prSet>
      <dgm:spPr/>
    </dgm:pt>
    <dgm:pt modelId="{526138BE-EE53-044C-8807-BF7DE52229D8}" type="pres">
      <dgm:prSet presAssocID="{D1A982A7-8137-413D-B33F-B3E8297EC02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1A97308-0CC9-0E4E-AA0F-340F899D83F6}" type="pres">
      <dgm:prSet presAssocID="{E5610571-767C-464C-B08F-F1CF94D7A830}" presName="spacer" presStyleCnt="0"/>
      <dgm:spPr/>
    </dgm:pt>
    <dgm:pt modelId="{51E31E7A-3499-D849-89FC-76FEC056E284}" type="pres">
      <dgm:prSet presAssocID="{19E788B5-C0B1-4429-9D49-7F19B57AF85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F5C349-25A6-F94D-B208-6E16D9B7E484}" type="pres">
      <dgm:prSet presAssocID="{A9FF6C00-5946-42A7-9B98-F15589D7C9B6}" presName="spacer" presStyleCnt="0"/>
      <dgm:spPr/>
    </dgm:pt>
    <dgm:pt modelId="{7BD47568-E5E7-3142-A855-4C29AFDC270A}" type="pres">
      <dgm:prSet presAssocID="{8F1FFC55-3905-465A-9EB6-081B25CE708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F3896E-ECE7-134C-BC91-184F9D61BE05}" type="pres">
      <dgm:prSet presAssocID="{F51D7D59-358A-4906-BD46-CB87E8BF0D24}" presName="spacer" presStyleCnt="0"/>
      <dgm:spPr/>
    </dgm:pt>
    <dgm:pt modelId="{8668A964-7A81-7E4A-8E02-B03DB0C0C8DE}" type="pres">
      <dgm:prSet presAssocID="{7236BAE8-861B-4228-8C73-473D81D927C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5AA6E07-AD14-8342-8A7A-6BA4612DC450}" type="presOf" srcId="{8F1FFC55-3905-465A-9EB6-081B25CE7085}" destId="{7BD47568-E5E7-3142-A855-4C29AFDC270A}" srcOrd="0" destOrd="0" presId="urn:microsoft.com/office/officeart/2005/8/layout/vList2"/>
    <dgm:cxn modelId="{880C572E-6A8E-44CB-857A-2721B7E837B6}" srcId="{DF39F5DB-0C9F-4DF6-93AA-B5B9268A61A2}" destId="{19E788B5-C0B1-4429-9D49-7F19B57AF855}" srcOrd="1" destOrd="0" parTransId="{CA8F7285-071E-4464-9A6E-3D4A7EB28442}" sibTransId="{A9FF6C00-5946-42A7-9B98-F15589D7C9B6}"/>
    <dgm:cxn modelId="{BF72A24D-6758-4860-82F9-7551C3BCC313}" srcId="{DF39F5DB-0C9F-4DF6-93AA-B5B9268A61A2}" destId="{7236BAE8-861B-4228-8C73-473D81D927C3}" srcOrd="3" destOrd="0" parTransId="{5558162C-71B4-455D-8E4E-3D57A8F4E707}" sibTransId="{26E4ECC7-989E-4128-9B64-4976A12D26BF}"/>
    <dgm:cxn modelId="{61AD395C-433F-AE46-BE3A-B9CB10568E39}" type="presOf" srcId="{7236BAE8-861B-4228-8C73-473D81D927C3}" destId="{8668A964-7A81-7E4A-8E02-B03DB0C0C8DE}" srcOrd="0" destOrd="0" presId="urn:microsoft.com/office/officeart/2005/8/layout/vList2"/>
    <dgm:cxn modelId="{A882F681-76E1-F842-A2E7-302A6580A4BC}" type="presOf" srcId="{19E788B5-C0B1-4429-9D49-7F19B57AF855}" destId="{51E31E7A-3499-D849-89FC-76FEC056E284}" srcOrd="0" destOrd="0" presId="urn:microsoft.com/office/officeart/2005/8/layout/vList2"/>
    <dgm:cxn modelId="{F7DCF088-9637-401E-A23A-923FBDA0941C}" srcId="{DF39F5DB-0C9F-4DF6-93AA-B5B9268A61A2}" destId="{8F1FFC55-3905-465A-9EB6-081B25CE7085}" srcOrd="2" destOrd="0" parTransId="{EE9E00AA-4602-47EF-B789-6D1090FA60BD}" sibTransId="{F51D7D59-358A-4906-BD46-CB87E8BF0D24}"/>
    <dgm:cxn modelId="{C05675AF-B06C-BD40-A582-33D068AD285C}" type="presOf" srcId="{D1A982A7-8137-413D-B33F-B3E8297EC026}" destId="{526138BE-EE53-044C-8807-BF7DE52229D8}" srcOrd="0" destOrd="0" presId="urn:microsoft.com/office/officeart/2005/8/layout/vList2"/>
    <dgm:cxn modelId="{477807CB-560A-4B56-B35A-374165265240}" srcId="{DF39F5DB-0C9F-4DF6-93AA-B5B9268A61A2}" destId="{D1A982A7-8137-413D-B33F-B3E8297EC026}" srcOrd="0" destOrd="0" parTransId="{18817239-C816-4999-8E3F-01A04587B4D2}" sibTransId="{E5610571-767C-464C-B08F-F1CF94D7A830}"/>
    <dgm:cxn modelId="{5331E5DD-B613-0643-A5C4-EA57CFDBD60F}" type="presOf" srcId="{DF39F5DB-0C9F-4DF6-93AA-B5B9268A61A2}" destId="{C88E5FA9-D661-7E43-B110-B023F4579B4D}" srcOrd="0" destOrd="0" presId="urn:microsoft.com/office/officeart/2005/8/layout/vList2"/>
    <dgm:cxn modelId="{B0DFA39A-7092-F144-81F2-4B39DD82DD00}" type="presParOf" srcId="{C88E5FA9-D661-7E43-B110-B023F4579B4D}" destId="{526138BE-EE53-044C-8807-BF7DE52229D8}" srcOrd="0" destOrd="0" presId="urn:microsoft.com/office/officeart/2005/8/layout/vList2"/>
    <dgm:cxn modelId="{E4FA4955-AAEA-6546-BE7D-19ED88DD4741}" type="presParOf" srcId="{C88E5FA9-D661-7E43-B110-B023F4579B4D}" destId="{71A97308-0CC9-0E4E-AA0F-340F899D83F6}" srcOrd="1" destOrd="0" presId="urn:microsoft.com/office/officeart/2005/8/layout/vList2"/>
    <dgm:cxn modelId="{6E7A7613-144F-9743-A2F2-BE459DB4B1F8}" type="presParOf" srcId="{C88E5FA9-D661-7E43-B110-B023F4579B4D}" destId="{51E31E7A-3499-D849-89FC-76FEC056E284}" srcOrd="2" destOrd="0" presId="urn:microsoft.com/office/officeart/2005/8/layout/vList2"/>
    <dgm:cxn modelId="{F0B7BD0E-18E4-164B-873E-8AE9DF8C1F51}" type="presParOf" srcId="{C88E5FA9-D661-7E43-B110-B023F4579B4D}" destId="{41F5C349-25A6-F94D-B208-6E16D9B7E484}" srcOrd="3" destOrd="0" presId="urn:microsoft.com/office/officeart/2005/8/layout/vList2"/>
    <dgm:cxn modelId="{8E96D945-9C9C-124F-B5D4-7EDAB54095B2}" type="presParOf" srcId="{C88E5FA9-D661-7E43-B110-B023F4579B4D}" destId="{7BD47568-E5E7-3142-A855-4C29AFDC270A}" srcOrd="4" destOrd="0" presId="urn:microsoft.com/office/officeart/2005/8/layout/vList2"/>
    <dgm:cxn modelId="{D8DAC8D9-4F44-7F42-89FE-41FB93E63B0A}" type="presParOf" srcId="{C88E5FA9-D661-7E43-B110-B023F4579B4D}" destId="{F1F3896E-ECE7-134C-BC91-184F9D61BE05}" srcOrd="5" destOrd="0" presId="urn:microsoft.com/office/officeart/2005/8/layout/vList2"/>
    <dgm:cxn modelId="{35407CA5-CB5C-1849-BDE8-7B0EF88C4F99}" type="presParOf" srcId="{C88E5FA9-D661-7E43-B110-B023F4579B4D}" destId="{8668A964-7A81-7E4A-8E02-B03DB0C0C8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E79F0A-FF19-4187-8E6B-C81E817798B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35866B-ACBB-4C6B-A961-7B650D4367E0}">
      <dgm:prSet/>
      <dgm:spPr/>
      <dgm:t>
        <a:bodyPr/>
        <a:lstStyle/>
        <a:p>
          <a:r>
            <a:rPr lang="en-GB"/>
            <a:t>A storage device for data.</a:t>
          </a:r>
          <a:endParaRPr lang="en-US"/>
        </a:p>
      </dgm:t>
    </dgm:pt>
    <dgm:pt modelId="{6659400A-3F0E-4EBC-9068-413FBA5C90E2}" type="parTrans" cxnId="{674E4D84-F323-4123-AF90-AAFCFE57FB93}">
      <dgm:prSet/>
      <dgm:spPr/>
      <dgm:t>
        <a:bodyPr/>
        <a:lstStyle/>
        <a:p>
          <a:endParaRPr lang="en-US"/>
        </a:p>
      </dgm:t>
    </dgm:pt>
    <dgm:pt modelId="{7403295D-C7B2-486F-90E5-1815DFA3F227}" type="sibTrans" cxnId="{674E4D84-F323-4123-AF90-AAFCFE57FB93}">
      <dgm:prSet/>
      <dgm:spPr/>
      <dgm:t>
        <a:bodyPr/>
        <a:lstStyle/>
        <a:p>
          <a:endParaRPr lang="en-US"/>
        </a:p>
      </dgm:t>
    </dgm:pt>
    <dgm:pt modelId="{C5397789-8D03-4509-A112-F4FDCA686B37}">
      <dgm:prSet/>
      <dgm:spPr/>
      <dgm:t>
        <a:bodyPr/>
        <a:lstStyle/>
        <a:p>
          <a:r>
            <a:rPr lang="en-GB"/>
            <a:t>Again, can be accessed in any order.</a:t>
          </a:r>
          <a:endParaRPr lang="en-US"/>
        </a:p>
      </dgm:t>
    </dgm:pt>
    <dgm:pt modelId="{66E7B3AB-FD87-46CB-A64A-2D741BF80B45}" type="parTrans" cxnId="{1BE448B1-F698-4C79-A09C-485ED668EDBF}">
      <dgm:prSet/>
      <dgm:spPr/>
      <dgm:t>
        <a:bodyPr/>
        <a:lstStyle/>
        <a:p>
          <a:endParaRPr lang="en-US"/>
        </a:p>
      </dgm:t>
    </dgm:pt>
    <dgm:pt modelId="{59AAB110-7994-4199-8581-0DD8DFCF1083}" type="sibTrans" cxnId="{1BE448B1-F698-4C79-A09C-485ED668EDBF}">
      <dgm:prSet/>
      <dgm:spPr/>
      <dgm:t>
        <a:bodyPr/>
        <a:lstStyle/>
        <a:p>
          <a:endParaRPr lang="en-US"/>
        </a:p>
      </dgm:t>
    </dgm:pt>
    <dgm:pt modelId="{6278AC02-B48A-4202-B43D-581A89D28581}">
      <dgm:prSet/>
      <dgm:spPr/>
      <dgm:t>
        <a:bodyPr/>
        <a:lstStyle/>
        <a:p>
          <a:r>
            <a:rPr lang="en-GB"/>
            <a:t>High capacity, but relatively slow to write to or read from.</a:t>
          </a:r>
          <a:endParaRPr lang="en-US"/>
        </a:p>
      </dgm:t>
    </dgm:pt>
    <dgm:pt modelId="{9CB09ECF-1294-4A9D-84E2-5969AC819252}" type="parTrans" cxnId="{64BF41A8-140A-4D28-BDB7-F949AAE2EF0E}">
      <dgm:prSet/>
      <dgm:spPr/>
      <dgm:t>
        <a:bodyPr/>
        <a:lstStyle/>
        <a:p>
          <a:endParaRPr lang="en-US"/>
        </a:p>
      </dgm:t>
    </dgm:pt>
    <dgm:pt modelId="{3380EEDF-CE50-4FAE-8C3E-4114ACCB9F2B}" type="sibTrans" cxnId="{64BF41A8-140A-4D28-BDB7-F949AAE2EF0E}">
      <dgm:prSet/>
      <dgm:spPr/>
      <dgm:t>
        <a:bodyPr/>
        <a:lstStyle/>
        <a:p>
          <a:endParaRPr lang="en-US"/>
        </a:p>
      </dgm:t>
    </dgm:pt>
    <dgm:pt modelId="{BEC50CD0-2430-4759-B1FE-9392ECBE3FE5}">
      <dgm:prSet/>
      <dgm:spPr/>
      <dgm:t>
        <a:bodyPr/>
        <a:lstStyle/>
        <a:p>
          <a:r>
            <a:rPr lang="en-GB"/>
            <a:t>Persistent.  Any data stored is retained when unpowered.</a:t>
          </a:r>
          <a:endParaRPr lang="en-US"/>
        </a:p>
      </dgm:t>
    </dgm:pt>
    <dgm:pt modelId="{5C41BEF3-A07E-4B9C-82E3-B7C82FE752F1}" type="parTrans" cxnId="{A2D7E30D-AD22-4C7F-88C3-113B461C3C61}">
      <dgm:prSet/>
      <dgm:spPr/>
      <dgm:t>
        <a:bodyPr/>
        <a:lstStyle/>
        <a:p>
          <a:endParaRPr lang="en-US"/>
        </a:p>
      </dgm:t>
    </dgm:pt>
    <dgm:pt modelId="{9DC33BF2-38D6-4A74-B839-43505FF4E858}" type="sibTrans" cxnId="{A2D7E30D-AD22-4C7F-88C3-113B461C3C61}">
      <dgm:prSet/>
      <dgm:spPr/>
      <dgm:t>
        <a:bodyPr/>
        <a:lstStyle/>
        <a:p>
          <a:endParaRPr lang="en-US"/>
        </a:p>
      </dgm:t>
    </dgm:pt>
    <dgm:pt modelId="{9546B356-4B25-854E-8376-7EBDD4D242DA}" type="pres">
      <dgm:prSet presAssocID="{64E79F0A-FF19-4187-8E6B-C81E817798B8}" presName="linear" presStyleCnt="0">
        <dgm:presLayoutVars>
          <dgm:animLvl val="lvl"/>
          <dgm:resizeHandles val="exact"/>
        </dgm:presLayoutVars>
      </dgm:prSet>
      <dgm:spPr/>
    </dgm:pt>
    <dgm:pt modelId="{7C8B8489-0FD2-4E4D-8163-91AFB79C0AB4}" type="pres">
      <dgm:prSet presAssocID="{A035866B-ACBB-4C6B-A961-7B650D4367E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2D05AE-82B5-554D-94CC-6F7E29F36A38}" type="pres">
      <dgm:prSet presAssocID="{7403295D-C7B2-486F-90E5-1815DFA3F227}" presName="spacer" presStyleCnt="0"/>
      <dgm:spPr/>
    </dgm:pt>
    <dgm:pt modelId="{DAACC7DE-9B6F-DA43-8FD1-FA90BDF732EA}" type="pres">
      <dgm:prSet presAssocID="{C5397789-8D03-4509-A112-F4FDCA686B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D29B7D-897A-5643-A975-9FD0E80611DF}" type="pres">
      <dgm:prSet presAssocID="{59AAB110-7994-4199-8581-0DD8DFCF1083}" presName="spacer" presStyleCnt="0"/>
      <dgm:spPr/>
    </dgm:pt>
    <dgm:pt modelId="{3768681D-23DE-4743-A45F-9C96EFCF9F5E}" type="pres">
      <dgm:prSet presAssocID="{6278AC02-B48A-4202-B43D-581A89D2858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58A029B-C454-1845-AD37-C59EB070A99D}" type="pres">
      <dgm:prSet presAssocID="{3380EEDF-CE50-4FAE-8C3E-4114ACCB9F2B}" presName="spacer" presStyleCnt="0"/>
      <dgm:spPr/>
    </dgm:pt>
    <dgm:pt modelId="{F8A03A14-AD8F-854C-AC29-4D7C7E51FD0A}" type="pres">
      <dgm:prSet presAssocID="{BEC50CD0-2430-4759-B1FE-9392ECBE3F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2D7E30D-AD22-4C7F-88C3-113B461C3C61}" srcId="{64E79F0A-FF19-4187-8E6B-C81E817798B8}" destId="{BEC50CD0-2430-4759-B1FE-9392ECBE3FE5}" srcOrd="3" destOrd="0" parTransId="{5C41BEF3-A07E-4B9C-82E3-B7C82FE752F1}" sibTransId="{9DC33BF2-38D6-4A74-B839-43505FF4E858}"/>
    <dgm:cxn modelId="{07E1593D-8BD4-0040-8EB4-3B4669DFC3BC}" type="presOf" srcId="{64E79F0A-FF19-4187-8E6B-C81E817798B8}" destId="{9546B356-4B25-854E-8376-7EBDD4D242DA}" srcOrd="0" destOrd="0" presId="urn:microsoft.com/office/officeart/2005/8/layout/vList2"/>
    <dgm:cxn modelId="{D35F6944-F66D-9742-88DC-4C8C1D42FC86}" type="presOf" srcId="{BEC50CD0-2430-4759-B1FE-9392ECBE3FE5}" destId="{F8A03A14-AD8F-854C-AC29-4D7C7E51FD0A}" srcOrd="0" destOrd="0" presId="urn:microsoft.com/office/officeart/2005/8/layout/vList2"/>
    <dgm:cxn modelId="{674E4D84-F323-4123-AF90-AAFCFE57FB93}" srcId="{64E79F0A-FF19-4187-8E6B-C81E817798B8}" destId="{A035866B-ACBB-4C6B-A961-7B650D4367E0}" srcOrd="0" destOrd="0" parTransId="{6659400A-3F0E-4EBC-9068-413FBA5C90E2}" sibTransId="{7403295D-C7B2-486F-90E5-1815DFA3F227}"/>
    <dgm:cxn modelId="{64BF41A8-140A-4D28-BDB7-F949AAE2EF0E}" srcId="{64E79F0A-FF19-4187-8E6B-C81E817798B8}" destId="{6278AC02-B48A-4202-B43D-581A89D28581}" srcOrd="2" destOrd="0" parTransId="{9CB09ECF-1294-4A9D-84E2-5969AC819252}" sibTransId="{3380EEDF-CE50-4FAE-8C3E-4114ACCB9F2B}"/>
    <dgm:cxn modelId="{1BE448B1-F698-4C79-A09C-485ED668EDBF}" srcId="{64E79F0A-FF19-4187-8E6B-C81E817798B8}" destId="{C5397789-8D03-4509-A112-F4FDCA686B37}" srcOrd="1" destOrd="0" parTransId="{66E7B3AB-FD87-46CB-A64A-2D741BF80B45}" sibTransId="{59AAB110-7994-4199-8581-0DD8DFCF1083}"/>
    <dgm:cxn modelId="{FEBEDDBD-7BE4-B24F-8306-29D80B120FDA}" type="presOf" srcId="{6278AC02-B48A-4202-B43D-581A89D28581}" destId="{3768681D-23DE-4743-A45F-9C96EFCF9F5E}" srcOrd="0" destOrd="0" presId="urn:microsoft.com/office/officeart/2005/8/layout/vList2"/>
    <dgm:cxn modelId="{98DEA7EA-E96A-FF41-8E97-BB27E92BE078}" type="presOf" srcId="{A035866B-ACBB-4C6B-A961-7B650D4367E0}" destId="{7C8B8489-0FD2-4E4D-8163-91AFB79C0AB4}" srcOrd="0" destOrd="0" presId="urn:microsoft.com/office/officeart/2005/8/layout/vList2"/>
    <dgm:cxn modelId="{C7C6A5FA-6F33-A04C-8BC5-58A7C81A2956}" type="presOf" srcId="{C5397789-8D03-4509-A112-F4FDCA686B37}" destId="{DAACC7DE-9B6F-DA43-8FD1-FA90BDF732EA}" srcOrd="0" destOrd="0" presId="urn:microsoft.com/office/officeart/2005/8/layout/vList2"/>
    <dgm:cxn modelId="{D81660C2-33A9-084E-8EB7-FE7C7F1471E4}" type="presParOf" srcId="{9546B356-4B25-854E-8376-7EBDD4D242DA}" destId="{7C8B8489-0FD2-4E4D-8163-91AFB79C0AB4}" srcOrd="0" destOrd="0" presId="urn:microsoft.com/office/officeart/2005/8/layout/vList2"/>
    <dgm:cxn modelId="{207F5B17-C941-6B41-8E6F-7FF6EA31067B}" type="presParOf" srcId="{9546B356-4B25-854E-8376-7EBDD4D242DA}" destId="{362D05AE-82B5-554D-94CC-6F7E29F36A38}" srcOrd="1" destOrd="0" presId="urn:microsoft.com/office/officeart/2005/8/layout/vList2"/>
    <dgm:cxn modelId="{F9FB3CF1-1387-F140-B2A3-8575D5C74724}" type="presParOf" srcId="{9546B356-4B25-854E-8376-7EBDD4D242DA}" destId="{DAACC7DE-9B6F-DA43-8FD1-FA90BDF732EA}" srcOrd="2" destOrd="0" presId="urn:microsoft.com/office/officeart/2005/8/layout/vList2"/>
    <dgm:cxn modelId="{4C50D509-E85E-C54E-AF9A-D9C9AE6D8F0D}" type="presParOf" srcId="{9546B356-4B25-854E-8376-7EBDD4D242DA}" destId="{AAD29B7D-897A-5643-A975-9FD0E80611DF}" srcOrd="3" destOrd="0" presId="urn:microsoft.com/office/officeart/2005/8/layout/vList2"/>
    <dgm:cxn modelId="{912D8464-1C1E-7345-A63C-8D346D4BD61B}" type="presParOf" srcId="{9546B356-4B25-854E-8376-7EBDD4D242DA}" destId="{3768681D-23DE-4743-A45F-9C96EFCF9F5E}" srcOrd="4" destOrd="0" presId="urn:microsoft.com/office/officeart/2005/8/layout/vList2"/>
    <dgm:cxn modelId="{46F0E486-F8DF-D94D-AB86-5A7A59C3A93B}" type="presParOf" srcId="{9546B356-4B25-854E-8376-7EBDD4D242DA}" destId="{558A029B-C454-1845-AD37-C59EB070A99D}" srcOrd="5" destOrd="0" presId="urn:microsoft.com/office/officeart/2005/8/layout/vList2"/>
    <dgm:cxn modelId="{3CCFD6AA-761D-AC4C-9A36-B419B28CC8DB}" type="presParOf" srcId="{9546B356-4B25-854E-8376-7EBDD4D242DA}" destId="{F8A03A14-AD8F-854C-AC29-4D7C7E51FD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F8DFD3-0CB8-4240-81A6-D493366F532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570BCB-EFD4-405A-B5C7-D09671832825}">
      <dgm:prSet/>
      <dgm:spPr/>
      <dgm:t>
        <a:bodyPr/>
        <a:lstStyle/>
        <a:p>
          <a:r>
            <a:rPr lang="en-GB"/>
            <a:t>Provides power to the other components.</a:t>
          </a:r>
          <a:endParaRPr lang="en-US"/>
        </a:p>
      </dgm:t>
    </dgm:pt>
    <dgm:pt modelId="{E573F0F5-D282-4954-9FB6-28063DBD562C}" type="parTrans" cxnId="{2B9F26C2-8992-4313-B71F-4B90158636E1}">
      <dgm:prSet/>
      <dgm:spPr/>
      <dgm:t>
        <a:bodyPr/>
        <a:lstStyle/>
        <a:p>
          <a:endParaRPr lang="en-US"/>
        </a:p>
      </dgm:t>
    </dgm:pt>
    <dgm:pt modelId="{B57FA8D2-CBA4-4F79-ABF3-42C264B2116A}" type="sibTrans" cxnId="{2B9F26C2-8992-4313-B71F-4B90158636E1}">
      <dgm:prSet/>
      <dgm:spPr/>
      <dgm:t>
        <a:bodyPr/>
        <a:lstStyle/>
        <a:p>
          <a:endParaRPr lang="en-US"/>
        </a:p>
      </dgm:t>
    </dgm:pt>
    <dgm:pt modelId="{15D5041B-05EC-4D19-A71B-46BEB9A81243}">
      <dgm:prSet/>
      <dgm:spPr/>
      <dgm:t>
        <a:bodyPr/>
        <a:lstStyle/>
        <a:p>
          <a:r>
            <a:rPr lang="en-GB"/>
            <a:t>Provides different voltage rails for the relevant voltage requirement of each type of component.</a:t>
          </a:r>
          <a:endParaRPr lang="en-US"/>
        </a:p>
      </dgm:t>
    </dgm:pt>
    <dgm:pt modelId="{D548FE87-AF67-4CEE-BB04-D298F101234B}" type="parTrans" cxnId="{A54D69BF-8DD5-4E23-BD8E-73673DBDA726}">
      <dgm:prSet/>
      <dgm:spPr/>
      <dgm:t>
        <a:bodyPr/>
        <a:lstStyle/>
        <a:p>
          <a:endParaRPr lang="en-US"/>
        </a:p>
      </dgm:t>
    </dgm:pt>
    <dgm:pt modelId="{E30F0560-DBFD-4424-9F19-52A6B0DCC2F1}" type="sibTrans" cxnId="{A54D69BF-8DD5-4E23-BD8E-73673DBDA726}">
      <dgm:prSet/>
      <dgm:spPr/>
      <dgm:t>
        <a:bodyPr/>
        <a:lstStyle/>
        <a:p>
          <a:endParaRPr lang="en-US"/>
        </a:p>
      </dgm:t>
    </dgm:pt>
    <dgm:pt modelId="{2B11FC61-ADC5-478A-B522-9EE8A7C3C020}">
      <dgm:prSet/>
      <dgm:spPr/>
      <dgm:t>
        <a:bodyPr/>
        <a:lstStyle/>
        <a:p>
          <a:r>
            <a:rPr lang="en-GB"/>
            <a:t>Converts high-voltage mains AC to low-voltage DC.</a:t>
          </a:r>
          <a:endParaRPr lang="en-US"/>
        </a:p>
      </dgm:t>
    </dgm:pt>
    <dgm:pt modelId="{D1F7E533-0F60-44C2-BC7D-F38328A6E1DF}" type="parTrans" cxnId="{3A489019-27A7-4E77-A624-F45B9561B86F}">
      <dgm:prSet/>
      <dgm:spPr/>
      <dgm:t>
        <a:bodyPr/>
        <a:lstStyle/>
        <a:p>
          <a:endParaRPr lang="en-US"/>
        </a:p>
      </dgm:t>
    </dgm:pt>
    <dgm:pt modelId="{146D9637-10F3-416C-8FBB-2C3DBADD5FDC}" type="sibTrans" cxnId="{3A489019-27A7-4E77-A624-F45B9561B86F}">
      <dgm:prSet/>
      <dgm:spPr/>
      <dgm:t>
        <a:bodyPr/>
        <a:lstStyle/>
        <a:p>
          <a:endParaRPr lang="en-US"/>
        </a:p>
      </dgm:t>
    </dgm:pt>
    <dgm:pt modelId="{41CC4A42-0581-6544-9A52-E518B25E8DFD}" type="pres">
      <dgm:prSet presAssocID="{E6F8DFD3-0CB8-4240-81A6-D493366F5327}" presName="diagram" presStyleCnt="0">
        <dgm:presLayoutVars>
          <dgm:dir/>
          <dgm:resizeHandles val="exact"/>
        </dgm:presLayoutVars>
      </dgm:prSet>
      <dgm:spPr/>
    </dgm:pt>
    <dgm:pt modelId="{C54D6C50-5D53-E040-9B05-09FE4F58417C}" type="pres">
      <dgm:prSet presAssocID="{9F570BCB-EFD4-405A-B5C7-D09671832825}" presName="node" presStyleLbl="node1" presStyleIdx="0" presStyleCnt="3">
        <dgm:presLayoutVars>
          <dgm:bulletEnabled val="1"/>
        </dgm:presLayoutVars>
      </dgm:prSet>
      <dgm:spPr/>
    </dgm:pt>
    <dgm:pt modelId="{AA05BA65-0F12-3F48-AFAB-293B1F9FE1F6}" type="pres">
      <dgm:prSet presAssocID="{B57FA8D2-CBA4-4F79-ABF3-42C264B2116A}" presName="sibTrans" presStyleCnt="0"/>
      <dgm:spPr/>
    </dgm:pt>
    <dgm:pt modelId="{6459ADE4-B401-3149-9BA8-A529834F7FC5}" type="pres">
      <dgm:prSet presAssocID="{15D5041B-05EC-4D19-A71B-46BEB9A81243}" presName="node" presStyleLbl="node1" presStyleIdx="1" presStyleCnt="3">
        <dgm:presLayoutVars>
          <dgm:bulletEnabled val="1"/>
        </dgm:presLayoutVars>
      </dgm:prSet>
      <dgm:spPr/>
    </dgm:pt>
    <dgm:pt modelId="{BCD2567D-0C11-9D41-87E8-324CB2ED62FC}" type="pres">
      <dgm:prSet presAssocID="{E30F0560-DBFD-4424-9F19-52A6B0DCC2F1}" presName="sibTrans" presStyleCnt="0"/>
      <dgm:spPr/>
    </dgm:pt>
    <dgm:pt modelId="{1ED66AAA-7CC6-CC41-8AB4-A6FEC4294D0E}" type="pres">
      <dgm:prSet presAssocID="{2B11FC61-ADC5-478A-B522-9EE8A7C3C020}" presName="node" presStyleLbl="node1" presStyleIdx="2" presStyleCnt="3">
        <dgm:presLayoutVars>
          <dgm:bulletEnabled val="1"/>
        </dgm:presLayoutVars>
      </dgm:prSet>
      <dgm:spPr/>
    </dgm:pt>
  </dgm:ptLst>
  <dgm:cxnLst>
    <dgm:cxn modelId="{3A489019-27A7-4E77-A624-F45B9561B86F}" srcId="{E6F8DFD3-0CB8-4240-81A6-D493366F5327}" destId="{2B11FC61-ADC5-478A-B522-9EE8A7C3C020}" srcOrd="2" destOrd="0" parTransId="{D1F7E533-0F60-44C2-BC7D-F38328A6E1DF}" sibTransId="{146D9637-10F3-416C-8FBB-2C3DBADD5FDC}"/>
    <dgm:cxn modelId="{E8B9493B-40DD-B648-BF1D-13955F84497E}" type="presOf" srcId="{E6F8DFD3-0CB8-4240-81A6-D493366F5327}" destId="{41CC4A42-0581-6544-9A52-E518B25E8DFD}" srcOrd="0" destOrd="0" presId="urn:microsoft.com/office/officeart/2005/8/layout/default"/>
    <dgm:cxn modelId="{F6DF9461-17DD-9741-BBA9-C848E4D9C300}" type="presOf" srcId="{15D5041B-05EC-4D19-A71B-46BEB9A81243}" destId="{6459ADE4-B401-3149-9BA8-A529834F7FC5}" srcOrd="0" destOrd="0" presId="urn:microsoft.com/office/officeart/2005/8/layout/default"/>
    <dgm:cxn modelId="{78C01462-FF73-514B-82EA-709E082D397B}" type="presOf" srcId="{9F570BCB-EFD4-405A-B5C7-D09671832825}" destId="{C54D6C50-5D53-E040-9B05-09FE4F58417C}" srcOrd="0" destOrd="0" presId="urn:microsoft.com/office/officeart/2005/8/layout/default"/>
    <dgm:cxn modelId="{EF446666-6DF6-C84A-9349-079199B35CF1}" type="presOf" srcId="{2B11FC61-ADC5-478A-B522-9EE8A7C3C020}" destId="{1ED66AAA-7CC6-CC41-8AB4-A6FEC4294D0E}" srcOrd="0" destOrd="0" presId="urn:microsoft.com/office/officeart/2005/8/layout/default"/>
    <dgm:cxn modelId="{A54D69BF-8DD5-4E23-BD8E-73673DBDA726}" srcId="{E6F8DFD3-0CB8-4240-81A6-D493366F5327}" destId="{15D5041B-05EC-4D19-A71B-46BEB9A81243}" srcOrd="1" destOrd="0" parTransId="{D548FE87-AF67-4CEE-BB04-D298F101234B}" sibTransId="{E30F0560-DBFD-4424-9F19-52A6B0DCC2F1}"/>
    <dgm:cxn modelId="{2B9F26C2-8992-4313-B71F-4B90158636E1}" srcId="{E6F8DFD3-0CB8-4240-81A6-D493366F5327}" destId="{9F570BCB-EFD4-405A-B5C7-D09671832825}" srcOrd="0" destOrd="0" parTransId="{E573F0F5-D282-4954-9FB6-28063DBD562C}" sibTransId="{B57FA8D2-CBA4-4F79-ABF3-42C264B2116A}"/>
    <dgm:cxn modelId="{928B66FE-4FA6-3440-B4DD-7079B87A1F5D}" type="presParOf" srcId="{41CC4A42-0581-6544-9A52-E518B25E8DFD}" destId="{C54D6C50-5D53-E040-9B05-09FE4F58417C}" srcOrd="0" destOrd="0" presId="urn:microsoft.com/office/officeart/2005/8/layout/default"/>
    <dgm:cxn modelId="{7FC95D0F-7B78-9549-BE0F-E22018257D7F}" type="presParOf" srcId="{41CC4A42-0581-6544-9A52-E518B25E8DFD}" destId="{AA05BA65-0F12-3F48-AFAB-293B1F9FE1F6}" srcOrd="1" destOrd="0" presId="urn:microsoft.com/office/officeart/2005/8/layout/default"/>
    <dgm:cxn modelId="{3DEC8513-CAB9-E744-BDA2-9A819B875753}" type="presParOf" srcId="{41CC4A42-0581-6544-9A52-E518B25E8DFD}" destId="{6459ADE4-B401-3149-9BA8-A529834F7FC5}" srcOrd="2" destOrd="0" presId="urn:microsoft.com/office/officeart/2005/8/layout/default"/>
    <dgm:cxn modelId="{689458A5-6032-754C-9DA5-EB1103205C75}" type="presParOf" srcId="{41CC4A42-0581-6544-9A52-E518B25E8DFD}" destId="{BCD2567D-0C11-9D41-87E8-324CB2ED62FC}" srcOrd="3" destOrd="0" presId="urn:microsoft.com/office/officeart/2005/8/layout/default"/>
    <dgm:cxn modelId="{C9E51D60-B714-3E43-BBD4-09C2BD487585}" type="presParOf" srcId="{41CC4A42-0581-6544-9A52-E518B25E8DFD}" destId="{1ED66AAA-7CC6-CC41-8AB4-A6FEC4294D0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3016132-378A-4FF7-B665-CF3A1A30A959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6776FD-BFA8-4FA5-94C4-42D06AC64F04}">
      <dgm:prSet/>
      <dgm:spPr/>
      <dgm:t>
        <a:bodyPr/>
        <a:lstStyle/>
        <a:p>
          <a:r>
            <a:rPr lang="en-GB"/>
            <a:t>An “expansion card”.  Nearly all modern motherboards feature graphics output, but lack the power for intensive graphics applications.</a:t>
          </a:r>
          <a:endParaRPr lang="en-US"/>
        </a:p>
      </dgm:t>
    </dgm:pt>
    <dgm:pt modelId="{52210712-AA0C-49CB-A538-63381C39896E}" type="parTrans" cxnId="{5AEA0ACB-5F9F-4B0A-9944-9F869EA96004}">
      <dgm:prSet/>
      <dgm:spPr/>
      <dgm:t>
        <a:bodyPr/>
        <a:lstStyle/>
        <a:p>
          <a:endParaRPr lang="en-US"/>
        </a:p>
      </dgm:t>
    </dgm:pt>
    <dgm:pt modelId="{747C1A58-33B6-46A2-A65A-4989ABFB2B28}" type="sibTrans" cxnId="{5AEA0ACB-5F9F-4B0A-9944-9F869EA96004}">
      <dgm:prSet/>
      <dgm:spPr/>
      <dgm:t>
        <a:bodyPr/>
        <a:lstStyle/>
        <a:p>
          <a:endParaRPr lang="en-US"/>
        </a:p>
      </dgm:t>
    </dgm:pt>
    <dgm:pt modelId="{FE2098B6-6E5B-404C-A8D5-6D437310F12D}">
      <dgm:prSet/>
      <dgm:spPr/>
      <dgm:t>
        <a:bodyPr/>
        <a:lstStyle/>
        <a:p>
          <a:r>
            <a:rPr lang="en-GB"/>
            <a:t>Includes a separate processor for graphics, the Graphics Processing Unit (GPU) and independent RAM, both heavily optimised for graphics-based operations.</a:t>
          </a:r>
          <a:endParaRPr lang="en-US"/>
        </a:p>
      </dgm:t>
    </dgm:pt>
    <dgm:pt modelId="{86A855C0-5258-4EB7-8FC6-2DBB7F7D98D4}" type="parTrans" cxnId="{665DA411-D0B0-4692-9937-48EEE8A27177}">
      <dgm:prSet/>
      <dgm:spPr/>
      <dgm:t>
        <a:bodyPr/>
        <a:lstStyle/>
        <a:p>
          <a:endParaRPr lang="en-US"/>
        </a:p>
      </dgm:t>
    </dgm:pt>
    <dgm:pt modelId="{62A48A9D-8EA9-4DA4-A619-A2AAA383880F}" type="sibTrans" cxnId="{665DA411-D0B0-4692-9937-48EEE8A27177}">
      <dgm:prSet/>
      <dgm:spPr/>
      <dgm:t>
        <a:bodyPr/>
        <a:lstStyle/>
        <a:p>
          <a:endParaRPr lang="en-US"/>
        </a:p>
      </dgm:t>
    </dgm:pt>
    <dgm:pt modelId="{08BE7D47-B2B5-4ACC-8F4F-AFFE41FA59EB}">
      <dgm:prSet/>
      <dgm:spPr/>
      <dgm:t>
        <a:bodyPr/>
        <a:lstStyle/>
        <a:p>
          <a:r>
            <a:rPr lang="en-GB"/>
            <a:t>Often extremely power-hungry.</a:t>
          </a:r>
          <a:endParaRPr lang="en-US"/>
        </a:p>
      </dgm:t>
    </dgm:pt>
    <dgm:pt modelId="{4B3E63F1-3CC7-43F6-901C-96827C78C75C}" type="parTrans" cxnId="{0D72E03C-43A4-421F-B53B-03E70F9E3231}">
      <dgm:prSet/>
      <dgm:spPr/>
      <dgm:t>
        <a:bodyPr/>
        <a:lstStyle/>
        <a:p>
          <a:endParaRPr lang="en-US"/>
        </a:p>
      </dgm:t>
    </dgm:pt>
    <dgm:pt modelId="{0A984855-8BAA-4963-9538-3237EC8F6C66}" type="sibTrans" cxnId="{0D72E03C-43A4-421F-B53B-03E70F9E3231}">
      <dgm:prSet/>
      <dgm:spPr/>
      <dgm:t>
        <a:bodyPr/>
        <a:lstStyle/>
        <a:p>
          <a:endParaRPr lang="en-US"/>
        </a:p>
      </dgm:t>
    </dgm:pt>
    <dgm:pt modelId="{76145030-6862-4447-9887-E3FB852B7E35}" type="pres">
      <dgm:prSet presAssocID="{23016132-378A-4FF7-B665-CF3A1A30A959}" presName="Name0" presStyleCnt="0">
        <dgm:presLayoutVars>
          <dgm:dir/>
          <dgm:animLvl val="lvl"/>
          <dgm:resizeHandles val="exact"/>
        </dgm:presLayoutVars>
      </dgm:prSet>
      <dgm:spPr/>
    </dgm:pt>
    <dgm:pt modelId="{82FFF176-8E26-D142-96D7-F9CE2135A41D}" type="pres">
      <dgm:prSet presAssocID="{08BE7D47-B2B5-4ACC-8F4F-AFFE41FA59EB}" presName="boxAndChildren" presStyleCnt="0"/>
      <dgm:spPr/>
    </dgm:pt>
    <dgm:pt modelId="{670EAB83-1D3D-D54C-B13E-C521B0B55298}" type="pres">
      <dgm:prSet presAssocID="{08BE7D47-B2B5-4ACC-8F4F-AFFE41FA59EB}" presName="parentTextBox" presStyleLbl="node1" presStyleIdx="0" presStyleCnt="3"/>
      <dgm:spPr/>
    </dgm:pt>
    <dgm:pt modelId="{4008D4FC-85D6-1447-B8E6-A8F804F90C32}" type="pres">
      <dgm:prSet presAssocID="{62A48A9D-8EA9-4DA4-A619-A2AAA383880F}" presName="sp" presStyleCnt="0"/>
      <dgm:spPr/>
    </dgm:pt>
    <dgm:pt modelId="{A4656E3D-ADED-4342-9DFF-0CAB84565A50}" type="pres">
      <dgm:prSet presAssocID="{FE2098B6-6E5B-404C-A8D5-6D437310F12D}" presName="arrowAndChildren" presStyleCnt="0"/>
      <dgm:spPr/>
    </dgm:pt>
    <dgm:pt modelId="{5FA9EF0A-0696-3F48-A5A9-EA2F7D577C8A}" type="pres">
      <dgm:prSet presAssocID="{FE2098B6-6E5B-404C-A8D5-6D437310F12D}" presName="parentTextArrow" presStyleLbl="node1" presStyleIdx="1" presStyleCnt="3"/>
      <dgm:spPr/>
    </dgm:pt>
    <dgm:pt modelId="{9B9DF14A-558F-994B-B5A6-43A62EFAD493}" type="pres">
      <dgm:prSet presAssocID="{747C1A58-33B6-46A2-A65A-4989ABFB2B28}" presName="sp" presStyleCnt="0"/>
      <dgm:spPr/>
    </dgm:pt>
    <dgm:pt modelId="{E364B9DA-7203-B946-86CF-E1BD0F024069}" type="pres">
      <dgm:prSet presAssocID="{CF6776FD-BFA8-4FA5-94C4-42D06AC64F04}" presName="arrowAndChildren" presStyleCnt="0"/>
      <dgm:spPr/>
    </dgm:pt>
    <dgm:pt modelId="{5042609F-8359-2745-BC22-AD9CE1556960}" type="pres">
      <dgm:prSet presAssocID="{CF6776FD-BFA8-4FA5-94C4-42D06AC64F04}" presName="parentTextArrow" presStyleLbl="node1" presStyleIdx="2" presStyleCnt="3"/>
      <dgm:spPr/>
    </dgm:pt>
  </dgm:ptLst>
  <dgm:cxnLst>
    <dgm:cxn modelId="{00CFC905-12FC-F24E-8719-C7DE0E53D8D9}" type="presOf" srcId="{08BE7D47-B2B5-4ACC-8F4F-AFFE41FA59EB}" destId="{670EAB83-1D3D-D54C-B13E-C521B0B55298}" srcOrd="0" destOrd="0" presId="urn:microsoft.com/office/officeart/2005/8/layout/process4"/>
    <dgm:cxn modelId="{665DA411-D0B0-4692-9937-48EEE8A27177}" srcId="{23016132-378A-4FF7-B665-CF3A1A30A959}" destId="{FE2098B6-6E5B-404C-A8D5-6D437310F12D}" srcOrd="1" destOrd="0" parTransId="{86A855C0-5258-4EB7-8FC6-2DBB7F7D98D4}" sibTransId="{62A48A9D-8EA9-4DA4-A619-A2AAA383880F}"/>
    <dgm:cxn modelId="{0D72E03C-43A4-421F-B53B-03E70F9E3231}" srcId="{23016132-378A-4FF7-B665-CF3A1A30A959}" destId="{08BE7D47-B2B5-4ACC-8F4F-AFFE41FA59EB}" srcOrd="2" destOrd="0" parTransId="{4B3E63F1-3CC7-43F6-901C-96827C78C75C}" sibTransId="{0A984855-8BAA-4963-9538-3237EC8F6C66}"/>
    <dgm:cxn modelId="{8166FB54-2E2F-2140-9B4F-BA31F3EB591A}" type="presOf" srcId="{FE2098B6-6E5B-404C-A8D5-6D437310F12D}" destId="{5FA9EF0A-0696-3F48-A5A9-EA2F7D577C8A}" srcOrd="0" destOrd="0" presId="urn:microsoft.com/office/officeart/2005/8/layout/process4"/>
    <dgm:cxn modelId="{5AEA0ACB-5F9F-4B0A-9944-9F869EA96004}" srcId="{23016132-378A-4FF7-B665-CF3A1A30A959}" destId="{CF6776FD-BFA8-4FA5-94C4-42D06AC64F04}" srcOrd="0" destOrd="0" parTransId="{52210712-AA0C-49CB-A538-63381C39896E}" sibTransId="{747C1A58-33B6-46A2-A65A-4989ABFB2B28}"/>
    <dgm:cxn modelId="{6ADC11D1-9FE8-CE49-8DC2-F00E92B8585B}" type="presOf" srcId="{23016132-378A-4FF7-B665-CF3A1A30A959}" destId="{76145030-6862-4447-9887-E3FB852B7E35}" srcOrd="0" destOrd="0" presId="urn:microsoft.com/office/officeart/2005/8/layout/process4"/>
    <dgm:cxn modelId="{7D44EBF1-5645-0443-A165-0DE98F6525EA}" type="presOf" srcId="{CF6776FD-BFA8-4FA5-94C4-42D06AC64F04}" destId="{5042609F-8359-2745-BC22-AD9CE1556960}" srcOrd="0" destOrd="0" presId="urn:microsoft.com/office/officeart/2005/8/layout/process4"/>
    <dgm:cxn modelId="{F74565A6-940B-A642-91AB-F74706E98E9F}" type="presParOf" srcId="{76145030-6862-4447-9887-E3FB852B7E35}" destId="{82FFF176-8E26-D142-96D7-F9CE2135A41D}" srcOrd="0" destOrd="0" presId="urn:microsoft.com/office/officeart/2005/8/layout/process4"/>
    <dgm:cxn modelId="{0FCE5BC3-05D9-EA4C-9E7A-C1311978145B}" type="presParOf" srcId="{82FFF176-8E26-D142-96D7-F9CE2135A41D}" destId="{670EAB83-1D3D-D54C-B13E-C521B0B55298}" srcOrd="0" destOrd="0" presId="urn:microsoft.com/office/officeart/2005/8/layout/process4"/>
    <dgm:cxn modelId="{6E45A40E-3AB5-B640-B5B3-CE4961EE9464}" type="presParOf" srcId="{76145030-6862-4447-9887-E3FB852B7E35}" destId="{4008D4FC-85D6-1447-B8E6-A8F804F90C32}" srcOrd="1" destOrd="0" presId="urn:microsoft.com/office/officeart/2005/8/layout/process4"/>
    <dgm:cxn modelId="{77265BA6-7CA8-E14D-8962-E0FC8F62C695}" type="presParOf" srcId="{76145030-6862-4447-9887-E3FB852B7E35}" destId="{A4656E3D-ADED-4342-9DFF-0CAB84565A50}" srcOrd="2" destOrd="0" presId="urn:microsoft.com/office/officeart/2005/8/layout/process4"/>
    <dgm:cxn modelId="{3DDD1D2D-D12B-4F43-AAEF-E0C824922E4A}" type="presParOf" srcId="{A4656E3D-ADED-4342-9DFF-0CAB84565A50}" destId="{5FA9EF0A-0696-3F48-A5A9-EA2F7D577C8A}" srcOrd="0" destOrd="0" presId="urn:microsoft.com/office/officeart/2005/8/layout/process4"/>
    <dgm:cxn modelId="{21AA4C9C-554B-424A-BDD7-D87E6EB92D7D}" type="presParOf" srcId="{76145030-6862-4447-9887-E3FB852B7E35}" destId="{9B9DF14A-558F-994B-B5A6-43A62EFAD493}" srcOrd="3" destOrd="0" presId="urn:microsoft.com/office/officeart/2005/8/layout/process4"/>
    <dgm:cxn modelId="{F8909259-AA1D-274E-AD9A-77308C70D9C3}" type="presParOf" srcId="{76145030-6862-4447-9887-E3FB852B7E35}" destId="{E364B9DA-7203-B946-86CF-E1BD0F024069}" srcOrd="4" destOrd="0" presId="urn:microsoft.com/office/officeart/2005/8/layout/process4"/>
    <dgm:cxn modelId="{015B89CA-AD3F-B44C-96BB-692B2C41D701}" type="presParOf" srcId="{E364B9DA-7203-B946-86CF-E1BD0F024069}" destId="{5042609F-8359-2745-BC22-AD9CE155696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28C9F14-DD2E-4492-947D-F7880145B68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020178D-DED5-4564-8478-150C989F04E2}">
      <dgm:prSet/>
      <dgm:spPr/>
      <dgm:t>
        <a:bodyPr/>
        <a:lstStyle/>
        <a:p>
          <a:r>
            <a:rPr lang="en-GB"/>
            <a:t>Connects the key components of a computer system.</a:t>
          </a:r>
          <a:endParaRPr lang="en-US"/>
        </a:p>
      </dgm:t>
    </dgm:pt>
    <dgm:pt modelId="{ADD8EB55-6811-4C6E-823B-5451D8175960}" type="parTrans" cxnId="{6C6E0658-21DC-417E-8A0E-2F5E71999A02}">
      <dgm:prSet/>
      <dgm:spPr/>
      <dgm:t>
        <a:bodyPr/>
        <a:lstStyle/>
        <a:p>
          <a:endParaRPr lang="en-US"/>
        </a:p>
      </dgm:t>
    </dgm:pt>
    <dgm:pt modelId="{4CC41DEB-BF24-4CEB-BCC0-D532584CEA69}" type="sibTrans" cxnId="{6C6E0658-21DC-417E-8A0E-2F5E71999A02}">
      <dgm:prSet/>
      <dgm:spPr/>
      <dgm:t>
        <a:bodyPr/>
        <a:lstStyle/>
        <a:p>
          <a:endParaRPr lang="en-US"/>
        </a:p>
      </dgm:t>
    </dgm:pt>
    <dgm:pt modelId="{AB5D25D8-DA3A-4422-90A8-6359C98FC01F}">
      <dgm:prSet/>
      <dgm:spPr/>
      <dgm:t>
        <a:bodyPr/>
        <a:lstStyle/>
        <a:p>
          <a:r>
            <a:rPr lang="en-GB"/>
            <a:t>Comprised of:</a:t>
          </a:r>
          <a:endParaRPr lang="en-US"/>
        </a:p>
      </dgm:t>
    </dgm:pt>
    <dgm:pt modelId="{33F5F4BE-219B-40BA-9FEB-46D79734EA7A}" type="parTrans" cxnId="{81808D8F-CE47-4CFF-9C98-F8A4452E3AD6}">
      <dgm:prSet/>
      <dgm:spPr/>
      <dgm:t>
        <a:bodyPr/>
        <a:lstStyle/>
        <a:p>
          <a:endParaRPr lang="en-US"/>
        </a:p>
      </dgm:t>
    </dgm:pt>
    <dgm:pt modelId="{25206731-8140-4D1A-BB59-F3CD5CC4EF5B}" type="sibTrans" cxnId="{81808D8F-CE47-4CFF-9C98-F8A4452E3AD6}">
      <dgm:prSet/>
      <dgm:spPr/>
      <dgm:t>
        <a:bodyPr/>
        <a:lstStyle/>
        <a:p>
          <a:endParaRPr lang="en-US"/>
        </a:p>
      </dgm:t>
    </dgm:pt>
    <dgm:pt modelId="{8EDBE9DE-6EA9-4F22-A8B8-D3386B36F6AC}">
      <dgm:prSet/>
      <dgm:spPr/>
      <dgm:t>
        <a:bodyPr/>
        <a:lstStyle/>
        <a:p>
          <a:r>
            <a:rPr lang="en-GB"/>
            <a:t>Control bus – carries control/command information from the CPU and returns the status of devices.</a:t>
          </a:r>
          <a:endParaRPr lang="en-US"/>
        </a:p>
      </dgm:t>
    </dgm:pt>
    <dgm:pt modelId="{BC964128-8DDF-494E-96BA-F14C19D82D9E}" type="parTrans" cxnId="{6F8F1466-A979-48A0-9163-8BFFA286EB89}">
      <dgm:prSet/>
      <dgm:spPr/>
      <dgm:t>
        <a:bodyPr/>
        <a:lstStyle/>
        <a:p>
          <a:endParaRPr lang="en-US"/>
        </a:p>
      </dgm:t>
    </dgm:pt>
    <dgm:pt modelId="{8AE95689-41B4-450B-AE14-B3E931A1E574}" type="sibTrans" cxnId="{6F8F1466-A979-48A0-9163-8BFFA286EB89}">
      <dgm:prSet/>
      <dgm:spPr/>
      <dgm:t>
        <a:bodyPr/>
        <a:lstStyle/>
        <a:p>
          <a:endParaRPr lang="en-US"/>
        </a:p>
      </dgm:t>
    </dgm:pt>
    <dgm:pt modelId="{61CE6362-5DC6-42DC-8A73-A10C320155DA}">
      <dgm:prSet/>
      <dgm:spPr/>
      <dgm:t>
        <a:bodyPr/>
        <a:lstStyle/>
        <a:p>
          <a:r>
            <a:rPr lang="en-GB"/>
            <a:t>Data bus – carries data to be read from or written to a memory location.</a:t>
          </a:r>
          <a:endParaRPr lang="en-US"/>
        </a:p>
      </dgm:t>
    </dgm:pt>
    <dgm:pt modelId="{9993C0A3-D0EF-4F64-9380-7D551308FBA2}" type="parTrans" cxnId="{44D05B99-CA0F-425E-BE46-82894FF738C6}">
      <dgm:prSet/>
      <dgm:spPr/>
      <dgm:t>
        <a:bodyPr/>
        <a:lstStyle/>
        <a:p>
          <a:endParaRPr lang="en-US"/>
        </a:p>
      </dgm:t>
    </dgm:pt>
    <dgm:pt modelId="{2F28BA9E-5059-4D33-B017-67844AA3E5D5}" type="sibTrans" cxnId="{44D05B99-CA0F-425E-BE46-82894FF738C6}">
      <dgm:prSet/>
      <dgm:spPr/>
      <dgm:t>
        <a:bodyPr/>
        <a:lstStyle/>
        <a:p>
          <a:endParaRPr lang="en-US"/>
        </a:p>
      </dgm:t>
    </dgm:pt>
    <dgm:pt modelId="{7684B9C2-B936-4CCE-95FF-BFC9BD4A93FE}">
      <dgm:prSet/>
      <dgm:spPr/>
      <dgm:t>
        <a:bodyPr/>
        <a:lstStyle/>
        <a:p>
          <a:r>
            <a:rPr lang="en-GB"/>
            <a:t>Address bus – carries locations in memory which the CPU will read from or write to.</a:t>
          </a:r>
          <a:endParaRPr lang="en-US"/>
        </a:p>
      </dgm:t>
    </dgm:pt>
    <dgm:pt modelId="{EE725386-D651-4878-8705-54534D776982}" type="parTrans" cxnId="{7632ED86-33BD-43AF-BC80-AFBF83C8B601}">
      <dgm:prSet/>
      <dgm:spPr/>
      <dgm:t>
        <a:bodyPr/>
        <a:lstStyle/>
        <a:p>
          <a:endParaRPr lang="en-US"/>
        </a:p>
      </dgm:t>
    </dgm:pt>
    <dgm:pt modelId="{D96ACC43-2FD3-4457-AE5D-C0F0FDE2E4F2}" type="sibTrans" cxnId="{7632ED86-33BD-43AF-BC80-AFBF83C8B601}">
      <dgm:prSet/>
      <dgm:spPr/>
      <dgm:t>
        <a:bodyPr/>
        <a:lstStyle/>
        <a:p>
          <a:endParaRPr lang="en-US"/>
        </a:p>
      </dgm:t>
    </dgm:pt>
    <dgm:pt modelId="{E30E5301-BCA9-6F4C-A26A-EFB5DE039A6D}" type="pres">
      <dgm:prSet presAssocID="{C28C9F14-DD2E-4492-947D-F7880145B68B}" presName="linear" presStyleCnt="0">
        <dgm:presLayoutVars>
          <dgm:animLvl val="lvl"/>
          <dgm:resizeHandles val="exact"/>
        </dgm:presLayoutVars>
      </dgm:prSet>
      <dgm:spPr/>
    </dgm:pt>
    <dgm:pt modelId="{AF843CD4-2DEC-C745-9CBB-88EB73CBD112}" type="pres">
      <dgm:prSet presAssocID="{9020178D-DED5-4564-8478-150C989F04E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3422B9-4630-5E4A-804D-2652A3187D59}" type="pres">
      <dgm:prSet presAssocID="{4CC41DEB-BF24-4CEB-BCC0-D532584CEA69}" presName="spacer" presStyleCnt="0"/>
      <dgm:spPr/>
    </dgm:pt>
    <dgm:pt modelId="{DA6BBA8E-FE48-3247-AB31-93FD00678FA0}" type="pres">
      <dgm:prSet presAssocID="{AB5D25D8-DA3A-4422-90A8-6359C98FC01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E7FAE14-AD44-B647-B2BB-B1ADF12066BB}" type="pres">
      <dgm:prSet presAssocID="{AB5D25D8-DA3A-4422-90A8-6359C98FC01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5257F29-7DCA-CA46-B97A-8AEB9DD6B2B1}" type="presOf" srcId="{61CE6362-5DC6-42DC-8A73-A10C320155DA}" destId="{CE7FAE14-AD44-B647-B2BB-B1ADF12066BB}" srcOrd="0" destOrd="1" presId="urn:microsoft.com/office/officeart/2005/8/layout/vList2"/>
    <dgm:cxn modelId="{6C6E0658-21DC-417E-8A0E-2F5E71999A02}" srcId="{C28C9F14-DD2E-4492-947D-F7880145B68B}" destId="{9020178D-DED5-4564-8478-150C989F04E2}" srcOrd="0" destOrd="0" parTransId="{ADD8EB55-6811-4C6E-823B-5451D8175960}" sibTransId="{4CC41DEB-BF24-4CEB-BCC0-D532584CEA69}"/>
    <dgm:cxn modelId="{56977B59-2E7C-9140-ADBD-606DCD033E7B}" type="presOf" srcId="{AB5D25D8-DA3A-4422-90A8-6359C98FC01F}" destId="{DA6BBA8E-FE48-3247-AB31-93FD00678FA0}" srcOrd="0" destOrd="0" presId="urn:microsoft.com/office/officeart/2005/8/layout/vList2"/>
    <dgm:cxn modelId="{6F8F1466-A979-48A0-9163-8BFFA286EB89}" srcId="{AB5D25D8-DA3A-4422-90A8-6359C98FC01F}" destId="{8EDBE9DE-6EA9-4F22-A8B8-D3386B36F6AC}" srcOrd="0" destOrd="0" parTransId="{BC964128-8DDF-494E-96BA-F14C19D82D9E}" sibTransId="{8AE95689-41B4-450B-AE14-B3E931A1E574}"/>
    <dgm:cxn modelId="{C9981779-94D8-5B45-8ADE-61F6376A4496}" type="presOf" srcId="{9020178D-DED5-4564-8478-150C989F04E2}" destId="{AF843CD4-2DEC-C745-9CBB-88EB73CBD112}" srcOrd="0" destOrd="0" presId="urn:microsoft.com/office/officeart/2005/8/layout/vList2"/>
    <dgm:cxn modelId="{7632ED86-33BD-43AF-BC80-AFBF83C8B601}" srcId="{AB5D25D8-DA3A-4422-90A8-6359C98FC01F}" destId="{7684B9C2-B936-4CCE-95FF-BFC9BD4A93FE}" srcOrd="2" destOrd="0" parTransId="{EE725386-D651-4878-8705-54534D776982}" sibTransId="{D96ACC43-2FD3-4457-AE5D-C0F0FDE2E4F2}"/>
    <dgm:cxn modelId="{99217D88-FBD5-1140-A25C-A2E9C78D2783}" type="presOf" srcId="{7684B9C2-B936-4CCE-95FF-BFC9BD4A93FE}" destId="{CE7FAE14-AD44-B647-B2BB-B1ADF12066BB}" srcOrd="0" destOrd="2" presId="urn:microsoft.com/office/officeart/2005/8/layout/vList2"/>
    <dgm:cxn modelId="{81808D8F-CE47-4CFF-9C98-F8A4452E3AD6}" srcId="{C28C9F14-DD2E-4492-947D-F7880145B68B}" destId="{AB5D25D8-DA3A-4422-90A8-6359C98FC01F}" srcOrd="1" destOrd="0" parTransId="{33F5F4BE-219B-40BA-9FEB-46D79734EA7A}" sibTransId="{25206731-8140-4D1A-BB59-F3CD5CC4EF5B}"/>
    <dgm:cxn modelId="{7D3CF196-3C98-DC43-843B-3BAFCB684076}" type="presOf" srcId="{8EDBE9DE-6EA9-4F22-A8B8-D3386B36F6AC}" destId="{CE7FAE14-AD44-B647-B2BB-B1ADF12066BB}" srcOrd="0" destOrd="0" presId="urn:microsoft.com/office/officeart/2005/8/layout/vList2"/>
    <dgm:cxn modelId="{44D05B99-CA0F-425E-BE46-82894FF738C6}" srcId="{AB5D25D8-DA3A-4422-90A8-6359C98FC01F}" destId="{61CE6362-5DC6-42DC-8A73-A10C320155DA}" srcOrd="1" destOrd="0" parTransId="{9993C0A3-D0EF-4F64-9380-7D551308FBA2}" sibTransId="{2F28BA9E-5059-4D33-B017-67844AA3E5D5}"/>
    <dgm:cxn modelId="{C71BEAB3-DB77-F54E-A6F0-C2D94D082124}" type="presOf" srcId="{C28C9F14-DD2E-4492-947D-F7880145B68B}" destId="{E30E5301-BCA9-6F4C-A26A-EFB5DE039A6D}" srcOrd="0" destOrd="0" presId="urn:microsoft.com/office/officeart/2005/8/layout/vList2"/>
    <dgm:cxn modelId="{F36FD57E-85B2-BC4D-A7C2-88A8C9FD2DA9}" type="presParOf" srcId="{E30E5301-BCA9-6F4C-A26A-EFB5DE039A6D}" destId="{AF843CD4-2DEC-C745-9CBB-88EB73CBD112}" srcOrd="0" destOrd="0" presId="urn:microsoft.com/office/officeart/2005/8/layout/vList2"/>
    <dgm:cxn modelId="{F62AC246-58A5-C846-A686-67829B49CF86}" type="presParOf" srcId="{E30E5301-BCA9-6F4C-A26A-EFB5DE039A6D}" destId="{013422B9-4630-5E4A-804D-2652A3187D59}" srcOrd="1" destOrd="0" presId="urn:microsoft.com/office/officeart/2005/8/layout/vList2"/>
    <dgm:cxn modelId="{456CC2DA-C744-CD45-BB2C-644CF2ABD6A6}" type="presParOf" srcId="{E30E5301-BCA9-6F4C-A26A-EFB5DE039A6D}" destId="{DA6BBA8E-FE48-3247-AB31-93FD00678FA0}" srcOrd="2" destOrd="0" presId="urn:microsoft.com/office/officeart/2005/8/layout/vList2"/>
    <dgm:cxn modelId="{E53DA860-99DA-4F4A-9FBF-9EAA96E2CA35}" type="presParOf" srcId="{E30E5301-BCA9-6F4C-A26A-EFB5DE039A6D}" destId="{CE7FAE14-AD44-B647-B2BB-B1ADF12066B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59583-5FDB-7C4B-A57A-ACCCEF57C165}">
      <dsp:nvSpPr>
        <dsp:cNvPr id="0" name=""/>
        <dsp:cNvSpPr/>
      </dsp:nvSpPr>
      <dsp:spPr>
        <a:xfrm>
          <a:off x="0" y="324859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33C8FD-09C4-1348-9BED-01579C7DA58F}">
      <dsp:nvSpPr>
        <dsp:cNvPr id="0" name=""/>
        <dsp:cNvSpPr/>
      </dsp:nvSpPr>
      <dsp:spPr>
        <a:xfrm>
          <a:off x="250006" y="73939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Architecture Recap</a:t>
          </a:r>
        </a:p>
      </dsp:txBody>
      <dsp:txXfrm>
        <a:off x="274504" y="98437"/>
        <a:ext cx="3451090" cy="452844"/>
      </dsp:txXfrm>
    </dsp:sp>
    <dsp:sp modelId="{5280C124-1F4C-A240-935A-A212EA508381}">
      <dsp:nvSpPr>
        <dsp:cNvPr id="0" name=""/>
        <dsp:cNvSpPr/>
      </dsp:nvSpPr>
      <dsp:spPr>
        <a:xfrm>
          <a:off x="0" y="1095979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C946B-7107-FA4A-A107-84DEB24E262C}">
      <dsp:nvSpPr>
        <dsp:cNvPr id="0" name=""/>
        <dsp:cNvSpPr/>
      </dsp:nvSpPr>
      <dsp:spPr>
        <a:xfrm>
          <a:off x="250006" y="845059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shade val="51000"/>
                <a:satMod val="130000"/>
              </a:schemeClr>
            </a:gs>
            <a:gs pos="80000">
              <a:schemeClr val="accent2">
                <a:hueOff val="780253"/>
                <a:satOff val="-973"/>
                <a:lumOff val="229"/>
                <a:alphaOff val="0"/>
                <a:shade val="93000"/>
                <a:satMod val="13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Block Level components</a:t>
          </a:r>
        </a:p>
      </dsp:txBody>
      <dsp:txXfrm>
        <a:off x="274504" y="869557"/>
        <a:ext cx="3451090" cy="452844"/>
      </dsp:txXfrm>
    </dsp:sp>
    <dsp:sp modelId="{947FECC7-1339-2841-9270-70320BE7BC4B}">
      <dsp:nvSpPr>
        <dsp:cNvPr id="0" name=""/>
        <dsp:cNvSpPr/>
      </dsp:nvSpPr>
      <dsp:spPr>
        <a:xfrm>
          <a:off x="0" y="1867099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2A300-0A9E-BC4A-9D4A-66C5A4582761}">
      <dsp:nvSpPr>
        <dsp:cNvPr id="0" name=""/>
        <dsp:cNvSpPr/>
      </dsp:nvSpPr>
      <dsp:spPr>
        <a:xfrm>
          <a:off x="250006" y="1616179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shade val="51000"/>
                <a:satMod val="130000"/>
              </a:schemeClr>
            </a:gs>
            <a:gs pos="80000">
              <a:schemeClr val="accent2">
                <a:hueOff val="1560506"/>
                <a:satOff val="-1946"/>
                <a:lumOff val="458"/>
                <a:alphaOff val="0"/>
                <a:shade val="93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CPU</a:t>
          </a:r>
        </a:p>
      </dsp:txBody>
      <dsp:txXfrm>
        <a:off x="274504" y="1640677"/>
        <a:ext cx="3451090" cy="452844"/>
      </dsp:txXfrm>
    </dsp:sp>
    <dsp:sp modelId="{86AF3519-A865-B249-BD6B-AAC7D6ED5546}">
      <dsp:nvSpPr>
        <dsp:cNvPr id="0" name=""/>
        <dsp:cNvSpPr/>
      </dsp:nvSpPr>
      <dsp:spPr>
        <a:xfrm>
          <a:off x="0" y="2638219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EC3EE-B92F-CE49-88B3-FC1C97539EE8}">
      <dsp:nvSpPr>
        <dsp:cNvPr id="0" name=""/>
        <dsp:cNvSpPr/>
      </dsp:nvSpPr>
      <dsp:spPr>
        <a:xfrm>
          <a:off x="250006" y="2387299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Memory</a:t>
          </a:r>
        </a:p>
      </dsp:txBody>
      <dsp:txXfrm>
        <a:off x="274504" y="2411797"/>
        <a:ext cx="3451090" cy="452844"/>
      </dsp:txXfrm>
    </dsp:sp>
    <dsp:sp modelId="{327A10AE-91D3-4440-92CA-5BB187FCFB7E}">
      <dsp:nvSpPr>
        <dsp:cNvPr id="0" name=""/>
        <dsp:cNvSpPr/>
      </dsp:nvSpPr>
      <dsp:spPr>
        <a:xfrm>
          <a:off x="0" y="3409340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88B94-CF0F-5F49-B6EF-E5B2A5149ED5}">
      <dsp:nvSpPr>
        <dsp:cNvPr id="0" name=""/>
        <dsp:cNvSpPr/>
      </dsp:nvSpPr>
      <dsp:spPr>
        <a:xfrm>
          <a:off x="250006" y="3158420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shade val="51000"/>
                <a:satMod val="130000"/>
              </a:schemeClr>
            </a:gs>
            <a:gs pos="80000">
              <a:schemeClr val="accent2">
                <a:hueOff val="3121013"/>
                <a:satOff val="-3893"/>
                <a:lumOff val="915"/>
                <a:alphaOff val="0"/>
                <a:shade val="93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Storage</a:t>
          </a:r>
        </a:p>
      </dsp:txBody>
      <dsp:txXfrm>
        <a:off x="274504" y="3182918"/>
        <a:ext cx="3451090" cy="452844"/>
      </dsp:txXfrm>
    </dsp:sp>
    <dsp:sp modelId="{BD97C7E4-4CB0-4345-8CF4-FF653A57B7D3}">
      <dsp:nvSpPr>
        <dsp:cNvPr id="0" name=""/>
        <dsp:cNvSpPr/>
      </dsp:nvSpPr>
      <dsp:spPr>
        <a:xfrm>
          <a:off x="0" y="4180460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77C88-EFFE-9F40-B949-C2B099300E04}">
      <dsp:nvSpPr>
        <dsp:cNvPr id="0" name=""/>
        <dsp:cNvSpPr/>
      </dsp:nvSpPr>
      <dsp:spPr>
        <a:xfrm>
          <a:off x="250006" y="3929540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shade val="51000"/>
                <a:satMod val="130000"/>
              </a:schemeClr>
            </a:gs>
            <a:gs pos="80000">
              <a:schemeClr val="accent2">
                <a:hueOff val="3901266"/>
                <a:satOff val="-4866"/>
                <a:lumOff val="1144"/>
                <a:alphaOff val="0"/>
                <a:shade val="93000"/>
                <a:satMod val="13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Power</a:t>
          </a:r>
        </a:p>
      </dsp:txBody>
      <dsp:txXfrm>
        <a:off x="274504" y="3954038"/>
        <a:ext cx="3451090" cy="452844"/>
      </dsp:txXfrm>
    </dsp:sp>
    <dsp:sp modelId="{5BAB6707-1BB8-A740-A0CB-F275B7652ABB}">
      <dsp:nvSpPr>
        <dsp:cNvPr id="0" name=""/>
        <dsp:cNvSpPr/>
      </dsp:nvSpPr>
      <dsp:spPr>
        <a:xfrm>
          <a:off x="0" y="4951580"/>
          <a:ext cx="500012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00760-2E8D-0B45-9ED9-CEF824947EC9}">
      <dsp:nvSpPr>
        <dsp:cNvPr id="0" name=""/>
        <dsp:cNvSpPr/>
      </dsp:nvSpPr>
      <dsp:spPr>
        <a:xfrm>
          <a:off x="250006" y="4700660"/>
          <a:ext cx="3500086" cy="50184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Display</a:t>
          </a:r>
        </a:p>
      </dsp:txBody>
      <dsp:txXfrm>
        <a:off x="274504" y="4725158"/>
        <a:ext cx="3451090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78DF6-91AF-C047-8440-BF497289D798}">
      <dsp:nvSpPr>
        <dsp:cNvPr id="0" name=""/>
        <dsp:cNvSpPr/>
      </dsp:nvSpPr>
      <dsp:spPr>
        <a:xfrm>
          <a:off x="2536" y="1156124"/>
          <a:ext cx="2472630" cy="7627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von Neumann’s architecture is still recognisable, and often referenced today.</a:t>
          </a:r>
          <a:endParaRPr lang="en-US" sz="1500" kern="1200"/>
        </a:p>
      </dsp:txBody>
      <dsp:txXfrm>
        <a:off x="2536" y="1156124"/>
        <a:ext cx="2472630" cy="762749"/>
      </dsp:txXfrm>
    </dsp:sp>
    <dsp:sp modelId="{4DF7CC5C-894B-FF4B-8073-2E2E0C42BBB3}">
      <dsp:nvSpPr>
        <dsp:cNvPr id="0" name=""/>
        <dsp:cNvSpPr/>
      </dsp:nvSpPr>
      <dsp:spPr>
        <a:xfrm>
          <a:off x="2536" y="1918874"/>
          <a:ext cx="2472630" cy="658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26CCB-D74D-5547-848A-9663BE3349DE}">
      <dsp:nvSpPr>
        <dsp:cNvPr id="0" name=""/>
        <dsp:cNvSpPr/>
      </dsp:nvSpPr>
      <dsp:spPr>
        <a:xfrm>
          <a:off x="2821334" y="1156124"/>
          <a:ext cx="2472630" cy="7627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Slightly simpler than the more modern Harvard architecture.</a:t>
          </a:r>
          <a:endParaRPr lang="en-US" sz="1500" kern="1200"/>
        </a:p>
      </dsp:txBody>
      <dsp:txXfrm>
        <a:off x="2821334" y="1156124"/>
        <a:ext cx="2472630" cy="762749"/>
      </dsp:txXfrm>
    </dsp:sp>
    <dsp:sp modelId="{6E242DFE-0FB9-0442-B945-B41CEC948F15}">
      <dsp:nvSpPr>
        <dsp:cNvPr id="0" name=""/>
        <dsp:cNvSpPr/>
      </dsp:nvSpPr>
      <dsp:spPr>
        <a:xfrm>
          <a:off x="2821334" y="1918874"/>
          <a:ext cx="2472630" cy="658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8342C-D6D2-3147-8E13-0B025D1770A8}">
      <dsp:nvSpPr>
        <dsp:cNvPr id="0" name=""/>
        <dsp:cNvSpPr/>
      </dsp:nvSpPr>
      <dsp:spPr>
        <a:xfrm>
          <a:off x="5640133" y="1156124"/>
          <a:ext cx="2472630" cy="7627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Eventually led to the evolution of the “system bus” architecture.</a:t>
          </a:r>
          <a:endParaRPr lang="en-US" sz="1500" kern="1200"/>
        </a:p>
      </dsp:txBody>
      <dsp:txXfrm>
        <a:off x="5640133" y="1156124"/>
        <a:ext cx="2472630" cy="762749"/>
      </dsp:txXfrm>
    </dsp:sp>
    <dsp:sp modelId="{F518215D-0BB7-044D-BC0F-82EB7E25F6AA}">
      <dsp:nvSpPr>
        <dsp:cNvPr id="0" name=""/>
        <dsp:cNvSpPr/>
      </dsp:nvSpPr>
      <dsp:spPr>
        <a:xfrm>
          <a:off x="5640133" y="1918874"/>
          <a:ext cx="2472630" cy="6588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We’ll discuss this later.</a:t>
          </a:r>
          <a:endParaRPr lang="en-US" sz="1500" kern="1200"/>
        </a:p>
      </dsp:txBody>
      <dsp:txXfrm>
        <a:off x="5640133" y="1918874"/>
        <a:ext cx="2472630" cy="658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21125-B61E-AC41-AFE9-BEA6F82B4125}">
      <dsp:nvSpPr>
        <dsp:cNvPr id="0" name=""/>
        <dsp:cNvSpPr/>
      </dsp:nvSpPr>
      <dsp:spPr>
        <a:xfrm>
          <a:off x="0" y="3347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Provides the means for other components to communicate.</a:t>
          </a:r>
          <a:endParaRPr lang="en-US" sz="3000" kern="1200"/>
        </a:p>
      </dsp:txBody>
      <dsp:txXfrm>
        <a:off x="58257" y="393016"/>
        <a:ext cx="4883610" cy="1076886"/>
      </dsp:txXfrm>
    </dsp:sp>
    <dsp:sp modelId="{370E69C9-66CE-AD42-ACE9-7C5012166574}">
      <dsp:nvSpPr>
        <dsp:cNvPr id="0" name=""/>
        <dsp:cNvSpPr/>
      </dsp:nvSpPr>
      <dsp:spPr>
        <a:xfrm>
          <a:off x="0" y="1528159"/>
          <a:ext cx="5000124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Effectively houses, or connects to every other component.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Facilitates a modular approach.</a:t>
          </a:r>
          <a:endParaRPr lang="en-US" sz="2300" kern="1200"/>
        </a:p>
      </dsp:txBody>
      <dsp:txXfrm>
        <a:off x="0" y="1528159"/>
        <a:ext cx="5000124" cy="1117800"/>
      </dsp:txXfrm>
    </dsp:sp>
    <dsp:sp modelId="{55C0DCE6-7FCD-A740-89C8-9B941D916983}">
      <dsp:nvSpPr>
        <dsp:cNvPr id="0" name=""/>
        <dsp:cNvSpPr/>
      </dsp:nvSpPr>
      <dsp:spPr>
        <a:xfrm>
          <a:off x="0" y="2645960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largest physical component in the system.</a:t>
          </a:r>
          <a:endParaRPr lang="en-US" sz="3000" kern="1200"/>
        </a:p>
      </dsp:txBody>
      <dsp:txXfrm>
        <a:off x="58257" y="2704217"/>
        <a:ext cx="4883610" cy="1076886"/>
      </dsp:txXfrm>
    </dsp:sp>
    <dsp:sp modelId="{BCCF29BE-CA54-224E-A1E5-8848A5BE59B5}">
      <dsp:nvSpPr>
        <dsp:cNvPr id="0" name=""/>
        <dsp:cNvSpPr/>
      </dsp:nvSpPr>
      <dsp:spPr>
        <a:xfrm>
          <a:off x="0" y="3925760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Provides interfaces to handle system IO.</a:t>
          </a:r>
          <a:endParaRPr lang="en-US" sz="3000" kern="1200"/>
        </a:p>
      </dsp:txBody>
      <dsp:txXfrm>
        <a:off x="58257" y="3984017"/>
        <a:ext cx="4883610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6F00D-19BA-4C15-8A4A-C194B0AD885D}">
      <dsp:nvSpPr>
        <dsp:cNvPr id="0" name=""/>
        <dsp:cNvSpPr/>
      </dsp:nvSpPr>
      <dsp:spPr>
        <a:xfrm>
          <a:off x="0" y="4450"/>
          <a:ext cx="4588002" cy="9479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577BD-DE44-4BD5-9ADA-4E3E3BE49F84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95378-A826-4184-9B59-B63A9F6A2369}">
      <dsp:nvSpPr>
        <dsp:cNvPr id="0" name=""/>
        <dsp:cNvSpPr/>
      </dsp:nvSpPr>
      <dsp:spPr>
        <a:xfrm>
          <a:off x="1094903" y="4450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Often just referred to as “memory”.</a:t>
          </a:r>
          <a:endParaRPr lang="en-US" sz="1700" kern="1200"/>
        </a:p>
      </dsp:txBody>
      <dsp:txXfrm>
        <a:off x="1094903" y="4450"/>
        <a:ext cx="3493098" cy="947968"/>
      </dsp:txXfrm>
    </dsp:sp>
    <dsp:sp modelId="{AAACE57D-B408-4D83-AF24-79677A9CAB52}">
      <dsp:nvSpPr>
        <dsp:cNvPr id="0" name=""/>
        <dsp:cNvSpPr/>
      </dsp:nvSpPr>
      <dsp:spPr>
        <a:xfrm>
          <a:off x="0" y="1189411"/>
          <a:ext cx="4588002" cy="9479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1775A-FE3B-4D61-8E7E-F6A58FB2144F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79B65-0A92-4F6A-84E6-DD8DD80F7F26}">
      <dsp:nvSpPr>
        <dsp:cNvPr id="0" name=""/>
        <dsp:cNvSpPr/>
      </dsp:nvSpPr>
      <dsp:spPr>
        <a:xfrm>
          <a:off x="1094903" y="1189411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be accessed in any order, hence “random access”.</a:t>
          </a:r>
          <a:endParaRPr lang="en-US" sz="1700" kern="1200"/>
        </a:p>
      </dsp:txBody>
      <dsp:txXfrm>
        <a:off x="1094903" y="1189411"/>
        <a:ext cx="3493098" cy="947968"/>
      </dsp:txXfrm>
    </dsp:sp>
    <dsp:sp modelId="{DD644207-7C67-43BD-B764-5AAA0DB08BE9}">
      <dsp:nvSpPr>
        <dsp:cNvPr id="0" name=""/>
        <dsp:cNvSpPr/>
      </dsp:nvSpPr>
      <dsp:spPr>
        <a:xfrm>
          <a:off x="0" y="2374371"/>
          <a:ext cx="4588002" cy="9479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FC5D8-54F9-4781-876C-E8A6790915BC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1D32B-C9B0-4FA2-B1C7-43C56F8AED5C}">
      <dsp:nvSpPr>
        <dsp:cNvPr id="0" name=""/>
        <dsp:cNvSpPr/>
      </dsp:nvSpPr>
      <dsp:spPr>
        <a:xfrm>
          <a:off x="1094903" y="2374371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High-speed storage of data, but relatively limited in capacity. </a:t>
          </a:r>
          <a:endParaRPr lang="en-US" sz="1700" kern="1200"/>
        </a:p>
      </dsp:txBody>
      <dsp:txXfrm>
        <a:off x="1094903" y="2374371"/>
        <a:ext cx="3493098" cy="947968"/>
      </dsp:txXfrm>
    </dsp:sp>
    <dsp:sp modelId="{4FAC2137-6D57-48F1-B19A-4940F7FE756D}">
      <dsp:nvSpPr>
        <dsp:cNvPr id="0" name=""/>
        <dsp:cNvSpPr/>
      </dsp:nvSpPr>
      <dsp:spPr>
        <a:xfrm>
          <a:off x="0" y="3559332"/>
          <a:ext cx="4588002" cy="9479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A6F02-4CA0-4400-A252-1BEB59DFFD08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6D486-6F93-48B6-AB48-48C9D800D065}">
      <dsp:nvSpPr>
        <dsp:cNvPr id="0" name=""/>
        <dsp:cNvSpPr/>
      </dsp:nvSpPr>
      <dsp:spPr>
        <a:xfrm>
          <a:off x="1094903" y="3559332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Volatile.  Any data stored is lost if unpowered.</a:t>
          </a:r>
          <a:endParaRPr lang="en-US" sz="1700" kern="1200"/>
        </a:p>
      </dsp:txBody>
      <dsp:txXfrm>
        <a:off x="1094903" y="3559332"/>
        <a:ext cx="3493098" cy="947968"/>
      </dsp:txXfrm>
    </dsp:sp>
    <dsp:sp modelId="{7B975E80-60F0-49D4-908B-C7F1D9756AC4}">
      <dsp:nvSpPr>
        <dsp:cNvPr id="0" name=""/>
        <dsp:cNvSpPr/>
      </dsp:nvSpPr>
      <dsp:spPr>
        <a:xfrm>
          <a:off x="0" y="4744292"/>
          <a:ext cx="4588002" cy="94796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33B82-0DCF-4CB7-B3F5-CC8E58145FD7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2A856-1127-40E1-A867-BA9106D7496F}">
      <dsp:nvSpPr>
        <dsp:cNvPr id="0" name=""/>
        <dsp:cNvSpPr/>
      </dsp:nvSpPr>
      <dsp:spPr>
        <a:xfrm>
          <a:off x="1094903" y="4744292"/>
          <a:ext cx="3493098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Contrast this with the storage provisioned by a hard disk drive (discussed in the coming slides).</a:t>
          </a:r>
          <a:endParaRPr lang="en-US" sz="1700" kern="1200"/>
        </a:p>
      </dsp:txBody>
      <dsp:txXfrm>
        <a:off x="1094903" y="4744292"/>
        <a:ext cx="3493098" cy="9479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6138BE-EE53-044C-8807-BF7DE52229D8}">
      <dsp:nvSpPr>
        <dsp:cNvPr id="0" name=""/>
        <dsp:cNvSpPr/>
      </dsp:nvSpPr>
      <dsp:spPr>
        <a:xfrm>
          <a:off x="0" y="797719"/>
          <a:ext cx="5000124" cy="9149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SDRAM (Synchronous Dynamic Random Access Memory)</a:t>
          </a:r>
        </a:p>
      </dsp:txBody>
      <dsp:txXfrm>
        <a:off x="44664" y="842383"/>
        <a:ext cx="4910796" cy="825612"/>
      </dsp:txXfrm>
    </dsp:sp>
    <dsp:sp modelId="{51E31E7A-3499-D849-89FC-76FEC056E284}">
      <dsp:nvSpPr>
        <dsp:cNvPr id="0" name=""/>
        <dsp:cNvSpPr/>
      </dsp:nvSpPr>
      <dsp:spPr>
        <a:xfrm>
          <a:off x="0" y="1778899"/>
          <a:ext cx="5000124" cy="91494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DDR SDRAM (Double Data Rate SDRAM)</a:t>
          </a:r>
          <a:endParaRPr lang="en-US" sz="2300" kern="1200"/>
        </a:p>
      </dsp:txBody>
      <dsp:txXfrm>
        <a:off x="44664" y="1823563"/>
        <a:ext cx="4910796" cy="825612"/>
      </dsp:txXfrm>
    </dsp:sp>
    <dsp:sp modelId="{7BD47568-E5E7-3142-A855-4C29AFDC270A}">
      <dsp:nvSpPr>
        <dsp:cNvPr id="0" name=""/>
        <dsp:cNvSpPr/>
      </dsp:nvSpPr>
      <dsp:spPr>
        <a:xfrm>
          <a:off x="0" y="2760080"/>
          <a:ext cx="5000124" cy="91494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DDR2 SDRAM(Double Data Rate Two SDRAM)</a:t>
          </a:r>
          <a:endParaRPr lang="en-US" sz="2300" kern="1200"/>
        </a:p>
      </dsp:txBody>
      <dsp:txXfrm>
        <a:off x="44664" y="2804744"/>
        <a:ext cx="4910796" cy="825612"/>
      </dsp:txXfrm>
    </dsp:sp>
    <dsp:sp modelId="{8668A964-7A81-7E4A-8E02-B03DB0C0C8DE}">
      <dsp:nvSpPr>
        <dsp:cNvPr id="0" name=""/>
        <dsp:cNvSpPr/>
      </dsp:nvSpPr>
      <dsp:spPr>
        <a:xfrm>
          <a:off x="0" y="3741260"/>
          <a:ext cx="5000124" cy="91494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DDR3 SDRAM(Double Data Rate Three SDRAM):</a:t>
          </a:r>
          <a:endParaRPr lang="en-US" sz="2300" kern="1200"/>
        </a:p>
      </dsp:txBody>
      <dsp:txXfrm>
        <a:off x="44664" y="3785924"/>
        <a:ext cx="4910796" cy="8256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B8489-0FD2-4E4D-8163-91AFB79C0AB4}">
      <dsp:nvSpPr>
        <dsp:cNvPr id="0" name=""/>
        <dsp:cNvSpPr/>
      </dsp:nvSpPr>
      <dsp:spPr>
        <a:xfrm>
          <a:off x="0" y="406775"/>
          <a:ext cx="4697730" cy="11123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storage device for data.</a:t>
          </a:r>
          <a:endParaRPr lang="en-US" sz="2800" kern="1200"/>
        </a:p>
      </dsp:txBody>
      <dsp:txXfrm>
        <a:off x="54298" y="461073"/>
        <a:ext cx="4589134" cy="1003708"/>
      </dsp:txXfrm>
    </dsp:sp>
    <dsp:sp modelId="{DAACC7DE-9B6F-DA43-8FD1-FA90BDF732EA}">
      <dsp:nvSpPr>
        <dsp:cNvPr id="0" name=""/>
        <dsp:cNvSpPr/>
      </dsp:nvSpPr>
      <dsp:spPr>
        <a:xfrm>
          <a:off x="0" y="1599719"/>
          <a:ext cx="4697730" cy="1112304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Again, can be accessed in any order.</a:t>
          </a:r>
          <a:endParaRPr lang="en-US" sz="2800" kern="1200"/>
        </a:p>
      </dsp:txBody>
      <dsp:txXfrm>
        <a:off x="54298" y="1654017"/>
        <a:ext cx="4589134" cy="1003708"/>
      </dsp:txXfrm>
    </dsp:sp>
    <dsp:sp modelId="{3768681D-23DE-4743-A45F-9C96EFCF9F5E}">
      <dsp:nvSpPr>
        <dsp:cNvPr id="0" name=""/>
        <dsp:cNvSpPr/>
      </dsp:nvSpPr>
      <dsp:spPr>
        <a:xfrm>
          <a:off x="0" y="2792664"/>
          <a:ext cx="4697730" cy="1112304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High capacity, but relatively slow to write to or read from.</a:t>
          </a:r>
          <a:endParaRPr lang="en-US" sz="2800" kern="1200"/>
        </a:p>
      </dsp:txBody>
      <dsp:txXfrm>
        <a:off x="54298" y="2846962"/>
        <a:ext cx="4589134" cy="1003708"/>
      </dsp:txXfrm>
    </dsp:sp>
    <dsp:sp modelId="{F8A03A14-AD8F-854C-AC29-4D7C7E51FD0A}">
      <dsp:nvSpPr>
        <dsp:cNvPr id="0" name=""/>
        <dsp:cNvSpPr/>
      </dsp:nvSpPr>
      <dsp:spPr>
        <a:xfrm>
          <a:off x="0" y="3985608"/>
          <a:ext cx="4697730" cy="111230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Persistent.  Any data stored is retained when unpowered.</a:t>
          </a:r>
          <a:endParaRPr lang="en-US" sz="2800" kern="1200"/>
        </a:p>
      </dsp:txBody>
      <dsp:txXfrm>
        <a:off x="54298" y="4039906"/>
        <a:ext cx="4589134" cy="10037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D6C50-5D53-E040-9B05-09FE4F58417C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Provides power to the other components.</a:t>
          </a:r>
          <a:endParaRPr lang="en-US" sz="2500" kern="1200"/>
        </a:p>
      </dsp:txBody>
      <dsp:txXfrm>
        <a:off x="429570" y="472"/>
        <a:ext cx="3346456" cy="2007873"/>
      </dsp:txXfrm>
    </dsp:sp>
    <dsp:sp modelId="{6459ADE4-B401-3149-9BA8-A529834F7FC5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Provides different voltage rails for the relevant voltage requirement of each type of component.</a:t>
          </a:r>
          <a:endParaRPr lang="en-US" sz="2500" kern="1200"/>
        </a:p>
      </dsp:txBody>
      <dsp:txXfrm>
        <a:off x="4110672" y="472"/>
        <a:ext cx="3346456" cy="2007873"/>
      </dsp:txXfrm>
    </dsp:sp>
    <dsp:sp modelId="{1ED66AAA-7CC6-CC41-8AB4-A6FEC4294D0E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Converts high-voltage mains AC to low-voltage DC.</a:t>
          </a:r>
          <a:endParaRPr lang="en-US" sz="2500" kern="1200"/>
        </a:p>
      </dsp:txBody>
      <dsp:txXfrm>
        <a:off x="2270121" y="2342991"/>
        <a:ext cx="3346456" cy="20078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EAB83-1D3D-D54C-B13E-C521B0B55298}">
      <dsp:nvSpPr>
        <dsp:cNvPr id="0" name=""/>
        <dsp:cNvSpPr/>
      </dsp:nvSpPr>
      <dsp:spPr>
        <a:xfrm>
          <a:off x="0" y="3406931"/>
          <a:ext cx="8229600" cy="1118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Often extremely power-hungry.</a:t>
          </a:r>
          <a:endParaRPr lang="en-US" sz="1900" kern="1200"/>
        </a:p>
      </dsp:txBody>
      <dsp:txXfrm>
        <a:off x="0" y="3406931"/>
        <a:ext cx="8229600" cy="1118231"/>
      </dsp:txXfrm>
    </dsp:sp>
    <dsp:sp modelId="{5FA9EF0A-0696-3F48-A5A9-EA2F7D577C8A}">
      <dsp:nvSpPr>
        <dsp:cNvPr id="0" name=""/>
        <dsp:cNvSpPr/>
      </dsp:nvSpPr>
      <dsp:spPr>
        <a:xfrm rot="10800000">
          <a:off x="0" y="1703865"/>
          <a:ext cx="8229600" cy="171983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Includes a separate processor for graphics, the Graphics Processing Unit (GPU) and independent RAM, both heavily optimised for graphics-based operations.</a:t>
          </a:r>
          <a:endParaRPr lang="en-US" sz="1900" kern="1200"/>
        </a:p>
      </dsp:txBody>
      <dsp:txXfrm rot="10800000">
        <a:off x="0" y="1703865"/>
        <a:ext cx="8229600" cy="1117500"/>
      </dsp:txXfrm>
    </dsp:sp>
    <dsp:sp modelId="{5042609F-8359-2745-BC22-AD9CE1556960}">
      <dsp:nvSpPr>
        <dsp:cNvPr id="0" name=""/>
        <dsp:cNvSpPr/>
      </dsp:nvSpPr>
      <dsp:spPr>
        <a:xfrm rot="10800000">
          <a:off x="0" y="799"/>
          <a:ext cx="8229600" cy="171983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“expansion card”.  Nearly all modern motherboards feature graphics output, but lack the power for intensive graphics applications.</a:t>
          </a:r>
          <a:endParaRPr lang="en-US" sz="1900" kern="1200"/>
        </a:p>
      </dsp:txBody>
      <dsp:txXfrm rot="10800000">
        <a:off x="0" y="799"/>
        <a:ext cx="8229600" cy="11175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43CD4-2DEC-C745-9CBB-88EB73CBD112}">
      <dsp:nvSpPr>
        <dsp:cNvPr id="0" name=""/>
        <dsp:cNvSpPr/>
      </dsp:nvSpPr>
      <dsp:spPr>
        <a:xfrm>
          <a:off x="0" y="65839"/>
          <a:ext cx="5000124" cy="11138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Connects the key components of a computer system.</a:t>
          </a:r>
          <a:endParaRPr lang="en-US" sz="2800" kern="1200"/>
        </a:p>
      </dsp:txBody>
      <dsp:txXfrm>
        <a:off x="54373" y="120212"/>
        <a:ext cx="4891378" cy="1005094"/>
      </dsp:txXfrm>
    </dsp:sp>
    <dsp:sp modelId="{DA6BBA8E-FE48-3247-AB31-93FD00678FA0}">
      <dsp:nvSpPr>
        <dsp:cNvPr id="0" name=""/>
        <dsp:cNvSpPr/>
      </dsp:nvSpPr>
      <dsp:spPr>
        <a:xfrm>
          <a:off x="0" y="1260319"/>
          <a:ext cx="5000124" cy="111384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Comprised of:</a:t>
          </a:r>
          <a:endParaRPr lang="en-US" sz="2800" kern="1200"/>
        </a:p>
      </dsp:txBody>
      <dsp:txXfrm>
        <a:off x="54373" y="1314692"/>
        <a:ext cx="4891378" cy="1005094"/>
      </dsp:txXfrm>
    </dsp:sp>
    <dsp:sp modelId="{CE7FAE14-AD44-B647-B2BB-B1ADF12066BB}">
      <dsp:nvSpPr>
        <dsp:cNvPr id="0" name=""/>
        <dsp:cNvSpPr/>
      </dsp:nvSpPr>
      <dsp:spPr>
        <a:xfrm>
          <a:off x="0" y="2374160"/>
          <a:ext cx="5000124" cy="301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Control bus – carries control/command information from the CPU and returns the status of devices.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Data bus – carries data to be read from or written to a memory location.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Address bus – carries locations in memory which the CPU will read from or write to.</a:t>
          </a:r>
          <a:endParaRPr lang="en-US" sz="2200" kern="1200"/>
        </a:p>
      </dsp:txBody>
      <dsp:txXfrm>
        <a:off x="0" y="2374160"/>
        <a:ext cx="5000124" cy="3013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73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836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7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33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30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6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9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463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64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36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A148D-EE2A-4150-8F95-9AEF4BF71377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B00F6-02A5-4CCA-BB0E-933FE5B78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0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-coded on electronic circuit board">
            <a:extLst>
              <a:ext uri="{FF2B5EF4-FFF2-40B4-BE49-F238E27FC236}">
                <a16:creationId xmlns:a16="http://schemas.microsoft.com/office/drawing/2014/main" id="{D56F2251-95E3-490C-9BC0-B2AB1D03C8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67" r="-1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dirty="0">
                <a:solidFill>
                  <a:srgbClr val="FFFFFF"/>
                </a:solidFill>
              </a:rPr>
              <a:t>Systems and Components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5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DA33C-8C63-B145-BAF1-3B90885E9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Itinerary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F113C79-3482-4F16-999A-B77A9FADFB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5391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1783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A4C8F-A965-604B-9E69-CB5F3C071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US" sz="4700"/>
              <a:t>Computer Architecture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144DC-826B-FA42-B4BF-B5FA4C93D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/>
              <a:t>Three key Concepts:</a:t>
            </a:r>
          </a:p>
          <a:p>
            <a:pPr lvl="1"/>
            <a:r>
              <a:rPr lang="en-US" sz="1900"/>
              <a:t>Design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Instruction Set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Organisation</a:t>
            </a:r>
          </a:p>
          <a:p>
            <a:pPr marL="342900" lvl="1" indent="0">
              <a:buNone/>
            </a:pPr>
            <a:endParaRPr lang="en-US" sz="1900"/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D3D410C6-7611-41EF-B864-91A2DB89C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51" r="16829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0559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56152-A0C1-D840-A7F2-576A4A819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Von-Neumann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23008 w 2441321"/>
              <a:gd name="connsiteY2" fmla="*/ 0 h 18288"/>
              <a:gd name="connsiteX3" fmla="*/ 1782164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79817 w 2441321"/>
              <a:gd name="connsiteY6" fmla="*/ 18288 h 18288"/>
              <a:gd name="connsiteX7" fmla="*/ 1318313 w 2441321"/>
              <a:gd name="connsiteY7" fmla="*/ 18288 h 18288"/>
              <a:gd name="connsiteX8" fmla="*/ 659157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80302" y="-6619"/>
                  <a:pt x="363201" y="4913"/>
                  <a:pt x="585917" y="0"/>
                </a:cubicBezTo>
                <a:cubicBezTo>
                  <a:pt x="832357" y="-10107"/>
                  <a:pt x="996738" y="-34312"/>
                  <a:pt x="1196247" y="0"/>
                </a:cubicBezTo>
                <a:cubicBezTo>
                  <a:pt x="1357180" y="16623"/>
                  <a:pt x="1575042" y="-11041"/>
                  <a:pt x="1806578" y="0"/>
                </a:cubicBezTo>
                <a:cubicBezTo>
                  <a:pt x="2016334" y="246"/>
                  <a:pt x="2239353" y="-8732"/>
                  <a:pt x="2441321" y="0"/>
                </a:cubicBezTo>
                <a:cubicBezTo>
                  <a:pt x="2441188" y="8366"/>
                  <a:pt x="2440365" y="10017"/>
                  <a:pt x="2441321" y="18288"/>
                </a:cubicBezTo>
                <a:cubicBezTo>
                  <a:pt x="2159375" y="49009"/>
                  <a:pt x="2054495" y="45666"/>
                  <a:pt x="1830991" y="18288"/>
                </a:cubicBezTo>
                <a:cubicBezTo>
                  <a:pt x="1615846" y="7509"/>
                  <a:pt x="1521674" y="-5422"/>
                  <a:pt x="1269487" y="18288"/>
                </a:cubicBezTo>
                <a:cubicBezTo>
                  <a:pt x="1019660" y="53960"/>
                  <a:pt x="886911" y="42351"/>
                  <a:pt x="707983" y="18288"/>
                </a:cubicBezTo>
                <a:cubicBezTo>
                  <a:pt x="523434" y="27321"/>
                  <a:pt x="307885" y="34316"/>
                  <a:pt x="0" y="18288"/>
                </a:cubicBezTo>
                <a:cubicBezTo>
                  <a:pt x="-595" y="11182"/>
                  <a:pt x="-5" y="630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12126" y="-10265"/>
                  <a:pt x="442910" y="-11728"/>
                  <a:pt x="585917" y="0"/>
                </a:cubicBezTo>
                <a:cubicBezTo>
                  <a:pt x="724579" y="21751"/>
                  <a:pt x="879365" y="-33198"/>
                  <a:pt x="1123008" y="0"/>
                </a:cubicBezTo>
                <a:cubicBezTo>
                  <a:pt x="1377247" y="11220"/>
                  <a:pt x="1597861" y="-34280"/>
                  <a:pt x="1782164" y="0"/>
                </a:cubicBezTo>
                <a:cubicBezTo>
                  <a:pt x="1975975" y="-3055"/>
                  <a:pt x="2116392" y="-15531"/>
                  <a:pt x="2441321" y="0"/>
                </a:cubicBezTo>
                <a:cubicBezTo>
                  <a:pt x="2441666" y="6144"/>
                  <a:pt x="2441358" y="10525"/>
                  <a:pt x="2441321" y="18288"/>
                </a:cubicBezTo>
                <a:cubicBezTo>
                  <a:pt x="2180658" y="18322"/>
                  <a:pt x="2084222" y="5934"/>
                  <a:pt x="1879817" y="18288"/>
                </a:cubicBezTo>
                <a:cubicBezTo>
                  <a:pt x="1668182" y="16222"/>
                  <a:pt x="1551159" y="-6477"/>
                  <a:pt x="1318313" y="18288"/>
                </a:cubicBezTo>
                <a:cubicBezTo>
                  <a:pt x="1059871" y="56395"/>
                  <a:pt x="901959" y="23831"/>
                  <a:pt x="659157" y="18288"/>
                </a:cubicBezTo>
                <a:cubicBezTo>
                  <a:pt x="444692" y="28483"/>
                  <a:pt x="245032" y="39882"/>
                  <a:pt x="0" y="18288"/>
                </a:cubicBezTo>
                <a:cubicBezTo>
                  <a:pt x="-11" y="10485"/>
                  <a:pt x="-221" y="3288"/>
                  <a:pt x="0" y="0"/>
                </a:cubicBezTo>
                <a:close/>
              </a:path>
              <a:path w="2441321" h="18288" fill="none" stroke="0" extrusionOk="0">
                <a:moveTo>
                  <a:pt x="0" y="0"/>
                </a:moveTo>
                <a:cubicBezTo>
                  <a:pt x="265389" y="-22361"/>
                  <a:pt x="344845" y="-65"/>
                  <a:pt x="585917" y="0"/>
                </a:cubicBezTo>
                <a:cubicBezTo>
                  <a:pt x="858472" y="13102"/>
                  <a:pt x="949265" y="-8078"/>
                  <a:pt x="1196247" y="0"/>
                </a:cubicBezTo>
                <a:cubicBezTo>
                  <a:pt x="1379248" y="30707"/>
                  <a:pt x="1585336" y="24963"/>
                  <a:pt x="1806578" y="0"/>
                </a:cubicBezTo>
                <a:cubicBezTo>
                  <a:pt x="1986731" y="-19207"/>
                  <a:pt x="2264933" y="16601"/>
                  <a:pt x="2441321" y="0"/>
                </a:cubicBezTo>
                <a:cubicBezTo>
                  <a:pt x="2441440" y="8687"/>
                  <a:pt x="2440452" y="9944"/>
                  <a:pt x="2441321" y="18288"/>
                </a:cubicBezTo>
                <a:cubicBezTo>
                  <a:pt x="2149099" y="27348"/>
                  <a:pt x="2027305" y="56470"/>
                  <a:pt x="1830991" y="18288"/>
                </a:cubicBezTo>
                <a:cubicBezTo>
                  <a:pt x="1614571" y="-18764"/>
                  <a:pt x="1500998" y="10727"/>
                  <a:pt x="1269487" y="18288"/>
                </a:cubicBezTo>
                <a:cubicBezTo>
                  <a:pt x="1042399" y="37834"/>
                  <a:pt x="927922" y="45822"/>
                  <a:pt x="707983" y="18288"/>
                </a:cubicBezTo>
                <a:cubicBezTo>
                  <a:pt x="502575" y="-5380"/>
                  <a:pt x="350393" y="34499"/>
                  <a:pt x="0" y="18288"/>
                </a:cubicBezTo>
                <a:cubicBezTo>
                  <a:pt x="-394" y="12154"/>
                  <a:pt x="907" y="668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441321"/>
                      <a:gd name="connsiteY0" fmla="*/ 0 h 18288"/>
                      <a:gd name="connsiteX1" fmla="*/ 585917 w 2441321"/>
                      <a:gd name="connsiteY1" fmla="*/ 0 h 18288"/>
                      <a:gd name="connsiteX2" fmla="*/ 1196247 w 2441321"/>
                      <a:gd name="connsiteY2" fmla="*/ 0 h 18288"/>
                      <a:gd name="connsiteX3" fmla="*/ 1806578 w 2441321"/>
                      <a:gd name="connsiteY3" fmla="*/ 0 h 18288"/>
                      <a:gd name="connsiteX4" fmla="*/ 2441321 w 2441321"/>
                      <a:gd name="connsiteY4" fmla="*/ 0 h 18288"/>
                      <a:gd name="connsiteX5" fmla="*/ 2441321 w 2441321"/>
                      <a:gd name="connsiteY5" fmla="*/ 18288 h 18288"/>
                      <a:gd name="connsiteX6" fmla="*/ 1830991 w 2441321"/>
                      <a:gd name="connsiteY6" fmla="*/ 18288 h 18288"/>
                      <a:gd name="connsiteX7" fmla="*/ 1269487 w 2441321"/>
                      <a:gd name="connsiteY7" fmla="*/ 18288 h 18288"/>
                      <a:gd name="connsiteX8" fmla="*/ 707983 w 2441321"/>
                      <a:gd name="connsiteY8" fmla="*/ 18288 h 18288"/>
                      <a:gd name="connsiteX9" fmla="*/ 0 w 2441321"/>
                      <a:gd name="connsiteY9" fmla="*/ 18288 h 18288"/>
                      <a:gd name="connsiteX10" fmla="*/ 0 w 2441321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41321" h="18288" fill="none" extrusionOk="0">
                        <a:moveTo>
                          <a:pt x="0" y="0"/>
                        </a:moveTo>
                        <a:cubicBezTo>
                          <a:pt x="273217" y="-17533"/>
                          <a:pt x="355785" y="-4171"/>
                          <a:pt x="585917" y="0"/>
                        </a:cubicBezTo>
                        <a:cubicBezTo>
                          <a:pt x="816049" y="4171"/>
                          <a:pt x="991446" y="-9419"/>
                          <a:pt x="1196247" y="0"/>
                        </a:cubicBezTo>
                        <a:cubicBezTo>
                          <a:pt x="1401048" y="9419"/>
                          <a:pt x="1589984" y="-731"/>
                          <a:pt x="1806578" y="0"/>
                        </a:cubicBezTo>
                        <a:cubicBezTo>
                          <a:pt x="2023172" y="731"/>
                          <a:pt x="2247754" y="8393"/>
                          <a:pt x="2441321" y="0"/>
                        </a:cubicBezTo>
                        <a:cubicBezTo>
                          <a:pt x="2441167" y="8655"/>
                          <a:pt x="2440437" y="9975"/>
                          <a:pt x="2441321" y="18288"/>
                        </a:cubicBezTo>
                        <a:cubicBezTo>
                          <a:pt x="2169723" y="30506"/>
                          <a:pt x="2045712" y="39140"/>
                          <a:pt x="1830991" y="18288"/>
                        </a:cubicBezTo>
                        <a:cubicBezTo>
                          <a:pt x="1616270" y="-2564"/>
                          <a:pt x="1505876" y="3949"/>
                          <a:pt x="1269487" y="18288"/>
                        </a:cubicBezTo>
                        <a:cubicBezTo>
                          <a:pt x="1033098" y="32627"/>
                          <a:pt x="908661" y="41191"/>
                          <a:pt x="707983" y="18288"/>
                        </a:cubicBezTo>
                        <a:cubicBezTo>
                          <a:pt x="507305" y="-4615"/>
                          <a:pt x="333592" y="20759"/>
                          <a:pt x="0" y="18288"/>
                        </a:cubicBezTo>
                        <a:cubicBezTo>
                          <a:pt x="-688" y="11716"/>
                          <a:pt x="875" y="6357"/>
                          <a:pt x="0" y="0"/>
                        </a:cubicBezTo>
                        <a:close/>
                      </a:path>
                      <a:path w="2441321" h="18288" stroke="0" extrusionOk="0">
                        <a:moveTo>
                          <a:pt x="0" y="0"/>
                        </a:moveTo>
                        <a:cubicBezTo>
                          <a:pt x="207071" y="-14617"/>
                          <a:pt x="444194" y="-15606"/>
                          <a:pt x="585917" y="0"/>
                        </a:cubicBezTo>
                        <a:cubicBezTo>
                          <a:pt x="727640" y="15606"/>
                          <a:pt x="904326" y="-79"/>
                          <a:pt x="1123008" y="0"/>
                        </a:cubicBezTo>
                        <a:cubicBezTo>
                          <a:pt x="1341690" y="79"/>
                          <a:pt x="1600014" y="10401"/>
                          <a:pt x="1782164" y="0"/>
                        </a:cubicBezTo>
                        <a:cubicBezTo>
                          <a:pt x="1964314" y="-10401"/>
                          <a:pt x="2143537" y="-21488"/>
                          <a:pt x="2441321" y="0"/>
                        </a:cubicBezTo>
                        <a:cubicBezTo>
                          <a:pt x="2441735" y="5928"/>
                          <a:pt x="2441551" y="11133"/>
                          <a:pt x="2441321" y="18288"/>
                        </a:cubicBezTo>
                        <a:cubicBezTo>
                          <a:pt x="2166745" y="28773"/>
                          <a:pt x="2078726" y="15476"/>
                          <a:pt x="1879817" y="18288"/>
                        </a:cubicBezTo>
                        <a:cubicBezTo>
                          <a:pt x="1680908" y="21100"/>
                          <a:pt x="1548770" y="-4127"/>
                          <a:pt x="1318313" y="18288"/>
                        </a:cubicBezTo>
                        <a:cubicBezTo>
                          <a:pt x="1087856" y="40703"/>
                          <a:pt x="894613" y="3927"/>
                          <a:pt x="659157" y="18288"/>
                        </a:cubicBezTo>
                        <a:cubicBezTo>
                          <a:pt x="423701" y="32649"/>
                          <a:pt x="246611" y="33975"/>
                          <a:pt x="0" y="18288"/>
                        </a:cubicBezTo>
                        <a:cubicBezTo>
                          <a:pt x="-348" y="10388"/>
                          <a:pt x="-12" y="396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9C86-90E8-8046-A59D-1B8206AAA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660904"/>
            <a:ext cx="3614166" cy="3547872"/>
          </a:xfrm>
        </p:spPr>
        <p:txBody>
          <a:bodyPr anchor="t">
            <a:normAutofit/>
          </a:bodyPr>
          <a:lstStyle/>
          <a:p>
            <a:r>
              <a:rPr lang="en-US" sz="1900"/>
              <a:t>Single bus for both data and instructions</a:t>
            </a:r>
          </a:p>
          <a:p>
            <a:endParaRPr lang="en-US" sz="1900"/>
          </a:p>
          <a:p>
            <a:r>
              <a:rPr lang="en-US" sz="1900"/>
              <a:t>2 fetch-execute cycles for processing</a:t>
            </a:r>
          </a:p>
          <a:p>
            <a:endParaRPr lang="en-US" sz="1900"/>
          </a:p>
          <a:p>
            <a:r>
              <a:rPr lang="en-US" sz="1900"/>
              <a:t>Higher clock frequency</a:t>
            </a:r>
          </a:p>
        </p:txBody>
      </p:sp>
      <p:pic>
        <p:nvPicPr>
          <p:cNvPr id="4" name="Picture 2" descr="5 Major Difference Between Von Neumann And Harvard Architecture - Viva  Differences">
            <a:extLst>
              <a:ext uri="{FF2B5EF4-FFF2-40B4-BE49-F238E27FC236}">
                <a16:creationId xmlns:a16="http://schemas.microsoft.com/office/drawing/2014/main" id="{37F047BC-A178-834D-AD35-1FA7BA819F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935"/>
          <a:stretch/>
        </p:blipFill>
        <p:spPr bwMode="auto">
          <a:xfrm>
            <a:off x="4839135" y="640080"/>
            <a:ext cx="3564527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023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3E646-15E5-094A-8C21-BBE4F54E0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r>
              <a:rPr lang="en-US" sz="4700"/>
              <a:t>Harvard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23008 w 2441321"/>
              <a:gd name="connsiteY2" fmla="*/ 0 h 18288"/>
              <a:gd name="connsiteX3" fmla="*/ 1782164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79817 w 2441321"/>
              <a:gd name="connsiteY6" fmla="*/ 18288 h 18288"/>
              <a:gd name="connsiteX7" fmla="*/ 1318313 w 2441321"/>
              <a:gd name="connsiteY7" fmla="*/ 18288 h 18288"/>
              <a:gd name="connsiteX8" fmla="*/ 659157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80302" y="-6619"/>
                  <a:pt x="363201" y="4913"/>
                  <a:pt x="585917" y="0"/>
                </a:cubicBezTo>
                <a:cubicBezTo>
                  <a:pt x="832357" y="-10107"/>
                  <a:pt x="996738" y="-34312"/>
                  <a:pt x="1196247" y="0"/>
                </a:cubicBezTo>
                <a:cubicBezTo>
                  <a:pt x="1357180" y="16623"/>
                  <a:pt x="1575042" y="-11041"/>
                  <a:pt x="1806578" y="0"/>
                </a:cubicBezTo>
                <a:cubicBezTo>
                  <a:pt x="2016334" y="246"/>
                  <a:pt x="2239353" y="-8732"/>
                  <a:pt x="2441321" y="0"/>
                </a:cubicBezTo>
                <a:cubicBezTo>
                  <a:pt x="2441188" y="8366"/>
                  <a:pt x="2440365" y="10017"/>
                  <a:pt x="2441321" y="18288"/>
                </a:cubicBezTo>
                <a:cubicBezTo>
                  <a:pt x="2159375" y="49009"/>
                  <a:pt x="2054495" y="45666"/>
                  <a:pt x="1830991" y="18288"/>
                </a:cubicBezTo>
                <a:cubicBezTo>
                  <a:pt x="1615846" y="7509"/>
                  <a:pt x="1521674" y="-5422"/>
                  <a:pt x="1269487" y="18288"/>
                </a:cubicBezTo>
                <a:cubicBezTo>
                  <a:pt x="1019660" y="53960"/>
                  <a:pt x="886911" y="42351"/>
                  <a:pt x="707983" y="18288"/>
                </a:cubicBezTo>
                <a:cubicBezTo>
                  <a:pt x="523434" y="27321"/>
                  <a:pt x="307885" y="34316"/>
                  <a:pt x="0" y="18288"/>
                </a:cubicBezTo>
                <a:cubicBezTo>
                  <a:pt x="-595" y="11182"/>
                  <a:pt x="-5" y="630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12126" y="-10265"/>
                  <a:pt x="442910" y="-11728"/>
                  <a:pt x="585917" y="0"/>
                </a:cubicBezTo>
                <a:cubicBezTo>
                  <a:pt x="724579" y="21751"/>
                  <a:pt x="879365" y="-33198"/>
                  <a:pt x="1123008" y="0"/>
                </a:cubicBezTo>
                <a:cubicBezTo>
                  <a:pt x="1377247" y="11220"/>
                  <a:pt x="1597861" y="-34280"/>
                  <a:pt x="1782164" y="0"/>
                </a:cubicBezTo>
                <a:cubicBezTo>
                  <a:pt x="1975975" y="-3055"/>
                  <a:pt x="2116392" y="-15531"/>
                  <a:pt x="2441321" y="0"/>
                </a:cubicBezTo>
                <a:cubicBezTo>
                  <a:pt x="2441666" y="6144"/>
                  <a:pt x="2441358" y="10525"/>
                  <a:pt x="2441321" y="18288"/>
                </a:cubicBezTo>
                <a:cubicBezTo>
                  <a:pt x="2180658" y="18322"/>
                  <a:pt x="2084222" y="5934"/>
                  <a:pt x="1879817" y="18288"/>
                </a:cubicBezTo>
                <a:cubicBezTo>
                  <a:pt x="1668182" y="16222"/>
                  <a:pt x="1551159" y="-6477"/>
                  <a:pt x="1318313" y="18288"/>
                </a:cubicBezTo>
                <a:cubicBezTo>
                  <a:pt x="1059871" y="56395"/>
                  <a:pt x="901959" y="23831"/>
                  <a:pt x="659157" y="18288"/>
                </a:cubicBezTo>
                <a:cubicBezTo>
                  <a:pt x="444692" y="28483"/>
                  <a:pt x="245032" y="39882"/>
                  <a:pt x="0" y="18288"/>
                </a:cubicBezTo>
                <a:cubicBezTo>
                  <a:pt x="-11" y="10485"/>
                  <a:pt x="-221" y="3288"/>
                  <a:pt x="0" y="0"/>
                </a:cubicBezTo>
                <a:close/>
              </a:path>
              <a:path w="2441321" h="18288" fill="none" stroke="0" extrusionOk="0">
                <a:moveTo>
                  <a:pt x="0" y="0"/>
                </a:moveTo>
                <a:cubicBezTo>
                  <a:pt x="265389" y="-22361"/>
                  <a:pt x="344845" y="-65"/>
                  <a:pt x="585917" y="0"/>
                </a:cubicBezTo>
                <a:cubicBezTo>
                  <a:pt x="858472" y="13102"/>
                  <a:pt x="949265" y="-8078"/>
                  <a:pt x="1196247" y="0"/>
                </a:cubicBezTo>
                <a:cubicBezTo>
                  <a:pt x="1379248" y="30707"/>
                  <a:pt x="1585336" y="24963"/>
                  <a:pt x="1806578" y="0"/>
                </a:cubicBezTo>
                <a:cubicBezTo>
                  <a:pt x="1986731" y="-19207"/>
                  <a:pt x="2264933" y="16601"/>
                  <a:pt x="2441321" y="0"/>
                </a:cubicBezTo>
                <a:cubicBezTo>
                  <a:pt x="2441440" y="8687"/>
                  <a:pt x="2440452" y="9944"/>
                  <a:pt x="2441321" y="18288"/>
                </a:cubicBezTo>
                <a:cubicBezTo>
                  <a:pt x="2149099" y="27348"/>
                  <a:pt x="2027305" y="56470"/>
                  <a:pt x="1830991" y="18288"/>
                </a:cubicBezTo>
                <a:cubicBezTo>
                  <a:pt x="1614571" y="-18764"/>
                  <a:pt x="1500998" y="10727"/>
                  <a:pt x="1269487" y="18288"/>
                </a:cubicBezTo>
                <a:cubicBezTo>
                  <a:pt x="1042399" y="37834"/>
                  <a:pt x="927922" y="45822"/>
                  <a:pt x="707983" y="18288"/>
                </a:cubicBezTo>
                <a:cubicBezTo>
                  <a:pt x="502575" y="-5380"/>
                  <a:pt x="350393" y="34499"/>
                  <a:pt x="0" y="18288"/>
                </a:cubicBezTo>
                <a:cubicBezTo>
                  <a:pt x="-394" y="12154"/>
                  <a:pt x="907" y="668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441321"/>
                      <a:gd name="connsiteY0" fmla="*/ 0 h 18288"/>
                      <a:gd name="connsiteX1" fmla="*/ 585917 w 2441321"/>
                      <a:gd name="connsiteY1" fmla="*/ 0 h 18288"/>
                      <a:gd name="connsiteX2" fmla="*/ 1196247 w 2441321"/>
                      <a:gd name="connsiteY2" fmla="*/ 0 h 18288"/>
                      <a:gd name="connsiteX3" fmla="*/ 1806578 w 2441321"/>
                      <a:gd name="connsiteY3" fmla="*/ 0 h 18288"/>
                      <a:gd name="connsiteX4" fmla="*/ 2441321 w 2441321"/>
                      <a:gd name="connsiteY4" fmla="*/ 0 h 18288"/>
                      <a:gd name="connsiteX5" fmla="*/ 2441321 w 2441321"/>
                      <a:gd name="connsiteY5" fmla="*/ 18288 h 18288"/>
                      <a:gd name="connsiteX6" fmla="*/ 1830991 w 2441321"/>
                      <a:gd name="connsiteY6" fmla="*/ 18288 h 18288"/>
                      <a:gd name="connsiteX7" fmla="*/ 1269487 w 2441321"/>
                      <a:gd name="connsiteY7" fmla="*/ 18288 h 18288"/>
                      <a:gd name="connsiteX8" fmla="*/ 707983 w 2441321"/>
                      <a:gd name="connsiteY8" fmla="*/ 18288 h 18288"/>
                      <a:gd name="connsiteX9" fmla="*/ 0 w 2441321"/>
                      <a:gd name="connsiteY9" fmla="*/ 18288 h 18288"/>
                      <a:gd name="connsiteX10" fmla="*/ 0 w 2441321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41321" h="18288" fill="none" extrusionOk="0">
                        <a:moveTo>
                          <a:pt x="0" y="0"/>
                        </a:moveTo>
                        <a:cubicBezTo>
                          <a:pt x="273217" y="-17533"/>
                          <a:pt x="355785" y="-4171"/>
                          <a:pt x="585917" y="0"/>
                        </a:cubicBezTo>
                        <a:cubicBezTo>
                          <a:pt x="816049" y="4171"/>
                          <a:pt x="991446" y="-9419"/>
                          <a:pt x="1196247" y="0"/>
                        </a:cubicBezTo>
                        <a:cubicBezTo>
                          <a:pt x="1401048" y="9419"/>
                          <a:pt x="1589984" y="-731"/>
                          <a:pt x="1806578" y="0"/>
                        </a:cubicBezTo>
                        <a:cubicBezTo>
                          <a:pt x="2023172" y="731"/>
                          <a:pt x="2247754" y="8393"/>
                          <a:pt x="2441321" y="0"/>
                        </a:cubicBezTo>
                        <a:cubicBezTo>
                          <a:pt x="2441167" y="8655"/>
                          <a:pt x="2440437" y="9975"/>
                          <a:pt x="2441321" y="18288"/>
                        </a:cubicBezTo>
                        <a:cubicBezTo>
                          <a:pt x="2169723" y="30506"/>
                          <a:pt x="2045712" y="39140"/>
                          <a:pt x="1830991" y="18288"/>
                        </a:cubicBezTo>
                        <a:cubicBezTo>
                          <a:pt x="1616270" y="-2564"/>
                          <a:pt x="1505876" y="3949"/>
                          <a:pt x="1269487" y="18288"/>
                        </a:cubicBezTo>
                        <a:cubicBezTo>
                          <a:pt x="1033098" y="32627"/>
                          <a:pt x="908661" y="41191"/>
                          <a:pt x="707983" y="18288"/>
                        </a:cubicBezTo>
                        <a:cubicBezTo>
                          <a:pt x="507305" y="-4615"/>
                          <a:pt x="333592" y="20759"/>
                          <a:pt x="0" y="18288"/>
                        </a:cubicBezTo>
                        <a:cubicBezTo>
                          <a:pt x="-688" y="11716"/>
                          <a:pt x="875" y="6357"/>
                          <a:pt x="0" y="0"/>
                        </a:cubicBezTo>
                        <a:close/>
                      </a:path>
                      <a:path w="2441321" h="18288" stroke="0" extrusionOk="0">
                        <a:moveTo>
                          <a:pt x="0" y="0"/>
                        </a:moveTo>
                        <a:cubicBezTo>
                          <a:pt x="207071" y="-14617"/>
                          <a:pt x="444194" y="-15606"/>
                          <a:pt x="585917" y="0"/>
                        </a:cubicBezTo>
                        <a:cubicBezTo>
                          <a:pt x="727640" y="15606"/>
                          <a:pt x="904326" y="-79"/>
                          <a:pt x="1123008" y="0"/>
                        </a:cubicBezTo>
                        <a:cubicBezTo>
                          <a:pt x="1341690" y="79"/>
                          <a:pt x="1600014" y="10401"/>
                          <a:pt x="1782164" y="0"/>
                        </a:cubicBezTo>
                        <a:cubicBezTo>
                          <a:pt x="1964314" y="-10401"/>
                          <a:pt x="2143537" y="-21488"/>
                          <a:pt x="2441321" y="0"/>
                        </a:cubicBezTo>
                        <a:cubicBezTo>
                          <a:pt x="2441735" y="5928"/>
                          <a:pt x="2441551" y="11133"/>
                          <a:pt x="2441321" y="18288"/>
                        </a:cubicBezTo>
                        <a:cubicBezTo>
                          <a:pt x="2166745" y="28773"/>
                          <a:pt x="2078726" y="15476"/>
                          <a:pt x="1879817" y="18288"/>
                        </a:cubicBezTo>
                        <a:cubicBezTo>
                          <a:pt x="1680908" y="21100"/>
                          <a:pt x="1548770" y="-4127"/>
                          <a:pt x="1318313" y="18288"/>
                        </a:cubicBezTo>
                        <a:cubicBezTo>
                          <a:pt x="1087856" y="40703"/>
                          <a:pt x="894613" y="3927"/>
                          <a:pt x="659157" y="18288"/>
                        </a:cubicBezTo>
                        <a:cubicBezTo>
                          <a:pt x="423701" y="32649"/>
                          <a:pt x="246611" y="33975"/>
                          <a:pt x="0" y="18288"/>
                        </a:cubicBezTo>
                        <a:cubicBezTo>
                          <a:pt x="-348" y="10388"/>
                          <a:pt x="-12" y="396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E24EC-B298-9B46-AF4A-87721E2C7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660904"/>
            <a:ext cx="3614166" cy="3547872"/>
          </a:xfrm>
        </p:spPr>
        <p:txBody>
          <a:bodyPr anchor="t">
            <a:normAutofit/>
          </a:bodyPr>
          <a:lstStyle/>
          <a:p>
            <a:r>
              <a:rPr lang="en-US" sz="1900"/>
              <a:t>Data and instructions travel along different busses</a:t>
            </a:r>
          </a:p>
          <a:p>
            <a:endParaRPr lang="en-US" sz="1900"/>
          </a:p>
          <a:p>
            <a:r>
              <a:rPr lang="en-US" sz="1900"/>
              <a:t>Single clock cycle for an iunstruction</a:t>
            </a:r>
          </a:p>
          <a:p>
            <a:endParaRPr lang="en-US" sz="1900"/>
          </a:p>
          <a:p>
            <a:r>
              <a:rPr lang="en-US" sz="1900"/>
              <a:t>Typically lower clock frequency</a:t>
            </a:r>
          </a:p>
        </p:txBody>
      </p:sp>
      <p:pic>
        <p:nvPicPr>
          <p:cNvPr id="4" name="Picture 2" descr="5 Major Difference Between Von Neumann And Harvard Architecture - Viva  Differences">
            <a:extLst>
              <a:ext uri="{FF2B5EF4-FFF2-40B4-BE49-F238E27FC236}">
                <a16:creationId xmlns:a16="http://schemas.microsoft.com/office/drawing/2014/main" id="{5249F4FF-98D6-FD4B-94C6-D7EC6EA0FE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72"/>
          <a:stretch/>
        </p:blipFill>
        <p:spPr bwMode="auto">
          <a:xfrm>
            <a:off x="4574286" y="1560021"/>
            <a:ext cx="4094226" cy="373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B18D0-5974-C944-ADE3-1423BB699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US" sz="4700"/>
              <a:t>Revised Harvard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23008 w 2441321"/>
              <a:gd name="connsiteY2" fmla="*/ 0 h 18288"/>
              <a:gd name="connsiteX3" fmla="*/ 1782164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79817 w 2441321"/>
              <a:gd name="connsiteY6" fmla="*/ 18288 h 18288"/>
              <a:gd name="connsiteX7" fmla="*/ 1318313 w 2441321"/>
              <a:gd name="connsiteY7" fmla="*/ 18288 h 18288"/>
              <a:gd name="connsiteX8" fmla="*/ 659157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80302" y="-6619"/>
                  <a:pt x="363201" y="4913"/>
                  <a:pt x="585917" y="0"/>
                </a:cubicBezTo>
                <a:cubicBezTo>
                  <a:pt x="832357" y="-10107"/>
                  <a:pt x="996738" y="-34312"/>
                  <a:pt x="1196247" y="0"/>
                </a:cubicBezTo>
                <a:cubicBezTo>
                  <a:pt x="1357180" y="16623"/>
                  <a:pt x="1575042" y="-11041"/>
                  <a:pt x="1806578" y="0"/>
                </a:cubicBezTo>
                <a:cubicBezTo>
                  <a:pt x="2016334" y="246"/>
                  <a:pt x="2239353" y="-8732"/>
                  <a:pt x="2441321" y="0"/>
                </a:cubicBezTo>
                <a:cubicBezTo>
                  <a:pt x="2441188" y="8366"/>
                  <a:pt x="2440365" y="10017"/>
                  <a:pt x="2441321" y="18288"/>
                </a:cubicBezTo>
                <a:cubicBezTo>
                  <a:pt x="2159375" y="49009"/>
                  <a:pt x="2054495" y="45666"/>
                  <a:pt x="1830991" y="18288"/>
                </a:cubicBezTo>
                <a:cubicBezTo>
                  <a:pt x="1615846" y="7509"/>
                  <a:pt x="1521674" y="-5422"/>
                  <a:pt x="1269487" y="18288"/>
                </a:cubicBezTo>
                <a:cubicBezTo>
                  <a:pt x="1019660" y="53960"/>
                  <a:pt x="886911" y="42351"/>
                  <a:pt x="707983" y="18288"/>
                </a:cubicBezTo>
                <a:cubicBezTo>
                  <a:pt x="523434" y="27321"/>
                  <a:pt x="307885" y="34316"/>
                  <a:pt x="0" y="18288"/>
                </a:cubicBezTo>
                <a:cubicBezTo>
                  <a:pt x="-595" y="11182"/>
                  <a:pt x="-5" y="630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12126" y="-10265"/>
                  <a:pt x="442910" y="-11728"/>
                  <a:pt x="585917" y="0"/>
                </a:cubicBezTo>
                <a:cubicBezTo>
                  <a:pt x="724579" y="21751"/>
                  <a:pt x="879365" y="-33198"/>
                  <a:pt x="1123008" y="0"/>
                </a:cubicBezTo>
                <a:cubicBezTo>
                  <a:pt x="1377247" y="11220"/>
                  <a:pt x="1597861" y="-34280"/>
                  <a:pt x="1782164" y="0"/>
                </a:cubicBezTo>
                <a:cubicBezTo>
                  <a:pt x="1975975" y="-3055"/>
                  <a:pt x="2116392" y="-15531"/>
                  <a:pt x="2441321" y="0"/>
                </a:cubicBezTo>
                <a:cubicBezTo>
                  <a:pt x="2441666" y="6144"/>
                  <a:pt x="2441358" y="10525"/>
                  <a:pt x="2441321" y="18288"/>
                </a:cubicBezTo>
                <a:cubicBezTo>
                  <a:pt x="2180658" y="18322"/>
                  <a:pt x="2084222" y="5934"/>
                  <a:pt x="1879817" y="18288"/>
                </a:cubicBezTo>
                <a:cubicBezTo>
                  <a:pt x="1668182" y="16222"/>
                  <a:pt x="1551159" y="-6477"/>
                  <a:pt x="1318313" y="18288"/>
                </a:cubicBezTo>
                <a:cubicBezTo>
                  <a:pt x="1059871" y="56395"/>
                  <a:pt x="901959" y="23831"/>
                  <a:pt x="659157" y="18288"/>
                </a:cubicBezTo>
                <a:cubicBezTo>
                  <a:pt x="444692" y="28483"/>
                  <a:pt x="245032" y="39882"/>
                  <a:pt x="0" y="18288"/>
                </a:cubicBezTo>
                <a:cubicBezTo>
                  <a:pt x="-11" y="10485"/>
                  <a:pt x="-221" y="3288"/>
                  <a:pt x="0" y="0"/>
                </a:cubicBezTo>
                <a:close/>
              </a:path>
              <a:path w="2441321" h="18288" fill="none" stroke="0" extrusionOk="0">
                <a:moveTo>
                  <a:pt x="0" y="0"/>
                </a:moveTo>
                <a:cubicBezTo>
                  <a:pt x="265389" y="-22361"/>
                  <a:pt x="344845" y="-65"/>
                  <a:pt x="585917" y="0"/>
                </a:cubicBezTo>
                <a:cubicBezTo>
                  <a:pt x="858472" y="13102"/>
                  <a:pt x="949265" y="-8078"/>
                  <a:pt x="1196247" y="0"/>
                </a:cubicBezTo>
                <a:cubicBezTo>
                  <a:pt x="1379248" y="30707"/>
                  <a:pt x="1585336" y="24963"/>
                  <a:pt x="1806578" y="0"/>
                </a:cubicBezTo>
                <a:cubicBezTo>
                  <a:pt x="1986731" y="-19207"/>
                  <a:pt x="2264933" y="16601"/>
                  <a:pt x="2441321" y="0"/>
                </a:cubicBezTo>
                <a:cubicBezTo>
                  <a:pt x="2441440" y="8687"/>
                  <a:pt x="2440452" y="9944"/>
                  <a:pt x="2441321" y="18288"/>
                </a:cubicBezTo>
                <a:cubicBezTo>
                  <a:pt x="2149099" y="27348"/>
                  <a:pt x="2027305" y="56470"/>
                  <a:pt x="1830991" y="18288"/>
                </a:cubicBezTo>
                <a:cubicBezTo>
                  <a:pt x="1614571" y="-18764"/>
                  <a:pt x="1500998" y="10727"/>
                  <a:pt x="1269487" y="18288"/>
                </a:cubicBezTo>
                <a:cubicBezTo>
                  <a:pt x="1042399" y="37834"/>
                  <a:pt x="927922" y="45822"/>
                  <a:pt x="707983" y="18288"/>
                </a:cubicBezTo>
                <a:cubicBezTo>
                  <a:pt x="502575" y="-5380"/>
                  <a:pt x="350393" y="34499"/>
                  <a:pt x="0" y="18288"/>
                </a:cubicBezTo>
                <a:cubicBezTo>
                  <a:pt x="-394" y="12154"/>
                  <a:pt x="907" y="668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441321"/>
                      <a:gd name="connsiteY0" fmla="*/ 0 h 18288"/>
                      <a:gd name="connsiteX1" fmla="*/ 585917 w 2441321"/>
                      <a:gd name="connsiteY1" fmla="*/ 0 h 18288"/>
                      <a:gd name="connsiteX2" fmla="*/ 1196247 w 2441321"/>
                      <a:gd name="connsiteY2" fmla="*/ 0 h 18288"/>
                      <a:gd name="connsiteX3" fmla="*/ 1806578 w 2441321"/>
                      <a:gd name="connsiteY3" fmla="*/ 0 h 18288"/>
                      <a:gd name="connsiteX4" fmla="*/ 2441321 w 2441321"/>
                      <a:gd name="connsiteY4" fmla="*/ 0 h 18288"/>
                      <a:gd name="connsiteX5" fmla="*/ 2441321 w 2441321"/>
                      <a:gd name="connsiteY5" fmla="*/ 18288 h 18288"/>
                      <a:gd name="connsiteX6" fmla="*/ 1830991 w 2441321"/>
                      <a:gd name="connsiteY6" fmla="*/ 18288 h 18288"/>
                      <a:gd name="connsiteX7" fmla="*/ 1269487 w 2441321"/>
                      <a:gd name="connsiteY7" fmla="*/ 18288 h 18288"/>
                      <a:gd name="connsiteX8" fmla="*/ 707983 w 2441321"/>
                      <a:gd name="connsiteY8" fmla="*/ 18288 h 18288"/>
                      <a:gd name="connsiteX9" fmla="*/ 0 w 2441321"/>
                      <a:gd name="connsiteY9" fmla="*/ 18288 h 18288"/>
                      <a:gd name="connsiteX10" fmla="*/ 0 w 2441321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41321" h="18288" fill="none" extrusionOk="0">
                        <a:moveTo>
                          <a:pt x="0" y="0"/>
                        </a:moveTo>
                        <a:cubicBezTo>
                          <a:pt x="273217" y="-17533"/>
                          <a:pt x="355785" y="-4171"/>
                          <a:pt x="585917" y="0"/>
                        </a:cubicBezTo>
                        <a:cubicBezTo>
                          <a:pt x="816049" y="4171"/>
                          <a:pt x="991446" y="-9419"/>
                          <a:pt x="1196247" y="0"/>
                        </a:cubicBezTo>
                        <a:cubicBezTo>
                          <a:pt x="1401048" y="9419"/>
                          <a:pt x="1589984" y="-731"/>
                          <a:pt x="1806578" y="0"/>
                        </a:cubicBezTo>
                        <a:cubicBezTo>
                          <a:pt x="2023172" y="731"/>
                          <a:pt x="2247754" y="8393"/>
                          <a:pt x="2441321" y="0"/>
                        </a:cubicBezTo>
                        <a:cubicBezTo>
                          <a:pt x="2441167" y="8655"/>
                          <a:pt x="2440437" y="9975"/>
                          <a:pt x="2441321" y="18288"/>
                        </a:cubicBezTo>
                        <a:cubicBezTo>
                          <a:pt x="2169723" y="30506"/>
                          <a:pt x="2045712" y="39140"/>
                          <a:pt x="1830991" y="18288"/>
                        </a:cubicBezTo>
                        <a:cubicBezTo>
                          <a:pt x="1616270" y="-2564"/>
                          <a:pt x="1505876" y="3949"/>
                          <a:pt x="1269487" y="18288"/>
                        </a:cubicBezTo>
                        <a:cubicBezTo>
                          <a:pt x="1033098" y="32627"/>
                          <a:pt x="908661" y="41191"/>
                          <a:pt x="707983" y="18288"/>
                        </a:cubicBezTo>
                        <a:cubicBezTo>
                          <a:pt x="507305" y="-4615"/>
                          <a:pt x="333592" y="20759"/>
                          <a:pt x="0" y="18288"/>
                        </a:cubicBezTo>
                        <a:cubicBezTo>
                          <a:pt x="-688" y="11716"/>
                          <a:pt x="875" y="6357"/>
                          <a:pt x="0" y="0"/>
                        </a:cubicBezTo>
                        <a:close/>
                      </a:path>
                      <a:path w="2441321" h="18288" stroke="0" extrusionOk="0">
                        <a:moveTo>
                          <a:pt x="0" y="0"/>
                        </a:moveTo>
                        <a:cubicBezTo>
                          <a:pt x="207071" y="-14617"/>
                          <a:pt x="444194" y="-15606"/>
                          <a:pt x="585917" y="0"/>
                        </a:cubicBezTo>
                        <a:cubicBezTo>
                          <a:pt x="727640" y="15606"/>
                          <a:pt x="904326" y="-79"/>
                          <a:pt x="1123008" y="0"/>
                        </a:cubicBezTo>
                        <a:cubicBezTo>
                          <a:pt x="1341690" y="79"/>
                          <a:pt x="1600014" y="10401"/>
                          <a:pt x="1782164" y="0"/>
                        </a:cubicBezTo>
                        <a:cubicBezTo>
                          <a:pt x="1964314" y="-10401"/>
                          <a:pt x="2143537" y="-21488"/>
                          <a:pt x="2441321" y="0"/>
                        </a:cubicBezTo>
                        <a:cubicBezTo>
                          <a:pt x="2441735" y="5928"/>
                          <a:pt x="2441551" y="11133"/>
                          <a:pt x="2441321" y="18288"/>
                        </a:cubicBezTo>
                        <a:cubicBezTo>
                          <a:pt x="2166745" y="28773"/>
                          <a:pt x="2078726" y="15476"/>
                          <a:pt x="1879817" y="18288"/>
                        </a:cubicBezTo>
                        <a:cubicBezTo>
                          <a:pt x="1680908" y="21100"/>
                          <a:pt x="1548770" y="-4127"/>
                          <a:pt x="1318313" y="18288"/>
                        </a:cubicBezTo>
                        <a:cubicBezTo>
                          <a:pt x="1087856" y="40703"/>
                          <a:pt x="894613" y="3927"/>
                          <a:pt x="659157" y="18288"/>
                        </a:cubicBezTo>
                        <a:cubicBezTo>
                          <a:pt x="423701" y="32649"/>
                          <a:pt x="246611" y="33975"/>
                          <a:pt x="0" y="18288"/>
                        </a:cubicBezTo>
                        <a:cubicBezTo>
                          <a:pt x="-348" y="10388"/>
                          <a:pt x="-12" y="396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7E6F9-E31B-BC49-8822-62C82ABCB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/>
              <a:t>Uses Harvard architecture</a:t>
            </a:r>
          </a:p>
          <a:p>
            <a:endParaRPr lang="en-US" sz="1900"/>
          </a:p>
          <a:p>
            <a:r>
              <a:rPr lang="en-GB" sz="1900"/>
              <a:t>allows the contents of the instruction memory to be accessed as data</a:t>
            </a:r>
            <a:endParaRPr lang="en-US" sz="1900"/>
          </a:p>
        </p:txBody>
      </p:sp>
      <p:pic>
        <p:nvPicPr>
          <p:cNvPr id="2050" name="Picture 2" descr="DIGITAL SIGNAL PROCESSOR FIXED POINTFLOATING POINT DSP HARVARDVON">
            <a:extLst>
              <a:ext uri="{FF2B5EF4-FFF2-40B4-BE49-F238E27FC236}">
                <a16:creationId xmlns:a16="http://schemas.microsoft.com/office/drawing/2014/main" id="{2D247E98-3936-7849-B50D-C69C65BDB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1487329"/>
            <a:ext cx="5177790" cy="388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68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59832" y="3854134"/>
            <a:ext cx="3312368" cy="2167153"/>
          </a:xfrm>
          <a:prstGeom prst="rect">
            <a:avLst/>
          </a:prstGeom>
          <a:ln>
            <a:prstDash val="dash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Central Processing Unit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1945, John von Neumann proposed the architecture of a digital computer.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3608" y="2852936"/>
            <a:ext cx="7344816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Memory</a:t>
            </a:r>
          </a:p>
        </p:txBody>
      </p:sp>
      <p:sp>
        <p:nvSpPr>
          <p:cNvPr id="5" name="Rectangle 4"/>
          <p:cNvSpPr/>
          <p:nvPr/>
        </p:nvSpPr>
        <p:spPr>
          <a:xfrm>
            <a:off x="3275856" y="4005064"/>
            <a:ext cx="1368152" cy="12961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Control Unit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716016" y="4005064"/>
            <a:ext cx="1368152" cy="1296144"/>
            <a:chOff x="2771800" y="3789040"/>
            <a:chExt cx="1368152" cy="1296144"/>
          </a:xfrm>
        </p:grpSpPr>
        <p:sp>
          <p:nvSpPr>
            <p:cNvPr id="6" name="Rectangle 5"/>
            <p:cNvSpPr/>
            <p:nvPr/>
          </p:nvSpPr>
          <p:spPr>
            <a:xfrm>
              <a:off x="2771800" y="3789040"/>
              <a:ext cx="1368152" cy="12961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000" dirty="0"/>
                <a:t>Arithmetic logic unit</a:t>
              </a:r>
            </a:p>
            <a:p>
              <a:pPr algn="ctr"/>
              <a:endParaRPr lang="en-GB" sz="2000" dirty="0"/>
            </a:p>
            <a:p>
              <a:pPr algn="ctr"/>
              <a:endParaRPr lang="en-GB" sz="20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866720" y="4509120"/>
              <a:ext cx="1178313" cy="4320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Accumulator</a:t>
              </a:r>
            </a:p>
          </p:txBody>
        </p:sp>
      </p:grpSp>
      <p:sp>
        <p:nvSpPr>
          <p:cNvPr id="10" name="Rectangle 9"/>
          <p:cNvSpPr/>
          <p:nvPr/>
        </p:nvSpPr>
        <p:spPr>
          <a:xfrm>
            <a:off x="6660232" y="4293598"/>
            <a:ext cx="1178313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Input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660232" y="5157192"/>
            <a:ext cx="1178313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Output</a:t>
            </a:r>
          </a:p>
        </p:txBody>
      </p:sp>
      <p:cxnSp>
        <p:nvCxnSpPr>
          <p:cNvPr id="13" name="Straight Arrow Connector 12"/>
          <p:cNvCxnSpPr>
            <a:stCxn id="10" idx="1"/>
            <a:endCxn id="7" idx="3"/>
          </p:cNvCxnSpPr>
          <p:nvPr/>
        </p:nvCxnSpPr>
        <p:spPr>
          <a:xfrm flipH="1">
            <a:off x="5989249" y="4509622"/>
            <a:ext cx="670983" cy="43154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11" idx="1"/>
          </p:cNvCxnSpPr>
          <p:nvPr/>
        </p:nvCxnSpPr>
        <p:spPr>
          <a:xfrm>
            <a:off x="5989250" y="4937710"/>
            <a:ext cx="670982" cy="43550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3514791" y="3429000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4427984" y="3429000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4954951" y="3431044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5868144" y="3431044"/>
            <a:ext cx="1" cy="5760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698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Historical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2B1FE2-BEA1-4630-861C-9BEE22E43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568070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2408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Block-level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lecture will focus on a fairly brief description of system-level components.</a:t>
            </a:r>
          </a:p>
          <a:p>
            <a:pPr lvl="1"/>
            <a:r>
              <a:rPr lang="en-GB" dirty="0"/>
              <a:t>Detailed analysis of each component will occur over the course of the module.</a:t>
            </a:r>
          </a:p>
          <a:p>
            <a:r>
              <a:rPr lang="en-GB" dirty="0"/>
              <a:t>Discussion of interconnect between components.</a:t>
            </a:r>
          </a:p>
          <a:p>
            <a:pPr lvl="1"/>
            <a:r>
              <a:rPr lang="en-GB" dirty="0"/>
              <a:t>Introduction to transfer busses.</a:t>
            </a:r>
          </a:p>
        </p:txBody>
      </p:sp>
    </p:spTree>
    <p:extLst>
      <p:ext uri="{BB962C8B-B14F-4D97-AF65-F5344CB8AC3E}">
        <p14:creationId xmlns:p14="http://schemas.microsoft.com/office/powerpoint/2010/main" val="1069545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000">
                <a:solidFill>
                  <a:srgbClr val="FFFFFF"/>
                </a:solidFill>
              </a:rPr>
              <a:t>Motherboard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E77C00-A8C9-47E4-9855-5EFA993AB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06483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6134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://4.bp.blogspot.com/-SEOb6gzcKFM/Txx8iHWfsHI/AAAAAAAAAO0/eVsf-Hq5RhU/s1600/motherboard_vectorize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70" r="-1" b="19084"/>
          <a:stretch/>
        </p:blipFill>
        <p:spPr bwMode="auto">
          <a:xfrm>
            <a:off x="240030" y="320040"/>
            <a:ext cx="8661654" cy="430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Rectangle 72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4782312"/>
            <a:ext cx="8661654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044952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284982" y="5009083"/>
            <a:ext cx="5232654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Source: macbreaker.com</a:t>
            </a:r>
          </a:p>
        </p:txBody>
      </p:sp>
    </p:spTree>
    <p:extLst>
      <p:ext uri="{BB962C8B-B14F-4D97-AF65-F5344CB8AC3E}">
        <p14:creationId xmlns:p14="http://schemas.microsoft.com/office/powerpoint/2010/main" val="3565475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Central Processing Unit (CPU)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/>
              <a:t>Executes series of commands in sequence.</a:t>
            </a:r>
          </a:p>
          <a:p>
            <a:r>
              <a:rPr lang="en-GB" sz="1700"/>
              <a:t>The main processor a computer has, but far from the only processor.</a:t>
            </a:r>
          </a:p>
          <a:p>
            <a:r>
              <a:rPr lang="en-GB" sz="1700"/>
              <a:t>Sometimes referred to the “brain” of a computer, though this is a poor comparison; CPUs cannot think, and fundamentally do only precisely as instructed as a series of mathematical operations.</a:t>
            </a:r>
          </a:p>
        </p:txBody>
      </p:sp>
      <p:pic>
        <p:nvPicPr>
          <p:cNvPr id="5" name="Picture 4" descr="Electronic circuit board">
            <a:extLst>
              <a:ext uri="{FF2B5EF4-FFF2-40B4-BE49-F238E27FC236}">
                <a16:creationId xmlns:a16="http://schemas.microsoft.com/office/drawing/2014/main" id="{9CCD0890-013B-4A16-9D5C-DE35BF1A76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96" r="17164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D0B27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058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CPU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Comprised of:</a:t>
            </a:r>
          </a:p>
          <a:p>
            <a:pPr lvl="1"/>
            <a:r>
              <a:rPr lang="en-GB" dirty="0"/>
              <a:t>The Arithmetic Logic Unit (ALU) which performs logical and mathematical operations.</a:t>
            </a:r>
          </a:p>
          <a:p>
            <a:pPr lvl="1"/>
            <a:r>
              <a:rPr lang="en-GB" dirty="0"/>
              <a:t>Control Unit (CU) which controls transfer and timing of other parts of the computer, including the ALU.</a:t>
            </a:r>
          </a:p>
          <a:p>
            <a:pPr lvl="1"/>
            <a:r>
              <a:rPr lang="en-GB" dirty="0"/>
              <a:t>Registers which are effectively small, temporary storage for the CPU.</a:t>
            </a:r>
          </a:p>
        </p:txBody>
      </p:sp>
    </p:spTree>
    <p:extLst>
      <p:ext uri="{BB962C8B-B14F-4D97-AF65-F5344CB8AC3E}">
        <p14:creationId xmlns:p14="http://schemas.microsoft.com/office/powerpoint/2010/main" val="394161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2A5A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2050" name="Picture 2" descr="http://cdn.arstechnica.net/wp-content/uploads/2013/06/DT_Haswell_i7_FB-640x53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1171575"/>
            <a:ext cx="5370513" cy="45132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843088" y="4781550"/>
            <a:ext cx="5370513" cy="90328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Source: arstechnica.net</a:t>
            </a:r>
          </a:p>
        </p:txBody>
      </p:sp>
    </p:spTree>
    <p:extLst>
      <p:ext uri="{BB962C8B-B14F-4D97-AF65-F5344CB8AC3E}">
        <p14:creationId xmlns:p14="http://schemas.microsoft.com/office/powerpoint/2010/main" val="1880522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7" name="Rectangle 7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AC0FE-59C0-734D-B32B-AB7D58B22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Moore’s Law </a:t>
            </a:r>
          </a:p>
        </p:txBody>
      </p:sp>
      <p:pic>
        <p:nvPicPr>
          <p:cNvPr id="3074" name="Picture 2" descr="Moore&amp;#39;s Law and How IT is Finally Operating Outside of the Box | by Stacey  Schneider | Built to Adapt | Medium">
            <a:extLst>
              <a:ext uri="{FF2B5EF4-FFF2-40B4-BE49-F238E27FC236}">
                <a16:creationId xmlns:a16="http://schemas.microsoft.com/office/drawing/2014/main" id="{3B9C7C44-0DE7-8044-BF60-404C8077F6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76821" y="1261276"/>
            <a:ext cx="5419311" cy="43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296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ircuit board">
            <a:extLst>
              <a:ext uri="{FF2B5EF4-FFF2-40B4-BE49-F238E27FC236}">
                <a16:creationId xmlns:a16="http://schemas.microsoft.com/office/drawing/2014/main" id="{DCD1F16A-FCA6-4B76-8419-A9CE6C1159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24" r="2788" b="-1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BDAE3-5A2E-3F43-80B1-1387100F2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US" sz="3500"/>
              <a:t>Multi-Core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A49EF-7088-1140-8169-7D9F4B80F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1700" dirty="0"/>
              <a:t>combines two or more independent processors into a single package</a:t>
            </a:r>
          </a:p>
          <a:p>
            <a:endParaRPr lang="en-GB" sz="1700" dirty="0"/>
          </a:p>
          <a:p>
            <a:r>
              <a:rPr lang="en-GB" sz="1700" dirty="0"/>
              <a:t>Multiple cores allow PCs to run multiple processes at the same time with greater ease</a:t>
            </a:r>
          </a:p>
          <a:p>
            <a:endParaRPr lang="en-GB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820930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65665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1209086"/>
            <a:ext cx="2907636" cy="4064925"/>
          </a:xfrm>
        </p:spPr>
        <p:txBody>
          <a:bodyPr anchor="ctr">
            <a:normAutofit/>
          </a:bodyPr>
          <a:lstStyle/>
          <a:p>
            <a:r>
              <a:rPr lang="en-GB" dirty="0"/>
              <a:t>Random Access Memory (RAM)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2569464"/>
            <a:ext cx="181579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CB6E35-6081-48D9-9AB3-CB76C1E0AD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640161"/>
              </p:ext>
            </p:extLst>
          </p:nvPr>
        </p:nvGraphicFramePr>
        <p:xfrm>
          <a:off x="4210812" y="457200"/>
          <a:ext cx="4588002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7294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28650" y="720953"/>
            <a:ext cx="7886700" cy="5416094"/>
          </a:xfrm>
          <a:custGeom>
            <a:avLst/>
            <a:gdLst>
              <a:gd name="connsiteX0" fmla="*/ 0 w 7886700"/>
              <a:gd name="connsiteY0" fmla="*/ 0 h 5416094"/>
              <a:gd name="connsiteX1" fmla="*/ 578358 w 7886700"/>
              <a:gd name="connsiteY1" fmla="*/ 0 h 5416094"/>
              <a:gd name="connsiteX2" fmla="*/ 998982 w 7886700"/>
              <a:gd name="connsiteY2" fmla="*/ 0 h 5416094"/>
              <a:gd name="connsiteX3" fmla="*/ 1813941 w 7886700"/>
              <a:gd name="connsiteY3" fmla="*/ 0 h 5416094"/>
              <a:gd name="connsiteX4" fmla="*/ 2392299 w 7886700"/>
              <a:gd name="connsiteY4" fmla="*/ 0 h 5416094"/>
              <a:gd name="connsiteX5" fmla="*/ 2970657 w 7886700"/>
              <a:gd name="connsiteY5" fmla="*/ 0 h 5416094"/>
              <a:gd name="connsiteX6" fmla="*/ 3785616 w 7886700"/>
              <a:gd name="connsiteY6" fmla="*/ 0 h 5416094"/>
              <a:gd name="connsiteX7" fmla="*/ 4285107 w 7886700"/>
              <a:gd name="connsiteY7" fmla="*/ 0 h 5416094"/>
              <a:gd name="connsiteX8" fmla="*/ 5100066 w 7886700"/>
              <a:gd name="connsiteY8" fmla="*/ 0 h 5416094"/>
              <a:gd name="connsiteX9" fmla="*/ 5915025 w 7886700"/>
              <a:gd name="connsiteY9" fmla="*/ 0 h 5416094"/>
              <a:gd name="connsiteX10" fmla="*/ 6572250 w 7886700"/>
              <a:gd name="connsiteY10" fmla="*/ 0 h 5416094"/>
              <a:gd name="connsiteX11" fmla="*/ 7886700 w 7886700"/>
              <a:gd name="connsiteY11" fmla="*/ 0 h 5416094"/>
              <a:gd name="connsiteX12" fmla="*/ 7886700 w 7886700"/>
              <a:gd name="connsiteY12" fmla="*/ 622851 h 5416094"/>
              <a:gd name="connsiteX13" fmla="*/ 7886700 w 7886700"/>
              <a:gd name="connsiteY13" fmla="*/ 1137380 h 5416094"/>
              <a:gd name="connsiteX14" fmla="*/ 7886700 w 7886700"/>
              <a:gd name="connsiteY14" fmla="*/ 1814391 h 5416094"/>
              <a:gd name="connsiteX15" fmla="*/ 7886700 w 7886700"/>
              <a:gd name="connsiteY15" fmla="*/ 2491403 h 5416094"/>
              <a:gd name="connsiteX16" fmla="*/ 7886700 w 7886700"/>
              <a:gd name="connsiteY16" fmla="*/ 3168415 h 5416094"/>
              <a:gd name="connsiteX17" fmla="*/ 7886700 w 7886700"/>
              <a:gd name="connsiteY17" fmla="*/ 3899588 h 5416094"/>
              <a:gd name="connsiteX18" fmla="*/ 7886700 w 7886700"/>
              <a:gd name="connsiteY18" fmla="*/ 4630760 h 5416094"/>
              <a:gd name="connsiteX19" fmla="*/ 7886700 w 7886700"/>
              <a:gd name="connsiteY19" fmla="*/ 5416094 h 5416094"/>
              <a:gd name="connsiteX20" fmla="*/ 7466076 w 7886700"/>
              <a:gd name="connsiteY20" fmla="*/ 5416094 h 5416094"/>
              <a:gd name="connsiteX21" fmla="*/ 6651117 w 7886700"/>
              <a:gd name="connsiteY21" fmla="*/ 5416094 h 5416094"/>
              <a:gd name="connsiteX22" fmla="*/ 5993892 w 7886700"/>
              <a:gd name="connsiteY22" fmla="*/ 5416094 h 5416094"/>
              <a:gd name="connsiteX23" fmla="*/ 5494401 w 7886700"/>
              <a:gd name="connsiteY23" fmla="*/ 5416094 h 5416094"/>
              <a:gd name="connsiteX24" fmla="*/ 4837176 w 7886700"/>
              <a:gd name="connsiteY24" fmla="*/ 5416094 h 5416094"/>
              <a:gd name="connsiteX25" fmla="*/ 4416552 w 7886700"/>
              <a:gd name="connsiteY25" fmla="*/ 5416094 h 5416094"/>
              <a:gd name="connsiteX26" fmla="*/ 3995928 w 7886700"/>
              <a:gd name="connsiteY26" fmla="*/ 5416094 h 5416094"/>
              <a:gd name="connsiteX27" fmla="*/ 3338703 w 7886700"/>
              <a:gd name="connsiteY27" fmla="*/ 5416094 h 5416094"/>
              <a:gd name="connsiteX28" fmla="*/ 2839212 w 7886700"/>
              <a:gd name="connsiteY28" fmla="*/ 5416094 h 5416094"/>
              <a:gd name="connsiteX29" fmla="*/ 2103120 w 7886700"/>
              <a:gd name="connsiteY29" fmla="*/ 5416094 h 5416094"/>
              <a:gd name="connsiteX30" fmla="*/ 1603629 w 7886700"/>
              <a:gd name="connsiteY30" fmla="*/ 5416094 h 5416094"/>
              <a:gd name="connsiteX31" fmla="*/ 867537 w 7886700"/>
              <a:gd name="connsiteY31" fmla="*/ 5416094 h 5416094"/>
              <a:gd name="connsiteX32" fmla="*/ 0 w 7886700"/>
              <a:gd name="connsiteY32" fmla="*/ 5416094 h 5416094"/>
              <a:gd name="connsiteX33" fmla="*/ 0 w 7886700"/>
              <a:gd name="connsiteY33" fmla="*/ 4684921 h 5416094"/>
              <a:gd name="connsiteX34" fmla="*/ 0 w 7886700"/>
              <a:gd name="connsiteY34" fmla="*/ 3953749 h 5416094"/>
              <a:gd name="connsiteX35" fmla="*/ 0 w 7886700"/>
              <a:gd name="connsiteY35" fmla="*/ 3168415 h 5416094"/>
              <a:gd name="connsiteX36" fmla="*/ 0 w 7886700"/>
              <a:gd name="connsiteY36" fmla="*/ 2545564 h 5416094"/>
              <a:gd name="connsiteX37" fmla="*/ 0 w 7886700"/>
              <a:gd name="connsiteY37" fmla="*/ 1760231 h 5416094"/>
              <a:gd name="connsiteX38" fmla="*/ 0 w 7886700"/>
              <a:gd name="connsiteY38" fmla="*/ 1191541 h 5416094"/>
              <a:gd name="connsiteX39" fmla="*/ 0 w 7886700"/>
              <a:gd name="connsiteY39" fmla="*/ 677012 h 5416094"/>
              <a:gd name="connsiteX40" fmla="*/ 0 w 7886700"/>
              <a:gd name="connsiteY4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7886700" h="5416094" extrusionOk="0">
                <a:moveTo>
                  <a:pt x="0" y="0"/>
                </a:moveTo>
                <a:cubicBezTo>
                  <a:pt x="139873" y="-36890"/>
                  <a:pt x="289244" y="-9562"/>
                  <a:pt x="578358" y="0"/>
                </a:cubicBezTo>
                <a:cubicBezTo>
                  <a:pt x="847064" y="24657"/>
                  <a:pt x="880681" y="-4887"/>
                  <a:pt x="998982" y="0"/>
                </a:cubicBezTo>
                <a:cubicBezTo>
                  <a:pt x="1105496" y="8991"/>
                  <a:pt x="1621733" y="-31737"/>
                  <a:pt x="1813941" y="0"/>
                </a:cubicBezTo>
                <a:cubicBezTo>
                  <a:pt x="1973330" y="19047"/>
                  <a:pt x="2194836" y="27334"/>
                  <a:pt x="2392299" y="0"/>
                </a:cubicBezTo>
                <a:cubicBezTo>
                  <a:pt x="2647282" y="-14327"/>
                  <a:pt x="2792350" y="-29596"/>
                  <a:pt x="2970657" y="0"/>
                </a:cubicBezTo>
                <a:cubicBezTo>
                  <a:pt x="3147904" y="21045"/>
                  <a:pt x="3587221" y="27684"/>
                  <a:pt x="3785616" y="0"/>
                </a:cubicBezTo>
                <a:cubicBezTo>
                  <a:pt x="3970964" y="-52390"/>
                  <a:pt x="4115919" y="38588"/>
                  <a:pt x="4285107" y="0"/>
                </a:cubicBezTo>
                <a:cubicBezTo>
                  <a:pt x="4447779" y="-2110"/>
                  <a:pt x="4724122" y="-2905"/>
                  <a:pt x="5100066" y="0"/>
                </a:cubicBezTo>
                <a:cubicBezTo>
                  <a:pt x="5460611" y="1474"/>
                  <a:pt x="5711040" y="11734"/>
                  <a:pt x="5915025" y="0"/>
                </a:cubicBezTo>
                <a:cubicBezTo>
                  <a:pt x="6130646" y="788"/>
                  <a:pt x="6309484" y="37469"/>
                  <a:pt x="6572250" y="0"/>
                </a:cubicBezTo>
                <a:cubicBezTo>
                  <a:pt x="6867825" y="19129"/>
                  <a:pt x="7346334" y="77623"/>
                  <a:pt x="7886700" y="0"/>
                </a:cubicBezTo>
                <a:cubicBezTo>
                  <a:pt x="7921292" y="250253"/>
                  <a:pt x="7885085" y="350918"/>
                  <a:pt x="7886700" y="622851"/>
                </a:cubicBezTo>
                <a:cubicBezTo>
                  <a:pt x="7891037" y="863445"/>
                  <a:pt x="7896513" y="880863"/>
                  <a:pt x="7886700" y="1137380"/>
                </a:cubicBezTo>
                <a:cubicBezTo>
                  <a:pt x="7848199" y="1390882"/>
                  <a:pt x="7850084" y="1481865"/>
                  <a:pt x="7886700" y="1814391"/>
                </a:cubicBezTo>
                <a:cubicBezTo>
                  <a:pt x="7914914" y="2114801"/>
                  <a:pt x="7876514" y="2290034"/>
                  <a:pt x="7886700" y="2491403"/>
                </a:cubicBezTo>
                <a:cubicBezTo>
                  <a:pt x="7860421" y="2730042"/>
                  <a:pt x="7935302" y="2970567"/>
                  <a:pt x="7886700" y="3168415"/>
                </a:cubicBezTo>
                <a:cubicBezTo>
                  <a:pt x="7872903" y="3427641"/>
                  <a:pt x="7902616" y="3535292"/>
                  <a:pt x="7886700" y="3899588"/>
                </a:cubicBezTo>
                <a:cubicBezTo>
                  <a:pt x="7873378" y="4266585"/>
                  <a:pt x="7896651" y="4438558"/>
                  <a:pt x="7886700" y="4630760"/>
                </a:cubicBezTo>
                <a:cubicBezTo>
                  <a:pt x="7875991" y="4843491"/>
                  <a:pt x="7861317" y="5204020"/>
                  <a:pt x="7886700" y="5416094"/>
                </a:cubicBezTo>
                <a:cubicBezTo>
                  <a:pt x="7693930" y="5418977"/>
                  <a:pt x="7589762" y="5415014"/>
                  <a:pt x="7466076" y="5416094"/>
                </a:cubicBezTo>
                <a:cubicBezTo>
                  <a:pt x="7353704" y="5436401"/>
                  <a:pt x="6825827" y="5440774"/>
                  <a:pt x="6651117" y="5416094"/>
                </a:cubicBezTo>
                <a:cubicBezTo>
                  <a:pt x="6465509" y="5418892"/>
                  <a:pt x="6151767" y="5433550"/>
                  <a:pt x="5993892" y="5416094"/>
                </a:cubicBezTo>
                <a:cubicBezTo>
                  <a:pt x="5847447" y="5391015"/>
                  <a:pt x="5686891" y="5398705"/>
                  <a:pt x="5494401" y="5416094"/>
                </a:cubicBezTo>
                <a:cubicBezTo>
                  <a:pt x="5328106" y="5425870"/>
                  <a:pt x="5021736" y="5443480"/>
                  <a:pt x="4837176" y="5416094"/>
                </a:cubicBezTo>
                <a:cubicBezTo>
                  <a:pt x="4635356" y="5394384"/>
                  <a:pt x="4544001" y="5404023"/>
                  <a:pt x="4416552" y="5416094"/>
                </a:cubicBezTo>
                <a:cubicBezTo>
                  <a:pt x="4292970" y="5412667"/>
                  <a:pt x="4202046" y="5389835"/>
                  <a:pt x="3995928" y="5416094"/>
                </a:cubicBezTo>
                <a:cubicBezTo>
                  <a:pt x="3784996" y="5430801"/>
                  <a:pt x="3527611" y="5369833"/>
                  <a:pt x="3338703" y="5416094"/>
                </a:cubicBezTo>
                <a:cubicBezTo>
                  <a:pt x="3144794" y="5458636"/>
                  <a:pt x="2967928" y="5418629"/>
                  <a:pt x="2839212" y="5416094"/>
                </a:cubicBezTo>
                <a:cubicBezTo>
                  <a:pt x="2725210" y="5428339"/>
                  <a:pt x="2252076" y="5423466"/>
                  <a:pt x="2103120" y="5416094"/>
                </a:cubicBezTo>
                <a:cubicBezTo>
                  <a:pt x="1978909" y="5450285"/>
                  <a:pt x="1801161" y="5407672"/>
                  <a:pt x="1603629" y="5416094"/>
                </a:cubicBezTo>
                <a:cubicBezTo>
                  <a:pt x="1421672" y="5419493"/>
                  <a:pt x="1050243" y="5442158"/>
                  <a:pt x="867537" y="5416094"/>
                </a:cubicBezTo>
                <a:cubicBezTo>
                  <a:pt x="706773" y="5412112"/>
                  <a:pt x="210463" y="5420499"/>
                  <a:pt x="0" y="5416094"/>
                </a:cubicBezTo>
                <a:cubicBezTo>
                  <a:pt x="5900" y="5172647"/>
                  <a:pt x="-60077" y="4935206"/>
                  <a:pt x="0" y="4684921"/>
                </a:cubicBezTo>
                <a:cubicBezTo>
                  <a:pt x="5207" y="4424508"/>
                  <a:pt x="-18202" y="4114010"/>
                  <a:pt x="0" y="3953749"/>
                </a:cubicBezTo>
                <a:cubicBezTo>
                  <a:pt x="49519" y="3783233"/>
                  <a:pt x="34464" y="3425313"/>
                  <a:pt x="0" y="3168415"/>
                </a:cubicBezTo>
                <a:cubicBezTo>
                  <a:pt x="-54225" y="2910622"/>
                  <a:pt x="1049" y="2830191"/>
                  <a:pt x="0" y="2545564"/>
                </a:cubicBezTo>
                <a:cubicBezTo>
                  <a:pt x="-14962" y="2263203"/>
                  <a:pt x="24933" y="1989633"/>
                  <a:pt x="0" y="1760231"/>
                </a:cubicBezTo>
                <a:cubicBezTo>
                  <a:pt x="-10050" y="1539318"/>
                  <a:pt x="43364" y="1391654"/>
                  <a:pt x="0" y="1191541"/>
                </a:cubicBezTo>
                <a:cubicBezTo>
                  <a:pt x="-26023" y="999746"/>
                  <a:pt x="-17864" y="813951"/>
                  <a:pt x="0" y="677012"/>
                </a:cubicBezTo>
                <a:cubicBezTo>
                  <a:pt x="21524" y="463086"/>
                  <a:pt x="9223" y="250147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886700"/>
                      <a:gd name="connsiteY0" fmla="*/ 0 h 5416094"/>
                      <a:gd name="connsiteX1" fmla="*/ 578358 w 7886700"/>
                      <a:gd name="connsiteY1" fmla="*/ 0 h 5416094"/>
                      <a:gd name="connsiteX2" fmla="*/ 998982 w 7886700"/>
                      <a:gd name="connsiteY2" fmla="*/ 0 h 5416094"/>
                      <a:gd name="connsiteX3" fmla="*/ 1813941 w 7886700"/>
                      <a:gd name="connsiteY3" fmla="*/ 0 h 5416094"/>
                      <a:gd name="connsiteX4" fmla="*/ 2392299 w 7886700"/>
                      <a:gd name="connsiteY4" fmla="*/ 0 h 5416094"/>
                      <a:gd name="connsiteX5" fmla="*/ 2970657 w 7886700"/>
                      <a:gd name="connsiteY5" fmla="*/ 0 h 5416094"/>
                      <a:gd name="connsiteX6" fmla="*/ 3785616 w 7886700"/>
                      <a:gd name="connsiteY6" fmla="*/ 0 h 5416094"/>
                      <a:gd name="connsiteX7" fmla="*/ 4285107 w 7886700"/>
                      <a:gd name="connsiteY7" fmla="*/ 0 h 5416094"/>
                      <a:gd name="connsiteX8" fmla="*/ 5100066 w 7886700"/>
                      <a:gd name="connsiteY8" fmla="*/ 0 h 5416094"/>
                      <a:gd name="connsiteX9" fmla="*/ 5915025 w 7886700"/>
                      <a:gd name="connsiteY9" fmla="*/ 0 h 5416094"/>
                      <a:gd name="connsiteX10" fmla="*/ 6572250 w 7886700"/>
                      <a:gd name="connsiteY10" fmla="*/ 0 h 5416094"/>
                      <a:gd name="connsiteX11" fmla="*/ 7886700 w 7886700"/>
                      <a:gd name="connsiteY11" fmla="*/ 0 h 5416094"/>
                      <a:gd name="connsiteX12" fmla="*/ 7886700 w 7886700"/>
                      <a:gd name="connsiteY12" fmla="*/ 622851 h 5416094"/>
                      <a:gd name="connsiteX13" fmla="*/ 7886700 w 7886700"/>
                      <a:gd name="connsiteY13" fmla="*/ 1137380 h 5416094"/>
                      <a:gd name="connsiteX14" fmla="*/ 7886700 w 7886700"/>
                      <a:gd name="connsiteY14" fmla="*/ 1814391 h 5416094"/>
                      <a:gd name="connsiteX15" fmla="*/ 7886700 w 7886700"/>
                      <a:gd name="connsiteY15" fmla="*/ 2491403 h 5416094"/>
                      <a:gd name="connsiteX16" fmla="*/ 7886700 w 7886700"/>
                      <a:gd name="connsiteY16" fmla="*/ 3168415 h 5416094"/>
                      <a:gd name="connsiteX17" fmla="*/ 7886700 w 7886700"/>
                      <a:gd name="connsiteY17" fmla="*/ 3899588 h 5416094"/>
                      <a:gd name="connsiteX18" fmla="*/ 7886700 w 7886700"/>
                      <a:gd name="connsiteY18" fmla="*/ 4630760 h 5416094"/>
                      <a:gd name="connsiteX19" fmla="*/ 7886700 w 7886700"/>
                      <a:gd name="connsiteY19" fmla="*/ 5416094 h 5416094"/>
                      <a:gd name="connsiteX20" fmla="*/ 7466076 w 7886700"/>
                      <a:gd name="connsiteY20" fmla="*/ 5416094 h 5416094"/>
                      <a:gd name="connsiteX21" fmla="*/ 6651117 w 7886700"/>
                      <a:gd name="connsiteY21" fmla="*/ 5416094 h 5416094"/>
                      <a:gd name="connsiteX22" fmla="*/ 5993892 w 7886700"/>
                      <a:gd name="connsiteY22" fmla="*/ 5416094 h 5416094"/>
                      <a:gd name="connsiteX23" fmla="*/ 5494401 w 7886700"/>
                      <a:gd name="connsiteY23" fmla="*/ 5416094 h 5416094"/>
                      <a:gd name="connsiteX24" fmla="*/ 4837176 w 7886700"/>
                      <a:gd name="connsiteY24" fmla="*/ 5416094 h 5416094"/>
                      <a:gd name="connsiteX25" fmla="*/ 4416552 w 7886700"/>
                      <a:gd name="connsiteY25" fmla="*/ 5416094 h 5416094"/>
                      <a:gd name="connsiteX26" fmla="*/ 3995928 w 7886700"/>
                      <a:gd name="connsiteY26" fmla="*/ 5416094 h 5416094"/>
                      <a:gd name="connsiteX27" fmla="*/ 3338703 w 7886700"/>
                      <a:gd name="connsiteY27" fmla="*/ 5416094 h 5416094"/>
                      <a:gd name="connsiteX28" fmla="*/ 2839212 w 7886700"/>
                      <a:gd name="connsiteY28" fmla="*/ 5416094 h 5416094"/>
                      <a:gd name="connsiteX29" fmla="*/ 2103120 w 7886700"/>
                      <a:gd name="connsiteY29" fmla="*/ 5416094 h 5416094"/>
                      <a:gd name="connsiteX30" fmla="*/ 1603629 w 7886700"/>
                      <a:gd name="connsiteY30" fmla="*/ 5416094 h 5416094"/>
                      <a:gd name="connsiteX31" fmla="*/ 867537 w 7886700"/>
                      <a:gd name="connsiteY31" fmla="*/ 5416094 h 5416094"/>
                      <a:gd name="connsiteX32" fmla="*/ 0 w 7886700"/>
                      <a:gd name="connsiteY32" fmla="*/ 5416094 h 5416094"/>
                      <a:gd name="connsiteX33" fmla="*/ 0 w 7886700"/>
                      <a:gd name="connsiteY33" fmla="*/ 4684921 h 5416094"/>
                      <a:gd name="connsiteX34" fmla="*/ 0 w 7886700"/>
                      <a:gd name="connsiteY34" fmla="*/ 3953749 h 5416094"/>
                      <a:gd name="connsiteX35" fmla="*/ 0 w 7886700"/>
                      <a:gd name="connsiteY35" fmla="*/ 3168415 h 5416094"/>
                      <a:gd name="connsiteX36" fmla="*/ 0 w 7886700"/>
                      <a:gd name="connsiteY36" fmla="*/ 2545564 h 5416094"/>
                      <a:gd name="connsiteX37" fmla="*/ 0 w 7886700"/>
                      <a:gd name="connsiteY37" fmla="*/ 1760231 h 5416094"/>
                      <a:gd name="connsiteX38" fmla="*/ 0 w 7886700"/>
                      <a:gd name="connsiteY38" fmla="*/ 1191541 h 5416094"/>
                      <a:gd name="connsiteX39" fmla="*/ 0 w 7886700"/>
                      <a:gd name="connsiteY39" fmla="*/ 677012 h 5416094"/>
                      <a:gd name="connsiteX40" fmla="*/ 0 w 7886700"/>
                      <a:gd name="connsiteY40" fmla="*/ 0 h 54160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7886700" h="5416094" extrusionOk="0">
                        <a:moveTo>
                          <a:pt x="0" y="0"/>
                        </a:moveTo>
                        <a:cubicBezTo>
                          <a:pt x="165412" y="-21137"/>
                          <a:pt x="322344" y="-21985"/>
                          <a:pt x="578358" y="0"/>
                        </a:cubicBezTo>
                        <a:cubicBezTo>
                          <a:pt x="834372" y="21985"/>
                          <a:pt x="888520" y="-5136"/>
                          <a:pt x="998982" y="0"/>
                        </a:cubicBezTo>
                        <a:cubicBezTo>
                          <a:pt x="1109444" y="5136"/>
                          <a:pt x="1622600" y="-36529"/>
                          <a:pt x="1813941" y="0"/>
                        </a:cubicBezTo>
                        <a:cubicBezTo>
                          <a:pt x="2005282" y="36529"/>
                          <a:pt x="2177619" y="19108"/>
                          <a:pt x="2392299" y="0"/>
                        </a:cubicBezTo>
                        <a:cubicBezTo>
                          <a:pt x="2606979" y="-19108"/>
                          <a:pt x="2788556" y="-21788"/>
                          <a:pt x="2970657" y="0"/>
                        </a:cubicBezTo>
                        <a:cubicBezTo>
                          <a:pt x="3152758" y="21788"/>
                          <a:pt x="3596738" y="18723"/>
                          <a:pt x="3785616" y="0"/>
                        </a:cubicBezTo>
                        <a:cubicBezTo>
                          <a:pt x="3974494" y="-18723"/>
                          <a:pt x="4136501" y="9985"/>
                          <a:pt x="4285107" y="0"/>
                        </a:cubicBezTo>
                        <a:cubicBezTo>
                          <a:pt x="4433713" y="-9985"/>
                          <a:pt x="4710656" y="-6143"/>
                          <a:pt x="5100066" y="0"/>
                        </a:cubicBezTo>
                        <a:cubicBezTo>
                          <a:pt x="5489476" y="6143"/>
                          <a:pt x="5703885" y="5883"/>
                          <a:pt x="5915025" y="0"/>
                        </a:cubicBezTo>
                        <a:cubicBezTo>
                          <a:pt x="6126165" y="-5883"/>
                          <a:pt x="6308797" y="30350"/>
                          <a:pt x="6572250" y="0"/>
                        </a:cubicBezTo>
                        <a:cubicBezTo>
                          <a:pt x="6835703" y="-30350"/>
                          <a:pt x="7286910" y="4832"/>
                          <a:pt x="7886700" y="0"/>
                        </a:cubicBezTo>
                        <a:cubicBezTo>
                          <a:pt x="7917044" y="253972"/>
                          <a:pt x="7878280" y="382927"/>
                          <a:pt x="7886700" y="622851"/>
                        </a:cubicBezTo>
                        <a:cubicBezTo>
                          <a:pt x="7895120" y="862775"/>
                          <a:pt x="7898095" y="881954"/>
                          <a:pt x="7886700" y="1137380"/>
                        </a:cubicBezTo>
                        <a:cubicBezTo>
                          <a:pt x="7875305" y="1392806"/>
                          <a:pt x="7859449" y="1500954"/>
                          <a:pt x="7886700" y="1814391"/>
                        </a:cubicBezTo>
                        <a:cubicBezTo>
                          <a:pt x="7913951" y="2127828"/>
                          <a:pt x="7899710" y="2276490"/>
                          <a:pt x="7886700" y="2491403"/>
                        </a:cubicBezTo>
                        <a:cubicBezTo>
                          <a:pt x="7873690" y="2706316"/>
                          <a:pt x="7899048" y="2943627"/>
                          <a:pt x="7886700" y="3168415"/>
                        </a:cubicBezTo>
                        <a:cubicBezTo>
                          <a:pt x="7874352" y="3393203"/>
                          <a:pt x="7895759" y="3539359"/>
                          <a:pt x="7886700" y="3899588"/>
                        </a:cubicBezTo>
                        <a:cubicBezTo>
                          <a:pt x="7877641" y="4259817"/>
                          <a:pt x="7907485" y="4437980"/>
                          <a:pt x="7886700" y="4630760"/>
                        </a:cubicBezTo>
                        <a:cubicBezTo>
                          <a:pt x="7865915" y="4823540"/>
                          <a:pt x="7871525" y="5198637"/>
                          <a:pt x="7886700" y="5416094"/>
                        </a:cubicBezTo>
                        <a:cubicBezTo>
                          <a:pt x="7691680" y="5431844"/>
                          <a:pt x="7601555" y="5415681"/>
                          <a:pt x="7466076" y="5416094"/>
                        </a:cubicBezTo>
                        <a:cubicBezTo>
                          <a:pt x="7330597" y="5416507"/>
                          <a:pt x="6831360" y="5424066"/>
                          <a:pt x="6651117" y="5416094"/>
                        </a:cubicBezTo>
                        <a:cubicBezTo>
                          <a:pt x="6470874" y="5408122"/>
                          <a:pt x="6162822" y="5448218"/>
                          <a:pt x="5993892" y="5416094"/>
                        </a:cubicBezTo>
                        <a:cubicBezTo>
                          <a:pt x="5824963" y="5383970"/>
                          <a:pt x="5688089" y="5423575"/>
                          <a:pt x="5494401" y="5416094"/>
                        </a:cubicBezTo>
                        <a:cubicBezTo>
                          <a:pt x="5300713" y="5408613"/>
                          <a:pt x="5038344" y="5439836"/>
                          <a:pt x="4837176" y="5416094"/>
                        </a:cubicBezTo>
                        <a:cubicBezTo>
                          <a:pt x="4636008" y="5392352"/>
                          <a:pt x="4547230" y="5414191"/>
                          <a:pt x="4416552" y="5416094"/>
                        </a:cubicBezTo>
                        <a:cubicBezTo>
                          <a:pt x="4285874" y="5417997"/>
                          <a:pt x="4197467" y="5397786"/>
                          <a:pt x="3995928" y="5416094"/>
                        </a:cubicBezTo>
                        <a:cubicBezTo>
                          <a:pt x="3794389" y="5434402"/>
                          <a:pt x="3512175" y="5385012"/>
                          <a:pt x="3338703" y="5416094"/>
                        </a:cubicBezTo>
                        <a:cubicBezTo>
                          <a:pt x="3165232" y="5447176"/>
                          <a:pt x="2961841" y="5402137"/>
                          <a:pt x="2839212" y="5416094"/>
                        </a:cubicBezTo>
                        <a:cubicBezTo>
                          <a:pt x="2716583" y="5430051"/>
                          <a:pt x="2260631" y="5391454"/>
                          <a:pt x="2103120" y="5416094"/>
                        </a:cubicBezTo>
                        <a:cubicBezTo>
                          <a:pt x="1945609" y="5440734"/>
                          <a:pt x="1802870" y="5413244"/>
                          <a:pt x="1603629" y="5416094"/>
                        </a:cubicBezTo>
                        <a:cubicBezTo>
                          <a:pt x="1404388" y="5418944"/>
                          <a:pt x="1036615" y="5428037"/>
                          <a:pt x="867537" y="5416094"/>
                        </a:cubicBezTo>
                        <a:cubicBezTo>
                          <a:pt x="698459" y="5404151"/>
                          <a:pt x="196765" y="5387017"/>
                          <a:pt x="0" y="5416094"/>
                        </a:cubicBezTo>
                        <a:cubicBezTo>
                          <a:pt x="-7913" y="5158982"/>
                          <a:pt x="-32352" y="4972281"/>
                          <a:pt x="0" y="4684921"/>
                        </a:cubicBezTo>
                        <a:cubicBezTo>
                          <a:pt x="32352" y="4397561"/>
                          <a:pt x="-36146" y="4109983"/>
                          <a:pt x="0" y="3953749"/>
                        </a:cubicBezTo>
                        <a:cubicBezTo>
                          <a:pt x="36146" y="3797515"/>
                          <a:pt x="38942" y="3433311"/>
                          <a:pt x="0" y="3168415"/>
                        </a:cubicBezTo>
                        <a:cubicBezTo>
                          <a:pt x="-38942" y="2903519"/>
                          <a:pt x="-264" y="2810505"/>
                          <a:pt x="0" y="2545564"/>
                        </a:cubicBezTo>
                        <a:cubicBezTo>
                          <a:pt x="264" y="2280623"/>
                          <a:pt x="20689" y="1994225"/>
                          <a:pt x="0" y="1760231"/>
                        </a:cubicBezTo>
                        <a:cubicBezTo>
                          <a:pt x="-20689" y="1526237"/>
                          <a:pt x="16073" y="1386976"/>
                          <a:pt x="0" y="1191541"/>
                        </a:cubicBezTo>
                        <a:cubicBezTo>
                          <a:pt x="-16073" y="996106"/>
                          <a:pt x="-16965" y="844858"/>
                          <a:pt x="0" y="677012"/>
                        </a:cubicBezTo>
                        <a:cubicBezTo>
                          <a:pt x="16965" y="509166"/>
                          <a:pt x="85" y="27716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ttp://s3.amazonaws.com/digitaltrends-uploads-prod/2014/05/ddr4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88" y="914400"/>
            <a:ext cx="7485063" cy="49672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01688" y="4887913"/>
            <a:ext cx="7485063" cy="9937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Source: digitaltrends.com</a:t>
            </a:r>
          </a:p>
        </p:txBody>
      </p:sp>
    </p:spTree>
    <p:extLst>
      <p:ext uri="{BB962C8B-B14F-4D97-AF65-F5344CB8AC3E}">
        <p14:creationId xmlns:p14="http://schemas.microsoft.com/office/powerpoint/2010/main" val="877660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55B78-222D-C443-88EC-15EA99676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rgbClr val="FFFFFF"/>
                </a:solidFill>
              </a:rPr>
              <a:t>Types and Developments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9626CB-719C-4990-9301-DE558FD5AA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952965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2929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57483-406D-C543-A045-9F89ADABA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Comparison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6803D7F-7013-4249-8C8A-778A3517744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2676177"/>
            <a:ext cx="8178799" cy="239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9753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accent5"/>
                </a:solidFill>
              </a:rPr>
              <a:t>Hard Disk Drive (HDD)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703723-8ABA-47B6-B0AA-2D7495203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3629829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07162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7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http://images.bit-tech.net/content_images/2009/01/seagate-1-5tb-barracuda-7200-11-review/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" y="457200"/>
            <a:ext cx="7950200" cy="5943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96900" y="5211763"/>
            <a:ext cx="7950200" cy="118745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Source: bit-tech.net</a:t>
            </a:r>
          </a:p>
        </p:txBody>
      </p:sp>
    </p:spTree>
    <p:extLst>
      <p:ext uri="{BB962C8B-B14F-4D97-AF65-F5344CB8AC3E}">
        <p14:creationId xmlns:p14="http://schemas.microsoft.com/office/powerpoint/2010/main" val="5511979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lowchart: Document 7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E74B2-F249-644A-A21B-25C8E24A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1162"/>
            <a:ext cx="2130136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Physical Mechanism</a:t>
            </a:r>
          </a:p>
        </p:txBody>
      </p:sp>
      <p:pic>
        <p:nvPicPr>
          <p:cNvPr id="5122" name="Picture 2" descr="SSD Drives">
            <a:extLst>
              <a:ext uri="{FF2B5EF4-FFF2-40B4-BE49-F238E27FC236}">
                <a16:creationId xmlns:a16="http://schemas.microsoft.com/office/drawing/2014/main" id="{719A65FD-B025-714E-BA6C-D5505DE0C9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55949" y="1309058"/>
            <a:ext cx="5510653" cy="42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9178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A4588A-55D5-49B8-BE41-54ACDCFF2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ectronic circuit board">
            <a:extLst>
              <a:ext uri="{FF2B5EF4-FFF2-40B4-BE49-F238E27FC236}">
                <a16:creationId xmlns:a16="http://schemas.microsoft.com/office/drawing/2014/main" id="{681F9ACD-3F44-4326-A115-8979442D19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831"/>
          <a:stretch/>
        </p:blipFill>
        <p:spPr>
          <a:xfrm>
            <a:off x="20" y="10"/>
            <a:ext cx="9143980" cy="4465973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97E7EA2-EDCD-47E9-81BC-415C606D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9552"/>
            <a:ext cx="7036903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196" y="4203278"/>
            <a:ext cx="6417894" cy="53606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Solid State Drive (SSD)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196" y="4956314"/>
            <a:ext cx="8293608" cy="13064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An alternative to the HDD.</a:t>
            </a:r>
          </a:p>
          <a:p>
            <a:pPr>
              <a:lnSpc>
                <a:spcPct val="90000"/>
              </a:lnSpc>
            </a:pPr>
            <a:r>
              <a:rPr lang="en-GB" sz="1500"/>
              <a:t>Still provisions persistent storage accessible in any order.</a:t>
            </a:r>
          </a:p>
          <a:p>
            <a:pPr>
              <a:lnSpc>
                <a:spcPct val="90000"/>
              </a:lnSpc>
            </a:pPr>
            <a:r>
              <a:rPr lang="en-GB" sz="1500"/>
              <a:t>Significantly faster than a HDD, although generally lower capacity.</a:t>
            </a:r>
          </a:p>
          <a:p>
            <a:pPr>
              <a:lnSpc>
                <a:spcPct val="90000"/>
              </a:lnSpc>
            </a:pPr>
            <a:r>
              <a:rPr lang="en-GB" sz="1500"/>
              <a:t>Has a limited lifespan – suffers degradation from small writes.</a:t>
            </a:r>
          </a:p>
          <a:p>
            <a:pPr>
              <a:lnSpc>
                <a:spcPct val="90000"/>
              </a:lnSpc>
            </a:pPr>
            <a:r>
              <a:rPr lang="en-GB" sz="1500"/>
              <a:t>A computer may have a HDD, an SSD or both.</a:t>
            </a:r>
          </a:p>
        </p:txBody>
      </p:sp>
    </p:spTree>
    <p:extLst>
      <p:ext uri="{BB962C8B-B14F-4D97-AF65-F5344CB8AC3E}">
        <p14:creationId xmlns:p14="http://schemas.microsoft.com/office/powerpoint/2010/main" val="3182334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1A4588A-55D5-49B8-BE41-54ACDCFF2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http://download.intel.com/pressroom/kits/ssd/images/X25-V-SSD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7" r="8698" b="2"/>
          <a:stretch/>
        </p:blipFill>
        <p:spPr bwMode="auto">
          <a:xfrm>
            <a:off x="20" y="10"/>
            <a:ext cx="9143980" cy="446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F97E7EA2-EDCD-47E9-81BC-415C606D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9552"/>
            <a:ext cx="7036903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25196" y="4956314"/>
            <a:ext cx="8293608" cy="13064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Source: intel.com</a:t>
            </a:r>
          </a:p>
        </p:txBody>
      </p:sp>
    </p:spTree>
    <p:extLst>
      <p:ext uri="{BB962C8B-B14F-4D97-AF65-F5344CB8AC3E}">
        <p14:creationId xmlns:p14="http://schemas.microsoft.com/office/powerpoint/2010/main" val="32216828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r>
              <a:rPr lang="en-GB" sz="3100"/>
              <a:t>Power Supply Unit (PSU)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C5EF1A-40F3-4C18-B66B-684519C209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762372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4113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28650" y="720953"/>
            <a:ext cx="7886700" cy="5416094"/>
          </a:xfrm>
          <a:custGeom>
            <a:avLst/>
            <a:gdLst>
              <a:gd name="connsiteX0" fmla="*/ 0 w 7886700"/>
              <a:gd name="connsiteY0" fmla="*/ 0 h 5416094"/>
              <a:gd name="connsiteX1" fmla="*/ 578358 w 7886700"/>
              <a:gd name="connsiteY1" fmla="*/ 0 h 5416094"/>
              <a:gd name="connsiteX2" fmla="*/ 998982 w 7886700"/>
              <a:gd name="connsiteY2" fmla="*/ 0 h 5416094"/>
              <a:gd name="connsiteX3" fmla="*/ 1813941 w 7886700"/>
              <a:gd name="connsiteY3" fmla="*/ 0 h 5416094"/>
              <a:gd name="connsiteX4" fmla="*/ 2392299 w 7886700"/>
              <a:gd name="connsiteY4" fmla="*/ 0 h 5416094"/>
              <a:gd name="connsiteX5" fmla="*/ 2970657 w 7886700"/>
              <a:gd name="connsiteY5" fmla="*/ 0 h 5416094"/>
              <a:gd name="connsiteX6" fmla="*/ 3785616 w 7886700"/>
              <a:gd name="connsiteY6" fmla="*/ 0 h 5416094"/>
              <a:gd name="connsiteX7" fmla="*/ 4285107 w 7886700"/>
              <a:gd name="connsiteY7" fmla="*/ 0 h 5416094"/>
              <a:gd name="connsiteX8" fmla="*/ 5100066 w 7886700"/>
              <a:gd name="connsiteY8" fmla="*/ 0 h 5416094"/>
              <a:gd name="connsiteX9" fmla="*/ 5915025 w 7886700"/>
              <a:gd name="connsiteY9" fmla="*/ 0 h 5416094"/>
              <a:gd name="connsiteX10" fmla="*/ 6572250 w 7886700"/>
              <a:gd name="connsiteY10" fmla="*/ 0 h 5416094"/>
              <a:gd name="connsiteX11" fmla="*/ 7886700 w 7886700"/>
              <a:gd name="connsiteY11" fmla="*/ 0 h 5416094"/>
              <a:gd name="connsiteX12" fmla="*/ 7886700 w 7886700"/>
              <a:gd name="connsiteY12" fmla="*/ 622851 h 5416094"/>
              <a:gd name="connsiteX13" fmla="*/ 7886700 w 7886700"/>
              <a:gd name="connsiteY13" fmla="*/ 1137380 h 5416094"/>
              <a:gd name="connsiteX14" fmla="*/ 7886700 w 7886700"/>
              <a:gd name="connsiteY14" fmla="*/ 1814391 h 5416094"/>
              <a:gd name="connsiteX15" fmla="*/ 7886700 w 7886700"/>
              <a:gd name="connsiteY15" fmla="*/ 2491403 h 5416094"/>
              <a:gd name="connsiteX16" fmla="*/ 7886700 w 7886700"/>
              <a:gd name="connsiteY16" fmla="*/ 3168415 h 5416094"/>
              <a:gd name="connsiteX17" fmla="*/ 7886700 w 7886700"/>
              <a:gd name="connsiteY17" fmla="*/ 3899588 h 5416094"/>
              <a:gd name="connsiteX18" fmla="*/ 7886700 w 7886700"/>
              <a:gd name="connsiteY18" fmla="*/ 4630760 h 5416094"/>
              <a:gd name="connsiteX19" fmla="*/ 7886700 w 7886700"/>
              <a:gd name="connsiteY19" fmla="*/ 5416094 h 5416094"/>
              <a:gd name="connsiteX20" fmla="*/ 7466076 w 7886700"/>
              <a:gd name="connsiteY20" fmla="*/ 5416094 h 5416094"/>
              <a:gd name="connsiteX21" fmla="*/ 6651117 w 7886700"/>
              <a:gd name="connsiteY21" fmla="*/ 5416094 h 5416094"/>
              <a:gd name="connsiteX22" fmla="*/ 5993892 w 7886700"/>
              <a:gd name="connsiteY22" fmla="*/ 5416094 h 5416094"/>
              <a:gd name="connsiteX23" fmla="*/ 5494401 w 7886700"/>
              <a:gd name="connsiteY23" fmla="*/ 5416094 h 5416094"/>
              <a:gd name="connsiteX24" fmla="*/ 4837176 w 7886700"/>
              <a:gd name="connsiteY24" fmla="*/ 5416094 h 5416094"/>
              <a:gd name="connsiteX25" fmla="*/ 4416552 w 7886700"/>
              <a:gd name="connsiteY25" fmla="*/ 5416094 h 5416094"/>
              <a:gd name="connsiteX26" fmla="*/ 3995928 w 7886700"/>
              <a:gd name="connsiteY26" fmla="*/ 5416094 h 5416094"/>
              <a:gd name="connsiteX27" fmla="*/ 3338703 w 7886700"/>
              <a:gd name="connsiteY27" fmla="*/ 5416094 h 5416094"/>
              <a:gd name="connsiteX28" fmla="*/ 2839212 w 7886700"/>
              <a:gd name="connsiteY28" fmla="*/ 5416094 h 5416094"/>
              <a:gd name="connsiteX29" fmla="*/ 2103120 w 7886700"/>
              <a:gd name="connsiteY29" fmla="*/ 5416094 h 5416094"/>
              <a:gd name="connsiteX30" fmla="*/ 1603629 w 7886700"/>
              <a:gd name="connsiteY30" fmla="*/ 5416094 h 5416094"/>
              <a:gd name="connsiteX31" fmla="*/ 867537 w 7886700"/>
              <a:gd name="connsiteY31" fmla="*/ 5416094 h 5416094"/>
              <a:gd name="connsiteX32" fmla="*/ 0 w 7886700"/>
              <a:gd name="connsiteY32" fmla="*/ 5416094 h 5416094"/>
              <a:gd name="connsiteX33" fmla="*/ 0 w 7886700"/>
              <a:gd name="connsiteY33" fmla="*/ 4684921 h 5416094"/>
              <a:gd name="connsiteX34" fmla="*/ 0 w 7886700"/>
              <a:gd name="connsiteY34" fmla="*/ 3953749 h 5416094"/>
              <a:gd name="connsiteX35" fmla="*/ 0 w 7886700"/>
              <a:gd name="connsiteY35" fmla="*/ 3168415 h 5416094"/>
              <a:gd name="connsiteX36" fmla="*/ 0 w 7886700"/>
              <a:gd name="connsiteY36" fmla="*/ 2545564 h 5416094"/>
              <a:gd name="connsiteX37" fmla="*/ 0 w 7886700"/>
              <a:gd name="connsiteY37" fmla="*/ 1760231 h 5416094"/>
              <a:gd name="connsiteX38" fmla="*/ 0 w 7886700"/>
              <a:gd name="connsiteY38" fmla="*/ 1191541 h 5416094"/>
              <a:gd name="connsiteX39" fmla="*/ 0 w 7886700"/>
              <a:gd name="connsiteY39" fmla="*/ 677012 h 5416094"/>
              <a:gd name="connsiteX40" fmla="*/ 0 w 7886700"/>
              <a:gd name="connsiteY4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7886700" h="5416094" extrusionOk="0">
                <a:moveTo>
                  <a:pt x="0" y="0"/>
                </a:moveTo>
                <a:cubicBezTo>
                  <a:pt x="139873" y="-36890"/>
                  <a:pt x="289244" y="-9562"/>
                  <a:pt x="578358" y="0"/>
                </a:cubicBezTo>
                <a:cubicBezTo>
                  <a:pt x="847064" y="24657"/>
                  <a:pt x="880681" y="-4887"/>
                  <a:pt x="998982" y="0"/>
                </a:cubicBezTo>
                <a:cubicBezTo>
                  <a:pt x="1105496" y="8991"/>
                  <a:pt x="1621733" y="-31737"/>
                  <a:pt x="1813941" y="0"/>
                </a:cubicBezTo>
                <a:cubicBezTo>
                  <a:pt x="1973330" y="19047"/>
                  <a:pt x="2194836" y="27334"/>
                  <a:pt x="2392299" y="0"/>
                </a:cubicBezTo>
                <a:cubicBezTo>
                  <a:pt x="2647282" y="-14327"/>
                  <a:pt x="2792350" y="-29596"/>
                  <a:pt x="2970657" y="0"/>
                </a:cubicBezTo>
                <a:cubicBezTo>
                  <a:pt x="3147904" y="21045"/>
                  <a:pt x="3587221" y="27684"/>
                  <a:pt x="3785616" y="0"/>
                </a:cubicBezTo>
                <a:cubicBezTo>
                  <a:pt x="3970964" y="-52390"/>
                  <a:pt x="4115919" y="38588"/>
                  <a:pt x="4285107" y="0"/>
                </a:cubicBezTo>
                <a:cubicBezTo>
                  <a:pt x="4447779" y="-2110"/>
                  <a:pt x="4724122" y="-2905"/>
                  <a:pt x="5100066" y="0"/>
                </a:cubicBezTo>
                <a:cubicBezTo>
                  <a:pt x="5460611" y="1474"/>
                  <a:pt x="5711040" y="11734"/>
                  <a:pt x="5915025" y="0"/>
                </a:cubicBezTo>
                <a:cubicBezTo>
                  <a:pt x="6130646" y="788"/>
                  <a:pt x="6309484" y="37469"/>
                  <a:pt x="6572250" y="0"/>
                </a:cubicBezTo>
                <a:cubicBezTo>
                  <a:pt x="6867825" y="19129"/>
                  <a:pt x="7346334" y="77623"/>
                  <a:pt x="7886700" y="0"/>
                </a:cubicBezTo>
                <a:cubicBezTo>
                  <a:pt x="7921292" y="250253"/>
                  <a:pt x="7885085" y="350918"/>
                  <a:pt x="7886700" y="622851"/>
                </a:cubicBezTo>
                <a:cubicBezTo>
                  <a:pt x="7891037" y="863445"/>
                  <a:pt x="7896513" y="880863"/>
                  <a:pt x="7886700" y="1137380"/>
                </a:cubicBezTo>
                <a:cubicBezTo>
                  <a:pt x="7848199" y="1390882"/>
                  <a:pt x="7850084" y="1481865"/>
                  <a:pt x="7886700" y="1814391"/>
                </a:cubicBezTo>
                <a:cubicBezTo>
                  <a:pt x="7914914" y="2114801"/>
                  <a:pt x="7876514" y="2290034"/>
                  <a:pt x="7886700" y="2491403"/>
                </a:cubicBezTo>
                <a:cubicBezTo>
                  <a:pt x="7860421" y="2730042"/>
                  <a:pt x="7935302" y="2970567"/>
                  <a:pt x="7886700" y="3168415"/>
                </a:cubicBezTo>
                <a:cubicBezTo>
                  <a:pt x="7872903" y="3427641"/>
                  <a:pt x="7902616" y="3535292"/>
                  <a:pt x="7886700" y="3899588"/>
                </a:cubicBezTo>
                <a:cubicBezTo>
                  <a:pt x="7873378" y="4266585"/>
                  <a:pt x="7896651" y="4438558"/>
                  <a:pt x="7886700" y="4630760"/>
                </a:cubicBezTo>
                <a:cubicBezTo>
                  <a:pt x="7875991" y="4843491"/>
                  <a:pt x="7861317" y="5204020"/>
                  <a:pt x="7886700" y="5416094"/>
                </a:cubicBezTo>
                <a:cubicBezTo>
                  <a:pt x="7693930" y="5418977"/>
                  <a:pt x="7589762" y="5415014"/>
                  <a:pt x="7466076" y="5416094"/>
                </a:cubicBezTo>
                <a:cubicBezTo>
                  <a:pt x="7353704" y="5436401"/>
                  <a:pt x="6825827" y="5440774"/>
                  <a:pt x="6651117" y="5416094"/>
                </a:cubicBezTo>
                <a:cubicBezTo>
                  <a:pt x="6465509" y="5418892"/>
                  <a:pt x="6151767" y="5433550"/>
                  <a:pt x="5993892" y="5416094"/>
                </a:cubicBezTo>
                <a:cubicBezTo>
                  <a:pt x="5847447" y="5391015"/>
                  <a:pt x="5686891" y="5398705"/>
                  <a:pt x="5494401" y="5416094"/>
                </a:cubicBezTo>
                <a:cubicBezTo>
                  <a:pt x="5328106" y="5425870"/>
                  <a:pt x="5021736" y="5443480"/>
                  <a:pt x="4837176" y="5416094"/>
                </a:cubicBezTo>
                <a:cubicBezTo>
                  <a:pt x="4635356" y="5394384"/>
                  <a:pt x="4544001" y="5404023"/>
                  <a:pt x="4416552" y="5416094"/>
                </a:cubicBezTo>
                <a:cubicBezTo>
                  <a:pt x="4292970" y="5412667"/>
                  <a:pt x="4202046" y="5389835"/>
                  <a:pt x="3995928" y="5416094"/>
                </a:cubicBezTo>
                <a:cubicBezTo>
                  <a:pt x="3784996" y="5430801"/>
                  <a:pt x="3527611" y="5369833"/>
                  <a:pt x="3338703" y="5416094"/>
                </a:cubicBezTo>
                <a:cubicBezTo>
                  <a:pt x="3144794" y="5458636"/>
                  <a:pt x="2967928" y="5418629"/>
                  <a:pt x="2839212" y="5416094"/>
                </a:cubicBezTo>
                <a:cubicBezTo>
                  <a:pt x="2725210" y="5428339"/>
                  <a:pt x="2252076" y="5423466"/>
                  <a:pt x="2103120" y="5416094"/>
                </a:cubicBezTo>
                <a:cubicBezTo>
                  <a:pt x="1978909" y="5450285"/>
                  <a:pt x="1801161" y="5407672"/>
                  <a:pt x="1603629" y="5416094"/>
                </a:cubicBezTo>
                <a:cubicBezTo>
                  <a:pt x="1421672" y="5419493"/>
                  <a:pt x="1050243" y="5442158"/>
                  <a:pt x="867537" y="5416094"/>
                </a:cubicBezTo>
                <a:cubicBezTo>
                  <a:pt x="706773" y="5412112"/>
                  <a:pt x="210463" y="5420499"/>
                  <a:pt x="0" y="5416094"/>
                </a:cubicBezTo>
                <a:cubicBezTo>
                  <a:pt x="5900" y="5172647"/>
                  <a:pt x="-60077" y="4935206"/>
                  <a:pt x="0" y="4684921"/>
                </a:cubicBezTo>
                <a:cubicBezTo>
                  <a:pt x="5207" y="4424508"/>
                  <a:pt x="-18202" y="4114010"/>
                  <a:pt x="0" y="3953749"/>
                </a:cubicBezTo>
                <a:cubicBezTo>
                  <a:pt x="49519" y="3783233"/>
                  <a:pt x="34464" y="3425313"/>
                  <a:pt x="0" y="3168415"/>
                </a:cubicBezTo>
                <a:cubicBezTo>
                  <a:pt x="-54225" y="2910622"/>
                  <a:pt x="1049" y="2830191"/>
                  <a:pt x="0" y="2545564"/>
                </a:cubicBezTo>
                <a:cubicBezTo>
                  <a:pt x="-14962" y="2263203"/>
                  <a:pt x="24933" y="1989633"/>
                  <a:pt x="0" y="1760231"/>
                </a:cubicBezTo>
                <a:cubicBezTo>
                  <a:pt x="-10050" y="1539318"/>
                  <a:pt x="43364" y="1391654"/>
                  <a:pt x="0" y="1191541"/>
                </a:cubicBezTo>
                <a:cubicBezTo>
                  <a:pt x="-26023" y="999746"/>
                  <a:pt x="-17864" y="813951"/>
                  <a:pt x="0" y="677012"/>
                </a:cubicBezTo>
                <a:cubicBezTo>
                  <a:pt x="21524" y="463086"/>
                  <a:pt x="9223" y="250147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886700"/>
                      <a:gd name="connsiteY0" fmla="*/ 0 h 5416094"/>
                      <a:gd name="connsiteX1" fmla="*/ 578358 w 7886700"/>
                      <a:gd name="connsiteY1" fmla="*/ 0 h 5416094"/>
                      <a:gd name="connsiteX2" fmla="*/ 998982 w 7886700"/>
                      <a:gd name="connsiteY2" fmla="*/ 0 h 5416094"/>
                      <a:gd name="connsiteX3" fmla="*/ 1813941 w 7886700"/>
                      <a:gd name="connsiteY3" fmla="*/ 0 h 5416094"/>
                      <a:gd name="connsiteX4" fmla="*/ 2392299 w 7886700"/>
                      <a:gd name="connsiteY4" fmla="*/ 0 h 5416094"/>
                      <a:gd name="connsiteX5" fmla="*/ 2970657 w 7886700"/>
                      <a:gd name="connsiteY5" fmla="*/ 0 h 5416094"/>
                      <a:gd name="connsiteX6" fmla="*/ 3785616 w 7886700"/>
                      <a:gd name="connsiteY6" fmla="*/ 0 h 5416094"/>
                      <a:gd name="connsiteX7" fmla="*/ 4285107 w 7886700"/>
                      <a:gd name="connsiteY7" fmla="*/ 0 h 5416094"/>
                      <a:gd name="connsiteX8" fmla="*/ 5100066 w 7886700"/>
                      <a:gd name="connsiteY8" fmla="*/ 0 h 5416094"/>
                      <a:gd name="connsiteX9" fmla="*/ 5915025 w 7886700"/>
                      <a:gd name="connsiteY9" fmla="*/ 0 h 5416094"/>
                      <a:gd name="connsiteX10" fmla="*/ 6572250 w 7886700"/>
                      <a:gd name="connsiteY10" fmla="*/ 0 h 5416094"/>
                      <a:gd name="connsiteX11" fmla="*/ 7886700 w 7886700"/>
                      <a:gd name="connsiteY11" fmla="*/ 0 h 5416094"/>
                      <a:gd name="connsiteX12" fmla="*/ 7886700 w 7886700"/>
                      <a:gd name="connsiteY12" fmla="*/ 622851 h 5416094"/>
                      <a:gd name="connsiteX13" fmla="*/ 7886700 w 7886700"/>
                      <a:gd name="connsiteY13" fmla="*/ 1137380 h 5416094"/>
                      <a:gd name="connsiteX14" fmla="*/ 7886700 w 7886700"/>
                      <a:gd name="connsiteY14" fmla="*/ 1814391 h 5416094"/>
                      <a:gd name="connsiteX15" fmla="*/ 7886700 w 7886700"/>
                      <a:gd name="connsiteY15" fmla="*/ 2491403 h 5416094"/>
                      <a:gd name="connsiteX16" fmla="*/ 7886700 w 7886700"/>
                      <a:gd name="connsiteY16" fmla="*/ 3168415 h 5416094"/>
                      <a:gd name="connsiteX17" fmla="*/ 7886700 w 7886700"/>
                      <a:gd name="connsiteY17" fmla="*/ 3899588 h 5416094"/>
                      <a:gd name="connsiteX18" fmla="*/ 7886700 w 7886700"/>
                      <a:gd name="connsiteY18" fmla="*/ 4630760 h 5416094"/>
                      <a:gd name="connsiteX19" fmla="*/ 7886700 w 7886700"/>
                      <a:gd name="connsiteY19" fmla="*/ 5416094 h 5416094"/>
                      <a:gd name="connsiteX20" fmla="*/ 7466076 w 7886700"/>
                      <a:gd name="connsiteY20" fmla="*/ 5416094 h 5416094"/>
                      <a:gd name="connsiteX21" fmla="*/ 6651117 w 7886700"/>
                      <a:gd name="connsiteY21" fmla="*/ 5416094 h 5416094"/>
                      <a:gd name="connsiteX22" fmla="*/ 5993892 w 7886700"/>
                      <a:gd name="connsiteY22" fmla="*/ 5416094 h 5416094"/>
                      <a:gd name="connsiteX23" fmla="*/ 5494401 w 7886700"/>
                      <a:gd name="connsiteY23" fmla="*/ 5416094 h 5416094"/>
                      <a:gd name="connsiteX24" fmla="*/ 4837176 w 7886700"/>
                      <a:gd name="connsiteY24" fmla="*/ 5416094 h 5416094"/>
                      <a:gd name="connsiteX25" fmla="*/ 4416552 w 7886700"/>
                      <a:gd name="connsiteY25" fmla="*/ 5416094 h 5416094"/>
                      <a:gd name="connsiteX26" fmla="*/ 3995928 w 7886700"/>
                      <a:gd name="connsiteY26" fmla="*/ 5416094 h 5416094"/>
                      <a:gd name="connsiteX27" fmla="*/ 3338703 w 7886700"/>
                      <a:gd name="connsiteY27" fmla="*/ 5416094 h 5416094"/>
                      <a:gd name="connsiteX28" fmla="*/ 2839212 w 7886700"/>
                      <a:gd name="connsiteY28" fmla="*/ 5416094 h 5416094"/>
                      <a:gd name="connsiteX29" fmla="*/ 2103120 w 7886700"/>
                      <a:gd name="connsiteY29" fmla="*/ 5416094 h 5416094"/>
                      <a:gd name="connsiteX30" fmla="*/ 1603629 w 7886700"/>
                      <a:gd name="connsiteY30" fmla="*/ 5416094 h 5416094"/>
                      <a:gd name="connsiteX31" fmla="*/ 867537 w 7886700"/>
                      <a:gd name="connsiteY31" fmla="*/ 5416094 h 5416094"/>
                      <a:gd name="connsiteX32" fmla="*/ 0 w 7886700"/>
                      <a:gd name="connsiteY32" fmla="*/ 5416094 h 5416094"/>
                      <a:gd name="connsiteX33" fmla="*/ 0 w 7886700"/>
                      <a:gd name="connsiteY33" fmla="*/ 4684921 h 5416094"/>
                      <a:gd name="connsiteX34" fmla="*/ 0 w 7886700"/>
                      <a:gd name="connsiteY34" fmla="*/ 3953749 h 5416094"/>
                      <a:gd name="connsiteX35" fmla="*/ 0 w 7886700"/>
                      <a:gd name="connsiteY35" fmla="*/ 3168415 h 5416094"/>
                      <a:gd name="connsiteX36" fmla="*/ 0 w 7886700"/>
                      <a:gd name="connsiteY36" fmla="*/ 2545564 h 5416094"/>
                      <a:gd name="connsiteX37" fmla="*/ 0 w 7886700"/>
                      <a:gd name="connsiteY37" fmla="*/ 1760231 h 5416094"/>
                      <a:gd name="connsiteX38" fmla="*/ 0 w 7886700"/>
                      <a:gd name="connsiteY38" fmla="*/ 1191541 h 5416094"/>
                      <a:gd name="connsiteX39" fmla="*/ 0 w 7886700"/>
                      <a:gd name="connsiteY39" fmla="*/ 677012 h 5416094"/>
                      <a:gd name="connsiteX40" fmla="*/ 0 w 7886700"/>
                      <a:gd name="connsiteY40" fmla="*/ 0 h 54160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7886700" h="5416094" extrusionOk="0">
                        <a:moveTo>
                          <a:pt x="0" y="0"/>
                        </a:moveTo>
                        <a:cubicBezTo>
                          <a:pt x="165412" y="-21137"/>
                          <a:pt x="322344" y="-21985"/>
                          <a:pt x="578358" y="0"/>
                        </a:cubicBezTo>
                        <a:cubicBezTo>
                          <a:pt x="834372" y="21985"/>
                          <a:pt x="888520" y="-5136"/>
                          <a:pt x="998982" y="0"/>
                        </a:cubicBezTo>
                        <a:cubicBezTo>
                          <a:pt x="1109444" y="5136"/>
                          <a:pt x="1622600" y="-36529"/>
                          <a:pt x="1813941" y="0"/>
                        </a:cubicBezTo>
                        <a:cubicBezTo>
                          <a:pt x="2005282" y="36529"/>
                          <a:pt x="2177619" y="19108"/>
                          <a:pt x="2392299" y="0"/>
                        </a:cubicBezTo>
                        <a:cubicBezTo>
                          <a:pt x="2606979" y="-19108"/>
                          <a:pt x="2788556" y="-21788"/>
                          <a:pt x="2970657" y="0"/>
                        </a:cubicBezTo>
                        <a:cubicBezTo>
                          <a:pt x="3152758" y="21788"/>
                          <a:pt x="3596738" y="18723"/>
                          <a:pt x="3785616" y="0"/>
                        </a:cubicBezTo>
                        <a:cubicBezTo>
                          <a:pt x="3974494" y="-18723"/>
                          <a:pt x="4136501" y="9985"/>
                          <a:pt x="4285107" y="0"/>
                        </a:cubicBezTo>
                        <a:cubicBezTo>
                          <a:pt x="4433713" y="-9985"/>
                          <a:pt x="4710656" y="-6143"/>
                          <a:pt x="5100066" y="0"/>
                        </a:cubicBezTo>
                        <a:cubicBezTo>
                          <a:pt x="5489476" y="6143"/>
                          <a:pt x="5703885" y="5883"/>
                          <a:pt x="5915025" y="0"/>
                        </a:cubicBezTo>
                        <a:cubicBezTo>
                          <a:pt x="6126165" y="-5883"/>
                          <a:pt x="6308797" y="30350"/>
                          <a:pt x="6572250" y="0"/>
                        </a:cubicBezTo>
                        <a:cubicBezTo>
                          <a:pt x="6835703" y="-30350"/>
                          <a:pt x="7286910" y="4832"/>
                          <a:pt x="7886700" y="0"/>
                        </a:cubicBezTo>
                        <a:cubicBezTo>
                          <a:pt x="7917044" y="253972"/>
                          <a:pt x="7878280" y="382927"/>
                          <a:pt x="7886700" y="622851"/>
                        </a:cubicBezTo>
                        <a:cubicBezTo>
                          <a:pt x="7895120" y="862775"/>
                          <a:pt x="7898095" y="881954"/>
                          <a:pt x="7886700" y="1137380"/>
                        </a:cubicBezTo>
                        <a:cubicBezTo>
                          <a:pt x="7875305" y="1392806"/>
                          <a:pt x="7859449" y="1500954"/>
                          <a:pt x="7886700" y="1814391"/>
                        </a:cubicBezTo>
                        <a:cubicBezTo>
                          <a:pt x="7913951" y="2127828"/>
                          <a:pt x="7899710" y="2276490"/>
                          <a:pt x="7886700" y="2491403"/>
                        </a:cubicBezTo>
                        <a:cubicBezTo>
                          <a:pt x="7873690" y="2706316"/>
                          <a:pt x="7899048" y="2943627"/>
                          <a:pt x="7886700" y="3168415"/>
                        </a:cubicBezTo>
                        <a:cubicBezTo>
                          <a:pt x="7874352" y="3393203"/>
                          <a:pt x="7895759" y="3539359"/>
                          <a:pt x="7886700" y="3899588"/>
                        </a:cubicBezTo>
                        <a:cubicBezTo>
                          <a:pt x="7877641" y="4259817"/>
                          <a:pt x="7907485" y="4437980"/>
                          <a:pt x="7886700" y="4630760"/>
                        </a:cubicBezTo>
                        <a:cubicBezTo>
                          <a:pt x="7865915" y="4823540"/>
                          <a:pt x="7871525" y="5198637"/>
                          <a:pt x="7886700" y="5416094"/>
                        </a:cubicBezTo>
                        <a:cubicBezTo>
                          <a:pt x="7691680" y="5431844"/>
                          <a:pt x="7601555" y="5415681"/>
                          <a:pt x="7466076" y="5416094"/>
                        </a:cubicBezTo>
                        <a:cubicBezTo>
                          <a:pt x="7330597" y="5416507"/>
                          <a:pt x="6831360" y="5424066"/>
                          <a:pt x="6651117" y="5416094"/>
                        </a:cubicBezTo>
                        <a:cubicBezTo>
                          <a:pt x="6470874" y="5408122"/>
                          <a:pt x="6162822" y="5448218"/>
                          <a:pt x="5993892" y="5416094"/>
                        </a:cubicBezTo>
                        <a:cubicBezTo>
                          <a:pt x="5824963" y="5383970"/>
                          <a:pt x="5688089" y="5423575"/>
                          <a:pt x="5494401" y="5416094"/>
                        </a:cubicBezTo>
                        <a:cubicBezTo>
                          <a:pt x="5300713" y="5408613"/>
                          <a:pt x="5038344" y="5439836"/>
                          <a:pt x="4837176" y="5416094"/>
                        </a:cubicBezTo>
                        <a:cubicBezTo>
                          <a:pt x="4636008" y="5392352"/>
                          <a:pt x="4547230" y="5414191"/>
                          <a:pt x="4416552" y="5416094"/>
                        </a:cubicBezTo>
                        <a:cubicBezTo>
                          <a:pt x="4285874" y="5417997"/>
                          <a:pt x="4197467" y="5397786"/>
                          <a:pt x="3995928" y="5416094"/>
                        </a:cubicBezTo>
                        <a:cubicBezTo>
                          <a:pt x="3794389" y="5434402"/>
                          <a:pt x="3512175" y="5385012"/>
                          <a:pt x="3338703" y="5416094"/>
                        </a:cubicBezTo>
                        <a:cubicBezTo>
                          <a:pt x="3165232" y="5447176"/>
                          <a:pt x="2961841" y="5402137"/>
                          <a:pt x="2839212" y="5416094"/>
                        </a:cubicBezTo>
                        <a:cubicBezTo>
                          <a:pt x="2716583" y="5430051"/>
                          <a:pt x="2260631" y="5391454"/>
                          <a:pt x="2103120" y="5416094"/>
                        </a:cubicBezTo>
                        <a:cubicBezTo>
                          <a:pt x="1945609" y="5440734"/>
                          <a:pt x="1802870" y="5413244"/>
                          <a:pt x="1603629" y="5416094"/>
                        </a:cubicBezTo>
                        <a:cubicBezTo>
                          <a:pt x="1404388" y="5418944"/>
                          <a:pt x="1036615" y="5428037"/>
                          <a:pt x="867537" y="5416094"/>
                        </a:cubicBezTo>
                        <a:cubicBezTo>
                          <a:pt x="698459" y="5404151"/>
                          <a:pt x="196765" y="5387017"/>
                          <a:pt x="0" y="5416094"/>
                        </a:cubicBezTo>
                        <a:cubicBezTo>
                          <a:pt x="-7913" y="5158982"/>
                          <a:pt x="-32352" y="4972281"/>
                          <a:pt x="0" y="4684921"/>
                        </a:cubicBezTo>
                        <a:cubicBezTo>
                          <a:pt x="32352" y="4397561"/>
                          <a:pt x="-36146" y="4109983"/>
                          <a:pt x="0" y="3953749"/>
                        </a:cubicBezTo>
                        <a:cubicBezTo>
                          <a:pt x="36146" y="3797515"/>
                          <a:pt x="38942" y="3433311"/>
                          <a:pt x="0" y="3168415"/>
                        </a:cubicBezTo>
                        <a:cubicBezTo>
                          <a:pt x="-38942" y="2903519"/>
                          <a:pt x="-264" y="2810505"/>
                          <a:pt x="0" y="2545564"/>
                        </a:cubicBezTo>
                        <a:cubicBezTo>
                          <a:pt x="264" y="2280623"/>
                          <a:pt x="20689" y="1994225"/>
                          <a:pt x="0" y="1760231"/>
                        </a:cubicBezTo>
                        <a:cubicBezTo>
                          <a:pt x="-20689" y="1526237"/>
                          <a:pt x="16073" y="1386976"/>
                          <a:pt x="0" y="1191541"/>
                        </a:cubicBezTo>
                        <a:cubicBezTo>
                          <a:pt x="-16073" y="996106"/>
                          <a:pt x="-16965" y="844858"/>
                          <a:pt x="0" y="677012"/>
                        </a:cubicBezTo>
                        <a:cubicBezTo>
                          <a:pt x="16965" y="509166"/>
                          <a:pt x="85" y="27716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http://core0.staticworld.net/images/article/2013/01/standard-psu-100021930-galle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914400"/>
            <a:ext cx="7459663" cy="49672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14388" y="4887913"/>
            <a:ext cx="7459663" cy="9937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Source: pcword.com</a:t>
            </a:r>
          </a:p>
        </p:txBody>
      </p:sp>
    </p:spTree>
    <p:extLst>
      <p:ext uri="{BB962C8B-B14F-4D97-AF65-F5344CB8AC3E}">
        <p14:creationId xmlns:p14="http://schemas.microsoft.com/office/powerpoint/2010/main" val="32267665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276B5-873D-0848-A589-B19BE99DD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Power Consumption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AD328-E9A8-2F4A-B050-69B23B95C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/>
              <a:t>All the components in a computer system use power differently</a:t>
            </a:r>
          </a:p>
          <a:p>
            <a:pPr>
              <a:lnSpc>
                <a:spcPct val="90000"/>
              </a:lnSpc>
            </a:pPr>
            <a:endParaRPr lang="en-US" sz="2700"/>
          </a:p>
          <a:p>
            <a:pPr>
              <a:lnSpc>
                <a:spcPct val="90000"/>
              </a:lnSpc>
            </a:pPr>
            <a:r>
              <a:rPr lang="en-US" sz="2700"/>
              <a:t>Some may use lots, whilst others use minimum power</a:t>
            </a:r>
          </a:p>
          <a:p>
            <a:pPr>
              <a:lnSpc>
                <a:spcPct val="90000"/>
              </a:lnSpc>
            </a:pPr>
            <a:endParaRPr lang="en-US" sz="2700"/>
          </a:p>
          <a:p>
            <a:pPr>
              <a:lnSpc>
                <a:spcPct val="90000"/>
              </a:lnSpc>
            </a:pPr>
            <a:r>
              <a:rPr lang="en-US" sz="2700"/>
              <a:t>The power supply should provide adequate power for each of these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094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Graphics Card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E84FA0-CB10-4D86-ACA6-74772402B6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94294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http://s3.amazonaws.com/digitaltrends-uploads-prod/2014/02/NVIDIA_GeForce_GTX_Titan_Black_3qtr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07" r="-1" b="11659"/>
          <a:stretch/>
        </p:blipFill>
        <p:spPr bwMode="auto">
          <a:xfrm>
            <a:off x="240030" y="320040"/>
            <a:ext cx="8661654" cy="430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4782312"/>
            <a:ext cx="8661654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044952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284982" y="5009083"/>
            <a:ext cx="5232654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Source: digitaltrends.com</a:t>
            </a:r>
          </a:p>
        </p:txBody>
      </p:sp>
    </p:spTree>
    <p:extLst>
      <p:ext uri="{BB962C8B-B14F-4D97-AF65-F5344CB8AC3E}">
        <p14:creationId xmlns:p14="http://schemas.microsoft.com/office/powerpoint/2010/main" val="18182937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61C42-AFDD-D541-BDF2-A39C496C2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Developments</a:t>
            </a:r>
          </a:p>
        </p:txBody>
      </p:sp>
      <p:pic>
        <p:nvPicPr>
          <p:cNvPr id="6146" name="Picture 2" descr="Difference between GDDR1 vs GDDR2 vs GDDR3 vs GDDR4 vs GDDR5">
            <a:extLst>
              <a:ext uri="{FF2B5EF4-FFF2-40B4-BE49-F238E27FC236}">
                <a16:creationId xmlns:a16="http://schemas.microsoft.com/office/drawing/2014/main" id="{19824903-92DD-C04F-8F54-6393D5EA61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2430" y="1675227"/>
            <a:ext cx="7259139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2777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oplet of water">
            <a:extLst>
              <a:ext uri="{FF2B5EF4-FFF2-40B4-BE49-F238E27FC236}">
                <a16:creationId xmlns:a16="http://schemas.microsoft.com/office/drawing/2014/main" id="{7FA35C24-7E1D-4703-8307-E7BF666214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77" r="14212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Optical Drive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1700"/>
              <a:t>For reading or writing optical disks (CDs, DVDs, BRDs).</a:t>
            </a:r>
          </a:p>
          <a:p>
            <a:r>
              <a:rPr lang="en-GB" sz="1700"/>
              <a:t>Increasingly not included in modern PCs.</a:t>
            </a:r>
          </a:p>
          <a:p>
            <a:r>
              <a:rPr lang="en-GB" sz="1700"/>
              <a:t>Relatively slow to read and write.</a:t>
            </a:r>
          </a:p>
          <a:p>
            <a:r>
              <a:rPr lang="en-GB" sz="1700"/>
              <a:t>Disks often subject to errors, especially resulting from environmental factors.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465139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regmedia.co.uk/2010/01/13/samsung_sh_bo83l_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36"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167986" y="3752850"/>
            <a:ext cx="5614060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Source: theregister.co.uk</a:t>
            </a:r>
          </a:p>
        </p:txBody>
      </p:sp>
    </p:spTree>
    <p:extLst>
      <p:ext uri="{BB962C8B-B14F-4D97-AF65-F5344CB8AC3E}">
        <p14:creationId xmlns:p14="http://schemas.microsoft.com/office/powerpoint/2010/main" val="10822123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3E9AA-0F8A-1044-9CC7-9DF8555B4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4563" y="1129084"/>
            <a:ext cx="2766819" cy="1960157"/>
          </a:xfrm>
        </p:spPr>
        <p:txBody>
          <a:bodyPr anchor="b">
            <a:normAutofit/>
          </a:bodyPr>
          <a:lstStyle/>
          <a:p>
            <a:r>
              <a:rPr lang="en-US" sz="3500"/>
              <a:t>Input Peripherals</a:t>
            </a:r>
          </a:p>
        </p:txBody>
      </p:sp>
      <p:pic>
        <p:nvPicPr>
          <p:cNvPr id="1030" name="Picture 6" descr="Microphones - Cheap Microphone Deals | Currys">
            <a:extLst>
              <a:ext uri="{FF2B5EF4-FFF2-40B4-BE49-F238E27FC236}">
                <a16:creationId xmlns:a16="http://schemas.microsoft.com/office/drawing/2014/main" id="{90C55B91-9360-A14D-88B9-23875D418E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1" r="12487" b="3"/>
          <a:stretch/>
        </p:blipFill>
        <p:spPr bwMode="auto">
          <a:xfrm>
            <a:off x="4016340" y="1519571"/>
            <a:ext cx="1721071" cy="200992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azer Cynosa V2 - Membrane Gaming Keyboard (Keyboard with Soft  Spring-Loaded Keys, Media Keys, Cable Management, Fully Programmable, RGB  Chroma Lighting) UK Layout | Black : Amazon.co.uk: Computers &amp; Accessories">
            <a:extLst>
              <a:ext uri="{FF2B5EF4-FFF2-40B4-BE49-F238E27FC236}">
                <a16:creationId xmlns:a16="http://schemas.microsoft.com/office/drawing/2014/main" id="{757E7C76-4029-7542-85E7-7FB898215C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56" b="1"/>
          <a:stretch/>
        </p:blipFill>
        <p:spPr bwMode="auto">
          <a:xfrm>
            <a:off x="20" y="1"/>
            <a:ext cx="5077530" cy="2456679"/>
          </a:xfrm>
          <a:custGeom>
            <a:avLst/>
            <a:gdLst/>
            <a:ahLst/>
            <a:cxnLst/>
            <a:rect l="l" t="t" r="r" b="b"/>
            <a:pathLst>
              <a:path w="6770067" h="2456679">
                <a:moveTo>
                  <a:pt x="6770067" y="603033"/>
                </a:moveTo>
                <a:lnTo>
                  <a:pt x="6770067" y="617220"/>
                </a:lnTo>
                <a:lnTo>
                  <a:pt x="6768113" y="610127"/>
                </a:lnTo>
                <a:close/>
                <a:moveTo>
                  <a:pt x="0" y="0"/>
                </a:moveTo>
                <a:lnTo>
                  <a:pt x="6588505" y="0"/>
                </a:lnTo>
                <a:lnTo>
                  <a:pt x="6460879" y="219780"/>
                </a:lnTo>
                <a:cubicBezTo>
                  <a:pt x="5374128" y="2091240"/>
                  <a:pt x="5374128" y="2091240"/>
                  <a:pt x="5374128" y="2091240"/>
                </a:cubicBezTo>
                <a:cubicBezTo>
                  <a:pt x="5251862" y="2317464"/>
                  <a:pt x="5007334" y="2456679"/>
                  <a:pt x="4754071" y="2456679"/>
                </a:cubicBezTo>
                <a:cubicBezTo>
                  <a:pt x="710608" y="2456679"/>
                  <a:pt x="710608" y="2456679"/>
                  <a:pt x="710608" y="2456679"/>
                </a:cubicBezTo>
                <a:cubicBezTo>
                  <a:pt x="448613" y="2456679"/>
                  <a:pt x="212817" y="2317464"/>
                  <a:pt x="81819" y="2091240"/>
                </a:cubicBezTo>
                <a:lnTo>
                  <a:pt x="0" y="194973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ireless Mouse Rotating Bluetooth 2.4GHz Dual Modes Rechargeable Portable  Curved Mouse Silent Click USB Mice 3 Adjustable DPI for Home,Office,Travel  Gray : Amazon.co.uk: Computers &amp; Accessories">
            <a:extLst>
              <a:ext uri="{FF2B5EF4-FFF2-40B4-BE49-F238E27FC236}">
                <a16:creationId xmlns:a16="http://schemas.microsoft.com/office/drawing/2014/main" id="{6AB311AB-5B6D-1148-BA48-56AFC21DD5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1" r="29673" b="1"/>
          <a:stretch/>
        </p:blipFill>
        <p:spPr bwMode="auto">
          <a:xfrm>
            <a:off x="20" y="2619612"/>
            <a:ext cx="5623834" cy="4238389"/>
          </a:xfrm>
          <a:custGeom>
            <a:avLst/>
            <a:gdLst/>
            <a:ahLst/>
            <a:cxnLst/>
            <a:rect l="l" t="t" r="r" b="b"/>
            <a:pathLst>
              <a:path w="7498473" h="4238389">
                <a:moveTo>
                  <a:pt x="6770067" y="1839459"/>
                </a:moveTo>
                <a:lnTo>
                  <a:pt x="6770067" y="1853646"/>
                </a:lnTo>
                <a:lnTo>
                  <a:pt x="6768113" y="1846552"/>
                </a:lnTo>
                <a:close/>
                <a:moveTo>
                  <a:pt x="710608" y="0"/>
                </a:moveTo>
                <a:cubicBezTo>
                  <a:pt x="710608" y="0"/>
                  <a:pt x="710608" y="0"/>
                  <a:pt x="4754071" y="0"/>
                </a:cubicBezTo>
                <a:cubicBezTo>
                  <a:pt x="5007334" y="0"/>
                  <a:pt x="5251862" y="139215"/>
                  <a:pt x="5374128" y="365439"/>
                </a:cubicBezTo>
                <a:cubicBezTo>
                  <a:pt x="5374128" y="365439"/>
                  <a:pt x="5374128" y="365439"/>
                  <a:pt x="7400224" y="3854515"/>
                </a:cubicBezTo>
                <a:cubicBezTo>
                  <a:pt x="7465723" y="3963277"/>
                  <a:pt x="7498473" y="4087266"/>
                  <a:pt x="7498473" y="4211255"/>
                </a:cubicBezTo>
                <a:lnTo>
                  <a:pt x="7494852" y="4238389"/>
                </a:lnTo>
                <a:lnTo>
                  <a:pt x="0" y="4238389"/>
                </a:lnTo>
                <a:lnTo>
                  <a:pt x="0" y="506947"/>
                </a:lnTo>
                <a:lnTo>
                  <a:pt x="81819" y="365439"/>
                </a:lnTo>
                <a:cubicBezTo>
                  <a:pt x="212817" y="139215"/>
                  <a:pt x="448613" y="0"/>
                  <a:pt x="7106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8210A-E624-3345-83B4-651C2EA85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4563" y="3236181"/>
            <a:ext cx="2766819" cy="219551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/>
              <a:t>Mouse</a:t>
            </a:r>
          </a:p>
          <a:p>
            <a:pPr>
              <a:lnSpc>
                <a:spcPct val="90000"/>
              </a:lnSpc>
            </a:pPr>
            <a:endParaRPr lang="en-US" sz="1800"/>
          </a:p>
          <a:p>
            <a:pPr>
              <a:lnSpc>
                <a:spcPct val="90000"/>
              </a:lnSpc>
            </a:pPr>
            <a:r>
              <a:rPr lang="en-US" sz="1800"/>
              <a:t>Keyboard</a:t>
            </a:r>
          </a:p>
          <a:p>
            <a:pPr>
              <a:lnSpc>
                <a:spcPct val="90000"/>
              </a:lnSpc>
            </a:pPr>
            <a:endParaRPr lang="en-US" sz="1800"/>
          </a:p>
          <a:p>
            <a:pPr>
              <a:lnSpc>
                <a:spcPct val="90000"/>
              </a:lnSpc>
            </a:pPr>
            <a:r>
              <a:rPr lang="en-US" sz="1800"/>
              <a:t>Microphone</a:t>
            </a:r>
          </a:p>
          <a:p>
            <a:pPr>
              <a:lnSpc>
                <a:spcPct val="90000"/>
              </a:lnSpc>
            </a:pPr>
            <a:endParaRPr lang="en-US" sz="1800"/>
          </a:p>
          <a:p>
            <a:pPr>
              <a:lnSpc>
                <a:spcPct val="90000"/>
              </a:lnSpc>
            </a:pPr>
            <a:r>
              <a:rPr lang="en-US" sz="1800"/>
              <a:t>Camera</a:t>
            </a:r>
          </a:p>
        </p:txBody>
      </p:sp>
    </p:spTree>
    <p:extLst>
      <p:ext uri="{BB962C8B-B14F-4D97-AF65-F5344CB8AC3E}">
        <p14:creationId xmlns:p14="http://schemas.microsoft.com/office/powerpoint/2010/main" val="39653620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System busses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A51A5-89EB-480D-BAAF-B0833447E5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162814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69348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Arrow Connector 16"/>
          <p:cNvCxnSpPr/>
          <p:nvPr/>
        </p:nvCxnSpPr>
        <p:spPr>
          <a:xfrm flipV="1">
            <a:off x="4499992" y="2557924"/>
            <a:ext cx="0" cy="1231116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3923928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busses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331640" y="1556792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Control bus</a:t>
            </a:r>
          </a:p>
        </p:txBody>
      </p:sp>
      <p:sp>
        <p:nvSpPr>
          <p:cNvPr id="5" name="Rectangle 4"/>
          <p:cNvSpPr/>
          <p:nvPr/>
        </p:nvSpPr>
        <p:spPr>
          <a:xfrm>
            <a:off x="1331640" y="2125876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Address bus</a:t>
            </a:r>
          </a:p>
        </p:txBody>
      </p:sp>
      <p:sp>
        <p:nvSpPr>
          <p:cNvPr id="6" name="Rectangle 5"/>
          <p:cNvSpPr/>
          <p:nvPr/>
        </p:nvSpPr>
        <p:spPr>
          <a:xfrm>
            <a:off x="1331640" y="2711954"/>
            <a:ext cx="633670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Data bus</a:t>
            </a:r>
          </a:p>
        </p:txBody>
      </p:sp>
      <p:sp>
        <p:nvSpPr>
          <p:cNvPr id="7" name="Rectangle 6"/>
          <p:cNvSpPr/>
          <p:nvPr/>
        </p:nvSpPr>
        <p:spPr>
          <a:xfrm>
            <a:off x="1331640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CPU</a:t>
            </a:r>
          </a:p>
        </p:txBody>
      </p:sp>
      <p:sp>
        <p:nvSpPr>
          <p:cNvPr id="8" name="Rectangle 7"/>
          <p:cNvSpPr/>
          <p:nvPr/>
        </p:nvSpPr>
        <p:spPr>
          <a:xfrm>
            <a:off x="3635896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Memory</a:t>
            </a:r>
          </a:p>
        </p:txBody>
      </p:sp>
      <p:sp>
        <p:nvSpPr>
          <p:cNvPr id="9" name="Rectangle 8"/>
          <p:cNvSpPr/>
          <p:nvPr/>
        </p:nvSpPr>
        <p:spPr>
          <a:xfrm>
            <a:off x="5940152" y="3789040"/>
            <a:ext cx="1728192" cy="14401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I/O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2843808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5148064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7452320" y="3144002"/>
            <a:ext cx="0" cy="645038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2208019" y="2557924"/>
            <a:ext cx="0" cy="1231116"/>
          </a:xfrm>
          <a:prstGeom prst="straightConnector1">
            <a:avLst/>
          </a:prstGeom>
          <a:ln w="25400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6804248" y="2557924"/>
            <a:ext cx="0" cy="1231116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6228184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1619672" y="1988840"/>
            <a:ext cx="0" cy="18002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043608" y="5517232"/>
            <a:ext cx="5049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that the red arrows are one-directional.  Why?</a:t>
            </a:r>
          </a:p>
        </p:txBody>
      </p:sp>
    </p:spTree>
    <p:extLst>
      <p:ext uri="{BB962C8B-B14F-4D97-AF65-F5344CB8AC3E}">
        <p14:creationId xmlns:p14="http://schemas.microsoft.com/office/powerpoint/2010/main" val="4229444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871</Words>
  <Application>Microsoft Macintosh PowerPoint</Application>
  <PresentationFormat>On-screen Show (4:3)</PresentationFormat>
  <Paragraphs>149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Calibri</vt:lpstr>
      <vt:lpstr>Office Theme</vt:lpstr>
      <vt:lpstr>Systems and Components</vt:lpstr>
      <vt:lpstr>Itinerary</vt:lpstr>
      <vt:lpstr>Computer Architecture</vt:lpstr>
      <vt:lpstr>Von-Neumann</vt:lpstr>
      <vt:lpstr>Harvard</vt:lpstr>
      <vt:lpstr>Revised Harvard</vt:lpstr>
      <vt:lpstr>Historical context</vt:lpstr>
      <vt:lpstr>Historical context</vt:lpstr>
      <vt:lpstr>Block-level components</vt:lpstr>
      <vt:lpstr>Motherboard</vt:lpstr>
      <vt:lpstr>PowerPoint Presentation</vt:lpstr>
      <vt:lpstr>Central Processing Unit (CPU)</vt:lpstr>
      <vt:lpstr>CPU</vt:lpstr>
      <vt:lpstr>PowerPoint Presentation</vt:lpstr>
      <vt:lpstr>Moore’s Law </vt:lpstr>
      <vt:lpstr>Multi-Core Systems</vt:lpstr>
      <vt:lpstr>Random Access Memory (RAM)</vt:lpstr>
      <vt:lpstr>PowerPoint Presentation</vt:lpstr>
      <vt:lpstr>Types and Developments</vt:lpstr>
      <vt:lpstr>Comparison</vt:lpstr>
      <vt:lpstr>Hard Disk Drive (HDD)</vt:lpstr>
      <vt:lpstr>PowerPoint Presentation</vt:lpstr>
      <vt:lpstr>Physical Mechanism</vt:lpstr>
      <vt:lpstr>Solid State Drive (SSD)</vt:lpstr>
      <vt:lpstr>PowerPoint Presentation</vt:lpstr>
      <vt:lpstr>Power Supply Unit (PSU)</vt:lpstr>
      <vt:lpstr>PowerPoint Presentation</vt:lpstr>
      <vt:lpstr>Power Consumption</vt:lpstr>
      <vt:lpstr>Graphics Card</vt:lpstr>
      <vt:lpstr>PowerPoint Presentation</vt:lpstr>
      <vt:lpstr>Developments</vt:lpstr>
      <vt:lpstr>Optical Drive</vt:lpstr>
      <vt:lpstr>PowerPoint Presentation</vt:lpstr>
      <vt:lpstr>Input Peripherals</vt:lpstr>
      <vt:lpstr>System busses</vt:lpstr>
      <vt:lpstr>System busses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 – System-level components Computer Systems</dc:title>
  <dc:creator>Tim</dc:creator>
  <cp:lastModifiedBy>Jaymie Phillips</cp:lastModifiedBy>
  <cp:revision>18</cp:revision>
  <dcterms:created xsi:type="dcterms:W3CDTF">2015-10-10T11:37:08Z</dcterms:created>
  <dcterms:modified xsi:type="dcterms:W3CDTF">2022-02-27T18:40:17Z</dcterms:modified>
</cp:coreProperties>
</file>