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31"/>
  </p:notesMasterIdLst>
  <p:sldIdLst>
    <p:sldId id="256" r:id="rId2"/>
    <p:sldId id="340" r:id="rId3"/>
    <p:sldId id="264" r:id="rId4"/>
    <p:sldId id="298" r:id="rId5"/>
    <p:sldId id="293" r:id="rId6"/>
    <p:sldId id="287" r:id="rId7"/>
    <p:sldId id="361" r:id="rId8"/>
    <p:sldId id="284" r:id="rId9"/>
    <p:sldId id="295" r:id="rId10"/>
    <p:sldId id="296" r:id="rId11"/>
    <p:sldId id="342" r:id="rId12"/>
    <p:sldId id="297" r:id="rId13"/>
    <p:sldId id="358" r:id="rId14"/>
    <p:sldId id="359" r:id="rId15"/>
    <p:sldId id="337" r:id="rId16"/>
    <p:sldId id="362" r:id="rId17"/>
    <p:sldId id="285" r:id="rId18"/>
    <p:sldId id="258" r:id="rId19"/>
    <p:sldId id="279" r:id="rId20"/>
    <p:sldId id="269" r:id="rId21"/>
    <p:sldId id="281" r:id="rId22"/>
    <p:sldId id="271" r:id="rId23"/>
    <p:sldId id="365" r:id="rId24"/>
    <p:sldId id="366" r:id="rId25"/>
    <p:sldId id="363" r:id="rId26"/>
    <p:sldId id="364" r:id="rId27"/>
    <p:sldId id="367" r:id="rId28"/>
    <p:sldId id="368" r:id="rId29"/>
    <p:sldId id="36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856972-3F31-4D03-BFFD-6B926CEC9F45}" v="704" dt="2019-01-26T18:20:11.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59" autoAdjust="0"/>
    <p:restoredTop sz="92200" autoAdjust="0"/>
  </p:normalViewPr>
  <p:slideViewPr>
    <p:cSldViewPr snapToGrid="0">
      <p:cViewPr varScale="1">
        <p:scale>
          <a:sx n="97" d="100"/>
          <a:sy n="97" d="100"/>
        </p:scale>
        <p:origin x="15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3"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C4856972-3F31-4D03-BFFD-6B926CEC9F45}"/>
    <pc:docChg chg="undo custSel mod addSld delSld modSld sldOrd">
      <pc:chgData name="Deborah Jenkins" userId="3cd02ba5-e528-4585-978d-4fde2b47730a" providerId="ADAL" clId="{C4856972-3F31-4D03-BFFD-6B926CEC9F45}" dt="2019-01-26T18:20:11.677" v="2520" actId="27636"/>
      <pc:docMkLst>
        <pc:docMk/>
      </pc:docMkLst>
      <pc:sldChg chg="modSp">
        <pc:chgData name="Deborah Jenkins" userId="3cd02ba5-e528-4585-978d-4fde2b47730a" providerId="ADAL" clId="{C4856972-3F31-4D03-BFFD-6B926CEC9F45}" dt="2019-01-26T13:59:23.195" v="29" actId="255"/>
        <pc:sldMkLst>
          <pc:docMk/>
          <pc:sldMk cId="1053896836" sldId="256"/>
        </pc:sldMkLst>
        <pc:spChg chg="mod">
          <ac:chgData name="Deborah Jenkins" userId="3cd02ba5-e528-4585-978d-4fde2b47730a" providerId="ADAL" clId="{C4856972-3F31-4D03-BFFD-6B926CEC9F45}" dt="2019-01-26T13:59:08.321" v="26" actId="1076"/>
          <ac:spMkLst>
            <pc:docMk/>
            <pc:sldMk cId="1053896836" sldId="256"/>
            <ac:spMk id="2" creationId="{6801D272-75BF-4C6B-B0BC-4194CDF5392A}"/>
          </ac:spMkLst>
        </pc:spChg>
        <pc:spChg chg="mod">
          <ac:chgData name="Deborah Jenkins" userId="3cd02ba5-e528-4585-978d-4fde2b47730a" providerId="ADAL" clId="{C4856972-3F31-4D03-BFFD-6B926CEC9F45}" dt="2019-01-26T13:59:23.195" v="29" actId="255"/>
          <ac:spMkLst>
            <pc:docMk/>
            <pc:sldMk cId="1053896836" sldId="256"/>
            <ac:spMk id="3" creationId="{AA91D052-180A-4CB6-8F0A-7F87086105E8}"/>
          </ac:spMkLst>
        </pc:spChg>
      </pc:sldChg>
      <pc:sldChg chg="addSp delSp modSp mod setBg setFolMasterObjs">
        <pc:chgData name="Deborah Jenkins" userId="3cd02ba5-e528-4585-978d-4fde2b47730a" providerId="ADAL" clId="{C4856972-3F31-4D03-BFFD-6B926CEC9F45}" dt="2019-01-26T17:30:58.586" v="2167" actId="1076"/>
        <pc:sldMkLst>
          <pc:docMk/>
          <pc:sldMk cId="3056262840" sldId="258"/>
        </pc:sldMkLst>
        <pc:spChg chg="mod">
          <ac:chgData name="Deborah Jenkins" userId="3cd02ba5-e528-4585-978d-4fde2b47730a" providerId="ADAL" clId="{C4856972-3F31-4D03-BFFD-6B926CEC9F45}" dt="2019-01-26T17:30:52.336" v="2166" actId="1076"/>
          <ac:spMkLst>
            <pc:docMk/>
            <pc:sldMk cId="3056262840" sldId="258"/>
            <ac:spMk id="2" creationId="{00000000-0000-0000-0000-000000000000}"/>
          </ac:spMkLst>
        </pc:spChg>
        <pc:spChg chg="mod">
          <ac:chgData name="Deborah Jenkins" userId="3cd02ba5-e528-4585-978d-4fde2b47730a" providerId="ADAL" clId="{C4856972-3F31-4D03-BFFD-6B926CEC9F45}" dt="2019-01-26T17:30:49.227" v="2165" actId="1076"/>
          <ac:spMkLst>
            <pc:docMk/>
            <pc:sldMk cId="3056262840" sldId="258"/>
            <ac:spMk id="3" creationId="{00000000-0000-0000-0000-000000000000}"/>
          </ac:spMkLst>
        </pc:spChg>
        <pc:spChg chg="add del">
          <ac:chgData name="Deborah Jenkins" userId="3cd02ba5-e528-4585-978d-4fde2b47730a" providerId="ADAL" clId="{C4856972-3F31-4D03-BFFD-6B926CEC9F45}" dt="2019-01-26T17:29:44.260" v="2146" actId="26606"/>
          <ac:spMkLst>
            <pc:docMk/>
            <pc:sldMk cId="3056262840" sldId="258"/>
            <ac:spMk id="9" creationId="{9F4444CE-BC8D-4D61-B303-4C05614E62AB}"/>
          </ac:spMkLst>
        </pc:spChg>
        <pc:spChg chg="add del">
          <ac:chgData name="Deborah Jenkins" userId="3cd02ba5-e528-4585-978d-4fde2b47730a" providerId="ADAL" clId="{C4856972-3F31-4D03-BFFD-6B926CEC9F45}" dt="2019-01-26T17:29:44.260" v="2146" actId="26606"/>
          <ac:spMkLst>
            <pc:docMk/>
            <pc:sldMk cId="3056262840" sldId="258"/>
            <ac:spMk id="11" creationId="{62423CA5-E2E1-4789-B759-9906C1C94063}"/>
          </ac:spMkLst>
        </pc:spChg>
        <pc:spChg chg="add del">
          <ac:chgData name="Deborah Jenkins" userId="3cd02ba5-e528-4585-978d-4fde2b47730a" providerId="ADAL" clId="{C4856972-3F31-4D03-BFFD-6B926CEC9F45}" dt="2019-01-26T17:29:44.260" v="2146" actId="26606"/>
          <ac:spMkLst>
            <pc:docMk/>
            <pc:sldMk cId="3056262840" sldId="258"/>
            <ac:spMk id="13" creationId="{73772B81-181F-48B7-8826-4D9686D15DF5}"/>
          </ac:spMkLst>
        </pc:spChg>
        <pc:spChg chg="add del">
          <ac:chgData name="Deborah Jenkins" userId="3cd02ba5-e528-4585-978d-4fde2b47730a" providerId="ADAL" clId="{C4856972-3F31-4D03-BFFD-6B926CEC9F45}" dt="2019-01-26T17:29:44.260" v="2146" actId="26606"/>
          <ac:spMkLst>
            <pc:docMk/>
            <pc:sldMk cId="3056262840" sldId="258"/>
            <ac:spMk id="15" creationId="{B2205F6E-03C6-4E92-877C-E2482F6599AA}"/>
          </ac:spMkLst>
        </pc:spChg>
        <pc:spChg chg="add del">
          <ac:chgData name="Deborah Jenkins" userId="3cd02ba5-e528-4585-978d-4fde2b47730a" providerId="ADAL" clId="{C4856972-3F31-4D03-BFFD-6B926CEC9F45}" dt="2019-01-26T17:29:49.119" v="2148" actId="26606"/>
          <ac:spMkLst>
            <pc:docMk/>
            <pc:sldMk cId="3056262840" sldId="258"/>
            <ac:spMk id="17" creationId="{C4CFB339-0ED8-4FE2-9EF1-6D1375B8499B}"/>
          </ac:spMkLst>
        </pc:spChg>
        <pc:spChg chg="add del">
          <ac:chgData name="Deborah Jenkins" userId="3cd02ba5-e528-4585-978d-4fde2b47730a" providerId="ADAL" clId="{C4856972-3F31-4D03-BFFD-6B926CEC9F45}" dt="2019-01-26T17:29:49.119" v="2148" actId="26606"/>
          <ac:spMkLst>
            <pc:docMk/>
            <pc:sldMk cId="3056262840" sldId="258"/>
            <ac:spMk id="19" creationId="{31896C80-2069-4431-9C19-83B913734490}"/>
          </ac:spMkLst>
        </pc:spChg>
        <pc:spChg chg="add del">
          <ac:chgData name="Deborah Jenkins" userId="3cd02ba5-e528-4585-978d-4fde2b47730a" providerId="ADAL" clId="{C4856972-3F31-4D03-BFFD-6B926CEC9F45}" dt="2019-01-26T17:29:49.119" v="2148" actId="26606"/>
          <ac:spMkLst>
            <pc:docMk/>
            <pc:sldMk cId="3056262840" sldId="258"/>
            <ac:spMk id="21" creationId="{BF120A21-0841-4823-B0C4-28AEBCEF9B78}"/>
          </ac:spMkLst>
        </pc:spChg>
        <pc:spChg chg="add del">
          <ac:chgData name="Deborah Jenkins" userId="3cd02ba5-e528-4585-978d-4fde2b47730a" providerId="ADAL" clId="{C4856972-3F31-4D03-BFFD-6B926CEC9F45}" dt="2019-01-26T17:29:49.119" v="2148" actId="26606"/>
          <ac:spMkLst>
            <pc:docMk/>
            <pc:sldMk cId="3056262840" sldId="258"/>
            <ac:spMk id="22" creationId="{3F088236-D655-4F88-B238-E16762358025}"/>
          </ac:spMkLst>
        </pc:spChg>
        <pc:spChg chg="add del">
          <ac:chgData name="Deborah Jenkins" userId="3cd02ba5-e528-4585-978d-4fde2b47730a" providerId="ADAL" clId="{C4856972-3F31-4D03-BFFD-6B926CEC9F45}" dt="2019-01-26T17:29:49.119" v="2148" actId="26606"/>
          <ac:spMkLst>
            <pc:docMk/>
            <pc:sldMk cId="3056262840" sldId="258"/>
            <ac:spMk id="23" creationId="{DBB05BAE-BBD3-4289-899F-A6851503C6B0}"/>
          </ac:spMkLst>
        </pc:spChg>
        <pc:spChg chg="add del">
          <ac:chgData name="Deborah Jenkins" userId="3cd02ba5-e528-4585-978d-4fde2b47730a" providerId="ADAL" clId="{C4856972-3F31-4D03-BFFD-6B926CEC9F45}" dt="2019-01-26T17:29:49.119" v="2148" actId="26606"/>
          <ac:spMkLst>
            <pc:docMk/>
            <pc:sldMk cId="3056262840" sldId="258"/>
            <ac:spMk id="24" creationId="{3DAC0C92-199E-475C-9390-119A9B027276}"/>
          </ac:spMkLst>
        </pc:spChg>
        <pc:spChg chg="add del">
          <ac:chgData name="Deborah Jenkins" userId="3cd02ba5-e528-4585-978d-4fde2b47730a" providerId="ADAL" clId="{C4856972-3F31-4D03-BFFD-6B926CEC9F45}" dt="2019-01-26T17:29:49.119" v="2148" actId="26606"/>
          <ac:spMkLst>
            <pc:docMk/>
            <pc:sldMk cId="3056262840" sldId="258"/>
            <ac:spMk id="25" creationId="{9874D11C-36F5-4BBE-A490-019A54E953B0}"/>
          </ac:spMkLst>
        </pc:spChg>
        <pc:picChg chg="add mod ord">
          <ac:chgData name="Deborah Jenkins" userId="3cd02ba5-e528-4585-978d-4fde2b47730a" providerId="ADAL" clId="{C4856972-3F31-4D03-BFFD-6B926CEC9F45}" dt="2019-01-26T17:30:58.586" v="2167" actId="1076"/>
          <ac:picMkLst>
            <pc:docMk/>
            <pc:sldMk cId="3056262840" sldId="258"/>
            <ac:picMk id="4" creationId="{E64B9B41-EB2D-4365-9859-465EA23AF4E8}"/>
          </ac:picMkLst>
        </pc:picChg>
        <pc:cxnChg chg="add del">
          <ac:chgData name="Deborah Jenkins" userId="3cd02ba5-e528-4585-978d-4fde2b47730a" providerId="ADAL" clId="{C4856972-3F31-4D03-BFFD-6B926CEC9F45}" dt="2019-01-26T17:29:49.119" v="2148" actId="26606"/>
          <ac:cxnSpMkLst>
            <pc:docMk/>
            <pc:sldMk cId="3056262840" sldId="258"/>
            <ac:cxnSpMk id="18" creationId="{64FA5DFF-7FE6-4855-84E6-DFA78EE978BD}"/>
          </ac:cxnSpMkLst>
        </pc:cxnChg>
        <pc:cxnChg chg="add del">
          <ac:chgData name="Deborah Jenkins" userId="3cd02ba5-e528-4585-978d-4fde2b47730a" providerId="ADAL" clId="{C4856972-3F31-4D03-BFFD-6B926CEC9F45}" dt="2019-01-26T17:29:49.119" v="2148" actId="26606"/>
          <ac:cxnSpMkLst>
            <pc:docMk/>
            <pc:sldMk cId="3056262840" sldId="258"/>
            <ac:cxnSpMk id="20" creationId="{2AFD8CBA-54A3-4363-991B-B9C631BBFA74}"/>
          </ac:cxnSpMkLst>
        </pc:cxnChg>
      </pc:sldChg>
      <pc:sldChg chg="modSp setBg">
        <pc:chgData name="Deborah Jenkins" userId="3cd02ba5-e528-4585-978d-4fde2b47730a" providerId="ADAL" clId="{C4856972-3F31-4D03-BFFD-6B926CEC9F45}" dt="2019-01-26T17:05:54.604" v="1161" actId="14100"/>
        <pc:sldMkLst>
          <pc:docMk/>
          <pc:sldMk cId="2708079539" sldId="264"/>
        </pc:sldMkLst>
        <pc:spChg chg="mod">
          <ac:chgData name="Deborah Jenkins" userId="3cd02ba5-e528-4585-978d-4fde2b47730a" providerId="ADAL" clId="{C4856972-3F31-4D03-BFFD-6B926CEC9F45}" dt="2019-01-26T17:05:51.417" v="1160" actId="14100"/>
          <ac:spMkLst>
            <pc:docMk/>
            <pc:sldMk cId="2708079539" sldId="264"/>
            <ac:spMk id="2" creationId="{F6496AA2-305B-4487-86FC-FBF93F810090}"/>
          </ac:spMkLst>
        </pc:spChg>
        <pc:spChg chg="mod">
          <ac:chgData name="Deborah Jenkins" userId="3cd02ba5-e528-4585-978d-4fde2b47730a" providerId="ADAL" clId="{C4856972-3F31-4D03-BFFD-6B926CEC9F45}" dt="2019-01-26T17:05:54.604" v="1161" actId="14100"/>
          <ac:spMkLst>
            <pc:docMk/>
            <pc:sldMk cId="2708079539" sldId="264"/>
            <ac:spMk id="3" creationId="{985BDB53-3E4E-4C21-BB49-64DBC620F3EC}"/>
          </ac:spMkLst>
        </pc:spChg>
        <pc:picChg chg="mod">
          <ac:chgData name="Deborah Jenkins" userId="3cd02ba5-e528-4585-978d-4fde2b47730a" providerId="ADAL" clId="{C4856972-3F31-4D03-BFFD-6B926CEC9F45}" dt="2019-01-26T17:05:02.715" v="1151" actId="14100"/>
          <ac:picMkLst>
            <pc:docMk/>
            <pc:sldMk cId="2708079539" sldId="264"/>
            <ac:picMk id="4" creationId="{C319BE10-0FE1-401A-94F6-DC79DC42D8ED}"/>
          </ac:picMkLst>
        </pc:picChg>
      </pc:sldChg>
      <pc:sldChg chg="modSp setBg">
        <pc:chgData name="Deborah Jenkins" userId="3cd02ba5-e528-4585-978d-4fde2b47730a" providerId="ADAL" clId="{C4856972-3F31-4D03-BFFD-6B926CEC9F45}" dt="2019-01-26T17:14:13.510" v="1342" actId="1076"/>
        <pc:sldMkLst>
          <pc:docMk/>
          <pc:sldMk cId="4137913541" sldId="265"/>
        </pc:sldMkLst>
        <pc:spChg chg="mod">
          <ac:chgData name="Deborah Jenkins" userId="3cd02ba5-e528-4585-978d-4fde2b47730a" providerId="ADAL" clId="{C4856972-3F31-4D03-BFFD-6B926CEC9F45}" dt="2019-01-26T17:14:13.510" v="1342" actId="1076"/>
          <ac:spMkLst>
            <pc:docMk/>
            <pc:sldMk cId="4137913541" sldId="265"/>
            <ac:spMk id="2" creationId="{84F97DCE-9A8B-4D06-875F-13355F79BE1F}"/>
          </ac:spMkLst>
        </pc:spChg>
        <pc:spChg chg="mod">
          <ac:chgData name="Deborah Jenkins" userId="3cd02ba5-e528-4585-978d-4fde2b47730a" providerId="ADAL" clId="{C4856972-3F31-4D03-BFFD-6B926CEC9F45}" dt="2019-01-26T14:55:04.034" v="358" actId="1076"/>
          <ac:spMkLst>
            <pc:docMk/>
            <pc:sldMk cId="4137913541" sldId="265"/>
            <ac:spMk id="3" creationId="{57E58225-2C68-4C87-B94A-894249E48B1A}"/>
          </ac:spMkLst>
        </pc:spChg>
      </pc:sldChg>
      <pc:sldChg chg="modSp setBg modAnim">
        <pc:chgData name="Deborah Jenkins" userId="3cd02ba5-e528-4585-978d-4fde2b47730a" providerId="ADAL" clId="{C4856972-3F31-4D03-BFFD-6B926CEC9F45}" dt="2019-01-26T17:36:50.952" v="2215" actId="1076"/>
        <pc:sldMkLst>
          <pc:docMk/>
          <pc:sldMk cId="668127872" sldId="269"/>
        </pc:sldMkLst>
        <pc:spChg chg="mod">
          <ac:chgData name="Deborah Jenkins" userId="3cd02ba5-e528-4585-978d-4fde2b47730a" providerId="ADAL" clId="{C4856972-3F31-4D03-BFFD-6B926CEC9F45}" dt="2019-01-26T17:36:34.044" v="2214" actId="12"/>
          <ac:spMkLst>
            <pc:docMk/>
            <pc:sldMk cId="668127872" sldId="269"/>
            <ac:spMk id="3" creationId="{00000000-0000-0000-0000-000000000000}"/>
          </ac:spMkLst>
        </pc:spChg>
        <pc:picChg chg="mod">
          <ac:chgData name="Deborah Jenkins" userId="3cd02ba5-e528-4585-978d-4fde2b47730a" providerId="ADAL" clId="{C4856972-3F31-4D03-BFFD-6B926CEC9F45}" dt="2019-01-26T17:36:50.952" v="2215" actId="1076"/>
          <ac:picMkLst>
            <pc:docMk/>
            <pc:sldMk cId="668127872" sldId="269"/>
            <ac:picMk id="5" creationId="{00000000-0000-0000-0000-000000000000}"/>
          </ac:picMkLst>
        </pc:picChg>
      </pc:sldChg>
      <pc:sldChg chg="modSp">
        <pc:chgData name="Deborah Jenkins" userId="3cd02ba5-e528-4585-978d-4fde2b47730a" providerId="ADAL" clId="{C4856972-3F31-4D03-BFFD-6B926CEC9F45}" dt="2019-01-26T17:31:23.194" v="2170" actId="1076"/>
        <pc:sldMkLst>
          <pc:docMk/>
          <pc:sldMk cId="854159379" sldId="271"/>
        </pc:sldMkLst>
        <pc:spChg chg="mod">
          <ac:chgData name="Deborah Jenkins" userId="3cd02ba5-e528-4585-978d-4fde2b47730a" providerId="ADAL" clId="{C4856972-3F31-4D03-BFFD-6B926CEC9F45}" dt="2019-01-26T17:31:23.194" v="2170" actId="1076"/>
          <ac:spMkLst>
            <pc:docMk/>
            <pc:sldMk cId="854159379" sldId="271"/>
            <ac:spMk id="2" creationId="{00000000-0000-0000-0000-000000000000}"/>
          </ac:spMkLst>
        </pc:spChg>
        <pc:spChg chg="mod">
          <ac:chgData name="Deborah Jenkins" userId="3cd02ba5-e528-4585-978d-4fde2b47730a" providerId="ADAL" clId="{C4856972-3F31-4D03-BFFD-6B926CEC9F45}" dt="2019-01-26T17:31:17.116" v="2169" actId="403"/>
          <ac:spMkLst>
            <pc:docMk/>
            <pc:sldMk cId="854159379" sldId="271"/>
            <ac:spMk id="3" creationId="{00000000-0000-0000-0000-000000000000}"/>
          </ac:spMkLst>
        </pc:spChg>
      </pc:sldChg>
      <pc:sldChg chg="setBg">
        <pc:chgData name="Deborah Jenkins" userId="3cd02ba5-e528-4585-978d-4fde2b47730a" providerId="ADAL" clId="{C4856972-3F31-4D03-BFFD-6B926CEC9F45}" dt="2019-01-26T17:37:45.839" v="2238"/>
        <pc:sldMkLst>
          <pc:docMk/>
          <pc:sldMk cId="4188180419" sldId="272"/>
        </pc:sldMkLst>
      </pc:sldChg>
      <pc:sldChg chg="setBg">
        <pc:chgData name="Deborah Jenkins" userId="3cd02ba5-e528-4585-978d-4fde2b47730a" providerId="ADAL" clId="{C4856972-3F31-4D03-BFFD-6B926CEC9F45}" dt="2019-01-26T17:37:57.417" v="2239"/>
        <pc:sldMkLst>
          <pc:docMk/>
          <pc:sldMk cId="3978076450" sldId="273"/>
        </pc:sldMkLst>
      </pc:sldChg>
      <pc:sldChg chg="del">
        <pc:chgData name="Deborah Jenkins" userId="3cd02ba5-e528-4585-978d-4fde2b47730a" providerId="ADAL" clId="{C4856972-3F31-4D03-BFFD-6B926CEC9F45}" dt="2019-01-26T14:57:00.890" v="373" actId="2696"/>
        <pc:sldMkLst>
          <pc:docMk/>
          <pc:sldMk cId="772714097" sldId="275"/>
        </pc:sldMkLst>
      </pc:sldChg>
      <pc:sldChg chg="setBg">
        <pc:chgData name="Deborah Jenkins" userId="3cd02ba5-e528-4585-978d-4fde2b47730a" providerId="ADAL" clId="{C4856972-3F31-4D03-BFFD-6B926CEC9F45}" dt="2019-01-26T17:38:30.650" v="2242"/>
        <pc:sldMkLst>
          <pc:docMk/>
          <pc:sldMk cId="4183023692" sldId="277"/>
        </pc:sldMkLst>
      </pc:sldChg>
      <pc:sldChg chg="modSp setBg">
        <pc:chgData name="Deborah Jenkins" userId="3cd02ba5-e528-4585-978d-4fde2b47730a" providerId="ADAL" clId="{C4856972-3F31-4D03-BFFD-6B926CEC9F45}" dt="2019-01-26T17:35:56.545" v="2211" actId="2711"/>
        <pc:sldMkLst>
          <pc:docMk/>
          <pc:sldMk cId="3023692128" sldId="279"/>
        </pc:sldMkLst>
        <pc:spChg chg="mod">
          <ac:chgData name="Deborah Jenkins" userId="3cd02ba5-e528-4585-978d-4fde2b47730a" providerId="ADAL" clId="{C4856972-3F31-4D03-BFFD-6B926CEC9F45}" dt="2019-01-26T17:35:56.545" v="2211" actId="2711"/>
          <ac:spMkLst>
            <pc:docMk/>
            <pc:sldMk cId="3023692128" sldId="279"/>
            <ac:spMk id="2" creationId="{00000000-0000-0000-0000-000000000000}"/>
          </ac:spMkLst>
        </pc:spChg>
        <pc:spChg chg="mod">
          <ac:chgData name="Deborah Jenkins" userId="3cd02ba5-e528-4585-978d-4fde2b47730a" providerId="ADAL" clId="{C4856972-3F31-4D03-BFFD-6B926CEC9F45}" dt="2019-01-26T17:35:33.452" v="2210" actId="20577"/>
          <ac:spMkLst>
            <pc:docMk/>
            <pc:sldMk cId="3023692128" sldId="279"/>
            <ac:spMk id="3" creationId="{00000000-0000-0000-0000-000000000000}"/>
          </ac:spMkLst>
        </pc:spChg>
        <pc:picChg chg="mod">
          <ac:chgData name="Deborah Jenkins" userId="3cd02ba5-e528-4585-978d-4fde2b47730a" providerId="ADAL" clId="{C4856972-3F31-4D03-BFFD-6B926CEC9F45}" dt="2019-01-26T17:35:04.609" v="2198" actId="14100"/>
          <ac:picMkLst>
            <pc:docMk/>
            <pc:sldMk cId="3023692128" sldId="279"/>
            <ac:picMk id="4" creationId="{00000000-0000-0000-0000-000000000000}"/>
          </ac:picMkLst>
        </pc:picChg>
      </pc:sldChg>
      <pc:sldChg chg="modSp modTransition setBg modAnim">
        <pc:chgData name="Deborah Jenkins" userId="3cd02ba5-e528-4585-978d-4fde2b47730a" providerId="ADAL" clId="{C4856972-3F31-4D03-BFFD-6B926CEC9F45}" dt="2019-01-26T18:20:11.677" v="2520" actId="27636"/>
        <pc:sldMkLst>
          <pc:docMk/>
          <pc:sldMk cId="2460318663" sldId="280"/>
        </pc:sldMkLst>
        <pc:spChg chg="mod">
          <ac:chgData name="Deborah Jenkins" userId="3cd02ba5-e528-4585-978d-4fde2b47730a" providerId="ADAL" clId="{C4856972-3F31-4D03-BFFD-6B926CEC9F45}" dt="2019-01-26T18:20:11.677" v="2520" actId="27636"/>
          <ac:spMkLst>
            <pc:docMk/>
            <pc:sldMk cId="2460318663" sldId="280"/>
            <ac:spMk id="3" creationId="{00000000-0000-0000-0000-000000000000}"/>
          </ac:spMkLst>
        </pc:spChg>
      </pc:sldChg>
      <pc:sldChg chg="modSp setBg">
        <pc:chgData name="Deborah Jenkins" userId="3cd02ba5-e528-4585-978d-4fde2b47730a" providerId="ADAL" clId="{C4856972-3F31-4D03-BFFD-6B926CEC9F45}" dt="2019-01-26T17:37:37.074" v="2237" actId="6549"/>
        <pc:sldMkLst>
          <pc:docMk/>
          <pc:sldMk cId="3346487257" sldId="281"/>
        </pc:sldMkLst>
        <pc:spChg chg="mod">
          <ac:chgData name="Deborah Jenkins" userId="3cd02ba5-e528-4585-978d-4fde2b47730a" providerId="ADAL" clId="{C4856972-3F31-4D03-BFFD-6B926CEC9F45}" dt="2019-01-26T17:37:02.950" v="2217" actId="14100"/>
          <ac:spMkLst>
            <pc:docMk/>
            <pc:sldMk cId="3346487257" sldId="281"/>
            <ac:spMk id="2" creationId="{00000000-0000-0000-0000-000000000000}"/>
          </ac:spMkLst>
        </pc:spChg>
        <pc:spChg chg="mod">
          <ac:chgData name="Deborah Jenkins" userId="3cd02ba5-e528-4585-978d-4fde2b47730a" providerId="ADAL" clId="{C4856972-3F31-4D03-BFFD-6B926CEC9F45}" dt="2019-01-26T17:37:37.074" v="2237" actId="6549"/>
          <ac:spMkLst>
            <pc:docMk/>
            <pc:sldMk cId="3346487257" sldId="281"/>
            <ac:spMk id="3" creationId="{00000000-0000-0000-0000-000000000000}"/>
          </ac:spMkLst>
        </pc:spChg>
      </pc:sldChg>
      <pc:sldChg chg="modSp">
        <pc:chgData name="Deborah Jenkins" userId="3cd02ba5-e528-4585-978d-4fde2b47730a" providerId="ADAL" clId="{C4856972-3F31-4D03-BFFD-6B926CEC9F45}" dt="2019-01-26T14:52:29.162" v="338" actId="1076"/>
        <pc:sldMkLst>
          <pc:docMk/>
          <pc:sldMk cId="2938220547" sldId="284"/>
        </pc:sldMkLst>
        <pc:spChg chg="mod">
          <ac:chgData name="Deborah Jenkins" userId="3cd02ba5-e528-4585-978d-4fde2b47730a" providerId="ADAL" clId="{C4856972-3F31-4D03-BFFD-6B926CEC9F45}" dt="2019-01-26T14:52:26.584" v="337" actId="1076"/>
          <ac:spMkLst>
            <pc:docMk/>
            <pc:sldMk cId="2938220547" sldId="284"/>
            <ac:spMk id="2" creationId="{00000000-0000-0000-0000-000000000000}"/>
          </ac:spMkLst>
        </pc:spChg>
        <pc:picChg chg="mod">
          <ac:chgData name="Deborah Jenkins" userId="3cd02ba5-e528-4585-978d-4fde2b47730a" providerId="ADAL" clId="{C4856972-3F31-4D03-BFFD-6B926CEC9F45}" dt="2019-01-26T14:52:29.162" v="338" actId="1076"/>
          <ac:picMkLst>
            <pc:docMk/>
            <pc:sldMk cId="2938220547" sldId="284"/>
            <ac:picMk id="8" creationId="{00000000-0000-0000-0000-000000000000}"/>
          </ac:picMkLst>
        </pc:picChg>
      </pc:sldChg>
      <pc:sldChg chg="addSp modSp setBg">
        <pc:chgData name="Deborah Jenkins" userId="3cd02ba5-e528-4585-978d-4fde2b47730a" providerId="ADAL" clId="{C4856972-3F31-4D03-BFFD-6B926CEC9F45}" dt="2019-01-26T17:04:02.835" v="1143" actId="114"/>
        <pc:sldMkLst>
          <pc:docMk/>
          <pc:sldMk cId="4169210357" sldId="285"/>
        </pc:sldMkLst>
        <pc:spChg chg="mod">
          <ac:chgData name="Deborah Jenkins" userId="3cd02ba5-e528-4585-978d-4fde2b47730a" providerId="ADAL" clId="{C4856972-3F31-4D03-BFFD-6B926CEC9F45}" dt="2019-01-26T16:54:58.842" v="1086" actId="2711"/>
          <ac:spMkLst>
            <pc:docMk/>
            <pc:sldMk cId="4169210357" sldId="285"/>
            <ac:spMk id="2" creationId="{00000000-0000-0000-0000-000000000000}"/>
          </ac:spMkLst>
        </pc:spChg>
        <pc:spChg chg="add mod">
          <ac:chgData name="Deborah Jenkins" userId="3cd02ba5-e528-4585-978d-4fde2b47730a" providerId="ADAL" clId="{C4856972-3F31-4D03-BFFD-6B926CEC9F45}" dt="2019-01-26T17:04:02.835" v="1143" actId="114"/>
          <ac:spMkLst>
            <pc:docMk/>
            <pc:sldMk cId="4169210357" sldId="285"/>
            <ac:spMk id="3" creationId="{93D073EF-40F9-4B08-B337-9BAA09F9EC67}"/>
          </ac:spMkLst>
        </pc:spChg>
        <pc:graphicFrameChg chg="mod">
          <ac:chgData name="Deborah Jenkins" userId="3cd02ba5-e528-4585-978d-4fde2b47730a" providerId="ADAL" clId="{C4856972-3F31-4D03-BFFD-6B926CEC9F45}" dt="2019-01-26T16:55:31.169" v="1089" actId="1076"/>
          <ac:graphicFrameMkLst>
            <pc:docMk/>
            <pc:sldMk cId="4169210357" sldId="285"/>
            <ac:graphicFrameMk id="4" creationId="{00000000-0000-0000-0000-000000000000}"/>
          </ac:graphicFrameMkLst>
        </pc:graphicFrameChg>
      </pc:sldChg>
      <pc:sldChg chg="modSp setBg">
        <pc:chgData name="Deborah Jenkins" userId="3cd02ba5-e528-4585-978d-4fde2b47730a" providerId="ADAL" clId="{C4856972-3F31-4D03-BFFD-6B926CEC9F45}" dt="2019-01-26T16:46:46.867" v="942" actId="14100"/>
        <pc:sldMkLst>
          <pc:docMk/>
          <pc:sldMk cId="498727572" sldId="287"/>
        </pc:sldMkLst>
        <pc:spChg chg="mod">
          <ac:chgData name="Deborah Jenkins" userId="3cd02ba5-e528-4585-978d-4fde2b47730a" providerId="ADAL" clId="{C4856972-3F31-4D03-BFFD-6B926CEC9F45}" dt="2019-01-26T16:46:46.867" v="942" actId="14100"/>
          <ac:spMkLst>
            <pc:docMk/>
            <pc:sldMk cId="498727572" sldId="287"/>
            <ac:spMk id="2" creationId="{00000000-0000-0000-0000-000000000000}"/>
          </ac:spMkLst>
        </pc:spChg>
        <pc:picChg chg="mod">
          <ac:chgData name="Deborah Jenkins" userId="3cd02ba5-e528-4585-978d-4fde2b47730a" providerId="ADAL" clId="{C4856972-3F31-4D03-BFFD-6B926CEC9F45}" dt="2019-01-26T16:46:25.399" v="936" actId="1076"/>
          <ac:picMkLst>
            <pc:docMk/>
            <pc:sldMk cId="498727572" sldId="287"/>
            <ac:picMk id="4" creationId="{00000000-0000-0000-0000-000000000000}"/>
          </ac:picMkLst>
        </pc:picChg>
      </pc:sldChg>
      <pc:sldChg chg="delSp modSp setBg">
        <pc:chgData name="Deborah Jenkins" userId="3cd02ba5-e528-4585-978d-4fde2b47730a" providerId="ADAL" clId="{C4856972-3F31-4D03-BFFD-6B926CEC9F45}" dt="2019-01-26T16:46:13.993" v="934" actId="14100"/>
        <pc:sldMkLst>
          <pc:docMk/>
          <pc:sldMk cId="0" sldId="293"/>
        </pc:sldMkLst>
        <pc:spChg chg="mod">
          <ac:chgData name="Deborah Jenkins" userId="3cd02ba5-e528-4585-978d-4fde2b47730a" providerId="ADAL" clId="{C4856972-3F31-4D03-BFFD-6B926CEC9F45}" dt="2019-01-26T16:45:54.650" v="929" actId="1076"/>
          <ac:spMkLst>
            <pc:docMk/>
            <pc:sldMk cId="0" sldId="293"/>
            <ac:spMk id="2" creationId="{00000000-0000-0000-0000-000000000000}"/>
          </ac:spMkLst>
        </pc:spChg>
        <pc:spChg chg="mod">
          <ac:chgData name="Deborah Jenkins" userId="3cd02ba5-e528-4585-978d-4fde2b47730a" providerId="ADAL" clId="{C4856972-3F31-4D03-BFFD-6B926CEC9F45}" dt="2019-01-26T16:46:02.603" v="931" actId="14100"/>
          <ac:spMkLst>
            <pc:docMk/>
            <pc:sldMk cId="0" sldId="293"/>
            <ac:spMk id="3" creationId="{00000000-0000-0000-0000-000000000000}"/>
          </ac:spMkLst>
        </pc:spChg>
        <pc:spChg chg="del mod">
          <ac:chgData name="Deborah Jenkins" userId="3cd02ba5-e528-4585-978d-4fde2b47730a" providerId="ADAL" clId="{C4856972-3F31-4D03-BFFD-6B926CEC9F45}" dt="2019-01-26T14:25:55.779" v="244" actId="478"/>
          <ac:spMkLst>
            <pc:docMk/>
            <pc:sldMk cId="0" sldId="293"/>
            <ac:spMk id="47106" creationId="{00000000-0000-0000-0000-000000000000}"/>
          </ac:spMkLst>
        </pc:spChg>
        <pc:picChg chg="mod">
          <ac:chgData name="Deborah Jenkins" userId="3cd02ba5-e528-4585-978d-4fde2b47730a" providerId="ADAL" clId="{C4856972-3F31-4D03-BFFD-6B926CEC9F45}" dt="2019-01-26T16:46:13.993" v="934" actId="14100"/>
          <ac:picMkLst>
            <pc:docMk/>
            <pc:sldMk cId="0" sldId="293"/>
            <ac:picMk id="47108" creationId="{00000000-0000-0000-0000-000000000000}"/>
          </ac:picMkLst>
        </pc:picChg>
      </pc:sldChg>
      <pc:sldChg chg="modSp setBg">
        <pc:chgData name="Deborah Jenkins" userId="3cd02ba5-e528-4585-978d-4fde2b47730a" providerId="ADAL" clId="{C4856972-3F31-4D03-BFFD-6B926CEC9F45}" dt="2019-01-26T17:04:13.819" v="1144"/>
        <pc:sldMkLst>
          <pc:docMk/>
          <pc:sldMk cId="0" sldId="294"/>
        </pc:sldMkLst>
        <pc:spChg chg="mod">
          <ac:chgData name="Deborah Jenkins" userId="3cd02ba5-e528-4585-978d-4fde2b47730a" providerId="ADAL" clId="{C4856972-3F31-4D03-BFFD-6B926CEC9F45}" dt="2019-01-26T14:27:28.401" v="260" actId="14100"/>
          <ac:spMkLst>
            <pc:docMk/>
            <pc:sldMk cId="0" sldId="294"/>
            <ac:spMk id="2" creationId="{00000000-0000-0000-0000-000000000000}"/>
          </ac:spMkLst>
        </pc:spChg>
        <pc:spChg chg="mod">
          <ac:chgData name="Deborah Jenkins" userId="3cd02ba5-e528-4585-978d-4fde2b47730a" providerId="ADAL" clId="{C4856972-3F31-4D03-BFFD-6B926CEC9F45}" dt="2019-01-26T16:47:07.398" v="947" actId="14100"/>
          <ac:spMkLst>
            <pc:docMk/>
            <pc:sldMk cId="0" sldId="294"/>
            <ac:spMk id="3" creationId="{00000000-0000-0000-0000-000000000000}"/>
          </ac:spMkLst>
        </pc:spChg>
        <pc:spChg chg="mod">
          <ac:chgData name="Deborah Jenkins" userId="3cd02ba5-e528-4585-978d-4fde2b47730a" providerId="ADAL" clId="{C4856972-3F31-4D03-BFFD-6B926CEC9F45}" dt="2019-01-26T14:27:20.698" v="257" actId="1076"/>
          <ac:spMkLst>
            <pc:docMk/>
            <pc:sldMk cId="0" sldId="294"/>
            <ac:spMk id="48130" creationId="{00000000-0000-0000-0000-000000000000}"/>
          </ac:spMkLst>
        </pc:spChg>
        <pc:picChg chg="mod">
          <ac:chgData name="Deborah Jenkins" userId="3cd02ba5-e528-4585-978d-4fde2b47730a" providerId="ADAL" clId="{C4856972-3F31-4D03-BFFD-6B926CEC9F45}" dt="2019-01-26T16:46:59.054" v="945" actId="1076"/>
          <ac:picMkLst>
            <pc:docMk/>
            <pc:sldMk cId="0" sldId="294"/>
            <ac:picMk id="48132" creationId="{00000000-0000-0000-0000-000000000000}"/>
          </ac:picMkLst>
        </pc:picChg>
      </pc:sldChg>
      <pc:sldChg chg="modSp">
        <pc:chgData name="Deborah Jenkins" userId="3cd02ba5-e528-4585-978d-4fde2b47730a" providerId="ADAL" clId="{C4856972-3F31-4D03-BFFD-6B926CEC9F45}" dt="2019-01-26T14:52:50.615" v="343" actId="1076"/>
        <pc:sldMkLst>
          <pc:docMk/>
          <pc:sldMk cId="0" sldId="295"/>
        </pc:sldMkLst>
        <pc:spChg chg="mod">
          <ac:chgData name="Deborah Jenkins" userId="3cd02ba5-e528-4585-978d-4fde2b47730a" providerId="ADAL" clId="{C4856972-3F31-4D03-BFFD-6B926CEC9F45}" dt="2019-01-26T14:52:41.787" v="342" actId="1076"/>
          <ac:spMkLst>
            <pc:docMk/>
            <pc:sldMk cId="0" sldId="295"/>
            <ac:spMk id="2" creationId="{00000000-0000-0000-0000-000000000000}"/>
          </ac:spMkLst>
        </pc:spChg>
        <pc:picChg chg="mod">
          <ac:chgData name="Deborah Jenkins" userId="3cd02ba5-e528-4585-978d-4fde2b47730a" providerId="ADAL" clId="{C4856972-3F31-4D03-BFFD-6B926CEC9F45}" dt="2019-01-26T14:52:50.615" v="343" actId="1076"/>
          <ac:picMkLst>
            <pc:docMk/>
            <pc:sldMk cId="0" sldId="295"/>
            <ac:picMk id="49154" creationId="{00000000-0000-0000-0000-000000000000}"/>
          </ac:picMkLst>
        </pc:picChg>
      </pc:sldChg>
      <pc:sldChg chg="modSp">
        <pc:chgData name="Deborah Jenkins" userId="3cd02ba5-e528-4585-978d-4fde2b47730a" providerId="ADAL" clId="{C4856972-3F31-4D03-BFFD-6B926CEC9F45}" dt="2019-01-26T16:58:11.633" v="1103" actId="14100"/>
        <pc:sldMkLst>
          <pc:docMk/>
          <pc:sldMk cId="0" sldId="296"/>
        </pc:sldMkLst>
        <pc:spChg chg="mod">
          <ac:chgData name="Deborah Jenkins" userId="3cd02ba5-e528-4585-978d-4fde2b47730a" providerId="ADAL" clId="{C4856972-3F31-4D03-BFFD-6B926CEC9F45}" dt="2019-01-26T16:58:11.633" v="1103" actId="14100"/>
          <ac:spMkLst>
            <pc:docMk/>
            <pc:sldMk cId="0" sldId="296"/>
            <ac:spMk id="2" creationId="{00000000-0000-0000-0000-000000000000}"/>
          </ac:spMkLst>
        </pc:spChg>
      </pc:sldChg>
      <pc:sldChg chg="modSp setBg">
        <pc:chgData name="Deborah Jenkins" userId="3cd02ba5-e528-4585-978d-4fde2b47730a" providerId="ADAL" clId="{C4856972-3F31-4D03-BFFD-6B926CEC9F45}" dt="2019-01-26T17:04:50.810" v="1149" actId="14100"/>
        <pc:sldMkLst>
          <pc:docMk/>
          <pc:sldMk cId="0" sldId="297"/>
        </pc:sldMkLst>
        <pc:spChg chg="mod">
          <ac:chgData name="Deborah Jenkins" userId="3cd02ba5-e528-4585-978d-4fde2b47730a" providerId="ADAL" clId="{C4856972-3F31-4D03-BFFD-6B926CEC9F45}" dt="2019-01-26T17:04:42.878" v="1147" actId="14100"/>
          <ac:spMkLst>
            <pc:docMk/>
            <pc:sldMk cId="0" sldId="297"/>
            <ac:spMk id="4" creationId="{00000000-0000-0000-0000-000000000000}"/>
          </ac:spMkLst>
        </pc:spChg>
        <pc:picChg chg="mod">
          <ac:chgData name="Deborah Jenkins" userId="3cd02ba5-e528-4585-978d-4fde2b47730a" providerId="ADAL" clId="{C4856972-3F31-4D03-BFFD-6B926CEC9F45}" dt="2019-01-26T17:04:50.810" v="1149" actId="14100"/>
          <ac:picMkLst>
            <pc:docMk/>
            <pc:sldMk cId="0" sldId="297"/>
            <ac:picMk id="51202" creationId="{00000000-0000-0000-0000-000000000000}"/>
          </ac:picMkLst>
        </pc:picChg>
      </pc:sldChg>
      <pc:sldChg chg="delSp modSp add setBg">
        <pc:chgData name="Deborah Jenkins" userId="3cd02ba5-e528-4585-978d-4fde2b47730a" providerId="ADAL" clId="{C4856972-3F31-4D03-BFFD-6B926CEC9F45}" dt="2019-01-26T16:07:43.708" v="536" actId="20577"/>
        <pc:sldMkLst>
          <pc:docMk/>
          <pc:sldMk cId="987733019" sldId="298"/>
        </pc:sldMkLst>
        <pc:spChg chg="mod">
          <ac:chgData name="Deborah Jenkins" userId="3cd02ba5-e528-4585-978d-4fde2b47730a" providerId="ADAL" clId="{C4856972-3F31-4D03-BFFD-6B926CEC9F45}" dt="2019-01-26T14:01:27.085" v="38" actId="255"/>
          <ac:spMkLst>
            <pc:docMk/>
            <pc:sldMk cId="987733019" sldId="298"/>
            <ac:spMk id="2" creationId="{00000000-0000-0000-0000-000000000000}"/>
          </ac:spMkLst>
        </pc:spChg>
        <pc:spChg chg="mod">
          <ac:chgData name="Deborah Jenkins" userId="3cd02ba5-e528-4585-978d-4fde2b47730a" providerId="ADAL" clId="{C4856972-3F31-4D03-BFFD-6B926CEC9F45}" dt="2019-01-26T16:07:43.708" v="536" actId="20577"/>
          <ac:spMkLst>
            <pc:docMk/>
            <pc:sldMk cId="987733019" sldId="298"/>
            <ac:spMk id="3" creationId="{00000000-0000-0000-0000-000000000000}"/>
          </ac:spMkLst>
        </pc:spChg>
        <pc:picChg chg="del">
          <ac:chgData name="Deborah Jenkins" userId="3cd02ba5-e528-4585-978d-4fde2b47730a" providerId="ADAL" clId="{C4856972-3F31-4D03-BFFD-6B926CEC9F45}" dt="2019-01-26T14:03:11.942" v="39"/>
          <ac:picMkLst>
            <pc:docMk/>
            <pc:sldMk cId="987733019" sldId="298"/>
            <ac:picMk id="4" creationId="{9C71B082-11DA-415A-B2A7-5CAA1954F3A2}"/>
          </ac:picMkLst>
        </pc:picChg>
        <pc:picChg chg="mod">
          <ac:chgData name="Deborah Jenkins" userId="3cd02ba5-e528-4585-978d-4fde2b47730a" providerId="ADAL" clId="{C4856972-3F31-4D03-BFFD-6B926CEC9F45}" dt="2019-01-26T14:09:55.868" v="119" actId="1076"/>
          <ac:picMkLst>
            <pc:docMk/>
            <pc:sldMk cId="987733019" sldId="298"/>
            <ac:picMk id="5" creationId="{00000000-0000-0000-0000-000000000000}"/>
          </ac:picMkLst>
        </pc:picChg>
      </pc:sldChg>
      <pc:sldChg chg="modSp setBg">
        <pc:chgData name="Deborah Jenkins" userId="3cd02ba5-e528-4585-978d-4fde2b47730a" providerId="ADAL" clId="{C4856972-3F31-4D03-BFFD-6B926CEC9F45}" dt="2019-01-26T17:06:20.088" v="1165" actId="6549"/>
        <pc:sldMkLst>
          <pc:docMk/>
          <pc:sldMk cId="3927418330" sldId="324"/>
        </pc:sldMkLst>
        <pc:spChg chg="mod">
          <ac:chgData name="Deborah Jenkins" userId="3cd02ba5-e528-4585-978d-4fde2b47730a" providerId="ADAL" clId="{C4856972-3F31-4D03-BFFD-6B926CEC9F45}" dt="2019-01-26T17:06:17.072" v="1164" actId="14100"/>
          <ac:spMkLst>
            <pc:docMk/>
            <pc:sldMk cId="3927418330" sldId="324"/>
            <ac:spMk id="2" creationId="{00000000-0000-0000-0000-000000000000}"/>
          </ac:spMkLst>
        </pc:spChg>
        <pc:spChg chg="mod">
          <ac:chgData name="Deborah Jenkins" userId="3cd02ba5-e528-4585-978d-4fde2b47730a" providerId="ADAL" clId="{C4856972-3F31-4D03-BFFD-6B926CEC9F45}" dt="2019-01-26T17:06:20.088" v="1165" actId="6549"/>
          <ac:spMkLst>
            <pc:docMk/>
            <pc:sldMk cId="3927418330" sldId="324"/>
            <ac:spMk id="3" creationId="{00000000-0000-0000-0000-000000000000}"/>
          </ac:spMkLst>
        </pc:spChg>
        <pc:picChg chg="mod">
          <ac:chgData name="Deborah Jenkins" userId="3cd02ba5-e528-4585-978d-4fde2b47730a" providerId="ADAL" clId="{C4856972-3F31-4D03-BFFD-6B926CEC9F45}" dt="2019-01-26T17:02:41.885" v="1104" actId="1076"/>
          <ac:picMkLst>
            <pc:docMk/>
            <pc:sldMk cId="3927418330" sldId="324"/>
            <ac:picMk id="4" creationId="{00000000-0000-0000-0000-000000000000}"/>
          </ac:picMkLst>
        </pc:picChg>
      </pc:sldChg>
      <pc:sldChg chg="modSp setBg">
        <pc:chgData name="Deborah Jenkins" userId="3cd02ba5-e528-4585-978d-4fde2b47730a" providerId="ADAL" clId="{C4856972-3F31-4D03-BFFD-6B926CEC9F45}" dt="2019-01-26T17:07:33.804" v="1167" actId="1076"/>
        <pc:sldMkLst>
          <pc:docMk/>
          <pc:sldMk cId="562650320" sldId="325"/>
        </pc:sldMkLst>
        <pc:spChg chg="mod">
          <ac:chgData name="Deborah Jenkins" userId="3cd02ba5-e528-4585-978d-4fde2b47730a" providerId="ADAL" clId="{C4856972-3F31-4D03-BFFD-6B926CEC9F45}" dt="2019-01-26T17:07:33.804" v="1167" actId="1076"/>
          <ac:spMkLst>
            <pc:docMk/>
            <pc:sldMk cId="562650320" sldId="325"/>
            <ac:spMk id="2" creationId="{00000000-0000-0000-0000-000000000000}"/>
          </ac:spMkLst>
        </pc:spChg>
        <pc:spChg chg="mod">
          <ac:chgData name="Deborah Jenkins" userId="3cd02ba5-e528-4585-978d-4fde2b47730a" providerId="ADAL" clId="{C4856972-3F31-4D03-BFFD-6B926CEC9F45}" dt="2019-01-26T14:54:03.457" v="350" actId="2711"/>
          <ac:spMkLst>
            <pc:docMk/>
            <pc:sldMk cId="562650320" sldId="325"/>
            <ac:spMk id="3" creationId="{00000000-0000-0000-0000-000000000000}"/>
          </ac:spMkLst>
        </pc:spChg>
      </pc:sldChg>
      <pc:sldChg chg="modSp setBg">
        <pc:chgData name="Deborah Jenkins" userId="3cd02ba5-e528-4585-978d-4fde2b47730a" providerId="ADAL" clId="{C4856972-3F31-4D03-BFFD-6B926CEC9F45}" dt="2019-01-26T17:07:40.335" v="1168"/>
        <pc:sldMkLst>
          <pc:docMk/>
          <pc:sldMk cId="638475297" sldId="326"/>
        </pc:sldMkLst>
        <pc:spChg chg="mod">
          <ac:chgData name="Deborah Jenkins" userId="3cd02ba5-e528-4585-978d-4fde2b47730a" providerId="ADAL" clId="{C4856972-3F31-4D03-BFFD-6B926CEC9F45}" dt="2019-01-26T14:53:47.504" v="348" actId="2711"/>
          <ac:spMkLst>
            <pc:docMk/>
            <pc:sldMk cId="638475297" sldId="326"/>
            <ac:spMk id="2" creationId="{00000000-0000-0000-0000-000000000000}"/>
          </ac:spMkLst>
        </pc:spChg>
        <pc:spChg chg="mod">
          <ac:chgData name="Deborah Jenkins" userId="3cd02ba5-e528-4585-978d-4fde2b47730a" providerId="ADAL" clId="{C4856972-3F31-4D03-BFFD-6B926CEC9F45}" dt="2019-01-26T14:53:42.254" v="347" actId="2711"/>
          <ac:spMkLst>
            <pc:docMk/>
            <pc:sldMk cId="638475297" sldId="326"/>
            <ac:spMk id="3" creationId="{00000000-0000-0000-0000-000000000000}"/>
          </ac:spMkLst>
        </pc:spChg>
      </pc:sldChg>
      <pc:sldChg chg="modSp setBg">
        <pc:chgData name="Deborah Jenkins" userId="3cd02ba5-e528-4585-978d-4fde2b47730a" providerId="ADAL" clId="{C4856972-3F31-4D03-BFFD-6B926CEC9F45}" dt="2019-01-26T17:12:24.514" v="1316" actId="20577"/>
        <pc:sldMkLst>
          <pc:docMk/>
          <pc:sldMk cId="1906488559" sldId="327"/>
        </pc:sldMkLst>
        <pc:spChg chg="mod">
          <ac:chgData name="Deborah Jenkins" userId="3cd02ba5-e528-4585-978d-4fde2b47730a" providerId="ADAL" clId="{C4856972-3F31-4D03-BFFD-6B926CEC9F45}" dt="2019-01-26T17:09:06.239" v="1172" actId="14100"/>
          <ac:spMkLst>
            <pc:docMk/>
            <pc:sldMk cId="1906488559" sldId="327"/>
            <ac:spMk id="2" creationId="{00000000-0000-0000-0000-000000000000}"/>
          </ac:spMkLst>
        </pc:spChg>
        <pc:spChg chg="mod">
          <ac:chgData name="Deborah Jenkins" userId="3cd02ba5-e528-4585-978d-4fde2b47730a" providerId="ADAL" clId="{C4856972-3F31-4D03-BFFD-6B926CEC9F45}" dt="2019-01-26T17:12:24.514" v="1316" actId="20577"/>
          <ac:spMkLst>
            <pc:docMk/>
            <pc:sldMk cId="1906488559" sldId="327"/>
            <ac:spMk id="3" creationId="{00000000-0000-0000-0000-000000000000}"/>
          </ac:spMkLst>
        </pc:spChg>
        <pc:picChg chg="mod">
          <ac:chgData name="Deborah Jenkins" userId="3cd02ba5-e528-4585-978d-4fde2b47730a" providerId="ADAL" clId="{C4856972-3F31-4D03-BFFD-6B926CEC9F45}" dt="2019-01-26T17:10:46.423" v="1203" actId="14100"/>
          <ac:picMkLst>
            <pc:docMk/>
            <pc:sldMk cId="1906488559" sldId="327"/>
            <ac:picMk id="4" creationId="{00000000-0000-0000-0000-000000000000}"/>
          </ac:picMkLst>
        </pc:picChg>
      </pc:sldChg>
      <pc:sldChg chg="modSp setBg">
        <pc:chgData name="Deborah Jenkins" userId="3cd02ba5-e528-4585-978d-4fde2b47730a" providerId="ADAL" clId="{C4856972-3F31-4D03-BFFD-6B926CEC9F45}" dt="2019-01-26T17:13:06.747" v="1339" actId="1076"/>
        <pc:sldMkLst>
          <pc:docMk/>
          <pc:sldMk cId="4012257536" sldId="328"/>
        </pc:sldMkLst>
        <pc:spChg chg="mod">
          <ac:chgData name="Deborah Jenkins" userId="3cd02ba5-e528-4585-978d-4fde2b47730a" providerId="ADAL" clId="{C4856972-3F31-4D03-BFFD-6B926CEC9F45}" dt="2019-01-26T14:54:23.972" v="352" actId="2711"/>
          <ac:spMkLst>
            <pc:docMk/>
            <pc:sldMk cId="4012257536" sldId="328"/>
            <ac:spMk id="2" creationId="{00000000-0000-0000-0000-000000000000}"/>
          </ac:spMkLst>
        </pc:spChg>
        <pc:spChg chg="mod">
          <ac:chgData name="Deborah Jenkins" userId="3cd02ba5-e528-4585-978d-4fde2b47730a" providerId="ADAL" clId="{C4856972-3F31-4D03-BFFD-6B926CEC9F45}" dt="2019-01-26T17:13:06.747" v="1339" actId="1076"/>
          <ac:spMkLst>
            <pc:docMk/>
            <pc:sldMk cId="4012257536" sldId="328"/>
            <ac:spMk id="3" creationId="{00000000-0000-0000-0000-000000000000}"/>
          </ac:spMkLst>
        </pc:spChg>
        <pc:picChg chg="mod">
          <ac:chgData name="Deborah Jenkins" userId="3cd02ba5-e528-4585-978d-4fde2b47730a" providerId="ADAL" clId="{C4856972-3F31-4D03-BFFD-6B926CEC9F45}" dt="2019-01-26T17:12:37.169" v="1318" actId="14100"/>
          <ac:picMkLst>
            <pc:docMk/>
            <pc:sldMk cId="4012257536" sldId="328"/>
            <ac:picMk id="4" creationId="{00000000-0000-0000-0000-000000000000}"/>
          </ac:picMkLst>
        </pc:picChg>
      </pc:sldChg>
      <pc:sldChg chg="modSp setBg">
        <pc:chgData name="Deborah Jenkins" userId="3cd02ba5-e528-4585-978d-4fde2b47730a" providerId="ADAL" clId="{C4856972-3F31-4D03-BFFD-6B926CEC9F45}" dt="2019-01-26T17:38:54.399" v="2245" actId="6549"/>
        <pc:sldMkLst>
          <pc:docMk/>
          <pc:sldMk cId="4182198534" sldId="329"/>
        </pc:sldMkLst>
        <pc:spChg chg="mod">
          <ac:chgData name="Deborah Jenkins" userId="3cd02ba5-e528-4585-978d-4fde2b47730a" providerId="ADAL" clId="{C4856972-3F31-4D03-BFFD-6B926CEC9F45}" dt="2019-01-26T17:38:54.399" v="2245" actId="6549"/>
          <ac:spMkLst>
            <pc:docMk/>
            <pc:sldMk cId="4182198534" sldId="329"/>
            <ac:spMk id="3" creationId="{01AC2389-F9CB-49BF-BA00-A3747520532B}"/>
          </ac:spMkLst>
        </pc:spChg>
      </pc:sldChg>
      <pc:sldChg chg="modSp">
        <pc:chgData name="Deborah Jenkins" userId="3cd02ba5-e528-4585-978d-4fde2b47730a" providerId="ADAL" clId="{C4856972-3F31-4D03-BFFD-6B926CEC9F45}" dt="2019-01-26T17:39:20.352" v="2246" actId="1076"/>
        <pc:sldMkLst>
          <pc:docMk/>
          <pc:sldMk cId="2898742668" sldId="330"/>
        </pc:sldMkLst>
        <pc:spChg chg="mod">
          <ac:chgData name="Deborah Jenkins" userId="3cd02ba5-e528-4585-978d-4fde2b47730a" providerId="ADAL" clId="{C4856972-3F31-4D03-BFFD-6B926CEC9F45}" dt="2019-01-26T17:39:20.352" v="2246" actId="1076"/>
          <ac:spMkLst>
            <pc:docMk/>
            <pc:sldMk cId="2898742668" sldId="330"/>
            <ac:spMk id="2" creationId="{09591685-DDDC-47F2-A974-EB9ABF02CBE1}"/>
          </ac:spMkLst>
        </pc:spChg>
      </pc:sldChg>
      <pc:sldChg chg="addSp modSp setBg">
        <pc:chgData name="Deborah Jenkins" userId="3cd02ba5-e528-4585-978d-4fde2b47730a" providerId="ADAL" clId="{C4856972-3F31-4D03-BFFD-6B926CEC9F45}" dt="2019-01-26T17:40:57.552" v="2258" actId="14100"/>
        <pc:sldMkLst>
          <pc:docMk/>
          <pc:sldMk cId="3934033730" sldId="331"/>
        </pc:sldMkLst>
        <pc:spChg chg="mod">
          <ac:chgData name="Deborah Jenkins" userId="3cd02ba5-e528-4585-978d-4fde2b47730a" providerId="ADAL" clId="{C4856972-3F31-4D03-BFFD-6B926CEC9F45}" dt="2019-01-26T17:39:28.133" v="2247" actId="1076"/>
          <ac:spMkLst>
            <pc:docMk/>
            <pc:sldMk cId="3934033730" sldId="331"/>
            <ac:spMk id="2" creationId="{982ECA69-9001-4AEA-8690-8850D177F343}"/>
          </ac:spMkLst>
        </pc:spChg>
        <pc:spChg chg="mod">
          <ac:chgData name="Deborah Jenkins" userId="3cd02ba5-e528-4585-978d-4fde2b47730a" providerId="ADAL" clId="{C4856972-3F31-4D03-BFFD-6B926CEC9F45}" dt="2019-01-26T17:39:44.413" v="2250" actId="14100"/>
          <ac:spMkLst>
            <pc:docMk/>
            <pc:sldMk cId="3934033730" sldId="331"/>
            <ac:spMk id="3" creationId="{46055A05-745E-4B0B-8EBA-85066082ABEB}"/>
          </ac:spMkLst>
        </pc:spChg>
        <pc:spChg chg="add mod">
          <ac:chgData name="Deborah Jenkins" userId="3cd02ba5-e528-4585-978d-4fde2b47730a" providerId="ADAL" clId="{C4856972-3F31-4D03-BFFD-6B926CEC9F45}" dt="2019-01-26T17:40:24.740" v="2253" actId="962"/>
          <ac:spMkLst>
            <pc:docMk/>
            <pc:sldMk cId="3934033730" sldId="331"/>
            <ac:spMk id="6" creationId="{A00E447E-2FE3-4064-9A48-8F1E868C418C}"/>
          </ac:spMkLst>
        </pc:spChg>
        <pc:picChg chg="add mod">
          <ac:chgData name="Deborah Jenkins" userId="3cd02ba5-e528-4585-978d-4fde2b47730a" providerId="ADAL" clId="{C4856972-3F31-4D03-BFFD-6B926CEC9F45}" dt="2019-01-26T17:40:57.552" v="2258" actId="14100"/>
          <ac:picMkLst>
            <pc:docMk/>
            <pc:sldMk cId="3934033730" sldId="331"/>
            <ac:picMk id="5" creationId="{40E55531-D164-4B35-8FC8-96BDA80306C8}"/>
          </ac:picMkLst>
        </pc:picChg>
      </pc:sldChg>
      <pc:sldChg chg="modSp setBg">
        <pc:chgData name="Deborah Jenkins" userId="3cd02ba5-e528-4585-978d-4fde2b47730a" providerId="ADAL" clId="{C4856972-3F31-4D03-BFFD-6B926CEC9F45}" dt="2019-01-26T17:41:46.800" v="2270" actId="113"/>
        <pc:sldMkLst>
          <pc:docMk/>
          <pc:sldMk cId="1497949124" sldId="332"/>
        </pc:sldMkLst>
        <pc:spChg chg="mod">
          <ac:chgData name="Deborah Jenkins" userId="3cd02ba5-e528-4585-978d-4fde2b47730a" providerId="ADAL" clId="{C4856972-3F31-4D03-BFFD-6B926CEC9F45}" dt="2019-01-26T17:41:46.800" v="2270" actId="113"/>
          <ac:spMkLst>
            <pc:docMk/>
            <pc:sldMk cId="1497949124" sldId="332"/>
            <ac:spMk id="3" creationId="{CED00055-F652-4511-A947-3F2EA2D579A4}"/>
          </ac:spMkLst>
        </pc:spChg>
      </pc:sldChg>
      <pc:sldChg chg="modSp">
        <pc:chgData name="Deborah Jenkins" userId="3cd02ba5-e528-4585-978d-4fde2b47730a" providerId="ADAL" clId="{C4856972-3F31-4D03-BFFD-6B926CEC9F45}" dt="2019-01-26T17:42:16.190" v="2272" actId="1076"/>
        <pc:sldMkLst>
          <pc:docMk/>
          <pc:sldMk cId="1866800218" sldId="333"/>
        </pc:sldMkLst>
        <pc:spChg chg="mod">
          <ac:chgData name="Deborah Jenkins" userId="3cd02ba5-e528-4585-978d-4fde2b47730a" providerId="ADAL" clId="{C4856972-3F31-4D03-BFFD-6B926CEC9F45}" dt="2019-01-26T17:42:16.190" v="2272" actId="1076"/>
          <ac:spMkLst>
            <pc:docMk/>
            <pc:sldMk cId="1866800218" sldId="333"/>
            <ac:spMk id="2" creationId="{85328EA1-38D6-4C02-84D1-B763B751093A}"/>
          </ac:spMkLst>
        </pc:spChg>
        <pc:spChg chg="mod">
          <ac:chgData name="Deborah Jenkins" userId="3cd02ba5-e528-4585-978d-4fde2b47730a" providerId="ADAL" clId="{C4856972-3F31-4D03-BFFD-6B926CEC9F45}" dt="2019-01-26T17:42:13.112" v="2271" actId="1076"/>
          <ac:spMkLst>
            <pc:docMk/>
            <pc:sldMk cId="1866800218" sldId="333"/>
            <ac:spMk id="3" creationId="{888C7896-D0EE-4544-82D7-7FF3B5813F1B}"/>
          </ac:spMkLst>
        </pc:spChg>
      </pc:sldChg>
      <pc:sldChg chg="modSp setBg">
        <pc:chgData name="Deborah Jenkins" userId="3cd02ba5-e528-4585-978d-4fde2b47730a" providerId="ADAL" clId="{C4856972-3F31-4D03-BFFD-6B926CEC9F45}" dt="2019-01-26T17:50:16.847" v="2430" actId="6549"/>
        <pc:sldMkLst>
          <pc:docMk/>
          <pc:sldMk cId="3893099140" sldId="334"/>
        </pc:sldMkLst>
        <pc:spChg chg="mod">
          <ac:chgData name="Deborah Jenkins" userId="3cd02ba5-e528-4585-978d-4fde2b47730a" providerId="ADAL" clId="{C4856972-3F31-4D03-BFFD-6B926CEC9F45}" dt="2019-01-26T17:50:16.847" v="2430" actId="6549"/>
          <ac:spMkLst>
            <pc:docMk/>
            <pc:sldMk cId="3893099140" sldId="334"/>
            <ac:spMk id="2" creationId="{4F6B60F8-ACE3-41A4-866D-939991C40500}"/>
          </ac:spMkLst>
        </pc:spChg>
        <pc:spChg chg="mod">
          <ac:chgData name="Deborah Jenkins" userId="3cd02ba5-e528-4585-978d-4fde2b47730a" providerId="ADAL" clId="{C4856972-3F31-4D03-BFFD-6B926CEC9F45}" dt="2019-01-26T17:43:24.203" v="2279" actId="5793"/>
          <ac:spMkLst>
            <pc:docMk/>
            <pc:sldMk cId="3893099140" sldId="334"/>
            <ac:spMk id="3" creationId="{DDA2167F-CAD4-4F7F-B5B8-38F14FABACD5}"/>
          </ac:spMkLst>
        </pc:spChg>
      </pc:sldChg>
      <pc:sldChg chg="modSp setBg">
        <pc:chgData name="Deborah Jenkins" userId="3cd02ba5-e528-4585-978d-4fde2b47730a" providerId="ADAL" clId="{C4856972-3F31-4D03-BFFD-6B926CEC9F45}" dt="2019-01-26T17:15:11.352" v="1345" actId="255"/>
        <pc:sldMkLst>
          <pc:docMk/>
          <pc:sldMk cId="3588289543" sldId="335"/>
        </pc:sldMkLst>
        <pc:spChg chg="mod">
          <ac:chgData name="Deborah Jenkins" userId="3cd02ba5-e528-4585-978d-4fde2b47730a" providerId="ADAL" clId="{C4856972-3F31-4D03-BFFD-6B926CEC9F45}" dt="2019-01-26T14:55:16.127" v="360" actId="255"/>
          <ac:spMkLst>
            <pc:docMk/>
            <pc:sldMk cId="3588289543" sldId="335"/>
            <ac:spMk id="2" creationId="{5CD05063-E911-4807-92A8-1396F780248B}"/>
          </ac:spMkLst>
        </pc:spChg>
        <pc:spChg chg="mod">
          <ac:chgData name="Deborah Jenkins" userId="3cd02ba5-e528-4585-978d-4fde2b47730a" providerId="ADAL" clId="{C4856972-3F31-4D03-BFFD-6B926CEC9F45}" dt="2019-01-26T17:15:11.352" v="1345" actId="255"/>
          <ac:spMkLst>
            <pc:docMk/>
            <pc:sldMk cId="3588289543" sldId="335"/>
            <ac:spMk id="7" creationId="{80AD0EA3-83AC-46D1-B9B2-2234C8D961C8}"/>
          </ac:spMkLst>
        </pc:spChg>
      </pc:sldChg>
      <pc:sldChg chg="delSp modSp setBg">
        <pc:chgData name="Deborah Jenkins" userId="3cd02ba5-e528-4585-978d-4fde2b47730a" providerId="ADAL" clId="{C4856972-3F31-4D03-BFFD-6B926CEC9F45}" dt="2019-01-26T17:29:18.105" v="2141" actId="1076"/>
        <pc:sldMkLst>
          <pc:docMk/>
          <pc:sldMk cId="1048474168" sldId="337"/>
        </pc:sldMkLst>
        <pc:picChg chg="mod">
          <ac:chgData name="Deborah Jenkins" userId="3cd02ba5-e528-4585-978d-4fde2b47730a" providerId="ADAL" clId="{C4856972-3F31-4D03-BFFD-6B926CEC9F45}" dt="2019-01-26T17:29:18.105" v="2141" actId="1076"/>
          <ac:picMkLst>
            <pc:docMk/>
            <pc:sldMk cId="1048474168" sldId="337"/>
            <ac:picMk id="6" creationId="{F09D2FAD-DBC8-48D6-89B1-10A77A82B52C}"/>
          </ac:picMkLst>
        </pc:picChg>
        <pc:picChg chg="del mod">
          <ac:chgData name="Deborah Jenkins" userId="3cd02ba5-e528-4585-978d-4fde2b47730a" providerId="ADAL" clId="{C4856972-3F31-4D03-BFFD-6B926CEC9F45}" dt="2019-01-26T17:29:16.464" v="2140"/>
          <ac:picMkLst>
            <pc:docMk/>
            <pc:sldMk cId="1048474168" sldId="337"/>
            <ac:picMk id="8" creationId="{E2BD2EA3-083B-4187-BC79-EDCCE3E7394D}"/>
          </ac:picMkLst>
        </pc:picChg>
      </pc:sldChg>
      <pc:sldChg chg="modSp setBg">
        <pc:chgData name="Deborah Jenkins" userId="3cd02ba5-e528-4585-978d-4fde2b47730a" providerId="ADAL" clId="{C4856972-3F31-4D03-BFFD-6B926CEC9F45}" dt="2019-01-26T17:34:51.922" v="2196" actId="20577"/>
        <pc:sldMkLst>
          <pc:docMk/>
          <pc:sldMk cId="3103517857" sldId="338"/>
        </pc:sldMkLst>
        <pc:spChg chg="mod">
          <ac:chgData name="Deborah Jenkins" userId="3cd02ba5-e528-4585-978d-4fde2b47730a" providerId="ADAL" clId="{C4856972-3F31-4D03-BFFD-6B926CEC9F45}" dt="2019-01-26T17:34:51.922" v="2196" actId="20577"/>
          <ac:spMkLst>
            <pc:docMk/>
            <pc:sldMk cId="3103517857" sldId="338"/>
            <ac:spMk id="3" creationId="{65C2EED5-AAAB-44A5-80BA-42145DED8401}"/>
          </ac:spMkLst>
        </pc:spChg>
        <pc:picChg chg="mod">
          <ac:chgData name="Deborah Jenkins" userId="3cd02ba5-e528-4585-978d-4fde2b47730a" providerId="ADAL" clId="{C4856972-3F31-4D03-BFFD-6B926CEC9F45}" dt="2019-01-26T17:34:23.767" v="2193" actId="14100"/>
          <ac:picMkLst>
            <pc:docMk/>
            <pc:sldMk cId="3103517857" sldId="338"/>
            <ac:picMk id="4" creationId="{297D9745-70FB-4560-A50B-B369F901F58D}"/>
          </ac:picMkLst>
        </pc:picChg>
      </pc:sldChg>
      <pc:sldChg chg="addSp modSp setBg">
        <pc:chgData name="Deborah Jenkins" userId="3cd02ba5-e528-4585-978d-4fde2b47730a" providerId="ADAL" clId="{C4856972-3F31-4D03-BFFD-6B926CEC9F45}" dt="2019-01-26T17:46:11.667" v="2300" actId="14100"/>
        <pc:sldMkLst>
          <pc:docMk/>
          <pc:sldMk cId="2577313595" sldId="339"/>
        </pc:sldMkLst>
        <pc:spChg chg="mod">
          <ac:chgData name="Deborah Jenkins" userId="3cd02ba5-e528-4585-978d-4fde2b47730a" providerId="ADAL" clId="{C4856972-3F31-4D03-BFFD-6B926CEC9F45}" dt="2019-01-26T17:45:56.839" v="2297" actId="403"/>
          <ac:spMkLst>
            <pc:docMk/>
            <pc:sldMk cId="2577313595" sldId="339"/>
            <ac:spMk id="3" creationId="{D1D82FFE-6976-44C2-AADD-8221CCEBC0B4}"/>
          </ac:spMkLst>
        </pc:spChg>
        <pc:spChg chg="add mod ord">
          <ac:chgData name="Deborah Jenkins" userId="3cd02ba5-e528-4585-978d-4fde2b47730a" providerId="ADAL" clId="{C4856972-3F31-4D03-BFFD-6B926CEC9F45}" dt="2019-01-26T17:44:59.403" v="2288" actId="167"/>
          <ac:spMkLst>
            <pc:docMk/>
            <pc:sldMk cId="2577313595" sldId="339"/>
            <ac:spMk id="5" creationId="{B7BEB405-8A34-422A-B535-475A10F5602C}"/>
          </ac:spMkLst>
        </pc:spChg>
        <pc:picChg chg="add mod ord">
          <ac:chgData name="Deborah Jenkins" userId="3cd02ba5-e528-4585-978d-4fde2b47730a" providerId="ADAL" clId="{C4856972-3F31-4D03-BFFD-6B926CEC9F45}" dt="2019-01-26T17:46:11.667" v="2300" actId="14100"/>
          <ac:picMkLst>
            <pc:docMk/>
            <pc:sldMk cId="2577313595" sldId="339"/>
            <ac:picMk id="4" creationId="{1E18B7C8-8429-4150-B9F5-B191044A1AAC}"/>
          </ac:picMkLst>
        </pc:picChg>
      </pc:sldChg>
      <pc:sldChg chg="addSp delSp modSp mod setBg">
        <pc:chgData name="Deborah Jenkins" userId="3cd02ba5-e528-4585-978d-4fde2b47730a" providerId="ADAL" clId="{C4856972-3F31-4D03-BFFD-6B926CEC9F45}" dt="2019-01-26T16:06:53.014" v="491" actId="12"/>
        <pc:sldMkLst>
          <pc:docMk/>
          <pc:sldMk cId="1627670045" sldId="340"/>
        </pc:sldMkLst>
        <pc:spChg chg="mod ord">
          <ac:chgData name="Deborah Jenkins" userId="3cd02ba5-e528-4585-978d-4fde2b47730a" providerId="ADAL" clId="{C4856972-3F31-4D03-BFFD-6B926CEC9F45}" dt="2019-01-26T14:08:58.244" v="104" actId="14100"/>
          <ac:spMkLst>
            <pc:docMk/>
            <pc:sldMk cId="1627670045" sldId="340"/>
            <ac:spMk id="2" creationId="{30C368B8-93A2-4C0D-B455-486E292F593D}"/>
          </ac:spMkLst>
        </pc:spChg>
        <pc:spChg chg="add mod">
          <ac:chgData name="Deborah Jenkins" userId="3cd02ba5-e528-4585-978d-4fde2b47730a" providerId="ADAL" clId="{C4856972-3F31-4D03-BFFD-6B926CEC9F45}" dt="2019-01-26T16:06:53.014" v="491" actId="12"/>
          <ac:spMkLst>
            <pc:docMk/>
            <pc:sldMk cId="1627670045" sldId="340"/>
            <ac:spMk id="4" creationId="{6FD3E927-609F-4D24-96D8-8A56E332AF0D}"/>
          </ac:spMkLst>
        </pc:spChg>
        <pc:spChg chg="add del">
          <ac:chgData name="Deborah Jenkins" userId="3cd02ba5-e528-4585-978d-4fde2b47730a" providerId="ADAL" clId="{C4856972-3F31-4D03-BFFD-6B926CEC9F45}" dt="2019-01-26T13:57:45.970" v="18" actId="26606"/>
          <ac:spMkLst>
            <pc:docMk/>
            <pc:sldMk cId="1627670045" sldId="340"/>
            <ac:spMk id="24" creationId="{66D61E08-70C3-48D8-BEA0-787111DC30DA}"/>
          </ac:spMkLst>
        </pc:spChg>
        <pc:spChg chg="add del">
          <ac:chgData name="Deborah Jenkins" userId="3cd02ba5-e528-4585-978d-4fde2b47730a" providerId="ADAL" clId="{C4856972-3F31-4D03-BFFD-6B926CEC9F45}" dt="2019-01-26T13:57:45.970" v="18" actId="26606"/>
          <ac:spMkLst>
            <pc:docMk/>
            <pc:sldMk cId="1627670045" sldId="340"/>
            <ac:spMk id="26" creationId="{FC55298F-0AE5-478E-AD2B-03C2614C5833}"/>
          </ac:spMkLst>
        </pc:spChg>
        <pc:spChg chg="add del">
          <ac:chgData name="Deborah Jenkins" userId="3cd02ba5-e528-4585-978d-4fde2b47730a" providerId="ADAL" clId="{C4856972-3F31-4D03-BFFD-6B926CEC9F45}" dt="2019-01-26T13:57:45.970" v="18" actId="26606"/>
          <ac:spMkLst>
            <pc:docMk/>
            <pc:sldMk cId="1627670045" sldId="340"/>
            <ac:spMk id="28" creationId="{C180E4EA-0B63-4779-A895-7E90E71088F3}"/>
          </ac:spMkLst>
        </pc:spChg>
        <pc:spChg chg="add del">
          <ac:chgData name="Deborah Jenkins" userId="3cd02ba5-e528-4585-978d-4fde2b47730a" providerId="ADAL" clId="{C4856972-3F31-4D03-BFFD-6B926CEC9F45}" dt="2019-01-26T13:57:45.970" v="18" actId="26606"/>
          <ac:spMkLst>
            <pc:docMk/>
            <pc:sldMk cId="1627670045" sldId="340"/>
            <ac:spMk id="30" creationId="{CEE01D9D-3DE8-4EED-B0D3-8F3C79CC7673}"/>
          </ac:spMkLst>
        </pc:spChg>
        <pc:spChg chg="add del">
          <ac:chgData name="Deborah Jenkins" userId="3cd02ba5-e528-4585-978d-4fde2b47730a" providerId="ADAL" clId="{C4856972-3F31-4D03-BFFD-6B926CEC9F45}" dt="2019-01-26T13:57:45.970" v="18" actId="26606"/>
          <ac:spMkLst>
            <pc:docMk/>
            <pc:sldMk cId="1627670045" sldId="340"/>
            <ac:spMk id="32" creationId="{89AF5CE9-607F-43F4-8983-DCD6DA4051FD}"/>
          </ac:spMkLst>
        </pc:spChg>
        <pc:spChg chg="add del">
          <ac:chgData name="Deborah Jenkins" userId="3cd02ba5-e528-4585-978d-4fde2b47730a" providerId="ADAL" clId="{C4856972-3F31-4D03-BFFD-6B926CEC9F45}" dt="2019-01-26T13:57:45.970" v="18" actId="26606"/>
          <ac:spMkLst>
            <pc:docMk/>
            <pc:sldMk cId="1627670045" sldId="340"/>
            <ac:spMk id="34" creationId="{6EEA2DBD-9E1E-4521-8C01-F32AD18A89E3}"/>
          </ac:spMkLst>
        </pc:spChg>
        <pc:spChg chg="add del">
          <ac:chgData name="Deborah Jenkins" userId="3cd02ba5-e528-4585-978d-4fde2b47730a" providerId="ADAL" clId="{C4856972-3F31-4D03-BFFD-6B926CEC9F45}" dt="2019-01-26T13:57:45.970" v="18" actId="26606"/>
          <ac:spMkLst>
            <pc:docMk/>
            <pc:sldMk cId="1627670045" sldId="340"/>
            <ac:spMk id="36" creationId="{15BBD2C1-BA9B-46A9-A27A-33498B169272}"/>
          </ac:spMkLst>
        </pc:spChg>
        <pc:spChg chg="add">
          <ac:chgData name="Deborah Jenkins" userId="3cd02ba5-e528-4585-978d-4fde2b47730a" providerId="ADAL" clId="{C4856972-3F31-4D03-BFFD-6B926CEC9F45}" dt="2019-01-26T13:57:47.689" v="21" actId="26606"/>
          <ac:spMkLst>
            <pc:docMk/>
            <pc:sldMk cId="1627670045" sldId="340"/>
            <ac:spMk id="41" creationId="{5A7802B6-FF37-40CF-A7E2-6F2A0D9A91EF}"/>
          </ac:spMkLst>
        </pc:spChg>
        <pc:grpChg chg="add del">
          <ac:chgData name="Deborah Jenkins" userId="3cd02ba5-e528-4585-978d-4fde2b47730a" providerId="ADAL" clId="{C4856972-3F31-4D03-BFFD-6B926CEC9F45}" dt="2019-01-26T13:57:45.970" v="18" actId="26606"/>
          <ac:grpSpMkLst>
            <pc:docMk/>
            <pc:sldMk cId="1627670045" sldId="340"/>
            <ac:grpSpMk id="8" creationId="{88C9B83F-64CD-41C1-925F-A08801FFD0BD}"/>
          </ac:grpSpMkLst>
        </pc:grpChg>
        <pc:grpChg chg="add del">
          <ac:chgData name="Deborah Jenkins" userId="3cd02ba5-e528-4585-978d-4fde2b47730a" providerId="ADAL" clId="{C4856972-3F31-4D03-BFFD-6B926CEC9F45}" dt="2019-01-26T13:57:47.673" v="20" actId="26606"/>
          <ac:grpSpMkLst>
            <pc:docMk/>
            <pc:sldMk cId="1627670045" sldId="340"/>
            <ac:grpSpMk id="38" creationId="{88C9B83F-64CD-41C1-925F-A08801FFD0BD}"/>
          </ac:grpSpMkLst>
        </pc:grpChg>
        <pc:grpChg chg="add">
          <ac:chgData name="Deborah Jenkins" userId="3cd02ba5-e528-4585-978d-4fde2b47730a" providerId="ADAL" clId="{C4856972-3F31-4D03-BFFD-6B926CEC9F45}" dt="2019-01-26T13:57:47.689" v="21" actId="26606"/>
          <ac:grpSpMkLst>
            <pc:docMk/>
            <pc:sldMk cId="1627670045" sldId="340"/>
            <ac:grpSpMk id="40" creationId="{B4DE830A-B531-4A3B-96F6-0ECE88B08555}"/>
          </ac:grpSpMkLst>
        </pc:grpChg>
        <pc:picChg chg="add mod">
          <ac:chgData name="Deborah Jenkins" userId="3cd02ba5-e528-4585-978d-4fde2b47730a" providerId="ADAL" clId="{C4856972-3F31-4D03-BFFD-6B926CEC9F45}" dt="2019-01-26T14:08:52.104" v="103" actId="1076"/>
          <ac:picMkLst>
            <pc:docMk/>
            <pc:sldMk cId="1627670045" sldId="340"/>
            <ac:picMk id="3" creationId="{0EA8F2F1-5E4B-4993-983E-2A90A7C077BB}"/>
          </ac:picMkLst>
        </pc:picChg>
        <pc:picChg chg="add mod">
          <ac:chgData name="Deborah Jenkins" userId="3cd02ba5-e528-4585-978d-4fde2b47730a" providerId="ADAL" clId="{C4856972-3F31-4D03-BFFD-6B926CEC9F45}" dt="2019-01-26T14:09:10.869" v="108" actId="1076"/>
          <ac:picMkLst>
            <pc:docMk/>
            <pc:sldMk cId="1627670045" sldId="340"/>
            <ac:picMk id="4" creationId="{1C5A7780-FF10-44A0-A6BC-56FA0BC135A1}"/>
          </ac:picMkLst>
        </pc:picChg>
        <pc:cxnChg chg="add del">
          <ac:chgData name="Deborah Jenkins" userId="3cd02ba5-e528-4585-978d-4fde2b47730a" providerId="ADAL" clId="{C4856972-3F31-4D03-BFFD-6B926CEC9F45}" dt="2019-01-26T13:57:45.970" v="18" actId="26606"/>
          <ac:cxnSpMkLst>
            <pc:docMk/>
            <pc:sldMk cId="1627670045" sldId="340"/>
            <ac:cxnSpMk id="20" creationId="{A57C1A16-B8AB-4D99-A195-A38F556A6486}"/>
          </ac:cxnSpMkLst>
        </pc:cxnChg>
        <pc:cxnChg chg="add del">
          <ac:chgData name="Deborah Jenkins" userId="3cd02ba5-e528-4585-978d-4fde2b47730a" providerId="ADAL" clId="{C4856972-3F31-4D03-BFFD-6B926CEC9F45}" dt="2019-01-26T13:57:45.970" v="18" actId="26606"/>
          <ac:cxnSpMkLst>
            <pc:docMk/>
            <pc:sldMk cId="1627670045" sldId="340"/>
            <ac:cxnSpMk id="22" creationId="{F8A9B20B-D1DD-4573-B5EC-558029519236}"/>
          </ac:cxnSpMkLst>
        </pc:cxnChg>
      </pc:sldChg>
      <pc:sldChg chg="modSp add">
        <pc:chgData name="Deborah Jenkins" userId="3cd02ba5-e528-4585-978d-4fde2b47730a" providerId="ADAL" clId="{C4856972-3F31-4D03-BFFD-6B926CEC9F45}" dt="2019-01-26T16:13:54.904" v="539" actId="255"/>
        <pc:sldMkLst>
          <pc:docMk/>
          <pc:sldMk cId="2288761812" sldId="341"/>
        </pc:sldMkLst>
        <pc:spChg chg="mod">
          <ac:chgData name="Deborah Jenkins" userId="3cd02ba5-e528-4585-978d-4fde2b47730a" providerId="ADAL" clId="{C4856972-3F31-4D03-BFFD-6B926CEC9F45}" dt="2019-01-26T14:07:08.779" v="95" actId="20577"/>
          <ac:spMkLst>
            <pc:docMk/>
            <pc:sldMk cId="2288761812" sldId="341"/>
            <ac:spMk id="2" creationId="{8585210B-3133-496B-B182-05E72BC5654C}"/>
          </ac:spMkLst>
        </pc:spChg>
        <pc:spChg chg="mod">
          <ac:chgData name="Deborah Jenkins" userId="3cd02ba5-e528-4585-978d-4fde2b47730a" providerId="ADAL" clId="{C4856972-3F31-4D03-BFFD-6B926CEC9F45}" dt="2019-01-26T16:13:54.904" v="539" actId="255"/>
          <ac:spMkLst>
            <pc:docMk/>
            <pc:sldMk cId="2288761812" sldId="341"/>
            <ac:spMk id="3" creationId="{283470E7-5934-49EC-8917-CD0DDF4016E4}"/>
          </ac:spMkLst>
        </pc:spChg>
      </pc:sldChg>
      <pc:sldChg chg="addSp delSp del">
        <pc:chgData name="Deborah Jenkins" userId="3cd02ba5-e528-4585-978d-4fde2b47730a" providerId="ADAL" clId="{C4856972-3F31-4D03-BFFD-6B926CEC9F45}" dt="2019-01-26T14:00:51.761" v="33" actId="2696"/>
        <pc:sldMkLst>
          <pc:docMk/>
          <pc:sldMk cId="2680536889" sldId="341"/>
        </pc:sldMkLst>
        <pc:picChg chg="add del">
          <ac:chgData name="Deborah Jenkins" userId="3cd02ba5-e528-4585-978d-4fde2b47730a" providerId="ADAL" clId="{C4856972-3F31-4D03-BFFD-6B926CEC9F45}" dt="2019-01-26T14:00:36.501" v="31"/>
          <ac:picMkLst>
            <pc:docMk/>
            <pc:sldMk cId="2680536889" sldId="341"/>
            <ac:picMk id="2" creationId="{43F955B9-F7AF-4271-80FC-48C8EAB3E666}"/>
          </ac:picMkLst>
        </pc:picChg>
      </pc:sldChg>
      <pc:sldChg chg="modSp add">
        <pc:chgData name="Deborah Jenkins" userId="3cd02ba5-e528-4585-978d-4fde2b47730a" providerId="ADAL" clId="{C4856972-3F31-4D03-BFFD-6B926CEC9F45}" dt="2019-01-26T14:53:05.896" v="345" actId="27636"/>
        <pc:sldMkLst>
          <pc:docMk/>
          <pc:sldMk cId="537416319" sldId="342"/>
        </pc:sldMkLst>
        <pc:spChg chg="mod">
          <ac:chgData name="Deborah Jenkins" userId="3cd02ba5-e528-4585-978d-4fde2b47730a" providerId="ADAL" clId="{C4856972-3F31-4D03-BFFD-6B926CEC9F45}" dt="2019-01-26T14:23:04.628" v="218" actId="115"/>
          <ac:spMkLst>
            <pc:docMk/>
            <pc:sldMk cId="537416319" sldId="342"/>
            <ac:spMk id="2" creationId="{353B7143-D04E-46D2-BAE6-DF1EC10A042E}"/>
          </ac:spMkLst>
        </pc:spChg>
        <pc:spChg chg="mod">
          <ac:chgData name="Deborah Jenkins" userId="3cd02ba5-e528-4585-978d-4fde2b47730a" providerId="ADAL" clId="{C4856972-3F31-4D03-BFFD-6B926CEC9F45}" dt="2019-01-26T14:53:05.896" v="345" actId="27636"/>
          <ac:spMkLst>
            <pc:docMk/>
            <pc:sldMk cId="537416319" sldId="342"/>
            <ac:spMk id="3" creationId="{7D8F49A7-3B20-47C3-9ED8-678DA16B6D31}"/>
          </ac:spMkLst>
        </pc:spChg>
      </pc:sldChg>
      <pc:sldChg chg="add del">
        <pc:chgData name="Deborah Jenkins" userId="3cd02ba5-e528-4585-978d-4fde2b47730a" providerId="ADAL" clId="{C4856972-3F31-4D03-BFFD-6B926CEC9F45}" dt="2019-01-26T14:40:16.673" v="287" actId="2696"/>
        <pc:sldMkLst>
          <pc:docMk/>
          <pc:sldMk cId="4082769029" sldId="343"/>
        </pc:sldMkLst>
      </pc:sldChg>
      <pc:sldChg chg="addSp delSp modSp add setBg">
        <pc:chgData name="Deborah Jenkins" userId="3cd02ba5-e528-4585-978d-4fde2b47730a" providerId="ADAL" clId="{C4856972-3F31-4D03-BFFD-6B926CEC9F45}" dt="2019-01-26T16:47:17.163" v="950" actId="1076"/>
        <pc:sldMkLst>
          <pc:docMk/>
          <pc:sldMk cId="1105515559" sldId="344"/>
        </pc:sldMkLst>
        <pc:spChg chg="add mod">
          <ac:chgData name="Deborah Jenkins" userId="3cd02ba5-e528-4585-978d-4fde2b47730a" providerId="ADAL" clId="{C4856972-3F31-4D03-BFFD-6B926CEC9F45}" dt="2019-01-26T14:47:44.457" v="314" actId="255"/>
          <ac:spMkLst>
            <pc:docMk/>
            <pc:sldMk cId="1105515559" sldId="344"/>
            <ac:spMk id="3" creationId="{3E1741EB-8A60-4E9A-859E-614BFC95EDB6}"/>
          </ac:spMkLst>
        </pc:spChg>
        <pc:picChg chg="add del mod">
          <ac:chgData name="Deborah Jenkins" userId="3cd02ba5-e528-4585-978d-4fde2b47730a" providerId="ADAL" clId="{C4856972-3F31-4D03-BFFD-6B926CEC9F45}" dt="2019-01-26T16:40:22.481" v="908" actId="478"/>
          <ac:picMkLst>
            <pc:docMk/>
            <pc:sldMk cId="1105515559" sldId="344"/>
            <ac:picMk id="2" creationId="{72B8BE44-5B76-4655-A259-0ED79AD52309}"/>
          </ac:picMkLst>
        </pc:picChg>
        <pc:picChg chg="add mod">
          <ac:chgData name="Deborah Jenkins" userId="3cd02ba5-e528-4585-978d-4fde2b47730a" providerId="ADAL" clId="{C4856972-3F31-4D03-BFFD-6B926CEC9F45}" dt="2019-01-26T16:47:17.163" v="950" actId="1076"/>
          <ac:picMkLst>
            <pc:docMk/>
            <pc:sldMk cId="1105515559" sldId="344"/>
            <ac:picMk id="4" creationId="{EC269AAA-F203-408E-976F-2444A68F2CD8}"/>
          </ac:picMkLst>
        </pc:picChg>
      </pc:sldChg>
      <pc:sldChg chg="add del">
        <pc:chgData name="Deborah Jenkins" userId="3cd02ba5-e528-4585-978d-4fde2b47730a" providerId="ADAL" clId="{C4856972-3F31-4D03-BFFD-6B926CEC9F45}" dt="2019-01-26T14:42:45.686" v="292" actId="2696"/>
        <pc:sldMkLst>
          <pc:docMk/>
          <pc:sldMk cId="4002373323" sldId="345"/>
        </pc:sldMkLst>
      </pc:sldChg>
      <pc:sldChg chg="addSp modSp add ord setBg">
        <pc:chgData name="Deborah Jenkins" userId="3cd02ba5-e528-4585-978d-4fde2b47730a" providerId="ADAL" clId="{C4856972-3F31-4D03-BFFD-6B926CEC9F45}" dt="2019-01-26T16:45:29.651" v="926"/>
        <pc:sldMkLst>
          <pc:docMk/>
          <pc:sldMk cId="3657447506" sldId="346"/>
        </pc:sldMkLst>
        <pc:spChg chg="add mod">
          <ac:chgData name="Deborah Jenkins" userId="3cd02ba5-e528-4585-978d-4fde2b47730a" providerId="ADAL" clId="{C4856972-3F31-4D03-BFFD-6B926CEC9F45}" dt="2019-01-26T14:51:01.399" v="332" actId="14100"/>
          <ac:spMkLst>
            <pc:docMk/>
            <pc:sldMk cId="3657447506" sldId="346"/>
            <ac:spMk id="3" creationId="{67E51DAD-9CCE-4C05-B6B8-4265E6E23A85}"/>
          </ac:spMkLst>
        </pc:spChg>
        <pc:picChg chg="add mod">
          <ac:chgData name="Deborah Jenkins" userId="3cd02ba5-e528-4585-978d-4fde2b47730a" providerId="ADAL" clId="{C4856972-3F31-4D03-BFFD-6B926CEC9F45}" dt="2019-01-26T16:22:19.028" v="543" actId="1076"/>
          <ac:picMkLst>
            <pc:docMk/>
            <pc:sldMk cId="3657447506" sldId="346"/>
            <ac:picMk id="2" creationId="{A8C400AD-5F91-4B1B-A425-17DB27B63EA4}"/>
          </ac:picMkLst>
        </pc:picChg>
      </pc:sldChg>
      <pc:sldChg chg="addSp delSp modSp add setBg">
        <pc:chgData name="Deborah Jenkins" userId="3cd02ba5-e528-4585-978d-4fde2b47730a" providerId="ADAL" clId="{C4856972-3F31-4D03-BFFD-6B926CEC9F45}" dt="2019-01-26T16:57:13.291" v="1101" actId="14100"/>
        <pc:sldMkLst>
          <pc:docMk/>
          <pc:sldMk cId="387458119" sldId="347"/>
        </pc:sldMkLst>
        <pc:spChg chg="add mod">
          <ac:chgData name="Deborah Jenkins" userId="3cd02ba5-e528-4585-978d-4fde2b47730a" providerId="ADAL" clId="{C4856972-3F31-4D03-BFFD-6B926CEC9F45}" dt="2019-01-26T16:57:13.291" v="1101" actId="14100"/>
          <ac:spMkLst>
            <pc:docMk/>
            <pc:sldMk cId="387458119" sldId="347"/>
            <ac:spMk id="2" creationId="{44EA8D87-3233-428D-A3AC-B11BD7BE3192}"/>
          </ac:spMkLst>
        </pc:spChg>
        <pc:spChg chg="add mod">
          <ac:chgData name="Deborah Jenkins" userId="3cd02ba5-e528-4585-978d-4fde2b47730a" providerId="ADAL" clId="{C4856972-3F31-4D03-BFFD-6B926CEC9F45}" dt="2019-01-26T16:57:02.025" v="1099" actId="1076"/>
          <ac:spMkLst>
            <pc:docMk/>
            <pc:sldMk cId="387458119" sldId="347"/>
            <ac:spMk id="4" creationId="{A239C34B-DFE9-46BD-AC46-60FF84DD7E29}"/>
          </ac:spMkLst>
        </pc:spChg>
        <pc:picChg chg="add del mod">
          <ac:chgData name="Deborah Jenkins" userId="3cd02ba5-e528-4585-978d-4fde2b47730a" providerId="ADAL" clId="{C4856972-3F31-4D03-BFFD-6B926CEC9F45}" dt="2019-01-26T16:42:30.774" v="912" actId="478"/>
          <ac:picMkLst>
            <pc:docMk/>
            <pc:sldMk cId="387458119" sldId="347"/>
            <ac:picMk id="3" creationId="{E80B27A4-89F5-4751-BF54-C20ECEDD55F6}"/>
          </ac:picMkLst>
        </pc:picChg>
        <pc:picChg chg="add del mod">
          <ac:chgData name="Deborah Jenkins" userId="3cd02ba5-e528-4585-978d-4fde2b47730a" providerId="ADAL" clId="{C4856972-3F31-4D03-BFFD-6B926CEC9F45}" dt="2019-01-26T16:43:40.256" v="919" actId="478"/>
          <ac:picMkLst>
            <pc:docMk/>
            <pc:sldMk cId="387458119" sldId="347"/>
            <ac:picMk id="5" creationId="{17589003-1AEB-4B79-9E8A-D21CBD344EA8}"/>
          </ac:picMkLst>
        </pc:picChg>
        <pc:picChg chg="add mod">
          <ac:chgData name="Deborah Jenkins" userId="3cd02ba5-e528-4585-978d-4fde2b47730a" providerId="ADAL" clId="{C4856972-3F31-4D03-BFFD-6B926CEC9F45}" dt="2019-01-26T16:57:08.025" v="1100" actId="14100"/>
          <ac:picMkLst>
            <pc:docMk/>
            <pc:sldMk cId="387458119" sldId="347"/>
            <ac:picMk id="6" creationId="{F2E64CCF-A701-4D4E-B82D-9217F2991306}"/>
          </ac:picMkLst>
        </pc:picChg>
      </pc:sldChg>
      <pc:sldChg chg="modSp add">
        <pc:chgData name="Deborah Jenkins" userId="3cd02ba5-e528-4585-978d-4fde2b47730a" providerId="ADAL" clId="{C4856972-3F31-4D03-BFFD-6B926CEC9F45}" dt="2019-01-26T17:50:04.878" v="2429" actId="1076"/>
        <pc:sldMkLst>
          <pc:docMk/>
          <pc:sldMk cId="901880287" sldId="348"/>
        </pc:sldMkLst>
        <pc:spChg chg="mod">
          <ac:chgData name="Deborah Jenkins" userId="3cd02ba5-e528-4585-978d-4fde2b47730a" providerId="ADAL" clId="{C4856972-3F31-4D03-BFFD-6B926CEC9F45}" dt="2019-01-26T17:46:49.947" v="2306" actId="1076"/>
          <ac:spMkLst>
            <pc:docMk/>
            <pc:sldMk cId="901880287" sldId="348"/>
            <ac:spMk id="2" creationId="{DD4FA4E9-EDA3-4D69-B5B2-D9B37B388E01}"/>
          </ac:spMkLst>
        </pc:spChg>
        <pc:spChg chg="mod">
          <ac:chgData name="Deborah Jenkins" userId="3cd02ba5-e528-4585-978d-4fde2b47730a" providerId="ADAL" clId="{C4856972-3F31-4D03-BFFD-6B926CEC9F45}" dt="2019-01-26T17:50:04.878" v="2429" actId="1076"/>
          <ac:spMkLst>
            <pc:docMk/>
            <pc:sldMk cId="901880287" sldId="348"/>
            <ac:spMk id="3" creationId="{330A2F30-B745-483D-BEBD-B84D63E80096}"/>
          </ac:spMkLst>
        </pc:spChg>
      </pc:sldChg>
      <pc:sldChg chg="addSp delSp modSp add setBg">
        <pc:chgData name="Deborah Jenkins" userId="3cd02ba5-e528-4585-978d-4fde2b47730a" providerId="ADAL" clId="{C4856972-3F31-4D03-BFFD-6B926CEC9F45}" dt="2019-01-26T17:27:33.639" v="2134" actId="14100"/>
        <pc:sldMkLst>
          <pc:docMk/>
          <pc:sldMk cId="1414049613" sldId="349"/>
        </pc:sldMkLst>
        <pc:spChg chg="add del">
          <ac:chgData name="Deborah Jenkins" userId="3cd02ba5-e528-4585-978d-4fde2b47730a" providerId="ADAL" clId="{C4856972-3F31-4D03-BFFD-6B926CEC9F45}" dt="2019-01-26T17:15:58.304" v="1348"/>
          <ac:spMkLst>
            <pc:docMk/>
            <pc:sldMk cId="1414049613" sldId="349"/>
            <ac:spMk id="2" creationId="{CAFCD6E9-6AFC-4D15-8E71-60D61988AD10}"/>
          </ac:spMkLst>
        </pc:spChg>
        <pc:spChg chg="add del">
          <ac:chgData name="Deborah Jenkins" userId="3cd02ba5-e528-4585-978d-4fde2b47730a" providerId="ADAL" clId="{C4856972-3F31-4D03-BFFD-6B926CEC9F45}" dt="2019-01-26T17:16:04.007" v="1354"/>
          <ac:spMkLst>
            <pc:docMk/>
            <pc:sldMk cId="1414049613" sldId="349"/>
            <ac:spMk id="3" creationId="{D0FDF1E9-4156-42E2-A1FB-A87E19C14AE2}"/>
          </ac:spMkLst>
        </pc:spChg>
        <pc:spChg chg="add mod">
          <ac:chgData name="Deborah Jenkins" userId="3cd02ba5-e528-4585-978d-4fde2b47730a" providerId="ADAL" clId="{C4856972-3F31-4D03-BFFD-6B926CEC9F45}" dt="2019-01-26T17:27:33.639" v="2134" actId="14100"/>
          <ac:spMkLst>
            <pc:docMk/>
            <pc:sldMk cId="1414049613" sldId="349"/>
            <ac:spMk id="4" creationId="{865CA0E4-34C9-4322-B89C-756327B0C5A0}"/>
          </ac:spMkLst>
        </pc:spChg>
      </pc:sldChg>
      <pc:sldChg chg="add del">
        <pc:chgData name="Deborah Jenkins" userId="3cd02ba5-e528-4585-978d-4fde2b47730a" providerId="ADAL" clId="{C4856972-3F31-4D03-BFFD-6B926CEC9F45}" dt="2019-01-26T16:49:35.137" v="955" actId="2696"/>
        <pc:sldMkLst>
          <pc:docMk/>
          <pc:sldMk cId="3305124381" sldId="349"/>
        </pc:sldMkLst>
      </pc:sldChg>
      <pc:sldChg chg="add del">
        <pc:chgData name="Deborah Jenkins" userId="3cd02ba5-e528-4585-978d-4fde2b47730a" providerId="ADAL" clId="{C4856972-3F31-4D03-BFFD-6B926CEC9F45}" dt="2019-01-26T16:56:12.152" v="1094" actId="2696"/>
        <pc:sldMkLst>
          <pc:docMk/>
          <pc:sldMk cId="3788281762" sldId="349"/>
        </pc:sldMkLst>
      </pc:sldChg>
      <pc:sldChg chg="add del">
        <pc:chgData name="Deborah Jenkins" userId="3cd02ba5-e528-4585-978d-4fde2b47730a" providerId="ADAL" clId="{C4856972-3F31-4D03-BFFD-6B926CEC9F45}" dt="2019-01-26T17:28:41.074" v="2135" actId="2696"/>
        <pc:sldMkLst>
          <pc:docMk/>
          <pc:sldMk cId="869761539" sldId="350"/>
        </pc:sldMkLst>
      </pc:sldChg>
    </pc:docChg>
  </pc:docChgLst>
  <pc:docChgLst>
    <pc:chgData name="Deborah Jenkins" userId="S::deborah.jenkins@uwtsd.ac.uk::3cd02ba5-e528-4585-978d-4fde2b47730a" providerId="AD" clId="Web-{D527CE46-2D73-4864-8C1C-3301FD477D8F}"/>
    <pc:docChg chg="addSld modSld sldOrd">
      <pc:chgData name="Deborah Jenkins" userId="S::deborah.jenkins@uwtsd.ac.uk::3cd02ba5-e528-4585-978d-4fde2b47730a" providerId="AD" clId="Web-{D527CE46-2D73-4864-8C1C-3301FD477D8F}" dt="2019-01-26T13:55:49.004" v="3"/>
      <pc:docMkLst>
        <pc:docMk/>
      </pc:docMkLst>
      <pc:sldChg chg="addSp new ord">
        <pc:chgData name="Deborah Jenkins" userId="S::deborah.jenkins@uwtsd.ac.uk::3cd02ba5-e528-4585-978d-4fde2b47730a" providerId="AD" clId="Web-{D527CE46-2D73-4864-8C1C-3301FD477D8F}" dt="2019-01-26T13:55:49.004" v="3"/>
        <pc:sldMkLst>
          <pc:docMk/>
          <pc:sldMk cId="1627670045" sldId="340"/>
        </pc:sldMkLst>
        <pc:spChg chg="add">
          <ac:chgData name="Deborah Jenkins" userId="S::deborah.jenkins@uwtsd.ac.uk::3cd02ba5-e528-4585-978d-4fde2b47730a" providerId="AD" clId="Web-{D527CE46-2D73-4864-8C1C-3301FD477D8F}" dt="2019-01-26T13:55:49.004" v="3"/>
          <ac:spMkLst>
            <pc:docMk/>
            <pc:sldMk cId="1627670045" sldId="340"/>
            <ac:spMk id="2" creationId="{30C368B8-93A2-4C0D-B455-486E292F593D}"/>
          </ac:spMkLst>
        </pc:spChg>
      </pc:sldChg>
      <pc:sldChg chg="new">
        <pc:chgData name="Deborah Jenkins" userId="S::deborah.jenkins@uwtsd.ac.uk::3cd02ba5-e528-4585-978d-4fde2b47730a" providerId="AD" clId="Web-{D527CE46-2D73-4864-8C1C-3301FD477D8F}" dt="2019-01-26T13:55:26.067" v="2"/>
        <pc:sldMkLst>
          <pc:docMk/>
          <pc:sldMk cId="2680536889" sldId="341"/>
        </pc:sldMkLst>
      </pc:sldChg>
    </pc:docChg>
  </pc:docChgLst>
  <pc:docChgLst>
    <pc:chgData name="Deborah Jenkins" userId="S::deborah.jenkins@uwtsd.ac.uk::3cd02ba5-e528-4585-978d-4fde2b47730a" providerId="AD" clId="Web-{D64AF6CB-3F86-4C96-A179-8ED33049E6FA}"/>
    <pc:docChg chg="modSld">
      <pc:chgData name="Deborah Jenkins" userId="S::deborah.jenkins@uwtsd.ac.uk::3cd02ba5-e528-4585-978d-4fde2b47730a" providerId="AD" clId="Web-{D64AF6CB-3F86-4C96-A179-8ED33049E6FA}" dt="2019-01-26T16:01:34.029" v="0"/>
      <pc:docMkLst>
        <pc:docMk/>
      </pc:docMkLst>
      <pc:sldChg chg="delSp">
        <pc:chgData name="Deborah Jenkins" userId="S::deborah.jenkins@uwtsd.ac.uk::3cd02ba5-e528-4585-978d-4fde2b47730a" providerId="AD" clId="Web-{D64AF6CB-3F86-4C96-A179-8ED33049E6FA}" dt="2019-01-26T16:01:34.029" v="0"/>
        <pc:sldMkLst>
          <pc:docMk/>
          <pc:sldMk cId="1627670045" sldId="340"/>
        </pc:sldMkLst>
        <pc:picChg chg="del">
          <ac:chgData name="Deborah Jenkins" userId="S::deborah.jenkins@uwtsd.ac.uk::3cd02ba5-e528-4585-978d-4fde2b47730a" providerId="AD" clId="Web-{D64AF6CB-3F86-4C96-A179-8ED33049E6FA}" dt="2019-01-26T16:01:34.029" v="0"/>
          <ac:picMkLst>
            <pc:docMk/>
            <pc:sldMk cId="1627670045" sldId="340"/>
            <ac:picMk id="4" creationId="{1C5A7780-FF10-44A0-A6BC-56FA0BC135A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E12053-E905-41F3-AB99-CCC17D68DD98}"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6649007C-FBC4-41CB-BA2F-6A09A1504C4F}">
      <dgm:prSet phldrT="[Text]" custT="1"/>
      <dgm:spPr/>
      <dgm:t>
        <a:bodyPr/>
        <a:lstStyle/>
        <a:p>
          <a:pPr algn="ctr"/>
          <a:r>
            <a:rPr lang="en-US" sz="1400" b="1" dirty="0" smtClean="0">
              <a:solidFill>
                <a:schemeClr val="tx1"/>
              </a:solidFill>
            </a:rPr>
            <a:t>Strengths:</a:t>
          </a:r>
        </a:p>
        <a:p>
          <a:pPr algn="l"/>
          <a:r>
            <a:rPr lang="en-US" sz="1100" b="1" dirty="0" smtClean="0">
              <a:solidFill>
                <a:schemeClr val="tx1"/>
              </a:solidFill>
            </a:rPr>
            <a:t>Good leadership skills</a:t>
          </a:r>
        </a:p>
        <a:p>
          <a:pPr algn="l"/>
          <a:r>
            <a:rPr lang="en-US" sz="1100" b="1" dirty="0" smtClean="0">
              <a:solidFill>
                <a:schemeClr val="tx1"/>
              </a:solidFill>
            </a:rPr>
            <a:t>Team working skills</a:t>
          </a:r>
        </a:p>
        <a:p>
          <a:pPr algn="l"/>
          <a:r>
            <a:rPr lang="en-US" sz="1100" b="1" dirty="0" smtClean="0">
              <a:solidFill>
                <a:schemeClr val="tx1"/>
              </a:solidFill>
            </a:rPr>
            <a:t>Self driven</a:t>
          </a:r>
        </a:p>
        <a:p>
          <a:pPr algn="l"/>
          <a:r>
            <a:rPr lang="en-US" sz="1100" b="1" dirty="0" smtClean="0">
              <a:solidFill>
                <a:schemeClr val="tx1"/>
              </a:solidFill>
            </a:rPr>
            <a:t>Positive thinking</a:t>
          </a:r>
        </a:p>
      </dgm:t>
    </dgm:pt>
    <dgm:pt modelId="{55AFBA79-405C-4CE0-99B3-DDC4B2265250}" type="parTrans" cxnId="{902F3394-AC25-4018-B07A-AEA8172F8DAD}">
      <dgm:prSet/>
      <dgm:spPr/>
      <dgm:t>
        <a:bodyPr/>
        <a:lstStyle/>
        <a:p>
          <a:endParaRPr lang="en-US" b="1">
            <a:solidFill>
              <a:schemeClr val="tx1"/>
            </a:solidFill>
          </a:endParaRPr>
        </a:p>
      </dgm:t>
    </dgm:pt>
    <dgm:pt modelId="{1E3AAEE6-0064-44DB-B571-9AA5FBB80E84}" type="sibTrans" cxnId="{902F3394-AC25-4018-B07A-AEA8172F8DAD}">
      <dgm:prSet/>
      <dgm:spPr/>
      <dgm:t>
        <a:bodyPr/>
        <a:lstStyle/>
        <a:p>
          <a:endParaRPr lang="en-US" b="1">
            <a:solidFill>
              <a:schemeClr val="tx1"/>
            </a:solidFill>
          </a:endParaRPr>
        </a:p>
      </dgm:t>
    </dgm:pt>
    <dgm:pt modelId="{449D00C7-380D-48E5-8336-463BCF14B5C6}">
      <dgm:prSet phldrT="[Text]" custT="1"/>
      <dgm:spPr/>
      <dgm:t>
        <a:bodyPr/>
        <a:lstStyle/>
        <a:p>
          <a:r>
            <a:rPr lang="en-US" sz="1400" b="1" dirty="0" smtClean="0">
              <a:solidFill>
                <a:schemeClr val="tx1"/>
              </a:solidFill>
            </a:rPr>
            <a:t>Weaknesses:</a:t>
          </a:r>
        </a:p>
        <a:p>
          <a:r>
            <a:rPr lang="en-US" sz="1200" b="1" dirty="0" smtClean="0">
              <a:solidFill>
                <a:schemeClr val="tx1"/>
              </a:solidFill>
            </a:rPr>
            <a:t>Communication skills – public speaking</a:t>
          </a:r>
        </a:p>
        <a:p>
          <a:r>
            <a:rPr lang="en-US" sz="1200" b="1" dirty="0" smtClean="0">
              <a:solidFill>
                <a:schemeClr val="tx1"/>
              </a:solidFill>
            </a:rPr>
            <a:t>Procrastinator</a:t>
          </a:r>
        </a:p>
        <a:p>
          <a:r>
            <a:rPr lang="en-US" sz="1200" b="1" dirty="0" smtClean="0">
              <a:solidFill>
                <a:schemeClr val="tx1"/>
              </a:solidFill>
            </a:rPr>
            <a:t>IT/ Digital skills</a:t>
          </a:r>
          <a:endParaRPr lang="en-US" sz="1200" b="1" dirty="0">
            <a:solidFill>
              <a:schemeClr val="tx1"/>
            </a:solidFill>
          </a:endParaRPr>
        </a:p>
      </dgm:t>
    </dgm:pt>
    <dgm:pt modelId="{98881A28-3B9D-45B4-8646-60D1578BA662}" type="parTrans" cxnId="{0BBDC5B1-3AEA-4EE1-A727-95A78F559A16}">
      <dgm:prSet/>
      <dgm:spPr/>
      <dgm:t>
        <a:bodyPr/>
        <a:lstStyle/>
        <a:p>
          <a:endParaRPr lang="en-US" b="1">
            <a:solidFill>
              <a:schemeClr val="tx1"/>
            </a:solidFill>
          </a:endParaRPr>
        </a:p>
      </dgm:t>
    </dgm:pt>
    <dgm:pt modelId="{36966C69-7230-4E9C-90A2-1420CA66DDE1}" type="sibTrans" cxnId="{0BBDC5B1-3AEA-4EE1-A727-95A78F559A16}">
      <dgm:prSet/>
      <dgm:spPr/>
      <dgm:t>
        <a:bodyPr/>
        <a:lstStyle/>
        <a:p>
          <a:endParaRPr lang="en-US" b="1">
            <a:solidFill>
              <a:schemeClr val="tx1"/>
            </a:solidFill>
          </a:endParaRPr>
        </a:p>
      </dgm:t>
    </dgm:pt>
    <dgm:pt modelId="{5D8D20B4-CB2B-4BD2-8D4B-6D1F4131D5E6}">
      <dgm:prSet phldrT="[Text]" custT="1"/>
      <dgm:spPr/>
      <dgm:t>
        <a:bodyPr/>
        <a:lstStyle/>
        <a:p>
          <a:r>
            <a:rPr lang="en-US" sz="1800" b="1" dirty="0" smtClean="0">
              <a:solidFill>
                <a:schemeClr val="tx1"/>
              </a:solidFill>
            </a:rPr>
            <a:t>Opportunities:</a:t>
          </a:r>
        </a:p>
        <a:p>
          <a:r>
            <a:rPr lang="en-US" sz="1200" b="1" dirty="0" smtClean="0">
              <a:solidFill>
                <a:schemeClr val="tx1"/>
              </a:solidFill>
            </a:rPr>
            <a:t>Change in industry</a:t>
          </a:r>
        </a:p>
        <a:p>
          <a:r>
            <a:rPr lang="en-US" sz="1200" b="1" dirty="0" smtClean="0">
              <a:solidFill>
                <a:schemeClr val="tx1"/>
              </a:solidFill>
            </a:rPr>
            <a:t>Political advantages</a:t>
          </a:r>
          <a:endParaRPr lang="en-US" sz="1200" b="1" dirty="0">
            <a:solidFill>
              <a:schemeClr val="tx1"/>
            </a:solidFill>
          </a:endParaRPr>
        </a:p>
      </dgm:t>
    </dgm:pt>
    <dgm:pt modelId="{1ADFEE30-C443-44CC-B9D5-99DB5EFEC0F7}" type="parTrans" cxnId="{BC7EF518-768C-49BF-B7A3-47956FAA394E}">
      <dgm:prSet/>
      <dgm:spPr/>
      <dgm:t>
        <a:bodyPr/>
        <a:lstStyle/>
        <a:p>
          <a:endParaRPr lang="en-US" b="1">
            <a:solidFill>
              <a:schemeClr val="tx1"/>
            </a:solidFill>
          </a:endParaRPr>
        </a:p>
      </dgm:t>
    </dgm:pt>
    <dgm:pt modelId="{8D505F08-8701-4830-B1BF-F40C55B0638A}" type="sibTrans" cxnId="{BC7EF518-768C-49BF-B7A3-47956FAA394E}">
      <dgm:prSet/>
      <dgm:spPr/>
      <dgm:t>
        <a:bodyPr/>
        <a:lstStyle/>
        <a:p>
          <a:endParaRPr lang="en-US" b="1">
            <a:solidFill>
              <a:schemeClr val="tx1"/>
            </a:solidFill>
          </a:endParaRPr>
        </a:p>
      </dgm:t>
    </dgm:pt>
    <dgm:pt modelId="{00E7D1A2-AFF3-4D3A-92E2-D5FB18B7D436}">
      <dgm:prSet phldrT="[Text]" custT="1"/>
      <dgm:spPr/>
      <dgm:t>
        <a:bodyPr/>
        <a:lstStyle/>
        <a:p>
          <a:r>
            <a:rPr lang="en-US" sz="1700" b="1" dirty="0" smtClean="0">
              <a:solidFill>
                <a:schemeClr val="tx1"/>
              </a:solidFill>
            </a:rPr>
            <a:t>Threats:</a:t>
          </a:r>
        </a:p>
        <a:p>
          <a:r>
            <a:rPr lang="en-US" sz="1200" b="1" dirty="0" err="1" smtClean="0">
              <a:solidFill>
                <a:schemeClr val="tx1"/>
              </a:solidFill>
            </a:rPr>
            <a:t>Brexit</a:t>
          </a:r>
          <a:r>
            <a:rPr lang="en-US" sz="1200" b="1" dirty="0" smtClean="0">
              <a:solidFill>
                <a:schemeClr val="tx1"/>
              </a:solidFill>
            </a:rPr>
            <a:t> and Pandemic</a:t>
          </a:r>
        </a:p>
        <a:p>
          <a:r>
            <a:rPr lang="en-US" sz="1200" b="1" dirty="0" smtClean="0">
              <a:solidFill>
                <a:schemeClr val="tx1"/>
              </a:solidFill>
            </a:rPr>
            <a:t>Competition</a:t>
          </a:r>
        </a:p>
        <a:p>
          <a:r>
            <a:rPr lang="en-US" sz="1200" b="1" dirty="0" smtClean="0">
              <a:solidFill>
                <a:schemeClr val="tx1"/>
              </a:solidFill>
            </a:rPr>
            <a:t>racism </a:t>
          </a:r>
          <a:endParaRPr lang="en-US" sz="1200" b="1" dirty="0">
            <a:solidFill>
              <a:schemeClr val="tx1"/>
            </a:solidFill>
          </a:endParaRPr>
        </a:p>
      </dgm:t>
    </dgm:pt>
    <dgm:pt modelId="{7F2FDA0E-A9C1-41DD-91BE-80601E898256}" type="parTrans" cxnId="{46D99E6A-DCB9-4440-9C9A-2BF8B41A0934}">
      <dgm:prSet/>
      <dgm:spPr/>
      <dgm:t>
        <a:bodyPr/>
        <a:lstStyle/>
        <a:p>
          <a:endParaRPr lang="en-US" b="1">
            <a:solidFill>
              <a:schemeClr val="tx1"/>
            </a:solidFill>
          </a:endParaRPr>
        </a:p>
      </dgm:t>
    </dgm:pt>
    <dgm:pt modelId="{EC18ED9B-7570-48EE-BF42-DC254CD85888}" type="sibTrans" cxnId="{46D99E6A-DCB9-4440-9C9A-2BF8B41A0934}">
      <dgm:prSet/>
      <dgm:spPr/>
      <dgm:t>
        <a:bodyPr/>
        <a:lstStyle/>
        <a:p>
          <a:endParaRPr lang="en-US" b="1">
            <a:solidFill>
              <a:schemeClr val="tx1"/>
            </a:solidFill>
          </a:endParaRPr>
        </a:p>
      </dgm:t>
    </dgm:pt>
    <dgm:pt modelId="{720F3C30-38C9-4525-8CD7-429769657FA5}" type="pres">
      <dgm:prSet presAssocID="{B3E12053-E905-41F3-AB99-CCC17D68DD98}" presName="matrix" presStyleCnt="0">
        <dgm:presLayoutVars>
          <dgm:chMax val="1"/>
          <dgm:dir/>
          <dgm:resizeHandles val="exact"/>
        </dgm:presLayoutVars>
      </dgm:prSet>
      <dgm:spPr/>
      <dgm:t>
        <a:bodyPr/>
        <a:lstStyle/>
        <a:p>
          <a:endParaRPr lang="en-US"/>
        </a:p>
      </dgm:t>
    </dgm:pt>
    <dgm:pt modelId="{49E68921-1E91-4679-8A61-AE39A64A4ACE}" type="pres">
      <dgm:prSet presAssocID="{B3E12053-E905-41F3-AB99-CCC17D68DD98}" presName="diamond" presStyleLbl="bgShp" presStyleIdx="0" presStyleCnt="1"/>
      <dgm:spPr/>
    </dgm:pt>
    <dgm:pt modelId="{A6907D8C-98C8-4556-ADD1-45C0E14C2E32}" type="pres">
      <dgm:prSet presAssocID="{B3E12053-E905-41F3-AB99-CCC17D68DD98}" presName="quad1" presStyleLbl="node1" presStyleIdx="0" presStyleCnt="4">
        <dgm:presLayoutVars>
          <dgm:chMax val="0"/>
          <dgm:chPref val="0"/>
          <dgm:bulletEnabled val="1"/>
        </dgm:presLayoutVars>
      </dgm:prSet>
      <dgm:spPr/>
      <dgm:t>
        <a:bodyPr/>
        <a:lstStyle/>
        <a:p>
          <a:endParaRPr lang="en-US"/>
        </a:p>
      </dgm:t>
    </dgm:pt>
    <dgm:pt modelId="{DAB31FE7-CB3D-427F-8E98-49F8B6080E1C}" type="pres">
      <dgm:prSet presAssocID="{B3E12053-E905-41F3-AB99-CCC17D68DD98}" presName="quad2" presStyleLbl="node1" presStyleIdx="1" presStyleCnt="4">
        <dgm:presLayoutVars>
          <dgm:chMax val="0"/>
          <dgm:chPref val="0"/>
          <dgm:bulletEnabled val="1"/>
        </dgm:presLayoutVars>
      </dgm:prSet>
      <dgm:spPr/>
      <dgm:t>
        <a:bodyPr/>
        <a:lstStyle/>
        <a:p>
          <a:endParaRPr lang="en-US"/>
        </a:p>
      </dgm:t>
    </dgm:pt>
    <dgm:pt modelId="{A1C5B024-EFE1-4539-B79A-DB2A1D391250}" type="pres">
      <dgm:prSet presAssocID="{B3E12053-E905-41F3-AB99-CCC17D68DD98}" presName="quad3" presStyleLbl="node1" presStyleIdx="2" presStyleCnt="4">
        <dgm:presLayoutVars>
          <dgm:chMax val="0"/>
          <dgm:chPref val="0"/>
          <dgm:bulletEnabled val="1"/>
        </dgm:presLayoutVars>
      </dgm:prSet>
      <dgm:spPr/>
      <dgm:t>
        <a:bodyPr/>
        <a:lstStyle/>
        <a:p>
          <a:endParaRPr lang="en-US"/>
        </a:p>
      </dgm:t>
    </dgm:pt>
    <dgm:pt modelId="{D91BD75E-706C-43F9-BC0A-7BDDEF875F50}" type="pres">
      <dgm:prSet presAssocID="{B3E12053-E905-41F3-AB99-CCC17D68DD98}" presName="quad4" presStyleLbl="node1" presStyleIdx="3" presStyleCnt="4">
        <dgm:presLayoutVars>
          <dgm:chMax val="0"/>
          <dgm:chPref val="0"/>
          <dgm:bulletEnabled val="1"/>
        </dgm:presLayoutVars>
      </dgm:prSet>
      <dgm:spPr/>
      <dgm:t>
        <a:bodyPr/>
        <a:lstStyle/>
        <a:p>
          <a:endParaRPr lang="en-US"/>
        </a:p>
      </dgm:t>
    </dgm:pt>
  </dgm:ptLst>
  <dgm:cxnLst>
    <dgm:cxn modelId="{4E630102-983D-4777-964C-7B8FC5F86F36}" type="presOf" srcId="{B3E12053-E905-41F3-AB99-CCC17D68DD98}" destId="{720F3C30-38C9-4525-8CD7-429769657FA5}" srcOrd="0" destOrd="0" presId="urn:microsoft.com/office/officeart/2005/8/layout/matrix3"/>
    <dgm:cxn modelId="{33B61BC1-A473-42A8-B13F-75208315A450}" type="presOf" srcId="{449D00C7-380D-48E5-8336-463BCF14B5C6}" destId="{DAB31FE7-CB3D-427F-8E98-49F8B6080E1C}" srcOrd="0" destOrd="0" presId="urn:microsoft.com/office/officeart/2005/8/layout/matrix3"/>
    <dgm:cxn modelId="{902F3394-AC25-4018-B07A-AEA8172F8DAD}" srcId="{B3E12053-E905-41F3-AB99-CCC17D68DD98}" destId="{6649007C-FBC4-41CB-BA2F-6A09A1504C4F}" srcOrd="0" destOrd="0" parTransId="{55AFBA79-405C-4CE0-99B3-DDC4B2265250}" sibTransId="{1E3AAEE6-0064-44DB-B571-9AA5FBB80E84}"/>
    <dgm:cxn modelId="{9F7716C9-CB18-4C12-8F01-C11EF125E572}" type="presOf" srcId="{6649007C-FBC4-41CB-BA2F-6A09A1504C4F}" destId="{A6907D8C-98C8-4556-ADD1-45C0E14C2E32}" srcOrd="0" destOrd="0" presId="urn:microsoft.com/office/officeart/2005/8/layout/matrix3"/>
    <dgm:cxn modelId="{45C0DCF2-B676-435A-AE2C-0F46C088AA6A}" type="presOf" srcId="{5D8D20B4-CB2B-4BD2-8D4B-6D1F4131D5E6}" destId="{A1C5B024-EFE1-4539-B79A-DB2A1D391250}" srcOrd="0" destOrd="0" presId="urn:microsoft.com/office/officeart/2005/8/layout/matrix3"/>
    <dgm:cxn modelId="{559F3248-D0A4-4E9D-B0A3-6074ACD1BB76}" type="presOf" srcId="{00E7D1A2-AFF3-4D3A-92E2-D5FB18B7D436}" destId="{D91BD75E-706C-43F9-BC0A-7BDDEF875F50}" srcOrd="0" destOrd="0" presId="urn:microsoft.com/office/officeart/2005/8/layout/matrix3"/>
    <dgm:cxn modelId="{0BBDC5B1-3AEA-4EE1-A727-95A78F559A16}" srcId="{B3E12053-E905-41F3-AB99-CCC17D68DD98}" destId="{449D00C7-380D-48E5-8336-463BCF14B5C6}" srcOrd="1" destOrd="0" parTransId="{98881A28-3B9D-45B4-8646-60D1578BA662}" sibTransId="{36966C69-7230-4E9C-90A2-1420CA66DDE1}"/>
    <dgm:cxn modelId="{46D99E6A-DCB9-4440-9C9A-2BF8B41A0934}" srcId="{B3E12053-E905-41F3-AB99-CCC17D68DD98}" destId="{00E7D1A2-AFF3-4D3A-92E2-D5FB18B7D436}" srcOrd="3" destOrd="0" parTransId="{7F2FDA0E-A9C1-41DD-91BE-80601E898256}" sibTransId="{EC18ED9B-7570-48EE-BF42-DC254CD85888}"/>
    <dgm:cxn modelId="{BC7EF518-768C-49BF-B7A3-47956FAA394E}" srcId="{B3E12053-E905-41F3-AB99-CCC17D68DD98}" destId="{5D8D20B4-CB2B-4BD2-8D4B-6D1F4131D5E6}" srcOrd="2" destOrd="0" parTransId="{1ADFEE30-C443-44CC-B9D5-99DB5EFEC0F7}" sibTransId="{8D505F08-8701-4830-B1BF-F40C55B0638A}"/>
    <dgm:cxn modelId="{B7FFFA05-CAC6-4B8C-9D1B-B17507F377F8}" type="presParOf" srcId="{720F3C30-38C9-4525-8CD7-429769657FA5}" destId="{49E68921-1E91-4679-8A61-AE39A64A4ACE}" srcOrd="0" destOrd="0" presId="urn:microsoft.com/office/officeart/2005/8/layout/matrix3"/>
    <dgm:cxn modelId="{8601B8DC-C066-4FFB-BBAD-0AC37728BF0E}" type="presParOf" srcId="{720F3C30-38C9-4525-8CD7-429769657FA5}" destId="{A6907D8C-98C8-4556-ADD1-45C0E14C2E32}" srcOrd="1" destOrd="0" presId="urn:microsoft.com/office/officeart/2005/8/layout/matrix3"/>
    <dgm:cxn modelId="{F5109E35-C91E-4364-8CED-B8776624F28C}" type="presParOf" srcId="{720F3C30-38C9-4525-8CD7-429769657FA5}" destId="{DAB31FE7-CB3D-427F-8E98-49F8B6080E1C}" srcOrd="2" destOrd="0" presId="urn:microsoft.com/office/officeart/2005/8/layout/matrix3"/>
    <dgm:cxn modelId="{1EE1DEE2-0FF2-4BD2-B9E8-DDF204D62F5A}" type="presParOf" srcId="{720F3C30-38C9-4525-8CD7-429769657FA5}" destId="{A1C5B024-EFE1-4539-B79A-DB2A1D391250}" srcOrd="3" destOrd="0" presId="urn:microsoft.com/office/officeart/2005/8/layout/matrix3"/>
    <dgm:cxn modelId="{8710C7FB-39DB-410C-9738-7B61456AD71F}" type="presParOf" srcId="{720F3C30-38C9-4525-8CD7-429769657FA5}" destId="{D91BD75E-706C-43F9-BC0A-7BDDEF875F50}"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94159B-8C80-4599-9B42-4715B7339275}" type="doc">
      <dgm:prSet loTypeId="urn:microsoft.com/office/officeart/2005/8/layout/hList6" loCatId="list" qsTypeId="urn:microsoft.com/office/officeart/2005/8/quickstyle/simple1" qsCatId="simple" csTypeId="urn:microsoft.com/office/officeart/2005/8/colors/colorful5" csCatId="colorful" phldr="1"/>
      <dgm:spPr/>
      <dgm:t>
        <a:bodyPr/>
        <a:lstStyle/>
        <a:p>
          <a:endParaRPr lang="en-US"/>
        </a:p>
      </dgm:t>
    </dgm:pt>
    <dgm:pt modelId="{6A077A0D-85B8-4560-9693-AC2D4333A162}">
      <dgm:prSet phldrT="[Text]"/>
      <dgm:spPr/>
      <dgm:t>
        <a:bodyPr/>
        <a:lstStyle/>
        <a:p>
          <a:r>
            <a:rPr lang="en-US" dirty="0" smtClean="0"/>
            <a:t>Skill</a:t>
          </a:r>
          <a:endParaRPr lang="en-US" dirty="0"/>
        </a:p>
      </dgm:t>
    </dgm:pt>
    <dgm:pt modelId="{C3DC6C6D-B186-4DE9-A0A6-01A6DA14EC33}" type="parTrans" cxnId="{BE2DFB64-5A88-419D-933F-C80EFF3B72CE}">
      <dgm:prSet/>
      <dgm:spPr/>
      <dgm:t>
        <a:bodyPr/>
        <a:lstStyle/>
        <a:p>
          <a:endParaRPr lang="en-US"/>
        </a:p>
      </dgm:t>
    </dgm:pt>
    <dgm:pt modelId="{034FF008-CD7D-4A78-A671-1B6120C35CE6}" type="sibTrans" cxnId="{BE2DFB64-5A88-419D-933F-C80EFF3B72CE}">
      <dgm:prSet/>
      <dgm:spPr/>
      <dgm:t>
        <a:bodyPr/>
        <a:lstStyle/>
        <a:p>
          <a:endParaRPr lang="en-US"/>
        </a:p>
      </dgm:t>
    </dgm:pt>
    <dgm:pt modelId="{51DDC96D-1EF6-4E73-9452-FD2D3B140C7A}">
      <dgm:prSet phldrT="[Text]"/>
      <dgm:spPr/>
      <dgm:t>
        <a:bodyPr/>
        <a:lstStyle/>
        <a:p>
          <a:r>
            <a:rPr lang="en-US" dirty="0" smtClean="0"/>
            <a:t>An ability to do an activity or job well especially as you have practiced it</a:t>
          </a:r>
          <a:endParaRPr lang="en-US" dirty="0"/>
        </a:p>
      </dgm:t>
    </dgm:pt>
    <dgm:pt modelId="{AB0195D0-8945-4918-8C17-579BF6F79F72}" type="parTrans" cxnId="{A89EDB20-7A12-4837-8EE7-8CBE5261A54A}">
      <dgm:prSet/>
      <dgm:spPr/>
      <dgm:t>
        <a:bodyPr/>
        <a:lstStyle/>
        <a:p>
          <a:endParaRPr lang="en-US"/>
        </a:p>
      </dgm:t>
    </dgm:pt>
    <dgm:pt modelId="{A927BA5D-436E-4CA4-81FF-5E3D172C4F20}" type="sibTrans" cxnId="{A89EDB20-7A12-4837-8EE7-8CBE5261A54A}">
      <dgm:prSet/>
      <dgm:spPr/>
      <dgm:t>
        <a:bodyPr/>
        <a:lstStyle/>
        <a:p>
          <a:endParaRPr lang="en-US"/>
        </a:p>
      </dgm:t>
    </dgm:pt>
    <dgm:pt modelId="{33D9678B-5C59-420E-83D0-CEBAA59E5705}">
      <dgm:prSet phldrT="[Text]"/>
      <dgm:spPr/>
      <dgm:t>
        <a:bodyPr/>
        <a:lstStyle/>
        <a:p>
          <a:r>
            <a:rPr lang="en-US" dirty="0" smtClean="0"/>
            <a:t>Skill</a:t>
          </a:r>
          <a:endParaRPr lang="en-US" dirty="0"/>
        </a:p>
      </dgm:t>
    </dgm:pt>
    <dgm:pt modelId="{9654C3D0-C2A6-4B34-AF97-41113BD1CDFE}" type="parTrans" cxnId="{F7318531-C8E0-452E-8A2F-22185528AABA}">
      <dgm:prSet/>
      <dgm:spPr/>
      <dgm:t>
        <a:bodyPr/>
        <a:lstStyle/>
        <a:p>
          <a:endParaRPr lang="en-US"/>
        </a:p>
      </dgm:t>
    </dgm:pt>
    <dgm:pt modelId="{DA50107A-7FEA-4DF4-8676-A2857861D079}" type="sibTrans" cxnId="{F7318531-C8E0-452E-8A2F-22185528AABA}">
      <dgm:prSet/>
      <dgm:spPr/>
      <dgm:t>
        <a:bodyPr/>
        <a:lstStyle/>
        <a:p>
          <a:endParaRPr lang="en-US"/>
        </a:p>
      </dgm:t>
    </dgm:pt>
    <dgm:pt modelId="{5BDC44AB-6DBC-46CA-8568-30870FF419A7}">
      <dgm:prSet phldrT="[Text]"/>
      <dgm:spPr/>
      <dgm:t>
        <a:bodyPr/>
        <a:lstStyle/>
        <a:p>
          <a:r>
            <a:rPr lang="en-US" dirty="0" smtClean="0"/>
            <a:t>Something you learn or develop through practice &amp; experience</a:t>
          </a:r>
          <a:endParaRPr lang="en-US" dirty="0"/>
        </a:p>
      </dgm:t>
    </dgm:pt>
    <dgm:pt modelId="{1DEBE450-E4AA-4599-90C8-AF95CACAA415}" type="parTrans" cxnId="{E8EB5BD2-D809-4E93-8BF9-1DF3C520795B}">
      <dgm:prSet/>
      <dgm:spPr/>
      <dgm:t>
        <a:bodyPr/>
        <a:lstStyle/>
        <a:p>
          <a:endParaRPr lang="en-US"/>
        </a:p>
      </dgm:t>
    </dgm:pt>
    <dgm:pt modelId="{CA46AD02-2F4D-4254-93C6-B4F302BB5A45}" type="sibTrans" cxnId="{E8EB5BD2-D809-4E93-8BF9-1DF3C520795B}">
      <dgm:prSet/>
      <dgm:spPr/>
      <dgm:t>
        <a:bodyPr/>
        <a:lstStyle/>
        <a:p>
          <a:endParaRPr lang="en-US"/>
        </a:p>
      </dgm:t>
    </dgm:pt>
    <dgm:pt modelId="{2C179093-3D22-435E-9DAB-EBD9F9D352DD}" type="pres">
      <dgm:prSet presAssocID="{5494159B-8C80-4599-9B42-4715B7339275}" presName="Name0" presStyleCnt="0">
        <dgm:presLayoutVars>
          <dgm:dir/>
          <dgm:resizeHandles val="exact"/>
        </dgm:presLayoutVars>
      </dgm:prSet>
      <dgm:spPr/>
      <dgm:t>
        <a:bodyPr/>
        <a:lstStyle/>
        <a:p>
          <a:endParaRPr lang="en-US"/>
        </a:p>
      </dgm:t>
    </dgm:pt>
    <dgm:pt modelId="{919D5F11-C31E-444B-AB00-E97E7B3793D2}" type="pres">
      <dgm:prSet presAssocID="{6A077A0D-85B8-4560-9693-AC2D4333A162}" presName="node" presStyleLbl="node1" presStyleIdx="0" presStyleCnt="2">
        <dgm:presLayoutVars>
          <dgm:bulletEnabled val="1"/>
        </dgm:presLayoutVars>
      </dgm:prSet>
      <dgm:spPr/>
      <dgm:t>
        <a:bodyPr/>
        <a:lstStyle/>
        <a:p>
          <a:endParaRPr lang="en-US"/>
        </a:p>
      </dgm:t>
    </dgm:pt>
    <dgm:pt modelId="{6269A9A4-4136-461B-B947-5FD7495AAB39}" type="pres">
      <dgm:prSet presAssocID="{034FF008-CD7D-4A78-A671-1B6120C35CE6}" presName="sibTrans" presStyleCnt="0"/>
      <dgm:spPr/>
    </dgm:pt>
    <dgm:pt modelId="{C0D0F1C1-08E1-401F-8186-F177236DE7E1}" type="pres">
      <dgm:prSet presAssocID="{33D9678B-5C59-420E-83D0-CEBAA59E5705}" presName="node" presStyleLbl="node1" presStyleIdx="1" presStyleCnt="2">
        <dgm:presLayoutVars>
          <dgm:bulletEnabled val="1"/>
        </dgm:presLayoutVars>
      </dgm:prSet>
      <dgm:spPr/>
      <dgm:t>
        <a:bodyPr/>
        <a:lstStyle/>
        <a:p>
          <a:endParaRPr lang="en-US"/>
        </a:p>
      </dgm:t>
    </dgm:pt>
  </dgm:ptLst>
  <dgm:cxnLst>
    <dgm:cxn modelId="{41C00C89-7FFD-49D4-B6A5-122595B802C3}" type="presOf" srcId="{51DDC96D-1EF6-4E73-9452-FD2D3B140C7A}" destId="{919D5F11-C31E-444B-AB00-E97E7B3793D2}" srcOrd="0" destOrd="1" presId="urn:microsoft.com/office/officeart/2005/8/layout/hList6"/>
    <dgm:cxn modelId="{BE2DFB64-5A88-419D-933F-C80EFF3B72CE}" srcId="{5494159B-8C80-4599-9B42-4715B7339275}" destId="{6A077A0D-85B8-4560-9693-AC2D4333A162}" srcOrd="0" destOrd="0" parTransId="{C3DC6C6D-B186-4DE9-A0A6-01A6DA14EC33}" sibTransId="{034FF008-CD7D-4A78-A671-1B6120C35CE6}"/>
    <dgm:cxn modelId="{A65993B6-25D9-44FB-BDE1-D0CA46B36636}" type="presOf" srcId="{6A077A0D-85B8-4560-9693-AC2D4333A162}" destId="{919D5F11-C31E-444B-AB00-E97E7B3793D2}" srcOrd="0" destOrd="0" presId="urn:microsoft.com/office/officeart/2005/8/layout/hList6"/>
    <dgm:cxn modelId="{E8EB5BD2-D809-4E93-8BF9-1DF3C520795B}" srcId="{33D9678B-5C59-420E-83D0-CEBAA59E5705}" destId="{5BDC44AB-6DBC-46CA-8568-30870FF419A7}" srcOrd="0" destOrd="0" parTransId="{1DEBE450-E4AA-4599-90C8-AF95CACAA415}" sibTransId="{CA46AD02-2F4D-4254-93C6-B4F302BB5A45}"/>
    <dgm:cxn modelId="{F7318531-C8E0-452E-8A2F-22185528AABA}" srcId="{5494159B-8C80-4599-9B42-4715B7339275}" destId="{33D9678B-5C59-420E-83D0-CEBAA59E5705}" srcOrd="1" destOrd="0" parTransId="{9654C3D0-C2A6-4B34-AF97-41113BD1CDFE}" sibTransId="{DA50107A-7FEA-4DF4-8676-A2857861D079}"/>
    <dgm:cxn modelId="{A89EDB20-7A12-4837-8EE7-8CBE5261A54A}" srcId="{6A077A0D-85B8-4560-9693-AC2D4333A162}" destId="{51DDC96D-1EF6-4E73-9452-FD2D3B140C7A}" srcOrd="0" destOrd="0" parTransId="{AB0195D0-8945-4918-8C17-579BF6F79F72}" sibTransId="{A927BA5D-436E-4CA4-81FF-5E3D172C4F20}"/>
    <dgm:cxn modelId="{095B3989-D42F-4FDB-9F60-3AAA03A489C4}" type="presOf" srcId="{5BDC44AB-6DBC-46CA-8568-30870FF419A7}" destId="{C0D0F1C1-08E1-401F-8186-F177236DE7E1}" srcOrd="0" destOrd="1" presId="urn:microsoft.com/office/officeart/2005/8/layout/hList6"/>
    <dgm:cxn modelId="{262604D7-144D-4034-9079-5DB2D06F2C36}" type="presOf" srcId="{33D9678B-5C59-420E-83D0-CEBAA59E5705}" destId="{C0D0F1C1-08E1-401F-8186-F177236DE7E1}" srcOrd="0" destOrd="0" presId="urn:microsoft.com/office/officeart/2005/8/layout/hList6"/>
    <dgm:cxn modelId="{934448B5-7C04-40FD-9ACD-D4C919F4B49D}" type="presOf" srcId="{5494159B-8C80-4599-9B42-4715B7339275}" destId="{2C179093-3D22-435E-9DAB-EBD9F9D352DD}" srcOrd="0" destOrd="0" presId="urn:microsoft.com/office/officeart/2005/8/layout/hList6"/>
    <dgm:cxn modelId="{42A14695-786B-47FF-8A24-46C0380CDAD3}" type="presParOf" srcId="{2C179093-3D22-435E-9DAB-EBD9F9D352DD}" destId="{919D5F11-C31E-444B-AB00-E97E7B3793D2}" srcOrd="0" destOrd="0" presId="urn:microsoft.com/office/officeart/2005/8/layout/hList6"/>
    <dgm:cxn modelId="{FABDCD22-1414-402D-AD40-86409D972C9F}" type="presParOf" srcId="{2C179093-3D22-435E-9DAB-EBD9F9D352DD}" destId="{6269A9A4-4136-461B-B947-5FD7495AAB39}" srcOrd="1" destOrd="0" presId="urn:microsoft.com/office/officeart/2005/8/layout/hList6"/>
    <dgm:cxn modelId="{ED51D0E6-04A1-4AA1-964A-4E119C5E390D}" type="presParOf" srcId="{2C179093-3D22-435E-9DAB-EBD9F9D352DD}" destId="{C0D0F1C1-08E1-401F-8186-F177236DE7E1}" srcOrd="2"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8458CA-1EFF-4C03-85C1-9E36DA6CB420}" type="doc">
      <dgm:prSet loTypeId="urn:microsoft.com/office/officeart/2005/8/layout/cycle5" loCatId="cycle" qsTypeId="urn:microsoft.com/office/officeart/2005/8/quickstyle/simple4" qsCatId="simple" csTypeId="urn:microsoft.com/office/officeart/2005/8/colors/colorful1#1" csCatId="colorful" phldr="1"/>
      <dgm:spPr/>
      <dgm:t>
        <a:bodyPr/>
        <a:lstStyle/>
        <a:p>
          <a:endParaRPr lang="en-US"/>
        </a:p>
      </dgm:t>
    </dgm:pt>
    <dgm:pt modelId="{DB34361D-46F7-4C2B-AB94-018AA910C639}">
      <dgm:prSet phldrT="[Text]"/>
      <dgm:spPr/>
      <dgm:t>
        <a:bodyPr/>
        <a:lstStyle/>
        <a:p>
          <a:r>
            <a:rPr lang="en-US" b="1" dirty="0"/>
            <a:t>Organisational developments</a:t>
          </a:r>
        </a:p>
        <a:p>
          <a:r>
            <a:rPr lang="en-US" b="1" dirty="0"/>
            <a:t>competencies</a:t>
          </a:r>
        </a:p>
      </dgm:t>
    </dgm:pt>
    <dgm:pt modelId="{9FB6F5DF-BBCD-4D34-BEDB-67FD809597CA}" type="parTrans" cxnId="{DEAA74E0-058D-4FA1-909C-1A38D31B0EEA}">
      <dgm:prSet/>
      <dgm:spPr/>
      <dgm:t>
        <a:bodyPr/>
        <a:lstStyle/>
        <a:p>
          <a:endParaRPr lang="en-US" b="1"/>
        </a:p>
      </dgm:t>
    </dgm:pt>
    <dgm:pt modelId="{50A54C2D-3C87-44C9-94DF-015276CAC370}" type="sibTrans" cxnId="{DEAA74E0-058D-4FA1-909C-1A38D31B0EEA}">
      <dgm:prSet/>
      <dgm:spPr/>
      <dgm:t>
        <a:bodyPr/>
        <a:lstStyle/>
        <a:p>
          <a:endParaRPr lang="en-US" b="1"/>
        </a:p>
      </dgm:t>
    </dgm:pt>
    <dgm:pt modelId="{8C7F5DA4-1E8F-41F2-B524-FDD88270DF41}">
      <dgm:prSet phldrT="[Text]"/>
      <dgm:spPr/>
      <dgm:t>
        <a:bodyPr/>
        <a:lstStyle/>
        <a:p>
          <a:r>
            <a:rPr lang="en-US" b="1" dirty="0"/>
            <a:t>Work itself</a:t>
          </a:r>
        </a:p>
        <a:p>
          <a:r>
            <a:rPr lang="en-US" b="1" dirty="0"/>
            <a:t>Demands of current post</a:t>
          </a:r>
        </a:p>
      </dgm:t>
    </dgm:pt>
    <dgm:pt modelId="{403F37B2-EAB1-464D-AE9A-07FEDE20096F}" type="parTrans" cxnId="{9F9C3DEF-EDCE-4C74-AFD6-7DFBF9CB343D}">
      <dgm:prSet/>
      <dgm:spPr/>
      <dgm:t>
        <a:bodyPr/>
        <a:lstStyle/>
        <a:p>
          <a:endParaRPr lang="en-US" b="1"/>
        </a:p>
      </dgm:t>
    </dgm:pt>
    <dgm:pt modelId="{F4AB6F83-E38B-428D-9E3F-7BCA3283222B}" type="sibTrans" cxnId="{9F9C3DEF-EDCE-4C74-AFD6-7DFBF9CB343D}">
      <dgm:prSet/>
      <dgm:spPr/>
      <dgm:t>
        <a:bodyPr/>
        <a:lstStyle/>
        <a:p>
          <a:endParaRPr lang="en-US" b="1"/>
        </a:p>
      </dgm:t>
    </dgm:pt>
    <dgm:pt modelId="{C22D2B61-1143-4A67-B2A3-B74890090AA4}">
      <dgm:prSet phldrT="[Text]"/>
      <dgm:spPr/>
      <dgm:t>
        <a:bodyPr/>
        <a:lstStyle/>
        <a:p>
          <a:r>
            <a:rPr lang="en-US" b="1" dirty="0"/>
            <a:t>Reflection</a:t>
          </a:r>
        </a:p>
        <a:p>
          <a:r>
            <a:rPr lang="en-US" b="1" dirty="0"/>
            <a:t>Aspiration/ dreams</a:t>
          </a:r>
        </a:p>
      </dgm:t>
    </dgm:pt>
    <dgm:pt modelId="{C5816D28-99C4-47A4-A1A4-B85419D50AEB}" type="parTrans" cxnId="{7F0748AF-6479-4828-B0D9-A3B89CFD1041}">
      <dgm:prSet/>
      <dgm:spPr/>
      <dgm:t>
        <a:bodyPr/>
        <a:lstStyle/>
        <a:p>
          <a:endParaRPr lang="en-US" b="1"/>
        </a:p>
      </dgm:t>
    </dgm:pt>
    <dgm:pt modelId="{7476891C-EB9B-41FF-BDD0-4C6F2738433A}" type="sibTrans" cxnId="{7F0748AF-6479-4828-B0D9-A3B89CFD1041}">
      <dgm:prSet/>
      <dgm:spPr/>
      <dgm:t>
        <a:bodyPr/>
        <a:lstStyle/>
        <a:p>
          <a:endParaRPr lang="en-US" b="1"/>
        </a:p>
      </dgm:t>
    </dgm:pt>
    <dgm:pt modelId="{517F3904-98B6-41AC-8987-3FF892B1C67B}">
      <dgm:prSet phldrT="[Text]"/>
      <dgm:spPr/>
      <dgm:t>
        <a:bodyPr/>
        <a:lstStyle/>
        <a:p>
          <a:r>
            <a:rPr lang="en-US" b="1" dirty="0"/>
            <a:t>Feedback form others</a:t>
          </a:r>
        </a:p>
      </dgm:t>
    </dgm:pt>
    <dgm:pt modelId="{6E3E68C4-863B-456F-BB15-CE250D7B2D06}" type="parTrans" cxnId="{43F26F98-6760-4272-A821-668C2942BF36}">
      <dgm:prSet/>
      <dgm:spPr/>
      <dgm:t>
        <a:bodyPr/>
        <a:lstStyle/>
        <a:p>
          <a:endParaRPr lang="en-US" b="1"/>
        </a:p>
      </dgm:t>
    </dgm:pt>
    <dgm:pt modelId="{1617E8AB-5132-405D-805A-1FAD63A44EC1}" type="sibTrans" cxnId="{43F26F98-6760-4272-A821-668C2942BF36}">
      <dgm:prSet/>
      <dgm:spPr/>
      <dgm:t>
        <a:bodyPr/>
        <a:lstStyle/>
        <a:p>
          <a:endParaRPr lang="en-US" b="1"/>
        </a:p>
      </dgm:t>
    </dgm:pt>
    <dgm:pt modelId="{39640085-8DB4-440B-8F8E-525604A84912}" type="pres">
      <dgm:prSet presAssocID="{3C8458CA-1EFF-4C03-85C1-9E36DA6CB420}" presName="cycle" presStyleCnt="0">
        <dgm:presLayoutVars>
          <dgm:dir/>
          <dgm:resizeHandles val="exact"/>
        </dgm:presLayoutVars>
      </dgm:prSet>
      <dgm:spPr/>
      <dgm:t>
        <a:bodyPr/>
        <a:lstStyle/>
        <a:p>
          <a:endParaRPr lang="en-US"/>
        </a:p>
      </dgm:t>
    </dgm:pt>
    <dgm:pt modelId="{035F49AF-967C-426D-BC4E-FB248221295D}" type="pres">
      <dgm:prSet presAssocID="{DB34361D-46F7-4C2B-AB94-018AA910C639}" presName="node" presStyleLbl="node1" presStyleIdx="0" presStyleCnt="4">
        <dgm:presLayoutVars>
          <dgm:bulletEnabled val="1"/>
        </dgm:presLayoutVars>
      </dgm:prSet>
      <dgm:spPr/>
      <dgm:t>
        <a:bodyPr/>
        <a:lstStyle/>
        <a:p>
          <a:endParaRPr lang="en-US"/>
        </a:p>
      </dgm:t>
    </dgm:pt>
    <dgm:pt modelId="{6D5A8163-F231-4678-91F8-954F70EEBB2B}" type="pres">
      <dgm:prSet presAssocID="{DB34361D-46F7-4C2B-AB94-018AA910C639}" presName="spNode" presStyleCnt="0"/>
      <dgm:spPr/>
    </dgm:pt>
    <dgm:pt modelId="{257F7932-5C3B-4747-996F-DCB400B9630A}" type="pres">
      <dgm:prSet presAssocID="{50A54C2D-3C87-44C9-94DF-015276CAC370}" presName="sibTrans" presStyleLbl="sibTrans1D1" presStyleIdx="0" presStyleCnt="4"/>
      <dgm:spPr/>
      <dgm:t>
        <a:bodyPr/>
        <a:lstStyle/>
        <a:p>
          <a:endParaRPr lang="en-US"/>
        </a:p>
      </dgm:t>
    </dgm:pt>
    <dgm:pt modelId="{1B222742-3DE4-4C62-91C4-218CB7BE2D53}" type="pres">
      <dgm:prSet presAssocID="{8C7F5DA4-1E8F-41F2-B524-FDD88270DF41}" presName="node" presStyleLbl="node1" presStyleIdx="1" presStyleCnt="4" custRadScaleRad="107072" custRadScaleInc="2520">
        <dgm:presLayoutVars>
          <dgm:bulletEnabled val="1"/>
        </dgm:presLayoutVars>
      </dgm:prSet>
      <dgm:spPr/>
      <dgm:t>
        <a:bodyPr/>
        <a:lstStyle/>
        <a:p>
          <a:endParaRPr lang="en-US"/>
        </a:p>
      </dgm:t>
    </dgm:pt>
    <dgm:pt modelId="{FE066E5A-57D6-4A69-91A3-FAA6EB52CB17}" type="pres">
      <dgm:prSet presAssocID="{8C7F5DA4-1E8F-41F2-B524-FDD88270DF41}" presName="spNode" presStyleCnt="0"/>
      <dgm:spPr/>
    </dgm:pt>
    <dgm:pt modelId="{F1AB56EF-67C0-466F-8665-56AA1AAECF4B}" type="pres">
      <dgm:prSet presAssocID="{F4AB6F83-E38B-428D-9E3F-7BCA3283222B}" presName="sibTrans" presStyleLbl="sibTrans1D1" presStyleIdx="1" presStyleCnt="4"/>
      <dgm:spPr/>
      <dgm:t>
        <a:bodyPr/>
        <a:lstStyle/>
        <a:p>
          <a:endParaRPr lang="en-US"/>
        </a:p>
      </dgm:t>
    </dgm:pt>
    <dgm:pt modelId="{AC660E22-FA34-4C59-8781-9C30A58CCF6D}" type="pres">
      <dgm:prSet presAssocID="{C22D2B61-1143-4A67-B2A3-B74890090AA4}" presName="node" presStyleLbl="node1" presStyleIdx="2" presStyleCnt="4">
        <dgm:presLayoutVars>
          <dgm:bulletEnabled val="1"/>
        </dgm:presLayoutVars>
      </dgm:prSet>
      <dgm:spPr/>
      <dgm:t>
        <a:bodyPr/>
        <a:lstStyle/>
        <a:p>
          <a:endParaRPr lang="en-US"/>
        </a:p>
      </dgm:t>
    </dgm:pt>
    <dgm:pt modelId="{B0FE7072-9C32-4D5A-AA2E-C69A0475F60B}" type="pres">
      <dgm:prSet presAssocID="{C22D2B61-1143-4A67-B2A3-B74890090AA4}" presName="spNode" presStyleCnt="0"/>
      <dgm:spPr/>
    </dgm:pt>
    <dgm:pt modelId="{3D927E08-6759-423C-8DDE-9FA84A31F968}" type="pres">
      <dgm:prSet presAssocID="{7476891C-EB9B-41FF-BDD0-4C6F2738433A}" presName="sibTrans" presStyleLbl="sibTrans1D1" presStyleIdx="2" presStyleCnt="4"/>
      <dgm:spPr/>
      <dgm:t>
        <a:bodyPr/>
        <a:lstStyle/>
        <a:p>
          <a:endParaRPr lang="en-US"/>
        </a:p>
      </dgm:t>
    </dgm:pt>
    <dgm:pt modelId="{0F3D601A-BE00-4CA0-8FB8-9FED857B2985}" type="pres">
      <dgm:prSet presAssocID="{517F3904-98B6-41AC-8987-3FF892B1C67B}" presName="node" presStyleLbl="node1" presStyleIdx="3" presStyleCnt="4">
        <dgm:presLayoutVars>
          <dgm:bulletEnabled val="1"/>
        </dgm:presLayoutVars>
      </dgm:prSet>
      <dgm:spPr/>
      <dgm:t>
        <a:bodyPr/>
        <a:lstStyle/>
        <a:p>
          <a:endParaRPr lang="en-US"/>
        </a:p>
      </dgm:t>
    </dgm:pt>
    <dgm:pt modelId="{19DEDD6E-49E7-45C1-A4B3-657BEFA8E388}" type="pres">
      <dgm:prSet presAssocID="{517F3904-98B6-41AC-8987-3FF892B1C67B}" presName="spNode" presStyleCnt="0"/>
      <dgm:spPr/>
    </dgm:pt>
    <dgm:pt modelId="{CF7A029E-3E70-45E5-B9AD-6AA8CE7A84B5}" type="pres">
      <dgm:prSet presAssocID="{1617E8AB-5132-405D-805A-1FAD63A44EC1}" presName="sibTrans" presStyleLbl="sibTrans1D1" presStyleIdx="3" presStyleCnt="4"/>
      <dgm:spPr/>
      <dgm:t>
        <a:bodyPr/>
        <a:lstStyle/>
        <a:p>
          <a:endParaRPr lang="en-US"/>
        </a:p>
      </dgm:t>
    </dgm:pt>
  </dgm:ptLst>
  <dgm:cxnLst>
    <dgm:cxn modelId="{F2E138FE-046C-4E23-BAB3-3AF990F22147}" type="presOf" srcId="{1617E8AB-5132-405D-805A-1FAD63A44EC1}" destId="{CF7A029E-3E70-45E5-B9AD-6AA8CE7A84B5}" srcOrd="0" destOrd="0" presId="urn:microsoft.com/office/officeart/2005/8/layout/cycle5"/>
    <dgm:cxn modelId="{DEAA74E0-058D-4FA1-909C-1A38D31B0EEA}" srcId="{3C8458CA-1EFF-4C03-85C1-9E36DA6CB420}" destId="{DB34361D-46F7-4C2B-AB94-018AA910C639}" srcOrd="0" destOrd="0" parTransId="{9FB6F5DF-BBCD-4D34-BEDB-67FD809597CA}" sibTransId="{50A54C2D-3C87-44C9-94DF-015276CAC370}"/>
    <dgm:cxn modelId="{43F26F98-6760-4272-A821-668C2942BF36}" srcId="{3C8458CA-1EFF-4C03-85C1-9E36DA6CB420}" destId="{517F3904-98B6-41AC-8987-3FF892B1C67B}" srcOrd="3" destOrd="0" parTransId="{6E3E68C4-863B-456F-BB15-CE250D7B2D06}" sibTransId="{1617E8AB-5132-405D-805A-1FAD63A44EC1}"/>
    <dgm:cxn modelId="{01B749B0-8F20-48CC-98AA-DFA06749A675}" type="presOf" srcId="{8C7F5DA4-1E8F-41F2-B524-FDD88270DF41}" destId="{1B222742-3DE4-4C62-91C4-218CB7BE2D53}" srcOrd="0" destOrd="0" presId="urn:microsoft.com/office/officeart/2005/8/layout/cycle5"/>
    <dgm:cxn modelId="{E406B19E-12DC-45E5-8E03-F813EAC66B35}" type="presOf" srcId="{50A54C2D-3C87-44C9-94DF-015276CAC370}" destId="{257F7932-5C3B-4747-996F-DCB400B9630A}" srcOrd="0" destOrd="0" presId="urn:microsoft.com/office/officeart/2005/8/layout/cycle5"/>
    <dgm:cxn modelId="{8DC17030-AD8F-412A-93E4-EFE77E7C580D}" type="presOf" srcId="{3C8458CA-1EFF-4C03-85C1-9E36DA6CB420}" destId="{39640085-8DB4-440B-8F8E-525604A84912}" srcOrd="0" destOrd="0" presId="urn:microsoft.com/office/officeart/2005/8/layout/cycle5"/>
    <dgm:cxn modelId="{9F9C3DEF-EDCE-4C74-AFD6-7DFBF9CB343D}" srcId="{3C8458CA-1EFF-4C03-85C1-9E36DA6CB420}" destId="{8C7F5DA4-1E8F-41F2-B524-FDD88270DF41}" srcOrd="1" destOrd="0" parTransId="{403F37B2-EAB1-464D-AE9A-07FEDE20096F}" sibTransId="{F4AB6F83-E38B-428D-9E3F-7BCA3283222B}"/>
    <dgm:cxn modelId="{7F0748AF-6479-4828-B0D9-A3B89CFD1041}" srcId="{3C8458CA-1EFF-4C03-85C1-9E36DA6CB420}" destId="{C22D2B61-1143-4A67-B2A3-B74890090AA4}" srcOrd="2" destOrd="0" parTransId="{C5816D28-99C4-47A4-A1A4-B85419D50AEB}" sibTransId="{7476891C-EB9B-41FF-BDD0-4C6F2738433A}"/>
    <dgm:cxn modelId="{A48B084B-D04F-4076-9148-802F0AD6D094}" type="presOf" srcId="{C22D2B61-1143-4A67-B2A3-B74890090AA4}" destId="{AC660E22-FA34-4C59-8781-9C30A58CCF6D}" srcOrd="0" destOrd="0" presId="urn:microsoft.com/office/officeart/2005/8/layout/cycle5"/>
    <dgm:cxn modelId="{C3FFACBD-BE11-431A-85A9-A6FC49109459}" type="presOf" srcId="{517F3904-98B6-41AC-8987-3FF892B1C67B}" destId="{0F3D601A-BE00-4CA0-8FB8-9FED857B2985}" srcOrd="0" destOrd="0" presId="urn:microsoft.com/office/officeart/2005/8/layout/cycle5"/>
    <dgm:cxn modelId="{3418C86F-640B-4C26-B4FF-2130D8F7FC4B}" type="presOf" srcId="{DB34361D-46F7-4C2B-AB94-018AA910C639}" destId="{035F49AF-967C-426D-BC4E-FB248221295D}" srcOrd="0" destOrd="0" presId="urn:microsoft.com/office/officeart/2005/8/layout/cycle5"/>
    <dgm:cxn modelId="{0AB86B6E-CD81-44F1-9F05-3A863CA90FEC}" type="presOf" srcId="{F4AB6F83-E38B-428D-9E3F-7BCA3283222B}" destId="{F1AB56EF-67C0-466F-8665-56AA1AAECF4B}" srcOrd="0" destOrd="0" presId="urn:microsoft.com/office/officeart/2005/8/layout/cycle5"/>
    <dgm:cxn modelId="{8A4830D9-13E7-4DA5-86F0-36DCA4C441C8}" type="presOf" srcId="{7476891C-EB9B-41FF-BDD0-4C6F2738433A}" destId="{3D927E08-6759-423C-8DDE-9FA84A31F968}" srcOrd="0" destOrd="0" presId="urn:microsoft.com/office/officeart/2005/8/layout/cycle5"/>
    <dgm:cxn modelId="{D9FBF47C-4B68-49B1-BE75-94C47C564B70}" type="presParOf" srcId="{39640085-8DB4-440B-8F8E-525604A84912}" destId="{035F49AF-967C-426D-BC4E-FB248221295D}" srcOrd="0" destOrd="0" presId="urn:microsoft.com/office/officeart/2005/8/layout/cycle5"/>
    <dgm:cxn modelId="{3771CCFB-2F76-463A-AE9A-3D56BDE1AC6D}" type="presParOf" srcId="{39640085-8DB4-440B-8F8E-525604A84912}" destId="{6D5A8163-F231-4678-91F8-954F70EEBB2B}" srcOrd="1" destOrd="0" presId="urn:microsoft.com/office/officeart/2005/8/layout/cycle5"/>
    <dgm:cxn modelId="{E09D532D-1A80-4032-8E89-3EBACFB7DA1F}" type="presParOf" srcId="{39640085-8DB4-440B-8F8E-525604A84912}" destId="{257F7932-5C3B-4747-996F-DCB400B9630A}" srcOrd="2" destOrd="0" presId="urn:microsoft.com/office/officeart/2005/8/layout/cycle5"/>
    <dgm:cxn modelId="{22C69E9C-0C1E-4547-94EC-DF7930080CE0}" type="presParOf" srcId="{39640085-8DB4-440B-8F8E-525604A84912}" destId="{1B222742-3DE4-4C62-91C4-218CB7BE2D53}" srcOrd="3" destOrd="0" presId="urn:microsoft.com/office/officeart/2005/8/layout/cycle5"/>
    <dgm:cxn modelId="{AA7D1153-838B-42DC-A50D-59C732394931}" type="presParOf" srcId="{39640085-8DB4-440B-8F8E-525604A84912}" destId="{FE066E5A-57D6-4A69-91A3-FAA6EB52CB17}" srcOrd="4" destOrd="0" presId="urn:microsoft.com/office/officeart/2005/8/layout/cycle5"/>
    <dgm:cxn modelId="{3CDD9098-5130-4446-9634-D897B8C9D19B}" type="presParOf" srcId="{39640085-8DB4-440B-8F8E-525604A84912}" destId="{F1AB56EF-67C0-466F-8665-56AA1AAECF4B}" srcOrd="5" destOrd="0" presId="urn:microsoft.com/office/officeart/2005/8/layout/cycle5"/>
    <dgm:cxn modelId="{B02E92D6-6F29-427F-A040-75DF9DE76D1C}" type="presParOf" srcId="{39640085-8DB4-440B-8F8E-525604A84912}" destId="{AC660E22-FA34-4C59-8781-9C30A58CCF6D}" srcOrd="6" destOrd="0" presId="urn:microsoft.com/office/officeart/2005/8/layout/cycle5"/>
    <dgm:cxn modelId="{76291396-3A7C-49B3-8E07-90DEA971E465}" type="presParOf" srcId="{39640085-8DB4-440B-8F8E-525604A84912}" destId="{B0FE7072-9C32-4D5A-AA2E-C69A0475F60B}" srcOrd="7" destOrd="0" presId="urn:microsoft.com/office/officeart/2005/8/layout/cycle5"/>
    <dgm:cxn modelId="{B7F1A253-9894-4C2D-862D-023189FAFDE8}" type="presParOf" srcId="{39640085-8DB4-440B-8F8E-525604A84912}" destId="{3D927E08-6759-423C-8DDE-9FA84A31F968}" srcOrd="8" destOrd="0" presId="urn:microsoft.com/office/officeart/2005/8/layout/cycle5"/>
    <dgm:cxn modelId="{3F4B567C-C9B0-41A0-9485-4A1DBF1DE8D7}" type="presParOf" srcId="{39640085-8DB4-440B-8F8E-525604A84912}" destId="{0F3D601A-BE00-4CA0-8FB8-9FED857B2985}" srcOrd="9" destOrd="0" presId="urn:microsoft.com/office/officeart/2005/8/layout/cycle5"/>
    <dgm:cxn modelId="{B23DAD07-B888-4971-A364-AD568F63D991}" type="presParOf" srcId="{39640085-8DB4-440B-8F8E-525604A84912}" destId="{19DEDD6E-49E7-45C1-A4B3-657BEFA8E388}" srcOrd="10" destOrd="0" presId="urn:microsoft.com/office/officeart/2005/8/layout/cycle5"/>
    <dgm:cxn modelId="{69B402F8-FAC4-480C-947F-F3883BBC1402}" type="presParOf" srcId="{39640085-8DB4-440B-8F8E-525604A84912}" destId="{CF7A029E-3E70-45E5-B9AD-6AA8CE7A84B5}"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AF49EA-E93E-4EE2-AFE9-C939599217EB}" type="doc">
      <dgm:prSet loTypeId="urn:diagrams.loki3.com/VaryingWidthList" loCatId="list" qsTypeId="urn:microsoft.com/office/officeart/2005/8/quickstyle/simple1" qsCatId="simple" csTypeId="urn:microsoft.com/office/officeart/2005/8/colors/colorful3" csCatId="colorful" phldr="1"/>
      <dgm:spPr/>
    </dgm:pt>
    <dgm:pt modelId="{5FE4EDA2-630F-4126-AD41-649DD145151B}">
      <dgm:prSet phldrT="[Text]"/>
      <dgm:spPr/>
      <dgm:t>
        <a:bodyPr/>
        <a:lstStyle/>
        <a:p>
          <a:r>
            <a:rPr lang="en-US" dirty="0" smtClean="0"/>
            <a:t>Skills Analysis</a:t>
          </a:r>
          <a:endParaRPr lang="en-US" dirty="0"/>
        </a:p>
      </dgm:t>
    </dgm:pt>
    <dgm:pt modelId="{5C58F964-D2BC-4F24-B805-367B72ABEB18}" type="parTrans" cxnId="{BC4327AE-5C73-49BF-91A6-AFC4A72A5A4F}">
      <dgm:prSet/>
      <dgm:spPr/>
      <dgm:t>
        <a:bodyPr/>
        <a:lstStyle/>
        <a:p>
          <a:endParaRPr lang="en-US"/>
        </a:p>
      </dgm:t>
    </dgm:pt>
    <dgm:pt modelId="{1F4096FE-F8D6-48A1-8681-65F7C62627A6}" type="sibTrans" cxnId="{BC4327AE-5C73-49BF-91A6-AFC4A72A5A4F}">
      <dgm:prSet/>
      <dgm:spPr/>
      <dgm:t>
        <a:bodyPr/>
        <a:lstStyle/>
        <a:p>
          <a:endParaRPr lang="en-US"/>
        </a:p>
      </dgm:t>
    </dgm:pt>
    <dgm:pt modelId="{EA48182B-BE04-4809-BA26-381FD2E3BD0B}">
      <dgm:prSet phldrT="[Text]"/>
      <dgm:spPr/>
      <dgm:t>
        <a:bodyPr/>
        <a:lstStyle/>
        <a:p>
          <a:r>
            <a:rPr lang="en-US" dirty="0" smtClean="0"/>
            <a:t>Skills Match</a:t>
          </a:r>
          <a:endParaRPr lang="en-US" dirty="0"/>
        </a:p>
      </dgm:t>
    </dgm:pt>
    <dgm:pt modelId="{0BD1D87E-7C9E-4144-8473-D167038BDC14}" type="parTrans" cxnId="{2DC19B54-84CC-4B3C-8979-5EA442025FCF}">
      <dgm:prSet/>
      <dgm:spPr/>
      <dgm:t>
        <a:bodyPr/>
        <a:lstStyle/>
        <a:p>
          <a:endParaRPr lang="en-US"/>
        </a:p>
      </dgm:t>
    </dgm:pt>
    <dgm:pt modelId="{A455B6E7-36F2-444A-8734-30BC0570136A}" type="sibTrans" cxnId="{2DC19B54-84CC-4B3C-8979-5EA442025FCF}">
      <dgm:prSet/>
      <dgm:spPr/>
      <dgm:t>
        <a:bodyPr/>
        <a:lstStyle/>
        <a:p>
          <a:endParaRPr lang="en-US"/>
        </a:p>
      </dgm:t>
    </dgm:pt>
    <dgm:pt modelId="{A768E64D-DB35-4750-BBAD-1EB4C3B4AF39}">
      <dgm:prSet phldrT="[Text]"/>
      <dgm:spPr/>
      <dgm:t>
        <a:bodyPr/>
        <a:lstStyle/>
        <a:p>
          <a:r>
            <a:rPr lang="en-US" dirty="0" smtClean="0"/>
            <a:t>Skills development / training</a:t>
          </a:r>
          <a:endParaRPr lang="en-US" dirty="0"/>
        </a:p>
      </dgm:t>
    </dgm:pt>
    <dgm:pt modelId="{A199DBC1-CA14-4214-9435-AE72BDA4F394}" type="parTrans" cxnId="{D74A888D-FC17-46D4-86BB-987264D6A9FF}">
      <dgm:prSet/>
      <dgm:spPr/>
      <dgm:t>
        <a:bodyPr/>
        <a:lstStyle/>
        <a:p>
          <a:endParaRPr lang="en-US"/>
        </a:p>
      </dgm:t>
    </dgm:pt>
    <dgm:pt modelId="{47B5A899-2AEE-4F96-B242-7077A9BCBFCD}" type="sibTrans" cxnId="{D74A888D-FC17-46D4-86BB-987264D6A9FF}">
      <dgm:prSet/>
      <dgm:spPr/>
      <dgm:t>
        <a:bodyPr/>
        <a:lstStyle/>
        <a:p>
          <a:endParaRPr lang="en-US"/>
        </a:p>
      </dgm:t>
    </dgm:pt>
    <dgm:pt modelId="{4FB07FB1-415B-4D62-8FD4-DB74206EB574}" type="pres">
      <dgm:prSet presAssocID="{38AF49EA-E93E-4EE2-AFE9-C939599217EB}" presName="Name0" presStyleCnt="0">
        <dgm:presLayoutVars>
          <dgm:resizeHandles/>
        </dgm:presLayoutVars>
      </dgm:prSet>
      <dgm:spPr/>
    </dgm:pt>
    <dgm:pt modelId="{0B465ABA-EF63-4007-BC6D-B718B05136A7}" type="pres">
      <dgm:prSet presAssocID="{5FE4EDA2-630F-4126-AD41-649DD145151B}" presName="text" presStyleLbl="node1" presStyleIdx="0" presStyleCnt="3">
        <dgm:presLayoutVars>
          <dgm:bulletEnabled val="1"/>
        </dgm:presLayoutVars>
      </dgm:prSet>
      <dgm:spPr/>
      <dgm:t>
        <a:bodyPr/>
        <a:lstStyle/>
        <a:p>
          <a:endParaRPr lang="en-US"/>
        </a:p>
      </dgm:t>
    </dgm:pt>
    <dgm:pt modelId="{557ABC85-7547-4748-92D5-6B0C6369C7A8}" type="pres">
      <dgm:prSet presAssocID="{1F4096FE-F8D6-48A1-8681-65F7C62627A6}" presName="space" presStyleCnt="0"/>
      <dgm:spPr/>
    </dgm:pt>
    <dgm:pt modelId="{4BEBD1FD-7DB4-4116-ADB2-EC4204A70982}" type="pres">
      <dgm:prSet presAssocID="{EA48182B-BE04-4809-BA26-381FD2E3BD0B}" presName="text" presStyleLbl="node1" presStyleIdx="1" presStyleCnt="3">
        <dgm:presLayoutVars>
          <dgm:bulletEnabled val="1"/>
        </dgm:presLayoutVars>
      </dgm:prSet>
      <dgm:spPr/>
      <dgm:t>
        <a:bodyPr/>
        <a:lstStyle/>
        <a:p>
          <a:endParaRPr lang="en-US"/>
        </a:p>
      </dgm:t>
    </dgm:pt>
    <dgm:pt modelId="{8531427C-B8B1-4F57-A073-37309E301856}" type="pres">
      <dgm:prSet presAssocID="{A455B6E7-36F2-444A-8734-30BC0570136A}" presName="space" presStyleCnt="0"/>
      <dgm:spPr/>
    </dgm:pt>
    <dgm:pt modelId="{396B9D54-B3B2-42B5-9ACB-7340E21DC439}" type="pres">
      <dgm:prSet presAssocID="{A768E64D-DB35-4750-BBAD-1EB4C3B4AF39}" presName="text" presStyleLbl="node1" presStyleIdx="2" presStyleCnt="3">
        <dgm:presLayoutVars>
          <dgm:bulletEnabled val="1"/>
        </dgm:presLayoutVars>
      </dgm:prSet>
      <dgm:spPr/>
      <dgm:t>
        <a:bodyPr/>
        <a:lstStyle/>
        <a:p>
          <a:endParaRPr lang="en-US"/>
        </a:p>
      </dgm:t>
    </dgm:pt>
  </dgm:ptLst>
  <dgm:cxnLst>
    <dgm:cxn modelId="{4B1120A1-C346-41D1-8906-9D2E0D7DF28D}" type="presOf" srcId="{38AF49EA-E93E-4EE2-AFE9-C939599217EB}" destId="{4FB07FB1-415B-4D62-8FD4-DB74206EB574}" srcOrd="0" destOrd="0" presId="urn:diagrams.loki3.com/VaryingWidthList"/>
    <dgm:cxn modelId="{D74A888D-FC17-46D4-86BB-987264D6A9FF}" srcId="{38AF49EA-E93E-4EE2-AFE9-C939599217EB}" destId="{A768E64D-DB35-4750-BBAD-1EB4C3B4AF39}" srcOrd="2" destOrd="0" parTransId="{A199DBC1-CA14-4214-9435-AE72BDA4F394}" sibTransId="{47B5A899-2AEE-4F96-B242-7077A9BCBFCD}"/>
    <dgm:cxn modelId="{AA16132E-F7CA-439F-84D1-9F161CE23CC9}" type="presOf" srcId="{5FE4EDA2-630F-4126-AD41-649DD145151B}" destId="{0B465ABA-EF63-4007-BC6D-B718B05136A7}" srcOrd="0" destOrd="0" presId="urn:diagrams.loki3.com/VaryingWidthList"/>
    <dgm:cxn modelId="{2DC19B54-84CC-4B3C-8979-5EA442025FCF}" srcId="{38AF49EA-E93E-4EE2-AFE9-C939599217EB}" destId="{EA48182B-BE04-4809-BA26-381FD2E3BD0B}" srcOrd="1" destOrd="0" parTransId="{0BD1D87E-7C9E-4144-8473-D167038BDC14}" sibTransId="{A455B6E7-36F2-444A-8734-30BC0570136A}"/>
    <dgm:cxn modelId="{BC4327AE-5C73-49BF-91A6-AFC4A72A5A4F}" srcId="{38AF49EA-E93E-4EE2-AFE9-C939599217EB}" destId="{5FE4EDA2-630F-4126-AD41-649DD145151B}" srcOrd="0" destOrd="0" parTransId="{5C58F964-D2BC-4F24-B805-367B72ABEB18}" sibTransId="{1F4096FE-F8D6-48A1-8681-65F7C62627A6}"/>
    <dgm:cxn modelId="{35AB99ED-44C5-45B6-8D1B-9E519C04F8DC}" type="presOf" srcId="{EA48182B-BE04-4809-BA26-381FD2E3BD0B}" destId="{4BEBD1FD-7DB4-4116-ADB2-EC4204A70982}" srcOrd="0" destOrd="0" presId="urn:diagrams.loki3.com/VaryingWidthList"/>
    <dgm:cxn modelId="{4DAB0F74-6896-4F9C-ACC1-0D298D530D7E}" type="presOf" srcId="{A768E64D-DB35-4750-BBAD-1EB4C3B4AF39}" destId="{396B9D54-B3B2-42B5-9ACB-7340E21DC439}" srcOrd="0" destOrd="0" presId="urn:diagrams.loki3.com/VaryingWidthList"/>
    <dgm:cxn modelId="{C692F47B-CCCC-4E51-99FC-25965CBE78A9}" type="presParOf" srcId="{4FB07FB1-415B-4D62-8FD4-DB74206EB574}" destId="{0B465ABA-EF63-4007-BC6D-B718B05136A7}" srcOrd="0" destOrd="0" presId="urn:diagrams.loki3.com/VaryingWidthList"/>
    <dgm:cxn modelId="{15D7E785-3780-4B3F-B63F-F97941AA3A54}" type="presParOf" srcId="{4FB07FB1-415B-4D62-8FD4-DB74206EB574}" destId="{557ABC85-7547-4748-92D5-6B0C6369C7A8}" srcOrd="1" destOrd="0" presId="urn:diagrams.loki3.com/VaryingWidthList"/>
    <dgm:cxn modelId="{821A55FA-8ADA-4856-9AAE-011DC54ABEFC}" type="presParOf" srcId="{4FB07FB1-415B-4D62-8FD4-DB74206EB574}" destId="{4BEBD1FD-7DB4-4116-ADB2-EC4204A70982}" srcOrd="2" destOrd="0" presId="urn:diagrams.loki3.com/VaryingWidthList"/>
    <dgm:cxn modelId="{3C7851AA-7854-416D-A4F6-97C8C10F41AD}" type="presParOf" srcId="{4FB07FB1-415B-4D62-8FD4-DB74206EB574}" destId="{8531427C-B8B1-4F57-A073-37309E301856}" srcOrd="3" destOrd="0" presId="urn:diagrams.loki3.com/VaryingWidthList"/>
    <dgm:cxn modelId="{973A3DB4-CDD6-4AD0-836C-264A3F8E1747}" type="presParOf" srcId="{4FB07FB1-415B-4D62-8FD4-DB74206EB574}" destId="{396B9D54-B3B2-42B5-9ACB-7340E21DC439}" srcOrd="4"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68921-1E91-4679-8A61-AE39A64A4ACE}">
      <dsp:nvSpPr>
        <dsp:cNvPr id="0" name=""/>
        <dsp:cNvSpPr/>
      </dsp:nvSpPr>
      <dsp:spPr>
        <a:xfrm>
          <a:off x="2978943" y="0"/>
          <a:ext cx="4557713" cy="455771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07D8C-98C8-4556-ADD1-45C0E14C2E32}">
      <dsp:nvSpPr>
        <dsp:cNvPr id="0" name=""/>
        <dsp:cNvSpPr/>
      </dsp:nvSpPr>
      <dsp:spPr>
        <a:xfrm>
          <a:off x="3411926" y="432982"/>
          <a:ext cx="1777508" cy="17775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Strengths:</a:t>
          </a:r>
        </a:p>
        <a:p>
          <a:pPr lvl="0" algn="l" defTabSz="622300">
            <a:lnSpc>
              <a:spcPct val="90000"/>
            </a:lnSpc>
            <a:spcBef>
              <a:spcPct val="0"/>
            </a:spcBef>
            <a:spcAft>
              <a:spcPct val="35000"/>
            </a:spcAft>
          </a:pPr>
          <a:r>
            <a:rPr lang="en-US" sz="1100" b="1" kern="1200" dirty="0" smtClean="0">
              <a:solidFill>
                <a:schemeClr val="tx1"/>
              </a:solidFill>
            </a:rPr>
            <a:t>Good leadership skills</a:t>
          </a:r>
        </a:p>
        <a:p>
          <a:pPr lvl="0" algn="l" defTabSz="622300">
            <a:lnSpc>
              <a:spcPct val="90000"/>
            </a:lnSpc>
            <a:spcBef>
              <a:spcPct val="0"/>
            </a:spcBef>
            <a:spcAft>
              <a:spcPct val="35000"/>
            </a:spcAft>
          </a:pPr>
          <a:r>
            <a:rPr lang="en-US" sz="1100" b="1" kern="1200" dirty="0" smtClean="0">
              <a:solidFill>
                <a:schemeClr val="tx1"/>
              </a:solidFill>
            </a:rPr>
            <a:t>Team working skills</a:t>
          </a:r>
        </a:p>
        <a:p>
          <a:pPr lvl="0" algn="l" defTabSz="622300">
            <a:lnSpc>
              <a:spcPct val="90000"/>
            </a:lnSpc>
            <a:spcBef>
              <a:spcPct val="0"/>
            </a:spcBef>
            <a:spcAft>
              <a:spcPct val="35000"/>
            </a:spcAft>
          </a:pPr>
          <a:r>
            <a:rPr lang="en-US" sz="1100" b="1" kern="1200" dirty="0" smtClean="0">
              <a:solidFill>
                <a:schemeClr val="tx1"/>
              </a:solidFill>
            </a:rPr>
            <a:t>Self driven</a:t>
          </a:r>
        </a:p>
        <a:p>
          <a:pPr lvl="0" algn="l" defTabSz="622300">
            <a:lnSpc>
              <a:spcPct val="90000"/>
            </a:lnSpc>
            <a:spcBef>
              <a:spcPct val="0"/>
            </a:spcBef>
            <a:spcAft>
              <a:spcPct val="35000"/>
            </a:spcAft>
          </a:pPr>
          <a:r>
            <a:rPr lang="en-US" sz="1100" b="1" kern="1200" dirty="0" smtClean="0">
              <a:solidFill>
                <a:schemeClr val="tx1"/>
              </a:solidFill>
            </a:rPr>
            <a:t>Positive thinking</a:t>
          </a:r>
        </a:p>
      </dsp:txBody>
      <dsp:txXfrm>
        <a:off x="3498697" y="519753"/>
        <a:ext cx="1603966" cy="1603966"/>
      </dsp:txXfrm>
    </dsp:sp>
    <dsp:sp modelId="{DAB31FE7-CB3D-427F-8E98-49F8B6080E1C}">
      <dsp:nvSpPr>
        <dsp:cNvPr id="0" name=""/>
        <dsp:cNvSpPr/>
      </dsp:nvSpPr>
      <dsp:spPr>
        <a:xfrm>
          <a:off x="5326165" y="432982"/>
          <a:ext cx="1777508" cy="177750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Weaknesses:</a:t>
          </a:r>
        </a:p>
        <a:p>
          <a:pPr lvl="0" algn="ctr" defTabSz="622300">
            <a:lnSpc>
              <a:spcPct val="90000"/>
            </a:lnSpc>
            <a:spcBef>
              <a:spcPct val="0"/>
            </a:spcBef>
            <a:spcAft>
              <a:spcPct val="35000"/>
            </a:spcAft>
          </a:pPr>
          <a:r>
            <a:rPr lang="en-US" sz="1200" b="1" kern="1200" dirty="0" smtClean="0">
              <a:solidFill>
                <a:schemeClr val="tx1"/>
              </a:solidFill>
            </a:rPr>
            <a:t>Communication skills – public speaking</a:t>
          </a:r>
        </a:p>
        <a:p>
          <a:pPr lvl="0" algn="ctr" defTabSz="622300">
            <a:lnSpc>
              <a:spcPct val="90000"/>
            </a:lnSpc>
            <a:spcBef>
              <a:spcPct val="0"/>
            </a:spcBef>
            <a:spcAft>
              <a:spcPct val="35000"/>
            </a:spcAft>
          </a:pPr>
          <a:r>
            <a:rPr lang="en-US" sz="1200" b="1" kern="1200" dirty="0" smtClean="0">
              <a:solidFill>
                <a:schemeClr val="tx1"/>
              </a:solidFill>
            </a:rPr>
            <a:t>Procrastinator</a:t>
          </a:r>
        </a:p>
        <a:p>
          <a:pPr lvl="0" algn="ctr" defTabSz="622300">
            <a:lnSpc>
              <a:spcPct val="90000"/>
            </a:lnSpc>
            <a:spcBef>
              <a:spcPct val="0"/>
            </a:spcBef>
            <a:spcAft>
              <a:spcPct val="35000"/>
            </a:spcAft>
          </a:pPr>
          <a:r>
            <a:rPr lang="en-US" sz="1200" b="1" kern="1200" dirty="0" smtClean="0">
              <a:solidFill>
                <a:schemeClr val="tx1"/>
              </a:solidFill>
            </a:rPr>
            <a:t>IT/ Digital skills</a:t>
          </a:r>
          <a:endParaRPr lang="en-US" sz="1200" b="1" kern="1200" dirty="0">
            <a:solidFill>
              <a:schemeClr val="tx1"/>
            </a:solidFill>
          </a:endParaRPr>
        </a:p>
      </dsp:txBody>
      <dsp:txXfrm>
        <a:off x="5412936" y="519753"/>
        <a:ext cx="1603966" cy="1603966"/>
      </dsp:txXfrm>
    </dsp:sp>
    <dsp:sp modelId="{A1C5B024-EFE1-4539-B79A-DB2A1D391250}">
      <dsp:nvSpPr>
        <dsp:cNvPr id="0" name=""/>
        <dsp:cNvSpPr/>
      </dsp:nvSpPr>
      <dsp:spPr>
        <a:xfrm>
          <a:off x="3411926" y="2347222"/>
          <a:ext cx="1777508" cy="177750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b="1" kern="1200" dirty="0" smtClean="0">
              <a:solidFill>
                <a:schemeClr val="tx1"/>
              </a:solidFill>
            </a:rPr>
            <a:t>Opportunities:</a:t>
          </a:r>
        </a:p>
        <a:p>
          <a:pPr lvl="0" algn="ctr" defTabSz="800100">
            <a:lnSpc>
              <a:spcPct val="90000"/>
            </a:lnSpc>
            <a:spcBef>
              <a:spcPct val="0"/>
            </a:spcBef>
            <a:spcAft>
              <a:spcPct val="35000"/>
            </a:spcAft>
          </a:pPr>
          <a:r>
            <a:rPr lang="en-US" sz="1200" b="1" kern="1200" dirty="0" smtClean="0">
              <a:solidFill>
                <a:schemeClr val="tx1"/>
              </a:solidFill>
            </a:rPr>
            <a:t>Change in industry</a:t>
          </a:r>
        </a:p>
        <a:p>
          <a:pPr lvl="0" algn="ctr" defTabSz="800100">
            <a:lnSpc>
              <a:spcPct val="90000"/>
            </a:lnSpc>
            <a:spcBef>
              <a:spcPct val="0"/>
            </a:spcBef>
            <a:spcAft>
              <a:spcPct val="35000"/>
            </a:spcAft>
          </a:pPr>
          <a:r>
            <a:rPr lang="en-US" sz="1200" b="1" kern="1200" dirty="0" smtClean="0">
              <a:solidFill>
                <a:schemeClr val="tx1"/>
              </a:solidFill>
            </a:rPr>
            <a:t>Political advantages</a:t>
          </a:r>
          <a:endParaRPr lang="en-US" sz="1200" b="1" kern="1200" dirty="0">
            <a:solidFill>
              <a:schemeClr val="tx1"/>
            </a:solidFill>
          </a:endParaRPr>
        </a:p>
      </dsp:txBody>
      <dsp:txXfrm>
        <a:off x="3498697" y="2433993"/>
        <a:ext cx="1603966" cy="1603966"/>
      </dsp:txXfrm>
    </dsp:sp>
    <dsp:sp modelId="{D91BD75E-706C-43F9-BC0A-7BDDEF875F50}">
      <dsp:nvSpPr>
        <dsp:cNvPr id="0" name=""/>
        <dsp:cNvSpPr/>
      </dsp:nvSpPr>
      <dsp:spPr>
        <a:xfrm>
          <a:off x="5326165" y="2347222"/>
          <a:ext cx="1777508" cy="177750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dirty="0" smtClean="0">
              <a:solidFill>
                <a:schemeClr val="tx1"/>
              </a:solidFill>
            </a:rPr>
            <a:t>Threats:</a:t>
          </a:r>
        </a:p>
        <a:p>
          <a:pPr lvl="0" algn="ctr" defTabSz="755650">
            <a:lnSpc>
              <a:spcPct val="90000"/>
            </a:lnSpc>
            <a:spcBef>
              <a:spcPct val="0"/>
            </a:spcBef>
            <a:spcAft>
              <a:spcPct val="35000"/>
            </a:spcAft>
          </a:pPr>
          <a:r>
            <a:rPr lang="en-US" sz="1200" b="1" kern="1200" dirty="0" err="1" smtClean="0">
              <a:solidFill>
                <a:schemeClr val="tx1"/>
              </a:solidFill>
            </a:rPr>
            <a:t>Brexit</a:t>
          </a:r>
          <a:r>
            <a:rPr lang="en-US" sz="1200" b="1" kern="1200" dirty="0" smtClean="0">
              <a:solidFill>
                <a:schemeClr val="tx1"/>
              </a:solidFill>
            </a:rPr>
            <a:t> and Pandemic</a:t>
          </a:r>
        </a:p>
        <a:p>
          <a:pPr lvl="0" algn="ctr" defTabSz="755650">
            <a:lnSpc>
              <a:spcPct val="90000"/>
            </a:lnSpc>
            <a:spcBef>
              <a:spcPct val="0"/>
            </a:spcBef>
            <a:spcAft>
              <a:spcPct val="35000"/>
            </a:spcAft>
          </a:pPr>
          <a:r>
            <a:rPr lang="en-US" sz="1200" b="1" kern="1200" dirty="0" smtClean="0">
              <a:solidFill>
                <a:schemeClr val="tx1"/>
              </a:solidFill>
            </a:rPr>
            <a:t>Competition</a:t>
          </a:r>
        </a:p>
        <a:p>
          <a:pPr lvl="0" algn="ctr" defTabSz="755650">
            <a:lnSpc>
              <a:spcPct val="90000"/>
            </a:lnSpc>
            <a:spcBef>
              <a:spcPct val="0"/>
            </a:spcBef>
            <a:spcAft>
              <a:spcPct val="35000"/>
            </a:spcAft>
          </a:pPr>
          <a:r>
            <a:rPr lang="en-US" sz="1200" b="1" kern="1200" dirty="0" smtClean="0">
              <a:solidFill>
                <a:schemeClr val="tx1"/>
              </a:solidFill>
            </a:rPr>
            <a:t>racism </a:t>
          </a:r>
          <a:endParaRPr lang="en-US" sz="1200" b="1" kern="1200" dirty="0">
            <a:solidFill>
              <a:schemeClr val="tx1"/>
            </a:solidFill>
          </a:endParaRPr>
        </a:p>
      </dsp:txBody>
      <dsp:txXfrm>
        <a:off x="5412936" y="2433993"/>
        <a:ext cx="1603966" cy="16039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D5F11-C31E-444B-AB00-E97E7B3793D2}">
      <dsp:nvSpPr>
        <dsp:cNvPr id="0" name=""/>
        <dsp:cNvSpPr/>
      </dsp:nvSpPr>
      <dsp:spPr>
        <a:xfrm rot="16200000">
          <a:off x="-748671" y="752739"/>
          <a:ext cx="5418667" cy="3913187"/>
        </a:xfrm>
        <a:prstGeom prst="flowChartManualOperati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0" tIns="0" rIns="281409" bIns="0" numCol="1" spcCol="1270" anchor="t" anchorCtr="0">
          <a:noAutofit/>
        </a:bodyPr>
        <a:lstStyle/>
        <a:p>
          <a:pPr lvl="0" algn="l" defTabSz="1955800">
            <a:lnSpc>
              <a:spcPct val="90000"/>
            </a:lnSpc>
            <a:spcBef>
              <a:spcPct val="0"/>
            </a:spcBef>
            <a:spcAft>
              <a:spcPct val="35000"/>
            </a:spcAft>
          </a:pPr>
          <a:r>
            <a:rPr lang="en-US" sz="4400" kern="1200" dirty="0" smtClean="0"/>
            <a:t>Skill</a:t>
          </a:r>
          <a:endParaRPr lang="en-US" sz="4400" kern="1200" dirty="0"/>
        </a:p>
        <a:p>
          <a:pPr marL="285750" lvl="1" indent="-285750" algn="l" defTabSz="1511300">
            <a:lnSpc>
              <a:spcPct val="90000"/>
            </a:lnSpc>
            <a:spcBef>
              <a:spcPct val="0"/>
            </a:spcBef>
            <a:spcAft>
              <a:spcPct val="15000"/>
            </a:spcAft>
            <a:buChar char="••"/>
          </a:pPr>
          <a:r>
            <a:rPr lang="en-US" sz="3400" kern="1200" dirty="0" smtClean="0"/>
            <a:t>An ability to do an activity or job well especially as you have practiced it</a:t>
          </a:r>
          <a:endParaRPr lang="en-US" sz="3400" kern="1200" dirty="0"/>
        </a:p>
      </dsp:txBody>
      <dsp:txXfrm rot="5400000">
        <a:off x="4069" y="1083732"/>
        <a:ext cx="3913187" cy="3251201"/>
      </dsp:txXfrm>
    </dsp:sp>
    <dsp:sp modelId="{C0D0F1C1-08E1-401F-8186-F177236DE7E1}">
      <dsp:nvSpPr>
        <dsp:cNvPr id="0" name=""/>
        <dsp:cNvSpPr/>
      </dsp:nvSpPr>
      <dsp:spPr>
        <a:xfrm rot="16200000">
          <a:off x="3458004" y="752739"/>
          <a:ext cx="5418667" cy="3913187"/>
        </a:xfrm>
        <a:prstGeom prst="flowChartManualOperation">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0" tIns="0" rIns="281409" bIns="0" numCol="1" spcCol="1270" anchor="t" anchorCtr="0">
          <a:noAutofit/>
        </a:bodyPr>
        <a:lstStyle/>
        <a:p>
          <a:pPr lvl="0" algn="l" defTabSz="1955800">
            <a:lnSpc>
              <a:spcPct val="90000"/>
            </a:lnSpc>
            <a:spcBef>
              <a:spcPct val="0"/>
            </a:spcBef>
            <a:spcAft>
              <a:spcPct val="35000"/>
            </a:spcAft>
          </a:pPr>
          <a:r>
            <a:rPr lang="en-US" sz="4400" kern="1200" dirty="0" smtClean="0"/>
            <a:t>Skill</a:t>
          </a:r>
          <a:endParaRPr lang="en-US" sz="4400" kern="1200" dirty="0"/>
        </a:p>
        <a:p>
          <a:pPr marL="285750" lvl="1" indent="-285750" algn="l" defTabSz="1511300">
            <a:lnSpc>
              <a:spcPct val="90000"/>
            </a:lnSpc>
            <a:spcBef>
              <a:spcPct val="0"/>
            </a:spcBef>
            <a:spcAft>
              <a:spcPct val="15000"/>
            </a:spcAft>
            <a:buChar char="••"/>
          </a:pPr>
          <a:r>
            <a:rPr lang="en-US" sz="3400" kern="1200" dirty="0" smtClean="0"/>
            <a:t>Something you learn or develop through practice &amp; experience</a:t>
          </a:r>
          <a:endParaRPr lang="en-US" sz="3400" kern="1200" dirty="0"/>
        </a:p>
      </dsp:txBody>
      <dsp:txXfrm rot="5400000">
        <a:off x="4210744" y="1083732"/>
        <a:ext cx="3913187" cy="32512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F49AF-967C-426D-BC4E-FB248221295D}">
      <dsp:nvSpPr>
        <dsp:cNvPr id="0" name=""/>
        <dsp:cNvSpPr/>
      </dsp:nvSpPr>
      <dsp:spPr>
        <a:xfrm>
          <a:off x="3270973" y="2616"/>
          <a:ext cx="2054721" cy="133556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b="1" kern="1200" dirty="0"/>
            <a:t>Organisational developments</a:t>
          </a:r>
        </a:p>
        <a:p>
          <a:pPr lvl="0" algn="ctr" defTabSz="933450">
            <a:lnSpc>
              <a:spcPct val="90000"/>
            </a:lnSpc>
            <a:spcBef>
              <a:spcPct val="0"/>
            </a:spcBef>
            <a:spcAft>
              <a:spcPct val="35000"/>
            </a:spcAft>
          </a:pPr>
          <a:r>
            <a:rPr lang="en-US" sz="2100" b="1" kern="1200" dirty="0"/>
            <a:t>competencies</a:t>
          </a:r>
        </a:p>
      </dsp:txBody>
      <dsp:txXfrm>
        <a:off x="3336170" y="67813"/>
        <a:ext cx="1924327" cy="1205174"/>
      </dsp:txXfrm>
    </dsp:sp>
    <dsp:sp modelId="{257F7932-5C3B-4747-996F-DCB400B9630A}">
      <dsp:nvSpPr>
        <dsp:cNvPr id="0" name=""/>
        <dsp:cNvSpPr/>
      </dsp:nvSpPr>
      <dsp:spPr>
        <a:xfrm>
          <a:off x="2284529" y="759755"/>
          <a:ext cx="4410484" cy="4410484"/>
        </a:xfrm>
        <a:custGeom>
          <a:avLst/>
          <a:gdLst/>
          <a:ahLst/>
          <a:cxnLst/>
          <a:rect l="0" t="0" r="0" b="0"/>
          <a:pathLst>
            <a:path>
              <a:moveTo>
                <a:pt x="3363682" y="328780"/>
              </a:moveTo>
              <a:arcTo wR="2205242" hR="2205242" stAng="18101354" swAng="1780582"/>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B222742-3DE4-4C62-91C4-218CB7BE2D53}">
      <dsp:nvSpPr>
        <dsp:cNvPr id="0" name=""/>
        <dsp:cNvSpPr/>
      </dsp:nvSpPr>
      <dsp:spPr>
        <a:xfrm>
          <a:off x="5631964" y="2239012"/>
          <a:ext cx="2054721" cy="133556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b="1" kern="1200" dirty="0"/>
            <a:t>Work itself</a:t>
          </a:r>
        </a:p>
        <a:p>
          <a:pPr lvl="0" algn="ctr" defTabSz="933450">
            <a:lnSpc>
              <a:spcPct val="90000"/>
            </a:lnSpc>
            <a:spcBef>
              <a:spcPct val="0"/>
            </a:spcBef>
            <a:spcAft>
              <a:spcPct val="35000"/>
            </a:spcAft>
          </a:pPr>
          <a:r>
            <a:rPr lang="en-US" sz="2100" b="1" kern="1200" dirty="0"/>
            <a:t>Demands of current post</a:t>
          </a:r>
        </a:p>
      </dsp:txBody>
      <dsp:txXfrm>
        <a:off x="5697161" y="2304209"/>
        <a:ext cx="1924327" cy="1205174"/>
      </dsp:txXfrm>
    </dsp:sp>
    <dsp:sp modelId="{F1AB56EF-67C0-466F-8665-56AA1AAECF4B}">
      <dsp:nvSpPr>
        <dsp:cNvPr id="0" name=""/>
        <dsp:cNvSpPr/>
      </dsp:nvSpPr>
      <dsp:spPr>
        <a:xfrm>
          <a:off x="2289752" y="578914"/>
          <a:ext cx="4410484" cy="4410484"/>
        </a:xfrm>
        <a:custGeom>
          <a:avLst/>
          <a:gdLst/>
          <a:ahLst/>
          <a:cxnLst/>
          <a:rect l="0" t="0" r="0" b="0"/>
          <a:pathLst>
            <a:path>
              <a:moveTo>
                <a:pt x="4112760" y="3311797"/>
              </a:moveTo>
              <a:arcTo wR="2205242" hR="2205242" stAng="1807087" swAng="1718316"/>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C660E22-FA34-4C59-8781-9C30A58CCF6D}">
      <dsp:nvSpPr>
        <dsp:cNvPr id="0" name=""/>
        <dsp:cNvSpPr/>
      </dsp:nvSpPr>
      <dsp:spPr>
        <a:xfrm>
          <a:off x="3270973" y="4413100"/>
          <a:ext cx="2054721" cy="133556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b="1" kern="1200" dirty="0"/>
            <a:t>Reflection</a:t>
          </a:r>
        </a:p>
        <a:p>
          <a:pPr lvl="0" algn="ctr" defTabSz="933450">
            <a:lnSpc>
              <a:spcPct val="90000"/>
            </a:lnSpc>
            <a:spcBef>
              <a:spcPct val="0"/>
            </a:spcBef>
            <a:spcAft>
              <a:spcPct val="35000"/>
            </a:spcAft>
          </a:pPr>
          <a:r>
            <a:rPr lang="en-US" sz="2100" b="1" kern="1200" dirty="0"/>
            <a:t>Aspiration/ dreams</a:t>
          </a:r>
        </a:p>
      </dsp:txBody>
      <dsp:txXfrm>
        <a:off x="3336170" y="4478297"/>
        <a:ext cx="1924327" cy="1205174"/>
      </dsp:txXfrm>
    </dsp:sp>
    <dsp:sp modelId="{3D927E08-6759-423C-8DDE-9FA84A31F968}">
      <dsp:nvSpPr>
        <dsp:cNvPr id="0" name=""/>
        <dsp:cNvSpPr/>
      </dsp:nvSpPr>
      <dsp:spPr>
        <a:xfrm>
          <a:off x="2093091" y="670400"/>
          <a:ext cx="4410484" cy="4410484"/>
        </a:xfrm>
        <a:custGeom>
          <a:avLst/>
          <a:gdLst/>
          <a:ahLst/>
          <a:cxnLst/>
          <a:rect l="0" t="0" r="0" b="0"/>
          <a:pathLst>
            <a:path>
              <a:moveTo>
                <a:pt x="894616" y="3978756"/>
              </a:moveTo>
              <a:arcTo wR="2205242" hR="2205242" stAng="7587862" swAng="1632665"/>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F3D601A-BE00-4CA0-8FB8-9FED857B2985}">
      <dsp:nvSpPr>
        <dsp:cNvPr id="0" name=""/>
        <dsp:cNvSpPr/>
      </dsp:nvSpPr>
      <dsp:spPr>
        <a:xfrm>
          <a:off x="1065731" y="2207858"/>
          <a:ext cx="2054721" cy="133556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b="1" kern="1200" dirty="0"/>
            <a:t>Feedback form others</a:t>
          </a:r>
        </a:p>
      </dsp:txBody>
      <dsp:txXfrm>
        <a:off x="1130928" y="2273055"/>
        <a:ext cx="1924327" cy="1205174"/>
      </dsp:txXfrm>
    </dsp:sp>
    <dsp:sp modelId="{CF7A029E-3E70-45E5-B9AD-6AA8CE7A84B5}">
      <dsp:nvSpPr>
        <dsp:cNvPr id="0" name=""/>
        <dsp:cNvSpPr/>
      </dsp:nvSpPr>
      <dsp:spPr>
        <a:xfrm>
          <a:off x="2093091" y="670400"/>
          <a:ext cx="4410484" cy="4410484"/>
        </a:xfrm>
        <a:custGeom>
          <a:avLst/>
          <a:gdLst/>
          <a:ahLst/>
          <a:cxnLst/>
          <a:rect l="0" t="0" r="0" b="0"/>
          <a:pathLst>
            <a:path>
              <a:moveTo>
                <a:pt x="228691" y="1227315"/>
              </a:moveTo>
              <a:arcTo wR="2205242" hR="2205242" stAng="12379473" swAng="1632665"/>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65ABA-EF63-4007-BC6D-B718B05136A7}">
      <dsp:nvSpPr>
        <dsp:cNvPr id="0" name=""/>
        <dsp:cNvSpPr/>
      </dsp:nvSpPr>
      <dsp:spPr>
        <a:xfrm>
          <a:off x="3021600" y="1671"/>
          <a:ext cx="4320000" cy="11035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2533650">
            <a:lnSpc>
              <a:spcPct val="90000"/>
            </a:lnSpc>
            <a:spcBef>
              <a:spcPct val="0"/>
            </a:spcBef>
            <a:spcAft>
              <a:spcPct val="35000"/>
            </a:spcAft>
          </a:pPr>
          <a:r>
            <a:rPr lang="en-US" sz="5700" kern="1200" dirty="0" smtClean="0"/>
            <a:t>Skills Analysis</a:t>
          </a:r>
          <a:endParaRPr lang="en-US" sz="5700" kern="1200" dirty="0"/>
        </a:p>
      </dsp:txBody>
      <dsp:txXfrm>
        <a:off x="3021600" y="1671"/>
        <a:ext cx="4320000" cy="1103513"/>
      </dsp:txXfrm>
    </dsp:sp>
    <dsp:sp modelId="{4BEBD1FD-7DB4-4116-ADB2-EC4204A70982}">
      <dsp:nvSpPr>
        <dsp:cNvPr id="0" name=""/>
        <dsp:cNvSpPr/>
      </dsp:nvSpPr>
      <dsp:spPr>
        <a:xfrm>
          <a:off x="3291600" y="1160361"/>
          <a:ext cx="3780000" cy="1103513"/>
        </a:xfrm>
        <a:prstGeom prst="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2533650">
            <a:lnSpc>
              <a:spcPct val="90000"/>
            </a:lnSpc>
            <a:spcBef>
              <a:spcPct val="0"/>
            </a:spcBef>
            <a:spcAft>
              <a:spcPct val="35000"/>
            </a:spcAft>
          </a:pPr>
          <a:r>
            <a:rPr lang="en-US" sz="5700" kern="1200" dirty="0" smtClean="0"/>
            <a:t>Skills Match</a:t>
          </a:r>
          <a:endParaRPr lang="en-US" sz="5700" kern="1200" dirty="0"/>
        </a:p>
      </dsp:txBody>
      <dsp:txXfrm>
        <a:off x="3291600" y="1160361"/>
        <a:ext cx="3780000" cy="1103513"/>
      </dsp:txXfrm>
    </dsp:sp>
    <dsp:sp modelId="{396B9D54-B3B2-42B5-9ACB-7340E21DC439}">
      <dsp:nvSpPr>
        <dsp:cNvPr id="0" name=""/>
        <dsp:cNvSpPr/>
      </dsp:nvSpPr>
      <dsp:spPr>
        <a:xfrm>
          <a:off x="773887" y="2319051"/>
          <a:ext cx="8815425" cy="1103513"/>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2533650">
            <a:lnSpc>
              <a:spcPct val="90000"/>
            </a:lnSpc>
            <a:spcBef>
              <a:spcPct val="0"/>
            </a:spcBef>
            <a:spcAft>
              <a:spcPct val="35000"/>
            </a:spcAft>
          </a:pPr>
          <a:r>
            <a:rPr lang="en-US" sz="5700" kern="1200" dirty="0" smtClean="0"/>
            <a:t>Skills development / training</a:t>
          </a:r>
          <a:endParaRPr lang="en-US" sz="5700" kern="1200" dirty="0"/>
        </a:p>
      </dsp:txBody>
      <dsp:txXfrm>
        <a:off x="773887" y="2319051"/>
        <a:ext cx="8815425" cy="110351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C28D8C-9B43-41C7-A4C6-15E4551CEC4D}" type="datetimeFigureOut">
              <a:rPr lang="en-GB" smtClean="0"/>
              <a:t>16/05/2021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296D77-AF7A-453B-8216-683814065C7F}" type="slidenum">
              <a:rPr lang="en-GB" smtClean="0"/>
              <a:t>‹#›</a:t>
            </a:fld>
            <a:endParaRPr lang="en-GB"/>
          </a:p>
        </p:txBody>
      </p:sp>
    </p:spTree>
    <p:extLst>
      <p:ext uri="{BB962C8B-B14F-4D97-AF65-F5344CB8AC3E}">
        <p14:creationId xmlns:p14="http://schemas.microsoft.com/office/powerpoint/2010/main" val="2915048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3</a:t>
            </a:fld>
            <a:endParaRPr lang="en-GB"/>
          </a:p>
        </p:txBody>
      </p:sp>
    </p:spTree>
    <p:extLst>
      <p:ext uri="{BB962C8B-B14F-4D97-AF65-F5344CB8AC3E}">
        <p14:creationId xmlns:p14="http://schemas.microsoft.com/office/powerpoint/2010/main" val="1012116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4</a:t>
            </a:fld>
            <a:endParaRPr lang="en-GB"/>
          </a:p>
        </p:txBody>
      </p:sp>
    </p:spTree>
    <p:extLst>
      <p:ext uri="{BB962C8B-B14F-4D97-AF65-F5344CB8AC3E}">
        <p14:creationId xmlns:p14="http://schemas.microsoft.com/office/powerpoint/2010/main" val="1193139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96D77-AF7A-453B-8216-683814065C7F}" type="slidenum">
              <a:rPr lang="en-GB" smtClean="0"/>
              <a:t>5</a:t>
            </a:fld>
            <a:endParaRPr lang="en-GB"/>
          </a:p>
        </p:txBody>
      </p:sp>
    </p:spTree>
    <p:extLst>
      <p:ext uri="{BB962C8B-B14F-4D97-AF65-F5344CB8AC3E}">
        <p14:creationId xmlns:p14="http://schemas.microsoft.com/office/powerpoint/2010/main" val="2919442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H. Maslow (1943)developed a theory of about human motivation following research done in United states. His theory known as hierarchy of needs gives a number of hierarchical levels to explain motivation. Firstly they are physiological needs.</a:t>
            </a:r>
            <a:r>
              <a:rPr lang="en-GB" baseline="0" dirty="0"/>
              <a:t> Maslow said we are only motivated to fulfil all our safety needs when we have fulfilled our physiological ones. Thirdly there is sense of belonging wit others and fourthly we have esteem needs.</a:t>
            </a:r>
            <a:r>
              <a:rPr lang="en-GB" dirty="0"/>
              <a:t> the notion of self actualisation – state on top of his hierarchy of needs where a person is engaged in a an activity that they lose all track</a:t>
            </a:r>
            <a:r>
              <a:rPr lang="en-GB" baseline="0" dirty="0"/>
              <a:t> of time. Progression through his hierarchy was based on the notion that once a need was satisfied it was no loner acted as a motivator. Self actualisation was exception to this rule- once you have experienced it you want it more. It refers to the desire for </a:t>
            </a:r>
            <a:r>
              <a:rPr lang="en-GB" baseline="0" dirty="0" err="1"/>
              <a:t>self-fulfillment</a:t>
            </a:r>
            <a:r>
              <a:rPr lang="en-GB" baseline="0" dirty="0"/>
              <a:t>, namely, to the tendency for him to become actualized in what he is potentially. This tendency might be phrased as the desire to become more and more what one is, to become everything that one is capable of becoming</a:t>
            </a:r>
            <a:endParaRPr lang="en-GB" dirty="0"/>
          </a:p>
          <a:p>
            <a:r>
              <a:rPr lang="en-GB" dirty="0"/>
              <a:t>  Classifications of motivations must be based upon goals rather than upon instigating drives or motivated behaviour. Taking time to look in depth at what motivates you and forms the basic foundations of change.</a:t>
            </a:r>
          </a:p>
          <a:p>
            <a:endParaRPr lang="en-GB" dirty="0"/>
          </a:p>
          <a:p>
            <a:r>
              <a:rPr lang="en-GB" dirty="0"/>
              <a:t>10. Motivation theory should be human-</a:t>
            </a:r>
            <a:r>
              <a:rPr lang="en-GB" dirty="0" err="1"/>
              <a:t>centered</a:t>
            </a:r>
            <a:r>
              <a:rPr lang="en-GB" dirty="0"/>
              <a:t> rather than animal-</a:t>
            </a:r>
            <a:r>
              <a:rPr lang="en-GB" dirty="0" err="1"/>
              <a:t>centered</a:t>
            </a:r>
            <a:endParaRPr lang="en-GB" dirty="0"/>
          </a:p>
          <a:p>
            <a:r>
              <a:rPr lang="en-GB" dirty="0"/>
              <a:t>Although Maslow suggests that most people have basic needs he</a:t>
            </a:r>
            <a:r>
              <a:rPr lang="en-GB" baseline="0" dirty="0"/>
              <a:t> makes it clear that there is no fixed order </a:t>
            </a:r>
          </a:p>
          <a:p>
            <a:r>
              <a:rPr lang="en-GB" baseline="0" dirty="0"/>
              <a:t>For example for some creative people the drive for creativity and self actualisation may arise despite satisfying basic needs</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6</a:t>
            </a:fld>
            <a:endParaRPr lang="en-GB"/>
          </a:p>
        </p:txBody>
      </p:sp>
    </p:spTree>
    <p:extLst>
      <p:ext uri="{BB962C8B-B14F-4D97-AF65-F5344CB8AC3E}">
        <p14:creationId xmlns:p14="http://schemas.microsoft.com/office/powerpoint/2010/main" val="4086047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Conduct a swot in Class</a:t>
            </a:r>
            <a:endParaRPr lang="en-GB" dirty="0"/>
          </a:p>
        </p:txBody>
      </p:sp>
      <p:sp>
        <p:nvSpPr>
          <p:cNvPr id="4" name="Slide Number Placeholder 3"/>
          <p:cNvSpPr>
            <a:spLocks noGrp="1"/>
          </p:cNvSpPr>
          <p:nvPr>
            <p:ph type="sldNum" sz="quarter" idx="10"/>
          </p:nvPr>
        </p:nvSpPr>
        <p:spPr/>
        <p:txBody>
          <a:bodyPr/>
          <a:lstStyle/>
          <a:p>
            <a:fld id="{36296D77-AF7A-453B-8216-683814065C7F}" type="slidenum">
              <a:rPr lang="en-GB" smtClean="0"/>
              <a:t>7</a:t>
            </a:fld>
            <a:endParaRPr lang="en-GB"/>
          </a:p>
        </p:txBody>
      </p:sp>
    </p:spTree>
    <p:extLst>
      <p:ext uri="{BB962C8B-B14F-4D97-AF65-F5344CB8AC3E}">
        <p14:creationId xmlns:p14="http://schemas.microsoft.com/office/powerpoint/2010/main" val="1285927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Developing ‘extraordinarily</a:t>
            </a:r>
            <a:r>
              <a:rPr lang="en-GB" baseline="0" dirty="0"/>
              <a:t> realistic self-image (ERSI)’ – </a:t>
            </a:r>
            <a:r>
              <a:rPr lang="en-GB" baseline="0" dirty="0" err="1"/>
              <a:t>Inglis</a:t>
            </a:r>
            <a:r>
              <a:rPr lang="en-GB" baseline="0" dirty="0"/>
              <a:t> 1994 – so you know where you are at the beginning of the journey</a:t>
            </a:r>
          </a:p>
          <a:p>
            <a:r>
              <a:rPr lang="en-GB" baseline="0" dirty="0" err="1"/>
              <a:t>Refelction</a:t>
            </a:r>
            <a:r>
              <a:rPr lang="en-GB" baseline="0" dirty="0"/>
              <a:t> – in our view crucial skills required for our development through refection of own abilities</a:t>
            </a:r>
          </a:p>
          <a:p>
            <a:r>
              <a:rPr lang="en-GB" baseline="0" dirty="0"/>
              <a:t>Feedback – useful to check our capacity and might </a:t>
            </a:r>
            <a:r>
              <a:rPr lang="en-GB" baseline="0" dirty="0" err="1"/>
              <a:t>prvide</a:t>
            </a:r>
            <a:r>
              <a:rPr lang="en-GB" baseline="0" dirty="0"/>
              <a:t> us with food for thought – another means of feed back is psychometric &amp; Self diagnostic </a:t>
            </a:r>
            <a:r>
              <a:rPr lang="en-GB" baseline="0" dirty="0" err="1"/>
              <a:t>questrionnres</a:t>
            </a:r>
            <a:r>
              <a:rPr lang="en-GB" baseline="0" dirty="0"/>
              <a:t> about ourselves and can </a:t>
            </a:r>
            <a:r>
              <a:rPr lang="en-GB" baseline="0" dirty="0" err="1"/>
              <a:t>leed</a:t>
            </a:r>
            <a:r>
              <a:rPr lang="en-GB" baseline="0" dirty="0"/>
              <a:t> to a </a:t>
            </a:r>
            <a:r>
              <a:rPr lang="en-GB" baseline="0" dirty="0" err="1"/>
              <a:t>slef</a:t>
            </a:r>
            <a:r>
              <a:rPr lang="en-GB" baseline="0" dirty="0"/>
              <a:t> insight and compare ourselves to others.</a:t>
            </a:r>
          </a:p>
          <a:p>
            <a:r>
              <a:rPr lang="en-GB" baseline="0" dirty="0"/>
              <a:t>Organisational – its about functional or leadership  competencies  are an attempt to influence us by our employers with a view to working according to their strategic direction.</a:t>
            </a:r>
          </a:p>
          <a:p>
            <a:r>
              <a:rPr lang="en-GB" baseline="0" dirty="0"/>
              <a:t>Work Itself – is an immediate emergency that encourages us to take action – a pressing problem that needs us to take an immediate action or we might not achieve our target.</a:t>
            </a:r>
          </a:p>
        </p:txBody>
      </p:sp>
      <p:sp>
        <p:nvSpPr>
          <p:cNvPr id="4" name="Slide Number Placeholder 3"/>
          <p:cNvSpPr>
            <a:spLocks noGrp="1"/>
          </p:cNvSpPr>
          <p:nvPr>
            <p:ph type="sldNum" sz="quarter" idx="10"/>
          </p:nvPr>
        </p:nvSpPr>
        <p:spPr/>
        <p:txBody>
          <a:bodyPr/>
          <a:lstStyle/>
          <a:p>
            <a:fld id="{319AB8DB-B7BB-4B61-8D7A-EF8ED3C9AD7B}" type="slidenum">
              <a:rPr lang="en-GB" smtClean="0"/>
              <a:pPr/>
              <a:t>17</a:t>
            </a:fld>
            <a:endParaRPr lang="en-GB"/>
          </a:p>
        </p:txBody>
      </p:sp>
    </p:spTree>
    <p:extLst>
      <p:ext uri="{BB962C8B-B14F-4D97-AF65-F5344CB8AC3E}">
        <p14:creationId xmlns:p14="http://schemas.microsoft.com/office/powerpoint/2010/main" val="2224907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96D77-AF7A-453B-8216-683814065C7F}" type="slidenum">
              <a:rPr lang="en-GB" smtClean="0"/>
              <a:t>22</a:t>
            </a:fld>
            <a:endParaRPr lang="en-GB"/>
          </a:p>
        </p:txBody>
      </p:sp>
    </p:spTree>
    <p:extLst>
      <p:ext uri="{BB962C8B-B14F-4D97-AF65-F5344CB8AC3E}">
        <p14:creationId xmlns:p14="http://schemas.microsoft.com/office/powerpoint/2010/main" val="22469231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6713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fld id="{A5DB3521-01FC-42D9-9AE2-A7A797DDD782}" type="slidenum">
              <a:rPr lang="en-GB" smtClean="0"/>
              <a:t>24</a:t>
            </a:fld>
            <a:endParaRPr lang="en-GB"/>
          </a:p>
        </p:txBody>
      </p:sp>
    </p:spTree>
    <p:extLst>
      <p:ext uri="{BB962C8B-B14F-4D97-AF65-F5344CB8AC3E}">
        <p14:creationId xmlns:p14="http://schemas.microsoft.com/office/powerpoint/2010/main" val="4245173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26</a:t>
            </a:fld>
            <a:endParaRPr lang="en-GB"/>
          </a:p>
        </p:txBody>
      </p:sp>
    </p:spTree>
    <p:extLst>
      <p:ext uri="{BB962C8B-B14F-4D97-AF65-F5344CB8AC3E}">
        <p14:creationId xmlns:p14="http://schemas.microsoft.com/office/powerpoint/2010/main" val="2409680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27</a:t>
            </a:fld>
            <a:endParaRPr lang="en-GB"/>
          </a:p>
        </p:txBody>
      </p:sp>
    </p:spTree>
    <p:extLst>
      <p:ext uri="{BB962C8B-B14F-4D97-AF65-F5344CB8AC3E}">
        <p14:creationId xmlns:p14="http://schemas.microsoft.com/office/powerpoint/2010/main" val="2760966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AFD2F08-6D5D-438D-97F6-549A50E52794}" type="datetimeFigureOut">
              <a:rPr lang="en-GB" smtClean="0"/>
              <a:t>16/05/2021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382869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FD2F08-6D5D-438D-97F6-549A50E52794}" type="datetimeFigureOut">
              <a:rPr lang="en-GB" smtClean="0"/>
              <a:t>16/05/2021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617677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AFD2F08-6D5D-438D-97F6-549A50E52794}" type="datetimeFigureOut">
              <a:rPr lang="en-GB" smtClean="0"/>
              <a:t>16/05/2021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2306326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AFD2F08-6D5D-438D-97F6-549A50E52794}" type="datetimeFigureOut">
              <a:rPr lang="en-GB" smtClean="0"/>
              <a:t>16/05/2021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859954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AFD2F08-6D5D-438D-97F6-549A50E52794}" type="datetimeFigureOut">
              <a:rPr lang="en-GB" smtClean="0"/>
              <a:t>16/05/2021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7504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AFD2F08-6D5D-438D-97F6-549A50E52794}" type="datetimeFigureOut">
              <a:rPr lang="en-GB" smtClean="0"/>
              <a:t>16/05/2021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528843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FD2F08-6D5D-438D-97F6-549A50E52794}" type="datetimeFigureOut">
              <a:rPr lang="en-GB" smtClean="0"/>
              <a:t>16/05/2021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403808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AFD2F08-6D5D-438D-97F6-549A50E52794}" type="datetimeFigureOut">
              <a:rPr lang="en-GB" smtClean="0"/>
              <a:t>16/05/2021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408317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AFD2F08-6D5D-438D-97F6-549A50E52794}" type="datetimeFigureOut">
              <a:rPr lang="en-GB" smtClean="0"/>
              <a:t>16/05/2021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2988143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FD2F08-6D5D-438D-97F6-549A50E52794}" type="datetimeFigureOut">
              <a:rPr lang="en-GB" smtClean="0"/>
              <a:t>16/05/2021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827062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FD2F08-6D5D-438D-97F6-549A50E52794}" type="datetimeFigureOut">
              <a:rPr lang="en-GB" smtClean="0"/>
              <a:t>16/05/2021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566620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8221">
              <a:schemeClr val="accent2">
                <a:lumMod val="20000"/>
                <a:lumOff val="80000"/>
              </a:schemeClr>
            </a:gs>
            <a:gs pos="0">
              <a:schemeClr val="accent1">
                <a:lumMod val="5000"/>
                <a:lumOff val="95000"/>
              </a:schemeClr>
            </a:gs>
            <a:gs pos="92000">
              <a:schemeClr val="accent4">
                <a:lumMod val="40000"/>
                <a:lumOff val="60000"/>
              </a:schemeClr>
            </a:gs>
            <a:gs pos="50831">
              <a:schemeClr val="accent2">
                <a:lumMod val="60000"/>
                <a:lumOff val="40000"/>
              </a:schemeClr>
            </a:gs>
            <a:gs pos="30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FD2F08-6D5D-438D-97F6-549A50E52794}" type="datetimeFigureOut">
              <a:rPr lang="en-GB" smtClean="0"/>
              <a:t>16/05/2021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66A3CC-332B-49C9-A149-3C32F2114F9B}" type="slidenum">
              <a:rPr lang="en-GB" smtClean="0"/>
              <a:t>‹#›</a:t>
            </a:fld>
            <a:endParaRPr lang="en-GB"/>
          </a:p>
        </p:txBody>
      </p:sp>
    </p:spTree>
    <p:extLst>
      <p:ext uri="{BB962C8B-B14F-4D97-AF65-F5344CB8AC3E}">
        <p14:creationId xmlns:p14="http://schemas.microsoft.com/office/powerpoint/2010/main" val="4090754109"/>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T9JnDourdAhXFzoUKHUDdBDoQjRx6BAgBEAU&amp;url=https://www.mendix.com/blog/maslows-hierarchy-of-needs-optimizing-for-digital-innovation/&amp;psig=AOvVaw1uq6zpeG4rWC04zwN1IMkO&amp;ust=1538656009262323"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fabiusmaximus.com/2015/03/04/automation-education-college-solutions-79851" TargetMode="External"/><Relationship Id="rId2" Type="http://schemas.openxmlformats.org/officeDocument/2006/relationships/image" Target="../media/image10.jp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1D272-75BF-4C6B-B0BC-4194CDF5392A}"/>
              </a:ext>
            </a:extLst>
          </p:cNvPr>
          <p:cNvSpPr>
            <a:spLocks noGrp="1"/>
          </p:cNvSpPr>
          <p:nvPr>
            <p:ph type="ctrTitle"/>
          </p:nvPr>
        </p:nvSpPr>
        <p:spPr>
          <a:xfrm>
            <a:off x="2933267" y="1063876"/>
            <a:ext cx="6801321" cy="1737360"/>
          </a:xfrm>
        </p:spPr>
        <p:txBody>
          <a:bodyPr anchor="ctr">
            <a:normAutofit fontScale="90000"/>
          </a:bodyPr>
          <a:lstStyle/>
          <a:p>
            <a:r>
              <a:rPr lang="en-GB" dirty="0">
                <a:latin typeface="Arial" panose="020B0604020202020204" pitchFamily="34" charset="0"/>
                <a:cs typeface="Arial" panose="020B0604020202020204" pitchFamily="34" charset="0"/>
              </a:rPr>
              <a:t>Professional Career Development </a:t>
            </a:r>
          </a:p>
        </p:txBody>
      </p:sp>
      <p:sp>
        <p:nvSpPr>
          <p:cNvPr id="3" name="Subtitle 2">
            <a:extLst>
              <a:ext uri="{FF2B5EF4-FFF2-40B4-BE49-F238E27FC236}">
                <a16:creationId xmlns:a16="http://schemas.microsoft.com/office/drawing/2014/main" id="{AA91D052-180A-4CB6-8F0A-7F87086105E8}"/>
              </a:ext>
            </a:extLst>
          </p:cNvPr>
          <p:cNvSpPr>
            <a:spLocks noGrp="1"/>
          </p:cNvSpPr>
          <p:nvPr>
            <p:ph type="subTitle" idx="1"/>
          </p:nvPr>
        </p:nvSpPr>
        <p:spPr>
          <a:xfrm>
            <a:off x="5358245" y="3190115"/>
            <a:ext cx="3258675" cy="1737360"/>
          </a:xfrm>
        </p:spPr>
        <p:txBody>
          <a:bodyPr anchor="ctr">
            <a:normAutofit/>
          </a:bodyPr>
          <a:lstStyle/>
          <a:p>
            <a:pPr algn="l"/>
            <a:r>
              <a:rPr lang="en-GB" sz="3600" dirty="0">
                <a:latin typeface="Calibri" panose="020F0502020204030204" pitchFamily="34" charset="0"/>
                <a:cs typeface="Calibri" panose="020F0502020204030204" pitchFamily="34" charset="0"/>
              </a:rPr>
              <a:t>Week 2</a:t>
            </a:r>
          </a:p>
        </p:txBody>
      </p:sp>
    </p:spTree>
    <p:extLst>
      <p:ext uri="{BB962C8B-B14F-4D97-AF65-F5344CB8AC3E}">
        <p14:creationId xmlns:p14="http://schemas.microsoft.com/office/powerpoint/2010/main" val="1053896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C368B8-93A2-4C0D-B455-486E292F593D}"/>
              </a:ext>
            </a:extLst>
          </p:cNvPr>
          <p:cNvSpPr txBox="1"/>
          <p:nvPr/>
        </p:nvSpPr>
        <p:spPr>
          <a:xfrm>
            <a:off x="5102586" y="594891"/>
            <a:ext cx="4299666" cy="120642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ct val="0"/>
              </a:spcBef>
              <a:spcAft>
                <a:spcPts val="600"/>
              </a:spcAft>
            </a:pPr>
            <a:r>
              <a:rPr lang="en-US" sz="5400" kern="1200" dirty="0">
                <a:solidFill>
                  <a:schemeClr val="accent1"/>
                </a:solidFill>
                <a:latin typeface="+mj-lt"/>
                <a:ea typeface="+mj-ea"/>
                <a:cs typeface="+mj-cs"/>
              </a:rPr>
              <a:t>RECAP</a:t>
            </a:r>
          </a:p>
        </p:txBody>
      </p:sp>
      <p:pic>
        <p:nvPicPr>
          <p:cNvPr id="3" name="Picture 2">
            <a:extLst>
              <a:ext uri="{FF2B5EF4-FFF2-40B4-BE49-F238E27FC236}">
                <a16:creationId xmlns:a16="http://schemas.microsoft.com/office/drawing/2014/main" id="{0EA8F2F1-5E4B-4993-983E-2A90A7C077BB}"/>
              </a:ext>
            </a:extLst>
          </p:cNvPr>
          <p:cNvPicPr>
            <a:picLocks noChangeAspect="1"/>
          </p:cNvPicPr>
          <p:nvPr/>
        </p:nvPicPr>
        <p:blipFill>
          <a:blip r:embed="rId2"/>
          <a:stretch>
            <a:fillRect/>
          </a:stretch>
        </p:blipFill>
        <p:spPr>
          <a:xfrm>
            <a:off x="903094" y="1198103"/>
            <a:ext cx="3765692" cy="3699793"/>
          </a:xfrm>
          <a:prstGeom prst="rect">
            <a:avLst/>
          </a:prstGeom>
        </p:spPr>
      </p:pic>
      <p:sp>
        <p:nvSpPr>
          <p:cNvPr id="4" name="TextBox 3">
            <a:extLst>
              <a:ext uri="{FF2B5EF4-FFF2-40B4-BE49-F238E27FC236}">
                <a16:creationId xmlns:a16="http://schemas.microsoft.com/office/drawing/2014/main" id="{6FD3E927-609F-4D24-96D8-8A56E332AF0D}"/>
              </a:ext>
            </a:extLst>
          </p:cNvPr>
          <p:cNvSpPr txBox="1"/>
          <p:nvPr/>
        </p:nvSpPr>
        <p:spPr>
          <a:xfrm flipH="1">
            <a:off x="4751238" y="1801315"/>
            <a:ext cx="5992961" cy="4247317"/>
          </a:xfrm>
          <a:prstGeom prst="rect">
            <a:avLst/>
          </a:prstGeom>
          <a:noFill/>
        </p:spPr>
        <p:txBody>
          <a:bodyPr wrap="square" rtlCol="0">
            <a:spAutoFit/>
          </a:bodyPr>
          <a:lstStyle/>
          <a:p>
            <a:pPr marL="457200" indent="-457200" fontAlgn="base">
              <a:lnSpc>
                <a:spcPct val="150000"/>
              </a:lnSpc>
              <a:buFont typeface="Wingdings" panose="05000000000000000000" pitchFamily="2" charset="2"/>
              <a:buChar char="v"/>
            </a:pPr>
            <a:r>
              <a:rPr lang="en-GB" sz="2800" dirty="0">
                <a:latin typeface="Arial" panose="020B0604020202020204" pitchFamily="34" charset="0"/>
                <a:cs typeface="Arial" panose="020B0604020202020204" pitchFamily="34" charset="0"/>
              </a:rPr>
              <a:t>Concepts of Self </a:t>
            </a:r>
            <a:r>
              <a:rPr lang="en-US" sz="2800" dirty="0">
                <a:latin typeface="Arial" panose="020B0604020202020204" pitchFamily="34" charset="0"/>
                <a:cs typeface="Arial" panose="020B0604020202020204" pitchFamily="34" charset="0"/>
              </a:rPr>
              <a:t>​</a:t>
            </a:r>
            <a:r>
              <a:rPr lang="en-GB" sz="2800" dirty="0" smtClean="0">
                <a:latin typeface="Arial" panose="020B0604020202020204" pitchFamily="34" charset="0"/>
                <a:cs typeface="Arial" panose="020B0604020202020204" pitchFamily="34" charset="0"/>
              </a:rPr>
              <a:t>Awareness/ Self development</a:t>
            </a:r>
            <a:endParaRPr lang="en-GB" sz="2800" dirty="0">
              <a:latin typeface="Arial" panose="020B0604020202020204" pitchFamily="34" charset="0"/>
              <a:cs typeface="Arial" panose="020B0604020202020204" pitchFamily="34" charset="0"/>
            </a:endParaRPr>
          </a:p>
          <a:p>
            <a:pPr marL="457200" indent="-457200" fontAlgn="base">
              <a:lnSpc>
                <a:spcPct val="150000"/>
              </a:lnSpc>
              <a:buFont typeface="Wingdings" panose="05000000000000000000" pitchFamily="2" charset="2"/>
              <a:buChar char="v"/>
            </a:pPr>
            <a:r>
              <a:rPr lang="en-GB" sz="2800" dirty="0">
                <a:latin typeface="Arial" panose="020B0604020202020204" pitchFamily="34" charset="0"/>
                <a:cs typeface="Arial" panose="020B0604020202020204" pitchFamily="34" charset="0"/>
              </a:rPr>
              <a:t>Set a </a:t>
            </a:r>
            <a:r>
              <a:rPr lang="en-GB" sz="2800" dirty="0" smtClean="0">
                <a:latin typeface="Arial" panose="020B0604020202020204" pitchFamily="34" charset="0"/>
                <a:cs typeface="Arial" panose="020B0604020202020204" pitchFamily="34" charset="0"/>
              </a:rPr>
              <a:t>SMART goal</a:t>
            </a:r>
            <a:endParaRPr lang="en-GB" sz="2800" dirty="0">
              <a:latin typeface="Arial" panose="020B0604020202020204" pitchFamily="34" charset="0"/>
              <a:cs typeface="Arial" panose="020B0604020202020204" pitchFamily="34" charset="0"/>
            </a:endParaRPr>
          </a:p>
          <a:p>
            <a:pPr marL="457200" indent="-457200" fontAlgn="base">
              <a:lnSpc>
                <a:spcPct val="150000"/>
              </a:lnSpc>
              <a:buFont typeface="Wingdings" panose="05000000000000000000" pitchFamily="2" charset="2"/>
              <a:buChar char="v"/>
            </a:pPr>
            <a:r>
              <a:rPr lang="en-GB" sz="2800" dirty="0">
                <a:latin typeface="Arial" panose="020B0604020202020204" pitchFamily="34" charset="0"/>
                <a:cs typeface="Arial" panose="020B0604020202020204" pitchFamily="34" charset="0"/>
              </a:rPr>
              <a:t>7 habits of highly effective people’</a:t>
            </a:r>
          </a:p>
          <a:p>
            <a:pPr marL="457200" indent="-457200" fontAlgn="base">
              <a:lnSpc>
                <a:spcPct val="150000"/>
              </a:lnSpc>
              <a:buFont typeface="Wingdings" panose="05000000000000000000" pitchFamily="2" charset="2"/>
              <a:buChar char="v"/>
            </a:pPr>
            <a:r>
              <a:rPr lang="en-GB" sz="2800" dirty="0">
                <a:latin typeface="Arial" panose="020B0604020202020204" pitchFamily="34" charset="0"/>
                <a:cs typeface="Arial" panose="020B0604020202020204" pitchFamily="34" charset="0"/>
              </a:rPr>
              <a:t>SWOT </a:t>
            </a:r>
            <a:r>
              <a:rPr lang="en-GB" sz="2800" dirty="0" smtClean="0">
                <a:latin typeface="Arial" panose="020B0604020202020204" pitchFamily="34" charset="0"/>
                <a:cs typeface="Arial" panose="020B0604020202020204" pitchFamily="34" charset="0"/>
              </a:rPr>
              <a:t>Analysis</a:t>
            </a:r>
          </a:p>
          <a:p>
            <a:pPr marL="457200" indent="-457200" fontAlgn="base">
              <a:lnSpc>
                <a:spcPct val="150000"/>
              </a:lnSpc>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Reflective logs</a:t>
            </a:r>
            <a:endParaRPr lang="en-GB" sz="2800" dirty="0">
              <a:latin typeface="Arial" panose="020B0604020202020204" pitchFamily="34" charset="0"/>
              <a:cs typeface="Arial" panose="020B0604020202020204" pitchFamily="34" charset="0"/>
            </a:endParaRPr>
          </a:p>
          <a:p>
            <a:pPr fontAlgn="base"/>
            <a:endParaRPr lang="en-US" dirty="0"/>
          </a:p>
        </p:txBody>
      </p:sp>
    </p:spTree>
    <p:extLst>
      <p:ext uri="{BB962C8B-B14F-4D97-AF65-F5344CB8AC3E}">
        <p14:creationId xmlns:p14="http://schemas.microsoft.com/office/powerpoint/2010/main" val="1627670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6AA2-305B-4487-86FC-FBF93F810090}"/>
              </a:ext>
            </a:extLst>
          </p:cNvPr>
          <p:cNvSpPr>
            <a:spLocks noGrp="1"/>
          </p:cNvSpPr>
          <p:nvPr>
            <p:ph type="title"/>
          </p:nvPr>
        </p:nvSpPr>
        <p:spPr>
          <a:xfrm>
            <a:off x="133165" y="98680"/>
            <a:ext cx="8688717" cy="1077269"/>
          </a:xfrm>
        </p:spPr>
        <p:txBody>
          <a:bodyPr>
            <a:noAutofit/>
          </a:bodyPr>
          <a:lstStyle/>
          <a:p>
            <a:pPr algn="ctr"/>
            <a:r>
              <a:rPr lang="en-US" b="1" dirty="0">
                <a:latin typeface="Arial" panose="020B0604020202020204" pitchFamily="34" charset="0"/>
                <a:cs typeface="Arial" panose="020B0604020202020204" pitchFamily="34" charset="0"/>
              </a:rPr>
              <a:t>Setting Personal/Business </a:t>
            </a:r>
            <a:r>
              <a:rPr lang="en-US" b="1" dirty="0" smtClean="0">
                <a:latin typeface="Arial" panose="020B0604020202020204" pitchFamily="34" charset="0"/>
                <a:cs typeface="Arial" panose="020B0604020202020204" pitchFamily="34" charset="0"/>
              </a:rPr>
              <a:t>Goals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5BDB53-3E4E-4C21-BB49-64DBC620F3EC}"/>
              </a:ext>
            </a:extLst>
          </p:cNvPr>
          <p:cNvSpPr>
            <a:spLocks noGrp="1"/>
          </p:cNvSpPr>
          <p:nvPr>
            <p:ph idx="1"/>
          </p:nvPr>
        </p:nvSpPr>
        <p:spPr>
          <a:xfrm>
            <a:off x="304616" y="1602938"/>
            <a:ext cx="6505760" cy="3194923"/>
          </a:xfrm>
        </p:spPr>
        <p:txBody>
          <a:bodyPr>
            <a:normAutofit fontScale="62500" lnSpcReduction="20000"/>
          </a:bodyPr>
          <a:lstStyle/>
          <a:p>
            <a:pPr>
              <a:buFont typeface="Wingdings" pitchFamily="2" charset="2"/>
              <a:buNone/>
            </a:pPr>
            <a:endParaRPr lang="en-US" sz="3200" b="1" dirty="0"/>
          </a:p>
          <a:p>
            <a:pPr>
              <a:buFont typeface="Wingdings" pitchFamily="2" charset="2"/>
              <a:buNone/>
            </a:pPr>
            <a:r>
              <a:rPr lang="en-US" sz="3200" b="1" dirty="0">
                <a:latin typeface="Arial" panose="020B0604020202020204" pitchFamily="34" charset="0"/>
                <a:cs typeface="Arial" panose="020B0604020202020204" pitchFamily="34" charset="0"/>
              </a:rPr>
              <a:t>SMART </a:t>
            </a:r>
            <a:r>
              <a:rPr lang="en-US" sz="3200" b="1" dirty="0" smtClean="0">
                <a:latin typeface="Arial" panose="020B0604020202020204" pitchFamily="34" charset="0"/>
                <a:cs typeface="Arial" panose="020B0604020202020204" pitchFamily="34" charset="0"/>
              </a:rPr>
              <a:t>Goal</a:t>
            </a:r>
            <a:endParaRPr lang="en-US" sz="3200" b="1" dirty="0">
              <a:latin typeface="Arial" panose="020B0604020202020204" pitchFamily="34" charset="0"/>
              <a:cs typeface="Arial" panose="020B0604020202020204" pitchFamily="34" charset="0"/>
            </a:endParaRPr>
          </a:p>
          <a:p>
            <a:pPr>
              <a:buFont typeface="Wingdings" pitchFamily="2" charset="2"/>
              <a:buNone/>
            </a:pPr>
            <a:r>
              <a:rPr lang="en-US" sz="3200" b="1" dirty="0">
                <a:latin typeface="Arial" panose="020B0604020202020204" pitchFamily="34" charset="0"/>
                <a:cs typeface="Arial" panose="020B0604020202020204" pitchFamily="34" charset="0"/>
              </a:rPr>
              <a:t>		S</a:t>
            </a:r>
            <a:r>
              <a:rPr lang="en-US" sz="3200" dirty="0">
                <a:latin typeface="Arial" panose="020B0604020202020204" pitchFamily="34" charset="0"/>
                <a:cs typeface="Arial" panose="020B0604020202020204" pitchFamily="34" charset="0"/>
              </a:rPr>
              <a:t> 	= </a:t>
            </a:r>
            <a:r>
              <a:rPr lang="en-US" sz="3200" dirty="0" smtClean="0">
                <a:latin typeface="Arial" panose="020B0604020202020204" pitchFamily="34" charset="0"/>
                <a:cs typeface="Arial" panose="020B0604020202020204" pitchFamily="34" charset="0"/>
              </a:rPr>
              <a:t>Specific – clear, defined</a:t>
            </a:r>
            <a:endParaRPr lang="en-US" sz="3200" dirty="0">
              <a:latin typeface="Arial" panose="020B0604020202020204" pitchFamily="34" charset="0"/>
              <a:cs typeface="Arial" panose="020B0604020202020204" pitchFamily="34" charset="0"/>
            </a:endParaRPr>
          </a:p>
          <a:p>
            <a:pPr>
              <a:buFont typeface="Wingdings" pitchFamily="2" charset="2"/>
              <a:buNone/>
            </a:pPr>
            <a:r>
              <a:rPr lang="en-US" sz="3200" b="1" dirty="0">
                <a:latin typeface="Arial" panose="020B0604020202020204" pitchFamily="34" charset="0"/>
                <a:cs typeface="Arial" panose="020B0604020202020204" pitchFamily="34" charset="0"/>
              </a:rPr>
              <a:t>		M</a:t>
            </a:r>
            <a:r>
              <a:rPr lang="en-US" sz="3200" dirty="0">
                <a:latin typeface="Arial" panose="020B0604020202020204" pitchFamily="34" charset="0"/>
                <a:cs typeface="Arial" panose="020B0604020202020204" pitchFamily="34" charset="0"/>
              </a:rPr>
              <a:t> 	= </a:t>
            </a:r>
            <a:r>
              <a:rPr lang="en-US" sz="3200" dirty="0" smtClean="0">
                <a:latin typeface="Arial" panose="020B0604020202020204" pitchFamily="34" charset="0"/>
                <a:cs typeface="Arial" panose="020B0604020202020204" pitchFamily="34" charset="0"/>
              </a:rPr>
              <a:t>Measurable – must be able to measure progress</a:t>
            </a:r>
            <a:endParaRPr lang="en-US" sz="3200" dirty="0">
              <a:latin typeface="Arial" panose="020B0604020202020204" pitchFamily="34" charset="0"/>
              <a:cs typeface="Arial" panose="020B0604020202020204" pitchFamily="34" charset="0"/>
            </a:endParaRPr>
          </a:p>
          <a:p>
            <a:pPr>
              <a:buFont typeface="Wingdings" pitchFamily="2" charset="2"/>
              <a:buNone/>
            </a:pPr>
            <a:r>
              <a:rPr lang="en-US" sz="3200" b="1" dirty="0">
                <a:latin typeface="Arial" panose="020B0604020202020204" pitchFamily="34" charset="0"/>
                <a:cs typeface="Arial" panose="020B0604020202020204" pitchFamily="34" charset="0"/>
              </a:rPr>
              <a:t>		A</a:t>
            </a:r>
            <a:r>
              <a:rPr lang="en-US" sz="3200" dirty="0">
                <a:latin typeface="Arial" panose="020B0604020202020204" pitchFamily="34" charset="0"/>
                <a:cs typeface="Arial" panose="020B0604020202020204" pitchFamily="34" charset="0"/>
              </a:rPr>
              <a:t> 	= Achievable (Agreed</a:t>
            </a:r>
            <a:r>
              <a:rPr lang="en-US" sz="3200" dirty="0" smtClean="0">
                <a:latin typeface="Arial" panose="020B0604020202020204" pitchFamily="34" charset="0"/>
                <a:cs typeface="Arial" panose="020B0604020202020204" pitchFamily="34" charset="0"/>
              </a:rPr>
              <a:t>) – an action plan </a:t>
            </a:r>
            <a:endParaRPr lang="en-US" sz="3200" dirty="0">
              <a:latin typeface="Arial" panose="020B0604020202020204" pitchFamily="34" charset="0"/>
              <a:cs typeface="Arial" panose="020B0604020202020204" pitchFamily="34" charset="0"/>
            </a:endParaRPr>
          </a:p>
          <a:p>
            <a:pPr>
              <a:buFont typeface="Wingdings" pitchFamily="2" charset="2"/>
              <a:buNone/>
            </a:pPr>
            <a:r>
              <a:rPr lang="en-US" sz="3200" b="1" dirty="0">
                <a:latin typeface="Arial" panose="020B0604020202020204" pitchFamily="34" charset="0"/>
                <a:cs typeface="Arial" panose="020B0604020202020204" pitchFamily="34" charset="0"/>
              </a:rPr>
              <a:t>		R</a:t>
            </a:r>
            <a:r>
              <a:rPr lang="en-US" sz="3200" dirty="0">
                <a:latin typeface="Arial" panose="020B0604020202020204" pitchFamily="34" charset="0"/>
                <a:cs typeface="Arial" panose="020B0604020202020204" pitchFamily="34" charset="0"/>
              </a:rPr>
              <a:t> 	= Realistic (Relevant</a:t>
            </a:r>
            <a:r>
              <a:rPr lang="en-US" sz="3200" dirty="0" smtClean="0">
                <a:latin typeface="Arial" panose="020B0604020202020204" pitchFamily="34" charset="0"/>
                <a:cs typeface="Arial" panose="020B0604020202020204" pitchFamily="34" charset="0"/>
              </a:rPr>
              <a:t>) – in your reach</a:t>
            </a:r>
            <a:endParaRPr lang="en-US" sz="3200" dirty="0">
              <a:latin typeface="Arial" panose="020B0604020202020204" pitchFamily="34" charset="0"/>
              <a:cs typeface="Arial" panose="020B0604020202020204" pitchFamily="34" charset="0"/>
            </a:endParaRPr>
          </a:p>
          <a:p>
            <a:pPr>
              <a:buFont typeface="Wingdings" pitchFamily="2" charset="2"/>
              <a:buNone/>
            </a:pPr>
            <a:r>
              <a:rPr lang="en-US" sz="3200" b="1" dirty="0">
                <a:latin typeface="Arial" panose="020B0604020202020204" pitchFamily="34" charset="0"/>
                <a:cs typeface="Arial" panose="020B0604020202020204" pitchFamily="34" charset="0"/>
              </a:rPr>
              <a:t>		T 	</a:t>
            </a:r>
            <a:r>
              <a:rPr lang="en-US" sz="3200" dirty="0">
                <a:latin typeface="Arial" panose="020B0604020202020204" pitchFamily="34" charset="0"/>
                <a:cs typeface="Arial" panose="020B0604020202020204" pitchFamily="34" charset="0"/>
              </a:rPr>
              <a:t>= Time bound</a:t>
            </a:r>
          </a:p>
        </p:txBody>
      </p:sp>
      <p:sp>
        <p:nvSpPr>
          <p:cNvPr id="7" name="Isosceles Triangle 6"/>
          <p:cNvSpPr/>
          <p:nvPr/>
        </p:nvSpPr>
        <p:spPr>
          <a:xfrm>
            <a:off x="6200775" y="1416486"/>
            <a:ext cx="5886449" cy="3381375"/>
          </a:xfrm>
          <a:prstGeom prst="triangl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dirty="0"/>
              <a:t>Specific (simple, sensible, significant).</a:t>
            </a:r>
          </a:p>
          <a:p>
            <a:pPr algn="ctr"/>
            <a:r>
              <a:rPr lang="en-GB" sz="1400" dirty="0"/>
              <a:t>Measurable (meaningful, motivating).</a:t>
            </a:r>
          </a:p>
          <a:p>
            <a:pPr algn="ctr"/>
            <a:r>
              <a:rPr lang="en-GB" sz="1400" dirty="0"/>
              <a:t>Achievable (agreed, attainable).</a:t>
            </a:r>
          </a:p>
          <a:p>
            <a:pPr algn="ctr"/>
            <a:r>
              <a:rPr lang="en-GB" sz="1400" dirty="0"/>
              <a:t>Relevant (reasonable, realistic and resourced, results-based).</a:t>
            </a:r>
          </a:p>
          <a:p>
            <a:pPr algn="ctr"/>
            <a:r>
              <a:rPr lang="en-GB" sz="1400" dirty="0"/>
              <a:t>Time bound (time-based, time limited, time/cost limited, timely, time-sensitive</a:t>
            </a:r>
          </a:p>
        </p:txBody>
      </p:sp>
    </p:spTree>
    <p:extLst>
      <p:ext uri="{BB962C8B-B14F-4D97-AF65-F5344CB8AC3E}">
        <p14:creationId xmlns:p14="http://schemas.microsoft.com/office/powerpoint/2010/main" val="2708079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Overview of Session</a:t>
            </a:r>
          </a:p>
        </p:txBody>
      </p:sp>
      <p:sp useBgFill="1">
        <p:nvSpPr>
          <p:cNvPr id="3" name="Content Placeholder 2"/>
          <p:cNvSpPr>
            <a:spLocks noGrp="1"/>
          </p:cNvSpPr>
          <p:nvPr>
            <p:ph idx="1"/>
          </p:nvPr>
        </p:nvSpPr>
        <p:spPr>
          <a:xfrm>
            <a:off x="677334" y="1794829"/>
            <a:ext cx="8596668" cy="3880773"/>
          </a:xfrm>
        </p:spPr>
        <p:txBody>
          <a:bodyPr>
            <a:normAutofit/>
          </a:bodyPr>
          <a:lstStyle/>
          <a:p>
            <a:endParaRPr lang="en-GB" dirty="0"/>
          </a:p>
          <a:p>
            <a:r>
              <a:rPr lang="en-GB" sz="3600" dirty="0" smtClean="0">
                <a:latin typeface="Arial" panose="020B0604020202020204" pitchFamily="34" charset="0"/>
                <a:cs typeface="Arial" panose="020B0604020202020204" pitchFamily="34" charset="0"/>
              </a:rPr>
              <a:t>Building on SWOT analysis</a:t>
            </a:r>
          </a:p>
          <a:p>
            <a:r>
              <a:rPr lang="en-GB" sz="3600" dirty="0">
                <a:latin typeface="Arial" panose="020B0604020202020204" pitchFamily="34" charset="0"/>
                <a:cs typeface="Arial" panose="020B0604020202020204" pitchFamily="34" charset="0"/>
              </a:rPr>
              <a:t>Applying Conversion </a:t>
            </a:r>
            <a:r>
              <a:rPr lang="en-GB" sz="3600" dirty="0" smtClean="0">
                <a:latin typeface="Arial" panose="020B0604020202020204" pitchFamily="34" charset="0"/>
                <a:cs typeface="Arial" panose="020B0604020202020204" pitchFamily="34" charset="0"/>
              </a:rPr>
              <a:t>strategies to </a:t>
            </a:r>
            <a:r>
              <a:rPr lang="en-GB" sz="3600" dirty="0" smtClean="0">
                <a:latin typeface="Arial" panose="020B0604020202020204" pitchFamily="34" charset="0"/>
                <a:cs typeface="Arial" panose="020B0604020202020204" pitchFamily="34" charset="0"/>
              </a:rPr>
              <a:t>SWOT </a:t>
            </a:r>
            <a:r>
              <a:rPr lang="en-GB" sz="3600" dirty="0">
                <a:latin typeface="Arial" panose="020B0604020202020204" pitchFamily="34" charset="0"/>
                <a:cs typeface="Arial" panose="020B0604020202020204" pitchFamily="34" charset="0"/>
              </a:rPr>
              <a:t>analysis ( TOWS Analysis)</a:t>
            </a:r>
          </a:p>
          <a:p>
            <a:r>
              <a:rPr lang="en-GB" sz="3600" dirty="0" smtClean="0">
                <a:latin typeface="Arial" panose="020B0604020202020204" pitchFamily="34" charset="0"/>
                <a:cs typeface="Arial" panose="020B0604020202020204" pitchFamily="34" charset="0"/>
              </a:rPr>
              <a:t>Skills Audit &amp; Employability Skills</a:t>
            </a:r>
            <a:endParaRPr lang="en-GB" sz="3600" dirty="0">
              <a:latin typeface="Arial" panose="020B0604020202020204" pitchFamily="34" charset="0"/>
              <a:cs typeface="Arial" panose="020B0604020202020204" pitchFamily="34" charset="0"/>
            </a:endParaRPr>
          </a:p>
          <a:p>
            <a:endParaRPr lang="en-GB" sz="3600" dirty="0">
              <a:latin typeface="Calibri" panose="020F0502020204030204" pitchFamily="34" charset="0"/>
              <a:cs typeface="Calibri" panose="020F0502020204030204" pitchFamily="34" charset="0"/>
            </a:endParaRPr>
          </a:p>
          <a:p>
            <a:pPr marL="0" indent="0">
              <a:buNone/>
            </a:pPr>
            <a:endParaRPr lang="en-GB" dirty="0"/>
          </a:p>
        </p:txBody>
      </p:sp>
      <p:pic>
        <p:nvPicPr>
          <p:cNvPr id="5" name="Picture 4"/>
          <p:cNvPicPr>
            <a:picLocks noChangeAspect="1"/>
          </p:cNvPicPr>
          <p:nvPr/>
        </p:nvPicPr>
        <p:blipFill>
          <a:blip r:embed="rId3"/>
          <a:stretch>
            <a:fillRect/>
          </a:stretch>
        </p:blipFill>
        <p:spPr>
          <a:xfrm>
            <a:off x="9487324" y="2677673"/>
            <a:ext cx="2093488" cy="1570116"/>
          </a:xfrm>
          <a:prstGeom prst="rect">
            <a:avLst/>
          </a:prstGeom>
        </p:spPr>
      </p:pic>
    </p:spTree>
    <p:extLst>
      <p:ext uri="{BB962C8B-B14F-4D97-AF65-F5344CB8AC3E}">
        <p14:creationId xmlns:p14="http://schemas.microsoft.com/office/powerpoint/2010/main" val="987733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96668" cy="1320800"/>
          </a:xfrm>
        </p:spPr>
        <p:txBody>
          <a:bodyPr>
            <a:normAutofit fontScale="90000"/>
          </a:bodyPr>
          <a:lstStyle/>
          <a:p>
            <a:r>
              <a:rPr lang="en-GB" dirty="0">
                <a:latin typeface="Arial" panose="020B0604020202020204" pitchFamily="34" charset="0"/>
                <a:cs typeface="Arial" panose="020B0604020202020204" pitchFamily="34" charset="0"/>
              </a:rPr>
              <a:t>Maslow’s hierarchy of needs theory</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888073"/>
            <a:ext cx="6609291" cy="5827051"/>
          </a:xfrm>
        </p:spPr>
        <p:txBody>
          <a:bodyPr>
            <a:normAutofit/>
          </a:bodyPr>
          <a:lstStyle/>
          <a:p>
            <a:r>
              <a:rPr lang="en-GB" sz="3200" dirty="0">
                <a:latin typeface="Arial" panose="020B0604020202020204" pitchFamily="34" charset="0"/>
                <a:cs typeface="Arial" panose="020B0604020202020204" pitchFamily="34" charset="0"/>
              </a:rPr>
              <a:t>Theory of development and motivation originally published in 1943</a:t>
            </a:r>
          </a:p>
          <a:p>
            <a:r>
              <a:rPr lang="en-GB" sz="3200" dirty="0">
                <a:latin typeface="Arial" panose="020B0604020202020204" pitchFamily="34" charset="0"/>
                <a:cs typeface="Arial" panose="020B0604020202020204" pitchFamily="34" charset="0"/>
              </a:rPr>
              <a:t>Human needs are arranged in series of level of importance</a:t>
            </a:r>
            <a:endParaRPr lang="en-US" sz="3200" dirty="0">
              <a:latin typeface="Arial" panose="020B0604020202020204" pitchFamily="34" charset="0"/>
              <a:cs typeface="Arial" panose="020B0604020202020204" pitchFamily="34" charset="0"/>
            </a:endParaRPr>
          </a:p>
        </p:txBody>
      </p:sp>
      <p:pic>
        <p:nvPicPr>
          <p:cNvPr id="47108" name="Picture 4" descr="Related image">
            <a:hlinkClick r:id="rId3"/>
          </p:cNvPr>
          <p:cNvPicPr>
            <a:picLocks noChangeAspect="1" noChangeArrowheads="1"/>
          </p:cNvPicPr>
          <p:nvPr/>
        </p:nvPicPr>
        <p:blipFill>
          <a:blip r:embed="rId4">
            <a:extLst>
              <a:ext uri="{BEBA8EAE-BF5A-486C-A8C5-ECC9F3942E4B}">
                <a14:imgProps xmlns:a14="http://schemas.microsoft.com/office/drawing/2010/main">
                  <a14:imgLayer r:embed="rId5">
                    <a14:imgEffect>
                      <a14:artisticFilmGrain/>
                    </a14:imgEffect>
                    <a14:imgEffect>
                      <a14:brightnessContrast bright="40000" contrast="-20000"/>
                    </a14:imgEffect>
                  </a14:imgLayer>
                </a14:imgProps>
              </a:ext>
            </a:extLst>
          </a:blip>
          <a:srcRect/>
          <a:stretch>
            <a:fillRect/>
          </a:stretch>
        </p:blipFill>
        <p:spPr bwMode="auto">
          <a:xfrm>
            <a:off x="7020558" y="762001"/>
            <a:ext cx="4647567" cy="537209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291" y="130090"/>
            <a:ext cx="11315699" cy="700088"/>
          </a:xfrm>
        </p:spPr>
        <p:txBody>
          <a:bodyPr>
            <a:normAutofit/>
          </a:bodyPr>
          <a:lstStyle/>
          <a:p>
            <a:r>
              <a:rPr lang="en-GB" b="1" dirty="0"/>
              <a:t>Maslow’s Theory of Needs   </a:t>
            </a:r>
            <a:r>
              <a:rPr lang="en-GB" b="1" dirty="0" smtClean="0"/>
              <a:t>(</a:t>
            </a:r>
            <a:r>
              <a:rPr lang="en-GB" dirty="0"/>
              <a:t>A. H. Maslow (1943))</a:t>
            </a:r>
            <a:r>
              <a:rPr lang="en-GB" b="1" dirty="0"/>
              <a:t>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49027" y="986041"/>
            <a:ext cx="5963165" cy="5498432"/>
          </a:xfrm>
        </p:spPr>
      </p:pic>
    </p:spTree>
    <p:extLst>
      <p:ext uri="{BB962C8B-B14F-4D97-AF65-F5344CB8AC3E}">
        <p14:creationId xmlns:p14="http://schemas.microsoft.com/office/powerpoint/2010/main" val="498727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SWOT</a:t>
            </a:r>
            <a:endParaRPr lang="en-GB" dirty="0"/>
          </a:p>
        </p:txBody>
      </p:sp>
      <p:pic>
        <p:nvPicPr>
          <p:cNvPr id="4" name="Content Placeholder 3"/>
          <p:cNvPicPr>
            <a:picLocks noGrp="1" noChangeAspect="1"/>
          </p:cNvPicPr>
          <p:nvPr>
            <p:ph idx="1"/>
          </p:nvPr>
        </p:nvPicPr>
        <p:blipFill rotWithShape="1">
          <a:blip r:embed="rId3"/>
          <a:srcRect t="21087" r="1697" b="11930"/>
          <a:stretch/>
        </p:blipFill>
        <p:spPr>
          <a:xfrm>
            <a:off x="1847851" y="1619250"/>
            <a:ext cx="8315920" cy="4196679"/>
          </a:xfrm>
          <a:prstGeom prst="rect">
            <a:avLst/>
          </a:prstGeom>
        </p:spPr>
      </p:pic>
      <p:sp>
        <p:nvSpPr>
          <p:cNvPr id="5" name="TextBox 4"/>
          <p:cNvSpPr txBox="1"/>
          <p:nvPr/>
        </p:nvSpPr>
        <p:spPr>
          <a:xfrm>
            <a:off x="2981325" y="4448175"/>
            <a:ext cx="1123950" cy="92333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smtClean="0"/>
              <a:t>What’s available to you</a:t>
            </a:r>
            <a:endParaRPr lang="en-GB" dirty="0"/>
          </a:p>
        </p:txBody>
      </p:sp>
    </p:spTree>
    <p:extLst>
      <p:ext uri="{BB962C8B-B14F-4D97-AF65-F5344CB8AC3E}">
        <p14:creationId xmlns:p14="http://schemas.microsoft.com/office/powerpoint/2010/main" val="4077306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9676" y="311727"/>
            <a:ext cx="8596668" cy="1320800"/>
          </a:xfrm>
        </p:spPr>
        <p:txBody>
          <a:bodyPr/>
          <a:lstStyle/>
          <a:p>
            <a:pPr algn="ctr"/>
            <a:r>
              <a:rPr lang="en-GB" dirty="0" smtClean="0"/>
              <a:t>Revisiting SWOT to achieve the Goal: SWOT </a:t>
            </a:r>
            <a:r>
              <a:rPr lang="en-GB" dirty="0"/>
              <a:t>Conversion Strategies</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1082" y="1844040"/>
            <a:ext cx="4718957" cy="4718957"/>
          </a:xfrm>
          <a:prstGeom prst="rect">
            <a:avLst/>
          </a:prstGeom>
        </p:spPr>
      </p:pic>
    </p:spTree>
    <p:extLst>
      <p:ext uri="{BB962C8B-B14F-4D97-AF65-F5344CB8AC3E}">
        <p14:creationId xmlns:p14="http://schemas.microsoft.com/office/powerpoint/2010/main" val="2938220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1216" y="94903"/>
            <a:ext cx="8596668" cy="1320800"/>
          </a:xfrm>
        </p:spPr>
        <p:txBody>
          <a:bodyPr/>
          <a:lstStyle/>
          <a:p>
            <a:pPr algn="ctr"/>
            <a:r>
              <a:rPr lang="en-GB" dirty="0"/>
              <a:t>Conversion strategies </a:t>
            </a:r>
            <a:endParaRPr lang="en-US" dirty="0"/>
          </a:p>
        </p:txBody>
      </p:sp>
      <p:pic>
        <p:nvPicPr>
          <p:cNvPr id="49154" name="Picture 2" descr="Matching and converting during a SWOT analysis"/>
          <p:cNvPicPr>
            <a:picLocks noChangeAspect="1" noChangeArrowheads="1"/>
          </p:cNvPicPr>
          <p:nvPr/>
        </p:nvPicPr>
        <p:blipFill>
          <a:blip r:embed="rId2"/>
          <a:srcRect/>
          <a:stretch>
            <a:fillRect/>
          </a:stretch>
        </p:blipFill>
        <p:spPr bwMode="auto">
          <a:xfrm>
            <a:off x="1399755" y="1488440"/>
            <a:ext cx="8039591" cy="4683064"/>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14313"/>
            <a:ext cx="8954346" cy="6386512"/>
          </a:xfrm>
        </p:spPr>
        <p:txBody>
          <a:bodyPr>
            <a:normAutofit/>
          </a:bodyPr>
          <a:lstStyle/>
          <a:p>
            <a:pPr algn="ctr">
              <a:lnSpc>
                <a:spcPct val="150000"/>
              </a:lnSpc>
            </a:pPr>
            <a:r>
              <a:rPr lang="en-US" sz="2400" u="sng" dirty="0">
                <a:solidFill>
                  <a:schemeClr val="tx1"/>
                </a:solidFill>
                <a:latin typeface="Arial" panose="020B0604020202020204" pitchFamily="34" charset="0"/>
                <a:cs typeface="Arial" panose="020B0604020202020204" pitchFamily="34" charset="0"/>
              </a:rPr>
              <a:t>TOWS analysis </a:t>
            </a:r>
            <a:r>
              <a:rPr lang="en-US" sz="2400" dirty="0">
                <a:solidFill>
                  <a:schemeClr val="tx1"/>
                </a:solidFill>
                <a:latin typeface="Arial" panose="020B0604020202020204" pitchFamily="34" charset="0"/>
                <a:cs typeface="Arial" panose="020B0604020202020204" pitchFamily="34" charset="0"/>
              </a:rPr>
              <a:t>helps you get a better understanding of the strategic choices that you face.</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a:t>
            </a:r>
            <a:r>
              <a:rPr lang="en-US" sz="2400" b="1" i="1" dirty="0">
                <a:solidFill>
                  <a:srgbClr val="002060"/>
                </a:solidFill>
                <a:latin typeface="Arial" panose="020B0604020202020204" pitchFamily="34" charset="0"/>
                <a:cs typeface="Arial" panose="020B0604020202020204" pitchFamily="34" charset="0"/>
              </a:rPr>
              <a:t>Remember that "strategy" is the art of determining how you'll "win" in business and life.) </a:t>
            </a:r>
            <a:r>
              <a:rPr lang="en-US" sz="2400" dirty="0">
                <a:solidFill>
                  <a:schemeClr val="tx1"/>
                </a:solidFill>
                <a:latin typeface="Arial" panose="020B0604020202020204" pitchFamily="34" charset="0"/>
                <a:cs typeface="Arial" panose="020B0604020202020204" pitchFamily="34" charset="0"/>
              </a:rPr>
              <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It helps you ask, and answer, the following questions: how do you:-</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Make the most of your strengths?</a:t>
            </a:r>
            <a:br>
              <a:rPr lang="en-US" sz="2400" dirty="0">
                <a:solidFill>
                  <a:schemeClr val="tx1"/>
                </a:solidFill>
                <a:latin typeface="Arial" panose="020B0604020202020204" pitchFamily="34" charset="0"/>
                <a:cs typeface="Arial" panose="020B0604020202020204" pitchFamily="34" charset="0"/>
              </a:rPr>
            </a:br>
            <a:r>
              <a:rPr lang="en-US" sz="2400" dirty="0" smtClean="0">
                <a:solidFill>
                  <a:schemeClr val="tx1"/>
                </a:solidFill>
                <a:latin typeface="Arial" panose="020B0604020202020204" pitchFamily="34" charset="0"/>
                <a:cs typeface="Arial" panose="020B0604020202020204" pitchFamily="34" charset="0"/>
              </a:rPr>
              <a:t>Overcome </a:t>
            </a:r>
            <a:r>
              <a:rPr lang="en-US" sz="2400" dirty="0">
                <a:solidFill>
                  <a:schemeClr val="tx1"/>
                </a:solidFill>
                <a:latin typeface="Arial" panose="020B0604020202020204" pitchFamily="34" charset="0"/>
                <a:cs typeface="Arial" panose="020B0604020202020204" pitchFamily="34" charset="0"/>
              </a:rPr>
              <a:t>your weaknesses?</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Capitalize on your opportunities?</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Manage your threats?</a:t>
            </a:r>
            <a:br>
              <a:rPr lang="en-US" sz="2400" dirty="0">
                <a:solidFill>
                  <a:schemeClr val="tx1"/>
                </a:solidFill>
                <a:latin typeface="Arial" panose="020B0604020202020204" pitchFamily="34" charset="0"/>
                <a:cs typeface="Arial" panose="020B0604020202020204" pitchFamily="34" charset="0"/>
              </a:rPr>
            </a:br>
            <a:endParaRPr lang="en-US" sz="2400"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B7143-D04E-46D2-BAE6-DF1EC10A042E}"/>
              </a:ext>
            </a:extLst>
          </p:cNvPr>
          <p:cNvSpPr>
            <a:spLocks noGrp="1"/>
          </p:cNvSpPr>
          <p:nvPr>
            <p:ph type="title"/>
          </p:nvPr>
        </p:nvSpPr>
        <p:spPr>
          <a:xfrm>
            <a:off x="563034" y="179389"/>
            <a:ext cx="8596668" cy="906461"/>
          </a:xfrm>
        </p:spPr>
        <p:txBody>
          <a:bodyPr>
            <a:normAutofit fontScale="90000"/>
          </a:bodyPr>
          <a:lstStyle/>
          <a:p>
            <a:r>
              <a:rPr lang="en-GB" dirty="0">
                <a:solidFill>
                  <a:srgbClr val="222222"/>
                </a:solidFill>
                <a:latin typeface="arial" panose="020B0604020202020204" pitchFamily="34" charset="0"/>
              </a:rPr>
              <a:t>How do you do a </a:t>
            </a:r>
            <a:r>
              <a:rPr lang="en-GB" b="1" u="sng" dirty="0">
                <a:solidFill>
                  <a:srgbClr val="222222"/>
                </a:solidFill>
                <a:latin typeface="arial" panose="020B0604020202020204" pitchFamily="34" charset="0"/>
              </a:rPr>
              <a:t>tows analysis</a:t>
            </a:r>
            <a:r>
              <a:rPr lang="en-GB" dirty="0">
                <a:solidFill>
                  <a:srgbClr val="222222"/>
                </a:solidFill>
                <a:latin typeface="arial" panose="020B0604020202020204" pitchFamily="34" charset="0"/>
              </a:rPr>
              <a:t>?</a:t>
            </a:r>
            <a:br>
              <a:rPr lang="en-GB" dirty="0">
                <a:solidFill>
                  <a:srgbClr val="222222"/>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D8F49A7-3B20-47C3-9ED8-678DA16B6D31}"/>
              </a:ext>
            </a:extLst>
          </p:cNvPr>
          <p:cNvSpPr>
            <a:spLocks noGrp="1"/>
          </p:cNvSpPr>
          <p:nvPr>
            <p:ph idx="1"/>
          </p:nvPr>
        </p:nvSpPr>
        <p:spPr>
          <a:xfrm>
            <a:off x="677334" y="1085850"/>
            <a:ext cx="10112586" cy="5360670"/>
          </a:xfrm>
        </p:spPr>
        <p:txBody>
          <a:bodyPr>
            <a:normAutofit fontScale="92500" lnSpcReduction="10000"/>
          </a:bodyPr>
          <a:lstStyle/>
          <a:p>
            <a:pPr marL="0" indent="0">
              <a:buNone/>
            </a:pPr>
            <a:r>
              <a:rPr lang="en-GB" sz="3600" dirty="0">
                <a:solidFill>
                  <a:srgbClr val="FF0000"/>
                </a:solidFill>
                <a:latin typeface="Calibri" panose="020F0502020204030204" pitchFamily="34" charset="0"/>
                <a:cs typeface="Calibri" panose="020F0502020204030204" pitchFamily="34" charset="0"/>
              </a:rPr>
              <a:t>Strengths – Opportunities</a:t>
            </a:r>
            <a:r>
              <a:rPr lang="en-GB" sz="3600" dirty="0">
                <a:solidFill>
                  <a:srgbClr val="222222"/>
                </a:solidFill>
                <a:latin typeface="Calibri" panose="020F0502020204030204" pitchFamily="34" charset="0"/>
                <a:cs typeface="Calibri" panose="020F0502020204030204" pitchFamily="34" charset="0"/>
              </a:rPr>
              <a:t>. </a:t>
            </a:r>
          </a:p>
          <a:p>
            <a:pPr>
              <a:buFont typeface="Wingdings" panose="05000000000000000000" pitchFamily="2" charset="2"/>
              <a:buChar char="Ø"/>
            </a:pPr>
            <a:r>
              <a:rPr lang="en-GB" sz="3600" dirty="0">
                <a:solidFill>
                  <a:srgbClr val="222222"/>
                </a:solidFill>
                <a:latin typeface="Calibri" panose="020F0502020204030204" pitchFamily="34" charset="0"/>
                <a:cs typeface="Calibri" panose="020F0502020204030204" pitchFamily="34" charset="0"/>
              </a:rPr>
              <a:t>	Use your internal strengths to take advantage of 	opportunities.</a:t>
            </a:r>
          </a:p>
          <a:p>
            <a:pPr marL="0" indent="0">
              <a:buNone/>
            </a:pPr>
            <a:r>
              <a:rPr lang="en-GB" sz="3600" dirty="0">
                <a:solidFill>
                  <a:schemeClr val="accent5">
                    <a:lumMod val="50000"/>
                  </a:schemeClr>
                </a:solidFill>
                <a:latin typeface="Calibri" panose="020F0502020204030204" pitchFamily="34" charset="0"/>
                <a:cs typeface="Calibri" panose="020F0502020204030204" pitchFamily="34" charset="0"/>
              </a:rPr>
              <a:t>Strengths-Threats. </a:t>
            </a:r>
          </a:p>
          <a:p>
            <a:pPr lvl="1">
              <a:buFont typeface="Wingdings" panose="05000000000000000000" pitchFamily="2" charset="2"/>
              <a:buChar char="Ø"/>
            </a:pPr>
            <a:r>
              <a:rPr lang="en-GB" sz="3400" dirty="0">
                <a:solidFill>
                  <a:srgbClr val="222222"/>
                </a:solidFill>
                <a:latin typeface="Calibri" panose="020F0502020204030204" pitchFamily="34" charset="0"/>
                <a:cs typeface="Calibri" panose="020F0502020204030204" pitchFamily="34" charset="0"/>
              </a:rPr>
              <a:t>Use your strengths to minimize threats.</a:t>
            </a:r>
          </a:p>
          <a:p>
            <a:pPr marL="0" indent="0">
              <a:buNone/>
            </a:pPr>
            <a:r>
              <a:rPr lang="en-GB" sz="3600" dirty="0">
                <a:solidFill>
                  <a:srgbClr val="00B0F0"/>
                </a:solidFill>
                <a:latin typeface="Calibri" panose="020F0502020204030204" pitchFamily="34" charset="0"/>
                <a:cs typeface="Calibri" panose="020F0502020204030204" pitchFamily="34" charset="0"/>
              </a:rPr>
              <a:t>Weaknesses - Opportunities</a:t>
            </a:r>
            <a:r>
              <a:rPr lang="en-GB" sz="3600" dirty="0">
                <a:solidFill>
                  <a:srgbClr val="222222"/>
                </a:solidFill>
                <a:latin typeface="Calibri" panose="020F0502020204030204" pitchFamily="34" charset="0"/>
                <a:cs typeface="Calibri" panose="020F0502020204030204" pitchFamily="34" charset="0"/>
              </a:rPr>
              <a:t>.</a:t>
            </a:r>
          </a:p>
          <a:p>
            <a:pPr>
              <a:buFont typeface="Wingdings" panose="05000000000000000000" pitchFamily="2" charset="2"/>
              <a:buChar char="Ø"/>
            </a:pPr>
            <a:r>
              <a:rPr lang="en-GB" sz="3600" dirty="0">
                <a:solidFill>
                  <a:srgbClr val="222222"/>
                </a:solidFill>
                <a:latin typeface="Calibri" panose="020F0502020204030204" pitchFamily="34" charset="0"/>
                <a:cs typeface="Calibri" panose="020F0502020204030204" pitchFamily="34" charset="0"/>
              </a:rPr>
              <a:t>	 Improve weaknesses by taking advantage of 	opportunities.</a:t>
            </a:r>
          </a:p>
          <a:p>
            <a:pPr marL="0" indent="0">
              <a:buNone/>
            </a:pPr>
            <a:r>
              <a:rPr lang="en-GB" sz="3600" dirty="0">
                <a:solidFill>
                  <a:schemeClr val="accent6">
                    <a:lumMod val="75000"/>
                  </a:schemeClr>
                </a:solidFill>
                <a:latin typeface="Calibri" panose="020F0502020204030204" pitchFamily="34" charset="0"/>
                <a:cs typeface="Calibri" panose="020F0502020204030204" pitchFamily="34" charset="0"/>
              </a:rPr>
              <a:t>Weaknesses-Threats</a:t>
            </a:r>
            <a:r>
              <a:rPr lang="en-GB" sz="3600" dirty="0">
                <a:solidFill>
                  <a:srgbClr val="222222"/>
                </a:solidFill>
                <a:latin typeface="Calibri" panose="020F0502020204030204" pitchFamily="34" charset="0"/>
                <a:cs typeface="Calibri" panose="020F0502020204030204" pitchFamily="34" charset="0"/>
              </a:rPr>
              <a:t>. </a:t>
            </a:r>
          </a:p>
          <a:p>
            <a:pPr>
              <a:buFont typeface="Wingdings" panose="05000000000000000000" pitchFamily="2" charset="2"/>
              <a:buChar char="Ø"/>
            </a:pPr>
            <a:r>
              <a:rPr lang="en-GB" sz="3600" dirty="0">
                <a:solidFill>
                  <a:srgbClr val="222222"/>
                </a:solidFill>
                <a:latin typeface="Calibri" panose="020F0502020204030204" pitchFamily="34" charset="0"/>
                <a:cs typeface="Calibri" panose="020F0502020204030204" pitchFamily="34" charset="0"/>
              </a:rPr>
              <a:t>Work to eliminate weaknesses to avoid threats.</a:t>
            </a:r>
          </a:p>
          <a:p>
            <a:endParaRPr lang="en-GB" dirty="0"/>
          </a:p>
        </p:txBody>
      </p:sp>
    </p:spTree>
    <p:extLst>
      <p:ext uri="{BB962C8B-B14F-4D97-AF65-F5344CB8AC3E}">
        <p14:creationId xmlns:p14="http://schemas.microsoft.com/office/powerpoint/2010/main" val="537416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3358" y="363754"/>
            <a:ext cx="9775082" cy="4832092"/>
          </a:xfrm>
          <a:prstGeom prst="rect">
            <a:avLst/>
          </a:prstGeom>
        </p:spPr>
        <p:txBody>
          <a:bodyPr wrap="square">
            <a:spAutoFit/>
          </a:bodyPr>
          <a:lstStyle/>
          <a:p>
            <a:r>
              <a:rPr lang="en-US" sz="2800" dirty="0">
                <a:solidFill>
                  <a:srgbClr val="FFC000"/>
                </a:solidFill>
                <a:latin typeface="Calibri" panose="020F0502020204030204" pitchFamily="34" charset="0"/>
                <a:cs typeface="Calibri" panose="020F0502020204030204" pitchFamily="34" charset="0"/>
              </a:rPr>
              <a:t>Strengths and Opportunities </a:t>
            </a:r>
            <a:r>
              <a:rPr lang="en-US" sz="2800" dirty="0">
                <a:latin typeface="Calibri" panose="020F0502020204030204" pitchFamily="34" charset="0"/>
                <a:cs typeface="Calibri" panose="020F0502020204030204" pitchFamily="34" charset="0"/>
              </a:rPr>
              <a:t>(SO) – How can you use your strengths to take advantage of the opportunities?</a:t>
            </a:r>
          </a:p>
          <a:p>
            <a:endParaRPr lang="en-US" sz="2800" dirty="0">
              <a:latin typeface="Calibri" panose="020F0502020204030204" pitchFamily="34" charset="0"/>
              <a:cs typeface="Calibri" panose="020F0502020204030204" pitchFamily="34" charset="0"/>
            </a:endParaRPr>
          </a:p>
          <a:p>
            <a:r>
              <a:rPr lang="en-US" sz="2800" dirty="0">
                <a:solidFill>
                  <a:srgbClr val="FF0000"/>
                </a:solidFill>
                <a:latin typeface="Calibri" panose="020F0502020204030204" pitchFamily="34" charset="0"/>
                <a:cs typeface="Calibri" panose="020F0502020204030204" pitchFamily="34" charset="0"/>
              </a:rPr>
              <a:t>Strengths and Threats (ST) </a:t>
            </a:r>
            <a:r>
              <a:rPr lang="en-US" sz="2800" dirty="0">
                <a:latin typeface="Calibri" panose="020F0502020204030204" pitchFamily="34" charset="0"/>
                <a:cs typeface="Calibri" panose="020F0502020204030204" pitchFamily="34" charset="0"/>
              </a:rPr>
              <a:t>– How can you take advantage of your strengths to avoid real and potential threats?</a:t>
            </a:r>
          </a:p>
          <a:p>
            <a:endParaRPr lang="en-US" sz="2800" dirty="0">
              <a:latin typeface="Calibri" panose="020F0502020204030204" pitchFamily="34" charset="0"/>
              <a:cs typeface="Calibri" panose="020F0502020204030204" pitchFamily="34" charset="0"/>
            </a:endParaRPr>
          </a:p>
          <a:p>
            <a:r>
              <a:rPr lang="en-US" sz="2800" dirty="0">
                <a:solidFill>
                  <a:srgbClr val="00B050"/>
                </a:solidFill>
                <a:latin typeface="Calibri" panose="020F0502020204030204" pitchFamily="34" charset="0"/>
                <a:cs typeface="Calibri" panose="020F0502020204030204" pitchFamily="34" charset="0"/>
              </a:rPr>
              <a:t>Weaknesses and Opportunities (WO) </a:t>
            </a:r>
            <a:r>
              <a:rPr lang="en-US" sz="2800" dirty="0">
                <a:latin typeface="Calibri" panose="020F0502020204030204" pitchFamily="34" charset="0"/>
                <a:cs typeface="Calibri" panose="020F0502020204030204" pitchFamily="34" charset="0"/>
              </a:rPr>
              <a:t>– How can you use your opportunities to overcome the weaknesses you are experiencing?</a:t>
            </a:r>
          </a:p>
          <a:p>
            <a:endParaRPr lang="en-US" sz="2800" dirty="0">
              <a:solidFill>
                <a:schemeClr val="accent1">
                  <a:lumMod val="75000"/>
                </a:schemeClr>
              </a:solidFill>
              <a:latin typeface="Calibri" panose="020F0502020204030204" pitchFamily="34" charset="0"/>
              <a:cs typeface="Calibri" panose="020F0502020204030204" pitchFamily="34" charset="0"/>
            </a:endParaRPr>
          </a:p>
          <a:p>
            <a:r>
              <a:rPr lang="en-US" sz="2800" dirty="0">
                <a:solidFill>
                  <a:schemeClr val="accent1">
                    <a:lumMod val="75000"/>
                  </a:schemeClr>
                </a:solidFill>
                <a:latin typeface="Calibri" panose="020F0502020204030204" pitchFamily="34" charset="0"/>
                <a:cs typeface="Calibri" panose="020F0502020204030204" pitchFamily="34" charset="0"/>
              </a:rPr>
              <a:t>Weaknesses and Threats (WT) </a:t>
            </a:r>
            <a:r>
              <a:rPr lang="en-US" sz="2800" dirty="0">
                <a:latin typeface="Calibri" panose="020F0502020204030204" pitchFamily="34" charset="0"/>
                <a:cs typeface="Calibri" panose="020F0502020204030204" pitchFamily="34" charset="0"/>
              </a:rPr>
              <a:t>– How can you minimize your weaknesses and avoid threats?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8443"/>
            <a:ext cx="10515600" cy="864058"/>
          </a:xfrm>
        </p:spPr>
        <p:txBody>
          <a:bodyPr/>
          <a:lstStyle/>
          <a:p>
            <a:r>
              <a:rPr lang="en-GB" dirty="0" smtClean="0"/>
              <a:t>Example of SWOT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17116290"/>
              </p:ext>
            </p:extLst>
          </p:nvPr>
        </p:nvGraphicFramePr>
        <p:xfrm>
          <a:off x="838200" y="1476375"/>
          <a:ext cx="10515600" cy="4557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Bent-Up Arrow 4"/>
          <p:cNvSpPr/>
          <p:nvPr/>
        </p:nvSpPr>
        <p:spPr>
          <a:xfrm flipH="1">
            <a:off x="3057525" y="2771775"/>
            <a:ext cx="704850" cy="1562100"/>
          </a:xfrm>
          <a:prstGeom prst="bentUpArrow">
            <a:avLst>
              <a:gd name="adj1" fmla="val 22656"/>
              <a:gd name="adj2" fmla="val 25000"/>
              <a:gd name="adj3" fmla="val 25000"/>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7"/>
          <a:stretch>
            <a:fillRect/>
          </a:stretch>
        </p:blipFill>
        <p:spPr>
          <a:xfrm flipH="1">
            <a:off x="8572501" y="2801938"/>
            <a:ext cx="532606" cy="1579001"/>
          </a:xfrm>
          <a:prstGeom prst="rect">
            <a:avLst/>
          </a:prstGeom>
        </p:spPr>
      </p:pic>
      <p:pic>
        <p:nvPicPr>
          <p:cNvPr id="7" name="Picture 6"/>
          <p:cNvPicPr>
            <a:picLocks noChangeAspect="1"/>
          </p:cNvPicPr>
          <p:nvPr/>
        </p:nvPicPr>
        <p:blipFill>
          <a:blip r:embed="rId7"/>
          <a:stretch>
            <a:fillRect/>
          </a:stretch>
        </p:blipFill>
        <p:spPr>
          <a:xfrm rot="5400000" flipV="1">
            <a:off x="5578477" y="828398"/>
            <a:ext cx="553243" cy="1537492"/>
          </a:xfrm>
          <a:prstGeom prst="rect">
            <a:avLst/>
          </a:prstGeom>
        </p:spPr>
      </p:pic>
      <p:sp>
        <p:nvSpPr>
          <p:cNvPr id="8" name="TextBox 7"/>
          <p:cNvSpPr txBox="1"/>
          <p:nvPr/>
        </p:nvSpPr>
        <p:spPr>
          <a:xfrm>
            <a:off x="314326" y="2739568"/>
            <a:ext cx="2514600" cy="203132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1400" dirty="0" smtClean="0"/>
              <a:t>Conversation 1. Using the strength of good leadership and team working skills, apply for jobs in the Police force as they are looking to increase their under represented group and want more females officers or people from diverse backgrounds </a:t>
            </a:r>
            <a:endParaRPr lang="en-GB" sz="1400" dirty="0"/>
          </a:p>
        </p:txBody>
      </p:sp>
      <p:sp>
        <p:nvSpPr>
          <p:cNvPr id="9" name="TextBox 8"/>
          <p:cNvSpPr txBox="1"/>
          <p:nvPr/>
        </p:nvSpPr>
        <p:spPr>
          <a:xfrm>
            <a:off x="9305925" y="2429440"/>
            <a:ext cx="2457450" cy="2246769"/>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400" dirty="0" smtClean="0"/>
              <a:t>Due to the threat of Pandemic, many industries have changed their working patterns and require more working form home which requires more IT skills, I would look to develop my IT skills further by going online and looking at tutorials on YouTube or access online courses</a:t>
            </a:r>
            <a:endParaRPr lang="en-GB" sz="1400" dirty="0"/>
          </a:p>
        </p:txBody>
      </p:sp>
      <p:sp>
        <p:nvSpPr>
          <p:cNvPr id="10" name="TextBox 9"/>
          <p:cNvSpPr txBox="1"/>
          <p:nvPr/>
        </p:nvSpPr>
        <p:spPr>
          <a:xfrm>
            <a:off x="6810376" y="819150"/>
            <a:ext cx="5267324" cy="95410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smtClean="0"/>
              <a:t>Improve my Weakness of public speaking as it’s a skills that will be required when applying for a job in Police, I will practice this at every opportunity to take part in group discussions, in class presentations, do presentations in front of friends and family and ask for feedback</a:t>
            </a:r>
            <a:endParaRPr lang="en-GB" sz="1400" dirty="0"/>
          </a:p>
        </p:txBody>
      </p:sp>
    </p:spTree>
    <p:extLst>
      <p:ext uri="{BB962C8B-B14F-4D97-AF65-F5344CB8AC3E}">
        <p14:creationId xmlns:p14="http://schemas.microsoft.com/office/powerpoint/2010/main" val="1896788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class activity </a:t>
            </a:r>
            <a:endParaRPr lang="en-GB" dirty="0"/>
          </a:p>
        </p:txBody>
      </p:sp>
      <p:sp>
        <p:nvSpPr>
          <p:cNvPr id="3" name="Content Placeholder 2"/>
          <p:cNvSpPr>
            <a:spLocks noGrp="1"/>
          </p:cNvSpPr>
          <p:nvPr>
            <p:ph idx="1"/>
          </p:nvPr>
        </p:nvSpPr>
        <p:spPr/>
        <p:txBody>
          <a:bodyPr/>
          <a:lstStyle/>
          <a:p>
            <a:r>
              <a:rPr lang="en-GB" dirty="0" smtClean="0"/>
              <a:t>Choose </a:t>
            </a:r>
            <a:r>
              <a:rPr lang="en-GB" dirty="0" smtClean="0"/>
              <a:t>1) one weakness to overcome and convert into your strength </a:t>
            </a:r>
          </a:p>
          <a:p>
            <a:pPr marL="0" indent="0">
              <a:buNone/>
            </a:pPr>
            <a:r>
              <a:rPr lang="en-GB" dirty="0" smtClean="0"/>
              <a:t>2) Choose 1 Strength to take advantage of an opportunity </a:t>
            </a:r>
          </a:p>
          <a:p>
            <a:r>
              <a:rPr lang="en-GB" dirty="0" smtClean="0"/>
              <a:t>by applying conversion </a:t>
            </a:r>
            <a:r>
              <a:rPr lang="en-GB" dirty="0" smtClean="0"/>
              <a:t>strategy </a:t>
            </a:r>
            <a:r>
              <a:rPr lang="en-GB" dirty="0" smtClean="0"/>
              <a:t>to </a:t>
            </a:r>
            <a:r>
              <a:rPr lang="en-GB" dirty="0" smtClean="0"/>
              <a:t>your SWOT analysis </a:t>
            </a:r>
            <a:endParaRPr lang="en-GB" dirty="0"/>
          </a:p>
        </p:txBody>
      </p:sp>
      <p:pic>
        <p:nvPicPr>
          <p:cNvPr id="4" name="Picture 3"/>
          <p:cNvPicPr>
            <a:picLocks noChangeAspect="1"/>
          </p:cNvPicPr>
          <p:nvPr/>
        </p:nvPicPr>
        <p:blipFill>
          <a:blip r:embed="rId2"/>
          <a:stretch>
            <a:fillRect/>
          </a:stretch>
        </p:blipFill>
        <p:spPr>
          <a:xfrm>
            <a:off x="4425158" y="3796234"/>
            <a:ext cx="3627434" cy="1896020"/>
          </a:xfrm>
          <a:prstGeom prst="rect">
            <a:avLst/>
          </a:prstGeom>
        </p:spPr>
      </p:pic>
    </p:spTree>
    <p:extLst>
      <p:ext uri="{BB962C8B-B14F-4D97-AF65-F5344CB8AC3E}">
        <p14:creationId xmlns:p14="http://schemas.microsoft.com/office/powerpoint/2010/main" val="3883800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9D2FAD-DBC8-48D6-89B1-10A77A82B5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2110739" y="1000798"/>
            <a:ext cx="7330421" cy="4856404"/>
          </a:xfrm>
          <a:prstGeom prst="rect">
            <a:avLst/>
          </a:prstGeom>
        </p:spPr>
      </p:pic>
      <p:sp>
        <p:nvSpPr>
          <p:cNvPr id="7" name="TextBox 6">
            <a:extLst>
              <a:ext uri="{FF2B5EF4-FFF2-40B4-BE49-F238E27FC236}">
                <a16:creationId xmlns:a16="http://schemas.microsoft.com/office/drawing/2014/main" id="{B56B1193-4A05-4FBA-8EEB-DFC230EBEE2A}"/>
              </a:ext>
            </a:extLst>
          </p:cNvPr>
          <p:cNvSpPr txBox="1"/>
          <p:nvPr/>
        </p:nvSpPr>
        <p:spPr>
          <a:xfrm>
            <a:off x="3371850" y="5383066"/>
            <a:ext cx="5700713" cy="230832"/>
          </a:xfrm>
          <a:prstGeom prst="rect">
            <a:avLst/>
          </a:prstGeom>
          <a:noFill/>
        </p:spPr>
        <p:txBody>
          <a:bodyPr wrap="square" rtlCol="0">
            <a:spAutoFit/>
          </a:bodyPr>
          <a:lstStyle/>
          <a:p>
            <a:r>
              <a:rPr lang="en-GB" sz="900">
                <a:hlinkClick r:id="rId3" tooltip="http://fabiusmaximus.com/2015/03/04/automation-education-college-solutions-79851"/>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048474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96749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54" y="116114"/>
            <a:ext cx="8596668" cy="874486"/>
          </a:xfrm>
        </p:spPr>
        <p:txBody>
          <a:bodyPr/>
          <a:lstStyle/>
          <a:p>
            <a:r>
              <a:rPr lang="en-GB" b="1" dirty="0">
                <a:latin typeface="Calibri" panose="020F0502020204030204" pitchFamily="34" charset="0"/>
                <a:cs typeface="Calibri" panose="020F0502020204030204" pitchFamily="34" charset="0"/>
              </a:rPr>
              <a:t>Self Assessment – Skills Audit</a:t>
            </a:r>
          </a:p>
        </p:txBody>
      </p:sp>
      <p:graphicFrame>
        <p:nvGraphicFramePr>
          <p:cNvPr id="4" name="Diagram 3"/>
          <p:cNvGraphicFramePr/>
          <p:nvPr>
            <p:extLst>
              <p:ext uri="{D42A27DB-BD31-4B8C-83A1-F6EECF244321}">
                <p14:modId xmlns:p14="http://schemas.microsoft.com/office/powerpoint/2010/main" val="3518975358"/>
              </p:ext>
            </p:extLst>
          </p:nvPr>
        </p:nvGraphicFramePr>
        <p:xfrm>
          <a:off x="-208280" y="941756"/>
          <a:ext cx="8596668" cy="5751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93D073EF-40F9-4B08-B337-9BAA09F9EC67}"/>
              </a:ext>
            </a:extLst>
          </p:cNvPr>
          <p:cNvSpPr/>
          <p:nvPr/>
        </p:nvSpPr>
        <p:spPr>
          <a:xfrm>
            <a:off x="6995160" y="553357"/>
            <a:ext cx="4968240" cy="2246769"/>
          </a:xfrm>
          <a:prstGeom prst="rect">
            <a:avLst/>
          </a:prstGeom>
          <a:noFill/>
        </p:spPr>
        <p:txBody>
          <a:bodyPr wrap="square">
            <a:spAutoFit/>
          </a:bodyPr>
          <a:lstStyle/>
          <a:p>
            <a:r>
              <a:rPr lang="en-GB" sz="2800" dirty="0">
                <a:latin typeface="Calibri" panose="020F0502020204030204" pitchFamily="34" charset="0"/>
                <a:cs typeface="Calibri" panose="020F0502020204030204" pitchFamily="34" charset="0"/>
              </a:rPr>
              <a:t>Developing ‘extraordinarily realistic self-image (ERSI)’ – Inglis 1994 – </a:t>
            </a:r>
            <a:r>
              <a:rPr lang="en-GB" sz="2800" i="1" dirty="0">
                <a:latin typeface="Calibri" panose="020F0502020204030204" pitchFamily="34" charset="0"/>
                <a:cs typeface="Calibri" panose="020F0502020204030204" pitchFamily="34" charset="0"/>
              </a:rPr>
              <a:t>so you know where you are at the beginning of the journey</a:t>
            </a:r>
          </a:p>
        </p:txBody>
      </p:sp>
    </p:spTree>
    <p:extLst>
      <p:ext uri="{BB962C8B-B14F-4D97-AF65-F5344CB8AC3E}">
        <p14:creationId xmlns:p14="http://schemas.microsoft.com/office/powerpoint/2010/main" val="4169210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46" y="8919"/>
            <a:ext cx="3720916" cy="1014758"/>
          </a:xfrm>
        </p:spPr>
        <p:txBody>
          <a:bodyPr anchor="ctr">
            <a:normAutofit/>
          </a:bodyPr>
          <a:lstStyle/>
          <a:p>
            <a:r>
              <a:rPr lang="en-GB" dirty="0">
                <a:latin typeface="Calibri" panose="020F0502020204030204" pitchFamily="34" charset="0"/>
                <a:cs typeface="Calibri" panose="020F0502020204030204" pitchFamily="34" charset="0"/>
              </a:rPr>
              <a:t>What is a skill?</a:t>
            </a:r>
          </a:p>
        </p:txBody>
      </p:sp>
      <p:sp>
        <p:nvSpPr>
          <p:cNvPr id="3" name="Content Placeholder 2"/>
          <p:cNvSpPr>
            <a:spLocks noGrp="1"/>
          </p:cNvSpPr>
          <p:nvPr>
            <p:ph idx="1"/>
          </p:nvPr>
        </p:nvSpPr>
        <p:spPr>
          <a:xfrm>
            <a:off x="295744" y="1023677"/>
            <a:ext cx="7209955" cy="5721321"/>
          </a:xfrm>
        </p:spPr>
        <p:txBody>
          <a:bodyPr>
            <a:normAutofit/>
          </a:bodyPr>
          <a:lstStyle/>
          <a:p>
            <a:pPr>
              <a:lnSpc>
                <a:spcPct val="90000"/>
              </a:lnSpc>
            </a:pPr>
            <a:r>
              <a:rPr lang="en-GB" dirty="0">
                <a:latin typeface="Calibri" panose="020F0502020204030204" pitchFamily="34" charset="0"/>
                <a:cs typeface="Calibri" panose="020F0502020204030204" pitchFamily="34" charset="0"/>
              </a:rPr>
              <a:t>Communication; teamwork; self management; learning skills; problem solving; </a:t>
            </a:r>
            <a:r>
              <a:rPr lang="en-GB" dirty="0" smtClean="0">
                <a:latin typeface="Calibri" panose="020F0502020204030204" pitchFamily="34" charset="0"/>
                <a:cs typeface="Calibri" panose="020F0502020204030204" pitchFamily="34" charset="0"/>
              </a:rPr>
              <a:t>technology</a:t>
            </a:r>
          </a:p>
          <a:p>
            <a:pPr marL="0" indent="0">
              <a:lnSpc>
                <a:spcPct val="90000"/>
              </a:lnSpc>
              <a:buNone/>
            </a:pPr>
            <a:endParaRPr lang="en-GB" dirty="0">
              <a:latin typeface="Calibri" panose="020F0502020204030204" pitchFamily="34" charset="0"/>
              <a:cs typeface="Calibri" panose="020F0502020204030204" pitchFamily="34" charset="0"/>
            </a:endParaRPr>
          </a:p>
          <a:p>
            <a:pPr>
              <a:lnSpc>
                <a:spcPct val="90000"/>
              </a:lnSpc>
            </a:pPr>
            <a:r>
              <a:rPr lang="en-GB" dirty="0">
                <a:latin typeface="Calibri" panose="020F0502020204030204" pitchFamily="34" charset="0"/>
                <a:cs typeface="Calibri" panose="020F0502020204030204" pitchFamily="34" charset="0"/>
              </a:rPr>
              <a:t>Employers want their workers to have these </a:t>
            </a:r>
            <a:r>
              <a:rPr lang="en-GB" b="1" dirty="0">
                <a:latin typeface="Calibri" panose="020F0502020204030204" pitchFamily="34" charset="0"/>
                <a:cs typeface="Calibri" panose="020F0502020204030204" pitchFamily="34" charset="0"/>
              </a:rPr>
              <a:t>basic skills</a:t>
            </a:r>
            <a:r>
              <a:rPr lang="en-GB" dirty="0">
                <a:latin typeface="Calibri" panose="020F0502020204030204" pitchFamily="34" charset="0"/>
                <a:cs typeface="Calibri" panose="020F0502020204030204" pitchFamily="34" charset="0"/>
              </a:rPr>
              <a:t>. </a:t>
            </a:r>
            <a:endParaRPr lang="en-GB" dirty="0" smtClean="0">
              <a:latin typeface="Calibri" panose="020F0502020204030204" pitchFamily="34" charset="0"/>
              <a:cs typeface="Calibri" panose="020F0502020204030204" pitchFamily="34" charset="0"/>
            </a:endParaRPr>
          </a:p>
          <a:p>
            <a:pPr marL="0" indent="0">
              <a:lnSpc>
                <a:spcPct val="90000"/>
              </a:lnSpc>
              <a:buNone/>
            </a:pPr>
            <a:endParaRPr lang="en-GB" dirty="0">
              <a:latin typeface="Calibri" panose="020F0502020204030204" pitchFamily="34" charset="0"/>
              <a:cs typeface="Calibri" panose="020F0502020204030204" pitchFamily="34" charset="0"/>
            </a:endParaRPr>
          </a:p>
          <a:p>
            <a:pPr>
              <a:lnSpc>
                <a:spcPct val="90000"/>
              </a:lnSpc>
            </a:pPr>
            <a:r>
              <a:rPr lang="en-GB" b="1" dirty="0">
                <a:latin typeface="Calibri" panose="020F0502020204030204" pitchFamily="34" charset="0"/>
                <a:cs typeface="Calibri" panose="020F0502020204030204" pitchFamily="34" charset="0"/>
              </a:rPr>
              <a:t>A Skill is</a:t>
            </a:r>
            <a:r>
              <a:rPr lang="en-GB" dirty="0">
                <a:latin typeface="Calibri" panose="020F0502020204030204" pitchFamily="34" charset="0"/>
                <a:cs typeface="Calibri" panose="020F0502020204030204" pitchFamily="34" charset="0"/>
              </a:rPr>
              <a:t> something that you </a:t>
            </a:r>
            <a:r>
              <a:rPr lang="en-GB" b="1" dirty="0">
                <a:latin typeface="Calibri" panose="020F0502020204030204" pitchFamily="34" charset="0"/>
                <a:cs typeface="Calibri" panose="020F0502020204030204" pitchFamily="34" charset="0"/>
              </a:rPr>
              <a:t>learn </a:t>
            </a:r>
            <a:r>
              <a:rPr lang="en-GB" dirty="0">
                <a:latin typeface="Calibri" panose="020F0502020204030204" pitchFamily="34" charset="0"/>
                <a:cs typeface="Calibri" panose="020F0502020204030204" pitchFamily="34" charset="0"/>
              </a:rPr>
              <a:t>to do over time, </a:t>
            </a:r>
          </a:p>
          <a:p>
            <a:pPr lvl="1">
              <a:lnSpc>
                <a:spcPct val="90000"/>
              </a:lnSpc>
            </a:pPr>
            <a:r>
              <a:rPr lang="en-GB" sz="2800" dirty="0">
                <a:latin typeface="Calibri" panose="020F0502020204030204" pitchFamily="34" charset="0"/>
                <a:cs typeface="Calibri" panose="020F0502020204030204" pitchFamily="34" charset="0"/>
              </a:rPr>
              <a:t>For example, communication, playing sport, drawing, playing an instrument</a:t>
            </a:r>
          </a:p>
          <a:p>
            <a:pPr>
              <a:lnSpc>
                <a:spcPct val="90000"/>
              </a:lnSpc>
            </a:pPr>
            <a:r>
              <a:rPr lang="en-GB" dirty="0">
                <a:latin typeface="Calibri" panose="020F0502020204030204" pitchFamily="34" charset="0"/>
                <a:cs typeface="Calibri" panose="020F0502020204030204" pitchFamily="34" charset="0"/>
              </a:rPr>
              <a:t>Essentially, the ability to do something well; expertise.</a:t>
            </a:r>
          </a:p>
          <a:p>
            <a:pPr marL="0" indent="0">
              <a:lnSpc>
                <a:spcPct val="90000"/>
              </a:lnSpc>
              <a:buNone/>
            </a:pPr>
            <a:endParaRPr lang="en-GB" dirty="0">
              <a:latin typeface="Calibri" panose="020F0502020204030204" pitchFamily="34" charset="0"/>
              <a:cs typeface="Calibri" panose="020F0502020204030204" pitchFamily="34" charset="0"/>
            </a:endParaRPr>
          </a:p>
          <a:p>
            <a:pPr>
              <a:lnSpc>
                <a:spcPct val="90000"/>
              </a:lnSpc>
            </a:pPr>
            <a:endParaRPr lang="en-GB" dirty="0">
              <a:latin typeface="Calibri" panose="020F0502020204030204" pitchFamily="34" charset="0"/>
              <a:cs typeface="Calibri" panose="020F0502020204030204" pitchFamily="34" charset="0"/>
            </a:endParaRPr>
          </a:p>
          <a:p>
            <a:pPr>
              <a:lnSpc>
                <a:spcPct val="90000"/>
              </a:lnSpc>
            </a:pPr>
            <a:endParaRPr lang="en-GB" dirty="0">
              <a:latin typeface="Calibri" panose="020F0502020204030204" pitchFamily="34" charset="0"/>
              <a:cs typeface="Calibri" panose="020F0502020204030204" pitchFamily="34" charset="0"/>
            </a:endParaRPr>
          </a:p>
          <a:p>
            <a:pPr>
              <a:lnSpc>
                <a:spcPct val="90000"/>
              </a:lnSpc>
            </a:pPr>
            <a:endParaRPr lang="en-GB" dirty="0">
              <a:latin typeface="Calibri" panose="020F0502020204030204" pitchFamily="34" charset="0"/>
              <a:cs typeface="Calibri" panose="020F0502020204030204" pitchFamily="34" charset="0"/>
            </a:endParaRPr>
          </a:p>
          <a:p>
            <a:pPr marL="0" indent="0">
              <a:lnSpc>
                <a:spcPct val="90000"/>
              </a:lnSpc>
              <a:buNone/>
            </a:pPr>
            <a:endParaRPr lang="en-GB" dirty="0"/>
          </a:p>
        </p:txBody>
      </p:sp>
      <p:pic>
        <p:nvPicPr>
          <p:cNvPr id="4" name="Picture 3">
            <a:extLst>
              <a:ext uri="{FF2B5EF4-FFF2-40B4-BE49-F238E27FC236}">
                <a16:creationId xmlns:a16="http://schemas.microsoft.com/office/drawing/2014/main" id="{E64B9B41-EB2D-4365-9859-465EA23AF4E8}"/>
              </a:ext>
            </a:extLst>
          </p:cNvPr>
          <p:cNvPicPr>
            <a:picLocks noChangeAspect="1"/>
          </p:cNvPicPr>
          <p:nvPr/>
        </p:nvPicPr>
        <p:blipFill>
          <a:blip r:embed="rId2"/>
          <a:stretch>
            <a:fillRect/>
          </a:stretch>
        </p:blipFill>
        <p:spPr>
          <a:xfrm>
            <a:off x="8174357" y="2096136"/>
            <a:ext cx="3595050" cy="1860438"/>
          </a:xfrm>
          <a:prstGeom prst="rect">
            <a:avLst/>
          </a:prstGeom>
        </p:spPr>
      </p:pic>
    </p:spTree>
    <p:extLst>
      <p:ext uri="{BB962C8B-B14F-4D97-AF65-F5344CB8AC3E}">
        <p14:creationId xmlns:p14="http://schemas.microsoft.com/office/powerpoint/2010/main" val="305626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000" y="83430"/>
            <a:ext cx="10515600" cy="775053"/>
          </a:xfrm>
        </p:spPr>
        <p:txBody>
          <a:bodyPr/>
          <a:lstStyle/>
          <a:p>
            <a:r>
              <a:rPr lang="en-GB" dirty="0">
                <a:latin typeface="Calibri" panose="020F0502020204030204" pitchFamily="34" charset="0"/>
                <a:cs typeface="Calibri" panose="020F0502020204030204" pitchFamily="34" charset="0"/>
              </a:rPr>
              <a:t>A skill : Communication</a:t>
            </a:r>
          </a:p>
        </p:txBody>
      </p:sp>
      <p:sp>
        <p:nvSpPr>
          <p:cNvPr id="3" name="Content Placeholder 2"/>
          <p:cNvSpPr>
            <a:spLocks noGrp="1"/>
          </p:cNvSpPr>
          <p:nvPr>
            <p:ph idx="1"/>
          </p:nvPr>
        </p:nvSpPr>
        <p:spPr>
          <a:xfrm>
            <a:off x="240862" y="802566"/>
            <a:ext cx="10515600" cy="5702685"/>
          </a:xfrm>
        </p:spPr>
        <p:txBody>
          <a:bodyPr/>
          <a:lstStyle/>
          <a:p>
            <a:r>
              <a:rPr lang="en-GB" sz="3200" dirty="0">
                <a:latin typeface="Calibri" panose="020F0502020204030204" pitchFamily="34" charset="0"/>
                <a:cs typeface="Calibri" panose="020F0502020204030204" pitchFamily="34" charset="0"/>
              </a:rPr>
              <a:t>Contribute to productive &amp; harmonious relations between customers and employees, employees and colleagues</a:t>
            </a:r>
          </a:p>
          <a:p>
            <a:pPr lvl="1"/>
            <a:r>
              <a:rPr lang="en-GB" sz="3200" dirty="0">
                <a:latin typeface="Calibri" panose="020F0502020204030204" pitchFamily="34" charset="0"/>
                <a:cs typeface="Calibri" panose="020F0502020204030204" pitchFamily="34" charset="0"/>
              </a:rPr>
              <a:t>Example: I phoned my lecturer today to let her know I was going to be late for class</a:t>
            </a:r>
          </a:p>
          <a:p>
            <a:r>
              <a:rPr lang="en-GB" sz="3200" dirty="0">
                <a:latin typeface="Calibri" panose="020F0502020204030204" pitchFamily="34" charset="0"/>
                <a:cs typeface="Calibri" panose="020F0502020204030204" pitchFamily="34" charset="0"/>
              </a:rPr>
              <a:t>What type of communication would I use for the telephone? </a:t>
            </a:r>
          </a:p>
          <a:p>
            <a:r>
              <a:rPr lang="en-GB" sz="3200" dirty="0">
                <a:latin typeface="Calibri" panose="020F0502020204030204" pitchFamily="34" charset="0"/>
                <a:cs typeface="Calibri" panose="020F0502020204030204" pitchFamily="34" charset="0"/>
              </a:rPr>
              <a:t> or produce a letter ? </a:t>
            </a:r>
          </a:p>
          <a:p>
            <a:pPr lvl="1"/>
            <a:r>
              <a:rPr lang="en-GB" sz="3200" dirty="0">
                <a:latin typeface="Calibri" panose="020F0502020204030204" pitchFamily="34" charset="0"/>
                <a:cs typeface="Calibri" panose="020F0502020204030204" pitchFamily="34" charset="0"/>
              </a:rPr>
              <a:t>Verbal</a:t>
            </a:r>
          </a:p>
          <a:p>
            <a:pPr lvl="1"/>
            <a:r>
              <a:rPr lang="en-GB" sz="3200" dirty="0">
                <a:latin typeface="Calibri" panose="020F0502020204030204" pitchFamily="34" charset="0"/>
                <a:cs typeface="Calibri" panose="020F0502020204030204" pitchFamily="34" charset="0"/>
              </a:rPr>
              <a:t>written</a:t>
            </a:r>
          </a:p>
          <a:p>
            <a:pPr marL="457200" lvl="1"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0500" y="3812300"/>
            <a:ext cx="5648004" cy="2094468"/>
          </a:xfrm>
          <a:prstGeom prst="rect">
            <a:avLst/>
          </a:prstGeom>
        </p:spPr>
      </p:pic>
    </p:spTree>
    <p:extLst>
      <p:ext uri="{BB962C8B-B14F-4D97-AF65-F5344CB8AC3E}">
        <p14:creationId xmlns:p14="http://schemas.microsoft.com/office/powerpoint/2010/main" val="302369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838" y="0"/>
            <a:ext cx="9129211" cy="1100138"/>
          </a:xfrm>
        </p:spPr>
        <p:txBody>
          <a:bodyPr>
            <a:normAutofit/>
          </a:bodyPr>
          <a:lstStyle/>
          <a:p>
            <a:r>
              <a:rPr lang="en-GB" sz="4000" dirty="0">
                <a:latin typeface="Calibri" panose="020F0502020204030204" pitchFamily="34" charset="0"/>
                <a:cs typeface="Calibri" panose="020F0502020204030204" pitchFamily="34" charset="0"/>
              </a:rPr>
              <a:t>Hard skills and soft skills – we need both!</a:t>
            </a:r>
          </a:p>
        </p:txBody>
      </p:sp>
      <p:sp>
        <p:nvSpPr>
          <p:cNvPr id="3" name="Content Placeholder 2"/>
          <p:cNvSpPr>
            <a:spLocks noGrp="1"/>
          </p:cNvSpPr>
          <p:nvPr>
            <p:ph idx="1"/>
          </p:nvPr>
        </p:nvSpPr>
        <p:spPr>
          <a:xfrm>
            <a:off x="209321" y="674571"/>
            <a:ext cx="11449307" cy="5949542"/>
          </a:xfrm>
        </p:spPr>
        <p:txBody>
          <a:bodyPr>
            <a:noAutofit/>
          </a:bodyPr>
          <a:lstStyle/>
          <a:p>
            <a:pPr marL="0" indent="0">
              <a:lnSpc>
                <a:spcPct val="150000"/>
              </a:lnSpc>
              <a:buNone/>
            </a:pPr>
            <a:r>
              <a:rPr lang="en-GB" sz="2800" b="1" dirty="0">
                <a:latin typeface="Calibri" panose="020F0502020204030204" pitchFamily="34" charset="0"/>
                <a:cs typeface="Calibri" panose="020F0502020204030204" pitchFamily="34" charset="0"/>
              </a:rPr>
              <a:t>Hard skills are specific, teachable , defined and measured-</a:t>
            </a:r>
          </a:p>
          <a:p>
            <a:pPr marL="457200" lvl="1" indent="0">
              <a:lnSpc>
                <a:spcPct val="150000"/>
              </a:lnSpc>
              <a:buNone/>
            </a:pPr>
            <a:r>
              <a:rPr lang="en-GB" sz="2800" dirty="0">
                <a:latin typeface="Calibri" panose="020F0502020204030204" pitchFamily="34" charset="0"/>
                <a:cs typeface="Calibri" panose="020F0502020204030204" pitchFamily="34" charset="0"/>
              </a:rPr>
              <a:t>Examples of hard skills include:</a:t>
            </a:r>
          </a:p>
          <a:p>
            <a:pPr lvl="1">
              <a:lnSpc>
                <a:spcPct val="150000"/>
              </a:lnSpc>
              <a:buFont typeface="Wingdings" panose="05000000000000000000" pitchFamily="2" charset="2"/>
              <a:buChar char="Ø"/>
            </a:pPr>
            <a:r>
              <a:rPr lang="en-GB" sz="2800" dirty="0">
                <a:latin typeface="Calibri" panose="020F0502020204030204" pitchFamily="34" charset="0"/>
                <a:cs typeface="Calibri" panose="020F0502020204030204" pitchFamily="34" charset="0"/>
              </a:rPr>
              <a:t>Proficiency in a foreign language; A degree or certificate; machine operation; computer programming</a:t>
            </a:r>
          </a:p>
          <a:p>
            <a:pPr lvl="1">
              <a:lnSpc>
                <a:spcPct val="150000"/>
              </a:lnSpc>
            </a:pPr>
            <a:r>
              <a:rPr lang="en-GB" sz="2800" dirty="0">
                <a:latin typeface="Calibri" panose="020F0502020204030204" pitchFamily="34" charset="0"/>
                <a:cs typeface="Calibri" panose="020F0502020204030204" pitchFamily="34" charset="0"/>
              </a:rPr>
              <a:t>Such skills tend to apply to </a:t>
            </a:r>
            <a:r>
              <a:rPr lang="en-GB" sz="2800" b="1" dirty="0">
                <a:latin typeface="Calibri" panose="020F0502020204030204" pitchFamily="34" charset="0"/>
                <a:cs typeface="Calibri" panose="020F0502020204030204" pitchFamily="34" charset="0"/>
              </a:rPr>
              <a:t>specific professions</a:t>
            </a:r>
          </a:p>
          <a:p>
            <a:pPr lvl="1">
              <a:lnSpc>
                <a:spcPct val="150000"/>
              </a:lnSpc>
            </a:pPr>
            <a:r>
              <a:rPr lang="en-GB" sz="2800" dirty="0">
                <a:latin typeface="Calibri" panose="020F0502020204030204" pitchFamily="34" charset="0"/>
                <a:cs typeface="Calibri" panose="020F0502020204030204" pitchFamily="34" charset="0"/>
              </a:rPr>
              <a:t>These are technical &amp; academic skills / qualifications – directly taught to us</a:t>
            </a:r>
          </a:p>
          <a:p>
            <a:pPr>
              <a:lnSpc>
                <a:spcPct val="150000"/>
              </a:lnSpc>
            </a:pPr>
            <a:r>
              <a:rPr lang="en-GB" sz="2800" dirty="0">
                <a:latin typeface="Calibri" panose="020F0502020204030204" pitchFamily="34" charset="0"/>
                <a:cs typeface="Calibri" panose="020F0502020204030204" pitchFamily="34" charset="0"/>
              </a:rPr>
              <a:t>Hard skills let us get things done – they are performance based</a:t>
            </a:r>
          </a:p>
          <a:p>
            <a:pPr lvl="1"/>
            <a:endParaRPr lang="en-GB" sz="2800" dirty="0">
              <a:latin typeface="Calibri" panose="020F0502020204030204" pitchFamily="34" charset="0"/>
              <a:cs typeface="Calibri" panose="020F0502020204030204" pitchFamily="34" charset="0"/>
            </a:endParaRPr>
          </a:p>
          <a:p>
            <a:pPr marL="457200" lvl="1" indent="0">
              <a:buNone/>
            </a:pPr>
            <a:endParaRPr lang="en-GB" dirty="0"/>
          </a:p>
          <a:p>
            <a:pPr marL="0" indent="0">
              <a:buNone/>
            </a:pPr>
            <a:r>
              <a:rPr lang="en-GB" sz="1800" dirty="0"/>
              <a:t>. </a:t>
            </a:r>
          </a:p>
        </p:txBody>
      </p:sp>
      <p:pic>
        <p:nvPicPr>
          <p:cNvPr id="5" name="Picture 4"/>
          <p:cNvPicPr>
            <a:picLocks noChangeAspect="1"/>
          </p:cNvPicPr>
          <p:nvPr/>
        </p:nvPicPr>
        <p:blipFill>
          <a:blip r:embed="rId2"/>
          <a:stretch>
            <a:fillRect/>
          </a:stretch>
        </p:blipFill>
        <p:spPr>
          <a:xfrm>
            <a:off x="9077123" y="1259763"/>
            <a:ext cx="2581505" cy="1029891"/>
          </a:xfrm>
          <a:prstGeom prst="rect">
            <a:avLst/>
          </a:prstGeom>
        </p:spPr>
      </p:pic>
    </p:spTree>
    <p:extLst>
      <p:ext uri="{BB962C8B-B14F-4D97-AF65-F5344CB8AC3E}">
        <p14:creationId xmlns:p14="http://schemas.microsoft.com/office/powerpoint/2010/main" val="66812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902" y="96526"/>
            <a:ext cx="11542426" cy="1148949"/>
          </a:xfrm>
        </p:spPr>
        <p:txBody>
          <a:bodyPr>
            <a:noAutofit/>
          </a:bodyPr>
          <a:lstStyle/>
          <a:p>
            <a:pPr algn="ctr"/>
            <a:r>
              <a:rPr lang="en-GB" sz="3600" dirty="0">
                <a:latin typeface="Calibri" panose="020F0502020204030204" pitchFamily="34" charset="0"/>
                <a:cs typeface="Calibri" panose="020F0502020204030204" pitchFamily="34" charset="0"/>
              </a:rPr>
              <a:t>Soft Skills - hard to measure, less tangible, harder </a:t>
            </a:r>
            <a:br>
              <a:rPr lang="en-GB" sz="3600" dirty="0">
                <a:latin typeface="Calibri" panose="020F0502020204030204" pitchFamily="34" charset="0"/>
                <a:cs typeface="Calibri" panose="020F0502020204030204" pitchFamily="34" charset="0"/>
              </a:rPr>
            </a:br>
            <a:r>
              <a:rPr lang="en-GB" sz="3600" dirty="0">
                <a:latin typeface="Calibri" panose="020F0502020204030204" pitchFamily="34" charset="0"/>
                <a:cs typeface="Calibri" panose="020F0502020204030204" pitchFamily="34" charset="0"/>
              </a:rPr>
              <a:t>to quantify</a:t>
            </a:r>
          </a:p>
        </p:txBody>
      </p:sp>
      <p:sp>
        <p:nvSpPr>
          <p:cNvPr id="3" name="Content Placeholder 2"/>
          <p:cNvSpPr>
            <a:spLocks noGrp="1"/>
          </p:cNvSpPr>
          <p:nvPr>
            <p:ph idx="1"/>
          </p:nvPr>
        </p:nvSpPr>
        <p:spPr>
          <a:xfrm>
            <a:off x="149902" y="1382618"/>
            <a:ext cx="10951464" cy="5246248"/>
          </a:xfrm>
        </p:spPr>
        <p:txBody>
          <a:bodyPr>
            <a:normAutofit/>
          </a:bodyPr>
          <a:lstStyle/>
          <a:p>
            <a:pPr marL="0" indent="0" algn="ctr">
              <a:buNone/>
            </a:pPr>
            <a:r>
              <a:rPr lang="en-GB" sz="3200" dirty="0">
                <a:latin typeface="Calibri" panose="020F0502020204030204" pitchFamily="34" charset="0"/>
                <a:cs typeface="Calibri" panose="020F0502020204030204" pitchFamily="34" charset="0"/>
              </a:rPr>
              <a:t>Soft skills are professionalism or etiquette</a:t>
            </a:r>
          </a:p>
          <a:p>
            <a:pPr algn="ctr">
              <a:lnSpc>
                <a:spcPct val="100000"/>
              </a:lnSpc>
            </a:pPr>
            <a:r>
              <a:rPr lang="en-GB" sz="3200" dirty="0">
                <a:latin typeface="Calibri" panose="020F0502020204030204" pitchFamily="34" charset="0"/>
                <a:cs typeface="Calibri" panose="020F0502020204030204" pitchFamily="34" charset="0"/>
              </a:rPr>
              <a:t>Ability to interact &amp; communicate. </a:t>
            </a:r>
          </a:p>
          <a:p>
            <a:pPr algn="ctr">
              <a:lnSpc>
                <a:spcPct val="100000"/>
              </a:lnSpc>
            </a:pPr>
            <a:r>
              <a:rPr lang="en-GB" sz="3200" dirty="0">
                <a:latin typeface="Calibri" panose="020F0502020204030204" pitchFamily="34" charset="0"/>
                <a:cs typeface="Calibri" panose="020F0502020204030204" pitchFamily="34" charset="0"/>
              </a:rPr>
              <a:t>Soft skills make us </a:t>
            </a:r>
            <a:r>
              <a:rPr lang="en-GB" sz="3200" b="1" dirty="0">
                <a:latin typeface="Calibri" panose="020F0502020204030204" pitchFamily="34" charset="0"/>
                <a:cs typeface="Calibri" panose="020F0502020204030204" pitchFamily="34" charset="0"/>
              </a:rPr>
              <a:t>teachable.</a:t>
            </a:r>
          </a:p>
          <a:p>
            <a:pPr algn="ctr">
              <a:lnSpc>
                <a:spcPct val="100000"/>
              </a:lnSpc>
            </a:pPr>
            <a:r>
              <a:rPr lang="en-GB" sz="3200" dirty="0">
                <a:latin typeface="Calibri" panose="020F0502020204030204" pitchFamily="34" charset="0"/>
                <a:cs typeface="Calibri" panose="020F0502020204030204" pitchFamily="34" charset="0"/>
              </a:rPr>
              <a:t>Learned as we grew up</a:t>
            </a:r>
            <a:r>
              <a:rPr lang="en-GB" sz="3200" dirty="0" smtClean="0">
                <a:latin typeface="Calibri" panose="020F0502020204030204" pitchFamily="34" charset="0"/>
                <a:cs typeface="Calibri" panose="020F0502020204030204" pitchFamily="34" charset="0"/>
              </a:rPr>
              <a:t>.</a:t>
            </a:r>
          </a:p>
          <a:p>
            <a:pPr marL="0" indent="0" algn="ctr">
              <a:lnSpc>
                <a:spcPct val="100000"/>
              </a:lnSpc>
              <a:buNone/>
            </a:pPr>
            <a:r>
              <a:rPr lang="en-GB" sz="3200" dirty="0">
                <a:latin typeface="Calibri" panose="020F0502020204030204" pitchFamily="34" charset="0"/>
                <a:cs typeface="Calibri" panose="020F0502020204030204" pitchFamily="34" charset="0"/>
              </a:rPr>
              <a:t/>
            </a:r>
            <a:br>
              <a:rPr lang="en-GB" sz="3200" dirty="0">
                <a:latin typeface="Calibri" panose="020F0502020204030204" pitchFamily="34" charset="0"/>
                <a:cs typeface="Calibri" panose="020F0502020204030204" pitchFamily="34" charset="0"/>
              </a:rPr>
            </a:br>
            <a:r>
              <a:rPr lang="en-GB" sz="3200" dirty="0" smtClean="0">
                <a:latin typeface="Calibri" panose="020F0502020204030204" pitchFamily="34" charset="0"/>
                <a:cs typeface="Calibri" panose="020F0502020204030204" pitchFamily="34" charset="0"/>
              </a:rPr>
              <a:t>Examples</a:t>
            </a:r>
            <a:r>
              <a:rPr lang="en-GB" sz="3200" dirty="0">
                <a:latin typeface="Calibri" panose="020F0502020204030204" pitchFamily="34" charset="0"/>
                <a:cs typeface="Calibri" panose="020F0502020204030204" pitchFamily="34" charset="0"/>
              </a:rPr>
              <a:t>:</a:t>
            </a:r>
            <a:r>
              <a:rPr lang="en-GB" sz="3200" b="1" dirty="0">
                <a:latin typeface="Calibri" panose="020F0502020204030204" pitchFamily="34" charset="0"/>
                <a:cs typeface="Calibri" panose="020F0502020204030204" pitchFamily="34" charset="0"/>
              </a:rPr>
              <a:t> </a:t>
            </a:r>
            <a:r>
              <a:rPr lang="en-GB" sz="3200" dirty="0">
                <a:latin typeface="Calibri" panose="020F0502020204030204" pitchFamily="34" charset="0"/>
                <a:cs typeface="Calibri" panose="020F0502020204030204" pitchFamily="34" charset="0"/>
              </a:rPr>
              <a:t>Strong Work Ethic; Positive Attitude; Time Management Abilities; Problem-Solving Skills; Self-Confidence</a:t>
            </a:r>
            <a:r>
              <a:rPr lang="en-GB" sz="3200" dirty="0"/>
              <a:t>. </a:t>
            </a:r>
          </a:p>
        </p:txBody>
      </p:sp>
      <p:pic>
        <p:nvPicPr>
          <p:cNvPr id="4" name="Picture 3"/>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782175" y="1495425"/>
            <a:ext cx="1990725" cy="1428750"/>
          </a:xfrm>
          <a:prstGeom prst="rect">
            <a:avLst/>
          </a:prstGeom>
        </p:spPr>
      </p:pic>
    </p:spTree>
    <p:extLst>
      <p:ext uri="{BB962C8B-B14F-4D97-AF65-F5344CB8AC3E}">
        <p14:creationId xmlns:p14="http://schemas.microsoft.com/office/powerpoint/2010/main" val="334648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852" y="171510"/>
            <a:ext cx="8534400" cy="626368"/>
          </a:xfrm>
        </p:spPr>
        <p:txBody>
          <a:bodyPr>
            <a:noAutofit/>
          </a:bodyPr>
          <a:lstStyle/>
          <a:p>
            <a:r>
              <a:rPr lang="en-GB" b="1" dirty="0">
                <a:latin typeface="Calibri" panose="020F0502020204030204" pitchFamily="34" charset="0"/>
                <a:cs typeface="Calibri" panose="020F0502020204030204" pitchFamily="34" charset="0"/>
              </a:rPr>
              <a:t>Employability skills </a:t>
            </a:r>
          </a:p>
        </p:txBody>
      </p:sp>
      <p:sp>
        <p:nvSpPr>
          <p:cNvPr id="3" name="Content Placeholder 2"/>
          <p:cNvSpPr>
            <a:spLocks noGrp="1"/>
          </p:cNvSpPr>
          <p:nvPr>
            <p:ph idx="1"/>
          </p:nvPr>
        </p:nvSpPr>
        <p:spPr>
          <a:xfrm>
            <a:off x="495952" y="858838"/>
            <a:ext cx="11343623" cy="5723467"/>
          </a:xfrm>
        </p:spPr>
        <p:txBody>
          <a:bodyPr>
            <a:noAutofit/>
          </a:bodyPr>
          <a:lstStyle/>
          <a:p>
            <a:r>
              <a:rPr lang="en-GB" sz="3200" dirty="0">
                <a:latin typeface="Calibri" panose="020F0502020204030204" pitchFamily="34" charset="0"/>
                <a:cs typeface="Calibri" panose="020F0502020204030204" pitchFamily="34" charset="0"/>
              </a:rPr>
              <a:t>Workplace skills, often called </a:t>
            </a:r>
            <a:r>
              <a:rPr lang="en-GB" sz="3200" b="1" dirty="0">
                <a:latin typeface="Calibri" panose="020F0502020204030204" pitchFamily="34" charset="0"/>
                <a:cs typeface="Calibri" panose="020F0502020204030204" pitchFamily="34" charset="0"/>
              </a:rPr>
              <a:t>employability skills, </a:t>
            </a:r>
            <a:r>
              <a:rPr lang="en-GB" sz="3200" dirty="0">
                <a:latin typeface="Calibri" panose="020F0502020204030204" pitchFamily="34" charset="0"/>
                <a:cs typeface="Calibri" panose="020F0502020204030204" pitchFamily="34" charset="0"/>
              </a:rPr>
              <a:t>are the basic skills  to succeed in the workplace. </a:t>
            </a:r>
            <a:endParaRPr lang="en-GB" sz="3200" dirty="0" smtClean="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a:p>
            <a:r>
              <a:rPr lang="en-GB" sz="3200" b="1" dirty="0">
                <a:latin typeface="Calibri" panose="020F0502020204030204" pitchFamily="34" charset="0"/>
                <a:cs typeface="Calibri" panose="020F0502020204030204" pitchFamily="34" charset="0"/>
              </a:rPr>
              <a:t>They are core knowledge, skills and attitudes </a:t>
            </a:r>
            <a:endParaRPr lang="en-GB" sz="3200" b="1" dirty="0" smtClean="0">
              <a:latin typeface="Calibri" panose="020F0502020204030204" pitchFamily="34" charset="0"/>
              <a:cs typeface="Calibri" panose="020F0502020204030204" pitchFamily="34" charset="0"/>
            </a:endParaRPr>
          </a:p>
          <a:p>
            <a:pPr marL="0" indent="0">
              <a:buNone/>
            </a:pPr>
            <a:endParaRPr lang="en-GB" sz="3200" b="1" dirty="0">
              <a:latin typeface="Calibri" panose="020F0502020204030204" pitchFamily="34" charset="0"/>
              <a:cs typeface="Calibri" panose="020F0502020204030204" pitchFamily="34" charset="0"/>
            </a:endParaRPr>
          </a:p>
          <a:p>
            <a:r>
              <a:rPr lang="en-GB" sz="3200" b="1" dirty="0">
                <a:latin typeface="Calibri" panose="020F0502020204030204" pitchFamily="34" charset="0"/>
                <a:cs typeface="Calibri" panose="020F0502020204030204" pitchFamily="34" charset="0"/>
              </a:rPr>
              <a:t>Job skills </a:t>
            </a:r>
            <a:r>
              <a:rPr lang="en-GB" sz="3200" dirty="0">
                <a:latin typeface="Calibri" panose="020F0502020204030204" pitchFamily="34" charset="0"/>
                <a:cs typeface="Calibri" panose="020F0502020204030204" pitchFamily="34" charset="0"/>
              </a:rPr>
              <a:t>are not the same as workplace skills. </a:t>
            </a:r>
          </a:p>
          <a:p>
            <a:pPr lvl="1"/>
            <a:r>
              <a:rPr lang="en-GB" sz="3200" dirty="0">
                <a:latin typeface="Calibri" panose="020F0502020204030204" pitchFamily="34" charset="0"/>
                <a:cs typeface="Calibri" panose="020F0502020204030204" pitchFamily="34" charset="0"/>
              </a:rPr>
              <a:t>the knowledge and experience required </a:t>
            </a:r>
            <a:r>
              <a:rPr lang="en-GB" sz="3200" b="1" dirty="0">
                <a:latin typeface="Calibri" panose="020F0502020204030204" pitchFamily="34" charset="0"/>
                <a:cs typeface="Calibri" panose="020F0502020204030204" pitchFamily="34" charset="0"/>
              </a:rPr>
              <a:t>to perform a specific job</a:t>
            </a:r>
            <a:r>
              <a:rPr lang="en-GB" sz="3200" dirty="0">
                <a:latin typeface="Calibri" panose="020F0502020204030204" pitchFamily="34" charset="0"/>
                <a:cs typeface="Calibri" panose="020F0502020204030204" pitchFamily="34" charset="0"/>
              </a:rPr>
              <a:t>. </a:t>
            </a:r>
          </a:p>
          <a:p>
            <a:pPr marL="457200" lvl="1" indent="0">
              <a:buNone/>
            </a:pPr>
            <a:endParaRPr lang="en-GB" sz="2800" dirty="0">
              <a:latin typeface="Calibri" panose="020F0502020204030204" pitchFamily="34" charset="0"/>
              <a:cs typeface="Calibri" panose="020F0502020204030204" pitchFamily="34" charset="0"/>
            </a:endParaRPr>
          </a:p>
          <a:p>
            <a:pPr lvl="1"/>
            <a:r>
              <a:rPr lang="en-GB" sz="3200" i="1" dirty="0">
                <a:latin typeface="Calibri" panose="020F0502020204030204" pitchFamily="34" charset="0"/>
                <a:cs typeface="Calibri" panose="020F0502020204030204" pitchFamily="34" charset="0"/>
              </a:rPr>
              <a:t>For example, a nurse must know how to safely give an injection and must be a registered nurse (RN).</a:t>
            </a:r>
          </a:p>
          <a:p>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5415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r>
              <a:rPr lang="en-GB" dirty="0">
                <a:ea typeface="ＭＳ Ｐゴシック" pitchFamily="34" charset="-128"/>
                <a:cs typeface="Arial" pitchFamily="34" charset="0"/>
              </a:rPr>
              <a:t>Employability – A Definition</a:t>
            </a:r>
            <a:endParaRPr lang="en-GB" dirty="0"/>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p:txBody>
          <a:bodyPr>
            <a:normAutofit/>
          </a:bodyPr>
          <a:lstStyle/>
          <a:p>
            <a:pPr marL="0" indent="0">
              <a:buNone/>
            </a:pPr>
            <a:r>
              <a:rPr lang="en-GB" sz="2800" dirty="0">
                <a:ea typeface="ＭＳ Ｐゴシック" pitchFamily="34" charset="-128"/>
                <a:cs typeface="Arial" pitchFamily="34" charset="0"/>
              </a:rPr>
              <a:t>A widely accepted definition of employability is:</a:t>
            </a:r>
          </a:p>
          <a:p>
            <a:pPr marL="0" indent="0">
              <a:buNone/>
            </a:pPr>
            <a:endParaRPr lang="en-GB" sz="1400" i="1" dirty="0">
              <a:ea typeface="ＭＳ Ｐゴシック" pitchFamily="34" charset="-128"/>
              <a:cs typeface="Arial" panose="020B0604020202020204" pitchFamily="34" charset="0"/>
            </a:endParaRPr>
          </a:p>
          <a:p>
            <a:pPr marL="0" inden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None/>
            </a:pPr>
            <a:endParaRPr lang="en-GB" sz="800" i="1" dirty="0">
              <a:ea typeface="ＭＳ Ｐゴシック" pitchFamily="34" charset="-128"/>
              <a:cs typeface="Arial" panose="020B0604020202020204" pitchFamily="34" charset="0"/>
            </a:endParaRPr>
          </a:p>
          <a:p>
            <a:pPr marL="0" indent="0">
              <a:buNone/>
            </a:pPr>
            <a:endParaRPr lang="en-GB" sz="800" i="1" dirty="0">
              <a:ea typeface="ＭＳ Ｐゴシック" pitchFamily="34" charset="-128"/>
              <a:cs typeface="Arial" panose="020B0604020202020204" pitchFamily="34" charset="0"/>
            </a:endParaRPr>
          </a:p>
          <a:p>
            <a:pPr marL="0" indent="0" algn="r">
              <a:buNone/>
            </a:pPr>
            <a:r>
              <a:rPr lang="en-GB" dirty="0">
                <a:ea typeface="ＭＳ Ｐゴシック" pitchFamily="34" charset="-128"/>
                <a:cs typeface="Arial" panose="020B0604020202020204" pitchFamily="34" charset="0"/>
              </a:rPr>
              <a:t>Higher Education Academy (HEA) </a:t>
            </a:r>
            <a:r>
              <a:rPr lang="en-GB" dirty="0">
                <a:ea typeface="ＭＳ Ｐゴシック" pitchFamily="34" charset="-128"/>
                <a:cs typeface="Arial" panose="020B0604020202020204" pitchFamily="34" charset="0"/>
                <a:hlinkClick r:id="rId3"/>
              </a:rPr>
              <a:t>http://www.heacademy.ac.uk/employability</a:t>
            </a:r>
            <a:r>
              <a:rPr lang="en-GB" dirty="0">
                <a:ea typeface="ＭＳ Ｐゴシック" pitchFamily="34" charset="-128"/>
                <a:cs typeface="Arial" panose="020B0604020202020204" pitchFamily="34" charset="0"/>
              </a:rPr>
              <a:t> [Accessed:  1 March 2014]</a:t>
            </a:r>
          </a:p>
          <a:p>
            <a:pPr marL="0" indent="0">
              <a:buNone/>
            </a:pPr>
            <a:endParaRPr lang="en-GB" dirty="0">
              <a:ea typeface="ＭＳ Ｐゴシック" pitchFamily="34" charset="-128"/>
              <a:cs typeface="Arial" panose="020B0604020202020204" pitchFamily="34" charset="0"/>
            </a:endParaRPr>
          </a:p>
          <a:p>
            <a:pPr marL="0" indent="0">
              <a:buNone/>
            </a:pPr>
            <a:endParaRPr lang="en-GB" dirty="0">
              <a:ea typeface="ＭＳ Ｐゴシック" pitchFamily="34" charset="-128"/>
              <a:cs typeface="Arial" panose="020B0604020202020204" pitchFamily="34" charset="0"/>
            </a:endParaRPr>
          </a:p>
          <a:p>
            <a:pPr marL="0" indent="0">
              <a:buNone/>
            </a:pPr>
            <a:endParaRPr lang="en-GB" dirty="0">
              <a:ea typeface="ＭＳ Ｐゴシック" pitchFamily="34" charset="-128"/>
              <a:cs typeface="Arial" panose="020B0604020202020204" pitchFamily="34" charset="0"/>
            </a:endParaRPr>
          </a:p>
          <a:p>
            <a:pPr marL="0" indent="0">
              <a:buNone/>
            </a:pPr>
            <a:endParaRPr lang="en-GB" dirty="0">
              <a:ea typeface="ＭＳ Ｐゴシック" pitchFamily="34" charset="-128"/>
              <a:cs typeface="Arial" panose="020B0604020202020204" pitchFamily="34" charset="0"/>
            </a:endParaRPr>
          </a:p>
          <a:p>
            <a:pPr marL="0" indent="0">
              <a:buNone/>
            </a:pPr>
            <a:endParaRPr lang="en-GB" dirty="0">
              <a:ea typeface="ＭＳ Ｐゴシック" pitchFamily="34" charset="-128"/>
              <a:cs typeface="Arial" panose="020B0604020202020204" pitchFamily="34" charset="0"/>
            </a:endParaRPr>
          </a:p>
          <a:p>
            <a:pPr marL="0" indent="0">
              <a:buNone/>
            </a:pPr>
            <a:endParaRPr lang="en-GB" dirty="0">
              <a:ea typeface="ＭＳ Ｐゴシック" pitchFamily="34" charset="-128"/>
              <a:cs typeface="Arial" panose="020B0604020202020204" pitchFamily="34" charset="0"/>
            </a:endParaRPr>
          </a:p>
          <a:p>
            <a:pPr marL="0" indent="0">
              <a:buNone/>
            </a:pPr>
            <a:endParaRPr lang="en-GB" dirty="0">
              <a:ea typeface="ＭＳ Ｐゴシック" pitchFamily="34" charset="-128"/>
              <a:cs typeface="Arial" panose="020B0604020202020204" pitchFamily="34" charset="0"/>
            </a:endParaRPr>
          </a:p>
        </p:txBody>
      </p:sp>
    </p:spTree>
    <p:extLst>
      <p:ext uri="{BB962C8B-B14F-4D97-AF65-F5344CB8AC3E}">
        <p14:creationId xmlns:p14="http://schemas.microsoft.com/office/powerpoint/2010/main" val="4244074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5015-452A-4278-9367-2A6CC2273064}"/>
              </a:ext>
            </a:extLst>
          </p:cNvPr>
          <p:cNvSpPr>
            <a:spLocks noGrp="1"/>
          </p:cNvSpPr>
          <p:nvPr>
            <p:ph type="title"/>
          </p:nvPr>
        </p:nvSpPr>
        <p:spPr/>
        <p:txBody>
          <a:bodyPr/>
          <a:lstStyle/>
          <a:p>
            <a:r>
              <a:rPr lang="en-GB" dirty="0"/>
              <a:t>Important ‘</a:t>
            </a:r>
            <a:r>
              <a:rPr lang="en-GB" dirty="0" smtClean="0"/>
              <a:t>Study &amp; Employability </a:t>
            </a:r>
            <a:r>
              <a:rPr lang="en-GB" dirty="0"/>
              <a:t>Skills’</a:t>
            </a:r>
          </a:p>
        </p:txBody>
      </p:sp>
      <p:graphicFrame>
        <p:nvGraphicFramePr>
          <p:cNvPr id="4" name="Table 3">
            <a:extLst>
              <a:ext uri="{FF2B5EF4-FFF2-40B4-BE49-F238E27FC236}">
                <a16:creationId xmlns:a16="http://schemas.microsoft.com/office/drawing/2014/main" id="{5431FB6C-F6E2-462D-B570-D609D03391F2}"/>
              </a:ext>
            </a:extLst>
          </p:cNvPr>
          <p:cNvGraphicFramePr>
            <a:graphicFrameLocks noGrp="1"/>
          </p:cNvGraphicFramePr>
          <p:nvPr>
            <p:extLst/>
          </p:nvPr>
        </p:nvGraphicFramePr>
        <p:xfrm>
          <a:off x="1078524" y="2214694"/>
          <a:ext cx="10363199" cy="3784101"/>
        </p:xfrm>
        <a:graphic>
          <a:graphicData uri="http://schemas.openxmlformats.org/drawingml/2006/table">
            <a:tbl>
              <a:tblPr firstRow="1" bandRow="1">
                <a:tableStyleId>{5FD0F851-EC5A-4D38-B0AD-8093EC10F338}</a:tableStyleId>
              </a:tblPr>
              <a:tblGrid>
                <a:gridCol w="3628118">
                  <a:extLst>
                    <a:ext uri="{9D8B030D-6E8A-4147-A177-3AD203B41FA5}">
                      <a16:colId xmlns:a16="http://schemas.microsoft.com/office/drawing/2014/main" val="3221779878"/>
                    </a:ext>
                  </a:extLst>
                </a:gridCol>
                <a:gridCol w="3106963">
                  <a:extLst>
                    <a:ext uri="{9D8B030D-6E8A-4147-A177-3AD203B41FA5}">
                      <a16:colId xmlns:a16="http://schemas.microsoft.com/office/drawing/2014/main" val="2538615665"/>
                    </a:ext>
                  </a:extLst>
                </a:gridCol>
                <a:gridCol w="3628118">
                  <a:extLst>
                    <a:ext uri="{9D8B030D-6E8A-4147-A177-3AD203B41FA5}">
                      <a16:colId xmlns:a16="http://schemas.microsoft.com/office/drawing/2014/main" val="1117970341"/>
                    </a:ext>
                  </a:extLst>
                </a:gridCol>
              </a:tblGrid>
              <a:tr h="755460">
                <a:tc>
                  <a:txBody>
                    <a:bodyPr/>
                    <a:lstStyle/>
                    <a:p>
                      <a:pPr marL="285750" indent="-285750">
                        <a:buFont typeface="Arial" panose="020B0604020202020204" pitchFamily="34" charset="0"/>
                        <a:buChar char="•"/>
                      </a:pPr>
                      <a:r>
                        <a:rPr lang="en-GB" dirty="0"/>
                        <a:t>Time management</a:t>
                      </a: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a:t>Analytical skills</a:t>
                      </a: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a:t>Being able to work independently</a:t>
                      </a:r>
                      <a:endParaRPr lang="en-GB" b="1" dirty="0">
                        <a:solidFill>
                          <a:schemeClr val="bg1"/>
                        </a:solidFill>
                      </a:endParaRPr>
                    </a:p>
                  </a:txBody>
                  <a:tcPr/>
                </a:tc>
                <a:extLst>
                  <a:ext uri="{0D108BD9-81ED-4DB2-BD59-A6C34878D82A}">
                    <a16:rowId xmlns:a16="http://schemas.microsoft.com/office/drawing/2014/main" val="1840600630"/>
                  </a:ext>
                </a:extLst>
              </a:tr>
              <a:tr h="677632">
                <a:tc>
                  <a:txBody>
                    <a:bodyPr/>
                    <a:lstStyle/>
                    <a:p>
                      <a:pPr marL="285750" indent="-285750">
                        <a:buFont typeface="Arial" panose="020B0604020202020204" pitchFamily="34" charset="0"/>
                        <a:buChar char="•"/>
                      </a:pPr>
                      <a:r>
                        <a:rPr lang="en-GB" dirty="0"/>
                        <a:t>Critical thinking</a:t>
                      </a:r>
                      <a:endParaRPr lang="en-GB" b="1" dirty="0">
                        <a:solidFill>
                          <a:schemeClr val="bg1"/>
                        </a:solidFill>
                      </a:endParaRP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I.T. skills</a:t>
                      </a:r>
                      <a:endParaRPr lang="en-GB" b="1" dirty="0" smtClean="0">
                        <a:solidFill>
                          <a:schemeClr val="bg1"/>
                        </a:solidFill>
                      </a:endParaRPr>
                    </a:p>
                    <a:p>
                      <a:pPr marL="0" indent="0">
                        <a:buFont typeface="Arial" panose="020B0604020202020204" pitchFamily="34" charset="0"/>
                        <a:buNone/>
                      </a:pP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a:t>Resourcefulness</a:t>
                      </a:r>
                      <a:endParaRPr lang="en-GB" b="1" dirty="0">
                        <a:solidFill>
                          <a:schemeClr val="bg1"/>
                        </a:solidFill>
                      </a:endParaRPr>
                    </a:p>
                  </a:txBody>
                  <a:tcPr/>
                </a:tc>
                <a:extLst>
                  <a:ext uri="{0D108BD9-81ED-4DB2-BD59-A6C34878D82A}">
                    <a16:rowId xmlns:a16="http://schemas.microsoft.com/office/drawing/2014/main" val="107718441"/>
                  </a:ext>
                </a:extLst>
              </a:tr>
              <a:tr h="729285">
                <a:tc>
                  <a:txBody>
                    <a:bodyPr/>
                    <a:lstStyle/>
                    <a:p>
                      <a:pPr marL="285750" indent="-285750">
                        <a:buFont typeface="Arial" panose="020B0604020202020204" pitchFamily="34" charset="0"/>
                        <a:buChar char="•"/>
                      </a:pPr>
                      <a:r>
                        <a:rPr lang="en-GB" dirty="0" smtClean="0"/>
                        <a:t>Academic</a:t>
                      </a:r>
                      <a:r>
                        <a:rPr lang="en-GB" baseline="0" dirty="0" smtClean="0"/>
                        <a:t> </a:t>
                      </a:r>
                      <a:r>
                        <a:rPr lang="en-GB" dirty="0" smtClean="0"/>
                        <a:t>writing</a:t>
                      </a: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smtClean="0"/>
                        <a:t>Team </a:t>
                      </a:r>
                      <a:r>
                        <a:rPr lang="en-GB" dirty="0"/>
                        <a:t>working</a:t>
                      </a:r>
                      <a:endParaRPr lang="en-GB" b="1" dirty="0">
                        <a:solidFill>
                          <a:schemeClr val="bg1"/>
                        </a:solidFill>
                      </a:endParaRP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Communication </a:t>
                      </a:r>
                      <a:r>
                        <a:rPr lang="en-GB" dirty="0" smtClean="0"/>
                        <a:t>&amp; Presentation skills</a:t>
                      </a:r>
                      <a:endParaRPr lang="en-GB" b="1" dirty="0" smtClean="0">
                        <a:solidFill>
                          <a:schemeClr val="bg1"/>
                        </a:solidFill>
                      </a:endParaRPr>
                    </a:p>
                    <a:p>
                      <a:pPr marL="285750" indent="-285750">
                        <a:buFont typeface="Arial" panose="020B0604020202020204" pitchFamily="34" charset="0"/>
                        <a:buChar char="•"/>
                      </a:pPr>
                      <a:endParaRPr lang="en-GB" b="1" dirty="0">
                        <a:solidFill>
                          <a:schemeClr val="bg1"/>
                        </a:solidFill>
                      </a:endParaRPr>
                    </a:p>
                  </a:txBody>
                  <a:tcPr/>
                </a:tc>
                <a:extLst>
                  <a:ext uri="{0D108BD9-81ED-4DB2-BD59-A6C34878D82A}">
                    <a16:rowId xmlns:a16="http://schemas.microsoft.com/office/drawing/2014/main" val="744194048"/>
                  </a:ext>
                </a:extLst>
              </a:tr>
              <a:tr h="720624">
                <a:tc>
                  <a:txBody>
                    <a:bodyPr/>
                    <a:lstStyle/>
                    <a:p>
                      <a:pPr marL="285750" indent="-285750">
                        <a:buFont typeface="Arial" panose="020B0604020202020204" pitchFamily="34" charset="0"/>
                        <a:buChar char="•"/>
                      </a:pPr>
                      <a:r>
                        <a:rPr lang="en-GB" dirty="0"/>
                        <a:t>Research and library skills</a:t>
                      </a: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a:t>Reading skills</a:t>
                      </a:r>
                      <a:endParaRPr lang="en-GB" b="1" dirty="0">
                        <a:solidFill>
                          <a:schemeClr val="bg1"/>
                        </a:solidFill>
                      </a:endParaRP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Self-awareness</a:t>
                      </a:r>
                      <a:endParaRPr kumimoji="0" lang="en-GB" sz="1800" b="1" i="0" u="none" strike="noStrike" kern="1200" cap="none" spc="0" normalizeH="0" baseline="0" noProof="0" dirty="0" smtClean="0">
                        <a:ln>
                          <a:noFill/>
                        </a:ln>
                        <a:solidFill>
                          <a:prstClr val="white"/>
                        </a:solidFill>
                        <a:effectLst/>
                        <a:uLnTx/>
                        <a:uFillTx/>
                        <a:latin typeface="+mn-lt"/>
                        <a:ea typeface="+mn-ea"/>
                        <a:cs typeface="+mn-cs"/>
                      </a:endParaRPr>
                    </a:p>
                    <a:p>
                      <a:pPr marL="285750" indent="-285750">
                        <a:buFont typeface="Arial" panose="020B0604020202020204" pitchFamily="34" charset="0"/>
                        <a:buChar char="•"/>
                      </a:pPr>
                      <a:endParaRPr lang="en-GB" b="1" dirty="0">
                        <a:solidFill>
                          <a:schemeClr val="bg1"/>
                        </a:solidFill>
                      </a:endParaRPr>
                    </a:p>
                  </a:txBody>
                  <a:tcPr/>
                </a:tc>
                <a:extLst>
                  <a:ext uri="{0D108BD9-81ED-4DB2-BD59-A6C34878D82A}">
                    <a16:rowId xmlns:a16="http://schemas.microsoft.com/office/drawing/2014/main" val="2200008351"/>
                  </a:ext>
                </a:extLst>
              </a:tr>
              <a:tr h="715985">
                <a:tc>
                  <a:txBody>
                    <a:bodyPr/>
                    <a:lstStyle/>
                    <a:p>
                      <a:pPr marL="285750" indent="-285750">
                        <a:buFont typeface="Arial" panose="020B0604020202020204" pitchFamily="34" charset="0"/>
                        <a:buChar char="•"/>
                      </a:pPr>
                      <a:r>
                        <a:rPr lang="en-GB" b="1" dirty="0" smtClean="0">
                          <a:solidFill>
                            <a:schemeClr val="tx1"/>
                          </a:solidFill>
                        </a:rPr>
                        <a:t>Creativity</a:t>
                      </a:r>
                      <a:endParaRPr lang="en-GB" b="1" dirty="0">
                        <a:solidFill>
                          <a:schemeClr val="tx1"/>
                        </a:solidFill>
                      </a:endParaRPr>
                    </a:p>
                  </a:txBody>
                  <a:tcPr/>
                </a:tc>
                <a:tc>
                  <a:txBody>
                    <a:bodyPr/>
                    <a:lstStyle/>
                    <a:p>
                      <a:pPr marL="285750" indent="-285750">
                        <a:buFont typeface="Arial" panose="020B0604020202020204" pitchFamily="34" charset="0"/>
                        <a:buChar char="•"/>
                      </a:pPr>
                      <a:r>
                        <a:rPr lang="en-GB" b="1" dirty="0" smtClean="0">
                          <a:solidFill>
                            <a:schemeClr val="tx1"/>
                          </a:solidFill>
                        </a:rPr>
                        <a:t>Leadership</a:t>
                      </a:r>
                      <a:endParaRPr lang="en-GB" b="1" dirty="0">
                        <a:solidFill>
                          <a:schemeClr val="tx1"/>
                        </a:solidFill>
                      </a:endParaRPr>
                    </a:p>
                  </a:txBody>
                  <a:tcPr/>
                </a:tc>
                <a:tc>
                  <a:txBody>
                    <a:bodyPr/>
                    <a:lstStyle/>
                    <a:p>
                      <a:pPr marL="285750" indent="-285750">
                        <a:buFont typeface="Arial" panose="020B0604020202020204" pitchFamily="34" charset="0"/>
                        <a:buChar char="•"/>
                      </a:pPr>
                      <a:r>
                        <a:rPr lang="en-GB" b="1" dirty="0" smtClean="0">
                          <a:solidFill>
                            <a:schemeClr val="tx1"/>
                          </a:solidFill>
                        </a:rPr>
                        <a:t>Organisational &amp; planning skills</a:t>
                      </a:r>
                      <a:endParaRPr lang="en-GB" b="1" dirty="0">
                        <a:solidFill>
                          <a:schemeClr val="tx1"/>
                        </a:solidFill>
                      </a:endParaRPr>
                    </a:p>
                  </a:txBody>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38368106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Skills </a:t>
            </a:r>
            <a:r>
              <a:rPr lang="en-GB" dirty="0" smtClean="0"/>
              <a:t>Achievement </a:t>
            </a:r>
            <a:r>
              <a:rPr lang="en-GB" dirty="0" smtClean="0"/>
              <a:t>is:</a:t>
            </a:r>
            <a:endParaRPr lang="en-GB" dirty="0"/>
          </a:p>
        </p:txBody>
      </p:sp>
      <p:graphicFrame>
        <p:nvGraphicFramePr>
          <p:cNvPr id="4" name="Content Placeholder 3"/>
          <p:cNvGraphicFramePr>
            <a:graphicFrameLocks noGrp="1"/>
          </p:cNvGraphicFramePr>
          <p:nvPr>
            <p:ph idx="1"/>
            <p:extLst/>
          </p:nvPr>
        </p:nvGraphicFramePr>
        <p:xfrm>
          <a:off x="914400" y="2366963"/>
          <a:ext cx="10363200" cy="3424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Line Callout 1 4"/>
          <p:cNvSpPr/>
          <p:nvPr/>
        </p:nvSpPr>
        <p:spPr>
          <a:xfrm>
            <a:off x="9028981" y="1500996"/>
            <a:ext cx="1196196" cy="1081178"/>
          </a:xfrm>
          <a:prstGeom prst="borderCallout1">
            <a:avLst>
              <a:gd name="adj1" fmla="val 18750"/>
              <a:gd name="adj2" fmla="val -8333"/>
              <a:gd name="adj3" fmla="val 116223"/>
              <a:gd name="adj4" fmla="val -46987"/>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smtClean="0"/>
              <a:t>Through SWOT</a:t>
            </a:r>
            <a:endParaRPr lang="en-GB" dirty="0"/>
          </a:p>
        </p:txBody>
      </p:sp>
      <p:sp>
        <p:nvSpPr>
          <p:cNvPr id="6" name="Line Callout 1 5"/>
          <p:cNvSpPr/>
          <p:nvPr/>
        </p:nvSpPr>
        <p:spPr>
          <a:xfrm>
            <a:off x="1719533" y="2748952"/>
            <a:ext cx="1270958" cy="1058173"/>
          </a:xfrm>
          <a:prstGeom prst="borderCallout1">
            <a:avLst>
              <a:gd name="adj1" fmla="val 74589"/>
              <a:gd name="adj2" fmla="val 103165"/>
              <a:gd name="adj3" fmla="val 143462"/>
              <a:gd name="adj4" fmla="val 176239"/>
            </a:avLst>
          </a:prstGeom>
          <a:ln>
            <a:solidFill>
              <a:schemeClr val="tx1"/>
            </a:solidFill>
          </a:ln>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smtClean="0"/>
              <a:t>With Smart Goal</a:t>
            </a:r>
            <a:endParaRPr lang="en-GB" dirty="0"/>
          </a:p>
        </p:txBody>
      </p:sp>
      <p:sp>
        <p:nvSpPr>
          <p:cNvPr id="7" name="Line Callout 1 6"/>
          <p:cNvSpPr/>
          <p:nvPr/>
        </p:nvSpPr>
        <p:spPr>
          <a:xfrm>
            <a:off x="10437961" y="2938732"/>
            <a:ext cx="1096814" cy="1199072"/>
          </a:xfrm>
          <a:prstGeom prst="borderCallout1">
            <a:avLst>
              <a:gd name="adj1" fmla="val 18750"/>
              <a:gd name="adj2" fmla="val -8333"/>
              <a:gd name="adj3" fmla="val 139975"/>
              <a:gd name="adj4" fmla="val -113113"/>
            </a:avLst>
          </a:prstGeom>
          <a:ln>
            <a:solidFill>
              <a:schemeClr val="tx1"/>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smtClean="0"/>
              <a:t>Identify the gap</a:t>
            </a:r>
            <a:endParaRPr lang="en-GB" dirty="0"/>
          </a:p>
        </p:txBody>
      </p:sp>
    </p:spTree>
    <p:extLst>
      <p:ext uri="{BB962C8B-B14F-4D97-AF65-F5344CB8AC3E}">
        <p14:creationId xmlns:p14="http://schemas.microsoft.com/office/powerpoint/2010/main" val="96188549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686B-5BC2-4516-AC74-9A2A4EC8CD35}"/>
              </a:ext>
            </a:extLst>
          </p:cNvPr>
          <p:cNvSpPr>
            <a:spLocks noGrp="1"/>
          </p:cNvSpPr>
          <p:nvPr>
            <p:ph type="title"/>
          </p:nvPr>
        </p:nvSpPr>
        <p:spPr>
          <a:xfrm>
            <a:off x="3432903" y="2348880"/>
            <a:ext cx="5937755" cy="1672220"/>
          </a:xfrm>
        </p:spPr>
        <p:txBody>
          <a:bodyPr>
            <a:normAutofit/>
          </a:bodyPr>
          <a:lstStyle/>
          <a:p>
            <a:r>
              <a:rPr lang="en-US" sz="3200" dirty="0"/>
              <a:t>Identifying the gap between your current skills and your desired skill level:</a:t>
            </a:r>
            <a:endParaRPr lang="en-GB" sz="3200" dirty="0"/>
          </a:p>
        </p:txBody>
      </p:sp>
      <p:pic>
        <p:nvPicPr>
          <p:cNvPr id="4" name="Picture 3">
            <a:extLst>
              <a:ext uri="{FF2B5EF4-FFF2-40B4-BE49-F238E27FC236}">
                <a16:creationId xmlns:a16="http://schemas.microsoft.com/office/drawing/2014/main" id="{6DD39F95-D355-48DA-A846-85E1C976B17D}"/>
              </a:ext>
            </a:extLst>
          </p:cNvPr>
          <p:cNvPicPr/>
          <p:nvPr/>
        </p:nvPicPr>
        <p:blipFill rotWithShape="1">
          <a:blip r:embed="rId3" cstate="print">
            <a:extLst>
              <a:ext uri="{28A0092B-C50C-407E-A947-70E740481C1C}">
                <a14:useLocalDpi xmlns:a14="http://schemas.microsoft.com/office/drawing/2010/main" val="0"/>
              </a:ext>
            </a:extLst>
          </a:blip>
          <a:srcRect t="10844" r="5113" b="36145"/>
          <a:stretch/>
        </p:blipFill>
        <p:spPr bwMode="auto">
          <a:xfrm>
            <a:off x="3143672" y="4221088"/>
            <a:ext cx="6516216" cy="1983308"/>
          </a:xfrm>
          <a:prstGeom prst="rect">
            <a:avLst/>
          </a:prstGeom>
          <a:ln>
            <a:solidFill>
              <a:schemeClr val="accent1"/>
            </a:solid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a:stretch>
            <a:fillRect/>
          </a:stretch>
        </p:blipFill>
        <p:spPr>
          <a:xfrm>
            <a:off x="3953507" y="764704"/>
            <a:ext cx="4896544" cy="1219306"/>
          </a:xfrm>
          <a:prstGeom prst="rect">
            <a:avLst/>
          </a:prstGeom>
        </p:spPr>
      </p:pic>
    </p:spTree>
    <p:extLst>
      <p:ext uri="{BB962C8B-B14F-4D97-AF65-F5344CB8AC3E}">
        <p14:creationId xmlns:p14="http://schemas.microsoft.com/office/powerpoint/2010/main" val="19113237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38E02-0E9A-489D-B025-B938847A30FD}"/>
              </a:ext>
            </a:extLst>
          </p:cNvPr>
          <p:cNvSpPr>
            <a:spLocks noGrp="1"/>
          </p:cNvSpPr>
          <p:nvPr>
            <p:ph type="title"/>
          </p:nvPr>
        </p:nvSpPr>
        <p:spPr>
          <a:xfrm>
            <a:off x="913774" y="115597"/>
            <a:ext cx="10364451" cy="1103603"/>
          </a:xfrm>
        </p:spPr>
        <p:txBody>
          <a:bodyPr>
            <a:normAutofit/>
          </a:bodyPr>
          <a:lstStyle/>
          <a:p>
            <a:r>
              <a:rPr lang="en-GB" sz="4000" dirty="0" smtClean="0">
                <a:latin typeface="Calibri" panose="020F0502020204030204" pitchFamily="34" charset="0"/>
                <a:cs typeface="Calibri" panose="020F0502020204030204" pitchFamily="34" charset="0"/>
              </a:rPr>
              <a:t>Activity - groups</a:t>
            </a:r>
            <a:endParaRPr lang="en-GB" sz="40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92002EF-195C-4F9F-9CAE-9B760A34E516}"/>
              </a:ext>
            </a:extLst>
          </p:cNvPr>
          <p:cNvSpPr>
            <a:spLocks noGrp="1"/>
          </p:cNvSpPr>
          <p:nvPr>
            <p:ph idx="1"/>
          </p:nvPr>
        </p:nvSpPr>
        <p:spPr>
          <a:xfrm>
            <a:off x="913775" y="1219201"/>
            <a:ext cx="10364452" cy="4572000"/>
          </a:xfrm>
        </p:spPr>
        <p:txBody>
          <a:bodyPr>
            <a:normAutofit/>
          </a:bodyPr>
          <a:lstStyle/>
          <a:p>
            <a:pPr marL="0" indent="0">
              <a:buNone/>
            </a:pPr>
            <a:endParaRPr lang="en-GB" altLang="en-US" sz="3600" dirty="0">
              <a:latin typeface="Calibri" panose="020F0502020204030204" pitchFamily="34" charset="0"/>
              <a:cs typeface="Calibri" panose="020F0502020204030204" pitchFamily="34" charset="0"/>
            </a:endParaRPr>
          </a:p>
          <a:p>
            <a:pPr marL="0" indent="0" algn="ctr">
              <a:buNone/>
            </a:pPr>
            <a:r>
              <a:rPr lang="en-GB" altLang="en-US" sz="3600" dirty="0" smtClean="0">
                <a:latin typeface="Calibri" panose="020F0502020204030204" pitchFamily="34" charset="0"/>
                <a:cs typeface="Calibri" panose="020F0502020204030204" pitchFamily="34" charset="0"/>
              </a:rPr>
              <a:t>Discuss your employability smart goal and  identify which skills are needed and how can they be improved or developed.</a:t>
            </a:r>
          </a:p>
          <a:p>
            <a:pPr marL="0" indent="0">
              <a:buNone/>
            </a:pPr>
            <a:endParaRPr lang="en-GB" altLang="en-US" sz="1050" dirty="0">
              <a:latin typeface="Arial" charset="0"/>
              <a:cs typeface="Arial" charset="0"/>
            </a:endParaRPr>
          </a:p>
          <a:p>
            <a:pPr>
              <a:buFont typeface="Wingdings" panose="05000000000000000000" pitchFamily="2" charset="2"/>
              <a:buChar char="§"/>
            </a:pPr>
            <a:endParaRPr lang="en-GB" altLang="en-US" dirty="0">
              <a:latin typeface="Arial" charset="0"/>
              <a:cs typeface="Arial" charset="0"/>
            </a:endParaRPr>
          </a:p>
          <a:p>
            <a:pPr>
              <a:buFont typeface="Wingdings" panose="05000000000000000000" pitchFamily="2" charset="2"/>
              <a:buChar char="§"/>
            </a:pP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6940520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a:xfrm>
            <a:off x="838200" y="1825625"/>
            <a:ext cx="10515600" cy="3129833"/>
          </a:xfrm>
        </p:spPr>
        <p:txBody>
          <a:bodyPr/>
          <a:lstStyle/>
          <a:p>
            <a:r>
              <a:rPr lang="en-GB" dirty="0" smtClean="0"/>
              <a:t>SMART &amp; </a:t>
            </a:r>
            <a:r>
              <a:rPr lang="en-GB" dirty="0"/>
              <a:t>MASLOW</a:t>
            </a:r>
          </a:p>
          <a:p>
            <a:r>
              <a:rPr lang="en-GB" dirty="0" smtClean="0"/>
              <a:t>SWOT &amp; Conversion Strategies</a:t>
            </a:r>
          </a:p>
          <a:p>
            <a:r>
              <a:rPr lang="en-GB" dirty="0" smtClean="0"/>
              <a:t>Employability Skills  - definition and identify skills needs for SMART goal (5)</a:t>
            </a:r>
          </a:p>
          <a:p>
            <a:endParaRPr lang="en-GB" dirty="0"/>
          </a:p>
        </p:txBody>
      </p:sp>
    </p:spTree>
    <p:extLst>
      <p:ext uri="{BB962C8B-B14F-4D97-AF65-F5344CB8AC3E}">
        <p14:creationId xmlns:p14="http://schemas.microsoft.com/office/powerpoint/2010/main" val="3621143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lstStyle/>
          <a:p>
            <a:r>
              <a:rPr lang="en-GB" dirty="0" smtClean="0"/>
              <a:t>Complete SWOT analysis</a:t>
            </a:r>
          </a:p>
          <a:p>
            <a:r>
              <a:rPr lang="en-GB" dirty="0" smtClean="0"/>
              <a:t>Apply three conversion strategies</a:t>
            </a:r>
          </a:p>
          <a:p>
            <a:r>
              <a:rPr lang="en-GB" dirty="0" smtClean="0"/>
              <a:t>Identify 5 employability skills</a:t>
            </a:r>
            <a:endParaRPr lang="en-GB" dirty="0"/>
          </a:p>
        </p:txBody>
      </p:sp>
    </p:spTree>
    <p:extLst>
      <p:ext uri="{BB962C8B-B14F-4D97-AF65-F5344CB8AC3E}">
        <p14:creationId xmlns:p14="http://schemas.microsoft.com/office/powerpoint/2010/main" val="3287174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645</TotalTime>
  <Words>1787</Words>
  <Application>Microsoft Office PowerPoint</Application>
  <PresentationFormat>Widescreen</PresentationFormat>
  <Paragraphs>206</Paragraphs>
  <Slides>29</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ＭＳ Ｐゴシック</vt:lpstr>
      <vt:lpstr>Arial</vt:lpstr>
      <vt:lpstr>Arial</vt:lpstr>
      <vt:lpstr>Calibri</vt:lpstr>
      <vt:lpstr>Calibri Light</vt:lpstr>
      <vt:lpstr>Wingdings</vt:lpstr>
      <vt:lpstr>Office Theme</vt:lpstr>
      <vt:lpstr>Professional Career Development </vt:lpstr>
      <vt:lpstr>PowerPoint Presentation</vt:lpstr>
      <vt:lpstr>Setting Personal/Business Goals</vt:lpstr>
      <vt:lpstr>Overview of Session</vt:lpstr>
      <vt:lpstr>Maslow’s hierarchy of needs theory </vt:lpstr>
      <vt:lpstr>Maslow’s Theory of Needs   (A. H. Maslow (1943)) </vt:lpstr>
      <vt:lpstr>SWOT</vt:lpstr>
      <vt:lpstr>Revisiting SWOT to achieve the Goal: SWOT Conversion Strategies</vt:lpstr>
      <vt:lpstr>Conversion strategies </vt:lpstr>
      <vt:lpstr>TOWS analysis helps you get a better understanding of the strategic choices that you face.  (Remember that "strategy" is the art of determining how you'll "win" in business and life.)  It helps you ask, and answer, the following questions: how do you:- Make the most of your strengths? Overcome your weaknesses? Capitalize on your opportunities? Manage your threats? </vt:lpstr>
      <vt:lpstr>How do you do a tows analysis? </vt:lpstr>
      <vt:lpstr>PowerPoint Presentation</vt:lpstr>
      <vt:lpstr>Example of SWOT</vt:lpstr>
      <vt:lpstr>In class activity </vt:lpstr>
      <vt:lpstr>PowerPoint Presentation</vt:lpstr>
      <vt:lpstr>PowerPoint Presentation</vt:lpstr>
      <vt:lpstr>Self Assessment – Skills Audit</vt:lpstr>
      <vt:lpstr>What is a skill?</vt:lpstr>
      <vt:lpstr>A skill : Communication</vt:lpstr>
      <vt:lpstr>Hard skills and soft skills – we need both!</vt:lpstr>
      <vt:lpstr>Soft Skills - hard to measure, less tangible, harder  to quantify</vt:lpstr>
      <vt:lpstr>Employability skills </vt:lpstr>
      <vt:lpstr>Employability – A Definition</vt:lpstr>
      <vt:lpstr>Important ‘Study &amp; Employability Skills’</vt:lpstr>
      <vt:lpstr>Skills Achievement is:</vt:lpstr>
      <vt:lpstr>Identifying the gap between your current skills and your desired skill level:</vt:lpstr>
      <vt:lpstr>Activity - groups</vt:lpstr>
      <vt:lpstr>Recap</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dc:title>
  <dc:creator>Deborah Jenkins</dc:creator>
  <cp:lastModifiedBy>Shehla Khan</cp:lastModifiedBy>
  <cp:revision>20</cp:revision>
  <dcterms:created xsi:type="dcterms:W3CDTF">2019-01-25T13:26:17Z</dcterms:created>
  <dcterms:modified xsi:type="dcterms:W3CDTF">2021-05-16T22:26:16Z</dcterms:modified>
</cp:coreProperties>
</file>