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laudia Csoka (2407757)" userId="2fdc4d24-a2b5-4dbf-af52-1d69c51fa879" providerId="ADAL" clId="{7E719775-7C1A-439F-98A4-5E7E28A83784}"/>
    <pc:docChg chg="undo custSel addSld modSld">
      <pc:chgData name="Klaudia Csoka (2407757)" userId="2fdc4d24-a2b5-4dbf-af52-1d69c51fa879" providerId="ADAL" clId="{7E719775-7C1A-439F-98A4-5E7E28A83784}" dt="2025-11-22T13:50:25.665" v="731" actId="114"/>
      <pc:docMkLst>
        <pc:docMk/>
      </pc:docMkLst>
      <pc:sldChg chg="modSp mod">
        <pc:chgData name="Klaudia Csoka (2407757)" userId="2fdc4d24-a2b5-4dbf-af52-1d69c51fa879" providerId="ADAL" clId="{7E719775-7C1A-439F-98A4-5E7E28A83784}" dt="2025-11-22T13:21:27.433" v="500" actId="20577"/>
        <pc:sldMkLst>
          <pc:docMk/>
          <pc:sldMk cId="1914438179" sldId="256"/>
        </pc:sldMkLst>
        <pc:spChg chg="mod">
          <ac:chgData name="Klaudia Csoka (2407757)" userId="2fdc4d24-a2b5-4dbf-af52-1d69c51fa879" providerId="ADAL" clId="{7E719775-7C1A-439F-98A4-5E7E28A83784}" dt="2025-11-22T13:14:57.617" v="95" actId="20577"/>
          <ac:spMkLst>
            <pc:docMk/>
            <pc:sldMk cId="1914438179" sldId="256"/>
            <ac:spMk id="2" creationId="{7105911D-9D4D-0747-7255-B9910B8C0F5A}"/>
          </ac:spMkLst>
        </pc:spChg>
        <pc:spChg chg="mod">
          <ac:chgData name="Klaudia Csoka (2407757)" userId="2fdc4d24-a2b5-4dbf-af52-1d69c51fa879" providerId="ADAL" clId="{7E719775-7C1A-439F-98A4-5E7E28A83784}" dt="2025-11-22T13:21:27.433" v="500" actId="20577"/>
          <ac:spMkLst>
            <pc:docMk/>
            <pc:sldMk cId="1914438179" sldId="256"/>
            <ac:spMk id="3" creationId="{74E279D2-81AA-0A4F-D52D-8ACBF4AFA803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3:24:51.940" v="515" actId="20577"/>
        <pc:sldMkLst>
          <pc:docMk/>
          <pc:sldMk cId="2604314793" sldId="257"/>
        </pc:sldMkLst>
        <pc:spChg chg="mod">
          <ac:chgData name="Klaudia Csoka (2407757)" userId="2fdc4d24-a2b5-4dbf-af52-1d69c51fa879" providerId="ADAL" clId="{7E719775-7C1A-439F-98A4-5E7E28A83784}" dt="2025-11-22T13:22:42.220" v="502" actId="22"/>
          <ac:spMkLst>
            <pc:docMk/>
            <pc:sldMk cId="2604314793" sldId="257"/>
            <ac:spMk id="2" creationId="{83BD2C0E-6018-6135-10C1-2E6F966652F9}"/>
          </ac:spMkLst>
        </pc:spChg>
        <pc:spChg chg="mod">
          <ac:chgData name="Klaudia Csoka (2407757)" userId="2fdc4d24-a2b5-4dbf-af52-1d69c51fa879" providerId="ADAL" clId="{7E719775-7C1A-439F-98A4-5E7E28A83784}" dt="2025-11-22T13:24:51.940" v="515" actId="20577"/>
          <ac:spMkLst>
            <pc:docMk/>
            <pc:sldMk cId="2604314793" sldId="257"/>
            <ac:spMk id="3" creationId="{9A6FC09A-3794-6570-3ACD-B1FC1A4DAB10}"/>
          </ac:spMkLst>
        </pc:spChg>
      </pc:sldChg>
      <pc:sldChg chg="addSp delSp modSp new mod">
        <pc:chgData name="Klaudia Csoka (2407757)" userId="2fdc4d24-a2b5-4dbf-af52-1d69c51fa879" providerId="ADAL" clId="{7E719775-7C1A-439F-98A4-5E7E28A83784}" dt="2025-11-22T13:30:48.670" v="561" actId="20577"/>
        <pc:sldMkLst>
          <pc:docMk/>
          <pc:sldMk cId="4076380264" sldId="258"/>
        </pc:sldMkLst>
        <pc:spChg chg="mod">
          <ac:chgData name="Klaudia Csoka (2407757)" userId="2fdc4d24-a2b5-4dbf-af52-1d69c51fa879" providerId="ADAL" clId="{7E719775-7C1A-439F-98A4-5E7E28A83784}" dt="2025-11-22T13:25:16.306" v="517" actId="22"/>
          <ac:spMkLst>
            <pc:docMk/>
            <pc:sldMk cId="4076380264" sldId="258"/>
            <ac:spMk id="2" creationId="{DE861C34-C007-9B96-FE45-53652653D27A}"/>
          </ac:spMkLst>
        </pc:spChg>
        <pc:spChg chg="mod">
          <ac:chgData name="Klaudia Csoka (2407757)" userId="2fdc4d24-a2b5-4dbf-af52-1d69c51fa879" providerId="ADAL" clId="{7E719775-7C1A-439F-98A4-5E7E28A83784}" dt="2025-11-22T13:30:48.670" v="561" actId="20577"/>
          <ac:spMkLst>
            <pc:docMk/>
            <pc:sldMk cId="4076380264" sldId="258"/>
            <ac:spMk id="3" creationId="{2B904C39-FB2D-35CA-851A-D28A6F92E2E7}"/>
          </ac:spMkLst>
        </pc:spChg>
        <pc:spChg chg="add del mod">
          <ac:chgData name="Klaudia Csoka (2407757)" userId="2fdc4d24-a2b5-4dbf-af52-1d69c51fa879" providerId="ADAL" clId="{7E719775-7C1A-439F-98A4-5E7E28A83784}" dt="2025-11-22T13:28:14.190" v="548" actId="1142"/>
          <ac:spMkLst>
            <pc:docMk/>
            <pc:sldMk cId="4076380264" sldId="258"/>
            <ac:spMk id="4" creationId="{51D514FB-560D-303A-C0C5-44A1069C1500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3:32:40.999" v="568" actId="20577"/>
        <pc:sldMkLst>
          <pc:docMk/>
          <pc:sldMk cId="2324290871" sldId="259"/>
        </pc:sldMkLst>
        <pc:spChg chg="mod">
          <ac:chgData name="Klaudia Csoka (2407757)" userId="2fdc4d24-a2b5-4dbf-af52-1d69c51fa879" providerId="ADAL" clId="{7E719775-7C1A-439F-98A4-5E7E28A83784}" dt="2025-11-22T13:31:39.844" v="563" actId="22"/>
          <ac:spMkLst>
            <pc:docMk/>
            <pc:sldMk cId="2324290871" sldId="259"/>
            <ac:spMk id="2" creationId="{CA9C9E72-3FBE-B46A-6140-C6BB594AB109}"/>
          </ac:spMkLst>
        </pc:spChg>
        <pc:spChg chg="mod">
          <ac:chgData name="Klaudia Csoka (2407757)" userId="2fdc4d24-a2b5-4dbf-af52-1d69c51fa879" providerId="ADAL" clId="{7E719775-7C1A-439F-98A4-5E7E28A83784}" dt="2025-11-22T13:32:40.999" v="568" actId="20577"/>
          <ac:spMkLst>
            <pc:docMk/>
            <pc:sldMk cId="2324290871" sldId="259"/>
            <ac:spMk id="3" creationId="{21ABE72E-7895-6E3F-6414-5A1C5316F9CA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3:34:29.547" v="631" actId="22"/>
        <pc:sldMkLst>
          <pc:docMk/>
          <pc:sldMk cId="3881620315" sldId="260"/>
        </pc:sldMkLst>
        <pc:spChg chg="mod">
          <ac:chgData name="Klaudia Csoka (2407757)" userId="2fdc4d24-a2b5-4dbf-af52-1d69c51fa879" providerId="ADAL" clId="{7E719775-7C1A-439F-98A4-5E7E28A83784}" dt="2025-11-22T13:33:01.434" v="570" actId="22"/>
          <ac:spMkLst>
            <pc:docMk/>
            <pc:sldMk cId="3881620315" sldId="260"/>
            <ac:spMk id="2" creationId="{6021E3E2-447A-524B-7C48-D3D3E52B5EE3}"/>
          </ac:spMkLst>
        </pc:spChg>
        <pc:spChg chg="mod">
          <ac:chgData name="Klaudia Csoka (2407757)" userId="2fdc4d24-a2b5-4dbf-af52-1d69c51fa879" providerId="ADAL" clId="{7E719775-7C1A-439F-98A4-5E7E28A83784}" dt="2025-11-22T13:34:29.547" v="631" actId="22"/>
          <ac:spMkLst>
            <pc:docMk/>
            <pc:sldMk cId="3881620315" sldId="260"/>
            <ac:spMk id="3" creationId="{09B44D6B-A3E9-E531-236D-0E4A8C2FC13A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3:36:24.607" v="637" actId="20577"/>
        <pc:sldMkLst>
          <pc:docMk/>
          <pc:sldMk cId="3643822272" sldId="261"/>
        </pc:sldMkLst>
        <pc:spChg chg="mod">
          <ac:chgData name="Klaudia Csoka (2407757)" userId="2fdc4d24-a2b5-4dbf-af52-1d69c51fa879" providerId="ADAL" clId="{7E719775-7C1A-439F-98A4-5E7E28A83784}" dt="2025-11-22T13:35:14.033" v="633" actId="22"/>
          <ac:spMkLst>
            <pc:docMk/>
            <pc:sldMk cId="3643822272" sldId="261"/>
            <ac:spMk id="2" creationId="{31DE3040-0674-6116-CC6F-6CE4A80D2127}"/>
          </ac:spMkLst>
        </pc:spChg>
        <pc:spChg chg="mod">
          <ac:chgData name="Klaudia Csoka (2407757)" userId="2fdc4d24-a2b5-4dbf-af52-1d69c51fa879" providerId="ADAL" clId="{7E719775-7C1A-439F-98A4-5E7E28A83784}" dt="2025-11-22T13:36:24.607" v="637" actId="20577"/>
          <ac:spMkLst>
            <pc:docMk/>
            <pc:sldMk cId="3643822272" sldId="261"/>
            <ac:spMk id="3" creationId="{EC3D0F13-A1BE-DCC7-B6D1-229813BAAA59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3:37:55.931" v="644" actId="20577"/>
        <pc:sldMkLst>
          <pc:docMk/>
          <pc:sldMk cId="4196438532" sldId="262"/>
        </pc:sldMkLst>
        <pc:spChg chg="mod">
          <ac:chgData name="Klaudia Csoka (2407757)" userId="2fdc4d24-a2b5-4dbf-af52-1d69c51fa879" providerId="ADAL" clId="{7E719775-7C1A-439F-98A4-5E7E28A83784}" dt="2025-11-22T13:36:51.671" v="639" actId="22"/>
          <ac:spMkLst>
            <pc:docMk/>
            <pc:sldMk cId="4196438532" sldId="262"/>
            <ac:spMk id="2" creationId="{0F534CD6-2F66-D436-71F2-5A303F3E7903}"/>
          </ac:spMkLst>
        </pc:spChg>
        <pc:spChg chg="mod">
          <ac:chgData name="Klaudia Csoka (2407757)" userId="2fdc4d24-a2b5-4dbf-af52-1d69c51fa879" providerId="ADAL" clId="{7E719775-7C1A-439F-98A4-5E7E28A83784}" dt="2025-11-22T13:37:55.931" v="644" actId="20577"/>
          <ac:spMkLst>
            <pc:docMk/>
            <pc:sldMk cId="4196438532" sldId="262"/>
            <ac:spMk id="3" creationId="{EA67A509-BEA1-6B9C-AB4D-E932CA019F49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3:40:36.979" v="665" actId="20577"/>
        <pc:sldMkLst>
          <pc:docMk/>
          <pc:sldMk cId="3149656903" sldId="263"/>
        </pc:sldMkLst>
        <pc:spChg chg="mod">
          <ac:chgData name="Klaudia Csoka (2407757)" userId="2fdc4d24-a2b5-4dbf-af52-1d69c51fa879" providerId="ADAL" clId="{7E719775-7C1A-439F-98A4-5E7E28A83784}" dt="2025-11-22T13:38:22.549" v="646" actId="22"/>
          <ac:spMkLst>
            <pc:docMk/>
            <pc:sldMk cId="3149656903" sldId="263"/>
            <ac:spMk id="2" creationId="{CC6DE525-459C-D2BD-E2E3-6B8E71D9EFCB}"/>
          </ac:spMkLst>
        </pc:spChg>
        <pc:spChg chg="mod">
          <ac:chgData name="Klaudia Csoka (2407757)" userId="2fdc4d24-a2b5-4dbf-af52-1d69c51fa879" providerId="ADAL" clId="{7E719775-7C1A-439F-98A4-5E7E28A83784}" dt="2025-11-22T13:40:36.979" v="665" actId="20577"/>
          <ac:spMkLst>
            <pc:docMk/>
            <pc:sldMk cId="3149656903" sldId="263"/>
            <ac:spMk id="3" creationId="{FD22C603-9201-A8FF-6A75-CBC467C4FA93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3:42:09.549" v="671" actId="22"/>
        <pc:sldMkLst>
          <pc:docMk/>
          <pc:sldMk cId="4045799985" sldId="264"/>
        </pc:sldMkLst>
        <pc:spChg chg="mod">
          <ac:chgData name="Klaudia Csoka (2407757)" userId="2fdc4d24-a2b5-4dbf-af52-1d69c51fa879" providerId="ADAL" clId="{7E719775-7C1A-439F-98A4-5E7E28A83784}" dt="2025-11-22T13:41:11.746" v="667" actId="22"/>
          <ac:spMkLst>
            <pc:docMk/>
            <pc:sldMk cId="4045799985" sldId="264"/>
            <ac:spMk id="2" creationId="{09055024-B214-0D04-3C36-08C3278A9903}"/>
          </ac:spMkLst>
        </pc:spChg>
        <pc:spChg chg="mod">
          <ac:chgData name="Klaudia Csoka (2407757)" userId="2fdc4d24-a2b5-4dbf-af52-1d69c51fa879" providerId="ADAL" clId="{7E719775-7C1A-439F-98A4-5E7E28A83784}" dt="2025-11-22T13:42:09.549" v="671" actId="22"/>
          <ac:spMkLst>
            <pc:docMk/>
            <pc:sldMk cId="4045799985" sldId="264"/>
            <ac:spMk id="3" creationId="{92A585F2-4537-D901-4B7F-0F40DA662957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3:43:17.379" v="675" actId="22"/>
        <pc:sldMkLst>
          <pc:docMk/>
          <pc:sldMk cId="3973843153" sldId="265"/>
        </pc:sldMkLst>
        <pc:spChg chg="mod">
          <ac:chgData name="Klaudia Csoka (2407757)" userId="2fdc4d24-a2b5-4dbf-af52-1d69c51fa879" providerId="ADAL" clId="{7E719775-7C1A-439F-98A4-5E7E28A83784}" dt="2025-11-22T13:42:37.901" v="673" actId="22"/>
          <ac:spMkLst>
            <pc:docMk/>
            <pc:sldMk cId="3973843153" sldId="265"/>
            <ac:spMk id="2" creationId="{C9E10790-C65E-71B4-7193-5930780B8123}"/>
          </ac:spMkLst>
        </pc:spChg>
        <pc:spChg chg="mod">
          <ac:chgData name="Klaudia Csoka (2407757)" userId="2fdc4d24-a2b5-4dbf-af52-1d69c51fa879" providerId="ADAL" clId="{7E719775-7C1A-439F-98A4-5E7E28A83784}" dt="2025-11-22T13:43:17.379" v="675" actId="22"/>
          <ac:spMkLst>
            <pc:docMk/>
            <pc:sldMk cId="3973843153" sldId="265"/>
            <ac:spMk id="3" creationId="{66DC7D4E-F867-CA4E-7497-3732F36AB112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3:44:29.364" v="702" actId="27636"/>
        <pc:sldMkLst>
          <pc:docMk/>
          <pc:sldMk cId="892176481" sldId="266"/>
        </pc:sldMkLst>
        <pc:spChg chg="mod">
          <ac:chgData name="Klaudia Csoka (2407757)" userId="2fdc4d24-a2b5-4dbf-af52-1d69c51fa879" providerId="ADAL" clId="{7E719775-7C1A-439F-98A4-5E7E28A83784}" dt="2025-11-22T13:43:45.342" v="677" actId="22"/>
          <ac:spMkLst>
            <pc:docMk/>
            <pc:sldMk cId="892176481" sldId="266"/>
            <ac:spMk id="2" creationId="{6F7BFBA6-7626-5B6B-9D32-2087EF17EC32}"/>
          </ac:spMkLst>
        </pc:spChg>
        <pc:spChg chg="mod">
          <ac:chgData name="Klaudia Csoka (2407757)" userId="2fdc4d24-a2b5-4dbf-af52-1d69c51fa879" providerId="ADAL" clId="{7E719775-7C1A-439F-98A4-5E7E28A83784}" dt="2025-11-22T13:44:29.364" v="702" actId="27636"/>
          <ac:spMkLst>
            <pc:docMk/>
            <pc:sldMk cId="892176481" sldId="266"/>
            <ac:spMk id="3" creationId="{97D22D00-ACB6-4DF6-06AD-9AA34FC28823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3:45:46.573" v="712" actId="22"/>
        <pc:sldMkLst>
          <pc:docMk/>
          <pc:sldMk cId="801426579" sldId="267"/>
        </pc:sldMkLst>
        <pc:spChg chg="mod">
          <ac:chgData name="Klaudia Csoka (2407757)" userId="2fdc4d24-a2b5-4dbf-af52-1d69c51fa879" providerId="ADAL" clId="{7E719775-7C1A-439F-98A4-5E7E28A83784}" dt="2025-11-22T13:45:10.037" v="710" actId="22"/>
          <ac:spMkLst>
            <pc:docMk/>
            <pc:sldMk cId="801426579" sldId="267"/>
            <ac:spMk id="2" creationId="{A5743B1D-CC7A-BDC2-D4F9-38B5391A3512}"/>
          </ac:spMkLst>
        </pc:spChg>
        <pc:spChg chg="mod">
          <ac:chgData name="Klaudia Csoka (2407757)" userId="2fdc4d24-a2b5-4dbf-af52-1d69c51fa879" providerId="ADAL" clId="{7E719775-7C1A-439F-98A4-5E7E28A83784}" dt="2025-11-22T13:45:46.573" v="712" actId="22"/>
          <ac:spMkLst>
            <pc:docMk/>
            <pc:sldMk cId="801426579" sldId="267"/>
            <ac:spMk id="3" creationId="{C1B3BACD-74E2-D14C-197A-EC060000B825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3:50:25.665" v="731" actId="114"/>
        <pc:sldMkLst>
          <pc:docMk/>
          <pc:sldMk cId="3367900466" sldId="268"/>
        </pc:sldMkLst>
        <pc:spChg chg="mod">
          <ac:chgData name="Klaudia Csoka (2407757)" userId="2fdc4d24-a2b5-4dbf-af52-1d69c51fa879" providerId="ADAL" clId="{7E719775-7C1A-439F-98A4-5E7E28A83784}" dt="2025-11-22T13:48:54.738" v="725" actId="1076"/>
          <ac:spMkLst>
            <pc:docMk/>
            <pc:sldMk cId="3367900466" sldId="268"/>
            <ac:spMk id="2" creationId="{B97B633B-6D44-C1BD-C64D-786F7BA6E9E6}"/>
          </ac:spMkLst>
        </pc:spChg>
        <pc:spChg chg="mod">
          <ac:chgData name="Klaudia Csoka (2407757)" userId="2fdc4d24-a2b5-4dbf-af52-1d69c51fa879" providerId="ADAL" clId="{7E719775-7C1A-439F-98A4-5E7E28A83784}" dt="2025-11-22T13:50:25.665" v="731" actId="114"/>
          <ac:spMkLst>
            <pc:docMk/>
            <pc:sldMk cId="3367900466" sldId="268"/>
            <ac:spMk id="3" creationId="{B6AD5B52-B377-8D18-BA96-34D5764D8E1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A4A5B8-4353-6C4C-84DC-DA7C6D381B14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4F2F8E-1AA5-BF4A-BC09-0EF312E4D9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784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F2F8E-1AA5-BF4A-BC09-0EF312E4D9B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1420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26EBA-421F-4AB4-7A8C-3CE51A010A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ABDDD5-0F93-2A50-7CCA-49647F6506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C4DAB-7B45-1579-4626-E8048D4CC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7087-B9D1-1146-8F55-EFE2A6BDBF60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A1F0BF-9C01-DA01-4B2E-12E76CA4B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5DEDD-7C71-CF83-4D1B-9C7D86E4B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8C632-F124-FD4A-831F-17BAEE9B92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053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0DFE4-FA52-8915-ABEF-2FFF27345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88E5E-566C-97F2-091E-5A98FA2B63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BA923A-B0AA-D63F-E9F4-EA92D2156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7087-B9D1-1146-8F55-EFE2A6BDBF60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71252B-2E5C-6CBE-9E16-9D1692A0D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8861C-8957-EA1A-FB68-48FA27836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8C632-F124-FD4A-831F-17BAEE9B92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474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2DDB6-588D-8CC1-2EDD-D34980090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ACE07F-D7ED-F467-58AC-AEA3F87E5A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1C1C1-443A-F04B-02D9-7DD217BED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7087-B9D1-1146-8F55-EFE2A6BDBF60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7A54D3-72F1-355B-61E6-822A876A5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6A0D1-2AEE-9BD4-9A63-F246682FA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8C632-F124-FD4A-831F-17BAEE9B92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268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774F9-896F-6B94-24F0-63574F218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216E8-57AE-22D8-8FF5-61D8CDA453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AE0B7E-D8DE-7A86-C775-16DB8A1056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FF04BE-0A52-A8F8-4051-1956EE51A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7087-B9D1-1146-8F55-EFE2A6BDBF60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528B95-037C-D763-BF8F-A72E9ECEC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F92834-1678-A908-97D2-0E64AA871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8C632-F124-FD4A-831F-17BAEE9B92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055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1031C-CB22-3746-7CEE-0397D536A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93F9EA-B3E2-BAAF-7E52-AE74656603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72CA24-17A4-D66C-FE1A-21C6DF828E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71CF36-D16A-6700-4896-9B6636199E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579B31-D333-A1A7-532D-0DD142B5AC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E4825A-9491-2BE3-1A37-81FA8F751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7087-B9D1-1146-8F55-EFE2A6BDBF60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3BE27C-C3C6-1DF9-BB9D-D1EB0AE66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ECD857-4289-B401-D8F7-661400EA9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8C632-F124-FD4A-831F-17BAEE9B92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5700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A1EF8-E852-9A8C-C11D-165A60883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D30A9-BA74-82CC-E246-C21F54811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7087-B9D1-1146-8F55-EFE2A6BDBF60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C99F19-1D27-A040-AF32-38BD3282F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127743-6489-4544-ABBF-07CEE3857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8C632-F124-FD4A-831F-17BAEE9B92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3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198B93-634F-180A-3AF3-4B3A49A77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7087-B9D1-1146-8F55-EFE2A6BDBF60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5F4270-D232-CD29-39E0-D7CF5607CE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953C4A-3891-65A7-685B-765BB0DFC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8C632-F124-FD4A-831F-17BAEE9B92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5733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F7F57-34A3-C824-CB18-0B2B1E6C7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A02B8-FAC4-F645-B957-8C2C4DCDB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88A79D-4FEE-CB40-B215-E184F4C804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7BCF79-3E8B-5611-E557-CAB9D088D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7087-B9D1-1146-8F55-EFE2A6BDBF60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7CE82D-F36F-644B-B505-3305392AA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08A543-035B-DCE8-1E71-4E0E4F858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8C632-F124-FD4A-831F-17BAEE9B92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636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F6A07-8C13-75FF-61CE-1CAE2010E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0AE1C1-EA41-7C4C-C19E-5CFF21252C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6958A7-33CC-2CA2-CC21-001D7C8C55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578FB6-56AB-79BA-042C-AA5E64473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7087-B9D1-1146-8F55-EFE2A6BDBF60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735860-468B-C2C7-516D-EF286946D0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BB5F02-DFFF-C046-4D8E-990977BB4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8C632-F124-FD4A-831F-17BAEE9B92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764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6AE3-73FF-8525-3B32-711EAAC11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19D0D0-861B-5ECE-025C-CBF803F57C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0FD64-6169-3502-0405-D75F43350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7087-B9D1-1146-8F55-EFE2A6BDBF60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0ED67D-2CA6-A58D-4D2D-874772252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580FA1-D462-9648-4593-F0D2695D2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8C632-F124-FD4A-831F-17BAEE9B92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794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59FBB5-241D-55AB-BE7D-278C87D890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6C1406-50F5-257E-17A4-D5BA45C72C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0A8AF0-179C-3798-C00F-1E10BD674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7087-B9D1-1146-8F55-EFE2A6BDBF60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11478F-843D-3713-9B72-7FA7D2638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65F5F-C232-4D48-4C9F-243378DFE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8C632-F124-FD4A-831F-17BAEE9B92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837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03E1AD-A2FA-63C0-0E8F-4D6126FA2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C4A826-A8EC-5AC0-9C89-37766E951A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145FB-E51F-62E5-F3F3-2CCB675652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F17087-B9D1-1146-8F55-EFE2A6BDBF60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1BEC7-5820-E0CD-087A-B94C0653E3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B1053D-6DBA-FBAF-D7D5-D4173896C2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148C632-F124-FD4A-831F-17BAEE9B92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911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5911D-9D4D-0747-7255-B9910B8C0F5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Presentation: Late Adulthood Development &amp; </a:t>
            </a:r>
            <a:r>
              <a:rPr lang="en-GB" dirty="0" err="1"/>
              <a:t>Erikson’s</a:t>
            </a:r>
            <a:r>
              <a:rPr lang="en-GB" dirty="0"/>
              <a:t> Theory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E279D2-81AA-0A4F-D52D-8ACBF4AFA80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Title:  Late Adulthood Development, understanding changes through </a:t>
            </a:r>
            <a:r>
              <a:rPr lang="en-GB" dirty="0" err="1"/>
              <a:t>Erikson’s</a:t>
            </a:r>
            <a:r>
              <a:rPr lang="en-GB" dirty="0"/>
              <a:t> Psychosocial Theory</a:t>
            </a:r>
          </a:p>
          <a:p>
            <a:r>
              <a:rPr lang="en-GB" dirty="0"/>
              <a:t>Name: Klaudia Csoka</a:t>
            </a:r>
          </a:p>
          <a:p>
            <a:r>
              <a:rPr lang="en-GB" dirty="0"/>
              <a:t>Student number: 2407757</a:t>
            </a:r>
          </a:p>
          <a:p>
            <a:r>
              <a:rPr lang="en-GB" dirty="0"/>
              <a:t>Date: 20/11/25</a:t>
            </a:r>
          </a:p>
          <a:p>
            <a:r>
              <a:rPr lang="en-GB" dirty="0"/>
              <a:t>Module Title:  Psychology in Health and Social Care</a:t>
            </a:r>
          </a:p>
          <a:p>
            <a:r>
              <a:rPr lang="en-GB" dirty="0"/>
              <a:t>Module code: LCHS4010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4381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D2C0E-6018-6135-10C1-2E6F96665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Rationale for the Presentation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FC09A-3794-6570-3ACD-B1FC1A4DA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study late adulthood? I chose late adulthood because the UK has an increasing older population, and this creates a need for professionals who understand age-related changes. Understanding this stage helps us to provide effective, compassionate care.</a:t>
            </a:r>
          </a:p>
          <a:p>
            <a:r>
              <a:rPr lang="en-GB" dirty="0"/>
              <a:t>Growing ageing population in the UK</a:t>
            </a:r>
          </a:p>
          <a:p>
            <a:r>
              <a:rPr lang="en-GB" dirty="0"/>
              <a:t>Importance for health &amp; social care roles</a:t>
            </a:r>
          </a:p>
        </p:txBody>
      </p:sp>
    </p:spTree>
    <p:extLst>
      <p:ext uri="{BB962C8B-B14F-4D97-AF65-F5344CB8AC3E}">
        <p14:creationId xmlns:p14="http://schemas.microsoft.com/office/powerpoint/2010/main" val="2604314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61C34-C007-9B96-FE45-53652653D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Late Adulthood?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04C39-FB2D-35CA-851A-D28A6F92E2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Usually from age 65+  ➡️Late adulthood is generally understood as 65 years and above. It includes major transitions such as retirement, reduced physical health, and shifts in identity and independence.</a:t>
            </a:r>
          </a:p>
          <a:p>
            <a:r>
              <a:rPr lang="en-GB" dirty="0"/>
              <a:t>Significant physical, cognitive, emotional, and social changes</a:t>
            </a:r>
          </a:p>
          <a:p>
            <a:r>
              <a:rPr lang="en-GB" dirty="0"/>
              <a:t>Focus on reflection, life review, and meaning</a:t>
            </a:r>
          </a:p>
        </p:txBody>
      </p:sp>
    </p:spTree>
    <p:extLst>
      <p:ext uri="{BB962C8B-B14F-4D97-AF65-F5344CB8AC3E}">
        <p14:creationId xmlns:p14="http://schemas.microsoft.com/office/powerpoint/2010/main" val="4076380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C9E72-3FBE-B46A-6140-C6BB594AB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Physical Development in Late Adulthood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BE72E-7895-6E3F-6414-5A1C5316F9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Reduced mobility and muscle strength➡️Physically, older adults often experience slower movement, more chronic illnesses, and sensory decline. These changes can affect independence and quality of life.</a:t>
            </a:r>
          </a:p>
          <a:p>
            <a:r>
              <a:rPr lang="en-GB" dirty="0"/>
              <a:t>Sensory decline (vision/hearing)</a:t>
            </a:r>
          </a:p>
          <a:p>
            <a:r>
              <a:rPr lang="en-GB" dirty="0"/>
              <a:t>Increased health conditions</a:t>
            </a:r>
          </a:p>
          <a:p>
            <a:r>
              <a:rPr lang="en-GB" dirty="0"/>
              <a:t>Slower reaction times</a:t>
            </a:r>
          </a:p>
        </p:txBody>
      </p:sp>
    </p:spTree>
    <p:extLst>
      <p:ext uri="{BB962C8B-B14F-4D97-AF65-F5344CB8AC3E}">
        <p14:creationId xmlns:p14="http://schemas.microsoft.com/office/powerpoint/2010/main" val="23242908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1E3E2-447A-524B-7C48-D3D3E52B5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Cognitive Development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44D6B-A3E9-E531-236D-0E4A8C2FC1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Cognitive changes involve slower thinking and recall, but many older adults maintain strong reasoning and life experience. Cognitive decline varies greatly depending on health, environment, and lifestyle.</a:t>
            </a:r>
          </a:p>
          <a:p>
            <a:r>
              <a:rPr lang="en-GB" dirty="0"/>
              <a:t>Slower processing speed</a:t>
            </a:r>
          </a:p>
          <a:p>
            <a:r>
              <a:rPr lang="en-GB" dirty="0"/>
              <a:t>Possible mild memory decline</a:t>
            </a:r>
          </a:p>
          <a:p>
            <a:r>
              <a:rPr lang="en-GB" dirty="0"/>
              <a:t>Wisdom and problem-solving remain strong</a:t>
            </a:r>
          </a:p>
          <a:p>
            <a:r>
              <a:rPr lang="en-GB" dirty="0"/>
              <a:t>Dementia risk increases but is not universal</a:t>
            </a:r>
          </a:p>
        </p:txBody>
      </p:sp>
    </p:spTree>
    <p:extLst>
      <p:ext uri="{BB962C8B-B14F-4D97-AF65-F5344CB8AC3E}">
        <p14:creationId xmlns:p14="http://schemas.microsoft.com/office/powerpoint/2010/main" val="3881620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E3040-0674-6116-CC6F-6CE4A80D2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Emotional Development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D0F13-A1BE-DCC7-B6D1-229813BAAA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Better emotional regulation➡️Many older adults show stable emotional wellbeing due to life experience, but loneliness, bereavement, and health issues can lead to emotional strain.</a:t>
            </a:r>
          </a:p>
          <a:p>
            <a:r>
              <a:rPr lang="en-GB" dirty="0"/>
              <a:t>Increased focus on meaningful activities</a:t>
            </a:r>
          </a:p>
          <a:p>
            <a:r>
              <a:rPr lang="en-GB" dirty="0"/>
              <a:t>Greater resilience</a:t>
            </a:r>
          </a:p>
          <a:p>
            <a:r>
              <a:rPr lang="en-GB" dirty="0"/>
              <a:t>Risk of loneliness or depression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3822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34CD6-2F66-D436-71F2-5A303F3E7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Social Development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7A509-BEA1-6B9C-AB4D-E932CA019F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Retirement changes identity</a:t>
            </a:r>
          </a:p>
          <a:p>
            <a:r>
              <a:rPr lang="en-GB" dirty="0"/>
              <a:t>Smaller but more meaningful social circles➡️Social networks tend to shrink, but relationships often become deeper and more meaningful. Support networks are crucial for mental health.</a:t>
            </a:r>
          </a:p>
          <a:p>
            <a:r>
              <a:rPr lang="en-GB" dirty="0"/>
              <a:t>Family relationships become central</a:t>
            </a:r>
          </a:p>
          <a:p>
            <a:r>
              <a:rPr lang="en-GB" dirty="0"/>
              <a:t>Loss of loved ones may affect wellbeing</a:t>
            </a:r>
          </a:p>
        </p:txBody>
      </p:sp>
    </p:spTree>
    <p:extLst>
      <p:ext uri="{BB962C8B-B14F-4D97-AF65-F5344CB8AC3E}">
        <p14:creationId xmlns:p14="http://schemas.microsoft.com/office/powerpoint/2010/main" val="4196438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DE525-459C-D2BD-E2E3-6B8E71D9E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Nature vs Nurture in Late Adulthood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2C603-9201-A8FF-6A75-CBC467C4FA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/>
              <a:t>Biological (Nature):</a:t>
            </a:r>
          </a:p>
          <a:p>
            <a:r>
              <a:rPr lang="en-GB" dirty="0"/>
              <a:t>Genetics</a:t>
            </a:r>
          </a:p>
          <a:p>
            <a:r>
              <a:rPr lang="en-GB" dirty="0"/>
              <a:t>Health conditions</a:t>
            </a:r>
          </a:p>
          <a:p>
            <a:r>
              <a:rPr lang="en-GB" dirty="0"/>
              <a:t>Neurological changes</a:t>
            </a:r>
          </a:p>
          <a:p>
            <a:r>
              <a:rPr lang="en-GB" b="1" u="sng" dirty="0"/>
              <a:t>Environmental (Nurture):</a:t>
            </a:r>
          </a:p>
          <a:p>
            <a:r>
              <a:rPr lang="en-GB" dirty="0"/>
              <a:t>Social support</a:t>
            </a:r>
          </a:p>
          <a:p>
            <a:r>
              <a:rPr lang="en-GB" dirty="0"/>
              <a:t>Lifestyle (diet, exercise)</a:t>
            </a:r>
          </a:p>
          <a:p>
            <a:r>
              <a:rPr lang="en-GB" dirty="0"/>
              <a:t>Access to healthcare</a:t>
            </a:r>
          </a:p>
          <a:p>
            <a:r>
              <a:rPr lang="en-GB" dirty="0"/>
              <a:t>Housing and financial stability</a:t>
            </a:r>
          </a:p>
        </p:txBody>
      </p:sp>
    </p:spTree>
    <p:extLst>
      <p:ext uri="{BB962C8B-B14F-4D97-AF65-F5344CB8AC3E}">
        <p14:creationId xmlns:p14="http://schemas.microsoft.com/office/powerpoint/2010/main" val="3149656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55024-B214-0D04-3C36-08C3278A9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Erikson’s</a:t>
            </a:r>
            <a:r>
              <a:rPr lang="en-GB" b="1" dirty="0"/>
              <a:t> Theory: Integrity vs Despair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585F2-4537-D901-4B7F-0F40DA662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Erikson</a:t>
            </a:r>
            <a:r>
              <a:rPr lang="en-GB" dirty="0"/>
              <a:t> suggests older adults review their life. If they feel they lived meaningfully, they achieve integrity. If not, they may experience despair. This stage strongly influences mental wellbeing.</a:t>
            </a:r>
          </a:p>
          <a:p>
            <a:r>
              <a:rPr lang="en-GB" dirty="0"/>
              <a:t>Final stage of psychosocial development</a:t>
            </a:r>
          </a:p>
          <a:p>
            <a:r>
              <a:rPr lang="en-GB" dirty="0"/>
              <a:t>Older adults reflect on life</a:t>
            </a:r>
          </a:p>
          <a:p>
            <a:r>
              <a:rPr lang="en-GB" dirty="0"/>
              <a:t>Integrity: acceptance, satisfaction, wisdom</a:t>
            </a:r>
          </a:p>
          <a:p>
            <a:r>
              <a:rPr lang="en-GB" dirty="0"/>
              <a:t>Despair: regret, bitterness, dissatisfaction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57999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10790-C65E-71B4-7193-5930780B8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Applying </a:t>
            </a:r>
            <a:r>
              <a:rPr lang="en-GB" b="1" dirty="0" err="1"/>
              <a:t>Erikson</a:t>
            </a:r>
            <a:r>
              <a:rPr lang="en-GB" b="1" dirty="0"/>
              <a:t> to Late Adulthood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C7D4E-F867-CA4E-7497-3732F36AB1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Life review helps maintain emotional stability</a:t>
            </a:r>
          </a:p>
          <a:p>
            <a:r>
              <a:rPr lang="en-GB" dirty="0"/>
              <a:t>Positive social connections support integrity</a:t>
            </a:r>
          </a:p>
          <a:p>
            <a:r>
              <a:rPr lang="en-GB" dirty="0"/>
              <a:t>Health problems may increase despair</a:t>
            </a:r>
          </a:p>
          <a:p>
            <a:r>
              <a:rPr lang="en-GB" dirty="0"/>
              <a:t>Care professionals can encourage meaning-making</a:t>
            </a:r>
          </a:p>
          <a:p>
            <a:r>
              <a:rPr lang="en-GB" dirty="0" err="1"/>
              <a:t>Erikson’s</a:t>
            </a:r>
            <a:r>
              <a:rPr lang="en-GB" dirty="0"/>
              <a:t> theory explains why social support and reflection are important. Meaningful activities, memory work, and community engagement all help older adults find integrity and avoid despair.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843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BFBA6-7626-5B6B-9D32-2087EF17E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Critical Evaluation of </a:t>
            </a:r>
            <a:r>
              <a:rPr lang="en-GB" b="1" dirty="0" err="1"/>
              <a:t>Erikson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22D00-ACB6-4DF6-06AD-9AA34FC288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Strengths:</a:t>
            </a:r>
          </a:p>
          <a:p>
            <a:r>
              <a:rPr lang="en-GB" dirty="0"/>
              <a:t>Recognises emotional and social needs</a:t>
            </a:r>
          </a:p>
          <a:p>
            <a:r>
              <a:rPr lang="en-GB" dirty="0"/>
              <a:t>Useful for care planning</a:t>
            </a:r>
          </a:p>
          <a:p>
            <a:r>
              <a:rPr lang="en-GB" dirty="0"/>
              <a:t>Encourages holistic support</a:t>
            </a:r>
          </a:p>
          <a:p>
            <a:r>
              <a:rPr lang="en-GB" dirty="0"/>
              <a:t>Limitations:</a:t>
            </a:r>
          </a:p>
          <a:p>
            <a:r>
              <a:rPr lang="en-GB" dirty="0"/>
              <a:t>Too simplified (not everyone fits neatly into a stage)</a:t>
            </a:r>
          </a:p>
          <a:p>
            <a:r>
              <a:rPr lang="en-GB" dirty="0"/>
              <a:t>Cultural differences not fully considered</a:t>
            </a:r>
          </a:p>
          <a:p>
            <a:r>
              <a:rPr lang="en-GB" dirty="0"/>
              <a:t>Does not account for individual personality differences</a:t>
            </a:r>
          </a:p>
          <a:p>
            <a:r>
              <a:rPr lang="en-GB" dirty="0"/>
              <a:t>While </a:t>
            </a:r>
            <a:r>
              <a:rPr lang="en-GB" dirty="0" err="1"/>
              <a:t>Erikson</a:t>
            </a:r>
            <a:r>
              <a:rPr lang="en-GB" dirty="0"/>
              <a:t> provides a helpful framework, it oversimplifies development. People’s experiences vary greatly, and not all older adults go through a single emotional outcome.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1764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43B1D-CC7A-BDC2-D4F9-38B5391A3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3BACD-74E2-D14C-197A-EC060000B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Late adulthood involves major changes across all developmental areas</a:t>
            </a:r>
          </a:p>
          <a:p>
            <a:r>
              <a:rPr lang="en-GB" dirty="0"/>
              <a:t>Nature and nurture interact throughout ageing</a:t>
            </a:r>
          </a:p>
          <a:p>
            <a:r>
              <a:rPr lang="en-GB" dirty="0" err="1"/>
              <a:t>Erikson’s</a:t>
            </a:r>
            <a:r>
              <a:rPr lang="en-GB" dirty="0"/>
              <a:t> theory helps us understand emotional wellbeing</a:t>
            </a:r>
          </a:p>
          <a:p>
            <a:r>
              <a:rPr lang="en-GB" dirty="0"/>
              <a:t>Useful for promoting person-centred care</a:t>
            </a:r>
          </a:p>
          <a:p>
            <a:r>
              <a:rPr lang="en-GB" dirty="0"/>
              <a:t>To conclude, late adulthood is a complex and meaningful stage. </a:t>
            </a:r>
            <a:r>
              <a:rPr lang="en-GB" dirty="0" err="1"/>
              <a:t>Erikson’s</a:t>
            </a:r>
            <a:r>
              <a:rPr lang="en-GB" dirty="0"/>
              <a:t> theory helps explain how older adults make sense of their lives, and this is extremely relevant within health and social care work.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4265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B633B-6D44-C1BD-C64D-786F7BA6E9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D5B52-B377-8D18-BA96-34D5764D8E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Berk, L. (2018) </a:t>
            </a:r>
            <a:r>
              <a:rPr lang="en-GB" i="1" dirty="0"/>
              <a:t>Development Through the Lifespan.</a:t>
            </a:r>
            <a:r>
              <a:rPr lang="en-GB" dirty="0"/>
              <a:t> 7th </a:t>
            </a:r>
            <a:r>
              <a:rPr lang="en-GB" dirty="0" err="1"/>
              <a:t>edn</a:t>
            </a:r>
            <a:r>
              <a:rPr lang="en-GB" dirty="0"/>
              <a:t>. Pearson.</a:t>
            </a:r>
          </a:p>
          <a:p>
            <a:r>
              <a:rPr lang="en-GB" dirty="0"/>
              <a:t>CQC (2024)</a:t>
            </a:r>
            <a:r>
              <a:rPr lang="en-GB" i="1" dirty="0"/>
              <a:t> The State of Care Report. </a:t>
            </a:r>
            <a:r>
              <a:rPr lang="en-GB" dirty="0"/>
              <a:t>Available at: https://</a:t>
            </a:r>
            <a:r>
              <a:rPr lang="en-GB" dirty="0" err="1"/>
              <a:t>www.cqc.org.uk</a:t>
            </a:r>
            <a:endParaRPr lang="en-GB" dirty="0"/>
          </a:p>
          <a:p>
            <a:r>
              <a:rPr lang="en-GB" dirty="0"/>
              <a:t>McLeod, S. (2018) </a:t>
            </a:r>
            <a:r>
              <a:rPr lang="en-GB" i="1" dirty="0" err="1"/>
              <a:t>Erikson’s</a:t>
            </a:r>
            <a:r>
              <a:rPr lang="en-GB" i="1" dirty="0"/>
              <a:t> Psychosocial Stages</a:t>
            </a:r>
            <a:r>
              <a:rPr lang="en-GB" dirty="0"/>
              <a:t>. Simply Psychology. Available at: https://</a:t>
            </a:r>
            <a:r>
              <a:rPr lang="en-GB" dirty="0" err="1"/>
              <a:t>www.simplypsychology.org</a:t>
            </a:r>
            <a:endParaRPr lang="en-GB" dirty="0"/>
          </a:p>
          <a:p>
            <a:r>
              <a:rPr lang="en-GB" dirty="0"/>
              <a:t>NHS (2023) </a:t>
            </a:r>
            <a:r>
              <a:rPr lang="en-GB" i="1" dirty="0"/>
              <a:t>Living Well in Older Age. </a:t>
            </a:r>
            <a:r>
              <a:rPr lang="en-GB" dirty="0"/>
              <a:t>Available at: https://</a:t>
            </a:r>
            <a:r>
              <a:rPr lang="en-GB" dirty="0" err="1"/>
              <a:t>www.nhs.uk</a:t>
            </a:r>
            <a:endParaRPr lang="en-GB" dirty="0"/>
          </a:p>
          <a:p>
            <a:r>
              <a:rPr lang="en-GB" dirty="0" err="1"/>
              <a:t>Santrock</a:t>
            </a:r>
            <a:r>
              <a:rPr lang="en-GB" dirty="0"/>
              <a:t>, J. (2021) </a:t>
            </a:r>
            <a:r>
              <a:rPr lang="en-GB" i="1" dirty="0"/>
              <a:t>A Topical Approach to Life-Span Development. </a:t>
            </a:r>
            <a:r>
              <a:rPr lang="en-GB" dirty="0"/>
              <a:t>McGraw-Hill.</a:t>
            </a:r>
          </a:p>
          <a:p>
            <a:r>
              <a:rPr lang="en-GB" dirty="0" err="1"/>
              <a:t>Erikson</a:t>
            </a:r>
            <a:r>
              <a:rPr lang="en-GB" dirty="0"/>
              <a:t>, E. (1995) </a:t>
            </a:r>
            <a:r>
              <a:rPr lang="en-GB" i="1" dirty="0"/>
              <a:t>Life Cycle Completed.</a:t>
            </a:r>
            <a:r>
              <a:rPr lang="en-GB" dirty="0"/>
              <a:t> Norton.</a:t>
            </a:r>
          </a:p>
        </p:txBody>
      </p:sp>
    </p:spTree>
    <p:extLst>
      <p:ext uri="{BB962C8B-B14F-4D97-AF65-F5344CB8AC3E}">
        <p14:creationId xmlns:p14="http://schemas.microsoft.com/office/powerpoint/2010/main" val="3367900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Presentation: Late Adulthood Development &amp; Erikson’s Theory</vt:lpstr>
      <vt:lpstr>Rationale for the Presentation </vt:lpstr>
      <vt:lpstr>What is Late Adulthood? </vt:lpstr>
      <vt:lpstr>Physical Development in Late Adulthood </vt:lpstr>
      <vt:lpstr>Cognitive Development </vt:lpstr>
      <vt:lpstr>Emotional Development </vt:lpstr>
      <vt:lpstr>Social Development </vt:lpstr>
      <vt:lpstr>Nature vs Nurture in Late Adulthood </vt:lpstr>
      <vt:lpstr>Erikson’s Theory: Integrity vs Despair </vt:lpstr>
      <vt:lpstr>Applying Erikson to Late Adulthood </vt:lpstr>
      <vt:lpstr>Critical Evaluation of Erikson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Presentation: Late Adulthood Development &amp; Erikson’s Theory</dc:title>
  <dc:creator>Klaudia Csoka (2407757)</dc:creator>
  <cp:lastModifiedBy>Klaudia Csoka (2407757)</cp:lastModifiedBy>
  <cp:revision>4</cp:revision>
  <dcterms:created xsi:type="dcterms:W3CDTF">2025-11-22T13:09:40Z</dcterms:created>
  <dcterms:modified xsi:type="dcterms:W3CDTF">2025-11-23T16:09:37Z</dcterms:modified>
</cp:coreProperties>
</file>