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sldIdLst>
    <p:sldId id="256" r:id="rId5"/>
    <p:sldId id="269" r:id="rId6"/>
    <p:sldId id="257" r:id="rId7"/>
    <p:sldId id="270" r:id="rId8"/>
    <p:sldId id="266" r:id="rId9"/>
    <p:sldId id="279" r:id="rId10"/>
    <p:sldId id="258" r:id="rId11"/>
    <p:sldId id="264" r:id="rId12"/>
    <p:sldId id="281" r:id="rId13"/>
    <p:sldId id="263" r:id="rId14"/>
    <p:sldId id="271" r:id="rId15"/>
    <p:sldId id="261" r:id="rId16"/>
    <p:sldId id="267" r:id="rId17"/>
    <p:sldId id="268" r:id="rId18"/>
    <p:sldId id="262" r:id="rId19"/>
    <p:sldId id="277" r:id="rId20"/>
    <p:sldId id="280" r:id="rId21"/>
    <p:sldId id="259" r:id="rId22"/>
    <p:sldId id="283" r:id="rId23"/>
    <p:sldId id="296" r:id="rId24"/>
    <p:sldId id="260" r:id="rId25"/>
    <p:sldId id="297" r:id="rId26"/>
    <p:sldId id="284" r:id="rId27"/>
    <p:sldId id="285" r:id="rId28"/>
    <p:sldId id="287" r:id="rId29"/>
    <p:sldId id="265" r:id="rId30"/>
    <p:sldId id="298" r:id="rId31"/>
    <p:sldId id="295" r:id="rId32"/>
    <p:sldId id="29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227AA5A-E9A2-C25B-3250-E9F1F973D8FE}" name="Tristan Short (2306302)" initials="T(" userId="S::2306302@student.uwtsd.ac.uk::94cb4edb-1305-4998-8fe3-4b774428f6a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6082"/>
    <a:srgbClr val="FCD903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F28BD8-FD55-497F-C284-ECDAAA5BDAE5}" v="258" dt="2025-12-09T20:39:59.582"/>
    <p1510:client id="{2ABFCC91-E1F7-7BD0-3EC1-399A37DEEB46}" v="160" dt="2025-12-09T02:48:12.952"/>
    <p1510:client id="{2FF488DD-8CFE-9085-018A-DFE00A3FB193}" v="1491" dt="2025-12-09T15:24:42.692"/>
    <p1510:client id="{418968A0-74DF-4CEC-9FC4-CF52B678430A}" v="538" dt="2025-12-09T18:26:33.538"/>
    <p1510:client id="{5B4C1684-DAE5-C778-9C33-8DD5C45437DB}" v="130" dt="2025-12-09T10:00:11.024"/>
    <p1510:client id="{60E17272-00A7-EC39-7D00-64274DCFD384}" v="386" dt="2025-12-09T20:08:38.434"/>
    <p1510:client id="{724874BD-A044-6141-C3C1-BF6F67639E89}" v="14" dt="2025-12-09T00:03:31.062"/>
    <p1510:client id="{7DB6D12F-DB88-1200-4F09-AE68FDEEC188}" v="1108" dt="2025-12-09T11:31:56.070"/>
    <p1510:client id="{8E6B5514-8001-2EB3-2C5A-8370EC83E20C}" v="6" dt="2025-12-08T22:23:53.538"/>
    <p1510:client id="{960CAF60-D184-9164-4F10-FA2C0C14B1CF}" v="196" dt="2025-12-09T21:50:58.974"/>
    <p1510:client id="{9B1B4D31-026F-542A-2E2F-91B948909115}" v="2317" dt="2025-12-09T11:10:37.370"/>
    <p1510:client id="{A379E38E-80EC-896A-8566-17F7C0FF1EFD}" v="708" dt="2025-12-09T12:50:57.777"/>
    <p1510:client id="{A7741EA9-0748-5427-A886-E3443656DC1F}" v="50" dt="2025-12-09T21:36:18.364"/>
    <p1510:client id="{A7FD3133-0C92-79D4-D1B2-F82B7440F36D}" v="3390" dt="2025-12-09T21:50:14.602"/>
    <p1510:client id="{BB0625CF-560A-FB04-D190-8BC8BCA88ED4}" v="124" dt="2025-12-09T12:41:21.513"/>
    <p1510:client id="{D6938806-0CB7-7A52-5413-BEFF5E2BCE22}" v="1847" dt="2025-12-09T12:50:55.975"/>
    <p1510:client id="{E1137637-BDB8-1E64-D8B3-61CCC597A0DD}" v="14" dt="2025-12-08T22:21:33.667"/>
    <p1510:client id="{F09B99FF-7D25-5EA3-12FD-DDC32A4C82CE}" v="890" dt="2025-12-09T14:02:51.182"/>
    <p1510:client id="{F2EB1178-F7DA-4F1E-42A4-D2374837C016}" v="270" dt="2025-12-09T11:18:56.582"/>
    <p1510:client id="{F80BCE47-A7E1-4F97-951B-AD479700E206}" v="455" dt="2025-12-09T16:41:54.776"/>
    <p1510:client id="{FB81A067-C63D-42A2-8F79-C80ABCAA6D61}" v="958" dt="2025-12-09T21:47:47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 Graham-Davies (2404810)" userId="S::2404810@student.uwtsd.ac.uk::25f854d5-77e4-436c-ba45-eae6787cb7f8" providerId="AD" clId="Web-{A7741EA9-0748-5427-A886-E3443656DC1F}"/>
    <pc:docChg chg="modSld">
      <pc:chgData name="Jac Graham-Davies (2404810)" userId="S::2404810@student.uwtsd.ac.uk::25f854d5-77e4-436c-ba45-eae6787cb7f8" providerId="AD" clId="Web-{A7741EA9-0748-5427-A886-E3443656DC1F}" dt="2025-12-09T21:36:17.895" v="23" actId="20577"/>
      <pc:docMkLst>
        <pc:docMk/>
      </pc:docMkLst>
      <pc:sldChg chg="modSp">
        <pc:chgData name="Jac Graham-Davies (2404810)" userId="S::2404810@student.uwtsd.ac.uk::25f854d5-77e4-436c-ba45-eae6787cb7f8" providerId="AD" clId="Web-{A7741EA9-0748-5427-A886-E3443656DC1F}" dt="2025-12-09T21:36:17.895" v="23" actId="20577"/>
        <pc:sldMkLst>
          <pc:docMk/>
          <pc:sldMk cId="3018846350" sldId="281"/>
        </pc:sldMkLst>
        <pc:spChg chg="mod">
          <ac:chgData name="Jac Graham-Davies (2404810)" userId="S::2404810@student.uwtsd.ac.uk::25f854d5-77e4-436c-ba45-eae6787cb7f8" providerId="AD" clId="Web-{A7741EA9-0748-5427-A886-E3443656DC1F}" dt="2025-12-09T21:36:17.895" v="23" actId="20577"/>
          <ac:spMkLst>
            <pc:docMk/>
            <pc:sldMk cId="3018846350" sldId="281"/>
            <ac:spMk id="12" creationId="{6EFD1C80-3352-FEEF-2814-E65881C0D52F}"/>
          </ac:spMkLst>
        </pc:spChg>
      </pc:sldChg>
    </pc:docChg>
  </pc:docChgLst>
  <pc:docChgLst>
    <pc:chgData name="George Hall (2404493)" userId="S::2404493@student.uwtsd.ac.uk::00c464e2-9366-46a2-a78e-b73363f00daa" providerId="AD" clId="Web-{2ABFCC91-E1F7-7BD0-3EC1-399A37DEEB46}"/>
    <pc:docChg chg="modSld sldOrd">
      <pc:chgData name="George Hall (2404493)" userId="S::2404493@student.uwtsd.ac.uk::00c464e2-9366-46a2-a78e-b73363f00daa" providerId="AD" clId="Web-{2ABFCC91-E1F7-7BD0-3EC1-399A37DEEB46}" dt="2025-12-09T02:48:12.952" v="87" actId="20577"/>
      <pc:docMkLst>
        <pc:docMk/>
      </pc:docMkLst>
      <pc:sldChg chg="addSp modSp">
        <pc:chgData name="George Hall (2404493)" userId="S::2404493@student.uwtsd.ac.uk::00c464e2-9366-46a2-a78e-b73363f00daa" providerId="AD" clId="Web-{2ABFCC91-E1F7-7BD0-3EC1-399A37DEEB46}" dt="2025-12-09T02:48:12.952" v="87" actId="20577"/>
        <pc:sldMkLst>
          <pc:docMk/>
          <pc:sldMk cId="1816203297" sldId="258"/>
        </pc:sldMkLst>
        <pc:spChg chg="add mod">
          <ac:chgData name="George Hall (2404493)" userId="S::2404493@student.uwtsd.ac.uk::00c464e2-9366-46a2-a78e-b73363f00daa" providerId="AD" clId="Web-{2ABFCC91-E1F7-7BD0-3EC1-399A37DEEB46}" dt="2025-12-09T02:48:12.952" v="87" actId="20577"/>
          <ac:spMkLst>
            <pc:docMk/>
            <pc:sldMk cId="1816203297" sldId="258"/>
            <ac:spMk id="6" creationId="{E09253D5-9B01-CD73-4A0A-C1D113D58556}"/>
          </ac:spMkLst>
        </pc:spChg>
      </pc:sldChg>
      <pc:sldChg chg="modSp ord">
        <pc:chgData name="George Hall (2404493)" userId="S::2404493@student.uwtsd.ac.uk::00c464e2-9366-46a2-a78e-b73363f00daa" providerId="AD" clId="Web-{2ABFCC91-E1F7-7BD0-3EC1-399A37DEEB46}" dt="2025-12-09T02:45:55.369" v="61" actId="20577"/>
        <pc:sldMkLst>
          <pc:docMk/>
          <pc:sldMk cId="3510825259" sldId="279"/>
        </pc:sldMkLst>
        <pc:spChg chg="mod">
          <ac:chgData name="George Hall (2404493)" userId="S::2404493@student.uwtsd.ac.uk::00c464e2-9366-46a2-a78e-b73363f00daa" providerId="AD" clId="Web-{2ABFCC91-E1F7-7BD0-3EC1-399A37DEEB46}" dt="2025-12-09T02:37:09.275" v="4" actId="20577"/>
          <ac:spMkLst>
            <pc:docMk/>
            <pc:sldMk cId="3510825259" sldId="279"/>
            <ac:spMk id="5" creationId="{FCE94876-88CF-0417-163D-5AF376A7B2AC}"/>
          </ac:spMkLst>
        </pc:spChg>
        <pc:spChg chg="mod">
          <ac:chgData name="George Hall (2404493)" userId="S::2404493@student.uwtsd.ac.uk::00c464e2-9366-46a2-a78e-b73363f00daa" providerId="AD" clId="Web-{2ABFCC91-E1F7-7BD0-3EC1-399A37DEEB46}" dt="2025-12-09T02:45:55.369" v="61" actId="20577"/>
          <ac:spMkLst>
            <pc:docMk/>
            <pc:sldMk cId="3510825259" sldId="279"/>
            <ac:spMk id="6" creationId="{2DCDDF6E-2C87-1355-3B85-F674C34378B1}"/>
          </ac:spMkLst>
        </pc:spChg>
      </pc:sldChg>
    </pc:docChg>
  </pc:docChgLst>
  <pc:docChgLst>
    <pc:chgData name="Tasha Freeman (2419263)" userId="S::2419263@student.uwtsd.ac.uk::325b5b9b-5860-45c4-b4bd-22f095951d2f" providerId="AD" clId="Web-{F09B99FF-7D25-5EA3-12FD-DDC32A4C82CE}"/>
    <pc:docChg chg="addSld delSld modSld">
      <pc:chgData name="Tasha Freeman (2419263)" userId="S::2419263@student.uwtsd.ac.uk::325b5b9b-5860-45c4-b4bd-22f095951d2f" providerId="AD" clId="Web-{F09B99FF-7D25-5EA3-12FD-DDC32A4C82CE}" dt="2025-12-09T14:26:15.920" v="502" actId="1076"/>
      <pc:docMkLst>
        <pc:docMk/>
      </pc:docMkLst>
      <pc:sldChg chg="delSp delAnim">
        <pc:chgData name="Tasha Freeman (2419263)" userId="S::2419263@student.uwtsd.ac.uk::325b5b9b-5860-45c4-b4bd-22f095951d2f" providerId="AD" clId="Web-{F09B99FF-7D25-5EA3-12FD-DDC32A4C82CE}" dt="2025-12-09T13:03:46.671" v="418"/>
        <pc:sldMkLst>
          <pc:docMk/>
          <pc:sldMk cId="2903254176" sldId="259"/>
        </pc:sldMkLst>
        <pc:picChg chg="del">
          <ac:chgData name="Tasha Freeman (2419263)" userId="S::2419263@student.uwtsd.ac.uk::325b5b9b-5860-45c4-b4bd-22f095951d2f" providerId="AD" clId="Web-{F09B99FF-7D25-5EA3-12FD-DDC32A4C82CE}" dt="2025-12-09T13:03:46.671" v="418"/>
          <ac:picMkLst>
            <pc:docMk/>
            <pc:sldMk cId="2903254176" sldId="259"/>
            <ac:picMk id="14" creationId="{CCC28664-71D5-9348-E233-53A135871376}"/>
          </ac:picMkLst>
        </pc:picChg>
      </pc:sldChg>
      <pc:sldChg chg="addSp delSp modSp">
        <pc:chgData name="Tasha Freeman (2419263)" userId="S::2419263@student.uwtsd.ac.uk::325b5b9b-5860-45c4-b4bd-22f095951d2f" providerId="AD" clId="Web-{F09B99FF-7D25-5EA3-12FD-DDC32A4C82CE}" dt="2025-12-09T13:00:31.668" v="417" actId="20577"/>
        <pc:sldMkLst>
          <pc:docMk/>
          <pc:sldMk cId="1790354537" sldId="263"/>
        </pc:sldMkLst>
        <pc:spChg chg="del mod">
          <ac:chgData name="Tasha Freeman (2419263)" userId="S::2419263@student.uwtsd.ac.uk::325b5b9b-5860-45c4-b4bd-22f095951d2f" providerId="AD" clId="Web-{F09B99FF-7D25-5EA3-12FD-DDC32A4C82CE}" dt="2025-12-09T11:31:21.315" v="337"/>
          <ac:spMkLst>
            <pc:docMk/>
            <pc:sldMk cId="1790354537" sldId="263"/>
            <ac:spMk id="6" creationId="{1EADD6D7-3865-8FED-B884-B42F887C3721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3:00:31.668" v="417" actId="20577"/>
          <ac:spMkLst>
            <pc:docMk/>
            <pc:sldMk cId="1790354537" sldId="263"/>
            <ac:spMk id="7" creationId="{195C8340-EA3B-E228-2AE0-BA618960ABB9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1:18:40.528" v="241" actId="20577"/>
          <ac:spMkLst>
            <pc:docMk/>
            <pc:sldMk cId="1790354537" sldId="263"/>
            <ac:spMk id="8" creationId="{64DE50FB-176E-6C94-383F-7C3AAC226396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2:28:58.423" v="409" actId="1076"/>
          <ac:spMkLst>
            <pc:docMk/>
            <pc:sldMk cId="1790354537" sldId="263"/>
            <ac:spMk id="9" creationId="{B2B700DD-5346-9BFB-3D09-0A2957ACA3C8}"/>
          </ac:spMkLst>
        </pc:spChg>
        <pc:spChg chg="add mod">
          <ac:chgData name="Tasha Freeman (2419263)" userId="S::2419263@student.uwtsd.ac.uk::325b5b9b-5860-45c4-b4bd-22f095951d2f" providerId="AD" clId="Web-{F09B99FF-7D25-5EA3-12FD-DDC32A4C82CE}" dt="2025-12-09T11:14:04.368" v="238" actId="14100"/>
          <ac:spMkLst>
            <pc:docMk/>
            <pc:sldMk cId="1790354537" sldId="263"/>
            <ac:spMk id="12" creationId="{D9CCF41C-8D75-A1AC-CF15-0301EB5B94D2}"/>
          </ac:spMkLst>
        </pc:spChg>
        <pc:spChg chg="add del mod">
          <ac:chgData name="Tasha Freeman (2419263)" userId="S::2419263@student.uwtsd.ac.uk::325b5b9b-5860-45c4-b4bd-22f095951d2f" providerId="AD" clId="Web-{F09B99FF-7D25-5EA3-12FD-DDC32A4C82CE}" dt="2025-12-09T12:22:04.512" v="368"/>
          <ac:spMkLst>
            <pc:docMk/>
            <pc:sldMk cId="1790354537" sldId="263"/>
            <ac:spMk id="14" creationId="{4107C4E7-E10F-4FB5-DE90-6B0F863C0BD8}"/>
          </ac:spMkLst>
        </pc:spChg>
        <pc:picChg chg="mod">
          <ac:chgData name="Tasha Freeman (2419263)" userId="S::2419263@student.uwtsd.ac.uk::325b5b9b-5860-45c4-b4bd-22f095951d2f" providerId="AD" clId="Web-{F09B99FF-7D25-5EA3-12FD-DDC32A4C82CE}" dt="2025-12-09T11:13:50.650" v="235" actId="1076"/>
          <ac:picMkLst>
            <pc:docMk/>
            <pc:sldMk cId="1790354537" sldId="263"/>
            <ac:picMk id="10" creationId="{17CE9706-1D4A-C553-4F9B-B55C77A78F75}"/>
          </ac:picMkLst>
        </pc:picChg>
        <pc:picChg chg="add del mod">
          <ac:chgData name="Tasha Freeman (2419263)" userId="S::2419263@student.uwtsd.ac.uk::325b5b9b-5860-45c4-b4bd-22f095951d2f" providerId="AD" clId="Web-{F09B99FF-7D25-5EA3-12FD-DDC32A4C82CE}" dt="2025-12-09T12:21:52.606" v="365"/>
          <ac:picMkLst>
            <pc:docMk/>
            <pc:sldMk cId="1790354537" sldId="263"/>
            <ac:picMk id="13" creationId="{D14A69CB-5A76-DB01-1764-763490E2DE8B}"/>
          </ac:picMkLst>
        </pc:picChg>
        <pc:picChg chg="add del mod">
          <ac:chgData name="Tasha Freeman (2419263)" userId="S::2419263@student.uwtsd.ac.uk::325b5b9b-5860-45c4-b4bd-22f095951d2f" providerId="AD" clId="Web-{F09B99FF-7D25-5EA3-12FD-DDC32A4C82CE}" dt="2025-12-09T12:22:24.684" v="370"/>
          <ac:picMkLst>
            <pc:docMk/>
            <pc:sldMk cId="1790354537" sldId="263"/>
            <ac:picMk id="15" creationId="{60CB8166-7B5E-ACC1-3E97-D8AEE4847B42}"/>
          </ac:picMkLst>
        </pc:picChg>
        <pc:picChg chg="add mod">
          <ac:chgData name="Tasha Freeman (2419263)" userId="S::2419263@student.uwtsd.ac.uk::325b5b9b-5860-45c4-b4bd-22f095951d2f" providerId="AD" clId="Web-{F09B99FF-7D25-5EA3-12FD-DDC32A4C82CE}" dt="2025-12-09T12:23:33.654" v="376" actId="1076"/>
          <ac:picMkLst>
            <pc:docMk/>
            <pc:sldMk cId="1790354537" sldId="263"/>
            <ac:picMk id="16" creationId="{0B1DCD61-672F-0A5D-DA8A-7860D97685B6}"/>
          </ac:picMkLst>
        </pc:picChg>
      </pc:sldChg>
      <pc:sldChg chg="delSp delAnim">
        <pc:chgData name="Tasha Freeman (2419263)" userId="S::2419263@student.uwtsd.ac.uk::325b5b9b-5860-45c4-b4bd-22f095951d2f" providerId="AD" clId="Web-{F09B99FF-7D25-5EA3-12FD-DDC32A4C82CE}" dt="2025-12-09T13:03:57.328" v="420"/>
        <pc:sldMkLst>
          <pc:docMk/>
          <pc:sldMk cId="3899385444" sldId="265"/>
        </pc:sldMkLst>
        <pc:picChg chg="del">
          <ac:chgData name="Tasha Freeman (2419263)" userId="S::2419263@student.uwtsd.ac.uk::325b5b9b-5860-45c4-b4bd-22f095951d2f" providerId="AD" clId="Web-{F09B99FF-7D25-5EA3-12FD-DDC32A4C82CE}" dt="2025-12-09T13:03:57.328" v="420"/>
          <ac:picMkLst>
            <pc:docMk/>
            <pc:sldMk cId="3899385444" sldId="265"/>
            <ac:picMk id="9" creationId="{7FC31BEF-CA44-75B1-EA5C-0D5300C2B520}"/>
          </ac:picMkLst>
        </pc:picChg>
      </pc:sldChg>
      <pc:sldChg chg="modSp">
        <pc:chgData name="Tasha Freeman (2419263)" userId="S::2419263@student.uwtsd.ac.uk::325b5b9b-5860-45c4-b4bd-22f095951d2f" providerId="AD" clId="Web-{F09B99FF-7D25-5EA3-12FD-DDC32A4C82CE}" dt="2025-12-09T13:45:47.349" v="483" actId="20577"/>
        <pc:sldMkLst>
          <pc:docMk/>
          <pc:sldMk cId="2957062535" sldId="266"/>
        </pc:sldMkLst>
        <pc:spChg chg="mod">
          <ac:chgData name="Tasha Freeman (2419263)" userId="S::2419263@student.uwtsd.ac.uk::325b5b9b-5860-45c4-b4bd-22f095951d2f" providerId="AD" clId="Web-{F09B99FF-7D25-5EA3-12FD-DDC32A4C82CE}" dt="2025-12-09T13:45:47.349" v="483" actId="20577"/>
          <ac:spMkLst>
            <pc:docMk/>
            <pc:sldMk cId="2957062535" sldId="266"/>
            <ac:spMk id="7" creationId="{D77E9317-7D6B-5DB2-77F3-19B357F69CA1}"/>
          </ac:spMkLst>
        </pc:spChg>
      </pc:sldChg>
      <pc:sldChg chg="addSp delSp modSp">
        <pc:chgData name="Tasha Freeman (2419263)" userId="S::2419263@student.uwtsd.ac.uk::325b5b9b-5860-45c4-b4bd-22f095951d2f" providerId="AD" clId="Web-{F09B99FF-7D25-5EA3-12FD-DDC32A4C82CE}" dt="2025-12-09T11:07:14.655" v="233" actId="20577"/>
        <pc:sldMkLst>
          <pc:docMk/>
          <pc:sldMk cId="1553993438" sldId="271"/>
        </pc:sldMkLst>
        <pc:spChg chg="add mod">
          <ac:chgData name="Tasha Freeman (2419263)" userId="S::2419263@student.uwtsd.ac.uk::325b5b9b-5860-45c4-b4bd-22f095951d2f" providerId="AD" clId="Web-{F09B99FF-7D25-5EA3-12FD-DDC32A4C82CE}" dt="2025-12-09T11:07:14.655" v="233" actId="20577"/>
          <ac:spMkLst>
            <pc:docMk/>
            <pc:sldMk cId="1553993438" sldId="271"/>
            <ac:spMk id="10" creationId="{A260317B-2E27-C729-CFEE-6ED7564D0200}"/>
          </ac:spMkLst>
        </pc:spChg>
        <pc:spChg chg="add del mod">
          <ac:chgData name="Tasha Freeman (2419263)" userId="S::2419263@student.uwtsd.ac.uk::325b5b9b-5860-45c4-b4bd-22f095951d2f" providerId="AD" clId="Web-{F09B99FF-7D25-5EA3-12FD-DDC32A4C82CE}" dt="2025-12-09T10:40:58.493" v="127"/>
          <ac:spMkLst>
            <pc:docMk/>
            <pc:sldMk cId="1553993438" sldId="271"/>
            <ac:spMk id="16" creationId="{FB35C075-A154-B9B9-36CA-7ED8787B81FE}"/>
          </ac:spMkLst>
        </pc:spChg>
        <pc:picChg chg="mod modCrop">
          <ac:chgData name="Tasha Freeman (2419263)" userId="S::2419263@student.uwtsd.ac.uk::325b5b9b-5860-45c4-b4bd-22f095951d2f" providerId="AD" clId="Web-{F09B99FF-7D25-5EA3-12FD-DDC32A4C82CE}" dt="2025-12-09T11:02:35.942" v="229"/>
          <ac:picMkLst>
            <pc:docMk/>
            <pc:sldMk cId="1553993438" sldId="271"/>
            <ac:picMk id="15" creationId="{F0603938-8CA8-AE96-D24E-349F7E0E06F5}"/>
          </ac:picMkLst>
        </pc:picChg>
      </pc:sldChg>
      <pc:sldChg chg="modSp">
        <pc:chgData name="Tasha Freeman (2419263)" userId="S::2419263@student.uwtsd.ac.uk::325b5b9b-5860-45c4-b4bd-22f095951d2f" providerId="AD" clId="Web-{F09B99FF-7D25-5EA3-12FD-DDC32A4C82CE}" dt="2025-12-09T14:26:15.920" v="502" actId="1076"/>
        <pc:sldMkLst>
          <pc:docMk/>
          <pc:sldMk cId="3510825259" sldId="279"/>
        </pc:sldMkLst>
        <pc:graphicFrameChg chg="mod">
          <ac:chgData name="Tasha Freeman (2419263)" userId="S::2419263@student.uwtsd.ac.uk::325b5b9b-5860-45c4-b4bd-22f095951d2f" providerId="AD" clId="Web-{F09B99FF-7D25-5EA3-12FD-DDC32A4C82CE}" dt="2025-12-09T14:26:15.920" v="502" actId="1076"/>
          <ac:graphicFrameMkLst>
            <pc:docMk/>
            <pc:sldMk cId="3510825259" sldId="279"/>
            <ac:graphicFrameMk id="7" creationId="{62C68A7E-921D-40B6-9D1C-4B157410B81D}"/>
          </ac:graphicFrameMkLst>
        </pc:graphicFrameChg>
      </pc:sldChg>
      <pc:sldChg chg="addSp delSp modSp del">
        <pc:chgData name="Tasha Freeman (2419263)" userId="S::2419263@student.uwtsd.ac.uk::325b5b9b-5860-45c4-b4bd-22f095951d2f" providerId="AD" clId="Web-{F09B99FF-7D25-5EA3-12FD-DDC32A4C82CE}" dt="2025-12-09T10:39:04.835" v="74"/>
        <pc:sldMkLst>
          <pc:docMk/>
          <pc:sldMk cId="1505749628" sldId="282"/>
        </pc:sldMkLst>
        <pc:spChg chg="add del mod">
          <ac:chgData name="Tasha Freeman (2419263)" userId="S::2419263@student.uwtsd.ac.uk::325b5b9b-5860-45c4-b4bd-22f095951d2f" providerId="AD" clId="Web-{F09B99FF-7D25-5EA3-12FD-DDC32A4C82CE}" dt="2025-12-09T10:38:52.241" v="71"/>
          <ac:spMkLst>
            <pc:docMk/>
            <pc:sldMk cId="1505749628" sldId="282"/>
            <ac:spMk id="8" creationId="{CB2B5932-AF11-8861-B8B8-7CCB45F04243}"/>
          </ac:spMkLst>
        </pc:spChg>
      </pc:sldChg>
      <pc:sldChg chg="new del">
        <pc:chgData name="Tasha Freeman (2419263)" userId="S::2419263@student.uwtsd.ac.uk::325b5b9b-5860-45c4-b4bd-22f095951d2f" providerId="AD" clId="Web-{F09B99FF-7D25-5EA3-12FD-DDC32A4C82CE}" dt="2025-12-09T11:20:44.607" v="303"/>
        <pc:sldMkLst>
          <pc:docMk/>
          <pc:sldMk cId="1155768795" sldId="289"/>
        </pc:sldMkLst>
      </pc:sldChg>
      <pc:sldChg chg="delSp add del replId">
        <pc:chgData name="Tasha Freeman (2419263)" userId="S::2419263@student.uwtsd.ac.uk::325b5b9b-5860-45c4-b4bd-22f095951d2f" providerId="AD" clId="Web-{F09B99FF-7D25-5EA3-12FD-DDC32A4C82CE}" dt="2025-12-09T11:21:19.420" v="307"/>
        <pc:sldMkLst>
          <pc:docMk/>
          <pc:sldMk cId="946674635" sldId="290"/>
        </pc:sldMkLst>
        <pc:spChg chg="del">
          <ac:chgData name="Tasha Freeman (2419263)" userId="S::2419263@student.uwtsd.ac.uk::325b5b9b-5860-45c4-b4bd-22f095951d2f" providerId="AD" clId="Web-{F09B99FF-7D25-5EA3-12FD-DDC32A4C82CE}" dt="2025-12-09T11:20:56.294" v="305"/>
          <ac:spMkLst>
            <pc:docMk/>
            <pc:sldMk cId="946674635" sldId="290"/>
            <ac:spMk id="6" creationId="{CF74395D-D33B-055B-6E68-D13DB51705AC}"/>
          </ac:spMkLst>
        </pc:spChg>
        <pc:spChg chg="del">
          <ac:chgData name="Tasha Freeman (2419263)" userId="S::2419263@student.uwtsd.ac.uk::325b5b9b-5860-45c4-b4bd-22f095951d2f" providerId="AD" clId="Web-{F09B99FF-7D25-5EA3-12FD-DDC32A4C82CE}" dt="2025-12-09T11:20:52.982" v="304"/>
          <ac:spMkLst>
            <pc:docMk/>
            <pc:sldMk cId="946674635" sldId="290"/>
            <ac:spMk id="8" creationId="{9915E66F-6D22-1251-8467-3EEE75484006}"/>
          </ac:spMkLst>
        </pc:spChg>
      </pc:sldChg>
      <pc:sldChg chg="delSp modSp add replId">
        <pc:chgData name="Tasha Freeman (2419263)" userId="S::2419263@student.uwtsd.ac.uk::325b5b9b-5860-45c4-b4bd-22f095951d2f" providerId="AD" clId="Web-{F09B99FF-7D25-5EA3-12FD-DDC32A4C82CE}" dt="2025-12-09T13:03:54.062" v="419"/>
        <pc:sldMkLst>
          <pc:docMk/>
          <pc:sldMk cId="2609263184" sldId="291"/>
        </pc:sldMkLst>
        <pc:spChg chg="mod">
          <ac:chgData name="Tasha Freeman (2419263)" userId="S::2419263@student.uwtsd.ac.uk::325b5b9b-5860-45c4-b4bd-22f095951d2f" providerId="AD" clId="Web-{F09B99FF-7D25-5EA3-12FD-DDC32A4C82CE}" dt="2025-12-09T11:22:15.593" v="334" actId="1076"/>
          <ac:spMkLst>
            <pc:docMk/>
            <pc:sldMk cId="2609263184" sldId="291"/>
            <ac:spMk id="2" creationId="{33D153EB-5F71-1CCA-C1BF-EFF82BD34877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1:21:39.951" v="326" actId="1076"/>
          <ac:spMkLst>
            <pc:docMk/>
            <pc:sldMk cId="2609263184" sldId="291"/>
            <ac:spMk id="10" creationId="{5448AC70-604F-5539-2653-E8684801BE43}"/>
          </ac:spMkLst>
        </pc:spChg>
        <pc:picChg chg="del">
          <ac:chgData name="Tasha Freeman (2419263)" userId="S::2419263@student.uwtsd.ac.uk::325b5b9b-5860-45c4-b4bd-22f095951d2f" providerId="AD" clId="Web-{F09B99FF-7D25-5EA3-12FD-DDC32A4C82CE}" dt="2025-12-09T13:03:54.062" v="419"/>
          <ac:picMkLst>
            <pc:docMk/>
            <pc:sldMk cId="2609263184" sldId="291"/>
            <ac:picMk id="5" creationId="{399DB101-FEF6-BA7C-C02B-D0282EC100C5}"/>
          </ac:picMkLst>
        </pc:picChg>
      </pc:sldChg>
      <pc:sldChg chg="new">
        <pc:chgData name="Tasha Freeman (2419263)" userId="S::2419263@student.uwtsd.ac.uk::325b5b9b-5860-45c4-b4bd-22f095951d2f" providerId="AD" clId="Web-{F09B99FF-7D25-5EA3-12FD-DDC32A4C82CE}" dt="2025-12-09T12:25:46.187" v="377"/>
        <pc:sldMkLst>
          <pc:docMk/>
          <pc:sldMk cId="3324690530" sldId="294"/>
        </pc:sldMkLst>
      </pc:sldChg>
      <pc:sldChg chg="modSp">
        <pc:chgData name="Tasha Freeman (2419263)" userId="S::2419263@student.uwtsd.ac.uk::325b5b9b-5860-45c4-b4bd-22f095951d2f" providerId="AD" clId="Web-{F09B99FF-7D25-5EA3-12FD-DDC32A4C82CE}" dt="2025-12-09T14:02:49.838" v="498" actId="20577"/>
        <pc:sldMkLst>
          <pc:docMk/>
          <pc:sldMk cId="584741633" sldId="295"/>
        </pc:sldMkLst>
        <pc:spChg chg="mod">
          <ac:chgData name="Tasha Freeman (2419263)" userId="S::2419263@student.uwtsd.ac.uk::325b5b9b-5860-45c4-b4bd-22f095951d2f" providerId="AD" clId="Web-{F09B99FF-7D25-5EA3-12FD-DDC32A4C82CE}" dt="2025-12-09T14:02:41.869" v="487" actId="1076"/>
          <ac:spMkLst>
            <pc:docMk/>
            <pc:sldMk cId="584741633" sldId="295"/>
            <ac:spMk id="2" creationId="{463A357F-5984-6DE7-22E1-E4A9EC6A01B5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4:02:49.838" v="498" actId="20577"/>
          <ac:spMkLst>
            <pc:docMk/>
            <pc:sldMk cId="584741633" sldId="295"/>
            <ac:spMk id="5" creationId="{CA219B91-8687-A65F-730E-472425B270AB}"/>
          </ac:spMkLst>
        </pc:spChg>
        <pc:spChg chg="mod">
          <ac:chgData name="Tasha Freeman (2419263)" userId="S::2419263@student.uwtsd.ac.uk::325b5b9b-5860-45c4-b4bd-22f095951d2f" providerId="AD" clId="Web-{F09B99FF-7D25-5EA3-12FD-DDC32A4C82CE}" dt="2025-12-09T12:41:05.085" v="414" actId="20577"/>
          <ac:spMkLst>
            <pc:docMk/>
            <pc:sldMk cId="584741633" sldId="295"/>
            <ac:spMk id="10" creationId="{C1871800-9811-3F51-A7F9-0DA2968A8699}"/>
          </ac:spMkLst>
        </pc:spChg>
      </pc:sldChg>
      <pc:sldChg chg="add del replId">
        <pc:chgData name="Tasha Freeman (2419263)" userId="S::2419263@student.uwtsd.ac.uk::325b5b9b-5860-45c4-b4bd-22f095951d2f" providerId="AD" clId="Web-{F09B99FF-7D25-5EA3-12FD-DDC32A4C82CE}" dt="2025-12-09T14:02:32.775" v="485"/>
        <pc:sldMkLst>
          <pc:docMk/>
          <pc:sldMk cId="2487119342" sldId="296"/>
        </pc:sldMkLst>
      </pc:sldChg>
    </pc:docChg>
  </pc:docChgLst>
  <pc:docChgLst>
    <pc:chgData name="Lily Yallop (2400645)" userId="S::2400645@student.uwtsd.ac.uk::f040552c-eee0-40ac-ad2f-3a84713de9cc" providerId="AD" clId="Web-{8E6B5514-8001-2EB3-2C5A-8370EC83E20C}"/>
    <pc:docChg chg="addSld modSld">
      <pc:chgData name="Lily Yallop (2400645)" userId="S::2400645@student.uwtsd.ac.uk::f040552c-eee0-40ac-ad2f-3a84713de9cc" providerId="AD" clId="Web-{8E6B5514-8001-2EB3-2C5A-8370EC83E20C}" dt="2025-12-08T22:23:53.538" v="4"/>
      <pc:docMkLst>
        <pc:docMk/>
      </pc:docMkLst>
      <pc:sldChg chg="addSp modSp">
        <pc:chgData name="Lily Yallop (2400645)" userId="S::2400645@student.uwtsd.ac.uk::f040552c-eee0-40ac-ad2f-3a84713de9cc" providerId="AD" clId="Web-{8E6B5514-8001-2EB3-2C5A-8370EC83E20C}" dt="2025-12-08T22:22:22.575" v="1" actId="1076"/>
        <pc:sldMkLst>
          <pc:docMk/>
          <pc:sldMk cId="548208342" sldId="262"/>
        </pc:sldMkLst>
        <pc:picChg chg="add mod">
          <ac:chgData name="Lily Yallop (2400645)" userId="S::2400645@student.uwtsd.ac.uk::f040552c-eee0-40ac-ad2f-3a84713de9cc" providerId="AD" clId="Web-{8E6B5514-8001-2EB3-2C5A-8370EC83E20C}" dt="2025-12-08T22:22:22.575" v="1" actId="1076"/>
          <ac:picMkLst>
            <pc:docMk/>
            <pc:sldMk cId="548208342" sldId="262"/>
            <ac:picMk id="7" creationId="{2BBA3E01-C772-A462-088D-69CC1711B474}"/>
          </ac:picMkLst>
        </pc:picChg>
      </pc:sldChg>
      <pc:sldChg chg="delSp add replId">
        <pc:chgData name="Lily Yallop (2400645)" userId="S::2400645@student.uwtsd.ac.uk::f040552c-eee0-40ac-ad2f-3a84713de9cc" providerId="AD" clId="Web-{8E6B5514-8001-2EB3-2C5A-8370EC83E20C}" dt="2025-12-08T22:23:53.538" v="4"/>
        <pc:sldMkLst>
          <pc:docMk/>
          <pc:sldMk cId="2983878027" sldId="277"/>
        </pc:sldMkLst>
        <pc:picChg chg="del">
          <ac:chgData name="Lily Yallop (2400645)" userId="S::2400645@student.uwtsd.ac.uk::f040552c-eee0-40ac-ad2f-3a84713de9cc" providerId="AD" clId="Web-{8E6B5514-8001-2EB3-2C5A-8370EC83E20C}" dt="2025-12-08T22:23:52.976" v="3"/>
          <ac:picMkLst>
            <pc:docMk/>
            <pc:sldMk cId="2983878027" sldId="277"/>
            <ac:picMk id="6" creationId="{AE35422B-70F3-6B63-88EE-8B743C3F2C36}"/>
          </ac:picMkLst>
        </pc:picChg>
        <pc:picChg chg="del">
          <ac:chgData name="Lily Yallop (2400645)" userId="S::2400645@student.uwtsd.ac.uk::f040552c-eee0-40ac-ad2f-3a84713de9cc" providerId="AD" clId="Web-{8E6B5514-8001-2EB3-2C5A-8370EC83E20C}" dt="2025-12-08T22:23:53.538" v="4"/>
          <ac:picMkLst>
            <pc:docMk/>
            <pc:sldMk cId="2983878027" sldId="277"/>
            <ac:picMk id="7" creationId="{404E7CA3-2BB4-8099-72C7-FE4179C2E676}"/>
          </ac:picMkLst>
        </pc:picChg>
      </pc:sldChg>
    </pc:docChg>
  </pc:docChgLst>
  <pc:docChgLst>
    <pc:chgData name="Alex Jay (2416946)" userId="S::2416946@student.uwtsd.ac.uk::9b4589a6-61b0-42bb-ae46-bd22c4d2f95b" providerId="AD" clId="Web-{960CAF60-D184-9164-4F10-FA2C0C14B1CF}"/>
    <pc:docChg chg="modSld">
      <pc:chgData name="Alex Jay (2416946)" userId="S::2416946@student.uwtsd.ac.uk::9b4589a6-61b0-42bb-ae46-bd22c4d2f95b" providerId="AD" clId="Web-{960CAF60-D184-9164-4F10-FA2C0C14B1CF}" dt="2025-12-09T21:50:58.974" v="110" actId="1076"/>
      <pc:docMkLst>
        <pc:docMk/>
      </pc:docMkLst>
      <pc:sldChg chg="addSp delSp modSp">
        <pc:chgData name="Alex Jay (2416946)" userId="S::2416946@student.uwtsd.ac.uk::9b4589a6-61b0-42bb-ae46-bd22c4d2f95b" providerId="AD" clId="Web-{960CAF60-D184-9164-4F10-FA2C0C14B1CF}" dt="2025-12-09T21:50:58.974" v="110" actId="1076"/>
        <pc:sldMkLst>
          <pc:docMk/>
          <pc:sldMk cId="3682188441" sldId="261"/>
        </pc:sldMkLst>
        <pc:spChg chg="mod">
          <ac:chgData name="Alex Jay (2416946)" userId="S::2416946@student.uwtsd.ac.uk::9b4589a6-61b0-42bb-ae46-bd22c4d2f95b" providerId="AD" clId="Web-{960CAF60-D184-9164-4F10-FA2C0C14B1CF}" dt="2025-12-09T21:11:53.534" v="38" actId="20577"/>
          <ac:spMkLst>
            <pc:docMk/>
            <pc:sldMk cId="3682188441" sldId="261"/>
            <ac:spMk id="5" creationId="{AAF41084-F16E-7FD3-25D2-DD163851B796}"/>
          </ac:spMkLst>
        </pc:spChg>
        <pc:spChg chg="add mod">
          <ac:chgData name="Alex Jay (2416946)" userId="S::2416946@student.uwtsd.ac.uk::9b4589a6-61b0-42bb-ae46-bd22c4d2f95b" providerId="AD" clId="Web-{960CAF60-D184-9164-4F10-FA2C0C14B1CF}" dt="2025-12-09T21:12:40.161" v="61" actId="14100"/>
          <ac:spMkLst>
            <pc:docMk/>
            <pc:sldMk cId="3682188441" sldId="261"/>
            <ac:spMk id="10" creationId="{69EB5D9B-97CD-2C15-23F4-95C51CC4AD66}"/>
          </ac:spMkLst>
        </pc:spChg>
        <pc:spChg chg="add mod">
          <ac:chgData name="Alex Jay (2416946)" userId="S::2416946@student.uwtsd.ac.uk::9b4589a6-61b0-42bb-ae46-bd22c4d2f95b" providerId="AD" clId="Web-{960CAF60-D184-9164-4F10-FA2C0C14B1CF}" dt="2025-12-09T21:49:25.065" v="97" actId="1076"/>
          <ac:spMkLst>
            <pc:docMk/>
            <pc:sldMk cId="3682188441" sldId="261"/>
            <ac:spMk id="11" creationId="{9118BAAF-639A-CE2D-C52F-471EDF27CC3A}"/>
          </ac:spMkLst>
        </pc:spChg>
        <pc:spChg chg="add del mod">
          <ac:chgData name="Alex Jay (2416946)" userId="S::2416946@student.uwtsd.ac.uk::9b4589a6-61b0-42bb-ae46-bd22c4d2f95b" providerId="AD" clId="Web-{960CAF60-D184-9164-4F10-FA2C0C14B1CF}" dt="2025-12-09T21:50:28.801" v="101"/>
          <ac:spMkLst>
            <pc:docMk/>
            <pc:sldMk cId="3682188441" sldId="261"/>
            <ac:spMk id="12" creationId="{E16B0CBF-740B-88B3-A802-E211521D19F2}"/>
          </ac:spMkLst>
        </pc:spChg>
        <pc:spChg chg="add del mod">
          <ac:chgData name="Alex Jay (2416946)" userId="S::2416946@student.uwtsd.ac.uk::9b4589a6-61b0-42bb-ae46-bd22c4d2f95b" providerId="AD" clId="Web-{960CAF60-D184-9164-4F10-FA2C0C14B1CF}" dt="2025-12-09T21:50:39.130" v="105"/>
          <ac:spMkLst>
            <pc:docMk/>
            <pc:sldMk cId="3682188441" sldId="261"/>
            <ac:spMk id="15" creationId="{11D70D8E-2B1C-B327-9CC4-E703236C87EF}"/>
          </ac:spMkLst>
        </pc:spChg>
        <pc:spChg chg="add mod">
          <ac:chgData name="Alex Jay (2416946)" userId="S::2416946@student.uwtsd.ac.uk::9b4589a6-61b0-42bb-ae46-bd22c4d2f95b" providerId="AD" clId="Web-{960CAF60-D184-9164-4F10-FA2C0C14B1CF}" dt="2025-12-09T21:50:58.974" v="110" actId="1076"/>
          <ac:spMkLst>
            <pc:docMk/>
            <pc:sldMk cId="3682188441" sldId="261"/>
            <ac:spMk id="16" creationId="{BDC40514-8B5D-E87C-0581-B8E62380C1AC}"/>
          </ac:spMkLst>
        </pc:spChg>
        <pc:graphicFrameChg chg="mod modGraphic">
          <ac:chgData name="Alex Jay (2416946)" userId="S::2416946@student.uwtsd.ac.uk::9b4589a6-61b0-42bb-ae46-bd22c4d2f95b" providerId="AD" clId="Web-{960CAF60-D184-9164-4F10-FA2C0C14B1CF}" dt="2025-12-09T21:08:06.799" v="19"/>
          <ac:graphicFrameMkLst>
            <pc:docMk/>
            <pc:sldMk cId="3682188441" sldId="261"/>
            <ac:graphicFrameMk id="13" creationId="{C4CB7B8C-5358-6C57-DD47-8C38030DD0BA}"/>
          </ac:graphicFrameMkLst>
        </pc:graphicFrameChg>
      </pc:sldChg>
      <pc:sldChg chg="modSp">
        <pc:chgData name="Alex Jay (2416946)" userId="S::2416946@student.uwtsd.ac.uk::9b4589a6-61b0-42bb-ae46-bd22c4d2f95b" providerId="AD" clId="Web-{960CAF60-D184-9164-4F10-FA2C0C14B1CF}" dt="2025-12-09T21:21:34.989" v="75" actId="20577"/>
        <pc:sldMkLst>
          <pc:docMk/>
          <pc:sldMk cId="3899385444" sldId="265"/>
        </pc:sldMkLst>
        <pc:spChg chg="mod">
          <ac:chgData name="Alex Jay (2416946)" userId="S::2416946@student.uwtsd.ac.uk::9b4589a6-61b0-42bb-ae46-bd22c4d2f95b" providerId="AD" clId="Web-{960CAF60-D184-9164-4F10-FA2C0C14B1CF}" dt="2025-12-09T21:21:34.989" v="75" actId="20577"/>
          <ac:spMkLst>
            <pc:docMk/>
            <pc:sldMk cId="3899385444" sldId="265"/>
            <ac:spMk id="10" creationId="{396CC0DB-3ACF-3F60-0621-477470562F3B}"/>
          </ac:spMkLst>
        </pc:spChg>
      </pc:sldChg>
      <pc:sldChg chg="addSp delSp modSp">
        <pc:chgData name="Alex Jay (2416946)" userId="S::2416946@student.uwtsd.ac.uk::9b4589a6-61b0-42bb-ae46-bd22c4d2f95b" providerId="AD" clId="Web-{960CAF60-D184-9164-4F10-FA2C0C14B1CF}" dt="2025-12-09T21:13:02.178" v="65"/>
        <pc:sldMkLst>
          <pc:docMk/>
          <pc:sldMk cId="402806855" sldId="267"/>
        </pc:sldMkLst>
        <pc:spChg chg="add del mod">
          <ac:chgData name="Alex Jay (2416946)" userId="S::2416946@student.uwtsd.ac.uk::9b4589a6-61b0-42bb-ae46-bd22c4d2f95b" providerId="AD" clId="Web-{960CAF60-D184-9164-4F10-FA2C0C14B1CF}" dt="2025-12-09T21:13:01.428" v="64"/>
          <ac:spMkLst>
            <pc:docMk/>
            <pc:sldMk cId="402806855" sldId="267"/>
            <ac:spMk id="11" creationId="{E88A939D-B5F4-A2DF-D62A-D0ECBE9DC01A}"/>
          </ac:spMkLst>
        </pc:spChg>
        <pc:spChg chg="add">
          <ac:chgData name="Alex Jay (2416946)" userId="S::2416946@student.uwtsd.ac.uk::9b4589a6-61b0-42bb-ae46-bd22c4d2f95b" providerId="AD" clId="Web-{960CAF60-D184-9164-4F10-FA2C0C14B1CF}" dt="2025-12-09T21:13:02.178" v="65"/>
          <ac:spMkLst>
            <pc:docMk/>
            <pc:sldMk cId="402806855" sldId="267"/>
            <ac:spMk id="16" creationId="{595FA74E-1331-7D1A-5BFC-ACEE91552C53}"/>
          </ac:spMkLst>
        </pc:spChg>
      </pc:sldChg>
      <pc:sldChg chg="addSp delSp modSp">
        <pc:chgData name="Alex Jay (2416946)" userId="S::2416946@student.uwtsd.ac.uk::9b4589a6-61b0-42bb-ae46-bd22c4d2f95b" providerId="AD" clId="Web-{960CAF60-D184-9164-4F10-FA2C0C14B1CF}" dt="2025-12-09T21:13:07.381" v="67"/>
        <pc:sldMkLst>
          <pc:docMk/>
          <pc:sldMk cId="3246616541" sldId="268"/>
        </pc:sldMkLst>
        <pc:spChg chg="add del">
          <ac:chgData name="Alex Jay (2416946)" userId="S::2416946@student.uwtsd.ac.uk::9b4589a6-61b0-42bb-ae46-bd22c4d2f95b" providerId="AD" clId="Web-{960CAF60-D184-9164-4F10-FA2C0C14B1CF}" dt="2025-12-09T21:13:06.193" v="66"/>
          <ac:spMkLst>
            <pc:docMk/>
            <pc:sldMk cId="3246616541" sldId="268"/>
            <ac:spMk id="10" creationId="{822F28FB-A67F-A32D-A7C7-3030B4E18EB9}"/>
          </ac:spMkLst>
        </pc:spChg>
        <pc:spChg chg="del">
          <ac:chgData name="Alex Jay (2416946)" userId="S::2416946@student.uwtsd.ac.uk::9b4589a6-61b0-42bb-ae46-bd22c4d2f95b" providerId="AD" clId="Web-{960CAF60-D184-9164-4F10-FA2C0C14B1CF}" dt="2025-12-09T21:07:06.173" v="2"/>
          <ac:spMkLst>
            <pc:docMk/>
            <pc:sldMk cId="3246616541" sldId="268"/>
            <ac:spMk id="11" creationId="{7CE2E056-2D16-A17A-7587-7BAF23913F1B}"/>
          </ac:spMkLst>
        </pc:spChg>
        <pc:spChg chg="mod">
          <ac:chgData name="Alex Jay (2416946)" userId="S::2416946@student.uwtsd.ac.uk::9b4589a6-61b0-42bb-ae46-bd22c4d2f95b" providerId="AD" clId="Web-{960CAF60-D184-9164-4F10-FA2C0C14B1CF}" dt="2025-12-09T21:07:17.408" v="5" actId="1076"/>
          <ac:spMkLst>
            <pc:docMk/>
            <pc:sldMk cId="3246616541" sldId="268"/>
            <ac:spMk id="12" creationId="{4A204E58-A57F-1249-0FD0-6C455556FF82}"/>
          </ac:spMkLst>
        </pc:spChg>
        <pc:spChg chg="del">
          <ac:chgData name="Alex Jay (2416946)" userId="S::2416946@student.uwtsd.ac.uk::9b4589a6-61b0-42bb-ae46-bd22c4d2f95b" providerId="AD" clId="Web-{960CAF60-D184-9164-4F10-FA2C0C14B1CF}" dt="2025-12-09T21:07:02.939" v="1"/>
          <ac:spMkLst>
            <pc:docMk/>
            <pc:sldMk cId="3246616541" sldId="268"/>
            <ac:spMk id="13" creationId="{AF6AB82E-83BD-6B65-1DC8-9DBB685FC48D}"/>
          </ac:spMkLst>
        </pc:spChg>
        <pc:spChg chg="add">
          <ac:chgData name="Alex Jay (2416946)" userId="S::2416946@student.uwtsd.ac.uk::9b4589a6-61b0-42bb-ae46-bd22c4d2f95b" providerId="AD" clId="Web-{960CAF60-D184-9164-4F10-FA2C0C14B1CF}" dt="2025-12-09T21:13:07.381" v="67"/>
          <ac:spMkLst>
            <pc:docMk/>
            <pc:sldMk cId="3246616541" sldId="268"/>
            <ac:spMk id="15" creationId="{A7481A7C-F278-9E78-E1C7-506863B9B3AF}"/>
          </ac:spMkLst>
        </pc:spChg>
        <pc:picChg chg="mod">
          <ac:chgData name="Alex Jay (2416946)" userId="S::2416946@student.uwtsd.ac.uk::9b4589a6-61b0-42bb-ae46-bd22c4d2f95b" providerId="AD" clId="Web-{960CAF60-D184-9164-4F10-FA2C0C14B1CF}" dt="2025-12-09T21:07:11.142" v="4" actId="1076"/>
          <ac:picMkLst>
            <pc:docMk/>
            <pc:sldMk cId="3246616541" sldId="268"/>
            <ac:picMk id="8" creationId="{07903474-856B-8001-C049-CF99CD00A3F4}"/>
          </ac:picMkLst>
        </pc:picChg>
        <pc:picChg chg="del">
          <ac:chgData name="Alex Jay (2416946)" userId="S::2416946@student.uwtsd.ac.uk::9b4589a6-61b0-42bb-ae46-bd22c4d2f95b" providerId="AD" clId="Web-{960CAF60-D184-9164-4F10-FA2C0C14B1CF}" dt="2025-12-09T21:06:58.579" v="0"/>
          <ac:picMkLst>
            <pc:docMk/>
            <pc:sldMk cId="3246616541" sldId="268"/>
            <ac:picMk id="1030" creationId="{8CC126AA-044B-B7A4-C544-CE972E0E8819}"/>
          </ac:picMkLst>
        </pc:picChg>
      </pc:sldChg>
      <pc:sldChg chg="addSp delSp modSp">
        <pc:chgData name="Alex Jay (2416946)" userId="S::2416946@student.uwtsd.ac.uk::9b4589a6-61b0-42bb-ae46-bd22c4d2f95b" providerId="AD" clId="Web-{960CAF60-D184-9164-4F10-FA2C0C14B1CF}" dt="2025-12-09T21:10:48.936" v="22"/>
        <pc:sldMkLst>
          <pc:docMk/>
          <pc:sldMk cId="3510825259" sldId="279"/>
        </pc:sldMkLst>
        <pc:picChg chg="add del mod">
          <ac:chgData name="Alex Jay (2416946)" userId="S::2416946@student.uwtsd.ac.uk::9b4589a6-61b0-42bb-ae46-bd22c4d2f95b" providerId="AD" clId="Web-{960CAF60-D184-9164-4F10-FA2C0C14B1CF}" dt="2025-12-09T21:10:48.936" v="22"/>
          <ac:picMkLst>
            <pc:docMk/>
            <pc:sldMk cId="3510825259" sldId="279"/>
            <ac:picMk id="13" creationId="{405F6F8C-3E50-5D01-AEAD-C185676540C7}"/>
          </ac:picMkLst>
        </pc:picChg>
      </pc:sldChg>
    </pc:docChg>
  </pc:docChgLst>
  <pc:docChgLst>
    <pc:chgData name="George Hall (2404493)" userId="S::2404493@student.uwtsd.ac.uk::00c464e2-9366-46a2-a78e-b73363f00daa" providerId="AD" clId="Web-{D6938806-0CB7-7A52-5413-BEFF5E2BCE22}"/>
    <pc:docChg chg="addSld delSld modSld sldOrd">
      <pc:chgData name="George Hall (2404493)" userId="S::2404493@student.uwtsd.ac.uk::00c464e2-9366-46a2-a78e-b73363f00daa" providerId="AD" clId="Web-{D6938806-0CB7-7A52-5413-BEFF5E2BCE22}" dt="2025-12-09T12:50:55.975" v="1063" actId="1076"/>
      <pc:docMkLst>
        <pc:docMk/>
      </pc:docMkLst>
      <pc:sldChg chg="addSp modSp">
        <pc:chgData name="George Hall (2404493)" userId="S::2404493@student.uwtsd.ac.uk::00c464e2-9366-46a2-a78e-b73363f00daa" providerId="AD" clId="Web-{D6938806-0CB7-7A52-5413-BEFF5E2BCE22}" dt="2025-12-09T12:48:23.361" v="1037" actId="20577"/>
        <pc:sldMkLst>
          <pc:docMk/>
          <pc:sldMk cId="1816203297" sldId="258"/>
        </pc:sldMkLst>
        <pc:spChg chg="mod">
          <ac:chgData name="George Hall (2404493)" userId="S::2404493@student.uwtsd.ac.uk::00c464e2-9366-46a2-a78e-b73363f00daa" providerId="AD" clId="Web-{D6938806-0CB7-7A52-5413-BEFF5E2BCE22}" dt="2025-12-09T12:32:50.478" v="675" actId="20577"/>
          <ac:spMkLst>
            <pc:docMk/>
            <pc:sldMk cId="1816203297" sldId="258"/>
            <ac:spMk id="6" creationId="{E09253D5-9B01-CD73-4A0A-C1D113D58556}"/>
          </ac:spMkLst>
        </pc:spChg>
        <pc:spChg chg="add mod">
          <ac:chgData name="George Hall (2404493)" userId="S::2404493@student.uwtsd.ac.uk::00c464e2-9366-46a2-a78e-b73363f00daa" providerId="AD" clId="Web-{D6938806-0CB7-7A52-5413-BEFF5E2BCE22}" dt="2025-12-09T12:48:23.361" v="1037" actId="20577"/>
          <ac:spMkLst>
            <pc:docMk/>
            <pc:sldMk cId="1816203297" sldId="258"/>
            <ac:spMk id="8" creationId="{289120FC-D245-B428-7D0E-0870162ADA7B}"/>
          </ac:spMkLst>
        </pc:spChg>
      </pc:sldChg>
      <pc:sldChg chg="modSp">
        <pc:chgData name="George Hall (2404493)" userId="S::2404493@student.uwtsd.ac.uk::00c464e2-9366-46a2-a78e-b73363f00daa" providerId="AD" clId="Web-{D6938806-0CB7-7A52-5413-BEFF5E2BCE22}" dt="2025-12-09T12:38:02.702" v="885"/>
        <pc:sldMkLst>
          <pc:docMk/>
          <pc:sldMk cId="3682188441" sldId="261"/>
        </pc:sldMkLst>
        <pc:graphicFrameChg chg="mod modGraphic">
          <ac:chgData name="George Hall (2404493)" userId="S::2404493@student.uwtsd.ac.uk::00c464e2-9366-46a2-a78e-b73363f00daa" providerId="AD" clId="Web-{D6938806-0CB7-7A52-5413-BEFF5E2BCE22}" dt="2025-12-09T12:38:02.702" v="885"/>
          <ac:graphicFrameMkLst>
            <pc:docMk/>
            <pc:sldMk cId="3682188441" sldId="261"/>
            <ac:graphicFrameMk id="13" creationId="{C4CB7B8C-5358-6C57-DD47-8C38030DD0BA}"/>
          </ac:graphicFrameMkLst>
        </pc:graphicFrameChg>
      </pc:sldChg>
      <pc:sldChg chg="addSp modSp">
        <pc:chgData name="George Hall (2404493)" userId="S::2404493@student.uwtsd.ac.uk::00c464e2-9366-46a2-a78e-b73363f00daa" providerId="AD" clId="Web-{D6938806-0CB7-7A52-5413-BEFF5E2BCE22}" dt="2025-12-09T12:39:26.172" v="896"/>
        <pc:sldMkLst>
          <pc:docMk/>
          <pc:sldMk cId="3899385444" sldId="265"/>
        </pc:sldMkLst>
        <pc:picChg chg="add mod">
          <ac:chgData name="George Hall (2404493)" userId="S::2404493@student.uwtsd.ac.uk::00c464e2-9366-46a2-a78e-b73363f00daa" providerId="AD" clId="Web-{D6938806-0CB7-7A52-5413-BEFF5E2BCE22}" dt="2025-12-09T12:39:26.172" v="896"/>
          <ac:picMkLst>
            <pc:docMk/>
            <pc:sldMk cId="3899385444" sldId="265"/>
            <ac:picMk id="7" creationId="{D22A0A2E-317D-A3C3-A03F-C3276AF16623}"/>
          </ac:picMkLst>
        </pc:picChg>
      </pc:sldChg>
      <pc:sldChg chg="delSp modSp">
        <pc:chgData name="George Hall (2404493)" userId="S::2404493@student.uwtsd.ac.uk::00c464e2-9366-46a2-a78e-b73363f00daa" providerId="AD" clId="Web-{D6938806-0CB7-7A52-5413-BEFF5E2BCE22}" dt="2025-12-09T11:54:08.426" v="107" actId="1076"/>
        <pc:sldMkLst>
          <pc:docMk/>
          <pc:sldMk cId="2957062535" sldId="266"/>
        </pc:sldMkLst>
        <pc:spChg chg="mod">
          <ac:chgData name="George Hall (2404493)" userId="S::2404493@student.uwtsd.ac.uk::00c464e2-9366-46a2-a78e-b73363f00daa" providerId="AD" clId="Web-{D6938806-0CB7-7A52-5413-BEFF5E2BCE22}" dt="2025-12-09T11:54:08.426" v="107" actId="1076"/>
          <ac:spMkLst>
            <pc:docMk/>
            <pc:sldMk cId="2957062535" sldId="266"/>
            <ac:spMk id="7" creationId="{D77E9317-7D6B-5DB2-77F3-19B357F69CA1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2:49.579" v="65"/>
          <ac:spMkLst>
            <pc:docMk/>
            <pc:sldMk cId="2957062535" sldId="266"/>
            <ac:spMk id="8" creationId="{7937A113-9C13-092B-25C4-43919AE21258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2:55.251" v="70"/>
          <ac:spMkLst>
            <pc:docMk/>
            <pc:sldMk cId="2957062535" sldId="266"/>
            <ac:spMk id="9" creationId="{A15CA979-6D13-1AB9-DEE0-9C2C65EA39F9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3:02.236" v="75"/>
          <ac:spMkLst>
            <pc:docMk/>
            <pc:sldMk cId="2957062535" sldId="266"/>
            <ac:spMk id="10" creationId="{2D2A6E3C-3B2A-F0DD-1031-68098255D812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3:07.049" v="80"/>
          <ac:spMkLst>
            <pc:docMk/>
            <pc:sldMk cId="2957062535" sldId="266"/>
            <ac:spMk id="11" creationId="{2F3BAA2C-55DC-7FE5-2D7E-0B24A613E09F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3:13.112" v="86"/>
          <ac:spMkLst>
            <pc:docMk/>
            <pc:sldMk cId="2957062535" sldId="266"/>
            <ac:spMk id="12" creationId="{C83578C1-2A9B-67DE-CC38-AD9130CE8D05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3:23.393" v="94"/>
          <ac:spMkLst>
            <pc:docMk/>
            <pc:sldMk cId="2957062535" sldId="266"/>
            <ac:spMk id="13" creationId="{D3DCB7D0-FB40-D6EE-1EB4-513828315045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1:53:30.628" v="101"/>
          <ac:spMkLst>
            <pc:docMk/>
            <pc:sldMk cId="2957062535" sldId="266"/>
            <ac:spMk id="14" creationId="{10E79259-2D97-37D4-8C37-6C61C3628784}"/>
          </ac:spMkLst>
        </pc:spChg>
      </pc:sldChg>
      <pc:sldChg chg="modSp">
        <pc:chgData name="George Hall (2404493)" userId="S::2404493@student.uwtsd.ac.uk::00c464e2-9366-46a2-a78e-b73363f00daa" providerId="AD" clId="Web-{D6938806-0CB7-7A52-5413-BEFF5E2BCE22}" dt="2025-12-09T12:37:58.249" v="871"/>
        <pc:sldMkLst>
          <pc:docMk/>
          <pc:sldMk cId="402806855" sldId="267"/>
        </pc:sldMkLst>
        <pc:graphicFrameChg chg="mod modGraphic">
          <ac:chgData name="George Hall (2404493)" userId="S::2404493@student.uwtsd.ac.uk::00c464e2-9366-46a2-a78e-b73363f00daa" providerId="AD" clId="Web-{D6938806-0CB7-7A52-5413-BEFF5E2BCE22}" dt="2025-12-09T12:37:58.249" v="871"/>
          <ac:graphicFrameMkLst>
            <pc:docMk/>
            <pc:sldMk cId="402806855" sldId="267"/>
            <ac:graphicFrameMk id="12" creationId="{4102DB02-7941-5B4F-4F99-AA1D6E59D39F}"/>
          </ac:graphicFrameMkLst>
        </pc:graphicFrameChg>
      </pc:sldChg>
      <pc:sldChg chg="addSp modSp">
        <pc:chgData name="George Hall (2404493)" userId="S::2404493@student.uwtsd.ac.uk::00c464e2-9366-46a2-a78e-b73363f00daa" providerId="AD" clId="Web-{D6938806-0CB7-7A52-5413-BEFF5E2BCE22}" dt="2025-12-09T12:46:48.654" v="1010" actId="20577"/>
        <pc:sldMkLst>
          <pc:docMk/>
          <pc:sldMk cId="3042242126" sldId="269"/>
        </pc:sldMkLst>
        <pc:spChg chg="mod">
          <ac:chgData name="George Hall (2404493)" userId="S::2404493@student.uwtsd.ac.uk::00c464e2-9366-46a2-a78e-b73363f00daa" providerId="AD" clId="Web-{D6938806-0CB7-7A52-5413-BEFF5E2BCE22}" dt="2025-12-09T12:46:48.654" v="1010" actId="20577"/>
          <ac:spMkLst>
            <pc:docMk/>
            <pc:sldMk cId="3042242126" sldId="269"/>
            <ac:spMk id="6" creationId="{31873547-1B2A-4B08-65AB-90457AA36550}"/>
          </ac:spMkLst>
        </pc:spChg>
        <pc:picChg chg="add mod">
          <ac:chgData name="George Hall (2404493)" userId="S::2404493@student.uwtsd.ac.uk::00c464e2-9366-46a2-a78e-b73363f00daa" providerId="AD" clId="Web-{D6938806-0CB7-7A52-5413-BEFF5E2BCE22}" dt="2025-12-09T12:45:34.526" v="940" actId="1076"/>
          <ac:picMkLst>
            <pc:docMk/>
            <pc:sldMk cId="3042242126" sldId="269"/>
            <ac:picMk id="7" creationId="{C7CC3C66-BFFA-8AE1-F65F-3AC83E188203}"/>
          </ac:picMkLst>
        </pc:picChg>
        <pc:picChg chg="add mod">
          <ac:chgData name="George Hall (2404493)" userId="S::2404493@student.uwtsd.ac.uk::00c464e2-9366-46a2-a78e-b73363f00daa" providerId="AD" clId="Web-{D6938806-0CB7-7A52-5413-BEFF5E2BCE22}" dt="2025-12-09T12:45:35.557" v="941" actId="1076"/>
          <ac:picMkLst>
            <pc:docMk/>
            <pc:sldMk cId="3042242126" sldId="269"/>
            <ac:picMk id="8" creationId="{09C8ABD1-3370-AD0C-BBFA-E3CAA7F0B6CD}"/>
          </ac:picMkLst>
        </pc:picChg>
        <pc:picChg chg="add mod">
          <ac:chgData name="George Hall (2404493)" userId="S::2404493@student.uwtsd.ac.uk::00c464e2-9366-46a2-a78e-b73363f00daa" providerId="AD" clId="Web-{D6938806-0CB7-7A52-5413-BEFF5E2BCE22}" dt="2025-12-09T12:45:36.448" v="942" actId="1076"/>
          <ac:picMkLst>
            <pc:docMk/>
            <pc:sldMk cId="3042242126" sldId="269"/>
            <ac:picMk id="9" creationId="{293205FC-5D64-D50B-9ACD-1A111904A2EB}"/>
          </ac:picMkLst>
        </pc:picChg>
      </pc:sldChg>
      <pc:sldChg chg="addSp delSp modSp">
        <pc:chgData name="George Hall (2404493)" userId="S::2404493@student.uwtsd.ac.uk::00c464e2-9366-46a2-a78e-b73363f00daa" providerId="AD" clId="Web-{D6938806-0CB7-7A52-5413-BEFF5E2BCE22}" dt="2025-12-09T12:50:55.975" v="1063" actId="1076"/>
        <pc:sldMkLst>
          <pc:docMk/>
          <pc:sldMk cId="1553993438" sldId="271"/>
        </pc:sldMkLst>
        <pc:spChg chg="add mod">
          <ac:chgData name="George Hall (2404493)" userId="S::2404493@student.uwtsd.ac.uk::00c464e2-9366-46a2-a78e-b73363f00daa" providerId="AD" clId="Web-{D6938806-0CB7-7A52-5413-BEFF5E2BCE22}" dt="2025-12-09T12:50:55.975" v="1063" actId="1076"/>
          <ac:spMkLst>
            <pc:docMk/>
            <pc:sldMk cId="1553993438" sldId="271"/>
            <ac:spMk id="6" creationId="{73AE7975-7F94-6D9E-1FAE-C142D36E0D8E}"/>
          </ac:spMkLst>
        </pc:spChg>
        <pc:spChg chg="mod">
          <ac:chgData name="George Hall (2404493)" userId="S::2404493@student.uwtsd.ac.uk::00c464e2-9366-46a2-a78e-b73363f00daa" providerId="AD" clId="Web-{D6938806-0CB7-7A52-5413-BEFF5E2BCE22}" dt="2025-12-09T12:41:50.767" v="920" actId="20577"/>
          <ac:spMkLst>
            <pc:docMk/>
            <pc:sldMk cId="1553993438" sldId="271"/>
            <ac:spMk id="7" creationId="{4DFF24AB-D7C6-0688-B48B-E0504EECCA7C}"/>
          </ac:spMkLst>
        </pc:spChg>
        <pc:spChg chg="del">
          <ac:chgData name="George Hall (2404493)" userId="S::2404493@student.uwtsd.ac.uk::00c464e2-9366-46a2-a78e-b73363f00daa" providerId="AD" clId="Web-{D6938806-0CB7-7A52-5413-BEFF5E2BCE22}" dt="2025-12-09T12:50:46.802" v="1060"/>
          <ac:spMkLst>
            <pc:docMk/>
            <pc:sldMk cId="1553993438" sldId="271"/>
            <ac:spMk id="9" creationId="{B837D260-27D0-CB95-1D60-FB91BEE8211B}"/>
          </ac:spMkLst>
        </pc:spChg>
      </pc:sldChg>
      <pc:sldChg chg="modSp del">
        <pc:chgData name="George Hall (2404493)" userId="S::2404493@student.uwtsd.ac.uk::00c464e2-9366-46a2-a78e-b73363f00daa" providerId="AD" clId="Web-{D6938806-0CB7-7A52-5413-BEFF5E2BCE22}" dt="2025-12-09T12:39:34.391" v="897"/>
        <pc:sldMkLst>
          <pc:docMk/>
          <pc:sldMk cId="768174440" sldId="272"/>
        </pc:sldMkLst>
        <pc:picChg chg="mod">
          <ac:chgData name="George Hall (2404493)" userId="S::2404493@student.uwtsd.ac.uk::00c464e2-9366-46a2-a78e-b73363f00daa" providerId="AD" clId="Web-{D6938806-0CB7-7A52-5413-BEFF5E2BCE22}" dt="2025-12-09T12:14:32.806" v="460" actId="1076"/>
          <ac:picMkLst>
            <pc:docMk/>
            <pc:sldMk cId="768174440" sldId="272"/>
            <ac:picMk id="2" creationId="{036AB2C0-D155-61F7-B8CF-2CED7C313A60}"/>
          </ac:picMkLst>
        </pc:picChg>
        <pc:picChg chg="mod">
          <ac:chgData name="George Hall (2404493)" userId="S::2404493@student.uwtsd.ac.uk::00c464e2-9366-46a2-a78e-b73363f00daa" providerId="AD" clId="Web-{D6938806-0CB7-7A52-5413-BEFF5E2BCE22}" dt="2025-12-09T12:14:28.603" v="459" actId="1076"/>
          <ac:picMkLst>
            <pc:docMk/>
            <pc:sldMk cId="768174440" sldId="272"/>
            <ac:picMk id="4" creationId="{33C1BBAD-EA08-7369-8C8B-1D72CEF5E787}"/>
          </ac:picMkLst>
        </pc:picChg>
      </pc:sldChg>
      <pc:sldChg chg="del">
        <pc:chgData name="George Hall (2404493)" userId="S::2404493@student.uwtsd.ac.uk::00c464e2-9366-46a2-a78e-b73363f00daa" providerId="AD" clId="Web-{D6938806-0CB7-7A52-5413-BEFF5E2BCE22}" dt="2025-12-09T12:39:35.938" v="898"/>
        <pc:sldMkLst>
          <pc:docMk/>
          <pc:sldMk cId="1278928387" sldId="273"/>
        </pc:sldMkLst>
      </pc:sldChg>
      <pc:sldChg chg="del">
        <pc:chgData name="George Hall (2404493)" userId="S::2404493@student.uwtsd.ac.uk::00c464e2-9366-46a2-a78e-b73363f00daa" providerId="AD" clId="Web-{D6938806-0CB7-7A52-5413-BEFF5E2BCE22}" dt="2025-12-09T12:30:00.020" v="605"/>
        <pc:sldMkLst>
          <pc:docMk/>
          <pc:sldMk cId="3101907305" sldId="274"/>
        </pc:sldMkLst>
      </pc:sldChg>
      <pc:sldChg chg="del">
        <pc:chgData name="George Hall (2404493)" userId="S::2404493@student.uwtsd.ac.uk::00c464e2-9366-46a2-a78e-b73363f00daa" providerId="AD" clId="Web-{D6938806-0CB7-7A52-5413-BEFF5E2BCE22}" dt="2025-12-09T12:30:01.114" v="606"/>
        <pc:sldMkLst>
          <pc:docMk/>
          <pc:sldMk cId="558418169" sldId="275"/>
        </pc:sldMkLst>
      </pc:sldChg>
      <pc:sldChg chg="del">
        <pc:chgData name="George Hall (2404493)" userId="S::2404493@student.uwtsd.ac.uk::00c464e2-9366-46a2-a78e-b73363f00daa" providerId="AD" clId="Web-{D6938806-0CB7-7A52-5413-BEFF5E2BCE22}" dt="2025-12-09T12:30:02.098" v="607"/>
        <pc:sldMkLst>
          <pc:docMk/>
          <pc:sldMk cId="37906683" sldId="276"/>
        </pc:sldMkLst>
      </pc:sldChg>
      <pc:sldChg chg="modSp">
        <pc:chgData name="George Hall (2404493)" userId="S::2404493@student.uwtsd.ac.uk::00c464e2-9366-46a2-a78e-b73363f00daa" providerId="AD" clId="Web-{D6938806-0CB7-7A52-5413-BEFF5E2BCE22}" dt="2025-12-09T12:41:07.704" v="915" actId="20577"/>
        <pc:sldMkLst>
          <pc:docMk/>
          <pc:sldMk cId="2983878027" sldId="277"/>
        </pc:sldMkLst>
        <pc:spChg chg="mod">
          <ac:chgData name="George Hall (2404493)" userId="S::2404493@student.uwtsd.ac.uk::00c464e2-9366-46a2-a78e-b73363f00daa" providerId="AD" clId="Web-{D6938806-0CB7-7A52-5413-BEFF5E2BCE22}" dt="2025-12-09T12:41:07.704" v="915" actId="20577"/>
          <ac:spMkLst>
            <pc:docMk/>
            <pc:sldMk cId="2983878027" sldId="277"/>
            <ac:spMk id="6" creationId="{FFC49980-D410-34F8-87F3-3A455FB45A30}"/>
          </ac:spMkLst>
        </pc:spChg>
        <pc:spChg chg="mod">
          <ac:chgData name="George Hall (2404493)" userId="S::2404493@student.uwtsd.ac.uk::00c464e2-9366-46a2-a78e-b73363f00daa" providerId="AD" clId="Web-{D6938806-0CB7-7A52-5413-BEFF5E2BCE22}" dt="2025-12-09T12:40:58.266" v="910" actId="20577"/>
          <ac:spMkLst>
            <pc:docMk/>
            <pc:sldMk cId="2983878027" sldId="277"/>
            <ac:spMk id="7" creationId="{8CA880EE-529C-12AE-60AE-7ECD73001DAF}"/>
          </ac:spMkLst>
        </pc:spChg>
      </pc:sldChg>
      <pc:sldChg chg="addSp modSp ord">
        <pc:chgData name="George Hall (2404493)" userId="S::2404493@student.uwtsd.ac.uk::00c464e2-9366-46a2-a78e-b73363f00daa" providerId="AD" clId="Web-{D6938806-0CB7-7A52-5413-BEFF5E2BCE22}" dt="2025-12-09T12:48:04.892" v="1035" actId="14100"/>
        <pc:sldMkLst>
          <pc:docMk/>
          <pc:sldMk cId="3510825259" sldId="279"/>
        </pc:sldMkLst>
        <pc:spChg chg="mod">
          <ac:chgData name="George Hall (2404493)" userId="S::2404493@student.uwtsd.ac.uk::00c464e2-9366-46a2-a78e-b73363f00daa" providerId="AD" clId="Web-{D6938806-0CB7-7A52-5413-BEFF5E2BCE22}" dt="2025-12-09T12:27:08.088" v="570" actId="20577"/>
          <ac:spMkLst>
            <pc:docMk/>
            <pc:sldMk cId="3510825259" sldId="279"/>
            <ac:spMk id="6" creationId="{2DCDDF6E-2C87-1355-3B85-F674C34378B1}"/>
          </ac:spMkLst>
        </pc:spChg>
        <pc:spChg chg="add mod">
          <ac:chgData name="George Hall (2404493)" userId="S::2404493@student.uwtsd.ac.uk::00c464e2-9366-46a2-a78e-b73363f00daa" providerId="AD" clId="Web-{D6938806-0CB7-7A52-5413-BEFF5E2BCE22}" dt="2025-12-09T12:26:17.679" v="564" actId="1076"/>
          <ac:spMkLst>
            <pc:docMk/>
            <pc:sldMk cId="3510825259" sldId="279"/>
            <ac:spMk id="8" creationId="{7A342A53-E237-B903-27F9-0335AAE38124}"/>
          </ac:spMkLst>
        </pc:spChg>
        <pc:spChg chg="add mod ord">
          <ac:chgData name="George Hall (2404493)" userId="S::2404493@student.uwtsd.ac.uk::00c464e2-9366-46a2-a78e-b73363f00daa" providerId="AD" clId="Web-{D6938806-0CB7-7A52-5413-BEFF5E2BCE22}" dt="2025-12-09T12:26:13.976" v="563" actId="1076"/>
          <ac:spMkLst>
            <pc:docMk/>
            <pc:sldMk cId="3510825259" sldId="279"/>
            <ac:spMk id="9" creationId="{56136F63-8D4C-485E-14CD-164B08692A9B}"/>
          </ac:spMkLst>
        </pc:spChg>
        <pc:spChg chg="add mod">
          <ac:chgData name="George Hall (2404493)" userId="S::2404493@student.uwtsd.ac.uk::00c464e2-9366-46a2-a78e-b73363f00daa" providerId="AD" clId="Web-{D6938806-0CB7-7A52-5413-BEFF5E2BCE22}" dt="2025-12-09T12:27:40.153" v="581" actId="1076"/>
          <ac:spMkLst>
            <pc:docMk/>
            <pc:sldMk cId="3510825259" sldId="279"/>
            <ac:spMk id="10" creationId="{F8A7D56A-D83F-BBD3-4F34-45BC5E9C8DE5}"/>
          </ac:spMkLst>
        </pc:spChg>
        <pc:spChg chg="add mod">
          <ac:chgData name="George Hall (2404493)" userId="S::2404493@student.uwtsd.ac.uk::00c464e2-9366-46a2-a78e-b73363f00daa" providerId="AD" clId="Web-{D6938806-0CB7-7A52-5413-BEFF5E2BCE22}" dt="2025-12-09T12:48:04.892" v="1035" actId="14100"/>
          <ac:spMkLst>
            <pc:docMk/>
            <pc:sldMk cId="3510825259" sldId="279"/>
            <ac:spMk id="11" creationId="{A278EA5C-B857-5C50-4A24-03F9E6FAD639}"/>
          </ac:spMkLst>
        </pc:spChg>
        <pc:graphicFrameChg chg="add mod">
          <ac:chgData name="George Hall (2404493)" userId="S::2404493@student.uwtsd.ac.uk::00c464e2-9366-46a2-a78e-b73363f00daa" providerId="AD" clId="Web-{D6938806-0CB7-7A52-5413-BEFF5E2BCE22}" dt="2025-12-09T12:26:04.476" v="560" actId="1076"/>
          <ac:graphicFrameMkLst>
            <pc:docMk/>
            <pc:sldMk cId="3510825259" sldId="279"/>
            <ac:graphicFrameMk id="7" creationId="{62C68A7E-921D-40B6-9D1C-4B157410B81D}"/>
          </ac:graphicFrameMkLst>
        </pc:graphicFrameChg>
      </pc:sldChg>
      <pc:sldChg chg="modSp">
        <pc:chgData name="George Hall (2404493)" userId="S::2404493@student.uwtsd.ac.uk::00c464e2-9366-46a2-a78e-b73363f00daa" providerId="AD" clId="Web-{D6938806-0CB7-7A52-5413-BEFF5E2BCE22}" dt="2025-12-09T12:41:18.595" v="919" actId="20577"/>
        <pc:sldMkLst>
          <pc:docMk/>
          <pc:sldMk cId="3633521768" sldId="280"/>
        </pc:sldMkLst>
        <pc:spChg chg="mod">
          <ac:chgData name="George Hall (2404493)" userId="S::2404493@student.uwtsd.ac.uk::00c464e2-9366-46a2-a78e-b73363f00daa" providerId="AD" clId="Web-{D6938806-0CB7-7A52-5413-BEFF5E2BCE22}" dt="2025-12-09T12:41:18.595" v="919" actId="20577"/>
          <ac:spMkLst>
            <pc:docMk/>
            <pc:sldMk cId="3633521768" sldId="280"/>
            <ac:spMk id="9" creationId="{6F9DA7D2-9694-27CA-64F4-E59311BA6D54}"/>
          </ac:spMkLst>
        </pc:spChg>
      </pc:sldChg>
      <pc:sldChg chg="addSp delSp modSp del">
        <pc:chgData name="George Hall (2404493)" userId="S::2404493@student.uwtsd.ac.uk::00c464e2-9366-46a2-a78e-b73363f00daa" providerId="AD" clId="Web-{D6938806-0CB7-7A52-5413-BEFF5E2BCE22}" dt="2025-12-09T11:27:22.217" v="50"/>
        <pc:sldMkLst>
          <pc:docMk/>
          <pc:sldMk cId="776442542" sldId="288"/>
        </pc:sldMkLst>
        <pc:spChg chg="add del mod">
          <ac:chgData name="George Hall (2404493)" userId="S::2404493@student.uwtsd.ac.uk::00c464e2-9366-46a2-a78e-b73363f00daa" providerId="AD" clId="Web-{D6938806-0CB7-7A52-5413-BEFF5E2BCE22}" dt="2025-12-09T11:23:44.635" v="16"/>
          <ac:spMkLst>
            <pc:docMk/>
            <pc:sldMk cId="776442542" sldId="288"/>
            <ac:spMk id="3" creationId="{7A342A53-E237-B903-27F9-0335AAE38124}"/>
          </ac:spMkLst>
        </pc:spChg>
        <pc:graphicFrameChg chg="del">
          <ac:chgData name="George Hall (2404493)" userId="S::2404493@student.uwtsd.ac.uk::00c464e2-9366-46a2-a78e-b73363f00daa" providerId="AD" clId="Web-{D6938806-0CB7-7A52-5413-BEFF5E2BCE22}" dt="2025-12-09T11:23:44.635" v="17"/>
          <ac:graphicFrameMkLst>
            <pc:docMk/>
            <pc:sldMk cId="776442542" sldId="288"/>
            <ac:graphicFrameMk id="2" creationId="{62C68A7E-921D-40B6-9D1C-4B157410B81D}"/>
          </ac:graphicFrameMkLst>
        </pc:graphicFrameChg>
      </pc:sldChg>
      <pc:sldChg chg="delSp">
        <pc:chgData name="George Hall (2404493)" userId="S::2404493@student.uwtsd.ac.uk::00c464e2-9366-46a2-a78e-b73363f00daa" providerId="AD" clId="Web-{D6938806-0CB7-7A52-5413-BEFF5E2BCE22}" dt="2025-12-09T12:39:44.203" v="899"/>
        <pc:sldMkLst>
          <pc:docMk/>
          <pc:sldMk cId="2609263184" sldId="291"/>
        </pc:sldMkLst>
        <pc:picChg chg="del">
          <ac:chgData name="George Hall (2404493)" userId="S::2404493@student.uwtsd.ac.uk::00c464e2-9366-46a2-a78e-b73363f00daa" providerId="AD" clId="Web-{D6938806-0CB7-7A52-5413-BEFF5E2BCE22}" dt="2025-12-09T12:39:44.203" v="899"/>
          <ac:picMkLst>
            <pc:docMk/>
            <pc:sldMk cId="2609263184" sldId="291"/>
            <ac:picMk id="3" creationId="{747DFE7F-E8A6-329C-C89A-8F121CBF2AEE}"/>
          </ac:picMkLst>
        </pc:picChg>
      </pc:sldChg>
      <pc:sldChg chg="delSp modSp add del replId">
        <pc:chgData name="George Hall (2404493)" userId="S::2404493@student.uwtsd.ac.uk::00c464e2-9366-46a2-a78e-b73363f00daa" providerId="AD" clId="Web-{D6938806-0CB7-7A52-5413-BEFF5E2BCE22}" dt="2025-12-09T12:40:07.500" v="902"/>
        <pc:sldMkLst>
          <pc:docMk/>
          <pc:sldMk cId="474859857" sldId="292"/>
        </pc:sldMkLst>
        <pc:spChg chg="del mod">
          <ac:chgData name="George Hall (2404493)" userId="S::2404493@student.uwtsd.ac.uk::00c464e2-9366-46a2-a78e-b73363f00daa" providerId="AD" clId="Web-{D6938806-0CB7-7A52-5413-BEFF5E2BCE22}" dt="2025-12-09T12:18:12.532" v="466"/>
          <ac:spMkLst>
            <pc:docMk/>
            <pc:sldMk cId="474859857" sldId="292"/>
            <ac:spMk id="6" creationId="{E8DFD573-8BD9-67BC-4005-F434BBB75344}"/>
          </ac:spMkLst>
        </pc:spChg>
        <pc:spChg chg="del">
          <ac:chgData name="George Hall (2404493)" userId="S::2404493@student.uwtsd.ac.uk::00c464e2-9366-46a2-a78e-b73363f00daa" providerId="AD" clId="Web-{D6938806-0CB7-7A52-5413-BEFF5E2BCE22}" dt="2025-12-09T12:18:07.969" v="462"/>
          <ac:spMkLst>
            <pc:docMk/>
            <pc:sldMk cId="474859857" sldId="292"/>
            <ac:spMk id="8" creationId="{DE5CF4CF-FE6B-98F4-14A8-29E24F948D22}"/>
          </ac:spMkLst>
        </pc:spChg>
        <pc:picChg chg="del">
          <ac:chgData name="George Hall (2404493)" userId="S::2404493@student.uwtsd.ac.uk::00c464e2-9366-46a2-a78e-b73363f00daa" providerId="AD" clId="Web-{D6938806-0CB7-7A52-5413-BEFF5E2BCE22}" dt="2025-12-09T12:38:53.671" v="886"/>
          <ac:picMkLst>
            <pc:docMk/>
            <pc:sldMk cId="474859857" sldId="292"/>
            <ac:picMk id="7" creationId="{9B342D04-CCA9-44C3-C887-8D93D2A9438C}"/>
          </ac:picMkLst>
        </pc:picChg>
      </pc:sldChg>
      <pc:sldChg chg="addSp delSp modSp add del replId">
        <pc:chgData name="George Hall (2404493)" userId="S::2404493@student.uwtsd.ac.uk::00c464e2-9366-46a2-a78e-b73363f00daa" providerId="AD" clId="Web-{D6938806-0CB7-7A52-5413-BEFF5E2BCE22}" dt="2025-12-09T12:40:02.985" v="900"/>
        <pc:sldMkLst>
          <pc:docMk/>
          <pc:sldMk cId="3237578150" sldId="293"/>
        </pc:sldMkLst>
        <pc:spChg chg="del mod">
          <ac:chgData name="George Hall (2404493)" userId="S::2404493@student.uwtsd.ac.uk::00c464e2-9366-46a2-a78e-b73363f00daa" providerId="AD" clId="Web-{D6938806-0CB7-7A52-5413-BEFF5E2BCE22}" dt="2025-12-09T12:18:19.829" v="473"/>
          <ac:spMkLst>
            <pc:docMk/>
            <pc:sldMk cId="3237578150" sldId="293"/>
            <ac:spMk id="6" creationId="{449F386C-BE8B-C0CA-CC3C-929273F3ADBD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2:18:18.360" v="470"/>
          <ac:spMkLst>
            <pc:docMk/>
            <pc:sldMk cId="3237578150" sldId="293"/>
            <ac:spMk id="8" creationId="{F832022D-EB95-068C-C332-974831DF8D87}"/>
          </ac:spMkLst>
        </pc:spChg>
        <pc:spChg chg="add del mod">
          <ac:chgData name="George Hall (2404493)" userId="S::2404493@student.uwtsd.ac.uk::00c464e2-9366-46a2-a78e-b73363f00daa" providerId="AD" clId="Web-{D6938806-0CB7-7A52-5413-BEFF5E2BCE22}" dt="2025-12-09T12:20:03.019" v="484"/>
          <ac:spMkLst>
            <pc:docMk/>
            <pc:sldMk cId="3237578150" sldId="293"/>
            <ac:spMk id="9" creationId="{E294C058-F145-6A81-10EE-EA3D9B464DD0}"/>
          </ac:spMkLst>
        </pc:spChg>
        <pc:picChg chg="del">
          <ac:chgData name="George Hall (2404493)" userId="S::2404493@student.uwtsd.ac.uk::00c464e2-9366-46a2-a78e-b73363f00daa" providerId="AD" clId="Web-{D6938806-0CB7-7A52-5413-BEFF5E2BCE22}" dt="2025-12-09T12:38:59.390" v="888"/>
          <ac:picMkLst>
            <pc:docMk/>
            <pc:sldMk cId="3237578150" sldId="293"/>
            <ac:picMk id="6" creationId="{6FFC4DE6-3436-58D2-45EB-805A7584DF55}"/>
          </ac:picMkLst>
        </pc:picChg>
        <pc:picChg chg="add del mod modCrop">
          <ac:chgData name="George Hall (2404493)" userId="S::2404493@student.uwtsd.ac.uk::00c464e2-9366-46a2-a78e-b73363f00daa" providerId="AD" clId="Web-{D6938806-0CB7-7A52-5413-BEFF5E2BCE22}" dt="2025-12-09T12:39:11.344" v="892"/>
          <ac:picMkLst>
            <pc:docMk/>
            <pc:sldMk cId="3237578150" sldId="293"/>
            <ac:picMk id="7" creationId="{EA8B36CD-937A-8AA9-399A-AB6E19BBD0DF}"/>
          </ac:picMkLst>
        </pc:picChg>
        <pc:picChg chg="del">
          <ac:chgData name="George Hall (2404493)" userId="S::2404493@student.uwtsd.ac.uk::00c464e2-9366-46a2-a78e-b73363f00daa" providerId="AD" clId="Web-{D6938806-0CB7-7A52-5413-BEFF5E2BCE22}" dt="2025-12-09T12:39:00.593" v="891"/>
          <ac:picMkLst>
            <pc:docMk/>
            <pc:sldMk cId="3237578150" sldId="293"/>
            <ac:picMk id="8" creationId="{B4F55A5E-50F2-6A5D-D25F-FA8E443FB34F}"/>
          </ac:picMkLst>
        </pc:picChg>
        <pc:picChg chg="del">
          <ac:chgData name="George Hall (2404493)" userId="S::2404493@student.uwtsd.ac.uk::00c464e2-9366-46a2-a78e-b73363f00daa" providerId="AD" clId="Web-{D6938806-0CB7-7A52-5413-BEFF5E2BCE22}" dt="2025-12-09T12:38:59.047" v="887"/>
          <ac:picMkLst>
            <pc:docMk/>
            <pc:sldMk cId="3237578150" sldId="293"/>
            <ac:picMk id="10" creationId="{48975D56-FCA9-3216-C558-27775213F384}"/>
          </ac:picMkLst>
        </pc:picChg>
        <pc:picChg chg="del">
          <ac:chgData name="George Hall (2404493)" userId="S::2404493@student.uwtsd.ac.uk::00c464e2-9366-46a2-a78e-b73363f00daa" providerId="AD" clId="Web-{D6938806-0CB7-7A52-5413-BEFF5E2BCE22}" dt="2025-12-09T12:38:59.718" v="889"/>
          <ac:picMkLst>
            <pc:docMk/>
            <pc:sldMk cId="3237578150" sldId="293"/>
            <ac:picMk id="11" creationId="{94FA7736-A77D-D161-70EA-2DEF9C7E0BCF}"/>
          </ac:picMkLst>
        </pc:picChg>
        <pc:picChg chg="del">
          <ac:chgData name="George Hall (2404493)" userId="S::2404493@student.uwtsd.ac.uk::00c464e2-9366-46a2-a78e-b73363f00daa" providerId="AD" clId="Web-{D6938806-0CB7-7A52-5413-BEFF5E2BCE22}" dt="2025-12-09T12:39:00.156" v="890"/>
          <ac:picMkLst>
            <pc:docMk/>
            <pc:sldMk cId="3237578150" sldId="293"/>
            <ac:picMk id="12" creationId="{E5ADC920-FF51-754D-DF65-71209098E29D}"/>
          </ac:picMkLst>
        </pc:picChg>
      </pc:sldChg>
      <pc:sldChg chg="del">
        <pc:chgData name="George Hall (2404493)" userId="S::2404493@student.uwtsd.ac.uk::00c464e2-9366-46a2-a78e-b73363f00daa" providerId="AD" clId="Web-{D6938806-0CB7-7A52-5413-BEFF5E2BCE22}" dt="2025-12-09T12:40:04.297" v="901"/>
        <pc:sldMkLst>
          <pc:docMk/>
          <pc:sldMk cId="3324690530" sldId="294"/>
        </pc:sldMkLst>
      </pc:sldChg>
      <pc:sldChg chg="addSp delSp modSp add ord replId">
        <pc:chgData name="George Hall (2404493)" userId="S::2404493@student.uwtsd.ac.uk::00c464e2-9366-46a2-a78e-b73363f00daa" providerId="AD" clId="Web-{D6938806-0CB7-7A52-5413-BEFF5E2BCE22}" dt="2025-12-09T12:50:22.739" v="1059" actId="20577"/>
        <pc:sldMkLst>
          <pc:docMk/>
          <pc:sldMk cId="584741633" sldId="295"/>
        </pc:sldMkLst>
        <pc:spChg chg="mod">
          <ac:chgData name="George Hall (2404493)" userId="S::2404493@student.uwtsd.ac.uk::00c464e2-9366-46a2-a78e-b73363f00daa" providerId="AD" clId="Web-{D6938806-0CB7-7A52-5413-BEFF5E2BCE22}" dt="2025-12-09T12:28:12.671" v="593" actId="20577"/>
          <ac:spMkLst>
            <pc:docMk/>
            <pc:sldMk cId="584741633" sldId="295"/>
            <ac:spMk id="5" creationId="{CA219B91-8687-A65F-730E-472425B270AB}"/>
          </ac:spMkLst>
        </pc:spChg>
        <pc:spChg chg="del mod">
          <ac:chgData name="George Hall (2404493)" userId="S::2404493@student.uwtsd.ac.uk::00c464e2-9366-46a2-a78e-b73363f00daa" providerId="AD" clId="Web-{D6938806-0CB7-7A52-5413-BEFF5E2BCE22}" dt="2025-12-09T12:28:15.515" v="596"/>
          <ac:spMkLst>
            <pc:docMk/>
            <pc:sldMk cId="584741633" sldId="295"/>
            <ac:spMk id="6" creationId="{778DF879-BA79-D87D-19D6-A6F5D9C1D6BC}"/>
          </ac:spMkLst>
        </pc:spChg>
        <pc:spChg chg="add del">
          <ac:chgData name="George Hall (2404493)" userId="S::2404493@student.uwtsd.ac.uk::00c464e2-9366-46a2-a78e-b73363f00daa" providerId="AD" clId="Web-{D6938806-0CB7-7A52-5413-BEFF5E2BCE22}" dt="2025-12-09T12:28:44.501" v="602"/>
          <ac:spMkLst>
            <pc:docMk/>
            <pc:sldMk cId="584741633" sldId="295"/>
            <ac:spMk id="7" creationId="{1F435228-33FF-CA2B-CD28-847DE7CE6474}"/>
          </ac:spMkLst>
        </pc:spChg>
        <pc:spChg chg="del">
          <ac:chgData name="George Hall (2404493)" userId="S::2404493@student.uwtsd.ac.uk::00c464e2-9366-46a2-a78e-b73363f00daa" providerId="AD" clId="Web-{D6938806-0CB7-7A52-5413-BEFF5E2BCE22}" dt="2025-12-09T12:28:17.905" v="597"/>
          <ac:spMkLst>
            <pc:docMk/>
            <pc:sldMk cId="584741633" sldId="295"/>
            <ac:spMk id="8" creationId="{7E2A1597-5DDE-175B-00F6-12E0BD8458B6}"/>
          </ac:spMkLst>
        </pc:spChg>
        <pc:spChg chg="add mod">
          <ac:chgData name="George Hall (2404493)" userId="S::2404493@student.uwtsd.ac.uk::00c464e2-9366-46a2-a78e-b73363f00daa" providerId="AD" clId="Web-{D6938806-0CB7-7A52-5413-BEFF5E2BCE22}" dt="2025-12-09T12:50:22.739" v="1059" actId="20577"/>
          <ac:spMkLst>
            <pc:docMk/>
            <pc:sldMk cId="584741633" sldId="295"/>
            <ac:spMk id="10" creationId="{C1871800-9811-3F51-A7F9-0DA2968A8699}"/>
          </ac:spMkLst>
        </pc:spChg>
      </pc:sldChg>
      <pc:sldChg chg="add del replId">
        <pc:chgData name="George Hall (2404493)" userId="S::2404493@student.uwtsd.ac.uk::00c464e2-9366-46a2-a78e-b73363f00daa" providerId="AD" clId="Web-{D6938806-0CB7-7A52-5413-BEFF5E2BCE22}" dt="2025-12-09T12:28:36.485" v="601"/>
        <pc:sldMkLst>
          <pc:docMk/>
          <pc:sldMk cId="4189989444" sldId="296"/>
        </pc:sldMkLst>
      </pc:sldChg>
    </pc:docChg>
  </pc:docChgLst>
  <pc:docChgLst>
    <pc:chgData name="Jac Graham-Davies (2404810)" userId="S::2404810@student.uwtsd.ac.uk::25f854d5-77e4-436c-ba45-eae6787cb7f8" providerId="AD" clId="Web-{9B1B4D31-026F-542A-2E2F-91B948909115}"/>
    <pc:docChg chg="addSld modSld">
      <pc:chgData name="Jac Graham-Davies (2404810)" userId="S::2404810@student.uwtsd.ac.uk::25f854d5-77e4-436c-ba45-eae6787cb7f8" providerId="AD" clId="Web-{9B1B4D31-026F-542A-2E2F-91B948909115}" dt="2025-12-09T11:10:37.370" v="1250" actId="14100"/>
      <pc:docMkLst>
        <pc:docMk/>
      </pc:docMkLst>
      <pc:sldChg chg="addSp delSp modSp">
        <pc:chgData name="Jac Graham-Davies (2404810)" userId="S::2404810@student.uwtsd.ac.uk::25f854d5-77e4-436c-ba45-eae6787cb7f8" providerId="AD" clId="Web-{9B1B4D31-026F-542A-2E2F-91B948909115}" dt="2025-12-09T11:06:55.454" v="1201" actId="1076"/>
        <pc:sldMkLst>
          <pc:docMk/>
          <pc:sldMk cId="142933038" sldId="264"/>
        </pc:sldMkLst>
        <pc:spChg chg="del mod">
          <ac:chgData name="Jac Graham-Davies (2404810)" userId="S::2404810@student.uwtsd.ac.uk::25f854d5-77e4-436c-ba45-eae6787cb7f8" providerId="AD" clId="Web-{9B1B4D31-026F-542A-2E2F-91B948909115}" dt="2025-12-09T10:07:27.249" v="753"/>
          <ac:spMkLst>
            <pc:docMk/>
            <pc:sldMk cId="142933038" sldId="264"/>
            <ac:spMk id="6" creationId="{0127E6B2-A69C-AC6D-BA8A-1E98599E27EE}"/>
          </ac:spMkLst>
        </pc:spChg>
        <pc:spChg chg="del mod">
          <ac:chgData name="Jac Graham-Davies (2404810)" userId="S::2404810@student.uwtsd.ac.uk::25f854d5-77e4-436c-ba45-eae6787cb7f8" providerId="AD" clId="Web-{9B1B4D31-026F-542A-2E2F-91B948909115}" dt="2025-12-09T10:07:19.030" v="752"/>
          <ac:spMkLst>
            <pc:docMk/>
            <pc:sldMk cId="142933038" sldId="264"/>
            <ac:spMk id="7" creationId="{5BFB58B8-3FAF-4417-F5BA-F30A9A41AAD7}"/>
          </ac:spMkLst>
        </pc:spChg>
        <pc:spChg chg="add del">
          <ac:chgData name="Jac Graham-Davies (2404810)" userId="S::2404810@student.uwtsd.ac.uk::25f854d5-77e4-436c-ba45-eae6787cb7f8" providerId="AD" clId="Web-{9B1B4D31-026F-542A-2E2F-91B948909115}" dt="2025-12-09T08:48:04.018" v="3"/>
          <ac:spMkLst>
            <pc:docMk/>
            <pc:sldMk cId="142933038" sldId="264"/>
            <ac:spMk id="8" creationId="{33F25F9B-90A3-5DD8-E914-EDAE5928DC9B}"/>
          </ac:spMkLst>
        </pc:spChg>
        <pc:spChg chg="add mod">
          <ac:chgData name="Jac Graham-Davies (2404810)" userId="S::2404810@student.uwtsd.ac.uk::25f854d5-77e4-436c-ba45-eae6787cb7f8" providerId="AD" clId="Web-{9B1B4D31-026F-542A-2E2F-91B948909115}" dt="2025-12-09T11:06:31.297" v="1195" actId="14100"/>
          <ac:spMkLst>
            <pc:docMk/>
            <pc:sldMk cId="142933038" sldId="264"/>
            <ac:spMk id="9" creationId="{55102FCD-93A0-722A-B4F1-96839FF47133}"/>
          </ac:spMkLst>
        </pc:spChg>
        <pc:spChg chg="add del">
          <ac:chgData name="Jac Graham-Davies (2404810)" userId="S::2404810@student.uwtsd.ac.uk::25f854d5-77e4-436c-ba45-eae6787cb7f8" providerId="AD" clId="Web-{9B1B4D31-026F-542A-2E2F-91B948909115}" dt="2025-12-09T08:53:11.550" v="230"/>
          <ac:spMkLst>
            <pc:docMk/>
            <pc:sldMk cId="142933038" sldId="264"/>
            <ac:spMk id="10" creationId="{40091426-1DF9-F674-0C95-5D39E38158E9}"/>
          </ac:spMkLst>
        </pc:spChg>
        <pc:spChg chg="add mod">
          <ac:chgData name="Jac Graham-Davies (2404810)" userId="S::2404810@student.uwtsd.ac.uk::25f854d5-77e4-436c-ba45-eae6787cb7f8" providerId="AD" clId="Web-{9B1B4D31-026F-542A-2E2F-91B948909115}" dt="2025-12-09T11:06:55.454" v="1201" actId="1076"/>
          <ac:spMkLst>
            <pc:docMk/>
            <pc:sldMk cId="142933038" sldId="264"/>
            <ac:spMk id="11" creationId="{B269BEB6-DAC3-B8B5-3381-32535811BE5D}"/>
          </ac:spMkLst>
        </pc:spChg>
        <pc:picChg chg="add mod">
          <ac:chgData name="Jac Graham-Davies (2404810)" userId="S::2404810@student.uwtsd.ac.uk::25f854d5-77e4-436c-ba45-eae6787cb7f8" providerId="AD" clId="Web-{9B1B4D31-026F-542A-2E2F-91B948909115}" dt="2025-12-09T11:06:38.625" v="1197" actId="1076"/>
          <ac:picMkLst>
            <pc:docMk/>
            <pc:sldMk cId="142933038" sldId="264"/>
            <ac:picMk id="13" creationId="{D56E0408-A4D6-3E99-4A70-7D24BD603A3B}"/>
          </ac:picMkLst>
        </pc:picChg>
        <pc:picChg chg="add mod">
          <ac:chgData name="Jac Graham-Davies (2404810)" userId="S::2404810@student.uwtsd.ac.uk::25f854d5-77e4-436c-ba45-eae6787cb7f8" providerId="AD" clId="Web-{9B1B4D31-026F-542A-2E2F-91B948909115}" dt="2025-12-09T11:06:44.859" v="1199" actId="1076"/>
          <ac:picMkLst>
            <pc:docMk/>
            <pc:sldMk cId="142933038" sldId="264"/>
            <ac:picMk id="15" creationId="{F393789A-37F6-50C3-9559-73DF1D673243}"/>
          </ac:picMkLst>
        </pc:picChg>
        <pc:picChg chg="add mod">
          <ac:chgData name="Jac Graham-Davies (2404810)" userId="S::2404810@student.uwtsd.ac.uk::25f854d5-77e4-436c-ba45-eae6787cb7f8" providerId="AD" clId="Web-{9B1B4D31-026F-542A-2E2F-91B948909115}" dt="2025-12-09T11:06:42.125" v="1198" actId="1076"/>
          <ac:picMkLst>
            <pc:docMk/>
            <pc:sldMk cId="142933038" sldId="264"/>
            <ac:picMk id="17" creationId="{6B756BE6-DEB2-AE48-AB95-064FDC66D19B}"/>
          </ac:picMkLst>
        </pc:picChg>
      </pc:sldChg>
      <pc:sldChg chg="addSp delSp modSp add replId">
        <pc:chgData name="Jac Graham-Davies (2404810)" userId="S::2404810@student.uwtsd.ac.uk::25f854d5-77e4-436c-ba45-eae6787cb7f8" providerId="AD" clId="Web-{9B1B4D31-026F-542A-2E2F-91B948909115}" dt="2025-12-09T11:10:37.370" v="1250" actId="14100"/>
        <pc:sldMkLst>
          <pc:docMk/>
          <pc:sldMk cId="3018846350" sldId="281"/>
        </pc:sldMkLst>
        <pc:spChg chg="del">
          <ac:chgData name="Jac Graham-Davies (2404810)" userId="S::2404810@student.uwtsd.ac.uk::25f854d5-77e4-436c-ba45-eae6787cb7f8" providerId="AD" clId="Web-{9B1B4D31-026F-542A-2E2F-91B948909115}" dt="2025-12-09T10:07:38.968" v="755"/>
          <ac:spMkLst>
            <pc:docMk/>
            <pc:sldMk cId="3018846350" sldId="281"/>
            <ac:spMk id="6" creationId="{9EBCE77B-128E-C33E-04A0-5C53DE765BDA}"/>
          </ac:spMkLst>
        </pc:spChg>
        <pc:spChg chg="del">
          <ac:chgData name="Jac Graham-Davies (2404810)" userId="S::2404810@student.uwtsd.ac.uk::25f854d5-77e4-436c-ba45-eae6787cb7f8" providerId="AD" clId="Web-{9B1B4D31-026F-542A-2E2F-91B948909115}" dt="2025-12-09T10:07:33.764" v="754"/>
          <ac:spMkLst>
            <pc:docMk/>
            <pc:sldMk cId="3018846350" sldId="281"/>
            <ac:spMk id="7" creationId="{CECBDD95-7109-310F-A16F-E62C804F5917}"/>
          </ac:spMkLst>
        </pc:spChg>
        <pc:spChg chg="add del mod">
          <ac:chgData name="Jac Graham-Davies (2404810)" userId="S::2404810@student.uwtsd.ac.uk::25f854d5-77e4-436c-ba45-eae6787cb7f8" providerId="AD" clId="Web-{9B1B4D31-026F-542A-2E2F-91B948909115}" dt="2025-12-09T10:17:49.607" v="1136"/>
          <ac:spMkLst>
            <pc:docMk/>
            <pc:sldMk cId="3018846350" sldId="281"/>
            <ac:spMk id="8" creationId="{2B46AF05-5297-238D-E1BC-70EB5CE31DA9}"/>
          </ac:spMkLst>
        </pc:spChg>
        <pc:spChg chg="mod">
          <ac:chgData name="Jac Graham-Davies (2404810)" userId="S::2404810@student.uwtsd.ac.uk::25f854d5-77e4-436c-ba45-eae6787cb7f8" providerId="AD" clId="Web-{9B1B4D31-026F-542A-2E2F-91B948909115}" dt="2025-12-09T11:09:52.349" v="1247" actId="20577"/>
          <ac:spMkLst>
            <pc:docMk/>
            <pc:sldMk cId="3018846350" sldId="281"/>
            <ac:spMk id="9" creationId="{D77B3936-8BDE-8E63-C431-DF63D1837679}"/>
          </ac:spMkLst>
        </pc:spChg>
        <pc:spChg chg="add del">
          <ac:chgData name="Jac Graham-Davies (2404810)" userId="S::2404810@student.uwtsd.ac.uk::25f854d5-77e4-436c-ba45-eae6787cb7f8" providerId="AD" clId="Web-{9B1B4D31-026F-542A-2E2F-91B948909115}" dt="2025-12-09T10:13:12.503" v="979"/>
          <ac:spMkLst>
            <pc:docMk/>
            <pc:sldMk cId="3018846350" sldId="281"/>
            <ac:spMk id="10" creationId="{BE9A3AB4-A077-982D-4277-DFBEEABE0650}"/>
          </ac:spMkLst>
        </pc:spChg>
        <pc:spChg chg="mod">
          <ac:chgData name="Jac Graham-Davies (2404810)" userId="S::2404810@student.uwtsd.ac.uk::25f854d5-77e4-436c-ba45-eae6787cb7f8" providerId="AD" clId="Web-{9B1B4D31-026F-542A-2E2F-91B948909115}" dt="2025-12-09T11:08:04.020" v="1221" actId="1076"/>
          <ac:spMkLst>
            <pc:docMk/>
            <pc:sldMk cId="3018846350" sldId="281"/>
            <ac:spMk id="11" creationId="{5FA1A64E-64FA-993D-E064-FC25ADA64B35}"/>
          </ac:spMkLst>
        </pc:spChg>
        <pc:spChg chg="add mod">
          <ac:chgData name="Jac Graham-Davies (2404810)" userId="S::2404810@student.uwtsd.ac.uk::25f854d5-77e4-436c-ba45-eae6787cb7f8" providerId="AD" clId="Web-{9B1B4D31-026F-542A-2E2F-91B948909115}" dt="2025-12-09T11:09:55.833" v="1248" actId="1076"/>
          <ac:spMkLst>
            <pc:docMk/>
            <pc:sldMk cId="3018846350" sldId="281"/>
            <ac:spMk id="12" creationId="{6EFD1C80-3352-FEEF-2814-E65881C0D52F}"/>
          </ac:spMkLst>
        </pc:spChg>
        <pc:picChg chg="del">
          <ac:chgData name="Jac Graham-Davies (2404810)" userId="S::2404810@student.uwtsd.ac.uk::25f854d5-77e4-436c-ba45-eae6787cb7f8" providerId="AD" clId="Web-{9B1B4D31-026F-542A-2E2F-91B948909115}" dt="2025-12-09T09:01:39.176" v="517"/>
          <ac:picMkLst>
            <pc:docMk/>
            <pc:sldMk cId="3018846350" sldId="281"/>
            <ac:picMk id="13" creationId="{7BB85089-5F44-015F-481C-F81B74249D39}"/>
          </ac:picMkLst>
        </pc:picChg>
        <pc:picChg chg="add mod">
          <ac:chgData name="Jac Graham-Davies (2404810)" userId="S::2404810@student.uwtsd.ac.uk::25f854d5-77e4-436c-ba45-eae6787cb7f8" providerId="AD" clId="Web-{9B1B4D31-026F-542A-2E2F-91B948909115}" dt="2025-12-09T11:10:33.323" v="1249" actId="14100"/>
          <ac:picMkLst>
            <pc:docMk/>
            <pc:sldMk cId="3018846350" sldId="281"/>
            <ac:picMk id="13" creationId="{F9ACAD19-6A13-A38F-47FD-FF2FF0CF1737}"/>
          </ac:picMkLst>
        </pc:picChg>
        <pc:picChg chg="add mod">
          <ac:chgData name="Jac Graham-Davies (2404810)" userId="S::2404810@student.uwtsd.ac.uk::25f854d5-77e4-436c-ba45-eae6787cb7f8" providerId="AD" clId="Web-{9B1B4D31-026F-542A-2E2F-91B948909115}" dt="2025-12-09T11:10:37.370" v="1250" actId="14100"/>
          <ac:picMkLst>
            <pc:docMk/>
            <pc:sldMk cId="3018846350" sldId="281"/>
            <ac:picMk id="14" creationId="{4D92048A-8B11-8916-C3C7-653456D99E32}"/>
          </ac:picMkLst>
        </pc:picChg>
        <pc:picChg chg="add mod">
          <ac:chgData name="Jac Graham-Davies (2404810)" userId="S::2404810@student.uwtsd.ac.uk::25f854d5-77e4-436c-ba45-eae6787cb7f8" providerId="AD" clId="Web-{9B1B4D31-026F-542A-2E2F-91B948909115}" dt="2025-12-09T11:09:40.380" v="1244" actId="1076"/>
          <ac:picMkLst>
            <pc:docMk/>
            <pc:sldMk cId="3018846350" sldId="281"/>
            <ac:picMk id="15" creationId="{5478AF07-101A-E78D-4EAE-8E27C191A452}"/>
          </ac:picMkLst>
        </pc:picChg>
        <pc:picChg chg="del">
          <ac:chgData name="Jac Graham-Davies (2404810)" userId="S::2404810@student.uwtsd.ac.uk::25f854d5-77e4-436c-ba45-eae6787cb7f8" providerId="AD" clId="Web-{9B1B4D31-026F-542A-2E2F-91B948909115}" dt="2025-12-09T09:01:40.239" v="518"/>
          <ac:picMkLst>
            <pc:docMk/>
            <pc:sldMk cId="3018846350" sldId="281"/>
            <ac:picMk id="15" creationId="{FA2FDE6C-ADEA-2EE5-AC4D-9FA6417217D7}"/>
          </ac:picMkLst>
        </pc:picChg>
        <pc:picChg chg="del">
          <ac:chgData name="Jac Graham-Davies (2404810)" userId="S::2404810@student.uwtsd.ac.uk::25f854d5-77e4-436c-ba45-eae6787cb7f8" providerId="AD" clId="Web-{9B1B4D31-026F-542A-2E2F-91B948909115}" dt="2025-12-09T09:01:41.083" v="519"/>
          <ac:picMkLst>
            <pc:docMk/>
            <pc:sldMk cId="3018846350" sldId="281"/>
            <ac:picMk id="17" creationId="{98691CCF-E5C9-4CA6-9529-3A7B7851FA2F}"/>
          </ac:picMkLst>
        </pc:picChg>
      </pc:sldChg>
    </pc:docChg>
  </pc:docChgLst>
  <pc:docChgLst>
    <pc:chgData name="George Hall (2404493)" userId="S::2404493@student.uwtsd.ac.uk::00c464e2-9366-46a2-a78e-b73363f00daa" providerId="AD" clId="Web-{F2EB1178-F7DA-4F1E-42A4-D2374837C016}"/>
    <pc:docChg chg="modSld">
      <pc:chgData name="George Hall (2404493)" userId="S::2404493@student.uwtsd.ac.uk::00c464e2-9366-46a2-a78e-b73363f00daa" providerId="AD" clId="Web-{F2EB1178-F7DA-4F1E-42A4-D2374837C016}" dt="2025-12-09T11:18:56.582" v="135" actId="1076"/>
      <pc:docMkLst>
        <pc:docMk/>
      </pc:docMkLst>
      <pc:sldChg chg="addSp delSp modSp">
        <pc:chgData name="George Hall (2404493)" userId="S::2404493@student.uwtsd.ac.uk::00c464e2-9366-46a2-a78e-b73363f00daa" providerId="AD" clId="Web-{F2EB1178-F7DA-4F1E-42A4-D2374837C016}" dt="2025-12-09T11:18:56.582" v="135" actId="1076"/>
        <pc:sldMkLst>
          <pc:docMk/>
          <pc:sldMk cId="2957062535" sldId="266"/>
        </pc:sldMkLst>
        <pc:spChg chg="mod">
          <ac:chgData name="George Hall (2404493)" userId="S::2404493@student.uwtsd.ac.uk::00c464e2-9366-46a2-a78e-b73363f00daa" providerId="AD" clId="Web-{F2EB1178-F7DA-4F1E-42A4-D2374837C016}" dt="2025-12-09T11:17:05.485" v="106" actId="20577"/>
          <ac:spMkLst>
            <pc:docMk/>
            <pc:sldMk cId="2957062535" sldId="266"/>
            <ac:spMk id="5" creationId="{19EF5DB8-01B6-549C-8851-1F31A04BBAA2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56.582" v="135" actId="1076"/>
          <ac:spMkLst>
            <pc:docMk/>
            <pc:sldMk cId="2957062535" sldId="266"/>
            <ac:spMk id="7" creationId="{D77E9317-7D6B-5DB2-77F3-19B357F69CA1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32.628" v="129"/>
          <ac:spMkLst>
            <pc:docMk/>
            <pc:sldMk cId="2957062535" sldId="266"/>
            <ac:spMk id="8" creationId="{7937A113-9C13-092B-25C4-43919AE21258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29.565" v="128"/>
          <ac:spMkLst>
            <pc:docMk/>
            <pc:sldMk cId="2957062535" sldId="266"/>
            <ac:spMk id="9" creationId="{A15CA979-6D13-1AB9-DEE0-9C2C65EA39F9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25.612" v="127" actId="20577"/>
          <ac:spMkLst>
            <pc:docMk/>
            <pc:sldMk cId="2957062535" sldId="266"/>
            <ac:spMk id="10" creationId="{2D2A6E3C-3B2A-F0DD-1031-68098255D812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41.269" v="131" actId="20577"/>
          <ac:spMkLst>
            <pc:docMk/>
            <pc:sldMk cId="2957062535" sldId="266"/>
            <ac:spMk id="11" creationId="{2F3BAA2C-55DC-7FE5-2D7E-0B24A613E09F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44.378" v="132" actId="20577"/>
          <ac:spMkLst>
            <pc:docMk/>
            <pc:sldMk cId="2957062535" sldId="266"/>
            <ac:spMk id="12" creationId="{C83578C1-2A9B-67DE-CC38-AD9130CE8D05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47.644" v="133" actId="20577"/>
          <ac:spMkLst>
            <pc:docMk/>
            <pc:sldMk cId="2957062535" sldId="266"/>
            <ac:spMk id="13" creationId="{D3DCB7D0-FB40-D6EE-1EB4-513828315045}"/>
          </ac:spMkLst>
        </pc:spChg>
        <pc:spChg chg="add mod">
          <ac:chgData name="George Hall (2404493)" userId="S::2404493@student.uwtsd.ac.uk::00c464e2-9366-46a2-a78e-b73363f00daa" providerId="AD" clId="Web-{F2EB1178-F7DA-4F1E-42A4-D2374837C016}" dt="2025-12-09T11:18:50.738" v="134" actId="20577"/>
          <ac:spMkLst>
            <pc:docMk/>
            <pc:sldMk cId="2957062535" sldId="266"/>
            <ac:spMk id="14" creationId="{10E79259-2D97-37D4-8C37-6C61C3628784}"/>
          </ac:spMkLst>
        </pc:spChg>
        <pc:spChg chg="add del">
          <ac:chgData name="George Hall (2404493)" userId="S::2404493@student.uwtsd.ac.uk::00c464e2-9366-46a2-a78e-b73363f00daa" providerId="AD" clId="Web-{F2EB1178-F7DA-4F1E-42A4-D2374837C016}" dt="2025-12-09T11:16:37.875" v="83"/>
          <ac:spMkLst>
            <pc:docMk/>
            <pc:sldMk cId="2957062535" sldId="266"/>
            <ac:spMk id="15" creationId="{B0278F0A-41F0-BE52-5C06-F42572E31D80}"/>
          </ac:spMkLst>
        </pc:spChg>
        <pc:graphicFrameChg chg="del mod modGraphic">
          <ac:chgData name="George Hall (2404493)" userId="S::2404493@student.uwtsd.ac.uk::00c464e2-9366-46a2-a78e-b73363f00daa" providerId="AD" clId="Web-{F2EB1178-F7DA-4F1E-42A4-D2374837C016}" dt="2025-12-09T11:17:00.032" v="100"/>
          <ac:graphicFrameMkLst>
            <pc:docMk/>
            <pc:sldMk cId="2957062535" sldId="266"/>
            <ac:graphicFrameMk id="6" creationId="{5E0CF1A5-2FF4-69AA-63AB-082F947F7766}"/>
          </ac:graphicFrameMkLst>
        </pc:graphicFrameChg>
      </pc:sldChg>
    </pc:docChg>
  </pc:docChgLst>
  <pc:docChgLst>
    <pc:chgData name="George Hall (2404493)" userId="S::2404493@student.uwtsd.ac.uk::00c464e2-9366-46a2-a78e-b73363f00daa" providerId="AD" clId="Web-{15F28BD8-FD55-497F-C284-ECDAAA5BDAE5}"/>
    <pc:docChg chg="modSld">
      <pc:chgData name="George Hall (2404493)" userId="S::2404493@student.uwtsd.ac.uk::00c464e2-9366-46a2-a78e-b73363f00daa" providerId="AD" clId="Web-{15F28BD8-FD55-497F-C284-ECDAAA5BDAE5}" dt="2025-12-09T20:39:59.582" v="231" actId="1076"/>
      <pc:docMkLst>
        <pc:docMk/>
      </pc:docMkLst>
      <pc:sldChg chg="addSp delSp modSp">
        <pc:chgData name="George Hall (2404493)" userId="S::2404493@student.uwtsd.ac.uk::00c464e2-9366-46a2-a78e-b73363f00daa" providerId="AD" clId="Web-{15F28BD8-FD55-497F-C284-ECDAAA5BDAE5}" dt="2025-12-09T20:39:59.582" v="231" actId="1076"/>
        <pc:sldMkLst>
          <pc:docMk/>
          <pc:sldMk cId="2957062535" sldId="266"/>
        </pc:sldMkLst>
        <pc:spChg chg="del mod">
          <ac:chgData name="George Hall (2404493)" userId="S::2404493@student.uwtsd.ac.uk::00c464e2-9366-46a2-a78e-b73363f00daa" providerId="AD" clId="Web-{15F28BD8-FD55-497F-C284-ECDAAA5BDAE5}" dt="2025-12-09T20:39:11.972" v="223"/>
          <ac:spMkLst>
            <pc:docMk/>
            <pc:sldMk cId="2957062535" sldId="266"/>
            <ac:spMk id="7" creationId="{D77E9317-7D6B-5DB2-77F3-19B357F69CA1}"/>
          </ac:spMkLst>
        </pc:spChg>
        <pc:graphicFrameChg chg="add mod modGraphic">
          <ac:chgData name="George Hall (2404493)" userId="S::2404493@student.uwtsd.ac.uk::00c464e2-9366-46a2-a78e-b73363f00daa" providerId="AD" clId="Web-{15F28BD8-FD55-497F-C284-ECDAAA5BDAE5}" dt="2025-12-09T20:39:27.581" v="225" actId="1076"/>
          <ac:graphicFrameMkLst>
            <pc:docMk/>
            <pc:sldMk cId="2957062535" sldId="266"/>
            <ac:graphicFrameMk id="6" creationId="{F150680C-382A-3523-644E-6462D7DA4BB0}"/>
          </ac:graphicFrameMkLst>
        </pc:graphicFrameChg>
        <pc:picChg chg="add mod ord">
          <ac:chgData name="George Hall (2404493)" userId="S::2404493@student.uwtsd.ac.uk::00c464e2-9366-46a2-a78e-b73363f00daa" providerId="AD" clId="Web-{15F28BD8-FD55-497F-C284-ECDAAA5BDAE5}" dt="2025-12-09T20:39:59.582" v="231" actId="1076"/>
          <ac:picMkLst>
            <pc:docMk/>
            <pc:sldMk cId="2957062535" sldId="266"/>
            <ac:picMk id="9" creationId="{817E7F5C-A91A-E74B-ECC8-E0FB5FC673CB}"/>
          </ac:picMkLst>
        </pc:picChg>
      </pc:sldChg>
    </pc:docChg>
  </pc:docChgLst>
  <pc:docChgLst>
    <pc:chgData name="Alex Jay (2416946)" userId="S::2416946@student.uwtsd.ac.uk::9b4589a6-61b0-42bb-ae46-bd22c4d2f95b" providerId="AD" clId="Web-{B1B158E4-AC10-96EB-EF49-2CF906A44765}"/>
    <pc:docChg chg="addSld delSld modSld sldOrd">
      <pc:chgData name="Alex Jay (2416946)" userId="S::2416946@student.uwtsd.ac.uk::9b4589a6-61b0-42bb-ae46-bd22c4d2f95b" providerId="AD" clId="Web-{B1B158E4-AC10-96EB-EF49-2CF906A44765}" dt="2025-12-08T13:50:28.640" v="105" actId="20577"/>
      <pc:docMkLst>
        <pc:docMk/>
      </pc:docMkLst>
      <pc:sldChg chg="modSp add del">
        <pc:chgData name="Alex Jay (2416946)" userId="S::2416946@student.uwtsd.ac.uk::9b4589a6-61b0-42bb-ae46-bd22c4d2f95b" providerId="AD" clId="Web-{B1B158E4-AC10-96EB-EF49-2CF906A44765}" dt="2025-12-08T13:34:52.935" v="62"/>
        <pc:sldMkLst>
          <pc:docMk/>
          <pc:sldMk cId="530206906" sldId="257"/>
        </pc:sldMkLst>
        <pc:spChg chg="mod">
          <ac:chgData name="Alex Jay (2416946)" userId="S::2416946@student.uwtsd.ac.uk::9b4589a6-61b0-42bb-ae46-bd22c4d2f95b" providerId="AD" clId="Web-{B1B158E4-AC10-96EB-EF49-2CF906A44765}" dt="2025-12-08T13:29:56.851" v="34" actId="20577"/>
          <ac:spMkLst>
            <pc:docMk/>
            <pc:sldMk cId="530206906" sldId="257"/>
            <ac:spMk id="6" creationId="{B9F08926-B831-3E67-38B2-56EBDA9E3518}"/>
          </ac:spMkLst>
        </pc:spChg>
      </pc:sldChg>
      <pc:sldChg chg="addSp delSp modSp">
        <pc:chgData name="Alex Jay (2416946)" userId="S::2416946@student.uwtsd.ac.uk::9b4589a6-61b0-42bb-ae46-bd22c4d2f95b" providerId="AD" clId="Web-{B1B158E4-AC10-96EB-EF49-2CF906A44765}" dt="2025-12-08T13:26:36.720" v="14" actId="20577"/>
        <pc:sldMkLst>
          <pc:docMk/>
          <pc:sldMk cId="3682188441" sldId="261"/>
        </pc:sldMkLst>
        <pc:spChg chg="mod">
          <ac:chgData name="Alex Jay (2416946)" userId="S::2416946@student.uwtsd.ac.uk::9b4589a6-61b0-42bb-ae46-bd22c4d2f95b" providerId="AD" clId="Web-{B1B158E4-AC10-96EB-EF49-2CF906A44765}" dt="2025-12-08T13:26:36.720" v="14" actId="20577"/>
          <ac:spMkLst>
            <pc:docMk/>
            <pc:sldMk cId="3682188441" sldId="261"/>
            <ac:spMk id="5" creationId="{AAF41084-F16E-7FD3-25D2-DD163851B796}"/>
          </ac:spMkLst>
        </pc:spChg>
        <pc:spChg chg="add del mod">
          <ac:chgData name="Alex Jay (2416946)" userId="S::2416946@student.uwtsd.ac.uk::9b4589a6-61b0-42bb-ae46-bd22c4d2f95b" providerId="AD" clId="Web-{B1B158E4-AC10-96EB-EF49-2CF906A44765}" dt="2025-12-08T13:26:12.219" v="5"/>
          <ac:spMkLst>
            <pc:docMk/>
            <pc:sldMk cId="3682188441" sldId="261"/>
            <ac:spMk id="6" creationId="{F823E2EA-8BC6-D03F-DC01-34044C96823F}"/>
          </ac:spMkLst>
        </pc:spChg>
        <pc:spChg chg="add del mod">
          <ac:chgData name="Alex Jay (2416946)" userId="S::2416946@student.uwtsd.ac.uk::9b4589a6-61b0-42bb-ae46-bd22c4d2f95b" providerId="AD" clId="Web-{B1B158E4-AC10-96EB-EF49-2CF906A44765}" dt="2025-12-08T13:26:08.953" v="4"/>
          <ac:spMkLst>
            <pc:docMk/>
            <pc:sldMk cId="3682188441" sldId="261"/>
            <ac:spMk id="8" creationId="{BFFB5F73-B1EF-4936-8F2C-9B3E4EA394BD}"/>
          </ac:spMkLst>
        </pc:spChg>
      </pc:sldChg>
      <pc:sldChg chg="ord">
        <pc:chgData name="Alex Jay (2416946)" userId="S::2416946@student.uwtsd.ac.uk::9b4589a6-61b0-42bb-ae46-bd22c4d2f95b" providerId="AD" clId="Web-{B1B158E4-AC10-96EB-EF49-2CF906A44765}" dt="2025-12-08T13:41:37.795" v="94"/>
        <pc:sldMkLst>
          <pc:docMk/>
          <pc:sldMk cId="2957062535" sldId="266"/>
        </pc:sldMkLst>
      </pc:sldChg>
      <pc:sldChg chg="modSp add replId">
        <pc:chgData name="Alex Jay (2416946)" userId="S::2416946@student.uwtsd.ac.uk::9b4589a6-61b0-42bb-ae46-bd22c4d2f95b" providerId="AD" clId="Web-{B1B158E4-AC10-96EB-EF49-2CF906A44765}" dt="2025-12-08T13:26:21.610" v="9" actId="20577"/>
        <pc:sldMkLst>
          <pc:docMk/>
          <pc:sldMk cId="402806855" sldId="267"/>
        </pc:sldMkLst>
        <pc:spChg chg="mod">
          <ac:chgData name="Alex Jay (2416946)" userId="S::2416946@student.uwtsd.ac.uk::9b4589a6-61b0-42bb-ae46-bd22c4d2f95b" providerId="AD" clId="Web-{B1B158E4-AC10-96EB-EF49-2CF906A44765}" dt="2025-12-08T13:26:21.610" v="9" actId="20577"/>
          <ac:spMkLst>
            <pc:docMk/>
            <pc:sldMk cId="402806855" sldId="267"/>
            <ac:spMk id="5" creationId="{E1CDBF25-0EC3-208A-6495-0D17045A126D}"/>
          </ac:spMkLst>
        </pc:spChg>
      </pc:sldChg>
      <pc:sldChg chg="modSp add replId">
        <pc:chgData name="Alex Jay (2416946)" userId="S::2416946@student.uwtsd.ac.uk::9b4589a6-61b0-42bb-ae46-bd22c4d2f95b" providerId="AD" clId="Web-{B1B158E4-AC10-96EB-EF49-2CF906A44765}" dt="2025-12-08T13:26:29.266" v="11" actId="20577"/>
        <pc:sldMkLst>
          <pc:docMk/>
          <pc:sldMk cId="3246616541" sldId="268"/>
        </pc:sldMkLst>
        <pc:spChg chg="mod">
          <ac:chgData name="Alex Jay (2416946)" userId="S::2416946@student.uwtsd.ac.uk::9b4589a6-61b0-42bb-ae46-bd22c4d2f95b" providerId="AD" clId="Web-{B1B158E4-AC10-96EB-EF49-2CF906A44765}" dt="2025-12-08T13:26:29.266" v="11" actId="20577"/>
          <ac:spMkLst>
            <pc:docMk/>
            <pc:sldMk cId="3246616541" sldId="268"/>
            <ac:spMk id="5" creationId="{3CC78007-34F9-B933-4CEC-9806DE2F176D}"/>
          </ac:spMkLst>
        </pc:spChg>
      </pc:sldChg>
      <pc:sldChg chg="modSp">
        <pc:chgData name="Alex Jay (2416946)" userId="S::2416946@student.uwtsd.ac.uk::9b4589a6-61b0-42bb-ae46-bd22c4d2f95b" providerId="AD" clId="Web-{B1B158E4-AC10-96EB-EF49-2CF906A44765}" dt="2025-12-08T13:50:28.640" v="105" actId="20577"/>
        <pc:sldMkLst>
          <pc:docMk/>
          <pc:sldMk cId="3042242126" sldId="269"/>
        </pc:sldMkLst>
        <pc:spChg chg="mod">
          <ac:chgData name="Alex Jay (2416946)" userId="S::2416946@student.uwtsd.ac.uk::9b4589a6-61b0-42bb-ae46-bd22c4d2f95b" providerId="AD" clId="Web-{B1B158E4-AC10-96EB-EF49-2CF906A44765}" dt="2025-12-08T13:50:28.640" v="105" actId="20577"/>
          <ac:spMkLst>
            <pc:docMk/>
            <pc:sldMk cId="3042242126" sldId="269"/>
            <ac:spMk id="6" creationId="{31873547-1B2A-4B08-65AB-90457AA36550}"/>
          </ac:spMkLst>
        </pc:spChg>
      </pc:sldChg>
      <pc:sldChg chg="modSp">
        <pc:chgData name="Alex Jay (2416946)" userId="S::2416946@student.uwtsd.ac.uk::9b4589a6-61b0-42bb-ae46-bd22c4d2f95b" providerId="AD" clId="Web-{B1B158E4-AC10-96EB-EF49-2CF906A44765}" dt="2025-12-08T13:40:12.961" v="92" actId="20577"/>
        <pc:sldMkLst>
          <pc:docMk/>
          <pc:sldMk cId="3596773843" sldId="270"/>
        </pc:sldMkLst>
        <pc:spChg chg="mod">
          <ac:chgData name="Alex Jay (2416946)" userId="S::2416946@student.uwtsd.ac.uk::9b4589a6-61b0-42bb-ae46-bd22c4d2f95b" providerId="AD" clId="Web-{B1B158E4-AC10-96EB-EF49-2CF906A44765}" dt="2025-12-08T13:40:12.961" v="92" actId="20577"/>
          <ac:spMkLst>
            <pc:docMk/>
            <pc:sldMk cId="3596773843" sldId="270"/>
            <ac:spMk id="10" creationId="{CF262155-44F6-50F5-DD7B-6150FE569CB0}"/>
          </ac:spMkLst>
        </pc:spChg>
      </pc:sldChg>
    </pc:docChg>
  </pc:docChgLst>
  <pc:docChgLst>
    <pc:chgData name="Jac Graham-Davies (2404810)" userId="S::2404810@student.uwtsd.ac.uk::25f854d5-77e4-436c-ba45-eae6787cb7f8" providerId="AD" clId="Web-{BB0625CF-560A-FB04-D190-8BC8BCA88ED4}"/>
    <pc:docChg chg="modSld">
      <pc:chgData name="Jac Graham-Davies (2404810)" userId="S::2404810@student.uwtsd.ac.uk::25f854d5-77e4-436c-ba45-eae6787cb7f8" providerId="AD" clId="Web-{BB0625CF-560A-FB04-D190-8BC8BCA88ED4}" dt="2025-12-09T12:41:21.513" v="99" actId="1076"/>
      <pc:docMkLst>
        <pc:docMk/>
      </pc:docMkLst>
      <pc:sldChg chg="addSp delSp modSp">
        <pc:chgData name="Jac Graham-Davies (2404810)" userId="S::2404810@student.uwtsd.ac.uk::25f854d5-77e4-436c-ba45-eae6787cb7f8" providerId="AD" clId="Web-{BB0625CF-560A-FB04-D190-8BC8BCA88ED4}" dt="2025-12-09T11:38:56.813" v="14" actId="1076"/>
        <pc:sldMkLst>
          <pc:docMk/>
          <pc:sldMk cId="142933038" sldId="264"/>
        </pc:sldMkLst>
        <pc:spChg chg="add mod">
          <ac:chgData name="Jac Graham-Davies (2404810)" userId="S::2404810@student.uwtsd.ac.uk::25f854d5-77e4-436c-ba45-eae6787cb7f8" providerId="AD" clId="Web-{BB0625CF-560A-FB04-D190-8BC8BCA88ED4}" dt="2025-12-09T11:38:51.453" v="13" actId="1076"/>
          <ac:spMkLst>
            <pc:docMk/>
            <pc:sldMk cId="142933038" sldId="264"/>
            <ac:spMk id="7" creationId="{8EF9AAB7-FFCD-7915-08E1-E6CE7A5D295A}"/>
          </ac:spMkLst>
        </pc:spChg>
        <pc:spChg chg="del">
          <ac:chgData name="Jac Graham-Davies (2404810)" userId="S::2404810@student.uwtsd.ac.uk::25f854d5-77e4-436c-ba45-eae6787cb7f8" providerId="AD" clId="Web-{BB0625CF-560A-FB04-D190-8BC8BCA88ED4}" dt="2025-12-09T11:37:44.765" v="2"/>
          <ac:spMkLst>
            <pc:docMk/>
            <pc:sldMk cId="142933038" sldId="264"/>
            <ac:spMk id="9" creationId="{55102FCD-93A0-722A-B4F1-96839FF47133}"/>
          </ac:spMkLst>
        </pc:spChg>
        <pc:spChg chg="mod">
          <ac:chgData name="Jac Graham-Davies (2404810)" userId="S::2404810@student.uwtsd.ac.uk::25f854d5-77e4-436c-ba45-eae6787cb7f8" providerId="AD" clId="Web-{BB0625CF-560A-FB04-D190-8BC8BCA88ED4}" dt="2025-12-09T11:38:56.813" v="14" actId="1076"/>
          <ac:spMkLst>
            <pc:docMk/>
            <pc:sldMk cId="142933038" sldId="264"/>
            <ac:spMk id="11" creationId="{B269BEB6-DAC3-B8B5-3381-32535811BE5D}"/>
          </ac:spMkLst>
        </pc:spChg>
        <pc:picChg chg="mod">
          <ac:chgData name="Jac Graham-Davies (2404810)" userId="S::2404810@student.uwtsd.ac.uk::25f854d5-77e4-436c-ba45-eae6787cb7f8" providerId="AD" clId="Web-{BB0625CF-560A-FB04-D190-8BC8BCA88ED4}" dt="2025-12-09T11:23:13.137" v="1" actId="1076"/>
          <ac:picMkLst>
            <pc:docMk/>
            <pc:sldMk cId="142933038" sldId="264"/>
            <ac:picMk id="17" creationId="{6B756BE6-DEB2-AE48-AB95-064FDC66D19B}"/>
          </ac:picMkLst>
        </pc:picChg>
      </pc:sldChg>
      <pc:sldChg chg="addSp delSp modSp">
        <pc:chgData name="Jac Graham-Davies (2404810)" userId="S::2404810@student.uwtsd.ac.uk::25f854d5-77e4-436c-ba45-eae6787cb7f8" providerId="AD" clId="Web-{BB0625CF-560A-FB04-D190-8BC8BCA88ED4}" dt="2025-12-09T12:41:21.513" v="99" actId="1076"/>
        <pc:sldMkLst>
          <pc:docMk/>
          <pc:sldMk cId="3018846350" sldId="281"/>
        </pc:sldMkLst>
        <pc:spChg chg="add mod">
          <ac:chgData name="Jac Graham-Davies (2404810)" userId="S::2404810@student.uwtsd.ac.uk::25f854d5-77e4-436c-ba45-eae6787cb7f8" providerId="AD" clId="Web-{BB0625CF-560A-FB04-D190-8BC8BCA88ED4}" dt="2025-12-09T11:43:32.120" v="68" actId="1076"/>
          <ac:spMkLst>
            <pc:docMk/>
            <pc:sldMk cId="3018846350" sldId="281"/>
            <ac:spMk id="6" creationId="{2E64735B-BB54-5650-38BA-E1100BCE0108}"/>
          </ac:spMkLst>
        </pc:spChg>
        <pc:spChg chg="add mod">
          <ac:chgData name="Jac Graham-Davies (2404810)" userId="S::2404810@student.uwtsd.ac.uk::25f854d5-77e4-436c-ba45-eae6787cb7f8" providerId="AD" clId="Web-{BB0625CF-560A-FB04-D190-8BC8BCA88ED4}" dt="2025-12-09T12:40:39.840" v="91" actId="1076"/>
          <ac:spMkLst>
            <pc:docMk/>
            <pc:sldMk cId="3018846350" sldId="281"/>
            <ac:spMk id="7" creationId="{BB937186-64E0-9240-06E0-3D302855DEE1}"/>
          </ac:spMkLst>
        </pc:spChg>
        <pc:spChg chg="add mod">
          <ac:chgData name="Jac Graham-Davies (2404810)" userId="S::2404810@student.uwtsd.ac.uk::25f854d5-77e4-436c-ba45-eae6787cb7f8" providerId="AD" clId="Web-{BB0625CF-560A-FB04-D190-8BC8BCA88ED4}" dt="2025-12-09T12:41:10.966" v="98" actId="1076"/>
          <ac:spMkLst>
            <pc:docMk/>
            <pc:sldMk cId="3018846350" sldId="281"/>
            <ac:spMk id="8" creationId="{CBB284AE-7438-2F59-209C-E6B2E783BF86}"/>
          </ac:spMkLst>
        </pc:spChg>
        <pc:spChg chg="mod">
          <ac:chgData name="Jac Graham-Davies (2404810)" userId="S::2404810@student.uwtsd.ac.uk::25f854d5-77e4-436c-ba45-eae6787cb7f8" providerId="AD" clId="Web-{BB0625CF-560A-FB04-D190-8BC8BCA88ED4}" dt="2025-12-09T11:39:10.531" v="17" actId="1076"/>
          <ac:spMkLst>
            <pc:docMk/>
            <pc:sldMk cId="3018846350" sldId="281"/>
            <ac:spMk id="9" creationId="{D77B3936-8BDE-8E63-C431-DF63D1837679}"/>
          </ac:spMkLst>
        </pc:spChg>
        <pc:spChg chg="del">
          <ac:chgData name="Jac Graham-Davies (2404810)" userId="S::2404810@student.uwtsd.ac.uk::25f854d5-77e4-436c-ba45-eae6787cb7f8" providerId="AD" clId="Web-{BB0625CF-560A-FB04-D190-8BC8BCA88ED4}" dt="2025-12-09T11:39:02.766" v="15"/>
          <ac:spMkLst>
            <pc:docMk/>
            <pc:sldMk cId="3018846350" sldId="281"/>
            <ac:spMk id="11" creationId="{5FA1A64E-64FA-993D-E064-FC25ADA64B35}"/>
          </ac:spMkLst>
        </pc:spChg>
        <pc:spChg chg="mod">
          <ac:chgData name="Jac Graham-Davies (2404810)" userId="S::2404810@student.uwtsd.ac.uk::25f854d5-77e4-436c-ba45-eae6787cb7f8" providerId="AD" clId="Web-{BB0625CF-560A-FB04-D190-8BC8BCA88ED4}" dt="2025-12-09T11:39:22.438" v="20" actId="1076"/>
          <ac:spMkLst>
            <pc:docMk/>
            <pc:sldMk cId="3018846350" sldId="281"/>
            <ac:spMk id="12" creationId="{6EFD1C80-3352-FEEF-2814-E65881C0D52F}"/>
          </ac:spMkLst>
        </pc:spChg>
        <pc:picChg chg="mod modCrop">
          <ac:chgData name="Jac Graham-Davies (2404810)" userId="S::2404810@student.uwtsd.ac.uk::25f854d5-77e4-436c-ba45-eae6787cb7f8" providerId="AD" clId="Web-{BB0625CF-560A-FB04-D190-8BC8BCA88ED4}" dt="2025-12-09T12:40:22.402" v="86" actId="1076"/>
          <ac:picMkLst>
            <pc:docMk/>
            <pc:sldMk cId="3018846350" sldId="281"/>
            <ac:picMk id="13" creationId="{F9ACAD19-6A13-A38F-47FD-FF2FF0CF1737}"/>
          </ac:picMkLst>
        </pc:picChg>
        <pc:picChg chg="mod modCrop">
          <ac:chgData name="Jac Graham-Davies (2404810)" userId="S::2404810@student.uwtsd.ac.uk::25f854d5-77e4-436c-ba45-eae6787cb7f8" providerId="AD" clId="Web-{BB0625CF-560A-FB04-D190-8BC8BCA88ED4}" dt="2025-12-09T12:41:21.513" v="99" actId="1076"/>
          <ac:picMkLst>
            <pc:docMk/>
            <pc:sldMk cId="3018846350" sldId="281"/>
            <ac:picMk id="14" creationId="{4D92048A-8B11-8916-C3C7-653456D99E32}"/>
          </ac:picMkLst>
        </pc:picChg>
        <pc:picChg chg="mod modCrop">
          <ac:chgData name="Jac Graham-Davies (2404810)" userId="S::2404810@student.uwtsd.ac.uk::25f854d5-77e4-436c-ba45-eae6787cb7f8" providerId="AD" clId="Web-{BB0625CF-560A-FB04-D190-8BC8BCA88ED4}" dt="2025-12-09T12:41:01.654" v="97" actId="1076"/>
          <ac:picMkLst>
            <pc:docMk/>
            <pc:sldMk cId="3018846350" sldId="281"/>
            <ac:picMk id="15" creationId="{5478AF07-101A-E78D-4EAE-8E27C191A452}"/>
          </ac:picMkLst>
        </pc:picChg>
      </pc:sldChg>
    </pc:docChg>
  </pc:docChgLst>
  <pc:docChgLst>
    <pc:chgData name="Dan Gooch (2404008)" userId="S::2404008@student.uwtsd.ac.uk::404f0524-c50f-4c25-8b11-e24a1667f071" providerId="AD" clId="Web-{5295EB1E-7D32-0261-D7F5-B38C78E958D6}"/>
    <pc:docChg chg="modSld">
      <pc:chgData name="Dan Gooch (2404008)" userId="S::2404008@student.uwtsd.ac.uk::404f0524-c50f-4c25-8b11-e24a1667f071" providerId="AD" clId="Web-{5295EB1E-7D32-0261-D7F5-B38C78E958D6}" dt="2025-12-08T11:19:29.896" v="1"/>
      <pc:docMkLst>
        <pc:docMk/>
      </pc:docMkLst>
      <pc:sldChg chg="addSp delSp">
        <pc:chgData name="Dan Gooch (2404008)" userId="S::2404008@student.uwtsd.ac.uk::404f0524-c50f-4c25-8b11-e24a1667f071" providerId="AD" clId="Web-{5295EB1E-7D32-0261-D7F5-B38C78E958D6}" dt="2025-12-08T11:19:29.896" v="1"/>
        <pc:sldMkLst>
          <pc:docMk/>
          <pc:sldMk cId="2903254176" sldId="259"/>
        </pc:sldMkLst>
        <pc:spChg chg="add del">
          <ac:chgData name="Dan Gooch (2404008)" userId="S::2404008@student.uwtsd.ac.uk::404f0524-c50f-4c25-8b11-e24a1667f071" providerId="AD" clId="Web-{5295EB1E-7D32-0261-D7F5-B38C78E958D6}" dt="2025-12-08T11:19:29.896" v="1"/>
          <ac:spMkLst>
            <pc:docMk/>
            <pc:sldMk cId="2903254176" sldId="259"/>
            <ac:spMk id="6" creationId="{B417610C-4D7A-AC75-E44F-9F046DD6EDB0}"/>
          </ac:spMkLst>
        </pc:spChg>
      </pc:sldChg>
    </pc:docChg>
  </pc:docChgLst>
  <pc:docChgLst>
    <pc:chgData name="Alex Jay (2416946)" userId="S::2416946@student.uwtsd.ac.uk::9b4589a6-61b0-42bb-ae46-bd22c4d2f95b" providerId="AD" clId="Web-{2FF488DD-8CFE-9085-018A-DFE00A3FB193}"/>
    <pc:docChg chg="addSld modSld sldOrd">
      <pc:chgData name="Alex Jay (2416946)" userId="S::2416946@student.uwtsd.ac.uk::9b4589a6-61b0-42bb-ae46-bd22c4d2f95b" providerId="AD" clId="Web-{2FF488DD-8CFE-9085-018A-DFE00A3FB193}" dt="2025-12-09T15:24:42.692" v="1072" actId="14100"/>
      <pc:docMkLst>
        <pc:docMk/>
      </pc:docMkLst>
      <pc:sldChg chg="addSp delSp modSp ord">
        <pc:chgData name="Alex Jay (2416946)" userId="S::2416946@student.uwtsd.ac.uk::9b4589a6-61b0-42bb-ae46-bd22c4d2f95b" providerId="AD" clId="Web-{2FF488DD-8CFE-9085-018A-DFE00A3FB193}" dt="2025-12-09T10:16:41" v="1032"/>
        <pc:sldMkLst>
          <pc:docMk/>
          <pc:sldMk cId="3682188441" sldId="261"/>
        </pc:sldMkLst>
        <pc:spChg chg="mod">
          <ac:chgData name="Alex Jay (2416946)" userId="S::2416946@student.uwtsd.ac.uk::9b4589a6-61b0-42bb-ae46-bd22c4d2f95b" providerId="AD" clId="Web-{2FF488DD-8CFE-9085-018A-DFE00A3FB193}" dt="2025-12-08T22:24:19.038" v="263" actId="20577"/>
          <ac:spMkLst>
            <pc:docMk/>
            <pc:sldMk cId="3682188441" sldId="261"/>
            <ac:spMk id="5" creationId="{AAF41084-F16E-7FD3-25D2-DD163851B796}"/>
          </ac:spMkLst>
        </pc:spChg>
        <pc:spChg chg="del mod">
          <ac:chgData name="Alex Jay (2416946)" userId="S::2416946@student.uwtsd.ac.uk::9b4589a6-61b0-42bb-ae46-bd22c4d2f95b" providerId="AD" clId="Web-{2FF488DD-8CFE-9085-018A-DFE00A3FB193}" dt="2025-12-08T21:49:46.001" v="72"/>
          <ac:spMkLst>
            <pc:docMk/>
            <pc:sldMk cId="3682188441" sldId="261"/>
            <ac:spMk id="7" creationId="{8B922CFC-2AF3-FE12-057E-66935A13846F}"/>
          </ac:spMkLst>
        </pc:spChg>
        <pc:spChg chg="del mod">
          <ac:chgData name="Alex Jay (2416946)" userId="S::2416946@student.uwtsd.ac.uk::9b4589a6-61b0-42bb-ae46-bd22c4d2f95b" providerId="AD" clId="Web-{2FF488DD-8CFE-9085-018A-DFE00A3FB193}" dt="2025-12-08T21:49:07.234" v="68"/>
          <ac:spMkLst>
            <pc:docMk/>
            <pc:sldMk cId="3682188441" sldId="261"/>
            <ac:spMk id="9" creationId="{5F72077A-6C8B-47B6-609E-8D3C608CC922}"/>
          </ac:spMkLst>
        </pc:spChg>
        <pc:spChg chg="add del mod">
          <ac:chgData name="Alex Jay (2416946)" userId="S::2416946@student.uwtsd.ac.uk::9b4589a6-61b0-42bb-ae46-bd22c4d2f95b" providerId="AD" clId="Web-{2FF488DD-8CFE-9085-018A-DFE00A3FB193}" dt="2025-12-08T21:52:35.319" v="118"/>
          <ac:spMkLst>
            <pc:docMk/>
            <pc:sldMk cId="3682188441" sldId="261"/>
            <ac:spMk id="10" creationId="{BFE10EC3-831F-DF73-26C4-C7942E6E9C73}"/>
          </ac:spMkLst>
        </pc:spChg>
        <pc:spChg chg="add del mod">
          <ac:chgData name="Alex Jay (2416946)" userId="S::2416946@student.uwtsd.ac.uk::9b4589a6-61b0-42bb-ae46-bd22c4d2f95b" providerId="AD" clId="Web-{2FF488DD-8CFE-9085-018A-DFE00A3FB193}" dt="2025-12-08T23:43:00.905" v="815"/>
          <ac:spMkLst>
            <pc:docMk/>
            <pc:sldMk cId="3682188441" sldId="261"/>
            <ac:spMk id="15" creationId="{C247370B-5D54-887E-628B-0560E0D728D0}"/>
          </ac:spMkLst>
        </pc:spChg>
        <pc:graphicFrameChg chg="add del mod modGraphic">
          <ac:chgData name="Alex Jay (2416946)" userId="S::2416946@student.uwtsd.ac.uk::9b4589a6-61b0-42bb-ae46-bd22c4d2f95b" providerId="AD" clId="Web-{2FF488DD-8CFE-9085-018A-DFE00A3FB193}" dt="2025-12-08T21:54:17.930" v="143"/>
          <ac:graphicFrameMkLst>
            <pc:docMk/>
            <pc:sldMk cId="3682188441" sldId="261"/>
            <ac:graphicFrameMk id="12" creationId="{0FA67B06-155C-99A1-219D-0EFC3F378CDF}"/>
          </ac:graphicFrameMkLst>
        </pc:graphicFrameChg>
        <pc:graphicFrameChg chg="add mod modGraphic">
          <ac:chgData name="Alex Jay (2416946)" userId="S::2416946@student.uwtsd.ac.uk::9b4589a6-61b0-42bb-ae46-bd22c4d2f95b" providerId="AD" clId="Web-{2FF488DD-8CFE-9085-018A-DFE00A3FB193}" dt="2025-12-09T10:16:41" v="1032"/>
          <ac:graphicFrameMkLst>
            <pc:docMk/>
            <pc:sldMk cId="3682188441" sldId="261"/>
            <ac:graphicFrameMk id="13" creationId="{C4CB7B8C-5358-6C57-DD47-8C38030DD0BA}"/>
          </ac:graphicFrameMkLst>
        </pc:graphicFrameChg>
        <pc:picChg chg="add del mod">
          <ac:chgData name="Alex Jay (2416946)" userId="S::2416946@student.uwtsd.ac.uk::9b4589a6-61b0-42bb-ae46-bd22c4d2f95b" providerId="AD" clId="Web-{2FF488DD-8CFE-9085-018A-DFE00A3FB193}" dt="2025-12-08T21:48:56.484" v="63"/>
          <ac:picMkLst>
            <pc:docMk/>
            <pc:sldMk cId="3682188441" sldId="261"/>
            <ac:picMk id="6" creationId="{3C32BFA4-BA80-64B7-7300-B6668B45D49E}"/>
          </ac:picMkLst>
        </pc:picChg>
        <pc:picChg chg="add del mod">
          <ac:chgData name="Alex Jay (2416946)" userId="S::2416946@student.uwtsd.ac.uk::9b4589a6-61b0-42bb-ae46-bd22c4d2f95b" providerId="AD" clId="Web-{2FF488DD-8CFE-9085-018A-DFE00A3FB193}" dt="2025-12-08T21:55:23.291" v="165"/>
          <ac:picMkLst>
            <pc:docMk/>
            <pc:sldMk cId="3682188441" sldId="261"/>
            <ac:picMk id="8" creationId="{9C3BF44A-7B15-D715-DCA7-9761CD7F43C0}"/>
          </ac:picMkLst>
        </pc:picChg>
        <pc:picChg chg="add mod">
          <ac:chgData name="Alex Jay (2416946)" userId="S::2416946@student.uwtsd.ac.uk::9b4589a6-61b0-42bb-ae46-bd22c4d2f95b" providerId="AD" clId="Web-{2FF488DD-8CFE-9085-018A-DFE00A3FB193}" dt="2025-12-08T23:55:35.851" v="860" actId="1076"/>
          <ac:picMkLst>
            <pc:docMk/>
            <pc:sldMk cId="3682188441" sldId="261"/>
            <ac:picMk id="14" creationId="{98839D64-BC96-FC91-5037-A8EE221342D1}"/>
          </ac:picMkLst>
        </pc:picChg>
      </pc:sldChg>
      <pc:sldChg chg="addSp delSp modSp">
        <pc:chgData name="Alex Jay (2416946)" userId="S::2416946@student.uwtsd.ac.uk::9b4589a6-61b0-42bb-ae46-bd22c4d2f95b" providerId="AD" clId="Web-{2FF488DD-8CFE-9085-018A-DFE00A3FB193}" dt="2025-12-08T21:59:27.904" v="199"/>
        <pc:sldMkLst>
          <pc:docMk/>
          <pc:sldMk cId="1790354537" sldId="263"/>
        </pc:sldMkLst>
        <pc:spChg chg="mod">
          <ac:chgData name="Alex Jay (2416946)" userId="S::2416946@student.uwtsd.ac.uk::9b4589a6-61b0-42bb-ae46-bd22c4d2f95b" providerId="AD" clId="Web-{2FF488DD-8CFE-9085-018A-DFE00A3FB193}" dt="2025-12-08T21:27:05.598" v="19" actId="20577"/>
          <ac:spMkLst>
            <pc:docMk/>
            <pc:sldMk cId="1790354537" sldId="263"/>
            <ac:spMk id="7" creationId="{195C8340-EA3B-E228-2AE0-BA618960ABB9}"/>
          </ac:spMkLst>
        </pc:spChg>
        <pc:picChg chg="add del">
          <ac:chgData name="Alex Jay (2416946)" userId="S::2416946@student.uwtsd.ac.uk::9b4589a6-61b0-42bb-ae46-bd22c4d2f95b" providerId="AD" clId="Web-{2FF488DD-8CFE-9085-018A-DFE00A3FB193}" dt="2025-12-08T21:59:27.904" v="199"/>
          <ac:picMkLst>
            <pc:docMk/>
            <pc:sldMk cId="1790354537" sldId="263"/>
            <ac:picMk id="11" creationId="{0CFF54C0-4BE7-B5F1-5A80-EB7A20F98830}"/>
          </ac:picMkLst>
        </pc:picChg>
      </pc:sldChg>
      <pc:sldChg chg="addSp delSp modSp ord">
        <pc:chgData name="Alex Jay (2416946)" userId="S::2416946@student.uwtsd.ac.uk::9b4589a6-61b0-42bb-ae46-bd22c4d2f95b" providerId="AD" clId="Web-{2FF488DD-8CFE-9085-018A-DFE00A3FB193}" dt="2025-12-09T15:24:42.692" v="1072" actId="14100"/>
        <pc:sldMkLst>
          <pc:docMk/>
          <pc:sldMk cId="402806855" sldId="267"/>
        </pc:sldMkLst>
        <pc:spChg chg="mod">
          <ac:chgData name="Alex Jay (2416946)" userId="S::2416946@student.uwtsd.ac.uk::9b4589a6-61b0-42bb-ae46-bd22c4d2f95b" providerId="AD" clId="Web-{2FF488DD-8CFE-9085-018A-DFE00A3FB193}" dt="2025-12-08T23:25:25.655" v="693" actId="20577"/>
          <ac:spMkLst>
            <pc:docMk/>
            <pc:sldMk cId="402806855" sldId="267"/>
            <ac:spMk id="5" creationId="{E1CDBF25-0EC3-208A-6495-0D17045A126D}"/>
          </ac:spMkLst>
        </pc:spChg>
        <pc:spChg chg="del mod">
          <ac:chgData name="Alex Jay (2416946)" userId="S::2416946@student.uwtsd.ac.uk::9b4589a6-61b0-42bb-ae46-bd22c4d2f95b" providerId="AD" clId="Web-{2FF488DD-8CFE-9085-018A-DFE00A3FB193}" dt="2025-12-08T22:44:53.438" v="345"/>
          <ac:spMkLst>
            <pc:docMk/>
            <pc:sldMk cId="402806855" sldId="267"/>
            <ac:spMk id="7" creationId="{AABA5E6C-9D31-C213-6358-6D5A3B6E24C2}"/>
          </ac:spMkLst>
        </pc:spChg>
        <pc:spChg chg="add del mod">
          <ac:chgData name="Alex Jay (2416946)" userId="S::2416946@student.uwtsd.ac.uk::9b4589a6-61b0-42bb-ae46-bd22c4d2f95b" providerId="AD" clId="Web-{2FF488DD-8CFE-9085-018A-DFE00A3FB193}" dt="2025-12-08T23:25:10.201" v="684"/>
          <ac:spMkLst>
            <pc:docMk/>
            <pc:sldMk cId="402806855" sldId="267"/>
            <ac:spMk id="8" creationId="{95845F0E-7A8B-1982-A651-5E98402560DF}"/>
          </ac:spMkLst>
        </pc:spChg>
        <pc:spChg chg="del">
          <ac:chgData name="Alex Jay (2416946)" userId="S::2416946@student.uwtsd.ac.uk::9b4589a6-61b0-42bb-ae46-bd22c4d2f95b" providerId="AD" clId="Web-{2FF488DD-8CFE-9085-018A-DFE00A3FB193}" dt="2025-12-08T22:04:53.145" v="256"/>
          <ac:spMkLst>
            <pc:docMk/>
            <pc:sldMk cId="402806855" sldId="267"/>
            <ac:spMk id="9" creationId="{44EA648E-3DBE-D688-586D-13D90DDA4D49}"/>
          </ac:spMkLst>
        </pc:spChg>
        <pc:spChg chg="add del mod">
          <ac:chgData name="Alex Jay (2416946)" userId="S::2416946@student.uwtsd.ac.uk::9b4589a6-61b0-42bb-ae46-bd22c4d2f95b" providerId="AD" clId="Web-{2FF488DD-8CFE-9085-018A-DFE00A3FB193}" dt="2025-12-08T23:11:45.881" v="640"/>
          <ac:spMkLst>
            <pc:docMk/>
            <pc:sldMk cId="402806855" sldId="267"/>
            <ac:spMk id="10" creationId="{E75C51A4-FC4D-DD17-51DE-C9D0FA07890E}"/>
          </ac:spMkLst>
        </pc:spChg>
        <pc:spChg chg="add mod">
          <ac:chgData name="Alex Jay (2416946)" userId="S::2416946@student.uwtsd.ac.uk::9b4589a6-61b0-42bb-ae46-bd22c4d2f95b" providerId="AD" clId="Web-{2FF488DD-8CFE-9085-018A-DFE00A3FB193}" dt="2025-12-08T23:50:28.157" v="850" actId="20577"/>
          <ac:spMkLst>
            <pc:docMk/>
            <pc:sldMk cId="402806855" sldId="267"/>
            <ac:spMk id="13" creationId="{6711BD85-CC42-0F47-1AD9-5792F30C94DF}"/>
          </ac:spMkLst>
        </pc:spChg>
        <pc:graphicFrameChg chg="add del mod modGraphic">
          <ac:chgData name="Alex Jay (2416946)" userId="S::2416946@student.uwtsd.ac.uk::9b4589a6-61b0-42bb-ae46-bd22c4d2f95b" providerId="AD" clId="Web-{2FF488DD-8CFE-9085-018A-DFE00A3FB193}" dt="2025-12-08T22:55:00.811" v="499"/>
          <ac:graphicFrameMkLst>
            <pc:docMk/>
            <pc:sldMk cId="402806855" sldId="267"/>
            <ac:graphicFrameMk id="11" creationId="{896565F4-3675-1FC3-8837-319B6F8A1BF3}"/>
          </ac:graphicFrameMkLst>
        </pc:graphicFrameChg>
        <pc:graphicFrameChg chg="add mod modGraphic">
          <ac:chgData name="Alex Jay (2416946)" userId="S::2416946@student.uwtsd.ac.uk::9b4589a6-61b0-42bb-ae46-bd22c4d2f95b" providerId="AD" clId="Web-{2FF488DD-8CFE-9085-018A-DFE00A3FB193}" dt="2025-12-09T15:08:09.782" v="1069"/>
          <ac:graphicFrameMkLst>
            <pc:docMk/>
            <pc:sldMk cId="402806855" sldId="267"/>
            <ac:graphicFrameMk id="12" creationId="{4102DB02-7941-5B4F-4F99-AA1D6E59D39F}"/>
          </ac:graphicFrameMkLst>
        </pc:graphicFrameChg>
        <pc:picChg chg="add del mod">
          <ac:chgData name="Alex Jay (2416946)" userId="S::2416946@student.uwtsd.ac.uk::9b4589a6-61b0-42bb-ae46-bd22c4d2f95b" providerId="AD" clId="Web-{2FF488DD-8CFE-9085-018A-DFE00A3FB193}" dt="2025-12-08T21:57:48.965" v="197"/>
          <ac:picMkLst>
            <pc:docMk/>
            <pc:sldMk cId="402806855" sldId="267"/>
            <ac:picMk id="6" creationId="{79C604FA-1CEF-2A0B-A6DD-5BE88D20561B}"/>
          </ac:picMkLst>
        </pc:picChg>
        <pc:picChg chg="add mod">
          <ac:chgData name="Alex Jay (2416946)" userId="S::2416946@student.uwtsd.ac.uk::9b4589a6-61b0-42bb-ae46-bd22c4d2f95b" providerId="AD" clId="Web-{2FF488DD-8CFE-9085-018A-DFE00A3FB193}" dt="2025-12-09T15:24:42.692" v="1072" actId="14100"/>
          <ac:picMkLst>
            <pc:docMk/>
            <pc:sldMk cId="402806855" sldId="267"/>
            <ac:picMk id="14" creationId="{5829C470-72AB-9D34-1D38-0D6775784691}"/>
          </ac:picMkLst>
        </pc:picChg>
      </pc:sldChg>
      <pc:sldChg chg="addSp delSp modSp">
        <pc:chgData name="Alex Jay (2416946)" userId="S::2416946@student.uwtsd.ac.uk::9b4589a6-61b0-42bb-ae46-bd22c4d2f95b" providerId="AD" clId="Web-{2FF488DD-8CFE-9085-018A-DFE00A3FB193}" dt="2025-12-09T12:32:24.536" v="1057" actId="20577"/>
        <pc:sldMkLst>
          <pc:docMk/>
          <pc:sldMk cId="3246616541" sldId="268"/>
        </pc:sldMkLst>
        <pc:spChg chg="add mod">
          <ac:chgData name="Alex Jay (2416946)" userId="S::2416946@student.uwtsd.ac.uk::9b4589a6-61b0-42bb-ae46-bd22c4d2f95b" providerId="AD" clId="Web-{2FF488DD-8CFE-9085-018A-DFE00A3FB193}" dt="2025-12-09T10:05:20.360" v="898" actId="20577"/>
          <ac:spMkLst>
            <pc:docMk/>
            <pc:sldMk cId="3246616541" sldId="268"/>
            <ac:spMk id="6" creationId="{51D9A00C-3844-5DB0-CD98-47E82AC2A253}"/>
          </ac:spMkLst>
        </pc:spChg>
        <pc:spChg chg="mod">
          <ac:chgData name="Alex Jay (2416946)" userId="S::2416946@student.uwtsd.ac.uk::9b4589a6-61b0-42bb-ae46-bd22c4d2f95b" providerId="AD" clId="Web-{2FF488DD-8CFE-9085-018A-DFE00A3FB193}" dt="2025-12-09T12:32:24.536" v="1057" actId="20577"/>
          <ac:spMkLst>
            <pc:docMk/>
            <pc:sldMk cId="3246616541" sldId="268"/>
            <ac:spMk id="7" creationId="{832D9B02-4041-2915-A771-5FAD7670882C}"/>
          </ac:spMkLst>
        </pc:spChg>
        <pc:picChg chg="add del mod">
          <ac:chgData name="Alex Jay (2416946)" userId="S::2416946@student.uwtsd.ac.uk::9b4589a6-61b0-42bb-ae46-bd22c4d2f95b" providerId="AD" clId="Web-{2FF488DD-8CFE-9085-018A-DFE00A3FB193}" dt="2025-12-09T12:31:15.030" v="1034"/>
          <ac:picMkLst>
            <pc:docMk/>
            <pc:sldMk cId="3246616541" sldId="268"/>
            <ac:picMk id="8" creationId="{12E38A99-3470-3CC6-0998-88B41C7A006B}"/>
          </ac:picMkLst>
        </pc:picChg>
        <pc:picChg chg="add mod modCrop">
          <ac:chgData name="Alex Jay (2416946)" userId="S::2416946@student.uwtsd.ac.uk::9b4589a6-61b0-42bb-ae46-bd22c4d2f95b" providerId="AD" clId="Web-{2FF488DD-8CFE-9085-018A-DFE00A3FB193}" dt="2025-12-09T12:32:00.222" v="1043" actId="1076"/>
          <ac:picMkLst>
            <pc:docMk/>
            <pc:sldMk cId="3246616541" sldId="268"/>
            <ac:picMk id="9" creationId="{86DDBCAF-0277-CAA7-A31C-BB7A3958896D}"/>
          </ac:picMkLst>
        </pc:picChg>
      </pc:sldChg>
      <pc:sldChg chg="addSp delSp modSp">
        <pc:chgData name="Alex Jay (2416946)" userId="S::2416946@student.uwtsd.ac.uk::9b4589a6-61b0-42bb-ae46-bd22c4d2f95b" providerId="AD" clId="Web-{2FF488DD-8CFE-9085-018A-DFE00A3FB193}" dt="2025-12-08T21:29:13.279" v="32"/>
        <pc:sldMkLst>
          <pc:docMk/>
          <pc:sldMk cId="3042242126" sldId="269"/>
        </pc:sldMkLst>
        <pc:picChg chg="add del mod">
          <ac:chgData name="Alex Jay (2416946)" userId="S::2416946@student.uwtsd.ac.uk::9b4589a6-61b0-42bb-ae46-bd22c4d2f95b" providerId="AD" clId="Web-{2FF488DD-8CFE-9085-018A-DFE00A3FB193}" dt="2025-12-08T21:29:13.279" v="32"/>
          <ac:picMkLst>
            <pc:docMk/>
            <pc:sldMk cId="3042242126" sldId="269"/>
            <ac:picMk id="7" creationId="{4E01B48F-8457-1FC6-4FB4-8653C04690C0}"/>
          </ac:picMkLst>
        </pc:picChg>
      </pc:sldChg>
      <pc:sldChg chg="modSp">
        <pc:chgData name="Alex Jay (2416946)" userId="S::2416946@student.uwtsd.ac.uk::9b4589a6-61b0-42bb-ae46-bd22c4d2f95b" providerId="AD" clId="Web-{2FF488DD-8CFE-9085-018A-DFE00A3FB193}" dt="2025-12-08T21:27:46.133" v="27" actId="14100"/>
        <pc:sldMkLst>
          <pc:docMk/>
          <pc:sldMk cId="768174440" sldId="272"/>
        </pc:sldMkLst>
        <pc:picChg chg="mod">
          <ac:chgData name="Alex Jay (2416946)" userId="S::2416946@student.uwtsd.ac.uk::9b4589a6-61b0-42bb-ae46-bd22c4d2f95b" providerId="AD" clId="Web-{2FF488DD-8CFE-9085-018A-DFE00A3FB193}" dt="2025-12-08T21:27:39.429" v="25" actId="1076"/>
          <ac:picMkLst>
            <pc:docMk/>
            <pc:sldMk cId="768174440" sldId="272"/>
            <ac:picMk id="1030" creationId="{F155DC2F-91C5-7B41-5A29-9E5A5DFA0D16}"/>
          </ac:picMkLst>
        </pc:picChg>
        <pc:picChg chg="mod">
          <ac:chgData name="Alex Jay (2416946)" userId="S::2416946@student.uwtsd.ac.uk::9b4589a6-61b0-42bb-ae46-bd22c4d2f95b" providerId="AD" clId="Web-{2FF488DD-8CFE-9085-018A-DFE00A3FB193}" dt="2025-12-08T21:27:24.631" v="20" actId="1076"/>
          <ac:picMkLst>
            <pc:docMk/>
            <pc:sldMk cId="768174440" sldId="272"/>
            <ac:picMk id="1032" creationId="{6EC55579-DF2F-4A04-B00B-49C42E1E7A0D}"/>
          </ac:picMkLst>
        </pc:picChg>
        <pc:picChg chg="mod">
          <ac:chgData name="Alex Jay (2416946)" userId="S::2416946@student.uwtsd.ac.uk::9b4589a6-61b0-42bb-ae46-bd22c4d2f95b" providerId="AD" clId="Web-{2FF488DD-8CFE-9085-018A-DFE00A3FB193}" dt="2025-12-08T21:27:46.133" v="27" actId="14100"/>
          <ac:picMkLst>
            <pc:docMk/>
            <pc:sldMk cId="768174440" sldId="272"/>
            <ac:picMk id="1034" creationId="{F753024B-7BFE-49DC-61A5-F33E059E3A86}"/>
          </ac:picMkLst>
        </pc:picChg>
      </pc:sldChg>
      <pc:sldChg chg="delSp modSp add replId">
        <pc:chgData name="Alex Jay (2416946)" userId="S::2416946@student.uwtsd.ac.uk::9b4589a6-61b0-42bb-ae46-bd22c4d2f95b" providerId="AD" clId="Web-{2FF488DD-8CFE-9085-018A-DFE00A3FB193}" dt="2025-12-08T21:29:28.655" v="42" actId="14100"/>
        <pc:sldMkLst>
          <pc:docMk/>
          <pc:sldMk cId="3101907305" sldId="274"/>
        </pc:sldMkLst>
        <pc:spChg chg="del mod">
          <ac:chgData name="Alex Jay (2416946)" userId="S::2416946@student.uwtsd.ac.uk::9b4589a6-61b0-42bb-ae46-bd22c4d2f95b" providerId="AD" clId="Web-{2FF488DD-8CFE-9085-018A-DFE00A3FB193}" dt="2025-12-08T21:29:20.076" v="39"/>
          <ac:spMkLst>
            <pc:docMk/>
            <pc:sldMk cId="3101907305" sldId="274"/>
            <ac:spMk id="5" creationId="{B666EFBA-98F1-7ACB-0D7C-23CA72CACAFA}"/>
          </ac:spMkLst>
        </pc:spChg>
        <pc:spChg chg="del mod">
          <ac:chgData name="Alex Jay (2416946)" userId="S::2416946@student.uwtsd.ac.uk::9b4589a6-61b0-42bb-ae46-bd22c4d2f95b" providerId="AD" clId="Web-{2FF488DD-8CFE-9085-018A-DFE00A3FB193}" dt="2025-12-08T21:29:17.904" v="36"/>
          <ac:spMkLst>
            <pc:docMk/>
            <pc:sldMk cId="3101907305" sldId="274"/>
            <ac:spMk id="6" creationId="{98C94E55-8299-7FAA-A0DA-6FF66FE23FCC}"/>
          </ac:spMkLst>
        </pc:spChg>
        <pc:picChg chg="mod">
          <ac:chgData name="Alex Jay (2416946)" userId="S::2416946@student.uwtsd.ac.uk::9b4589a6-61b0-42bb-ae46-bd22c4d2f95b" providerId="AD" clId="Web-{2FF488DD-8CFE-9085-018A-DFE00A3FB193}" dt="2025-12-08T21:29:28.655" v="42" actId="14100"/>
          <ac:picMkLst>
            <pc:docMk/>
            <pc:sldMk cId="3101907305" sldId="274"/>
            <ac:picMk id="7" creationId="{D025A43A-C834-C4E1-39F0-BC197F8BCAE2}"/>
          </ac:picMkLst>
        </pc:picChg>
      </pc:sldChg>
      <pc:sldChg chg="addSp delSp modSp add replId">
        <pc:chgData name="Alex Jay (2416946)" userId="S::2416946@student.uwtsd.ac.uk::9b4589a6-61b0-42bb-ae46-bd22c4d2f95b" providerId="AD" clId="Web-{2FF488DD-8CFE-9085-018A-DFE00A3FB193}" dt="2025-12-08T21:32:07.078" v="50" actId="14100"/>
        <pc:sldMkLst>
          <pc:docMk/>
          <pc:sldMk cId="558418169" sldId="275"/>
        </pc:sldMkLst>
        <pc:picChg chg="add mod">
          <ac:chgData name="Alex Jay (2416946)" userId="S::2416946@student.uwtsd.ac.uk::9b4589a6-61b0-42bb-ae46-bd22c4d2f95b" providerId="AD" clId="Web-{2FF488DD-8CFE-9085-018A-DFE00A3FB193}" dt="2025-12-08T21:32:07.078" v="50" actId="14100"/>
          <ac:picMkLst>
            <pc:docMk/>
            <pc:sldMk cId="558418169" sldId="275"/>
            <ac:picMk id="5" creationId="{BA3CA26B-DDA2-9964-B547-40A5C2B7470F}"/>
          </ac:picMkLst>
        </pc:picChg>
        <pc:picChg chg="del">
          <ac:chgData name="Alex Jay (2416946)" userId="S::2416946@student.uwtsd.ac.uk::9b4589a6-61b0-42bb-ae46-bd22c4d2f95b" providerId="AD" clId="Web-{2FF488DD-8CFE-9085-018A-DFE00A3FB193}" dt="2025-12-08T21:31:54.115" v="44"/>
          <ac:picMkLst>
            <pc:docMk/>
            <pc:sldMk cId="558418169" sldId="275"/>
            <ac:picMk id="7" creationId="{F3DE1D13-304A-307A-F49B-FE296399BB2D}"/>
          </ac:picMkLst>
        </pc:picChg>
      </pc:sldChg>
      <pc:sldChg chg="addSp delSp modSp add replId">
        <pc:chgData name="Alex Jay (2416946)" userId="S::2416946@student.uwtsd.ac.uk::9b4589a6-61b0-42bb-ae46-bd22c4d2f95b" providerId="AD" clId="Web-{2FF488DD-8CFE-9085-018A-DFE00A3FB193}" dt="2025-12-08T21:33:32.009" v="57" actId="14100"/>
        <pc:sldMkLst>
          <pc:docMk/>
          <pc:sldMk cId="37906683" sldId="276"/>
        </pc:sldMkLst>
        <pc:picChg chg="del">
          <ac:chgData name="Alex Jay (2416946)" userId="S::2416946@student.uwtsd.ac.uk::9b4589a6-61b0-42bb-ae46-bd22c4d2f95b" providerId="AD" clId="Web-{2FF488DD-8CFE-9085-018A-DFE00A3FB193}" dt="2025-12-08T21:32:25.507" v="52"/>
          <ac:picMkLst>
            <pc:docMk/>
            <pc:sldMk cId="37906683" sldId="276"/>
            <ac:picMk id="5" creationId="{61ABA00C-037A-FBF8-D8B9-891ABE0E0675}"/>
          </ac:picMkLst>
        </pc:picChg>
        <pc:picChg chg="add mod">
          <ac:chgData name="Alex Jay (2416946)" userId="S::2416946@student.uwtsd.ac.uk::9b4589a6-61b0-42bb-ae46-bd22c4d2f95b" providerId="AD" clId="Web-{2FF488DD-8CFE-9085-018A-DFE00A3FB193}" dt="2025-12-08T21:33:32.009" v="57" actId="14100"/>
          <ac:picMkLst>
            <pc:docMk/>
            <pc:sldMk cId="37906683" sldId="276"/>
            <ac:picMk id="6" creationId="{2F107736-3B6C-316C-F9E2-81AC5AF8CA3E}"/>
          </ac:picMkLst>
        </pc:picChg>
      </pc:sldChg>
      <pc:sldChg chg="modSp add replId">
        <pc:chgData name="Alex Jay (2416946)" userId="S::2416946@student.uwtsd.ac.uk::9b4589a6-61b0-42bb-ae46-bd22c4d2f95b" providerId="AD" clId="Web-{2FF488DD-8CFE-9085-018A-DFE00A3FB193}" dt="2025-12-09T00:03:50.216" v="886" actId="20577"/>
        <pc:sldMkLst>
          <pc:docMk/>
          <pc:sldMk cId="3510825259" sldId="279"/>
        </pc:sldMkLst>
        <pc:spChg chg="mod">
          <ac:chgData name="Alex Jay (2416946)" userId="S::2416946@student.uwtsd.ac.uk::9b4589a6-61b0-42bb-ae46-bd22c4d2f95b" providerId="AD" clId="Web-{2FF488DD-8CFE-9085-018A-DFE00A3FB193}" dt="2025-12-09T00:03:50.216" v="886" actId="20577"/>
          <ac:spMkLst>
            <pc:docMk/>
            <pc:sldMk cId="3510825259" sldId="279"/>
            <ac:spMk id="6" creationId="{2DCDDF6E-2C87-1355-3B85-F674C34378B1}"/>
          </ac:spMkLst>
        </pc:spChg>
      </pc:sldChg>
    </pc:docChg>
  </pc:docChgLst>
  <pc:docChgLst>
    <pc:chgData name="Tristan Short (2306302)" userId="94cb4edb-1305-4998-8fe3-4b774428f6a2" providerId="ADAL" clId="{17106D2B-4E79-4D87-9A96-3F295D754D8B}"/>
    <pc:docChg chg="custSel addSld modSld">
      <pc:chgData name="Tristan Short (2306302)" userId="94cb4edb-1305-4998-8fe3-4b774428f6a2" providerId="ADAL" clId="{17106D2B-4E79-4D87-9A96-3F295D754D8B}" dt="2025-12-09T18:26:33.538" v="560" actId="1076"/>
      <pc:docMkLst>
        <pc:docMk/>
      </pc:docMkLst>
      <pc:sldChg chg="modSp mod">
        <pc:chgData name="Tristan Short (2306302)" userId="94cb4edb-1305-4998-8fe3-4b774428f6a2" providerId="ADAL" clId="{17106D2B-4E79-4D87-9A96-3F295D754D8B}" dt="2025-12-09T17:39:12.657" v="38" actId="1076"/>
        <pc:sldMkLst>
          <pc:docMk/>
          <pc:sldMk cId="2484669180" sldId="260"/>
        </pc:sldMkLst>
        <pc:spChg chg="mod">
          <ac:chgData name="Tristan Short (2306302)" userId="94cb4edb-1305-4998-8fe3-4b774428f6a2" providerId="ADAL" clId="{17106D2B-4E79-4D87-9A96-3F295D754D8B}" dt="2025-12-09T17:39:12.657" v="38" actId="1076"/>
          <ac:spMkLst>
            <pc:docMk/>
            <pc:sldMk cId="2484669180" sldId="260"/>
            <ac:spMk id="10" creationId="{96E58012-97CC-5539-37B8-CBDF3599C1F1}"/>
          </ac:spMkLst>
        </pc:spChg>
      </pc:sldChg>
      <pc:sldChg chg="addSp delSp modSp mod">
        <pc:chgData name="Tristan Short (2306302)" userId="94cb4edb-1305-4998-8fe3-4b774428f6a2" providerId="ADAL" clId="{17106D2B-4E79-4D87-9A96-3F295D754D8B}" dt="2025-12-09T17:44:28.642" v="57" actId="1076"/>
        <pc:sldMkLst>
          <pc:docMk/>
          <pc:sldMk cId="2859170020" sldId="285"/>
        </pc:sldMkLst>
        <pc:spChg chg="mod">
          <ac:chgData name="Tristan Short (2306302)" userId="94cb4edb-1305-4998-8fe3-4b774428f6a2" providerId="ADAL" clId="{17106D2B-4E79-4D87-9A96-3F295D754D8B}" dt="2025-12-09T17:44:26.891" v="56" actId="1076"/>
          <ac:spMkLst>
            <pc:docMk/>
            <pc:sldMk cId="2859170020" sldId="285"/>
            <ac:spMk id="18" creationId="{6ECB7DB3-91F4-2B5B-FD56-C3111628D30A}"/>
          </ac:spMkLst>
        </pc:spChg>
        <pc:picChg chg="add mod modCrop">
          <ac:chgData name="Tristan Short (2306302)" userId="94cb4edb-1305-4998-8fe3-4b774428f6a2" providerId="ADAL" clId="{17106D2B-4E79-4D87-9A96-3F295D754D8B}" dt="2025-12-09T17:43:46.844" v="53" actId="1076"/>
          <ac:picMkLst>
            <pc:docMk/>
            <pc:sldMk cId="2859170020" sldId="285"/>
            <ac:picMk id="4" creationId="{8D6F955F-A56C-1F37-1916-8A680F07B169}"/>
          </ac:picMkLst>
        </pc:picChg>
        <pc:picChg chg="add mod modCrop">
          <ac:chgData name="Tristan Short (2306302)" userId="94cb4edb-1305-4998-8fe3-4b774428f6a2" providerId="ADAL" clId="{17106D2B-4E79-4D87-9A96-3F295D754D8B}" dt="2025-12-09T17:43:44.295" v="52" actId="1076"/>
          <ac:picMkLst>
            <pc:docMk/>
            <pc:sldMk cId="2859170020" sldId="285"/>
            <ac:picMk id="8" creationId="{219DE240-FD1C-216C-8113-D19182F71B77}"/>
          </ac:picMkLst>
        </pc:picChg>
        <pc:picChg chg="mod">
          <ac:chgData name="Tristan Short (2306302)" userId="94cb4edb-1305-4998-8fe3-4b774428f6a2" providerId="ADAL" clId="{17106D2B-4E79-4D87-9A96-3F295D754D8B}" dt="2025-12-09T17:44:28.642" v="57" actId="1076"/>
          <ac:picMkLst>
            <pc:docMk/>
            <pc:sldMk cId="2859170020" sldId="285"/>
            <ac:picMk id="13" creationId="{79B51A38-835E-A362-B3DF-6D528E3234DA}"/>
          </ac:picMkLst>
        </pc:picChg>
        <pc:picChg chg="mod">
          <ac:chgData name="Tristan Short (2306302)" userId="94cb4edb-1305-4998-8fe3-4b774428f6a2" providerId="ADAL" clId="{17106D2B-4E79-4D87-9A96-3F295D754D8B}" dt="2025-12-09T17:44:24.106" v="55" actId="1076"/>
          <ac:picMkLst>
            <pc:docMk/>
            <pc:sldMk cId="2859170020" sldId="285"/>
            <ac:picMk id="15" creationId="{87648CDE-0F98-4F48-0D56-CB26E463CB6B}"/>
          </ac:picMkLst>
        </pc:picChg>
        <pc:picChg chg="del mod">
          <ac:chgData name="Tristan Short (2306302)" userId="94cb4edb-1305-4998-8fe3-4b774428f6a2" providerId="ADAL" clId="{17106D2B-4E79-4D87-9A96-3F295D754D8B}" dt="2025-12-09T17:34:36.868" v="2" actId="478"/>
          <ac:picMkLst>
            <pc:docMk/>
            <pc:sldMk cId="2859170020" sldId="285"/>
            <ac:picMk id="16" creationId="{30F75B8E-F5A7-9C9F-89EB-7EBAE164BDD4}"/>
          </ac:picMkLst>
        </pc:picChg>
      </pc:sldChg>
      <pc:sldChg chg="addSp delSp modSp new mod">
        <pc:chgData name="Tristan Short (2306302)" userId="94cb4edb-1305-4998-8fe3-4b774428f6a2" providerId="ADAL" clId="{17106D2B-4E79-4D87-9A96-3F295D754D8B}" dt="2025-12-09T18:08:15.458" v="319" actId="1076"/>
        <pc:sldMkLst>
          <pc:docMk/>
          <pc:sldMk cId="1525974807" sldId="297"/>
        </pc:sldMkLst>
        <pc:spChg chg="add mod">
          <ac:chgData name="Tristan Short (2306302)" userId="94cb4edb-1305-4998-8fe3-4b774428f6a2" providerId="ADAL" clId="{17106D2B-4E79-4D87-9A96-3F295D754D8B}" dt="2025-12-09T17:56:11.227" v="59"/>
          <ac:spMkLst>
            <pc:docMk/>
            <pc:sldMk cId="1525974807" sldId="297"/>
            <ac:spMk id="2" creationId="{18F9A500-A5A1-255E-AFEF-E2D2913EB253}"/>
          </ac:spMkLst>
        </pc:spChg>
        <pc:spChg chg="add mod">
          <ac:chgData name="Tristan Short (2306302)" userId="94cb4edb-1305-4998-8fe3-4b774428f6a2" providerId="ADAL" clId="{17106D2B-4E79-4D87-9A96-3F295D754D8B}" dt="2025-12-09T17:56:11.227" v="59"/>
          <ac:spMkLst>
            <pc:docMk/>
            <pc:sldMk cId="1525974807" sldId="297"/>
            <ac:spMk id="3" creationId="{D4583A93-59D7-728D-DEFE-C07B8AF745E8}"/>
          </ac:spMkLst>
        </pc:spChg>
        <pc:spChg chg="add mod">
          <ac:chgData name="Tristan Short (2306302)" userId="94cb4edb-1305-4998-8fe3-4b774428f6a2" providerId="ADAL" clId="{17106D2B-4E79-4D87-9A96-3F295D754D8B}" dt="2025-12-09T17:56:11.227" v="59"/>
          <ac:spMkLst>
            <pc:docMk/>
            <pc:sldMk cId="1525974807" sldId="297"/>
            <ac:spMk id="4" creationId="{969F5F86-B700-2FF5-043E-F07415204E6A}"/>
          </ac:spMkLst>
        </pc:spChg>
        <pc:spChg chg="add mod">
          <ac:chgData name="Tristan Short (2306302)" userId="94cb4edb-1305-4998-8fe3-4b774428f6a2" providerId="ADAL" clId="{17106D2B-4E79-4D87-9A96-3F295D754D8B}" dt="2025-12-09T17:56:11.227" v="59"/>
          <ac:spMkLst>
            <pc:docMk/>
            <pc:sldMk cId="1525974807" sldId="297"/>
            <ac:spMk id="5" creationId="{00280A74-1255-338F-779A-FCA6980E21E3}"/>
          </ac:spMkLst>
        </pc:spChg>
        <pc:spChg chg="add mod">
          <ac:chgData name="Tristan Short (2306302)" userId="94cb4edb-1305-4998-8fe3-4b774428f6a2" providerId="ADAL" clId="{17106D2B-4E79-4D87-9A96-3F295D754D8B}" dt="2025-12-09T18:08:04.829" v="317" actId="1076"/>
          <ac:spMkLst>
            <pc:docMk/>
            <pc:sldMk cId="1525974807" sldId="297"/>
            <ac:spMk id="6" creationId="{43F30766-2121-6CC8-E2C9-BD86501F41E3}"/>
          </ac:spMkLst>
        </pc:spChg>
        <pc:spChg chg="add mod">
          <ac:chgData name="Tristan Short (2306302)" userId="94cb4edb-1305-4998-8fe3-4b774428f6a2" providerId="ADAL" clId="{17106D2B-4E79-4D87-9A96-3F295D754D8B}" dt="2025-12-09T18:08:15.458" v="319" actId="1076"/>
          <ac:spMkLst>
            <pc:docMk/>
            <pc:sldMk cId="1525974807" sldId="297"/>
            <ac:spMk id="10" creationId="{9B137BAB-05ED-2166-2522-BB3703BC68B8}"/>
          </ac:spMkLst>
        </pc:spChg>
        <pc:picChg chg="add mod">
          <ac:chgData name="Tristan Short (2306302)" userId="94cb4edb-1305-4998-8fe3-4b774428f6a2" providerId="ADAL" clId="{17106D2B-4E79-4D87-9A96-3F295D754D8B}" dt="2025-12-09T18:06:57.730" v="271" actId="1076"/>
          <ac:picMkLst>
            <pc:docMk/>
            <pc:sldMk cId="1525974807" sldId="297"/>
            <ac:picMk id="7" creationId="{AD3320C2-CD45-8880-81A2-73AB106D1423}"/>
          </ac:picMkLst>
        </pc:picChg>
        <pc:picChg chg="add del mod">
          <ac:chgData name="Tristan Short (2306302)" userId="94cb4edb-1305-4998-8fe3-4b774428f6a2" providerId="ADAL" clId="{17106D2B-4E79-4D87-9A96-3F295D754D8B}" dt="2025-12-09T18:01:54.033" v="257" actId="478"/>
          <ac:picMkLst>
            <pc:docMk/>
            <pc:sldMk cId="1525974807" sldId="297"/>
            <ac:picMk id="8" creationId="{87B4C5A5-9418-0FA3-65C1-9061BF3C87A8}"/>
          </ac:picMkLst>
        </pc:picChg>
        <pc:picChg chg="add mod">
          <ac:chgData name="Tristan Short (2306302)" userId="94cb4edb-1305-4998-8fe3-4b774428f6a2" providerId="ADAL" clId="{17106D2B-4E79-4D87-9A96-3F295D754D8B}" dt="2025-12-09T18:06:42.160" v="265" actId="1076"/>
          <ac:picMkLst>
            <pc:docMk/>
            <pc:sldMk cId="1525974807" sldId="297"/>
            <ac:picMk id="9" creationId="{676273F7-0A1E-C96E-048F-046379B7359E}"/>
          </ac:picMkLst>
        </pc:picChg>
      </pc:sldChg>
      <pc:sldChg chg="addSp modSp new mod">
        <pc:chgData name="Tristan Short (2306302)" userId="94cb4edb-1305-4998-8fe3-4b774428f6a2" providerId="ADAL" clId="{17106D2B-4E79-4D87-9A96-3F295D754D8B}" dt="2025-12-09T18:26:33.538" v="560" actId="1076"/>
        <pc:sldMkLst>
          <pc:docMk/>
          <pc:sldMk cId="837032117" sldId="298"/>
        </pc:sldMkLst>
        <pc:spChg chg="add mod">
          <ac:chgData name="Tristan Short (2306302)" userId="94cb4edb-1305-4998-8fe3-4b774428f6a2" providerId="ADAL" clId="{17106D2B-4E79-4D87-9A96-3F295D754D8B}" dt="2025-12-09T18:18:04.852" v="321"/>
          <ac:spMkLst>
            <pc:docMk/>
            <pc:sldMk cId="837032117" sldId="298"/>
            <ac:spMk id="2" creationId="{8148F3A6-3429-F96E-AD31-FBD3ACF08125}"/>
          </ac:spMkLst>
        </pc:spChg>
        <pc:spChg chg="add mod">
          <ac:chgData name="Tristan Short (2306302)" userId="94cb4edb-1305-4998-8fe3-4b774428f6a2" providerId="ADAL" clId="{17106D2B-4E79-4D87-9A96-3F295D754D8B}" dt="2025-12-09T18:18:04.852" v="321"/>
          <ac:spMkLst>
            <pc:docMk/>
            <pc:sldMk cId="837032117" sldId="298"/>
            <ac:spMk id="3" creationId="{7A6C6C6B-C3DC-E87B-0DDB-3E649073C342}"/>
          </ac:spMkLst>
        </pc:spChg>
        <pc:spChg chg="add mod">
          <ac:chgData name="Tristan Short (2306302)" userId="94cb4edb-1305-4998-8fe3-4b774428f6a2" providerId="ADAL" clId="{17106D2B-4E79-4D87-9A96-3F295D754D8B}" dt="2025-12-09T18:18:04.852" v="321"/>
          <ac:spMkLst>
            <pc:docMk/>
            <pc:sldMk cId="837032117" sldId="298"/>
            <ac:spMk id="4" creationId="{81CA71FE-5F1A-08E0-1460-4DBD65178B14}"/>
          </ac:spMkLst>
        </pc:spChg>
        <pc:spChg chg="add mod">
          <ac:chgData name="Tristan Short (2306302)" userId="94cb4edb-1305-4998-8fe3-4b774428f6a2" providerId="ADAL" clId="{17106D2B-4E79-4D87-9A96-3F295D754D8B}" dt="2025-12-09T18:18:20.039" v="356" actId="20577"/>
          <ac:spMkLst>
            <pc:docMk/>
            <pc:sldMk cId="837032117" sldId="298"/>
            <ac:spMk id="5" creationId="{F6246678-F792-F66D-B852-AFE437ADE619}"/>
          </ac:spMkLst>
        </pc:spChg>
        <pc:spChg chg="add mod">
          <ac:chgData name="Tristan Short (2306302)" userId="94cb4edb-1305-4998-8fe3-4b774428f6a2" providerId="ADAL" clId="{17106D2B-4E79-4D87-9A96-3F295D754D8B}" dt="2025-12-09T18:26:33.538" v="560" actId="1076"/>
          <ac:spMkLst>
            <pc:docMk/>
            <pc:sldMk cId="837032117" sldId="298"/>
            <ac:spMk id="6" creationId="{A23441D6-EC0A-BB83-9E58-318F81B1C4AA}"/>
          </ac:spMkLst>
        </pc:spChg>
        <pc:spChg chg="add mod">
          <ac:chgData name="Tristan Short (2306302)" userId="94cb4edb-1305-4998-8fe3-4b774428f6a2" providerId="ADAL" clId="{17106D2B-4E79-4D87-9A96-3F295D754D8B}" dt="2025-12-09T18:26:10.305" v="559" actId="20577"/>
          <ac:spMkLst>
            <pc:docMk/>
            <pc:sldMk cId="837032117" sldId="298"/>
            <ac:spMk id="7" creationId="{6CD389B4-B581-73C8-C9BB-1C76F52621BD}"/>
          </ac:spMkLst>
        </pc:spChg>
      </pc:sldChg>
    </pc:docChg>
  </pc:docChgLst>
  <pc:docChgLst>
    <pc:chgData name="Alex Jay (2416946)" userId="9b4589a6-61b0-42bb-ae46-bd22c4d2f95b" providerId="ADAL" clId="{51C641CB-0D6A-4BF0-8B32-C68BB5CD8D03}"/>
    <pc:docChg chg="undo custSel addSld modSld">
      <pc:chgData name="Alex Jay (2416946)" userId="9b4589a6-61b0-42bb-ae46-bd22c4d2f95b" providerId="ADAL" clId="{51C641CB-0D6A-4BF0-8B32-C68BB5CD8D03}" dt="2025-12-09T17:08:40.029" v="566" actId="1076"/>
      <pc:docMkLst>
        <pc:docMk/>
      </pc:docMkLst>
      <pc:sldChg chg="addSp modSp mod">
        <pc:chgData name="Alex Jay (2416946)" userId="9b4589a6-61b0-42bb-ae46-bd22c4d2f95b" providerId="ADAL" clId="{51C641CB-0D6A-4BF0-8B32-C68BB5CD8D03}" dt="2025-12-09T16:11:25.145" v="459" actId="1076"/>
        <pc:sldMkLst>
          <pc:docMk/>
          <pc:sldMk cId="3682188441" sldId="261"/>
        </pc:sldMkLst>
        <pc:spChg chg="add mod">
          <ac:chgData name="Alex Jay (2416946)" userId="9b4589a6-61b0-42bb-ae46-bd22c4d2f95b" providerId="ADAL" clId="{51C641CB-0D6A-4BF0-8B32-C68BB5CD8D03}" dt="2025-12-09T16:11:25.145" v="459" actId="1076"/>
          <ac:spMkLst>
            <pc:docMk/>
            <pc:sldMk cId="3682188441" sldId="261"/>
            <ac:spMk id="6" creationId="{761A6C16-0FC0-84F1-858C-EA7B8356B8A7}"/>
          </ac:spMkLst>
        </pc:spChg>
        <pc:spChg chg="add mod">
          <ac:chgData name="Alex Jay (2416946)" userId="9b4589a6-61b0-42bb-ae46-bd22c4d2f95b" providerId="ADAL" clId="{51C641CB-0D6A-4BF0-8B32-C68BB5CD8D03}" dt="2025-12-09T16:11:01.091" v="443" actId="1076"/>
          <ac:spMkLst>
            <pc:docMk/>
            <pc:sldMk cId="3682188441" sldId="261"/>
            <ac:spMk id="9" creationId="{5E18C77B-3BEF-ECD6-AF4B-D390CDF20AC3}"/>
          </ac:spMkLst>
        </pc:spChg>
        <pc:graphicFrameChg chg="modGraphic">
          <ac:chgData name="Alex Jay (2416946)" userId="9b4589a6-61b0-42bb-ae46-bd22c4d2f95b" providerId="ADAL" clId="{51C641CB-0D6A-4BF0-8B32-C68BB5CD8D03}" dt="2025-12-09T15:00:49.612" v="399" actId="20577"/>
          <ac:graphicFrameMkLst>
            <pc:docMk/>
            <pc:sldMk cId="3682188441" sldId="261"/>
            <ac:graphicFrameMk id="13" creationId="{C4CB7B8C-5358-6C57-DD47-8C38030DD0BA}"/>
          </ac:graphicFrameMkLst>
        </pc:graphicFrameChg>
        <pc:picChg chg="add mod modCrop">
          <ac:chgData name="Alex Jay (2416946)" userId="9b4589a6-61b0-42bb-ae46-bd22c4d2f95b" providerId="ADAL" clId="{51C641CB-0D6A-4BF0-8B32-C68BB5CD8D03}" dt="2025-12-09T12:29:51.191" v="351" actId="14100"/>
          <ac:picMkLst>
            <pc:docMk/>
            <pc:sldMk cId="3682188441" sldId="261"/>
            <ac:picMk id="8" creationId="{230B6968-8F64-72AB-C84B-52402E6D3B10}"/>
          </ac:picMkLst>
        </pc:picChg>
        <pc:picChg chg="mod">
          <ac:chgData name="Alex Jay (2416946)" userId="9b4589a6-61b0-42bb-ae46-bd22c4d2f95b" providerId="ADAL" clId="{51C641CB-0D6A-4BF0-8B32-C68BB5CD8D03}" dt="2025-12-09T12:30:02.952" v="353" actId="1076"/>
          <ac:picMkLst>
            <pc:docMk/>
            <pc:sldMk cId="3682188441" sldId="261"/>
            <ac:picMk id="14" creationId="{98839D64-BC96-FC91-5037-A8EE221342D1}"/>
          </ac:picMkLst>
        </pc:picChg>
      </pc:sldChg>
      <pc:sldChg chg="addSp delSp modSp mod delAnim modAnim">
        <pc:chgData name="Alex Jay (2416946)" userId="9b4589a6-61b0-42bb-ae46-bd22c4d2f95b" providerId="ADAL" clId="{51C641CB-0D6A-4BF0-8B32-C68BB5CD8D03}" dt="2025-12-09T12:41:51.195" v="397" actId="478"/>
        <pc:sldMkLst>
          <pc:docMk/>
          <pc:sldMk cId="3899385444" sldId="265"/>
        </pc:sldMkLst>
        <pc:picChg chg="add del mod">
          <ac:chgData name="Alex Jay (2416946)" userId="9b4589a6-61b0-42bb-ae46-bd22c4d2f95b" providerId="ADAL" clId="{51C641CB-0D6A-4BF0-8B32-C68BB5CD8D03}" dt="2025-12-09T12:41:25.619" v="393" actId="478"/>
          <ac:picMkLst>
            <pc:docMk/>
            <pc:sldMk cId="3899385444" sldId="265"/>
            <ac:picMk id="9" creationId="{9CD96F27-8CD8-877A-5663-32A8FEC1454D}"/>
          </ac:picMkLst>
        </pc:picChg>
        <pc:picChg chg="add del mod">
          <ac:chgData name="Alex Jay (2416946)" userId="9b4589a6-61b0-42bb-ae46-bd22c4d2f95b" providerId="ADAL" clId="{51C641CB-0D6A-4BF0-8B32-C68BB5CD8D03}" dt="2025-12-09T12:41:51.195" v="397" actId="478"/>
          <ac:picMkLst>
            <pc:docMk/>
            <pc:sldMk cId="3899385444" sldId="265"/>
            <ac:picMk id="10" creationId="{4E092B6D-43DA-5A71-8698-B1DB13EE56D5}"/>
          </ac:picMkLst>
        </pc:picChg>
      </pc:sldChg>
      <pc:sldChg chg="addSp delSp modSp mod">
        <pc:chgData name="Alex Jay (2416946)" userId="9b4589a6-61b0-42bb-ae46-bd22c4d2f95b" providerId="ADAL" clId="{51C641CB-0D6A-4BF0-8B32-C68BB5CD8D03}" dt="2025-12-09T17:08:40.029" v="566" actId="1076"/>
        <pc:sldMkLst>
          <pc:docMk/>
          <pc:sldMk cId="402806855" sldId="267"/>
        </pc:sldMkLst>
        <pc:spChg chg="add mod">
          <ac:chgData name="Alex Jay (2416946)" userId="9b4589a6-61b0-42bb-ae46-bd22c4d2f95b" providerId="ADAL" clId="{51C641CB-0D6A-4BF0-8B32-C68BB5CD8D03}" dt="2025-12-09T15:42:10.240" v="421" actId="1076"/>
          <ac:spMkLst>
            <pc:docMk/>
            <pc:sldMk cId="402806855" sldId="267"/>
            <ac:spMk id="6" creationId="{ADF03275-09FC-CBC8-356F-0EDD074A8194}"/>
          </ac:spMkLst>
        </pc:spChg>
        <pc:spChg chg="add mod">
          <ac:chgData name="Alex Jay (2416946)" userId="9b4589a6-61b0-42bb-ae46-bd22c4d2f95b" providerId="ADAL" clId="{51C641CB-0D6A-4BF0-8B32-C68BB5CD8D03}" dt="2025-12-09T17:08:40.029" v="566" actId="1076"/>
          <ac:spMkLst>
            <pc:docMk/>
            <pc:sldMk cId="402806855" sldId="267"/>
            <ac:spMk id="7" creationId="{E6B04FC8-C771-68C6-2A1F-4C73C4390E45}"/>
          </ac:spMkLst>
        </pc:spChg>
        <pc:spChg chg="add mod">
          <ac:chgData name="Alex Jay (2416946)" userId="9b4589a6-61b0-42bb-ae46-bd22c4d2f95b" providerId="ADAL" clId="{51C641CB-0D6A-4BF0-8B32-C68BB5CD8D03}" dt="2025-12-09T16:11:53.338" v="463" actId="14100"/>
          <ac:spMkLst>
            <pc:docMk/>
            <pc:sldMk cId="402806855" sldId="267"/>
            <ac:spMk id="9" creationId="{901AFBD0-19E1-D252-55B6-DD781F94A046}"/>
          </ac:spMkLst>
        </pc:spChg>
        <pc:spChg chg="add mod">
          <ac:chgData name="Alex Jay (2416946)" userId="9b4589a6-61b0-42bb-ae46-bd22c4d2f95b" providerId="ADAL" clId="{51C641CB-0D6A-4BF0-8B32-C68BB5CD8D03}" dt="2025-12-09T16:14:07.243" v="486" actId="1076"/>
          <ac:spMkLst>
            <pc:docMk/>
            <pc:sldMk cId="402806855" sldId="267"/>
            <ac:spMk id="10" creationId="{C539DCD2-6DE8-34B4-EAAF-DF6CA1E3B487}"/>
          </ac:spMkLst>
        </pc:spChg>
        <pc:spChg chg="mod">
          <ac:chgData name="Alex Jay (2416946)" userId="9b4589a6-61b0-42bb-ae46-bd22c4d2f95b" providerId="ADAL" clId="{51C641CB-0D6A-4BF0-8B32-C68BB5CD8D03}" dt="2025-12-09T10:30:16.341" v="322" actId="20577"/>
          <ac:spMkLst>
            <pc:docMk/>
            <pc:sldMk cId="402806855" sldId="267"/>
            <ac:spMk id="13" creationId="{6711BD85-CC42-0F47-1AD9-5792F30C94DF}"/>
          </ac:spMkLst>
        </pc:spChg>
        <pc:graphicFrameChg chg="mod modGraphic">
          <ac:chgData name="Alex Jay (2416946)" userId="9b4589a6-61b0-42bb-ae46-bd22c4d2f95b" providerId="ADAL" clId="{51C641CB-0D6A-4BF0-8B32-C68BB5CD8D03}" dt="2025-12-09T16:15:32.093" v="503" actId="20577"/>
          <ac:graphicFrameMkLst>
            <pc:docMk/>
            <pc:sldMk cId="402806855" sldId="267"/>
            <ac:graphicFrameMk id="12" creationId="{4102DB02-7941-5B4F-4F99-AA1D6E59D39F}"/>
          </ac:graphicFrameMkLst>
        </pc:graphicFrameChg>
        <pc:picChg chg="mod">
          <ac:chgData name="Alex Jay (2416946)" userId="9b4589a6-61b0-42bb-ae46-bd22c4d2f95b" providerId="ADAL" clId="{51C641CB-0D6A-4BF0-8B32-C68BB5CD8D03}" dt="2025-12-09T15:50:39.096" v="423" actId="1076"/>
          <ac:picMkLst>
            <pc:docMk/>
            <pc:sldMk cId="402806855" sldId="267"/>
            <ac:picMk id="14" creationId="{5829C470-72AB-9D34-1D38-0D6775784691}"/>
          </ac:picMkLst>
        </pc:picChg>
        <pc:picChg chg="add del mod">
          <ac:chgData name="Alex Jay (2416946)" userId="9b4589a6-61b0-42bb-ae46-bd22c4d2f95b" providerId="ADAL" clId="{51C641CB-0D6A-4BF0-8B32-C68BB5CD8D03}" dt="2025-12-09T15:41:11.204" v="405" actId="478"/>
          <ac:picMkLst>
            <pc:docMk/>
            <pc:sldMk cId="402806855" sldId="267"/>
            <ac:picMk id="2050" creationId="{58254EE9-021B-E1AA-E5F6-6D6547216F3D}"/>
          </ac:picMkLst>
        </pc:picChg>
        <pc:picChg chg="add mod">
          <ac:chgData name="Alex Jay (2416946)" userId="9b4589a6-61b0-42bb-ae46-bd22c4d2f95b" providerId="ADAL" clId="{51C641CB-0D6A-4BF0-8B32-C68BB5CD8D03}" dt="2025-12-09T15:41:29.424" v="411" actId="1076"/>
          <ac:picMkLst>
            <pc:docMk/>
            <pc:sldMk cId="402806855" sldId="267"/>
            <ac:picMk id="2052" creationId="{D153B7DE-911F-195E-1F4B-DA1569E5C0C6}"/>
          </ac:picMkLst>
        </pc:picChg>
      </pc:sldChg>
      <pc:sldChg chg="addSp delSp modSp mod">
        <pc:chgData name="Alex Jay (2416946)" userId="9b4589a6-61b0-42bb-ae46-bd22c4d2f95b" providerId="ADAL" clId="{51C641CB-0D6A-4BF0-8B32-C68BB5CD8D03}" dt="2025-12-09T16:42:27.769" v="565" actId="1076"/>
        <pc:sldMkLst>
          <pc:docMk/>
          <pc:sldMk cId="3246616541" sldId="268"/>
        </pc:sldMkLst>
        <pc:spChg chg="mod">
          <ac:chgData name="Alex Jay (2416946)" userId="9b4589a6-61b0-42bb-ae46-bd22c4d2f95b" providerId="ADAL" clId="{51C641CB-0D6A-4BF0-8B32-C68BB5CD8D03}" dt="2025-12-09T10:24:15.248" v="86" actId="20577"/>
          <ac:spMkLst>
            <pc:docMk/>
            <pc:sldMk cId="3246616541" sldId="268"/>
            <ac:spMk id="5" creationId="{3CC78007-34F9-B933-4CEC-9806DE2F176D}"/>
          </ac:spMkLst>
        </pc:spChg>
        <pc:spChg chg="mod">
          <ac:chgData name="Alex Jay (2416946)" userId="9b4589a6-61b0-42bb-ae46-bd22c4d2f95b" providerId="ADAL" clId="{51C641CB-0D6A-4BF0-8B32-C68BB5CD8D03}" dt="2025-12-09T16:39:31.760" v="531" actId="1076"/>
          <ac:spMkLst>
            <pc:docMk/>
            <pc:sldMk cId="3246616541" sldId="268"/>
            <ac:spMk id="6" creationId="{51D9A00C-3844-5DB0-CD98-47E82AC2A253}"/>
          </ac:spMkLst>
        </pc:spChg>
        <pc:spChg chg="del mod">
          <ac:chgData name="Alex Jay (2416946)" userId="9b4589a6-61b0-42bb-ae46-bd22c4d2f95b" providerId="ADAL" clId="{51C641CB-0D6A-4BF0-8B32-C68BB5CD8D03}" dt="2025-12-09T12:34:07.060" v="368" actId="478"/>
          <ac:spMkLst>
            <pc:docMk/>
            <pc:sldMk cId="3246616541" sldId="268"/>
            <ac:spMk id="7" creationId="{832D9B02-4041-2915-A771-5FAD7670882C}"/>
          </ac:spMkLst>
        </pc:spChg>
        <pc:spChg chg="del mod">
          <ac:chgData name="Alex Jay (2416946)" userId="9b4589a6-61b0-42bb-ae46-bd22c4d2f95b" providerId="ADAL" clId="{51C641CB-0D6A-4BF0-8B32-C68BB5CD8D03}" dt="2025-12-09T10:27:21.973" v="261"/>
          <ac:spMkLst>
            <pc:docMk/>
            <pc:sldMk cId="3246616541" sldId="268"/>
            <ac:spMk id="9" creationId="{22856FC1-3B62-248A-A95D-A0835A25E287}"/>
          </ac:spMkLst>
        </pc:spChg>
        <pc:spChg chg="add mod">
          <ac:chgData name="Alex Jay (2416946)" userId="9b4589a6-61b0-42bb-ae46-bd22c4d2f95b" providerId="ADAL" clId="{51C641CB-0D6A-4BF0-8B32-C68BB5CD8D03}" dt="2025-12-09T12:36:33.987" v="381" actId="1076"/>
          <ac:spMkLst>
            <pc:docMk/>
            <pc:sldMk cId="3246616541" sldId="268"/>
            <ac:spMk id="11" creationId="{7CE2E056-2D16-A17A-7587-7BAF23913F1B}"/>
          </ac:spMkLst>
        </pc:spChg>
        <pc:spChg chg="add">
          <ac:chgData name="Alex Jay (2416946)" userId="9b4589a6-61b0-42bb-ae46-bd22c4d2f95b" providerId="ADAL" clId="{51C641CB-0D6A-4BF0-8B32-C68BB5CD8D03}" dt="2025-12-09T16:35:59.056" v="511"/>
          <ac:spMkLst>
            <pc:docMk/>
            <pc:sldMk cId="3246616541" sldId="268"/>
            <ac:spMk id="14" creationId="{9C712A99-1141-4715-FBBD-DFE56E65F530}"/>
          </ac:spMkLst>
        </pc:spChg>
        <pc:spChg chg="add mod">
          <ac:chgData name="Alex Jay (2416946)" userId="9b4589a6-61b0-42bb-ae46-bd22c4d2f95b" providerId="ADAL" clId="{51C641CB-0D6A-4BF0-8B32-C68BB5CD8D03}" dt="2025-12-09T16:36:39.309" v="523" actId="767"/>
          <ac:spMkLst>
            <pc:docMk/>
            <pc:sldMk cId="3246616541" sldId="268"/>
            <ac:spMk id="15" creationId="{58064AB4-61DC-9D9B-A2EB-8CB7C327E24B}"/>
          </ac:spMkLst>
        </pc:spChg>
        <pc:spChg chg="add mod">
          <ac:chgData name="Alex Jay (2416946)" userId="9b4589a6-61b0-42bb-ae46-bd22c4d2f95b" providerId="ADAL" clId="{51C641CB-0D6A-4BF0-8B32-C68BB5CD8D03}" dt="2025-12-09T16:36:37.987" v="522"/>
          <ac:spMkLst>
            <pc:docMk/>
            <pc:sldMk cId="3246616541" sldId="268"/>
            <ac:spMk id="16" creationId="{F9C6123B-F063-C341-5E37-97621F87AF99}"/>
          </ac:spMkLst>
        </pc:spChg>
        <pc:spChg chg="add mod">
          <ac:chgData name="Alex Jay (2416946)" userId="9b4589a6-61b0-42bb-ae46-bd22c4d2f95b" providerId="ADAL" clId="{51C641CB-0D6A-4BF0-8B32-C68BB5CD8D03}" dt="2025-12-09T16:36:36.893" v="520"/>
          <ac:spMkLst>
            <pc:docMk/>
            <pc:sldMk cId="3246616541" sldId="268"/>
            <ac:spMk id="17" creationId="{DF7C0B59-C5D3-0A48-286D-E459F18EC941}"/>
          </ac:spMkLst>
        </pc:spChg>
        <pc:spChg chg="add mod">
          <ac:chgData name="Alex Jay (2416946)" userId="9b4589a6-61b0-42bb-ae46-bd22c4d2f95b" providerId="ADAL" clId="{51C641CB-0D6A-4BF0-8B32-C68BB5CD8D03}" dt="2025-12-09T16:36:36.494" v="519"/>
          <ac:spMkLst>
            <pc:docMk/>
            <pc:sldMk cId="3246616541" sldId="268"/>
            <ac:spMk id="18" creationId="{AF34B8FC-44C6-DAFF-498F-C58461A663F1}"/>
          </ac:spMkLst>
        </pc:spChg>
        <pc:spChg chg="add mod">
          <ac:chgData name="Alex Jay (2416946)" userId="9b4589a6-61b0-42bb-ae46-bd22c4d2f95b" providerId="ADAL" clId="{51C641CB-0D6A-4BF0-8B32-C68BB5CD8D03}" dt="2025-12-09T16:36:36.076" v="518"/>
          <ac:spMkLst>
            <pc:docMk/>
            <pc:sldMk cId="3246616541" sldId="268"/>
            <ac:spMk id="19" creationId="{DCA035C2-ECCD-B26C-2EC4-B033454BB61C}"/>
          </ac:spMkLst>
        </pc:spChg>
        <pc:spChg chg="add mod">
          <ac:chgData name="Alex Jay (2416946)" userId="9b4589a6-61b0-42bb-ae46-bd22c4d2f95b" providerId="ADAL" clId="{51C641CB-0D6A-4BF0-8B32-C68BB5CD8D03}" dt="2025-12-09T16:36:46.917" v="524" actId="767"/>
          <ac:spMkLst>
            <pc:docMk/>
            <pc:sldMk cId="3246616541" sldId="268"/>
            <ac:spMk id="20" creationId="{F60697A5-FC67-8779-E018-F63CD8E0B150}"/>
          </ac:spMkLst>
        </pc:spChg>
        <pc:spChg chg="add mod">
          <ac:chgData name="Alex Jay (2416946)" userId="9b4589a6-61b0-42bb-ae46-bd22c4d2f95b" providerId="ADAL" clId="{51C641CB-0D6A-4BF0-8B32-C68BB5CD8D03}" dt="2025-12-09T16:36:51.923" v="526"/>
          <ac:spMkLst>
            <pc:docMk/>
            <pc:sldMk cId="3246616541" sldId="268"/>
            <ac:spMk id="21" creationId="{1B0D9B48-468E-7FBF-495D-4697C4D95D43}"/>
          </ac:spMkLst>
        </pc:spChg>
        <pc:spChg chg="add mod">
          <ac:chgData name="Alex Jay (2416946)" userId="9b4589a6-61b0-42bb-ae46-bd22c4d2f95b" providerId="ADAL" clId="{51C641CB-0D6A-4BF0-8B32-C68BB5CD8D03}" dt="2025-12-09T16:37:26.308" v="530" actId="1076"/>
          <ac:spMkLst>
            <pc:docMk/>
            <pc:sldMk cId="3246616541" sldId="268"/>
            <ac:spMk id="22" creationId="{26925E4F-2E6E-C28F-FA8B-C06CC8566677}"/>
          </ac:spMkLst>
        </pc:spChg>
        <pc:spChg chg="add mod">
          <ac:chgData name="Alex Jay (2416946)" userId="9b4589a6-61b0-42bb-ae46-bd22c4d2f95b" providerId="ADAL" clId="{51C641CB-0D6A-4BF0-8B32-C68BB5CD8D03}" dt="2025-12-09T16:42:27.769" v="565" actId="1076"/>
          <ac:spMkLst>
            <pc:docMk/>
            <pc:sldMk cId="3246616541" sldId="268"/>
            <ac:spMk id="23" creationId="{28303EC1-F43D-CFEF-456F-0FF413D84A00}"/>
          </ac:spMkLst>
        </pc:spChg>
        <pc:picChg chg="mod">
          <ac:chgData name="Alex Jay (2416946)" userId="9b4589a6-61b0-42bb-ae46-bd22c4d2f95b" providerId="ADAL" clId="{51C641CB-0D6A-4BF0-8B32-C68BB5CD8D03}" dt="2025-12-09T12:33:47.161" v="364" actId="14100"/>
          <ac:picMkLst>
            <pc:docMk/>
            <pc:sldMk cId="3246616541" sldId="268"/>
            <ac:picMk id="9" creationId="{86DDBCAF-0277-CAA7-A31C-BB7A3958896D}"/>
          </ac:picMkLst>
        </pc:picChg>
        <pc:picChg chg="add del mod">
          <ac:chgData name="Alex Jay (2416946)" userId="9b4589a6-61b0-42bb-ae46-bd22c4d2f95b" providerId="ADAL" clId="{51C641CB-0D6A-4BF0-8B32-C68BB5CD8D03}" dt="2025-12-09T12:30:41.156" v="357" actId="478"/>
          <ac:picMkLst>
            <pc:docMk/>
            <pc:sldMk cId="3246616541" sldId="268"/>
            <ac:picMk id="10" creationId="{1CE52A19-4E5E-B0D8-30E0-6B801A1267D7}"/>
          </ac:picMkLst>
        </pc:picChg>
        <pc:picChg chg="add mod">
          <ac:chgData name="Alex Jay (2416946)" userId="9b4589a6-61b0-42bb-ae46-bd22c4d2f95b" providerId="ADAL" clId="{51C641CB-0D6A-4BF0-8B32-C68BB5CD8D03}" dt="2025-12-09T12:33:51.655" v="365" actId="1076"/>
          <ac:picMkLst>
            <pc:docMk/>
            <pc:sldMk cId="3246616541" sldId="268"/>
            <ac:picMk id="1026" creationId="{6385C489-D3DB-19B5-6F53-76C5302378B9}"/>
          </ac:picMkLst>
        </pc:picChg>
        <pc:picChg chg="add del">
          <ac:chgData name="Alex Jay (2416946)" userId="9b4589a6-61b0-42bb-ae46-bd22c4d2f95b" providerId="ADAL" clId="{51C641CB-0D6A-4BF0-8B32-C68BB5CD8D03}" dt="2025-12-09T12:35:39.891" v="370" actId="478"/>
          <ac:picMkLst>
            <pc:docMk/>
            <pc:sldMk cId="3246616541" sldId="268"/>
            <ac:picMk id="1028" creationId="{7C50544F-3C6E-6309-D2ED-AA66DE5B8F1C}"/>
          </ac:picMkLst>
        </pc:picChg>
        <pc:picChg chg="add mod">
          <ac:chgData name="Alex Jay (2416946)" userId="9b4589a6-61b0-42bb-ae46-bd22c4d2f95b" providerId="ADAL" clId="{51C641CB-0D6A-4BF0-8B32-C68BB5CD8D03}" dt="2025-12-09T12:36:11.372" v="374" actId="14100"/>
          <ac:picMkLst>
            <pc:docMk/>
            <pc:sldMk cId="3246616541" sldId="268"/>
            <ac:picMk id="1030" creationId="{8CC126AA-044B-B7A4-C544-CE972E0E8819}"/>
          </ac:picMkLst>
        </pc:picChg>
      </pc:sldChg>
      <pc:sldChg chg="addSp delSp modSp add mod setBg">
        <pc:chgData name="Alex Jay (2416946)" userId="9b4589a6-61b0-42bb-ae46-bd22c4d2f95b" providerId="ADAL" clId="{51C641CB-0D6A-4BF0-8B32-C68BB5CD8D03}" dt="2025-12-09T11:20:28.108" v="338" actId="27918"/>
        <pc:sldMkLst>
          <pc:docMk/>
          <pc:sldMk cId="776442542" sldId="288"/>
        </pc:sldMkLst>
        <pc:graphicFrameChg chg="add mod">
          <ac:chgData name="Alex Jay (2416946)" userId="9b4589a6-61b0-42bb-ae46-bd22c4d2f95b" providerId="ADAL" clId="{51C641CB-0D6A-4BF0-8B32-C68BB5CD8D03}" dt="2025-12-09T11:20:28.100" v="337" actId="26606"/>
          <ac:graphicFrameMkLst>
            <pc:docMk/>
            <pc:sldMk cId="776442542" sldId="288"/>
            <ac:graphicFrameMk id="2" creationId="{62C68A7E-921D-40B6-9D1C-4B157410B81D}"/>
          </ac:graphicFrameMkLst>
        </pc:graphicFrameChg>
        <pc:picChg chg="del">
          <ac:chgData name="Alex Jay (2416946)" userId="9b4589a6-61b0-42bb-ae46-bd22c4d2f95b" providerId="ADAL" clId="{51C641CB-0D6A-4BF0-8B32-C68BB5CD8D03}" dt="2025-12-09T11:20:21.542" v="325" actId="478"/>
          <ac:picMkLst>
            <pc:docMk/>
            <pc:sldMk cId="776442542" sldId="288"/>
            <ac:picMk id="3" creationId="{1FC45503-4D7A-8826-5848-9331DCF05171}"/>
          </ac:picMkLst>
        </pc:picChg>
        <pc:picChg chg="del">
          <ac:chgData name="Alex Jay (2416946)" userId="9b4589a6-61b0-42bb-ae46-bd22c4d2f95b" providerId="ADAL" clId="{51C641CB-0D6A-4BF0-8B32-C68BB5CD8D03}" dt="2025-12-09T11:20:23.006" v="328" actId="478"/>
          <ac:picMkLst>
            <pc:docMk/>
            <pc:sldMk cId="776442542" sldId="288"/>
            <ac:picMk id="1028" creationId="{2FE50F00-B34D-3588-A147-9754F1051F50}"/>
          </ac:picMkLst>
        </pc:picChg>
        <pc:picChg chg="del">
          <ac:chgData name="Alex Jay (2416946)" userId="9b4589a6-61b0-42bb-ae46-bd22c4d2f95b" providerId="ADAL" clId="{51C641CB-0D6A-4BF0-8B32-C68BB5CD8D03}" dt="2025-12-09T11:20:24.984" v="333" actId="478"/>
          <ac:picMkLst>
            <pc:docMk/>
            <pc:sldMk cId="776442542" sldId="288"/>
            <ac:picMk id="1046" creationId="{A20ADD1F-B386-9203-FD06-5F554E73D658}"/>
          </ac:picMkLst>
        </pc:picChg>
        <pc:picChg chg="del">
          <ac:chgData name="Alex Jay (2416946)" userId="9b4589a6-61b0-42bb-ae46-bd22c4d2f95b" providerId="ADAL" clId="{51C641CB-0D6A-4BF0-8B32-C68BB5CD8D03}" dt="2025-12-09T11:20:22.465" v="327" actId="478"/>
          <ac:picMkLst>
            <pc:docMk/>
            <pc:sldMk cId="776442542" sldId="288"/>
            <ac:picMk id="1048" creationId="{B9BD52C3-230E-F784-2F63-5AED21E11E84}"/>
          </ac:picMkLst>
        </pc:picChg>
        <pc:picChg chg="del">
          <ac:chgData name="Alex Jay (2416946)" userId="9b4589a6-61b0-42bb-ae46-bd22c4d2f95b" providerId="ADAL" clId="{51C641CB-0D6A-4BF0-8B32-C68BB5CD8D03}" dt="2025-12-09T11:20:23.382" v="329" actId="478"/>
          <ac:picMkLst>
            <pc:docMk/>
            <pc:sldMk cId="776442542" sldId="288"/>
            <ac:picMk id="1050" creationId="{BB00F41E-B475-1971-A542-2FD9631CB5F9}"/>
          </ac:picMkLst>
        </pc:picChg>
        <pc:picChg chg="del">
          <ac:chgData name="Alex Jay (2416946)" userId="9b4589a6-61b0-42bb-ae46-bd22c4d2f95b" providerId="ADAL" clId="{51C641CB-0D6A-4BF0-8B32-C68BB5CD8D03}" dt="2025-12-09T11:20:24.263" v="331" actId="478"/>
          <ac:picMkLst>
            <pc:docMk/>
            <pc:sldMk cId="776442542" sldId="288"/>
            <ac:picMk id="1052" creationId="{3C6ED614-EF6E-8EE9-672A-406A2BB4624E}"/>
          </ac:picMkLst>
        </pc:picChg>
        <pc:picChg chg="del">
          <ac:chgData name="Alex Jay (2416946)" userId="9b4589a6-61b0-42bb-ae46-bd22c4d2f95b" providerId="ADAL" clId="{51C641CB-0D6A-4BF0-8B32-C68BB5CD8D03}" dt="2025-12-09T11:20:25.470" v="334" actId="478"/>
          <ac:picMkLst>
            <pc:docMk/>
            <pc:sldMk cId="776442542" sldId="288"/>
            <ac:picMk id="1054" creationId="{33B132D1-EBBD-9084-B412-5AC976721063}"/>
          </ac:picMkLst>
        </pc:picChg>
        <pc:picChg chg="del">
          <ac:chgData name="Alex Jay (2416946)" userId="9b4589a6-61b0-42bb-ae46-bd22c4d2f95b" providerId="ADAL" clId="{51C641CB-0D6A-4BF0-8B32-C68BB5CD8D03}" dt="2025-12-09T11:20:23.774" v="330" actId="478"/>
          <ac:picMkLst>
            <pc:docMk/>
            <pc:sldMk cId="776442542" sldId="288"/>
            <ac:picMk id="1056" creationId="{3641D48E-4701-B809-1941-E817E48626C0}"/>
          </ac:picMkLst>
        </pc:picChg>
        <pc:picChg chg="del">
          <ac:chgData name="Alex Jay (2416946)" userId="9b4589a6-61b0-42bb-ae46-bd22c4d2f95b" providerId="ADAL" clId="{51C641CB-0D6A-4BF0-8B32-C68BB5CD8D03}" dt="2025-12-09T11:20:21.142" v="324" actId="478"/>
          <ac:picMkLst>
            <pc:docMk/>
            <pc:sldMk cId="776442542" sldId="288"/>
            <ac:picMk id="1058" creationId="{593B183C-E9C8-746B-4A19-FC1E80CF9F19}"/>
          </ac:picMkLst>
        </pc:picChg>
        <pc:picChg chg="del">
          <ac:chgData name="Alex Jay (2416946)" userId="9b4589a6-61b0-42bb-ae46-bd22c4d2f95b" providerId="ADAL" clId="{51C641CB-0D6A-4BF0-8B32-C68BB5CD8D03}" dt="2025-12-09T11:20:21.978" v="326" actId="478"/>
          <ac:picMkLst>
            <pc:docMk/>
            <pc:sldMk cId="776442542" sldId="288"/>
            <ac:picMk id="1060" creationId="{E697496A-2D82-6BBE-366A-A8942A859606}"/>
          </ac:picMkLst>
        </pc:picChg>
        <pc:picChg chg="del">
          <ac:chgData name="Alex Jay (2416946)" userId="9b4589a6-61b0-42bb-ae46-bd22c4d2f95b" providerId="ADAL" clId="{51C641CB-0D6A-4BF0-8B32-C68BB5CD8D03}" dt="2025-12-09T11:20:24.655" v="332" actId="478"/>
          <ac:picMkLst>
            <pc:docMk/>
            <pc:sldMk cId="776442542" sldId="288"/>
            <ac:picMk id="1062" creationId="{9984E54E-F0B7-EF79-43E7-3D0200FF9524}"/>
          </ac:picMkLst>
        </pc:picChg>
      </pc:sldChg>
      <pc:sldChg chg="addSp modSp mod">
        <pc:chgData name="Alex Jay (2416946)" userId="9b4589a6-61b0-42bb-ae46-bd22c4d2f95b" providerId="ADAL" clId="{51C641CB-0D6A-4BF0-8B32-C68BB5CD8D03}" dt="2025-12-09T12:40:43.229" v="391"/>
        <pc:sldMkLst>
          <pc:docMk/>
          <pc:sldMk cId="2609263184" sldId="291"/>
        </pc:sldMkLst>
        <pc:spChg chg="mod">
          <ac:chgData name="Alex Jay (2416946)" userId="9b4589a6-61b0-42bb-ae46-bd22c4d2f95b" providerId="ADAL" clId="{51C641CB-0D6A-4BF0-8B32-C68BB5CD8D03}" dt="2025-12-09T12:40:41.117" v="390" actId="20577"/>
          <ac:spMkLst>
            <pc:docMk/>
            <pc:sldMk cId="2609263184" sldId="291"/>
            <ac:spMk id="2" creationId="{33D153EB-5F71-1CCA-C1BF-EFF82BD34877}"/>
          </ac:spMkLst>
        </pc:spChg>
        <pc:picChg chg="mod">
          <ac:chgData name="Alex Jay (2416946)" userId="9b4589a6-61b0-42bb-ae46-bd22c4d2f95b" providerId="ADAL" clId="{51C641CB-0D6A-4BF0-8B32-C68BB5CD8D03}" dt="2025-12-09T12:37:42.209" v="384" actId="1076"/>
          <ac:picMkLst>
            <pc:docMk/>
            <pc:sldMk cId="2609263184" sldId="291"/>
            <ac:picMk id="3" creationId="{747DFE7F-E8A6-329C-C89A-8F121CBF2AEE}"/>
          </ac:picMkLst>
        </pc:picChg>
        <pc:picChg chg="add mod">
          <ac:chgData name="Alex Jay (2416946)" userId="9b4589a6-61b0-42bb-ae46-bd22c4d2f95b" providerId="ADAL" clId="{51C641CB-0D6A-4BF0-8B32-C68BB5CD8D03}" dt="2025-12-09T12:40:43.229" v="391"/>
          <ac:picMkLst>
            <pc:docMk/>
            <pc:sldMk cId="2609263184" sldId="291"/>
            <ac:picMk id="5" creationId="{399DB101-FEF6-BA7C-C02B-D0282EC100C5}"/>
          </ac:picMkLst>
        </pc:picChg>
      </pc:sldChg>
      <pc:sldChg chg="addSp modSp mod">
        <pc:chgData name="Alex Jay (2416946)" userId="9b4589a6-61b0-42bb-ae46-bd22c4d2f95b" providerId="ADAL" clId="{51C641CB-0D6A-4BF0-8B32-C68BB5CD8D03}" dt="2025-12-09T16:35:44.769" v="510" actId="113"/>
        <pc:sldMkLst>
          <pc:docMk/>
          <pc:sldMk cId="584741633" sldId="295"/>
        </pc:sldMkLst>
        <pc:spChg chg="add mod">
          <ac:chgData name="Alex Jay (2416946)" userId="9b4589a6-61b0-42bb-ae46-bd22c4d2f95b" providerId="ADAL" clId="{51C641CB-0D6A-4BF0-8B32-C68BB5CD8D03}" dt="2025-12-09T16:35:44.769" v="510" actId="113"/>
          <ac:spMkLst>
            <pc:docMk/>
            <pc:sldMk cId="584741633" sldId="295"/>
            <ac:spMk id="7" creationId="{189BD182-3BC1-4DCE-18FD-56A2DB5440B5}"/>
          </ac:spMkLst>
        </pc:spChg>
      </pc:sldChg>
    </pc:docChg>
  </pc:docChgLst>
  <pc:docChgLst>
    <pc:chgData name="George Hall (2404493)" userId="00c464e2-9366-46a2-a78e-b73363f00daa" providerId="ADAL" clId="{F52C4B4D-D8F0-4F18-A5EB-222F3D63AF28}"/>
    <pc:docChg chg="undo custSel addSld delSld modSld sldOrd">
      <pc:chgData name="George Hall (2404493)" userId="00c464e2-9366-46a2-a78e-b73363f00daa" providerId="ADAL" clId="{F52C4B4D-D8F0-4F18-A5EB-222F3D63AF28}" dt="2025-12-09T21:47:47.049" v="2988" actId="1076"/>
      <pc:docMkLst>
        <pc:docMk/>
      </pc:docMkLst>
      <pc:sldChg chg="modSp mod modTransition">
        <pc:chgData name="George Hall (2404493)" userId="00c464e2-9366-46a2-a78e-b73363f00daa" providerId="ADAL" clId="{F52C4B4D-D8F0-4F18-A5EB-222F3D63AF28}" dt="2025-12-02T20:00:41.229" v="712"/>
        <pc:sldMkLst>
          <pc:docMk/>
          <pc:sldMk cId="120133729" sldId="256"/>
        </pc:sldMkLst>
        <pc:spChg chg="mod">
          <ac:chgData name="George Hall (2404493)" userId="00c464e2-9366-46a2-a78e-b73363f00daa" providerId="ADAL" clId="{F52C4B4D-D8F0-4F18-A5EB-222F3D63AF28}" dt="2025-12-02T19:36:59.810" v="10" actId="1076"/>
          <ac:spMkLst>
            <pc:docMk/>
            <pc:sldMk cId="120133729" sldId="256"/>
            <ac:spMk id="2" creationId="{C6DFD1A5-8748-E906-7C8A-3717CC6379EF}"/>
          </ac:spMkLst>
        </pc:spChg>
        <pc:spChg chg="mod">
          <ac:chgData name="George Hall (2404493)" userId="00c464e2-9366-46a2-a78e-b73363f00daa" providerId="ADAL" clId="{F52C4B4D-D8F0-4F18-A5EB-222F3D63AF28}" dt="2025-12-02T19:36:55.790" v="9" actId="1076"/>
          <ac:spMkLst>
            <pc:docMk/>
            <pc:sldMk cId="120133729" sldId="256"/>
            <ac:spMk id="10" creationId="{4757B6C3-6A4C-27BA-4B7C-9990D794DE82}"/>
          </ac:spMkLst>
        </pc:spChg>
      </pc:sldChg>
      <pc:sldChg chg="addSp delSp modSp new mod modTransition">
        <pc:chgData name="George Hall (2404493)" userId="00c464e2-9366-46a2-a78e-b73363f00daa" providerId="ADAL" clId="{F52C4B4D-D8F0-4F18-A5EB-222F3D63AF28}" dt="2025-12-09T21:41:01.852" v="2892" actId="20577"/>
        <pc:sldMkLst>
          <pc:docMk/>
          <pc:sldMk cId="530206906" sldId="257"/>
        </pc:sldMkLst>
        <pc:spChg chg="add mod">
          <ac:chgData name="George Hall (2404493)" userId="00c464e2-9366-46a2-a78e-b73363f00daa" providerId="ADAL" clId="{F52C4B4D-D8F0-4F18-A5EB-222F3D63AF28}" dt="2025-12-02T19:39:48.946" v="26" actId="13822"/>
          <ac:spMkLst>
            <pc:docMk/>
            <pc:sldMk cId="530206906" sldId="257"/>
            <ac:spMk id="2" creationId="{109A2D45-B3AD-29ED-1915-4EAE5AAE27CA}"/>
          </ac:spMkLst>
        </pc:spChg>
        <pc:spChg chg="add mod">
          <ac:chgData name="George Hall (2404493)" userId="00c464e2-9366-46a2-a78e-b73363f00daa" providerId="ADAL" clId="{F52C4B4D-D8F0-4F18-A5EB-222F3D63AF28}" dt="2025-12-02T19:39:54.009" v="27" actId="207"/>
          <ac:spMkLst>
            <pc:docMk/>
            <pc:sldMk cId="530206906" sldId="257"/>
            <ac:spMk id="3" creationId="{F19134F1-2F61-22F6-48B7-B3D0EB7CA110}"/>
          </ac:spMkLst>
        </pc:spChg>
        <pc:spChg chg="add mod">
          <ac:chgData name="George Hall (2404493)" userId="00c464e2-9366-46a2-a78e-b73363f00daa" providerId="ADAL" clId="{F52C4B4D-D8F0-4F18-A5EB-222F3D63AF28}" dt="2025-12-02T19:39:45.665" v="25" actId="14100"/>
          <ac:spMkLst>
            <pc:docMk/>
            <pc:sldMk cId="530206906" sldId="257"/>
            <ac:spMk id="4" creationId="{17250EC7-13C3-8649-F00E-B2CF3201CD29}"/>
          </ac:spMkLst>
        </pc:spChg>
        <pc:spChg chg="add mod">
          <ac:chgData name="George Hall (2404493)" userId="00c464e2-9366-46a2-a78e-b73363f00daa" providerId="ADAL" clId="{F52C4B4D-D8F0-4F18-A5EB-222F3D63AF28}" dt="2025-12-02T19:40:51.425" v="63" actId="207"/>
          <ac:spMkLst>
            <pc:docMk/>
            <pc:sldMk cId="530206906" sldId="257"/>
            <ac:spMk id="5" creationId="{F3B4BD1A-4B48-1325-0B83-1936AC19E47B}"/>
          </ac:spMkLst>
        </pc:spChg>
        <pc:spChg chg="add mod">
          <ac:chgData name="George Hall (2404493)" userId="00c464e2-9366-46a2-a78e-b73363f00daa" providerId="ADAL" clId="{F52C4B4D-D8F0-4F18-A5EB-222F3D63AF28}" dt="2025-12-09T21:17:29.296" v="2660"/>
          <ac:spMkLst>
            <pc:docMk/>
            <pc:sldMk cId="530206906" sldId="257"/>
            <ac:spMk id="6" creationId="{2D03DF8B-05A8-7F32-4A1F-680BE4532CA8}"/>
          </ac:spMkLst>
        </pc:spChg>
        <pc:spChg chg="add del mod">
          <ac:chgData name="George Hall (2404493)" userId="00c464e2-9366-46a2-a78e-b73363f00daa" providerId="ADAL" clId="{F52C4B4D-D8F0-4F18-A5EB-222F3D63AF28}" dt="2025-12-08T13:33:54.586" v="1693" actId="478"/>
          <ac:spMkLst>
            <pc:docMk/>
            <pc:sldMk cId="530206906" sldId="257"/>
            <ac:spMk id="6" creationId="{B9F08926-B831-3E67-38B2-56EBDA9E3518}"/>
          </ac:spMkLst>
        </pc:spChg>
        <pc:spChg chg="add mod">
          <ac:chgData name="George Hall (2404493)" userId="00c464e2-9366-46a2-a78e-b73363f00daa" providerId="ADAL" clId="{F52C4B4D-D8F0-4F18-A5EB-222F3D63AF28}" dt="2025-12-09T21:41:01.852" v="2892" actId="20577"/>
          <ac:spMkLst>
            <pc:docMk/>
            <pc:sldMk cId="530206906" sldId="257"/>
            <ac:spMk id="7" creationId="{F2872CF8-EB82-3360-44E1-572FD10024DD}"/>
          </ac:spMkLst>
        </pc:spChg>
        <pc:spChg chg="add mod">
          <ac:chgData name="George Hall (2404493)" userId="00c464e2-9366-46a2-a78e-b73363f00daa" providerId="ADAL" clId="{F52C4B4D-D8F0-4F18-A5EB-222F3D63AF28}" dt="2025-12-09T21:39:10.011" v="2737" actId="207"/>
          <ac:spMkLst>
            <pc:docMk/>
            <pc:sldMk cId="530206906" sldId="257"/>
            <ac:spMk id="10" creationId="{965265E9-1477-65E3-DD84-6A18325856CE}"/>
          </ac:spMkLst>
        </pc:spChg>
        <pc:spChg chg="add del mod">
          <ac:chgData name="George Hall (2404493)" userId="00c464e2-9366-46a2-a78e-b73363f00daa" providerId="ADAL" clId="{F52C4B4D-D8F0-4F18-A5EB-222F3D63AF28}" dt="2025-12-08T13:32:03.869" v="1680" actId="478"/>
          <ac:spMkLst>
            <pc:docMk/>
            <pc:sldMk cId="530206906" sldId="257"/>
            <ac:spMk id="10" creationId="{E9E13053-6517-F0E3-3E0D-1A362B0C0285}"/>
          </ac:spMkLst>
        </pc:spChg>
        <pc:graphicFrameChg chg="add del modGraphic">
          <ac:chgData name="George Hall (2404493)" userId="00c464e2-9366-46a2-a78e-b73363f00daa" providerId="ADAL" clId="{F52C4B4D-D8F0-4F18-A5EB-222F3D63AF28}" dt="2025-12-08T13:17:40.718" v="1668" actId="478"/>
          <ac:graphicFrameMkLst>
            <pc:docMk/>
            <pc:sldMk cId="530206906" sldId="257"/>
            <ac:graphicFrameMk id="9" creationId="{E35A3C9E-53AE-DC13-39A7-E152C4544E94}"/>
          </ac:graphicFrameMkLst>
        </pc:graphicFrameChg>
        <pc:graphicFrameChg chg="add del modGraphic">
          <ac:chgData name="George Hall (2404493)" userId="00c464e2-9366-46a2-a78e-b73363f00daa" providerId="ADAL" clId="{F52C4B4D-D8F0-4F18-A5EB-222F3D63AF28}" dt="2025-12-08T13:34:32.509" v="1701" actId="27309"/>
          <ac:graphicFrameMkLst>
            <pc:docMk/>
            <pc:sldMk cId="530206906" sldId="257"/>
            <ac:graphicFrameMk id="9" creationId="{F839D262-99A9-C9D9-10F4-F431DB376385}"/>
          </ac:graphicFrameMkLst>
        </pc:graphicFrameChg>
        <pc:picChg chg="add del mod">
          <ac:chgData name="George Hall (2404493)" userId="00c464e2-9366-46a2-a78e-b73363f00daa" providerId="ADAL" clId="{F52C4B4D-D8F0-4F18-A5EB-222F3D63AF28}" dt="2025-12-09T21:35:44.956" v="2710" actId="478"/>
          <ac:picMkLst>
            <pc:docMk/>
            <pc:sldMk cId="530206906" sldId="257"/>
            <ac:picMk id="9" creationId="{293205FC-5D64-D50B-9ACD-1A111904A2EB}"/>
          </ac:picMkLst>
        </pc:picChg>
        <pc:picChg chg="add mod ord">
          <ac:chgData name="George Hall (2404493)" userId="00c464e2-9366-46a2-a78e-b73363f00daa" providerId="ADAL" clId="{F52C4B4D-D8F0-4F18-A5EB-222F3D63AF28}" dt="2025-12-09T21:39:02.585" v="2735" actId="171"/>
          <ac:picMkLst>
            <pc:docMk/>
            <pc:sldMk cId="530206906" sldId="257"/>
            <ac:picMk id="12" creationId="{9411963A-7986-3F25-E065-A2369309D1DE}"/>
          </ac:picMkLst>
        </pc:picChg>
        <pc:picChg chg="add del mod">
          <ac:chgData name="George Hall (2404493)" userId="00c464e2-9366-46a2-a78e-b73363f00daa" providerId="ADAL" clId="{F52C4B4D-D8F0-4F18-A5EB-222F3D63AF28}" dt="2025-12-09T21:35:43.382" v="2709" actId="478"/>
          <ac:picMkLst>
            <pc:docMk/>
            <pc:sldMk cId="530206906" sldId="257"/>
            <ac:picMk id="13" creationId="{30F326C6-B5B9-3621-2DFE-6024175BEDAC}"/>
          </ac:picMkLst>
        </pc:picChg>
      </pc:sldChg>
      <pc:sldChg chg="addSp delSp modSp add mod">
        <pc:chgData name="George Hall (2404493)" userId="00c464e2-9366-46a2-a78e-b73363f00daa" providerId="ADAL" clId="{F52C4B4D-D8F0-4F18-A5EB-222F3D63AF28}" dt="2025-12-09T21:11:37.908" v="2374"/>
        <pc:sldMkLst>
          <pc:docMk/>
          <pc:sldMk cId="1816203297" sldId="258"/>
        </pc:sldMkLst>
        <pc:spChg chg="mod">
          <ac:chgData name="George Hall (2404493)" userId="00c464e2-9366-46a2-a78e-b73363f00daa" providerId="ADAL" clId="{F52C4B4D-D8F0-4F18-A5EB-222F3D63AF28}" dt="2025-12-02T20:12:28.971" v="1177" actId="20577"/>
          <ac:spMkLst>
            <pc:docMk/>
            <pc:sldMk cId="1816203297" sldId="258"/>
            <ac:spMk id="5" creationId="{5DEB68D0-A3CE-ED3B-2FD0-22E477C0A18A}"/>
          </ac:spMkLst>
        </pc:spChg>
        <pc:spChg chg="add mod">
          <ac:chgData name="George Hall (2404493)" userId="00c464e2-9366-46a2-a78e-b73363f00daa" providerId="ADAL" clId="{F52C4B4D-D8F0-4F18-A5EB-222F3D63AF28}" dt="2025-12-09T21:11:37.908" v="2374"/>
          <ac:spMkLst>
            <pc:docMk/>
            <pc:sldMk cId="1816203297" sldId="258"/>
            <ac:spMk id="7" creationId="{D275C13A-FA60-D76C-D3D5-9B74181B1EB0}"/>
          </ac:spMkLst>
        </pc:spChg>
      </pc:sldChg>
      <pc:sldChg chg="addSp modSp add mod">
        <pc:chgData name="George Hall (2404493)" userId="00c464e2-9366-46a2-a78e-b73363f00daa" providerId="ADAL" clId="{F52C4B4D-D8F0-4F18-A5EB-222F3D63AF28}" dt="2025-12-09T21:14:09.376" v="2516" actId="14100"/>
        <pc:sldMkLst>
          <pc:docMk/>
          <pc:sldMk cId="2903254176" sldId="259"/>
        </pc:sldMkLst>
        <pc:spChg chg="mod">
          <ac:chgData name="George Hall (2404493)" userId="00c464e2-9366-46a2-a78e-b73363f00daa" providerId="ADAL" clId="{F52C4B4D-D8F0-4F18-A5EB-222F3D63AF28}" dt="2025-12-02T20:12:57.078" v="1229" actId="20577"/>
          <ac:spMkLst>
            <pc:docMk/>
            <pc:sldMk cId="2903254176" sldId="259"/>
            <ac:spMk id="5" creationId="{0942D823-A290-FDB2-AB2D-70443A8246A4}"/>
          </ac:spMkLst>
        </pc:spChg>
        <pc:spChg chg="mod">
          <ac:chgData name="George Hall (2404493)" userId="00c464e2-9366-46a2-a78e-b73363f00daa" providerId="ADAL" clId="{F52C4B4D-D8F0-4F18-A5EB-222F3D63AF28}" dt="2025-12-09T20:46:38.328" v="1969" actId="14100"/>
          <ac:spMkLst>
            <pc:docMk/>
            <pc:sldMk cId="2903254176" sldId="259"/>
            <ac:spMk id="6" creationId="{5FA82524-342E-6585-B64C-1035D5DB139F}"/>
          </ac:spMkLst>
        </pc:spChg>
        <pc:spChg chg="add mod">
          <ac:chgData name="George Hall (2404493)" userId="00c464e2-9366-46a2-a78e-b73363f00daa" providerId="ADAL" clId="{F52C4B4D-D8F0-4F18-A5EB-222F3D63AF28}" dt="2025-12-09T21:14:09.376" v="2516" actId="14100"/>
          <ac:spMkLst>
            <pc:docMk/>
            <pc:sldMk cId="2903254176" sldId="259"/>
            <ac:spMk id="12" creationId="{C4A18DBA-4EFB-A3C9-9FE0-5607F9972822}"/>
          </ac:spMkLst>
        </pc:spChg>
      </pc:sldChg>
      <pc:sldChg chg="addSp modSp add mod">
        <pc:chgData name="George Hall (2404493)" userId="00c464e2-9366-46a2-a78e-b73363f00daa" providerId="ADAL" clId="{F52C4B4D-D8F0-4F18-A5EB-222F3D63AF28}" dt="2025-12-09T21:14:43.179" v="2563" actId="1076"/>
        <pc:sldMkLst>
          <pc:docMk/>
          <pc:sldMk cId="2484669180" sldId="260"/>
        </pc:sldMkLst>
        <pc:spChg chg="mod">
          <ac:chgData name="George Hall (2404493)" userId="00c464e2-9366-46a2-a78e-b73363f00daa" providerId="ADAL" clId="{F52C4B4D-D8F0-4F18-A5EB-222F3D63AF28}" dt="2025-12-02T20:13:10.831" v="1255" actId="20577"/>
          <ac:spMkLst>
            <pc:docMk/>
            <pc:sldMk cId="2484669180" sldId="260"/>
            <ac:spMk id="5" creationId="{0F806303-C075-20E9-5CA0-A25C90F08D5F}"/>
          </ac:spMkLst>
        </pc:spChg>
        <pc:spChg chg="add mod">
          <ac:chgData name="George Hall (2404493)" userId="00c464e2-9366-46a2-a78e-b73363f00daa" providerId="ADAL" clId="{F52C4B4D-D8F0-4F18-A5EB-222F3D63AF28}" dt="2025-12-09T21:14:43.179" v="2563" actId="1076"/>
          <ac:spMkLst>
            <pc:docMk/>
            <pc:sldMk cId="2484669180" sldId="260"/>
            <ac:spMk id="6" creationId="{FF3861A9-7CD1-A2CD-52B9-87849A430657}"/>
          </ac:spMkLst>
        </pc:spChg>
        <pc:spChg chg="mod">
          <ac:chgData name="George Hall (2404493)" userId="00c464e2-9366-46a2-a78e-b73363f00daa" providerId="ADAL" clId="{F52C4B4D-D8F0-4F18-A5EB-222F3D63AF28}" dt="2025-12-09T20:47:02.837" v="1974" actId="403"/>
          <ac:spMkLst>
            <pc:docMk/>
            <pc:sldMk cId="2484669180" sldId="260"/>
            <ac:spMk id="10" creationId="{96E58012-97CC-5539-37B8-CBDF3599C1F1}"/>
          </ac:spMkLst>
        </pc:spChg>
      </pc:sldChg>
      <pc:sldChg chg="modSp add mod ord">
        <pc:chgData name="George Hall (2404493)" userId="00c464e2-9366-46a2-a78e-b73363f00daa" providerId="ADAL" clId="{F52C4B4D-D8F0-4F18-A5EB-222F3D63AF28}" dt="2025-12-09T21:15:44.435" v="2616" actId="14100"/>
        <pc:sldMkLst>
          <pc:docMk/>
          <pc:sldMk cId="3682188441" sldId="261"/>
        </pc:sldMkLst>
        <pc:spChg chg="mod">
          <ac:chgData name="George Hall (2404493)" userId="00c464e2-9366-46a2-a78e-b73363f00daa" providerId="ADAL" clId="{F52C4B4D-D8F0-4F18-A5EB-222F3D63AF28}" dt="2025-12-02T20:13:23.476" v="1277" actId="20577"/>
          <ac:spMkLst>
            <pc:docMk/>
            <pc:sldMk cId="3682188441" sldId="261"/>
            <ac:spMk id="5" creationId="{AAF41084-F16E-7FD3-25D2-DD163851B796}"/>
          </ac:spMkLst>
        </pc:spChg>
        <pc:spChg chg="mod">
          <ac:chgData name="George Hall (2404493)" userId="00c464e2-9366-46a2-a78e-b73363f00daa" providerId="ADAL" clId="{F52C4B4D-D8F0-4F18-A5EB-222F3D63AF28}" dt="2025-12-09T21:15:44.435" v="2616" actId="14100"/>
          <ac:spMkLst>
            <pc:docMk/>
            <pc:sldMk cId="3682188441" sldId="261"/>
            <ac:spMk id="10" creationId="{69EB5D9B-97CD-2C15-23F4-95C51CC4AD66}"/>
          </ac:spMkLst>
        </pc:spChg>
      </pc:sldChg>
      <pc:sldChg chg="addSp modSp add mod ord">
        <pc:chgData name="George Hall (2404493)" userId="00c464e2-9366-46a2-a78e-b73363f00daa" providerId="ADAL" clId="{F52C4B4D-D8F0-4F18-A5EB-222F3D63AF28}" dt="2025-12-09T21:13:18.485" v="2470" actId="1076"/>
        <pc:sldMkLst>
          <pc:docMk/>
          <pc:sldMk cId="548208342" sldId="262"/>
        </pc:sldMkLst>
        <pc:spChg chg="mod">
          <ac:chgData name="George Hall (2404493)" userId="00c464e2-9366-46a2-a78e-b73363f00daa" providerId="ADAL" clId="{F52C4B4D-D8F0-4F18-A5EB-222F3D63AF28}" dt="2025-12-02T20:13:37.189" v="1306" actId="20577"/>
          <ac:spMkLst>
            <pc:docMk/>
            <pc:sldMk cId="548208342" sldId="262"/>
            <ac:spMk id="5" creationId="{B41B4C42-04A1-D9DD-7A5D-05262E452971}"/>
          </ac:spMkLst>
        </pc:spChg>
        <pc:spChg chg="add mod">
          <ac:chgData name="George Hall (2404493)" userId="00c464e2-9366-46a2-a78e-b73363f00daa" providerId="ADAL" clId="{F52C4B4D-D8F0-4F18-A5EB-222F3D63AF28}" dt="2025-12-09T21:13:18.485" v="2470" actId="1076"/>
          <ac:spMkLst>
            <pc:docMk/>
            <pc:sldMk cId="548208342" sldId="262"/>
            <ac:spMk id="11" creationId="{09C0B45F-DF3B-D66F-0DBC-C5C7C7C6DAD4}"/>
          </ac:spMkLst>
        </pc:spChg>
      </pc:sldChg>
      <pc:sldChg chg="addSp modSp add mod ord">
        <pc:chgData name="George Hall (2404493)" userId="00c464e2-9366-46a2-a78e-b73363f00daa" providerId="ADAL" clId="{F52C4B4D-D8F0-4F18-A5EB-222F3D63AF28}" dt="2025-12-09T21:27:25.338" v="2687" actId="1076"/>
        <pc:sldMkLst>
          <pc:docMk/>
          <pc:sldMk cId="1790354537" sldId="263"/>
        </pc:sldMkLst>
        <pc:spChg chg="mod">
          <ac:chgData name="George Hall (2404493)" userId="00c464e2-9366-46a2-a78e-b73363f00daa" providerId="ADAL" clId="{F52C4B4D-D8F0-4F18-A5EB-222F3D63AF28}" dt="2025-12-02T20:13:51.202" v="1319" actId="20577"/>
          <ac:spMkLst>
            <pc:docMk/>
            <pc:sldMk cId="1790354537" sldId="263"/>
            <ac:spMk id="5" creationId="{12046444-6263-920F-1209-EC146EBA5169}"/>
          </ac:spMkLst>
        </pc:spChg>
        <pc:spChg chg="mod">
          <ac:chgData name="George Hall (2404493)" userId="00c464e2-9366-46a2-a78e-b73363f00daa" providerId="ADAL" clId="{F52C4B4D-D8F0-4F18-A5EB-222F3D63AF28}" dt="2025-12-09T21:27:22.647" v="2686" actId="1076"/>
          <ac:spMkLst>
            <pc:docMk/>
            <pc:sldMk cId="1790354537" sldId="263"/>
            <ac:spMk id="9" creationId="{B2B700DD-5346-9BFB-3D09-0A2957ACA3C8}"/>
          </ac:spMkLst>
        </pc:spChg>
        <pc:spChg chg="add mod">
          <ac:chgData name="George Hall (2404493)" userId="00c464e2-9366-46a2-a78e-b73363f00daa" providerId="ADAL" clId="{F52C4B4D-D8F0-4F18-A5EB-222F3D63AF28}" dt="2025-12-09T21:12:42.429" v="2424" actId="14100"/>
          <ac:spMkLst>
            <pc:docMk/>
            <pc:sldMk cId="1790354537" sldId="263"/>
            <ac:spMk id="11" creationId="{17B04F03-6F58-811A-A983-8E60E6EF740B}"/>
          </ac:spMkLst>
        </pc:spChg>
        <pc:picChg chg="mod">
          <ac:chgData name="George Hall (2404493)" userId="00c464e2-9366-46a2-a78e-b73363f00daa" providerId="ADAL" clId="{F52C4B4D-D8F0-4F18-A5EB-222F3D63AF28}" dt="2025-12-09T21:27:25.338" v="2687" actId="1076"/>
          <ac:picMkLst>
            <pc:docMk/>
            <pc:sldMk cId="1790354537" sldId="263"/>
            <ac:picMk id="10" creationId="{17CE9706-1D4A-C553-4F9B-B55C77A78F75}"/>
          </ac:picMkLst>
        </pc:picChg>
      </pc:sldChg>
      <pc:sldChg chg="addSp modSp add mod ord">
        <pc:chgData name="George Hall (2404493)" userId="00c464e2-9366-46a2-a78e-b73363f00daa" providerId="ADAL" clId="{F52C4B4D-D8F0-4F18-A5EB-222F3D63AF28}" dt="2025-12-09T21:12:09.216" v="2401" actId="1076"/>
        <pc:sldMkLst>
          <pc:docMk/>
          <pc:sldMk cId="142933038" sldId="264"/>
        </pc:sldMkLst>
        <pc:spChg chg="mod">
          <ac:chgData name="George Hall (2404493)" userId="00c464e2-9366-46a2-a78e-b73363f00daa" providerId="ADAL" clId="{F52C4B4D-D8F0-4F18-A5EB-222F3D63AF28}" dt="2025-12-02T20:14:10.508" v="1325" actId="20577"/>
          <ac:spMkLst>
            <pc:docMk/>
            <pc:sldMk cId="142933038" sldId="264"/>
            <ac:spMk id="5" creationId="{4458048F-C5CA-7579-946B-E91699CB3365}"/>
          </ac:spMkLst>
        </pc:spChg>
        <pc:spChg chg="add mod">
          <ac:chgData name="George Hall (2404493)" userId="00c464e2-9366-46a2-a78e-b73363f00daa" providerId="ADAL" clId="{F52C4B4D-D8F0-4F18-A5EB-222F3D63AF28}" dt="2025-12-09T21:12:09.216" v="2401" actId="1076"/>
          <ac:spMkLst>
            <pc:docMk/>
            <pc:sldMk cId="142933038" sldId="264"/>
            <ac:spMk id="9" creationId="{B549D9AA-8FA0-05CE-AEED-8DC48496B23D}"/>
          </ac:spMkLst>
        </pc:spChg>
      </pc:sldChg>
      <pc:sldChg chg="addSp delSp modSp add mod">
        <pc:chgData name="George Hall (2404493)" userId="00c464e2-9366-46a2-a78e-b73363f00daa" providerId="ADAL" clId="{F52C4B4D-D8F0-4F18-A5EB-222F3D63AF28}" dt="2025-12-09T21:15:21.971" v="2614" actId="14100"/>
        <pc:sldMkLst>
          <pc:docMk/>
          <pc:sldMk cId="3899385444" sldId="265"/>
        </pc:sldMkLst>
        <pc:spChg chg="mod">
          <ac:chgData name="George Hall (2404493)" userId="00c464e2-9366-46a2-a78e-b73363f00daa" providerId="ADAL" clId="{F52C4B4D-D8F0-4F18-A5EB-222F3D63AF28}" dt="2025-12-02T20:14:23.503" v="1358" actId="20577"/>
          <ac:spMkLst>
            <pc:docMk/>
            <pc:sldMk cId="3899385444" sldId="265"/>
            <ac:spMk id="5" creationId="{3891FCB5-7987-454F-D9B1-B27CD46B2872}"/>
          </ac:spMkLst>
        </pc:spChg>
        <pc:spChg chg="del mod">
          <ac:chgData name="George Hall (2404493)" userId="00c464e2-9366-46a2-a78e-b73363f00daa" providerId="ADAL" clId="{F52C4B4D-D8F0-4F18-A5EB-222F3D63AF28}" dt="2025-12-09T20:59:17.733" v="2240"/>
          <ac:spMkLst>
            <pc:docMk/>
            <pc:sldMk cId="3899385444" sldId="265"/>
            <ac:spMk id="8" creationId="{6959AEA1-0515-9275-4FAC-EFF292AFFA7A}"/>
          </ac:spMkLst>
        </pc:spChg>
        <pc:spChg chg="add mod">
          <ac:chgData name="George Hall (2404493)" userId="00c464e2-9366-46a2-a78e-b73363f00daa" providerId="ADAL" clId="{F52C4B4D-D8F0-4F18-A5EB-222F3D63AF28}" dt="2025-12-09T21:15:21.971" v="2614" actId="14100"/>
          <ac:spMkLst>
            <pc:docMk/>
            <pc:sldMk cId="3899385444" sldId="265"/>
            <ac:spMk id="9" creationId="{D36FD310-47D4-92B5-3BB1-9CFC86BCD242}"/>
          </ac:spMkLst>
        </pc:spChg>
        <pc:spChg chg="mod">
          <ac:chgData name="George Hall (2404493)" userId="00c464e2-9366-46a2-a78e-b73363f00daa" providerId="ADAL" clId="{F52C4B4D-D8F0-4F18-A5EB-222F3D63AF28}" dt="2025-12-09T21:04:02.588" v="2279" actId="1076"/>
          <ac:spMkLst>
            <pc:docMk/>
            <pc:sldMk cId="3899385444" sldId="265"/>
            <ac:spMk id="10" creationId="{396CC0DB-3ACF-3F60-0621-477470562F3B}"/>
          </ac:spMkLst>
        </pc:spChg>
      </pc:sldChg>
      <pc:sldChg chg="addSp delSp modSp add mod">
        <pc:chgData name="George Hall (2404493)" userId="00c464e2-9366-46a2-a78e-b73363f00daa" providerId="ADAL" clId="{F52C4B4D-D8F0-4F18-A5EB-222F3D63AF28}" dt="2025-12-09T21:17:20.768" v="2658" actId="1076"/>
        <pc:sldMkLst>
          <pc:docMk/>
          <pc:sldMk cId="2957062535" sldId="266"/>
        </pc:sldMkLst>
        <pc:spChg chg="mod">
          <ac:chgData name="George Hall (2404493)" userId="00c464e2-9366-46a2-a78e-b73363f00daa" providerId="ADAL" clId="{F52C4B4D-D8F0-4F18-A5EB-222F3D63AF28}" dt="2025-12-02T20:26:08.427" v="1435" actId="20577"/>
          <ac:spMkLst>
            <pc:docMk/>
            <pc:sldMk cId="2957062535" sldId="266"/>
            <ac:spMk id="5" creationId="{19EF5DB8-01B6-549C-8851-1F31A04BBAA2}"/>
          </ac:spMkLst>
        </pc:spChg>
        <pc:spChg chg="add mod">
          <ac:chgData name="George Hall (2404493)" userId="00c464e2-9366-46a2-a78e-b73363f00daa" providerId="ADAL" clId="{F52C4B4D-D8F0-4F18-A5EB-222F3D63AF28}" dt="2025-12-09T21:17:20.768" v="2658" actId="1076"/>
          <ac:spMkLst>
            <pc:docMk/>
            <pc:sldMk cId="2957062535" sldId="266"/>
            <ac:spMk id="8" creationId="{E8A13923-3744-6BBC-6385-840577D54B1E}"/>
          </ac:spMkLst>
        </pc:spChg>
        <pc:picChg chg="del mod">
          <ac:chgData name="George Hall (2404493)" userId="00c464e2-9366-46a2-a78e-b73363f00daa" providerId="ADAL" clId="{F52C4B4D-D8F0-4F18-A5EB-222F3D63AF28}" dt="2025-12-09T20:42:02.171" v="1913" actId="478"/>
          <ac:picMkLst>
            <pc:docMk/>
            <pc:sldMk cId="2957062535" sldId="266"/>
            <ac:picMk id="9" creationId="{817E7F5C-A91A-E74B-ECC8-E0FB5FC673CB}"/>
          </ac:picMkLst>
        </pc:picChg>
      </pc:sldChg>
      <pc:sldChg chg="modSp mod">
        <pc:chgData name="George Hall (2404493)" userId="00c464e2-9366-46a2-a78e-b73363f00daa" providerId="ADAL" clId="{F52C4B4D-D8F0-4F18-A5EB-222F3D63AF28}" dt="2025-12-09T21:15:50.425" v="2618" actId="14100"/>
        <pc:sldMkLst>
          <pc:docMk/>
          <pc:sldMk cId="402806855" sldId="267"/>
        </pc:sldMkLst>
        <pc:spChg chg="mod">
          <ac:chgData name="George Hall (2404493)" userId="00c464e2-9366-46a2-a78e-b73363f00daa" providerId="ADAL" clId="{F52C4B4D-D8F0-4F18-A5EB-222F3D63AF28}" dt="2025-12-09T21:15:50.425" v="2618" actId="14100"/>
          <ac:spMkLst>
            <pc:docMk/>
            <pc:sldMk cId="402806855" sldId="267"/>
            <ac:spMk id="16" creationId="{595FA74E-1331-7D1A-5BFC-ACEE91552C53}"/>
          </ac:spMkLst>
        </pc:spChg>
      </pc:sldChg>
      <pc:sldChg chg="modSp mod">
        <pc:chgData name="George Hall (2404493)" userId="00c464e2-9366-46a2-a78e-b73363f00daa" providerId="ADAL" clId="{F52C4B4D-D8F0-4F18-A5EB-222F3D63AF28}" dt="2025-12-09T21:15:59.638" v="2620" actId="14100"/>
        <pc:sldMkLst>
          <pc:docMk/>
          <pc:sldMk cId="3246616541" sldId="268"/>
        </pc:sldMkLst>
        <pc:spChg chg="mod">
          <ac:chgData name="George Hall (2404493)" userId="00c464e2-9366-46a2-a78e-b73363f00daa" providerId="ADAL" clId="{F52C4B4D-D8F0-4F18-A5EB-222F3D63AF28}" dt="2025-12-09T21:15:59.638" v="2620" actId="14100"/>
          <ac:spMkLst>
            <pc:docMk/>
            <pc:sldMk cId="3246616541" sldId="268"/>
            <ac:spMk id="15" creationId="{A7481A7C-F278-9E78-E1C7-506863B9B3AF}"/>
          </ac:spMkLst>
        </pc:spChg>
      </pc:sldChg>
      <pc:sldChg chg="addSp delSp modSp add mod ord">
        <pc:chgData name="George Hall (2404493)" userId="00c464e2-9366-46a2-a78e-b73363f00daa" providerId="ADAL" clId="{F52C4B4D-D8F0-4F18-A5EB-222F3D63AF28}" dt="2025-12-09T21:17:56.111" v="2664" actId="403"/>
        <pc:sldMkLst>
          <pc:docMk/>
          <pc:sldMk cId="3042242126" sldId="269"/>
        </pc:sldMkLst>
        <pc:spChg chg="mod">
          <ac:chgData name="George Hall (2404493)" userId="00c464e2-9366-46a2-a78e-b73363f00daa" providerId="ADAL" clId="{F52C4B4D-D8F0-4F18-A5EB-222F3D63AF28}" dt="2025-12-09T21:17:56.111" v="2664" actId="403"/>
          <ac:spMkLst>
            <pc:docMk/>
            <pc:sldMk cId="3042242126" sldId="269"/>
            <ac:spMk id="6" creationId="{31873547-1B2A-4B08-65AB-90457AA36550}"/>
          </ac:spMkLst>
        </pc:spChg>
        <pc:spChg chg="del">
          <ac:chgData name="George Hall (2404493)" userId="00c464e2-9366-46a2-a78e-b73363f00daa" providerId="ADAL" clId="{F52C4B4D-D8F0-4F18-A5EB-222F3D63AF28}" dt="2025-12-08T13:33:38.744" v="1688" actId="478"/>
          <ac:spMkLst>
            <pc:docMk/>
            <pc:sldMk cId="3042242126" sldId="269"/>
            <ac:spMk id="7" creationId="{5FB15DF9-08D4-C692-FC2C-39143158179D}"/>
          </ac:spMkLst>
        </pc:spChg>
        <pc:spChg chg="add del mod">
          <ac:chgData name="George Hall (2404493)" userId="00c464e2-9366-46a2-a78e-b73363f00daa" providerId="ADAL" clId="{F52C4B4D-D8F0-4F18-A5EB-222F3D63AF28}" dt="2025-12-09T21:07:13.557" v="2303" actId="478"/>
          <ac:spMkLst>
            <pc:docMk/>
            <pc:sldMk cId="3042242126" sldId="269"/>
            <ac:spMk id="10" creationId="{54BB33EC-A1A7-6A0C-96B6-E39A3BD168C2}"/>
          </ac:spMkLst>
        </pc:spChg>
        <pc:spChg chg="add del mod">
          <ac:chgData name="George Hall (2404493)" userId="00c464e2-9366-46a2-a78e-b73363f00daa" providerId="ADAL" clId="{F52C4B4D-D8F0-4F18-A5EB-222F3D63AF28}" dt="2025-12-09T21:08:49.350" v="2315" actId="478"/>
          <ac:spMkLst>
            <pc:docMk/>
            <pc:sldMk cId="3042242126" sldId="269"/>
            <ac:spMk id="11" creationId="{577035C8-3C8C-460A-E2D9-A9C7C60C4414}"/>
          </ac:spMkLst>
        </pc:spChg>
        <pc:spChg chg="add mod">
          <ac:chgData name="George Hall (2404493)" userId="00c464e2-9366-46a2-a78e-b73363f00daa" providerId="ADAL" clId="{F52C4B4D-D8F0-4F18-A5EB-222F3D63AF28}" dt="2025-12-09T21:17:31.814" v="2661"/>
          <ac:spMkLst>
            <pc:docMk/>
            <pc:sldMk cId="3042242126" sldId="269"/>
            <ac:spMk id="15" creationId="{ACCCD82F-E028-7957-4D13-AF4C4393E28A}"/>
          </ac:spMkLst>
        </pc:spChg>
        <pc:picChg chg="del">
          <ac:chgData name="George Hall (2404493)" userId="00c464e2-9366-46a2-a78e-b73363f00daa" providerId="ADAL" clId="{F52C4B4D-D8F0-4F18-A5EB-222F3D63AF28}" dt="2025-12-09T21:08:18.227" v="2307" actId="478"/>
          <ac:picMkLst>
            <pc:docMk/>
            <pc:sldMk cId="3042242126" sldId="269"/>
            <ac:picMk id="7" creationId="{C7CC3C66-BFFA-8AE1-F65F-3AC83E188203}"/>
          </ac:picMkLst>
        </pc:picChg>
        <pc:picChg chg="del">
          <ac:chgData name="George Hall (2404493)" userId="00c464e2-9366-46a2-a78e-b73363f00daa" providerId="ADAL" clId="{F52C4B4D-D8F0-4F18-A5EB-222F3D63AF28}" dt="2025-12-09T21:08:16.665" v="2306" actId="478"/>
          <ac:picMkLst>
            <pc:docMk/>
            <pc:sldMk cId="3042242126" sldId="269"/>
            <ac:picMk id="8" creationId="{09C8ABD1-3370-AD0C-BBFA-E3CAA7F0B6CD}"/>
          </ac:picMkLst>
        </pc:picChg>
        <pc:picChg chg="del mod">
          <ac:chgData name="George Hall (2404493)" userId="00c464e2-9366-46a2-a78e-b73363f00daa" providerId="ADAL" clId="{F52C4B4D-D8F0-4F18-A5EB-222F3D63AF28}" dt="2025-12-09T21:08:24.501" v="2309" actId="21"/>
          <ac:picMkLst>
            <pc:docMk/>
            <pc:sldMk cId="3042242126" sldId="269"/>
            <ac:picMk id="9" creationId="{293205FC-5D64-D50B-9ACD-1A111904A2EB}"/>
          </ac:picMkLst>
        </pc:picChg>
        <pc:picChg chg="add del mod">
          <ac:chgData name="George Hall (2404493)" userId="00c464e2-9366-46a2-a78e-b73363f00daa" providerId="ADAL" clId="{F52C4B4D-D8F0-4F18-A5EB-222F3D63AF28}" dt="2025-12-09T21:09:40.701" v="2326" actId="21"/>
          <ac:picMkLst>
            <pc:docMk/>
            <pc:sldMk cId="3042242126" sldId="269"/>
            <ac:picMk id="13" creationId="{30F326C6-B5B9-3621-2DFE-6024175BEDAC}"/>
          </ac:picMkLst>
        </pc:picChg>
        <pc:picChg chg="add mod">
          <ac:chgData name="George Hall (2404493)" userId="00c464e2-9366-46a2-a78e-b73363f00daa" providerId="ADAL" clId="{F52C4B4D-D8F0-4F18-A5EB-222F3D63AF28}" dt="2025-12-09T21:09:49.972" v="2329" actId="1076"/>
          <ac:picMkLst>
            <pc:docMk/>
            <pc:sldMk cId="3042242126" sldId="269"/>
            <ac:picMk id="14" creationId="{4260B9D2-C321-5A1B-C92B-6C472FB41C5E}"/>
          </ac:picMkLst>
        </pc:picChg>
      </pc:sldChg>
      <pc:sldChg chg="addSp delSp modSp add mod ord">
        <pc:chgData name="George Hall (2404493)" userId="00c464e2-9366-46a2-a78e-b73363f00daa" providerId="ADAL" clId="{F52C4B4D-D8F0-4F18-A5EB-222F3D63AF28}" dt="2025-12-09T21:43:10.346" v="2896" actId="1076"/>
        <pc:sldMkLst>
          <pc:docMk/>
          <pc:sldMk cId="3596773843" sldId="270"/>
        </pc:sldMkLst>
        <pc:spChg chg="del">
          <ac:chgData name="George Hall (2404493)" userId="00c464e2-9366-46a2-a78e-b73363f00daa" providerId="ADAL" clId="{F52C4B4D-D8F0-4F18-A5EB-222F3D63AF28}" dt="2025-12-08T13:33:42.959" v="1689" actId="478"/>
          <ac:spMkLst>
            <pc:docMk/>
            <pc:sldMk cId="3596773843" sldId="270"/>
            <ac:spMk id="6" creationId="{1F7F4404-846D-31F0-1E43-148C7813F111}"/>
          </ac:spMkLst>
        </pc:spChg>
        <pc:spChg chg="add mod">
          <ac:chgData name="George Hall (2404493)" userId="00c464e2-9366-46a2-a78e-b73363f00daa" providerId="ADAL" clId="{F52C4B4D-D8F0-4F18-A5EB-222F3D63AF28}" dt="2025-12-09T21:17:27.196" v="2659"/>
          <ac:spMkLst>
            <pc:docMk/>
            <pc:sldMk cId="3596773843" sldId="270"/>
            <ac:spMk id="6" creationId="{78D491C8-251F-7C8F-51D5-35A408C71490}"/>
          </ac:spMkLst>
        </pc:spChg>
        <pc:spChg chg="add del mod">
          <ac:chgData name="George Hall (2404493)" userId="00c464e2-9366-46a2-a78e-b73363f00daa" providerId="ADAL" clId="{F52C4B4D-D8F0-4F18-A5EB-222F3D63AF28}" dt="2025-12-09T21:19:44.959" v="2672"/>
          <ac:spMkLst>
            <pc:docMk/>
            <pc:sldMk cId="3596773843" sldId="270"/>
            <ac:spMk id="7" creationId="{453602A1-F754-0AD9-0353-C990B8C8DA7E}"/>
          </ac:spMkLst>
        </pc:spChg>
        <pc:spChg chg="del">
          <ac:chgData name="George Hall (2404493)" userId="00c464e2-9366-46a2-a78e-b73363f00daa" providerId="ADAL" clId="{F52C4B4D-D8F0-4F18-A5EB-222F3D63AF28}" dt="2025-12-08T13:33:46.488" v="1690" actId="478"/>
          <ac:spMkLst>
            <pc:docMk/>
            <pc:sldMk cId="3596773843" sldId="270"/>
            <ac:spMk id="7" creationId="{5B20598E-8156-B97F-9055-781D94012A18}"/>
          </ac:spMkLst>
        </pc:spChg>
        <pc:spChg chg="add mod">
          <ac:chgData name="George Hall (2404493)" userId="00c464e2-9366-46a2-a78e-b73363f00daa" providerId="ADAL" clId="{F52C4B4D-D8F0-4F18-A5EB-222F3D63AF28}" dt="2025-12-09T21:17:52.178" v="2663" actId="403"/>
          <ac:spMkLst>
            <pc:docMk/>
            <pc:sldMk cId="3596773843" sldId="270"/>
            <ac:spMk id="10" creationId="{CF262155-44F6-50F5-DD7B-6150FE569CB0}"/>
          </ac:spMkLst>
        </pc:spChg>
        <pc:spChg chg="add mod">
          <ac:chgData name="George Hall (2404493)" userId="00c464e2-9366-46a2-a78e-b73363f00daa" providerId="ADAL" clId="{F52C4B4D-D8F0-4F18-A5EB-222F3D63AF28}" dt="2025-12-09T21:43:10.346" v="2896" actId="1076"/>
          <ac:spMkLst>
            <pc:docMk/>
            <pc:sldMk cId="3596773843" sldId="270"/>
            <ac:spMk id="11" creationId="{50FF95C4-1FEC-2501-6F0C-7F9FB79D46EC}"/>
          </ac:spMkLst>
        </pc:spChg>
        <pc:graphicFrameChg chg="add del modGraphic">
          <ac:chgData name="George Hall (2404493)" userId="00c464e2-9366-46a2-a78e-b73363f00daa" providerId="ADAL" clId="{F52C4B4D-D8F0-4F18-A5EB-222F3D63AF28}" dt="2025-12-08T13:34:07.463" v="1696" actId="27309"/>
          <ac:graphicFrameMkLst>
            <pc:docMk/>
            <pc:sldMk cId="3596773843" sldId="270"/>
            <ac:graphicFrameMk id="9" creationId="{07D7972E-48CE-D73B-D33B-F298C93F2D9D}"/>
          </ac:graphicFrameMkLst>
        </pc:graphicFrameChg>
        <pc:picChg chg="add mod">
          <ac:chgData name="George Hall (2404493)" userId="00c464e2-9366-46a2-a78e-b73363f00daa" providerId="ADAL" clId="{F52C4B4D-D8F0-4F18-A5EB-222F3D63AF28}" dt="2025-12-09T21:43:02.311" v="2894" actId="1076"/>
          <ac:picMkLst>
            <pc:docMk/>
            <pc:sldMk cId="3596773843" sldId="270"/>
            <ac:picMk id="9" creationId="{31E73E97-254F-4929-8E58-2020B5EDB310}"/>
          </ac:picMkLst>
        </pc:picChg>
        <pc:picChg chg="add del mod">
          <ac:chgData name="George Hall (2404493)" userId="00c464e2-9366-46a2-a78e-b73363f00daa" providerId="ADAL" clId="{F52C4B4D-D8F0-4F18-A5EB-222F3D63AF28}" dt="2025-12-09T21:10:00.467" v="2331" actId="21"/>
          <ac:picMkLst>
            <pc:docMk/>
            <pc:sldMk cId="3596773843" sldId="270"/>
            <ac:picMk id="13" creationId="{30F326C6-B5B9-3621-2DFE-6024175BEDAC}"/>
          </ac:picMkLst>
        </pc:picChg>
        <pc:picChg chg="add del mod">
          <ac:chgData name="George Hall (2404493)" userId="00c464e2-9366-46a2-a78e-b73363f00daa" providerId="ADAL" clId="{F52C4B4D-D8F0-4F18-A5EB-222F3D63AF28}" dt="2025-12-09T21:35:47.709" v="2711" actId="478"/>
          <ac:picMkLst>
            <pc:docMk/>
            <pc:sldMk cId="3596773843" sldId="270"/>
            <ac:picMk id="1026" creationId="{751B463E-D7D2-E5E1-D0AF-3FD478C23FCC}"/>
          </ac:picMkLst>
        </pc:picChg>
      </pc:sldChg>
      <pc:sldChg chg="addSp modSp">
        <pc:chgData name="George Hall (2404493)" userId="00c464e2-9366-46a2-a78e-b73363f00daa" providerId="ADAL" clId="{F52C4B4D-D8F0-4F18-A5EB-222F3D63AF28}" dt="2025-12-09T21:12:49.758" v="2425"/>
        <pc:sldMkLst>
          <pc:docMk/>
          <pc:sldMk cId="1553993438" sldId="271"/>
        </pc:sldMkLst>
        <pc:spChg chg="add mod">
          <ac:chgData name="George Hall (2404493)" userId="00c464e2-9366-46a2-a78e-b73363f00daa" providerId="ADAL" clId="{F52C4B4D-D8F0-4F18-A5EB-222F3D63AF28}" dt="2025-12-09T21:12:49.758" v="2425"/>
          <ac:spMkLst>
            <pc:docMk/>
            <pc:sldMk cId="1553993438" sldId="271"/>
            <ac:spMk id="13" creationId="{2690F920-CAB8-8071-A21E-6AC108AFE09A}"/>
          </ac:spMkLst>
        </pc:spChg>
      </pc:sldChg>
      <pc:sldChg chg="delSp modSp add del mod">
        <pc:chgData name="George Hall (2404493)" userId="00c464e2-9366-46a2-a78e-b73363f00daa" providerId="ADAL" clId="{F52C4B4D-D8F0-4F18-A5EB-222F3D63AF28}" dt="2025-12-08T13:39:43.885" v="1850" actId="47"/>
        <pc:sldMkLst>
          <pc:docMk/>
          <pc:sldMk cId="3564445761" sldId="271"/>
        </pc:sldMkLst>
        <pc:spChg chg="del mod">
          <ac:chgData name="George Hall (2404493)" userId="00c464e2-9366-46a2-a78e-b73363f00daa" providerId="ADAL" clId="{F52C4B4D-D8F0-4F18-A5EB-222F3D63AF28}" dt="2025-12-08T13:34:16.812" v="1698" actId="478"/>
          <ac:spMkLst>
            <pc:docMk/>
            <pc:sldMk cId="3564445761" sldId="271"/>
            <ac:spMk id="6" creationId="{1B4C1318-A52F-D0AF-A78A-D40B3F5CAC81}"/>
          </ac:spMkLst>
        </pc:spChg>
        <pc:spChg chg="del">
          <ac:chgData name="George Hall (2404493)" userId="00c464e2-9366-46a2-a78e-b73363f00daa" providerId="ADAL" clId="{F52C4B4D-D8F0-4F18-A5EB-222F3D63AF28}" dt="2025-12-08T13:34:18.640" v="1699" actId="478"/>
          <ac:spMkLst>
            <pc:docMk/>
            <pc:sldMk cId="3564445761" sldId="271"/>
            <ac:spMk id="7" creationId="{7EBA6AE1-5007-92CC-2BA9-A30F10C46D51}"/>
          </ac:spMkLst>
        </pc:spChg>
      </pc:sldChg>
      <pc:sldChg chg="addSp delSp modSp new mod">
        <pc:chgData name="George Hall (2404493)" userId="00c464e2-9366-46a2-a78e-b73363f00daa" providerId="ADAL" clId="{F52C4B4D-D8F0-4F18-A5EB-222F3D63AF28}" dt="2025-12-08T19:13:23.538" v="1908" actId="1076"/>
        <pc:sldMkLst>
          <pc:docMk/>
          <pc:sldMk cId="768174440" sldId="272"/>
        </pc:sldMkLst>
        <pc:picChg chg="add mod">
          <ac:chgData name="George Hall (2404493)" userId="00c464e2-9366-46a2-a78e-b73363f00daa" providerId="ADAL" clId="{F52C4B4D-D8F0-4F18-A5EB-222F3D63AF28}" dt="2025-12-08T19:13:23.538" v="1908" actId="1076"/>
          <ac:picMkLst>
            <pc:docMk/>
            <pc:sldMk cId="768174440" sldId="272"/>
            <ac:picMk id="2" creationId="{036AB2C0-D155-61F7-B8CF-2CED7C313A60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3" creationId="{B511147C-042B-4C67-B0FC-EF510D4531F4}"/>
          </ac:picMkLst>
        </pc:picChg>
        <pc:picChg chg="add mod">
          <ac:chgData name="George Hall (2404493)" userId="00c464e2-9366-46a2-a78e-b73363f00daa" providerId="ADAL" clId="{F52C4B4D-D8F0-4F18-A5EB-222F3D63AF28}" dt="2025-12-08T19:13:08.375" v="1901" actId="1076"/>
          <ac:picMkLst>
            <pc:docMk/>
            <pc:sldMk cId="768174440" sldId="272"/>
            <ac:picMk id="4" creationId="{33C1BBAD-EA08-7369-8C8B-1D72CEF5E787}"/>
          </ac:picMkLst>
        </pc:picChg>
        <pc:picChg chg="add mod">
          <ac:chgData name="George Hall (2404493)" userId="00c464e2-9366-46a2-a78e-b73363f00daa" providerId="ADAL" clId="{F52C4B4D-D8F0-4F18-A5EB-222F3D63AF28}" dt="2025-12-08T19:13:06.321" v="1900" actId="1076"/>
          <ac:picMkLst>
            <pc:docMk/>
            <pc:sldMk cId="768174440" sldId="272"/>
            <ac:picMk id="5" creationId="{C168F2D2-76AA-7870-0847-A6169085BD50}"/>
          </ac:picMkLst>
        </pc:picChg>
        <pc:picChg chg="add mod">
          <ac:chgData name="George Hall (2404493)" userId="00c464e2-9366-46a2-a78e-b73363f00daa" providerId="ADAL" clId="{F52C4B4D-D8F0-4F18-A5EB-222F3D63AF28}" dt="2025-12-08T19:13:00.315" v="1896" actId="1076"/>
          <ac:picMkLst>
            <pc:docMk/>
            <pc:sldMk cId="768174440" sldId="272"/>
            <ac:picMk id="1026" creationId="{4174C3BC-6CC5-47AB-445B-6E3953D896DE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28" creationId="{85DD26ED-545A-1278-DEF6-32A98BDF2F22}"/>
          </ac:picMkLst>
        </pc:picChg>
        <pc:picChg chg="add mod">
          <ac:chgData name="George Hall (2404493)" userId="00c464e2-9366-46a2-a78e-b73363f00daa" providerId="ADAL" clId="{F52C4B4D-D8F0-4F18-A5EB-222F3D63AF28}" dt="2025-12-08T19:13:02.108" v="1897" actId="1076"/>
          <ac:picMkLst>
            <pc:docMk/>
            <pc:sldMk cId="768174440" sldId="272"/>
            <ac:picMk id="1030" creationId="{F155DC2F-91C5-7B41-5A29-9E5A5DFA0D16}"/>
          </ac:picMkLst>
        </pc:picChg>
        <pc:picChg chg="add mod">
          <ac:chgData name="George Hall (2404493)" userId="00c464e2-9366-46a2-a78e-b73363f00daa" providerId="ADAL" clId="{F52C4B4D-D8F0-4F18-A5EB-222F3D63AF28}" dt="2025-12-08T19:13:20.416" v="1907" actId="1076"/>
          <ac:picMkLst>
            <pc:docMk/>
            <pc:sldMk cId="768174440" sldId="272"/>
            <ac:picMk id="1032" creationId="{6EC55579-DF2F-4A04-B00B-49C42E1E7A0D}"/>
          </ac:picMkLst>
        </pc:picChg>
        <pc:picChg chg="add mod">
          <ac:chgData name="George Hall (2404493)" userId="00c464e2-9366-46a2-a78e-b73363f00daa" providerId="ADAL" clId="{F52C4B4D-D8F0-4F18-A5EB-222F3D63AF28}" dt="2025-12-08T19:13:18.010" v="1906" actId="1076"/>
          <ac:picMkLst>
            <pc:docMk/>
            <pc:sldMk cId="768174440" sldId="272"/>
            <ac:picMk id="1034" creationId="{F753024B-7BFE-49DC-61A5-F33E059E3A86}"/>
          </ac:picMkLst>
        </pc:picChg>
        <pc:picChg chg="add mod">
          <ac:chgData name="George Hall (2404493)" userId="00c464e2-9366-46a2-a78e-b73363f00daa" providerId="ADAL" clId="{F52C4B4D-D8F0-4F18-A5EB-222F3D63AF28}" dt="2025-12-08T19:13:15.455" v="1905" actId="1076"/>
          <ac:picMkLst>
            <pc:docMk/>
            <pc:sldMk cId="768174440" sldId="272"/>
            <ac:picMk id="1036" creationId="{78A0F811-FD90-89F6-216C-64A431ECEDA1}"/>
          </ac:picMkLst>
        </pc:picChg>
        <pc:picChg chg="add mod">
          <ac:chgData name="George Hall (2404493)" userId="00c464e2-9366-46a2-a78e-b73363f00daa" providerId="ADAL" clId="{F52C4B4D-D8F0-4F18-A5EB-222F3D63AF28}" dt="2025-12-08T19:13:11.446" v="1903" actId="1076"/>
          <ac:picMkLst>
            <pc:docMk/>
            <pc:sldMk cId="768174440" sldId="272"/>
            <ac:picMk id="1038" creationId="{F9B670BB-2736-B6E7-0489-F6B056802949}"/>
          </ac:picMkLst>
        </pc:picChg>
        <pc:picChg chg="add mod">
          <ac:chgData name="George Hall (2404493)" userId="00c464e2-9366-46a2-a78e-b73363f00daa" providerId="ADAL" clId="{F52C4B4D-D8F0-4F18-A5EB-222F3D63AF28}" dt="2025-12-08T19:13:10.126" v="1902" actId="1076"/>
          <ac:picMkLst>
            <pc:docMk/>
            <pc:sldMk cId="768174440" sldId="272"/>
            <ac:picMk id="1040" creationId="{03659035-D254-3114-AF29-9FE61DBD6610}"/>
          </ac:picMkLst>
        </pc:picChg>
        <pc:picChg chg="add mod">
          <ac:chgData name="George Hall (2404493)" userId="00c464e2-9366-46a2-a78e-b73363f00daa" providerId="ADAL" clId="{F52C4B4D-D8F0-4F18-A5EB-222F3D63AF28}" dt="2025-12-08T19:13:05.097" v="1899" actId="1076"/>
          <ac:picMkLst>
            <pc:docMk/>
            <pc:sldMk cId="768174440" sldId="272"/>
            <ac:picMk id="1042" creationId="{71E08BA4-B0B2-67AE-4946-AF00D74E10D0}"/>
          </ac:picMkLst>
        </pc:picChg>
        <pc:picChg chg="add mod">
          <ac:chgData name="George Hall (2404493)" userId="00c464e2-9366-46a2-a78e-b73363f00daa" providerId="ADAL" clId="{F52C4B4D-D8F0-4F18-A5EB-222F3D63AF28}" dt="2025-12-08T19:13:03.776" v="1898" actId="1076"/>
          <ac:picMkLst>
            <pc:docMk/>
            <pc:sldMk cId="768174440" sldId="272"/>
            <ac:picMk id="1044" creationId="{8BFDAD6D-F0BA-0F43-9EFE-3B0B47AC01A6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46" creationId="{72F5D32B-D7AD-1845-A8B5-6D01AE9C6A4D}"/>
          </ac:picMkLst>
        </pc:picChg>
        <pc:picChg chg="add mod">
          <ac:chgData name="George Hall (2404493)" userId="00c464e2-9366-46a2-a78e-b73363f00daa" providerId="ADAL" clId="{F52C4B4D-D8F0-4F18-A5EB-222F3D63AF28}" dt="2025-12-08T19:12:13.931" v="1886" actId="1076"/>
          <ac:picMkLst>
            <pc:docMk/>
            <pc:sldMk cId="768174440" sldId="272"/>
            <ac:picMk id="1048" creationId="{A008FE6A-FCB0-E5CB-472C-CDD8263B283F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50" creationId="{F3DB38CB-86D4-60E2-2166-AE0FAED056E1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52" creationId="{D2381D7B-C5E7-B5E3-8A80-CA010D07FBB2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54" creationId="{85B5B918-0211-0036-00D2-AF008CDDD0B6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56" creationId="{EEE0641A-8068-7DB5-7367-85125992333B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58" creationId="{A4676548-B8F9-42D7-CBA0-52EF77CEC28E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60" creationId="{C501E4D5-9DC5-4D8A-BD99-C94C5D310BE3}"/>
          </ac:picMkLst>
        </pc:picChg>
        <pc:picChg chg="add del mod">
          <ac:chgData name="George Hall (2404493)" userId="00c464e2-9366-46a2-a78e-b73363f00daa" providerId="ADAL" clId="{F52C4B4D-D8F0-4F18-A5EB-222F3D63AF28}" dt="2025-12-08T19:12:52.147" v="1892" actId="21"/>
          <ac:picMkLst>
            <pc:docMk/>
            <pc:sldMk cId="768174440" sldId="272"/>
            <ac:picMk id="1062" creationId="{92A12332-5B13-4EFE-6112-5E6FB953E5A6}"/>
          </ac:picMkLst>
        </pc:picChg>
      </pc:sldChg>
      <pc:sldChg chg="addSp modSp new">
        <pc:chgData name="George Hall (2404493)" userId="00c464e2-9366-46a2-a78e-b73363f00daa" providerId="ADAL" clId="{F52C4B4D-D8F0-4F18-A5EB-222F3D63AF28}" dt="2025-12-08T19:12:55.852" v="1894"/>
        <pc:sldMkLst>
          <pc:docMk/>
          <pc:sldMk cId="1278928387" sldId="273"/>
        </pc:sldMkLst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28" creationId="{85DD26ED-545A-1278-DEF6-32A98BDF2F22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46" creationId="{72F5D32B-D7AD-1845-A8B5-6D01AE9C6A4D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48" creationId="{A008FE6A-FCB0-E5CB-472C-CDD8263B283F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50" creationId="{F3DB38CB-86D4-60E2-2166-AE0FAED056E1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52" creationId="{D2381D7B-C5E7-B5E3-8A80-CA010D07FBB2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54" creationId="{85B5B918-0211-0036-00D2-AF008CDDD0B6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56" creationId="{EEE0641A-8068-7DB5-7367-85125992333B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58" creationId="{A4676548-B8F9-42D7-CBA0-52EF77CEC28E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60" creationId="{C501E4D5-9DC5-4D8A-BD99-C94C5D310BE3}"/>
          </ac:picMkLst>
        </pc:picChg>
        <pc:picChg chg="add mod">
          <ac:chgData name="George Hall (2404493)" userId="00c464e2-9366-46a2-a78e-b73363f00daa" providerId="ADAL" clId="{F52C4B4D-D8F0-4F18-A5EB-222F3D63AF28}" dt="2025-12-08T19:12:55.852" v="1894"/>
          <ac:picMkLst>
            <pc:docMk/>
            <pc:sldMk cId="1278928387" sldId="273"/>
            <ac:picMk id="1062" creationId="{92A12332-5B13-4EFE-6112-5E6FB953E5A6}"/>
          </ac:picMkLst>
        </pc:picChg>
      </pc:sldChg>
      <pc:sldChg chg="addSp delSp modSp mod">
        <pc:chgData name="George Hall (2404493)" userId="00c464e2-9366-46a2-a78e-b73363f00daa" providerId="ADAL" clId="{F52C4B4D-D8F0-4F18-A5EB-222F3D63AF28}" dt="2025-12-09T21:13:43.960" v="2475"/>
        <pc:sldMkLst>
          <pc:docMk/>
          <pc:sldMk cId="2983878027" sldId="277"/>
        </pc:sldMkLst>
        <pc:spChg chg="add del mod">
          <ac:chgData name="George Hall (2404493)" userId="00c464e2-9366-46a2-a78e-b73363f00daa" providerId="ADAL" clId="{F52C4B4D-D8F0-4F18-A5EB-222F3D63AF28}" dt="2025-12-09T21:13:32.601" v="2473" actId="478"/>
          <ac:spMkLst>
            <pc:docMk/>
            <pc:sldMk cId="2983878027" sldId="277"/>
            <ac:spMk id="10" creationId="{406124F9-9B71-68C5-EF9B-90BBF21DCE1F}"/>
          </ac:spMkLst>
        </pc:spChg>
        <pc:spChg chg="add mod">
          <ac:chgData name="George Hall (2404493)" userId="00c464e2-9366-46a2-a78e-b73363f00daa" providerId="ADAL" clId="{F52C4B4D-D8F0-4F18-A5EB-222F3D63AF28}" dt="2025-12-09T21:13:43.960" v="2475"/>
          <ac:spMkLst>
            <pc:docMk/>
            <pc:sldMk cId="2983878027" sldId="277"/>
            <ac:spMk id="12" creationId="{CF62D2FB-3F48-4529-AFE6-754B43FA3CC7}"/>
          </ac:spMkLst>
        </pc:spChg>
      </pc:sldChg>
      <pc:sldChg chg="addSp modSp mod">
        <pc:chgData name="George Hall (2404493)" userId="00c464e2-9366-46a2-a78e-b73363f00daa" providerId="ADAL" clId="{F52C4B4D-D8F0-4F18-A5EB-222F3D63AF28}" dt="2025-12-09T21:11:28.355" v="2373" actId="20577"/>
        <pc:sldMkLst>
          <pc:docMk/>
          <pc:sldMk cId="3510825259" sldId="279"/>
        </pc:sldMkLst>
        <pc:spChg chg="mod">
          <ac:chgData name="George Hall (2404493)" userId="00c464e2-9366-46a2-a78e-b73363f00daa" providerId="ADAL" clId="{F52C4B4D-D8F0-4F18-A5EB-222F3D63AF28}" dt="2025-12-09T21:11:00.683" v="2350" actId="20577"/>
          <ac:spMkLst>
            <pc:docMk/>
            <pc:sldMk cId="3510825259" sldId="279"/>
            <ac:spMk id="6" creationId="{2DCDDF6E-2C87-1355-3B85-F674C34378B1}"/>
          </ac:spMkLst>
        </pc:spChg>
        <pc:spChg chg="mod">
          <ac:chgData name="George Hall (2404493)" userId="00c464e2-9366-46a2-a78e-b73363f00daa" providerId="ADAL" clId="{F52C4B4D-D8F0-4F18-A5EB-222F3D63AF28}" dt="2025-12-09T21:04:49.220" v="2282" actId="1076"/>
          <ac:spMkLst>
            <pc:docMk/>
            <pc:sldMk cId="3510825259" sldId="279"/>
            <ac:spMk id="8" creationId="{7A342A53-E237-B903-27F9-0335AAE38124}"/>
          </ac:spMkLst>
        </pc:spChg>
        <pc:spChg chg="mod">
          <ac:chgData name="George Hall (2404493)" userId="00c464e2-9366-46a2-a78e-b73363f00daa" providerId="ADAL" clId="{F52C4B4D-D8F0-4F18-A5EB-222F3D63AF28}" dt="2025-12-09T21:05:12.097" v="2292" actId="1076"/>
          <ac:spMkLst>
            <pc:docMk/>
            <pc:sldMk cId="3510825259" sldId="279"/>
            <ac:spMk id="9" creationId="{56136F63-8D4C-485E-14CD-164B08692A9B}"/>
          </ac:spMkLst>
        </pc:spChg>
        <pc:spChg chg="mod">
          <ac:chgData name="George Hall (2404493)" userId="00c464e2-9366-46a2-a78e-b73363f00daa" providerId="ADAL" clId="{F52C4B4D-D8F0-4F18-A5EB-222F3D63AF28}" dt="2025-12-09T21:04:36.024" v="2280" actId="1076"/>
          <ac:spMkLst>
            <pc:docMk/>
            <pc:sldMk cId="3510825259" sldId="279"/>
            <ac:spMk id="11" creationId="{A278EA5C-B857-5C50-4A24-03F9E6FAD639}"/>
          </ac:spMkLst>
        </pc:spChg>
        <pc:spChg chg="add mod">
          <ac:chgData name="George Hall (2404493)" userId="00c464e2-9366-46a2-a78e-b73363f00daa" providerId="ADAL" clId="{F52C4B4D-D8F0-4F18-A5EB-222F3D63AF28}" dt="2025-12-09T21:05:06.804" v="2291" actId="20577"/>
          <ac:spMkLst>
            <pc:docMk/>
            <pc:sldMk cId="3510825259" sldId="279"/>
            <ac:spMk id="12" creationId="{0E3C77B1-3381-7A23-90C9-3D94B9EEED0E}"/>
          </ac:spMkLst>
        </pc:spChg>
        <pc:spChg chg="add mod">
          <ac:chgData name="George Hall (2404493)" userId="00c464e2-9366-46a2-a78e-b73363f00daa" providerId="ADAL" clId="{F52C4B4D-D8F0-4F18-A5EB-222F3D63AF28}" dt="2025-12-09T21:11:28.355" v="2373" actId="20577"/>
          <ac:spMkLst>
            <pc:docMk/>
            <pc:sldMk cId="3510825259" sldId="279"/>
            <ac:spMk id="14" creationId="{C4E72533-40FF-63EE-432E-87192E134DB0}"/>
          </ac:spMkLst>
        </pc:spChg>
      </pc:sldChg>
      <pc:sldChg chg="addSp delSp modSp mod">
        <pc:chgData name="George Hall (2404493)" userId="00c464e2-9366-46a2-a78e-b73363f00daa" providerId="ADAL" clId="{F52C4B4D-D8F0-4F18-A5EB-222F3D63AF28}" dt="2025-12-09T21:13:46.095" v="2476"/>
        <pc:sldMkLst>
          <pc:docMk/>
          <pc:sldMk cId="3633521768" sldId="280"/>
        </pc:sldMkLst>
        <pc:spChg chg="add del mod">
          <ac:chgData name="George Hall (2404493)" userId="00c464e2-9366-46a2-a78e-b73363f00daa" providerId="ADAL" clId="{F52C4B4D-D8F0-4F18-A5EB-222F3D63AF28}" dt="2025-12-09T21:13:36.450" v="2474" actId="478"/>
          <ac:spMkLst>
            <pc:docMk/>
            <pc:sldMk cId="3633521768" sldId="280"/>
            <ac:spMk id="7" creationId="{C1521977-4D88-DFBC-8E84-F3C666DFD324}"/>
          </ac:spMkLst>
        </pc:spChg>
        <pc:spChg chg="add mod">
          <ac:chgData name="George Hall (2404493)" userId="00c464e2-9366-46a2-a78e-b73363f00daa" providerId="ADAL" clId="{F52C4B4D-D8F0-4F18-A5EB-222F3D63AF28}" dt="2025-12-09T21:13:46.095" v="2476"/>
          <ac:spMkLst>
            <pc:docMk/>
            <pc:sldMk cId="3633521768" sldId="280"/>
            <ac:spMk id="12" creationId="{9B21A11C-CECE-6B3B-1DE9-B48E6B13E026}"/>
          </ac:spMkLst>
        </pc:spChg>
        <pc:picChg chg="mod">
          <ac:chgData name="George Hall (2404493)" userId="00c464e2-9366-46a2-a78e-b73363f00daa" providerId="ADAL" clId="{F52C4B4D-D8F0-4F18-A5EB-222F3D63AF28}" dt="2025-12-09T20:43:00.644" v="1914" actId="1076"/>
          <ac:picMkLst>
            <pc:docMk/>
            <pc:sldMk cId="3633521768" sldId="280"/>
            <ac:picMk id="11" creationId="{27633F13-B37C-10F1-2263-48EC8691D95C}"/>
          </ac:picMkLst>
        </pc:picChg>
      </pc:sldChg>
      <pc:sldChg chg="addSp modSp">
        <pc:chgData name="George Hall (2404493)" userId="00c464e2-9366-46a2-a78e-b73363f00daa" providerId="ADAL" clId="{F52C4B4D-D8F0-4F18-A5EB-222F3D63AF28}" dt="2025-12-09T21:12:15.973" v="2402"/>
        <pc:sldMkLst>
          <pc:docMk/>
          <pc:sldMk cId="3018846350" sldId="281"/>
        </pc:sldMkLst>
        <pc:spChg chg="add mod">
          <ac:chgData name="George Hall (2404493)" userId="00c464e2-9366-46a2-a78e-b73363f00daa" providerId="ADAL" clId="{F52C4B4D-D8F0-4F18-A5EB-222F3D63AF28}" dt="2025-12-09T21:12:15.973" v="2402"/>
          <ac:spMkLst>
            <pc:docMk/>
            <pc:sldMk cId="3018846350" sldId="281"/>
            <ac:spMk id="10" creationId="{525A89D6-A3DF-4B71-4711-0EA58F205AF1}"/>
          </ac:spMkLst>
        </pc:spChg>
      </pc:sldChg>
      <pc:sldChg chg="addSp modSp">
        <pc:chgData name="George Hall (2404493)" userId="00c464e2-9366-46a2-a78e-b73363f00daa" providerId="ADAL" clId="{F52C4B4D-D8F0-4F18-A5EB-222F3D63AF28}" dt="2025-12-09T21:14:14.637" v="2517"/>
        <pc:sldMkLst>
          <pc:docMk/>
          <pc:sldMk cId="2839073286" sldId="283"/>
        </pc:sldMkLst>
        <pc:spChg chg="add mod">
          <ac:chgData name="George Hall (2404493)" userId="00c464e2-9366-46a2-a78e-b73363f00daa" providerId="ADAL" clId="{F52C4B4D-D8F0-4F18-A5EB-222F3D63AF28}" dt="2025-12-09T21:14:14.637" v="2517"/>
          <ac:spMkLst>
            <pc:docMk/>
            <pc:sldMk cId="2839073286" sldId="283"/>
            <ac:spMk id="6" creationId="{C91BDDA9-5910-F674-D1D7-7D51B2863D32}"/>
          </ac:spMkLst>
        </pc:spChg>
      </pc:sldChg>
      <pc:sldChg chg="addSp modSp mod">
        <pc:chgData name="George Hall (2404493)" userId="00c464e2-9366-46a2-a78e-b73363f00daa" providerId="ADAL" clId="{F52C4B4D-D8F0-4F18-A5EB-222F3D63AF28}" dt="2025-12-09T21:14:51.692" v="2565"/>
        <pc:sldMkLst>
          <pc:docMk/>
          <pc:sldMk cId="1752076408" sldId="284"/>
        </pc:sldMkLst>
        <pc:spChg chg="add mod">
          <ac:chgData name="George Hall (2404493)" userId="00c464e2-9366-46a2-a78e-b73363f00daa" providerId="ADAL" clId="{F52C4B4D-D8F0-4F18-A5EB-222F3D63AF28}" dt="2025-12-09T21:14:51.692" v="2565"/>
          <ac:spMkLst>
            <pc:docMk/>
            <pc:sldMk cId="1752076408" sldId="284"/>
            <ac:spMk id="2" creationId="{E1D8FB0B-6B71-19C2-B718-3D6C2A65514B}"/>
          </ac:spMkLst>
        </pc:spChg>
        <pc:spChg chg="mod">
          <ac:chgData name="George Hall (2404493)" userId="00c464e2-9366-46a2-a78e-b73363f00daa" providerId="ADAL" clId="{F52C4B4D-D8F0-4F18-A5EB-222F3D63AF28}" dt="2025-12-09T20:48:44.501" v="1982" actId="113"/>
          <ac:spMkLst>
            <pc:docMk/>
            <pc:sldMk cId="1752076408" sldId="284"/>
            <ac:spMk id="13" creationId="{47B47CBA-998E-4179-7DDF-48816E6990FA}"/>
          </ac:spMkLst>
        </pc:spChg>
      </pc:sldChg>
      <pc:sldChg chg="addSp delSp modSp mod">
        <pc:chgData name="George Hall (2404493)" userId="00c464e2-9366-46a2-a78e-b73363f00daa" providerId="ADAL" clId="{F52C4B4D-D8F0-4F18-A5EB-222F3D63AF28}" dt="2025-12-09T21:14:54.496" v="2566"/>
        <pc:sldMkLst>
          <pc:docMk/>
          <pc:sldMk cId="2859170020" sldId="285"/>
        </pc:sldMkLst>
        <pc:spChg chg="add mod">
          <ac:chgData name="George Hall (2404493)" userId="00c464e2-9366-46a2-a78e-b73363f00daa" providerId="ADAL" clId="{F52C4B4D-D8F0-4F18-A5EB-222F3D63AF28}" dt="2025-12-09T20:49:56.020" v="2005" actId="1076"/>
          <ac:spMkLst>
            <pc:docMk/>
            <pc:sldMk cId="2859170020" sldId="285"/>
            <ac:spMk id="2" creationId="{0BC03520-1911-F536-48B6-1AD9E10A9ED3}"/>
          </ac:spMkLst>
        </pc:spChg>
        <pc:spChg chg="add mod">
          <ac:chgData name="George Hall (2404493)" userId="00c464e2-9366-46a2-a78e-b73363f00daa" providerId="ADAL" clId="{F52C4B4D-D8F0-4F18-A5EB-222F3D63AF28}" dt="2025-12-09T20:58:11.953" v="2237" actId="1076"/>
          <ac:spMkLst>
            <pc:docMk/>
            <pc:sldMk cId="2859170020" sldId="285"/>
            <ac:spMk id="6" creationId="{59C1EBA7-FECE-0DA3-9580-ED57B695A459}"/>
          </ac:spMkLst>
        </pc:spChg>
        <pc:spChg chg="add mod">
          <ac:chgData name="George Hall (2404493)" userId="00c464e2-9366-46a2-a78e-b73363f00daa" providerId="ADAL" clId="{F52C4B4D-D8F0-4F18-A5EB-222F3D63AF28}" dt="2025-12-09T21:14:54.496" v="2566"/>
          <ac:spMkLst>
            <pc:docMk/>
            <pc:sldMk cId="2859170020" sldId="285"/>
            <ac:spMk id="12" creationId="{1BE4108E-F21C-C469-9C00-5B3119D01861}"/>
          </ac:spMkLst>
        </pc:spChg>
        <pc:picChg chg="mod">
          <ac:chgData name="George Hall (2404493)" userId="00c464e2-9366-46a2-a78e-b73363f00daa" providerId="ADAL" clId="{F52C4B4D-D8F0-4F18-A5EB-222F3D63AF28}" dt="2025-12-09T20:49:58.922" v="2006" actId="1076"/>
          <ac:picMkLst>
            <pc:docMk/>
            <pc:sldMk cId="2859170020" sldId="285"/>
            <ac:picMk id="10" creationId="{7C3603C3-4FDD-AD90-32EF-5B13F63696E9}"/>
          </ac:picMkLst>
        </pc:picChg>
        <pc:picChg chg="del">
          <ac:chgData name="George Hall (2404493)" userId="00c464e2-9366-46a2-a78e-b73363f00daa" providerId="ADAL" clId="{F52C4B4D-D8F0-4F18-A5EB-222F3D63AF28}" dt="2025-12-09T20:49:13.375" v="1983" actId="478"/>
          <ac:picMkLst>
            <pc:docMk/>
            <pc:sldMk cId="2859170020" sldId="285"/>
            <ac:picMk id="11" creationId="{BF270DE4-CDA8-B25A-6861-D5F500703E5D}"/>
          </ac:picMkLst>
        </pc:picChg>
        <pc:picChg chg="mod">
          <ac:chgData name="George Hall (2404493)" userId="00c464e2-9366-46a2-a78e-b73363f00daa" providerId="ADAL" clId="{F52C4B4D-D8F0-4F18-A5EB-222F3D63AF28}" dt="2025-12-09T20:50:46.763" v="2014" actId="1076"/>
          <ac:picMkLst>
            <pc:docMk/>
            <pc:sldMk cId="2859170020" sldId="285"/>
            <ac:picMk id="13" creationId="{79B51A38-835E-A362-B3DF-6D528E3234DA}"/>
          </ac:picMkLst>
        </pc:picChg>
        <pc:picChg chg="mod modCrop">
          <ac:chgData name="George Hall (2404493)" userId="00c464e2-9366-46a2-a78e-b73363f00daa" providerId="ADAL" clId="{F52C4B4D-D8F0-4F18-A5EB-222F3D63AF28}" dt="2025-12-09T20:50:35.657" v="2012" actId="1076"/>
          <ac:picMkLst>
            <pc:docMk/>
            <pc:sldMk cId="2859170020" sldId="285"/>
            <ac:picMk id="15" creationId="{87648CDE-0F98-4F48-0D56-CB26E463CB6B}"/>
          </ac:picMkLst>
        </pc:picChg>
      </pc:sldChg>
      <pc:sldChg chg="addSp modSp">
        <pc:chgData name="George Hall (2404493)" userId="00c464e2-9366-46a2-a78e-b73363f00daa" providerId="ADAL" clId="{F52C4B4D-D8F0-4F18-A5EB-222F3D63AF28}" dt="2025-12-09T21:14:57.827" v="2567"/>
        <pc:sldMkLst>
          <pc:docMk/>
          <pc:sldMk cId="2211598710" sldId="287"/>
        </pc:sldMkLst>
        <pc:spChg chg="add mod">
          <ac:chgData name="George Hall (2404493)" userId="00c464e2-9366-46a2-a78e-b73363f00daa" providerId="ADAL" clId="{F52C4B4D-D8F0-4F18-A5EB-222F3D63AF28}" dt="2025-12-09T21:14:57.827" v="2567"/>
          <ac:spMkLst>
            <pc:docMk/>
            <pc:sldMk cId="2211598710" sldId="287"/>
            <ac:spMk id="2" creationId="{4D128D9B-892B-56D9-17DA-22EC6A58ADA2}"/>
          </ac:spMkLst>
        </pc:spChg>
      </pc:sldChg>
      <pc:sldChg chg="modSp mod">
        <pc:chgData name="George Hall (2404493)" userId="00c464e2-9366-46a2-a78e-b73363f00daa" providerId="ADAL" clId="{F52C4B4D-D8F0-4F18-A5EB-222F3D63AF28}" dt="2025-12-09T21:37:04.150" v="2732" actId="1076"/>
        <pc:sldMkLst>
          <pc:docMk/>
          <pc:sldMk cId="584741633" sldId="295"/>
        </pc:sldMkLst>
        <pc:spChg chg="mod">
          <ac:chgData name="George Hall (2404493)" userId="00c464e2-9366-46a2-a78e-b73363f00daa" providerId="ADAL" clId="{F52C4B4D-D8F0-4F18-A5EB-222F3D63AF28}" dt="2025-12-09T21:29:14.792" v="2702" actId="14100"/>
          <ac:spMkLst>
            <pc:docMk/>
            <pc:sldMk cId="584741633" sldId="295"/>
            <ac:spMk id="6" creationId="{811DCE13-38D0-26A7-C7F5-869469A3560C}"/>
          </ac:spMkLst>
        </pc:spChg>
        <pc:spChg chg="mod">
          <ac:chgData name="George Hall (2404493)" userId="00c464e2-9366-46a2-a78e-b73363f00daa" providerId="ADAL" clId="{F52C4B4D-D8F0-4F18-A5EB-222F3D63AF28}" dt="2025-12-09T21:37:04.150" v="2732" actId="1076"/>
          <ac:spMkLst>
            <pc:docMk/>
            <pc:sldMk cId="584741633" sldId="295"/>
            <ac:spMk id="7" creationId="{189BD182-3BC1-4DCE-18FD-56A2DB5440B5}"/>
          </ac:spMkLst>
        </pc:spChg>
        <pc:spChg chg="mod">
          <ac:chgData name="George Hall (2404493)" userId="00c464e2-9366-46a2-a78e-b73363f00daa" providerId="ADAL" clId="{F52C4B4D-D8F0-4F18-A5EB-222F3D63AF28}" dt="2025-12-09T21:37:00.396" v="2731" actId="20577"/>
          <ac:spMkLst>
            <pc:docMk/>
            <pc:sldMk cId="584741633" sldId="295"/>
            <ac:spMk id="10" creationId="{C1871800-9811-3F51-A7F9-0DA2968A8699}"/>
          </ac:spMkLst>
        </pc:spChg>
      </pc:sldChg>
      <pc:sldChg chg="addSp modSp mod">
        <pc:chgData name="George Hall (2404493)" userId="00c464e2-9366-46a2-a78e-b73363f00daa" providerId="ADAL" clId="{F52C4B4D-D8F0-4F18-A5EB-222F3D63AF28}" dt="2025-12-09T21:14:18.224" v="2518"/>
        <pc:sldMkLst>
          <pc:docMk/>
          <pc:sldMk cId="900379633" sldId="296"/>
        </pc:sldMkLst>
        <pc:spChg chg="add mod">
          <ac:chgData name="George Hall (2404493)" userId="00c464e2-9366-46a2-a78e-b73363f00daa" providerId="ADAL" clId="{F52C4B4D-D8F0-4F18-A5EB-222F3D63AF28}" dt="2025-12-09T21:14:18.224" v="2518"/>
          <ac:spMkLst>
            <pc:docMk/>
            <pc:sldMk cId="900379633" sldId="296"/>
            <ac:spMk id="6" creationId="{CAD01CE8-88D3-A382-BCC7-235BD196C065}"/>
          </ac:spMkLst>
        </pc:spChg>
        <pc:spChg chg="mod">
          <ac:chgData name="George Hall (2404493)" userId="00c464e2-9366-46a2-a78e-b73363f00daa" providerId="ADAL" clId="{F52C4B4D-D8F0-4F18-A5EB-222F3D63AF28}" dt="2025-12-09T20:46:53.180" v="1972" actId="113"/>
          <ac:spMkLst>
            <pc:docMk/>
            <pc:sldMk cId="900379633" sldId="296"/>
            <ac:spMk id="14" creationId="{94227E42-5BEE-1EB4-5FFF-8EAC6EE6B56D}"/>
          </ac:spMkLst>
        </pc:spChg>
      </pc:sldChg>
      <pc:sldChg chg="addSp modSp mod">
        <pc:chgData name="George Hall (2404493)" userId="00c464e2-9366-46a2-a78e-b73363f00daa" providerId="ADAL" clId="{F52C4B4D-D8F0-4F18-A5EB-222F3D63AF28}" dt="2025-12-09T21:14:48.542" v="2564"/>
        <pc:sldMkLst>
          <pc:docMk/>
          <pc:sldMk cId="1525974807" sldId="297"/>
        </pc:sldMkLst>
        <pc:spChg chg="mod">
          <ac:chgData name="George Hall (2404493)" userId="00c464e2-9366-46a2-a78e-b73363f00daa" providerId="ADAL" clId="{F52C4B4D-D8F0-4F18-A5EB-222F3D63AF28}" dt="2025-12-09T20:48:28.108" v="1979" actId="1076"/>
          <ac:spMkLst>
            <pc:docMk/>
            <pc:sldMk cId="1525974807" sldId="297"/>
            <ac:spMk id="6" creationId="{43F30766-2121-6CC8-E2C9-BD86501F41E3}"/>
          </ac:spMkLst>
        </pc:spChg>
        <pc:spChg chg="add mod">
          <ac:chgData name="George Hall (2404493)" userId="00c464e2-9366-46a2-a78e-b73363f00daa" providerId="ADAL" clId="{F52C4B4D-D8F0-4F18-A5EB-222F3D63AF28}" dt="2025-12-09T21:14:48.542" v="2564"/>
          <ac:spMkLst>
            <pc:docMk/>
            <pc:sldMk cId="1525974807" sldId="297"/>
            <ac:spMk id="8" creationId="{233B99D3-A000-CF08-0551-9BF15FA632AD}"/>
          </ac:spMkLst>
        </pc:spChg>
        <pc:spChg chg="mod ord">
          <ac:chgData name="George Hall (2404493)" userId="00c464e2-9366-46a2-a78e-b73363f00daa" providerId="ADAL" clId="{F52C4B4D-D8F0-4F18-A5EB-222F3D63AF28}" dt="2025-12-09T20:48:22.011" v="1978" actId="166"/>
          <ac:spMkLst>
            <pc:docMk/>
            <pc:sldMk cId="1525974807" sldId="297"/>
            <ac:spMk id="10" creationId="{9B137BAB-05ED-2166-2522-BB3703BC68B8}"/>
          </ac:spMkLst>
        </pc:spChg>
      </pc:sldChg>
      <pc:sldChg chg="addSp modSp mod">
        <pc:chgData name="George Hall (2404493)" userId="00c464e2-9366-46a2-a78e-b73363f00daa" providerId="ADAL" clId="{F52C4B4D-D8F0-4F18-A5EB-222F3D63AF28}" dt="2025-12-09T21:47:47.049" v="2988" actId="1076"/>
        <pc:sldMkLst>
          <pc:docMk/>
          <pc:sldMk cId="837032117" sldId="298"/>
        </pc:sldMkLst>
        <pc:spChg chg="mod">
          <ac:chgData name="George Hall (2404493)" userId="00c464e2-9366-46a2-a78e-b73363f00daa" providerId="ADAL" clId="{F52C4B4D-D8F0-4F18-A5EB-222F3D63AF28}" dt="2025-12-09T21:46:06.977" v="2982" actId="20577"/>
          <ac:spMkLst>
            <pc:docMk/>
            <pc:sldMk cId="837032117" sldId="298"/>
            <ac:spMk id="6" creationId="{A23441D6-EC0A-BB83-9E58-318F81B1C4AA}"/>
          </ac:spMkLst>
        </pc:spChg>
        <pc:spChg chg="mod">
          <ac:chgData name="George Hall (2404493)" userId="00c464e2-9366-46a2-a78e-b73363f00daa" providerId="ADAL" clId="{F52C4B4D-D8F0-4F18-A5EB-222F3D63AF28}" dt="2025-12-09T21:46:32.540" v="2984" actId="1076"/>
          <ac:spMkLst>
            <pc:docMk/>
            <pc:sldMk cId="837032117" sldId="298"/>
            <ac:spMk id="7" creationId="{6CD389B4-B581-73C8-C9BB-1C76F52621BD}"/>
          </ac:spMkLst>
        </pc:spChg>
        <pc:spChg chg="add mod">
          <ac:chgData name="George Hall (2404493)" userId="00c464e2-9366-46a2-a78e-b73363f00daa" providerId="ADAL" clId="{F52C4B4D-D8F0-4F18-A5EB-222F3D63AF28}" dt="2025-12-09T21:47:47.049" v="2988" actId="1076"/>
          <ac:spMkLst>
            <pc:docMk/>
            <pc:sldMk cId="837032117" sldId="298"/>
            <ac:spMk id="10" creationId="{4552FF85-E780-FD29-FE45-11BA7FDB0347}"/>
          </ac:spMkLst>
        </pc:spChg>
        <pc:picChg chg="add mod">
          <ac:chgData name="George Hall (2404493)" userId="00c464e2-9366-46a2-a78e-b73363f00daa" providerId="ADAL" clId="{F52C4B4D-D8F0-4F18-A5EB-222F3D63AF28}" dt="2025-12-09T21:47:30.686" v="2986" actId="1076"/>
          <ac:picMkLst>
            <pc:docMk/>
            <pc:sldMk cId="837032117" sldId="298"/>
            <ac:picMk id="9" creationId="{B897D3F9-8C5B-3CD4-83E9-DFD55743E7C0}"/>
          </ac:picMkLst>
        </pc:picChg>
      </pc:sldChg>
    </pc:docChg>
  </pc:docChgLst>
  <pc:docChgLst>
    <pc:chgData name="Tasha Freeman (2419263)" userId="S::2419263@student.uwtsd.ac.uk::325b5b9b-5860-45c4-b4bd-22f095951d2f" providerId="AD" clId="Web-{5B4C1684-DAE5-C778-9C33-8DD5C45437DB}"/>
    <pc:docChg chg="addSld modSld sldOrd">
      <pc:chgData name="Tasha Freeman (2419263)" userId="S::2419263@student.uwtsd.ac.uk::325b5b9b-5860-45c4-b4bd-22f095951d2f" providerId="AD" clId="Web-{5B4C1684-DAE5-C778-9C33-8DD5C45437DB}" dt="2025-12-09T10:00:11.024" v="73" actId="20577"/>
      <pc:docMkLst>
        <pc:docMk/>
      </pc:docMkLst>
      <pc:sldChg chg="addSp modSp">
        <pc:chgData name="Tasha Freeman (2419263)" userId="S::2419263@student.uwtsd.ac.uk::325b5b9b-5860-45c4-b4bd-22f095951d2f" providerId="AD" clId="Web-{5B4C1684-DAE5-C778-9C33-8DD5C45437DB}" dt="2025-12-09T10:00:11.024" v="73" actId="20577"/>
        <pc:sldMkLst>
          <pc:docMk/>
          <pc:sldMk cId="1790354537" sldId="263"/>
        </pc:sldMkLst>
        <pc:spChg chg="mod">
          <ac:chgData name="Tasha Freeman (2419263)" userId="S::2419263@student.uwtsd.ac.uk::325b5b9b-5860-45c4-b4bd-22f095951d2f" providerId="AD" clId="Web-{5B4C1684-DAE5-C778-9C33-8DD5C45437DB}" dt="2025-12-09T10:00:11.024" v="73" actId="20577"/>
          <ac:spMkLst>
            <pc:docMk/>
            <pc:sldMk cId="1790354537" sldId="263"/>
            <ac:spMk id="6" creationId="{1EADD6D7-3865-8FED-B884-B42F887C3721}"/>
          </ac:spMkLst>
        </pc:spChg>
        <pc:spChg chg="mod">
          <ac:chgData name="Tasha Freeman (2419263)" userId="S::2419263@student.uwtsd.ac.uk::325b5b9b-5860-45c4-b4bd-22f095951d2f" providerId="AD" clId="Web-{5B4C1684-DAE5-C778-9C33-8DD5C45437DB}" dt="2025-12-09T09:59:05.706" v="64" actId="1076"/>
          <ac:spMkLst>
            <pc:docMk/>
            <pc:sldMk cId="1790354537" sldId="263"/>
            <ac:spMk id="7" creationId="{195C8340-EA3B-E228-2AE0-BA618960ABB9}"/>
          </ac:spMkLst>
        </pc:spChg>
        <pc:spChg chg="add mod">
          <ac:chgData name="Tasha Freeman (2419263)" userId="S::2419263@student.uwtsd.ac.uk::325b5b9b-5860-45c4-b4bd-22f095951d2f" providerId="AD" clId="Web-{5B4C1684-DAE5-C778-9C33-8DD5C45437DB}" dt="2025-12-09T09:57:34.071" v="52" actId="20577"/>
          <ac:spMkLst>
            <pc:docMk/>
            <pc:sldMk cId="1790354537" sldId="263"/>
            <ac:spMk id="8" creationId="{64DE50FB-176E-6C94-383F-7C3AAC226396}"/>
          </ac:spMkLst>
        </pc:spChg>
      </pc:sldChg>
      <pc:sldChg chg="delSp modSp add ord replId">
        <pc:chgData name="Tasha Freeman (2419263)" userId="S::2419263@student.uwtsd.ac.uk::325b5b9b-5860-45c4-b4bd-22f095951d2f" providerId="AD" clId="Web-{5B4C1684-DAE5-C778-9C33-8DD5C45437DB}" dt="2025-12-09T09:58:35.828" v="61" actId="20577"/>
        <pc:sldMkLst>
          <pc:docMk/>
          <pc:sldMk cId="1505749628" sldId="282"/>
        </pc:sldMkLst>
        <pc:spChg chg="mod">
          <ac:chgData name="Tasha Freeman (2419263)" userId="S::2419263@student.uwtsd.ac.uk::325b5b9b-5860-45c4-b4bd-22f095951d2f" providerId="AD" clId="Web-{5B4C1684-DAE5-C778-9C33-8DD5C45437DB}" dt="2025-12-09T09:58:35.828" v="61" actId="20577"/>
          <ac:spMkLst>
            <pc:docMk/>
            <pc:sldMk cId="1505749628" sldId="282"/>
            <ac:spMk id="6" creationId="{E8B3F2C9-AFE6-E407-C8B1-C07696D2C826}"/>
          </ac:spMkLst>
        </pc:spChg>
        <pc:spChg chg="del">
          <ac:chgData name="Tasha Freeman (2419263)" userId="S::2419263@student.uwtsd.ac.uk::325b5b9b-5860-45c4-b4bd-22f095951d2f" providerId="AD" clId="Web-{5B4C1684-DAE5-C778-9C33-8DD5C45437DB}" dt="2025-12-09T09:58:24.139" v="57"/>
          <ac:spMkLst>
            <pc:docMk/>
            <pc:sldMk cId="1505749628" sldId="282"/>
            <ac:spMk id="7" creationId="{F8D4CE02-2DF1-0728-2669-21A21DDDEF34}"/>
          </ac:spMkLst>
        </pc:spChg>
        <pc:spChg chg="del">
          <ac:chgData name="Tasha Freeman (2419263)" userId="S::2419263@student.uwtsd.ac.uk::325b5b9b-5860-45c4-b4bd-22f095951d2f" providerId="AD" clId="Web-{5B4C1684-DAE5-C778-9C33-8DD5C45437DB}" dt="2025-12-09T09:58:27.655" v="58"/>
          <ac:spMkLst>
            <pc:docMk/>
            <pc:sldMk cId="1505749628" sldId="282"/>
            <ac:spMk id="8" creationId="{4028E9F5-1AF0-852F-7648-CDDEDCEC7009}"/>
          </ac:spMkLst>
        </pc:spChg>
        <pc:picChg chg="del">
          <ac:chgData name="Tasha Freeman (2419263)" userId="S::2419263@student.uwtsd.ac.uk::325b5b9b-5860-45c4-b4bd-22f095951d2f" providerId="AD" clId="Web-{5B4C1684-DAE5-C778-9C33-8DD5C45437DB}" dt="2025-12-09T09:58:20.451" v="56"/>
          <ac:picMkLst>
            <pc:docMk/>
            <pc:sldMk cId="1505749628" sldId="282"/>
            <ac:picMk id="10" creationId="{EAA209F6-633C-11E6-F484-30EAD75E72B0}"/>
          </ac:picMkLst>
        </pc:picChg>
      </pc:sldChg>
    </pc:docChg>
  </pc:docChgLst>
  <pc:docChgLst>
    <pc:chgData name="Dan Gooch (2404008)" userId="S::2404008@student.uwtsd.ac.uk::404f0524-c50f-4c25-8b11-e24a1667f071" providerId="AD" clId="Web-{A7FD3133-0C92-79D4-D1B2-F82B7440F36D}"/>
    <pc:docChg chg="addSld modSld sldOrd">
      <pc:chgData name="Dan Gooch (2404008)" userId="S::2404008@student.uwtsd.ac.uk::404f0524-c50f-4c25-8b11-e24a1667f071" providerId="AD" clId="Web-{A7FD3133-0C92-79D4-D1B2-F82B7440F36D}" dt="2025-12-09T21:50:12.914" v="2091"/>
      <pc:docMkLst>
        <pc:docMk/>
      </pc:docMkLst>
      <pc:sldChg chg="addSp delSp modSp">
        <pc:chgData name="Dan Gooch (2404008)" userId="S::2404008@student.uwtsd.ac.uk::404f0524-c50f-4c25-8b11-e24a1667f071" providerId="AD" clId="Web-{A7FD3133-0C92-79D4-D1B2-F82B7440F36D}" dt="2025-12-09T18:04:11.883" v="961" actId="1076"/>
        <pc:sldMkLst>
          <pc:docMk/>
          <pc:sldMk cId="2903254176" sldId="259"/>
        </pc:sldMkLst>
        <pc:spChg chg="add mod">
          <ac:chgData name="Dan Gooch (2404008)" userId="S::2404008@student.uwtsd.ac.uk::404f0524-c50f-4c25-8b11-e24a1667f071" providerId="AD" clId="Web-{A7FD3133-0C92-79D4-D1B2-F82B7440F36D}" dt="2025-12-09T18:03:57.367" v="958" actId="20577"/>
          <ac:spMkLst>
            <pc:docMk/>
            <pc:sldMk cId="2903254176" sldId="259"/>
            <ac:spMk id="6" creationId="{5FA82524-342E-6585-B64C-1035D5DB139F}"/>
          </ac:spMkLst>
        </pc:spChg>
        <pc:spChg chg="del mod">
          <ac:chgData name="Dan Gooch (2404008)" userId="S::2404008@student.uwtsd.ac.uk::404f0524-c50f-4c25-8b11-e24a1667f071" providerId="AD" clId="Web-{A7FD3133-0C92-79D4-D1B2-F82B7440F36D}" dt="2025-12-09T10:04:41.340" v="4"/>
          <ac:spMkLst>
            <pc:docMk/>
            <pc:sldMk cId="2903254176" sldId="259"/>
            <ac:spMk id="7" creationId="{3A99DA5E-7789-658D-7F5B-57E848AE307A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7:38:10.855" v="770" actId="1076"/>
          <ac:spMkLst>
            <pc:docMk/>
            <pc:sldMk cId="2903254176" sldId="259"/>
            <ac:spMk id="7" creationId="{AEFB9932-E52D-AAD5-CFA7-83167AB2D983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8:04:11.883" v="961" actId="1076"/>
          <ac:spMkLst>
            <pc:docMk/>
            <pc:sldMk cId="2903254176" sldId="259"/>
            <ac:spMk id="10" creationId="{59462918-E1ED-05D0-3D06-2CDF02251121}"/>
          </ac:spMkLst>
        </pc:spChg>
        <pc:graphicFrameChg chg="add del mod modGraphic">
          <ac:chgData name="Dan Gooch (2404008)" userId="S::2404008@student.uwtsd.ac.uk::404f0524-c50f-4c25-8b11-e24a1667f071" providerId="AD" clId="Web-{A7FD3133-0C92-79D4-D1B2-F82B7440F36D}" dt="2025-12-09T10:14:12.153" v="17"/>
          <ac:graphicFrameMkLst>
            <pc:docMk/>
            <pc:sldMk cId="2903254176" sldId="259"/>
            <ac:graphicFrameMk id="11" creationId="{E7859D8D-63E2-60B8-EC34-F263CB3CC177}"/>
          </ac:graphicFrameMkLst>
        </pc:graphicFrameChg>
        <pc:graphicFrameChg chg="add del mod modGraphic">
          <ac:chgData name="Dan Gooch (2404008)" userId="S::2404008@student.uwtsd.ac.uk::404f0524-c50f-4c25-8b11-e24a1667f071" providerId="AD" clId="Web-{A7FD3133-0C92-79D4-D1B2-F82B7440F36D}" dt="2025-12-09T11:04:20.900" v="176"/>
          <ac:graphicFrameMkLst>
            <pc:docMk/>
            <pc:sldMk cId="2903254176" sldId="259"/>
            <ac:graphicFrameMk id="13" creationId="{642F5F4E-2114-C979-C23C-27DBF4D263F1}"/>
          </ac:graphicFrameMkLst>
        </pc:graphicFrameChg>
        <pc:picChg chg="add del mod">
          <ac:chgData name="Dan Gooch (2404008)" userId="S::2404008@student.uwtsd.ac.uk::404f0524-c50f-4c25-8b11-e24a1667f071" providerId="AD" clId="Web-{A7FD3133-0C92-79D4-D1B2-F82B7440F36D}" dt="2025-12-09T11:04:19.400" v="175"/>
          <ac:picMkLst>
            <pc:docMk/>
            <pc:sldMk cId="2903254176" sldId="259"/>
            <ac:picMk id="6" creationId="{5F0E80DA-F93D-3059-F7C5-69B7CB095104}"/>
          </ac:picMkLst>
        </pc:picChg>
        <pc:picChg chg="add del mod">
          <ac:chgData name="Dan Gooch (2404008)" userId="S::2404008@student.uwtsd.ac.uk::404f0524-c50f-4c25-8b11-e24a1667f071" providerId="AD" clId="Web-{A7FD3133-0C92-79D4-D1B2-F82B7440F36D}" dt="2025-12-09T11:09:43.525" v="185"/>
          <ac:picMkLst>
            <pc:docMk/>
            <pc:sldMk cId="2903254176" sldId="259"/>
            <ac:picMk id="7" creationId="{5760ED4F-E8FF-B3AB-BBA1-13531600B94F}"/>
          </ac:picMkLst>
        </pc:picChg>
        <pc:picChg chg="add mod">
          <ac:chgData name="Dan Gooch (2404008)" userId="S::2404008@student.uwtsd.ac.uk::404f0524-c50f-4c25-8b11-e24a1667f071" providerId="AD" clId="Web-{A7FD3133-0C92-79D4-D1B2-F82B7440F36D}" dt="2025-12-09T12:08:33.852" v="390" actId="1076"/>
          <ac:picMkLst>
            <pc:docMk/>
            <pc:sldMk cId="2903254176" sldId="259"/>
            <ac:picMk id="8" creationId="{800A801B-28C5-7552-2ECA-511EF4548A38}"/>
          </ac:picMkLst>
        </pc:picChg>
        <pc:picChg chg="add mod">
          <ac:chgData name="Dan Gooch (2404008)" userId="S::2404008@student.uwtsd.ac.uk::404f0524-c50f-4c25-8b11-e24a1667f071" providerId="AD" clId="Web-{A7FD3133-0C92-79D4-D1B2-F82B7440F36D}" dt="2025-12-09T11:04:34.838" v="178" actId="1076"/>
          <ac:picMkLst>
            <pc:docMk/>
            <pc:sldMk cId="2903254176" sldId="259"/>
            <ac:picMk id="9" creationId="{3B796663-40EB-AA15-3FEB-8C074F91DA0A}"/>
          </ac:picMkLst>
        </pc:picChg>
        <pc:picChg chg="mod">
          <ac:chgData name="Dan Gooch (2404008)" userId="S::2404008@student.uwtsd.ac.uk::404f0524-c50f-4c25-8b11-e24a1667f071" providerId="AD" clId="Web-{A7FD3133-0C92-79D4-D1B2-F82B7440F36D}" dt="2025-12-09T12:16:49.826" v="435" actId="1076"/>
          <ac:picMkLst>
            <pc:docMk/>
            <pc:sldMk cId="2903254176" sldId="259"/>
            <ac:picMk id="10" creationId="{54B17710-5654-6271-058C-4CC0D00E7FAF}"/>
          </ac:picMkLst>
        </pc:picChg>
        <pc:picChg chg="mod">
          <ac:chgData name="Dan Gooch (2404008)" userId="S::2404008@student.uwtsd.ac.uk::404f0524-c50f-4c25-8b11-e24a1667f071" providerId="AD" clId="Web-{A7FD3133-0C92-79D4-D1B2-F82B7440F36D}" dt="2025-12-09T12:24:05.881" v="505" actId="1076"/>
          <ac:picMkLst>
            <pc:docMk/>
            <pc:sldMk cId="2903254176" sldId="259"/>
            <ac:picMk id="11" creationId="{CB984B39-9EE4-05C7-1A89-C456B24E13EC}"/>
          </ac:picMkLst>
        </pc:picChg>
      </pc:sldChg>
      <pc:sldChg chg="addSp delSp modSp add replId">
        <pc:chgData name="Dan Gooch (2404008)" userId="S::2404008@student.uwtsd.ac.uk::404f0524-c50f-4c25-8b11-e24a1667f071" providerId="AD" clId="Web-{A7FD3133-0C92-79D4-D1B2-F82B7440F36D}" dt="2025-12-09T21:50:12.914" v="2091"/>
        <pc:sldMkLst>
          <pc:docMk/>
          <pc:sldMk cId="2839073286" sldId="283"/>
        </pc:sldMkLst>
        <pc:spChg chg="add mod">
          <ac:chgData name="Dan Gooch (2404008)" userId="S::2404008@student.uwtsd.ac.uk::404f0524-c50f-4c25-8b11-e24a1667f071" providerId="AD" clId="Web-{A7FD3133-0C92-79D4-D1B2-F82B7440F36D}" dt="2025-12-09T11:23:24.774" v="252" actId="1076"/>
          <ac:spMkLst>
            <pc:docMk/>
            <pc:sldMk cId="2839073286" sldId="283"/>
            <ac:spMk id="9" creationId="{E40E4CDC-BAD5-469B-D388-8A41A0943400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06:37.448" v="965"/>
          <ac:spMkLst>
            <pc:docMk/>
            <pc:sldMk cId="2839073286" sldId="283"/>
            <ac:spMk id="21" creationId="{38023468-E01C-1887-8E08-5F896C39459B}"/>
          </ac:spMkLst>
        </pc:spChg>
        <pc:graphicFrameChg chg="mod modGraphic">
          <ac:chgData name="Dan Gooch (2404008)" userId="S::2404008@student.uwtsd.ac.uk::404f0524-c50f-4c25-8b11-e24a1667f071" providerId="AD" clId="Web-{A7FD3133-0C92-79D4-D1B2-F82B7440F36D}" dt="2025-12-09T21:50:12.914" v="2091"/>
          <ac:graphicFrameMkLst>
            <pc:docMk/>
            <pc:sldMk cId="2839073286" sldId="283"/>
            <ac:graphicFrameMk id="13" creationId="{EDCF7594-3A9F-E8F4-1AAD-2405DF306E71}"/>
          </ac:graphicFrameMkLst>
        </pc:graphicFrameChg>
        <pc:picChg chg="del mod">
          <ac:chgData name="Dan Gooch (2404008)" userId="S::2404008@student.uwtsd.ac.uk::404f0524-c50f-4c25-8b11-e24a1667f071" providerId="AD" clId="Web-{A7FD3133-0C92-79D4-D1B2-F82B7440F36D}" dt="2025-12-09T11:01:12.147" v="66"/>
          <ac:picMkLst>
            <pc:docMk/>
            <pc:sldMk cId="2839073286" sldId="283"/>
            <ac:picMk id="6" creationId="{D55F050C-D594-A7CF-C59A-F79B49EB59A2}"/>
          </ac:picMkLst>
        </pc:picChg>
        <pc:picChg chg="add del mod">
          <ac:chgData name="Dan Gooch (2404008)" userId="S::2404008@student.uwtsd.ac.uk::404f0524-c50f-4c25-8b11-e24a1667f071" providerId="AD" clId="Web-{A7FD3133-0C92-79D4-D1B2-F82B7440F36D}" dt="2025-12-09T11:01:36.928" v="69"/>
          <ac:picMkLst>
            <pc:docMk/>
            <pc:sldMk cId="2839073286" sldId="283"/>
            <ac:picMk id="7" creationId="{47FB2686-8BBE-18B2-0955-FE8F63D48EEF}"/>
          </ac:picMkLst>
        </pc:picChg>
        <pc:picChg chg="add mod">
          <ac:chgData name="Dan Gooch (2404008)" userId="S::2404008@student.uwtsd.ac.uk::404f0524-c50f-4c25-8b11-e24a1667f071" providerId="AD" clId="Web-{A7FD3133-0C92-79D4-D1B2-F82B7440F36D}" dt="2025-12-09T17:35:04.259" v="709" actId="1076"/>
          <ac:picMkLst>
            <pc:docMk/>
            <pc:sldMk cId="2839073286" sldId="283"/>
            <ac:picMk id="8" creationId="{028E6950-4E74-7BD6-3B79-28CA2D2676E9}"/>
          </ac:picMkLst>
        </pc:picChg>
        <pc:picChg chg="del">
          <ac:chgData name="Dan Gooch (2404008)" userId="S::2404008@student.uwtsd.ac.uk::404f0524-c50f-4c25-8b11-e24a1667f071" providerId="AD" clId="Web-{A7FD3133-0C92-79D4-D1B2-F82B7440F36D}" dt="2025-12-09T10:33:19.116" v="59"/>
          <ac:picMkLst>
            <pc:docMk/>
            <pc:sldMk cId="2839073286" sldId="283"/>
            <ac:picMk id="9" creationId="{54AC60D3-9AFF-8E8F-8084-301182455952}"/>
          </ac:picMkLst>
        </pc:picChg>
        <pc:picChg chg="add mod">
          <ac:chgData name="Dan Gooch (2404008)" userId="S::2404008@student.uwtsd.ac.uk::404f0524-c50f-4c25-8b11-e24a1667f071" providerId="AD" clId="Web-{A7FD3133-0C92-79D4-D1B2-F82B7440F36D}" dt="2025-12-09T18:07:14.387" v="971" actId="1076"/>
          <ac:picMkLst>
            <pc:docMk/>
            <pc:sldMk cId="2839073286" sldId="283"/>
            <ac:picMk id="19" creationId="{BC11540A-FE39-0193-047F-A12C126DD632}"/>
          </ac:picMkLst>
        </pc:picChg>
        <pc:picChg chg="add del mod">
          <ac:chgData name="Dan Gooch (2404008)" userId="S::2404008@student.uwtsd.ac.uk::404f0524-c50f-4c25-8b11-e24a1667f071" providerId="AD" clId="Web-{A7FD3133-0C92-79D4-D1B2-F82B7440F36D}" dt="2025-12-09T18:51:32.949" v="1910" actId="1076"/>
          <ac:picMkLst>
            <pc:docMk/>
            <pc:sldMk cId="2839073286" sldId="283"/>
            <ac:picMk id="20" creationId="{BA59D549-47C7-8084-D106-354AE2681724}"/>
          </ac:picMkLst>
        </pc:picChg>
        <pc:picChg chg="add del mod">
          <ac:chgData name="Dan Gooch (2404008)" userId="S::2404008@student.uwtsd.ac.uk::404f0524-c50f-4c25-8b11-e24a1667f071" providerId="AD" clId="Web-{A7FD3133-0C92-79D4-D1B2-F82B7440F36D}" dt="2025-12-09T18:51:32.980" v="1911" actId="1076"/>
          <ac:picMkLst>
            <pc:docMk/>
            <pc:sldMk cId="2839073286" sldId="283"/>
            <ac:picMk id="22" creationId="{06AE3B48-25AC-F667-8D3E-E0472C73ABDA}"/>
          </ac:picMkLst>
        </pc:picChg>
        <pc:inkChg chg="add del">
          <ac:chgData name="Dan Gooch (2404008)" userId="S::2404008@student.uwtsd.ac.uk::404f0524-c50f-4c25-8b11-e24a1667f071" providerId="AD" clId="Web-{A7FD3133-0C92-79D4-D1B2-F82B7440F36D}" dt="2025-12-09T17:34:44.743" v="704"/>
          <ac:inkMkLst>
            <pc:docMk/>
            <pc:sldMk cId="2839073286" sldId="283"/>
            <ac:inkMk id="6" creationId="{FCB8BEBB-612C-3C04-CE09-09354832949E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7:34:49.306" v="706"/>
          <ac:inkMkLst>
            <pc:docMk/>
            <pc:sldMk cId="2839073286" sldId="283"/>
            <ac:inkMk id="7" creationId="{99CF1D79-B74C-185E-95EA-4A14213AC972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7:35:20.041" v="711"/>
          <ac:inkMkLst>
            <pc:docMk/>
            <pc:sldMk cId="2839073286" sldId="283"/>
            <ac:inkMk id="10" creationId="{2386FD24-7DD1-5462-5255-AD0B4B824E3C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2:21.443" v="193"/>
          <ac:inkMkLst>
            <pc:docMk/>
            <pc:sldMk cId="2839073286" sldId="283"/>
            <ac:inkMk id="10" creationId="{73391F02-186E-3AA1-4D7D-618F5F923056}"/>
          </ac:inkMkLst>
        </pc:inkChg>
        <pc:inkChg chg="add">
          <ac:chgData name="Dan Gooch (2404008)" userId="S::2404008@student.uwtsd.ac.uk::404f0524-c50f-4c25-8b11-e24a1667f071" providerId="AD" clId="Web-{A7FD3133-0C92-79D4-D1B2-F82B7440F36D}" dt="2025-12-09T17:35:26.494" v="712"/>
          <ac:inkMkLst>
            <pc:docMk/>
            <pc:sldMk cId="2839073286" sldId="283"/>
            <ac:inkMk id="11" creationId="{A5CFF1CE-B146-D3BF-93C0-C3F9A30B306C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3:07.476" v="199"/>
          <ac:inkMkLst>
            <pc:docMk/>
            <pc:sldMk cId="2839073286" sldId="283"/>
            <ac:inkMk id="11" creationId="{FD6DC4F2-830E-5CFE-58D1-7071733B1F28}"/>
          </ac:inkMkLst>
        </pc:inkChg>
        <pc:inkChg chg="add mod">
          <ac:chgData name="Dan Gooch (2404008)" userId="S::2404008@student.uwtsd.ac.uk::404f0524-c50f-4c25-8b11-e24a1667f071" providerId="AD" clId="Web-{A7FD3133-0C92-79D4-D1B2-F82B7440F36D}" dt="2025-12-09T18:51:33.011" v="1912" actId="1076"/>
          <ac:inkMkLst>
            <pc:docMk/>
            <pc:sldMk cId="2839073286" sldId="283"/>
            <ac:inkMk id="12" creationId="{45B39EC4-A492-7064-89B4-AFB020A1689F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3:07.476" v="198"/>
          <ac:inkMkLst>
            <pc:docMk/>
            <pc:sldMk cId="2839073286" sldId="283"/>
            <ac:inkMk id="12" creationId="{B995F1BB-2CDE-9E14-5A2C-60C215D43D8E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3:06.992" v="197"/>
          <ac:inkMkLst>
            <pc:docMk/>
            <pc:sldMk cId="2839073286" sldId="283"/>
            <ac:inkMk id="14" creationId="{4DC1B9FE-2CA5-FE73-ED81-C4F56F95E8EB}"/>
          </ac:inkMkLst>
        </pc:inkChg>
        <pc:inkChg chg="add mod">
          <ac:chgData name="Dan Gooch (2404008)" userId="S::2404008@student.uwtsd.ac.uk::404f0524-c50f-4c25-8b11-e24a1667f071" providerId="AD" clId="Web-{A7FD3133-0C92-79D4-D1B2-F82B7440F36D}" dt="2025-12-09T18:07:22.653" v="972" actId="1076"/>
          <ac:inkMkLst>
            <pc:docMk/>
            <pc:sldMk cId="2839073286" sldId="283"/>
            <ac:inkMk id="14" creationId="{C0623ACD-8737-266C-8824-744794750B3D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5:42.233" v="223"/>
          <ac:inkMkLst>
            <pc:docMk/>
            <pc:sldMk cId="2839073286" sldId="283"/>
            <ac:inkMk id="15" creationId="{E81563B3-074E-6E82-F364-DDF692BDFB42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5:41.201" v="222"/>
          <ac:inkMkLst>
            <pc:docMk/>
            <pc:sldMk cId="2839073286" sldId="283"/>
            <ac:inkMk id="16" creationId="{4AD7D6AC-00AE-7DAF-EA08-6F004897F82A}"/>
          </ac:inkMkLst>
        </pc:inkChg>
        <pc:inkChg chg="add del mod">
          <ac:chgData name="Dan Gooch (2404008)" userId="S::2404008@student.uwtsd.ac.uk::404f0524-c50f-4c25-8b11-e24a1667f071" providerId="AD" clId="Web-{A7FD3133-0C92-79D4-D1B2-F82B7440F36D}" dt="2025-12-09T11:15:40.311" v="221"/>
          <ac:inkMkLst>
            <pc:docMk/>
            <pc:sldMk cId="2839073286" sldId="283"/>
            <ac:inkMk id="17" creationId="{1DBE76BC-6A30-9ADD-CB57-8D803E07D10E}"/>
          </ac:inkMkLst>
        </pc:inkChg>
        <pc:inkChg chg="add del">
          <ac:chgData name="Dan Gooch (2404008)" userId="S::2404008@student.uwtsd.ac.uk::404f0524-c50f-4c25-8b11-e24a1667f071" providerId="AD" clId="Web-{A7FD3133-0C92-79D4-D1B2-F82B7440F36D}" dt="2025-12-09T11:14:58.497" v="204"/>
          <ac:inkMkLst>
            <pc:docMk/>
            <pc:sldMk cId="2839073286" sldId="283"/>
            <ac:inkMk id="18" creationId="{2314348F-3963-7D01-1E32-13972B7BAA53}"/>
          </ac:inkMkLst>
        </pc:inkChg>
      </pc:sldChg>
      <pc:sldChg chg="addSp modSp">
        <pc:chgData name="Dan Gooch (2404008)" userId="S::2404008@student.uwtsd.ac.uk::404f0524-c50f-4c25-8b11-e24a1667f071" providerId="AD" clId="Web-{A7FD3133-0C92-79D4-D1B2-F82B7440F36D}" dt="2025-12-09T12:17:49.554" v="439" actId="1076"/>
        <pc:sldMkLst>
          <pc:docMk/>
          <pc:sldMk cId="2609263184" sldId="291"/>
        </pc:sldMkLst>
        <pc:picChg chg="add mod">
          <ac:chgData name="Dan Gooch (2404008)" userId="S::2404008@student.uwtsd.ac.uk::404f0524-c50f-4c25-8b11-e24a1667f071" providerId="AD" clId="Web-{A7FD3133-0C92-79D4-D1B2-F82B7440F36D}" dt="2025-12-09T12:17:49.554" v="439" actId="1076"/>
          <ac:picMkLst>
            <pc:docMk/>
            <pc:sldMk cId="2609263184" sldId="291"/>
            <ac:picMk id="3" creationId="{747DFE7F-E8A6-329C-C89A-8F121CBF2AEE}"/>
          </ac:picMkLst>
        </pc:picChg>
      </pc:sldChg>
      <pc:sldChg chg="addSp modSp">
        <pc:chgData name="Dan Gooch (2404008)" userId="S::2404008@student.uwtsd.ac.uk::404f0524-c50f-4c25-8b11-e24a1667f071" providerId="AD" clId="Web-{A7FD3133-0C92-79D4-D1B2-F82B7440F36D}" dt="2025-12-09T18:26:17.327" v="1372" actId="14100"/>
        <pc:sldMkLst>
          <pc:docMk/>
          <pc:sldMk cId="584741633" sldId="295"/>
        </pc:sldMkLst>
        <pc:spChg chg="add mod">
          <ac:chgData name="Dan Gooch (2404008)" userId="S::2404008@student.uwtsd.ac.uk::404f0524-c50f-4c25-8b11-e24a1667f071" providerId="AD" clId="Web-{A7FD3133-0C92-79D4-D1B2-F82B7440F36D}" dt="2025-12-09T18:26:17.327" v="1372" actId="14100"/>
          <ac:spMkLst>
            <pc:docMk/>
            <pc:sldMk cId="584741633" sldId="295"/>
            <ac:spMk id="6" creationId="{811DCE13-38D0-26A7-C7F5-869469A3560C}"/>
          </ac:spMkLst>
        </pc:spChg>
        <pc:spChg chg="mod">
          <ac:chgData name="Dan Gooch (2404008)" userId="S::2404008@student.uwtsd.ac.uk::404f0524-c50f-4c25-8b11-e24a1667f071" providerId="AD" clId="Web-{A7FD3133-0C92-79D4-D1B2-F82B7440F36D}" dt="2025-12-09T18:22:22.148" v="1178" actId="20577"/>
          <ac:spMkLst>
            <pc:docMk/>
            <pc:sldMk cId="584741633" sldId="295"/>
            <ac:spMk id="7" creationId="{189BD182-3BC1-4DCE-18FD-56A2DB5440B5}"/>
          </ac:spMkLst>
        </pc:spChg>
      </pc:sldChg>
      <pc:sldChg chg="addSp delSp modSp add ord replId">
        <pc:chgData name="Dan Gooch (2404008)" userId="S::2404008@student.uwtsd.ac.uk::404f0524-c50f-4c25-8b11-e24a1667f071" providerId="AD" clId="Web-{A7FD3133-0C92-79D4-D1B2-F82B7440F36D}" dt="2025-12-09T21:49:35.100" v="2079" actId="1076"/>
        <pc:sldMkLst>
          <pc:docMk/>
          <pc:sldMk cId="900379633" sldId="296"/>
        </pc:sldMkLst>
        <pc:spChg chg="del">
          <ac:chgData name="Dan Gooch (2404008)" userId="S::2404008@student.uwtsd.ac.uk::404f0524-c50f-4c25-8b11-e24a1667f071" providerId="AD" clId="Web-{A7FD3133-0C92-79D4-D1B2-F82B7440F36D}" dt="2025-12-09T17:50:13.710" v="852"/>
          <ac:spMkLst>
            <pc:docMk/>
            <pc:sldMk cId="900379633" sldId="296"/>
            <ac:spMk id="6" creationId="{D203E983-313B-60AF-2BCC-CA0A8AB77258}"/>
          </ac:spMkLst>
        </pc:spChg>
        <pc:spChg chg="del">
          <ac:chgData name="Dan Gooch (2404008)" userId="S::2404008@student.uwtsd.ac.uk::404f0524-c50f-4c25-8b11-e24a1667f071" providerId="AD" clId="Web-{A7FD3133-0C92-79D4-D1B2-F82B7440F36D}" dt="2025-12-09T17:50:13.710" v="851"/>
          <ac:spMkLst>
            <pc:docMk/>
            <pc:sldMk cId="900379633" sldId="296"/>
            <ac:spMk id="7" creationId="{0318871F-EA17-07C1-5E5C-D5DE70C94047}"/>
          </ac:spMkLst>
        </pc:spChg>
        <pc:spChg chg="del">
          <ac:chgData name="Dan Gooch (2404008)" userId="S::2404008@student.uwtsd.ac.uk::404f0524-c50f-4c25-8b11-e24a1667f071" providerId="AD" clId="Web-{A7FD3133-0C92-79D4-D1B2-F82B7440F36D}" dt="2025-12-09T17:50:13.710" v="850"/>
          <ac:spMkLst>
            <pc:docMk/>
            <pc:sldMk cId="900379633" sldId="296"/>
            <ac:spMk id="10" creationId="{D610C677-319D-D3F7-B3E3-9418A19F926F}"/>
          </ac:spMkLst>
        </pc:spChg>
        <pc:spChg chg="add del">
          <ac:chgData name="Dan Gooch (2404008)" userId="S::2404008@student.uwtsd.ac.uk::404f0524-c50f-4c25-8b11-e24a1667f071" providerId="AD" clId="Web-{A7FD3133-0C92-79D4-D1B2-F82B7440F36D}" dt="2025-12-09T17:56:50.593" v="865"/>
          <ac:spMkLst>
            <pc:docMk/>
            <pc:sldMk cId="900379633" sldId="296"/>
            <ac:spMk id="12" creationId="{C47564CC-5553-AA3A-E073-167783DA7264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7:57:14.547" v="871"/>
          <ac:spMkLst>
            <pc:docMk/>
            <pc:sldMk cId="900379633" sldId="296"/>
            <ac:spMk id="13" creationId="{7F60CD9F-F74C-AE00-AE88-4A2B947866EE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7:57:58.298" v="943" actId="1076"/>
          <ac:spMkLst>
            <pc:docMk/>
            <pc:sldMk cId="900379633" sldId="296"/>
            <ac:spMk id="14" creationId="{94227E42-5BEE-1EB4-5FFF-8EAC6EE6B56D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18:40.299" v="1060"/>
          <ac:spMkLst>
            <pc:docMk/>
            <pc:sldMk cId="900379633" sldId="296"/>
            <ac:spMk id="18" creationId="{751858BC-698A-E0DA-8019-F13ED68D414C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21:49:25.490" v="2077" actId="20577"/>
          <ac:spMkLst>
            <pc:docMk/>
            <pc:sldMk cId="900379633" sldId="296"/>
            <ac:spMk id="19" creationId="{495FBE7E-5D07-0499-C601-821E0E9971D3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8:22:06.429" v="1167" actId="20577"/>
          <ac:spMkLst>
            <pc:docMk/>
            <pc:sldMk cId="900379633" sldId="296"/>
            <ac:spMk id="20" creationId="{EA6D575B-DA3A-73DC-40BD-DBFEC334D552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21:59.335" v="1164"/>
          <ac:spMkLst>
            <pc:docMk/>
            <pc:sldMk cId="900379633" sldId="296"/>
            <ac:spMk id="21" creationId="{3BF3ABC0-810F-4C35-5D85-5D646F7902E8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21:54.741" v="1163"/>
          <ac:spMkLst>
            <pc:docMk/>
            <pc:sldMk cId="900379633" sldId="296"/>
            <ac:spMk id="22" creationId="{A2CB52FE-82BF-C01B-F0B9-BDF81AF12E2A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8:45:18.053" v="1854" actId="20577"/>
          <ac:spMkLst>
            <pc:docMk/>
            <pc:sldMk cId="900379633" sldId="296"/>
            <ac:spMk id="24" creationId="{26ABDC5B-6AAC-F1BC-16C5-FE2B6AA110C8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48:17.915" v="1857"/>
          <ac:spMkLst>
            <pc:docMk/>
            <pc:sldMk cId="900379633" sldId="296"/>
            <ac:spMk id="25" creationId="{7009DCD7-E6E8-F8E0-24BC-DA20A7D0AE2F}"/>
          </ac:spMkLst>
        </pc:spChg>
        <pc:spChg chg="add del mod">
          <ac:chgData name="Dan Gooch (2404008)" userId="S::2404008@student.uwtsd.ac.uk::404f0524-c50f-4c25-8b11-e24a1667f071" providerId="AD" clId="Web-{A7FD3133-0C92-79D4-D1B2-F82B7440F36D}" dt="2025-12-09T18:50:18.932" v="1905"/>
          <ac:spMkLst>
            <pc:docMk/>
            <pc:sldMk cId="900379633" sldId="296"/>
            <ac:spMk id="26" creationId="{35185892-E435-2E24-345E-9617F65942C0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21:49:35.100" v="2079" actId="1076"/>
          <ac:spMkLst>
            <pc:docMk/>
            <pc:sldMk cId="900379633" sldId="296"/>
            <ac:spMk id="27" creationId="{0C9A41CE-A629-E1A5-1406-9B3A2FD2377E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8:53:39.340" v="1968" actId="1076"/>
          <ac:spMkLst>
            <pc:docMk/>
            <pc:sldMk cId="900379633" sldId="296"/>
            <ac:spMk id="28" creationId="{BD325D67-44FD-1258-739E-FCB29D559846}"/>
          </ac:spMkLst>
        </pc:spChg>
        <pc:spChg chg="add mod">
          <ac:chgData name="Dan Gooch (2404008)" userId="S::2404008@student.uwtsd.ac.uk::404f0524-c50f-4c25-8b11-e24a1667f071" providerId="AD" clId="Web-{A7FD3133-0C92-79D4-D1B2-F82B7440F36D}" dt="2025-12-09T18:53:59.044" v="1975" actId="20577"/>
          <ac:spMkLst>
            <pc:docMk/>
            <pc:sldMk cId="900379633" sldId="296"/>
            <ac:spMk id="29" creationId="{8B5DB4C6-161D-564B-206F-F2FB7264E5BD}"/>
          </ac:spMkLst>
        </pc:spChg>
        <pc:graphicFrameChg chg="add mod modGraphic">
          <ac:chgData name="Dan Gooch (2404008)" userId="S::2404008@student.uwtsd.ac.uk::404f0524-c50f-4c25-8b11-e24a1667f071" providerId="AD" clId="Web-{A7FD3133-0C92-79D4-D1B2-F82B7440F36D}" dt="2025-12-09T18:40:46.136" v="1850"/>
          <ac:graphicFrameMkLst>
            <pc:docMk/>
            <pc:sldMk cId="900379633" sldId="296"/>
            <ac:graphicFrameMk id="23" creationId="{B212BB59-8DCE-5832-B3EF-674C373DF0A9}"/>
          </ac:graphicFrameMkLst>
        </pc:graphicFrameChg>
        <pc:picChg chg="del">
          <ac:chgData name="Dan Gooch (2404008)" userId="S::2404008@student.uwtsd.ac.uk::404f0524-c50f-4c25-8b11-e24a1667f071" providerId="AD" clId="Web-{A7FD3133-0C92-79D4-D1B2-F82B7440F36D}" dt="2025-12-09T17:50:13.710" v="853"/>
          <ac:picMkLst>
            <pc:docMk/>
            <pc:sldMk cId="900379633" sldId="296"/>
            <ac:picMk id="8" creationId="{A49AF958-F86E-D1FA-6201-39EE97A1C36A}"/>
          </ac:picMkLst>
        </pc:picChg>
        <pc:picChg chg="del">
          <ac:chgData name="Dan Gooch (2404008)" userId="S::2404008@student.uwtsd.ac.uk::404f0524-c50f-4c25-8b11-e24a1667f071" providerId="AD" clId="Web-{A7FD3133-0C92-79D4-D1B2-F82B7440F36D}" dt="2025-12-09T17:50:13.710" v="854"/>
          <ac:picMkLst>
            <pc:docMk/>
            <pc:sldMk cId="900379633" sldId="296"/>
            <ac:picMk id="9" creationId="{8A1BB6B0-11C7-2C7F-AD69-56C4D198F7C9}"/>
          </ac:picMkLst>
        </pc:picChg>
        <pc:picChg chg="add mod modCrop">
          <ac:chgData name="Dan Gooch (2404008)" userId="S::2404008@student.uwtsd.ac.uk::404f0524-c50f-4c25-8b11-e24a1667f071" providerId="AD" clId="Web-{A7FD3133-0C92-79D4-D1B2-F82B7440F36D}" dt="2025-12-09T18:02:31.054" v="954"/>
          <ac:picMkLst>
            <pc:docMk/>
            <pc:sldMk cId="900379633" sldId="296"/>
            <ac:picMk id="11" creationId="{E3B1DC07-3407-3609-96AC-7284C0465456}"/>
          </ac:picMkLst>
        </pc:picChg>
        <pc:picChg chg="add mod">
          <ac:chgData name="Dan Gooch (2404008)" userId="S::2404008@student.uwtsd.ac.uk::404f0524-c50f-4c25-8b11-e24a1667f071" providerId="AD" clId="Web-{A7FD3133-0C92-79D4-D1B2-F82B7440F36D}" dt="2025-12-09T18:02:33.257" v="955" actId="1076"/>
          <ac:picMkLst>
            <pc:docMk/>
            <pc:sldMk cId="900379633" sldId="296"/>
            <ac:picMk id="15" creationId="{9A71A036-2A96-6E7F-E2AD-4327A7C08DA4}"/>
          </ac:picMkLst>
        </pc:picChg>
        <pc:picChg chg="add del mod">
          <ac:chgData name="Dan Gooch (2404008)" userId="S::2404008@student.uwtsd.ac.uk::404f0524-c50f-4c25-8b11-e24a1667f071" providerId="AD" clId="Web-{A7FD3133-0C92-79D4-D1B2-F82B7440F36D}" dt="2025-12-09T18:06:24.823" v="963"/>
          <ac:picMkLst>
            <pc:docMk/>
            <pc:sldMk cId="900379633" sldId="296"/>
            <ac:picMk id="16" creationId="{8048E519-F152-940A-C037-44280645D316}"/>
          </ac:picMkLst>
        </pc:picChg>
      </pc:sldChg>
    </pc:docChg>
  </pc:docChgLst>
  <pc:docChgLst>
    <pc:chgData name="George Hall (2404493)" userId="S::2404493@student.uwtsd.ac.uk::00c464e2-9366-46a2-a78e-b73363f00daa" providerId="AD" clId="Web-{6E58B0B7-9F4D-F07E-A740-FA01D86DEAF1}"/>
    <pc:docChg chg="modSld">
      <pc:chgData name="George Hall (2404493)" userId="S::2404493@student.uwtsd.ac.uk::00c464e2-9366-46a2-a78e-b73363f00daa" providerId="AD" clId="Web-{6E58B0B7-9F4D-F07E-A740-FA01D86DEAF1}" dt="2025-12-08T12:55:02.085" v="521" actId="20577"/>
      <pc:docMkLst>
        <pc:docMk/>
      </pc:docMkLst>
      <pc:sldChg chg="modSp">
        <pc:chgData name="George Hall (2404493)" userId="S::2404493@student.uwtsd.ac.uk::00c464e2-9366-46a2-a78e-b73363f00daa" providerId="AD" clId="Web-{6E58B0B7-9F4D-F07E-A740-FA01D86DEAF1}" dt="2025-12-08T12:39:48.653" v="163" actId="14100"/>
        <pc:sldMkLst>
          <pc:docMk/>
          <pc:sldMk cId="530206906" sldId="257"/>
        </pc:sldMkLst>
        <pc:spChg chg="mod">
          <ac:chgData name="George Hall (2404493)" userId="S::2404493@student.uwtsd.ac.uk::00c464e2-9366-46a2-a78e-b73363f00daa" providerId="AD" clId="Web-{6E58B0B7-9F4D-F07E-A740-FA01D86DEAF1}" dt="2025-12-08T12:39:48.653" v="163" actId="14100"/>
          <ac:spMkLst>
            <pc:docMk/>
            <pc:sldMk cId="530206906" sldId="257"/>
            <ac:spMk id="6" creationId="{B9F08926-B831-3E67-38B2-56EBDA9E3518}"/>
          </ac:spMkLst>
        </pc:spChg>
        <pc:spChg chg="mod">
          <ac:chgData name="George Hall (2404493)" userId="S::2404493@student.uwtsd.ac.uk::00c464e2-9366-46a2-a78e-b73363f00daa" providerId="AD" clId="Web-{6E58B0B7-9F4D-F07E-A740-FA01D86DEAF1}" dt="2025-12-08T12:39:16.510" v="160" actId="14100"/>
          <ac:spMkLst>
            <pc:docMk/>
            <pc:sldMk cId="530206906" sldId="257"/>
            <ac:spMk id="7" creationId="{F2872CF8-EB82-3360-44E1-572FD10024DD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57.381" v="518" actId="20577"/>
        <pc:sldMkLst>
          <pc:docMk/>
          <pc:sldMk cId="2903254176" sldId="259"/>
        </pc:sldMkLst>
        <pc:spChg chg="add mod">
          <ac:chgData name="George Hall (2404493)" userId="S::2404493@student.uwtsd.ac.uk::00c464e2-9366-46a2-a78e-b73363f00daa" providerId="AD" clId="Web-{6E58B0B7-9F4D-F07E-A740-FA01D86DEAF1}" dt="2025-12-08T12:54:57.381" v="518" actId="20577"/>
          <ac:spMkLst>
            <pc:docMk/>
            <pc:sldMk cId="2903254176" sldId="259"/>
            <ac:spMk id="7" creationId="{3A99DA5E-7789-658D-7F5B-57E848AE307A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5:02.085" v="521" actId="20577"/>
        <pc:sldMkLst>
          <pc:docMk/>
          <pc:sldMk cId="2484669180" sldId="260"/>
        </pc:sldMkLst>
        <pc:spChg chg="add mod">
          <ac:chgData name="George Hall (2404493)" userId="S::2404493@student.uwtsd.ac.uk::00c464e2-9366-46a2-a78e-b73363f00daa" providerId="AD" clId="Web-{6E58B0B7-9F4D-F07E-A740-FA01D86DEAF1}" dt="2025-12-08T12:55:02.085" v="521" actId="20577"/>
          <ac:spMkLst>
            <pc:docMk/>
            <pc:sldMk cId="2484669180" sldId="260"/>
            <ac:spMk id="7" creationId="{71EBD5C4-749B-73B2-E8B2-4FD21E5C9F02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38.833" v="511"/>
        <pc:sldMkLst>
          <pc:docMk/>
          <pc:sldMk cId="3682188441" sldId="261"/>
        </pc:sldMkLst>
        <pc:spChg chg="add mod">
          <ac:chgData name="George Hall (2404493)" userId="S::2404493@student.uwtsd.ac.uk::00c464e2-9366-46a2-a78e-b73363f00daa" providerId="AD" clId="Web-{6E58B0B7-9F4D-F07E-A740-FA01D86DEAF1}" dt="2025-12-08T12:52:38.889" v="448" actId="20577"/>
          <ac:spMkLst>
            <pc:docMk/>
            <pc:sldMk cId="3682188441" sldId="261"/>
            <ac:spMk id="7" creationId="{8B922CFC-2AF3-FE12-057E-66935A13846F}"/>
          </ac:spMkLst>
        </pc:spChg>
        <pc:spChg chg="add">
          <ac:chgData name="George Hall (2404493)" userId="S::2404493@student.uwtsd.ac.uk::00c464e2-9366-46a2-a78e-b73363f00daa" providerId="AD" clId="Web-{6E58B0B7-9F4D-F07E-A740-FA01D86DEAF1}" dt="2025-12-08T12:54:38.833" v="511"/>
          <ac:spMkLst>
            <pc:docMk/>
            <pc:sldMk cId="3682188441" sldId="261"/>
            <ac:spMk id="9" creationId="{5F72077A-6C8B-47B6-609E-8D3C608CC922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40.021" v="512"/>
        <pc:sldMkLst>
          <pc:docMk/>
          <pc:sldMk cId="548208342" sldId="262"/>
        </pc:sldMkLst>
        <pc:spChg chg="add mod">
          <ac:chgData name="George Hall (2404493)" userId="S::2404493@student.uwtsd.ac.uk::00c464e2-9366-46a2-a78e-b73363f00daa" providerId="AD" clId="Web-{6E58B0B7-9F4D-F07E-A740-FA01D86DEAF1}" dt="2025-12-08T12:52:31.608" v="441" actId="20577"/>
          <ac:spMkLst>
            <pc:docMk/>
            <pc:sldMk cId="548208342" sldId="262"/>
            <ac:spMk id="7" creationId="{9A7A8B90-9F47-E762-2465-2DF81952A265}"/>
          </ac:spMkLst>
        </pc:spChg>
        <pc:spChg chg="add">
          <ac:chgData name="George Hall (2404493)" userId="S::2404493@student.uwtsd.ac.uk::00c464e2-9366-46a2-a78e-b73363f00daa" providerId="AD" clId="Web-{6E58B0B7-9F4D-F07E-A740-FA01D86DEAF1}" dt="2025-12-08T12:54:40.021" v="512"/>
          <ac:spMkLst>
            <pc:docMk/>
            <pc:sldMk cId="548208342" sldId="262"/>
            <ac:spMk id="9" creationId="{4D9164A6-1C03-0E0B-AE3B-F4186807BE44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37.192" v="510"/>
        <pc:sldMkLst>
          <pc:docMk/>
          <pc:sldMk cId="1790354537" sldId="263"/>
        </pc:sldMkLst>
        <pc:spChg chg="add mod">
          <ac:chgData name="George Hall (2404493)" userId="S::2404493@student.uwtsd.ac.uk::00c464e2-9366-46a2-a78e-b73363f00daa" providerId="AD" clId="Web-{6E58B0B7-9F4D-F07E-A740-FA01D86DEAF1}" dt="2025-12-08T12:52:44.749" v="452" actId="20577"/>
          <ac:spMkLst>
            <pc:docMk/>
            <pc:sldMk cId="1790354537" sldId="263"/>
            <ac:spMk id="6" creationId="{1EADD6D7-3865-8FED-B884-B42F887C3721}"/>
          </ac:spMkLst>
        </pc:spChg>
        <pc:spChg chg="add">
          <ac:chgData name="George Hall (2404493)" userId="S::2404493@student.uwtsd.ac.uk::00c464e2-9366-46a2-a78e-b73363f00daa" providerId="AD" clId="Web-{6E58B0B7-9F4D-F07E-A740-FA01D86DEAF1}" dt="2025-12-08T12:54:37.192" v="510"/>
          <ac:spMkLst>
            <pc:docMk/>
            <pc:sldMk cId="1790354537" sldId="263"/>
            <ac:spMk id="8" creationId="{36A58BE3-BCE0-EBD8-6D98-44AEB937BFDA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32.661" v="509" actId="20577"/>
        <pc:sldMkLst>
          <pc:docMk/>
          <pc:sldMk cId="142933038" sldId="264"/>
        </pc:sldMkLst>
        <pc:spChg chg="add mod">
          <ac:chgData name="George Hall (2404493)" userId="S::2404493@student.uwtsd.ac.uk::00c464e2-9366-46a2-a78e-b73363f00daa" providerId="AD" clId="Web-{6E58B0B7-9F4D-F07E-A740-FA01D86DEAF1}" dt="2025-12-08T12:43:19.739" v="198" actId="20577"/>
          <ac:spMkLst>
            <pc:docMk/>
            <pc:sldMk cId="142933038" sldId="264"/>
            <ac:spMk id="6" creationId="{0127E6B2-A69C-AC6D-BA8A-1E98599E27EE}"/>
          </ac:spMkLst>
        </pc:spChg>
        <pc:spChg chg="add mod">
          <ac:chgData name="George Hall (2404493)" userId="S::2404493@student.uwtsd.ac.uk::00c464e2-9366-46a2-a78e-b73363f00daa" providerId="AD" clId="Web-{6E58B0B7-9F4D-F07E-A740-FA01D86DEAF1}" dt="2025-12-08T12:54:32.661" v="509" actId="20577"/>
          <ac:spMkLst>
            <pc:docMk/>
            <pc:sldMk cId="142933038" sldId="264"/>
            <ac:spMk id="7" creationId="{5BFB58B8-3FAF-4417-F5BA-F30A9A41AAD7}"/>
          </ac:spMkLst>
        </pc:spChg>
      </pc:sldChg>
      <pc:sldChg chg="addSp modSp">
        <pc:chgData name="George Hall (2404493)" userId="S::2404493@student.uwtsd.ac.uk::00c464e2-9366-46a2-a78e-b73363f00daa" providerId="AD" clId="Web-{6E58B0B7-9F4D-F07E-A740-FA01D86DEAF1}" dt="2025-12-08T12:54:42.833" v="513"/>
        <pc:sldMkLst>
          <pc:docMk/>
          <pc:sldMk cId="3899385444" sldId="265"/>
        </pc:sldMkLst>
        <pc:spChg chg="add mod">
          <ac:chgData name="George Hall (2404493)" userId="S::2404493@student.uwtsd.ac.uk::00c464e2-9366-46a2-a78e-b73363f00daa" providerId="AD" clId="Web-{6E58B0B7-9F4D-F07E-A740-FA01D86DEAF1}" dt="2025-12-08T12:52:25.077" v="436" actId="20577"/>
          <ac:spMkLst>
            <pc:docMk/>
            <pc:sldMk cId="3899385444" sldId="265"/>
            <ac:spMk id="6" creationId="{FED636A3-32B5-295E-C39A-2C6A569D2430}"/>
          </ac:spMkLst>
        </pc:spChg>
        <pc:spChg chg="add">
          <ac:chgData name="George Hall (2404493)" userId="S::2404493@student.uwtsd.ac.uk::00c464e2-9366-46a2-a78e-b73363f00daa" providerId="AD" clId="Web-{6E58B0B7-9F4D-F07E-A740-FA01D86DEAF1}" dt="2025-12-08T12:54:42.833" v="513"/>
          <ac:spMkLst>
            <pc:docMk/>
            <pc:sldMk cId="3899385444" sldId="265"/>
            <ac:spMk id="8" creationId="{6959AEA1-0515-9275-4FAC-EFF292AFFA7A}"/>
          </ac:spMkLst>
        </pc:spChg>
      </pc:sldChg>
    </pc:docChg>
  </pc:docChgLst>
  <pc:docChgLst>
    <pc:chgData name="Lily Yallop (2400645)" userId="S::2400645@student.uwtsd.ac.uk::f040552c-eee0-40ac-ad2f-3a84713de9cc" providerId="AD" clId="Web-{60E17272-00A7-EC39-7D00-64274DCFD384}"/>
    <pc:docChg chg="modSld">
      <pc:chgData name="Lily Yallop (2400645)" userId="S::2400645@student.uwtsd.ac.uk::f040552c-eee0-40ac-ad2f-3a84713de9cc" providerId="AD" clId="Web-{60E17272-00A7-EC39-7D00-64274DCFD384}" dt="2025-12-09T20:08:37.824" v="246" actId="20577"/>
      <pc:docMkLst>
        <pc:docMk/>
      </pc:docMkLst>
      <pc:sldChg chg="addSp modSp">
        <pc:chgData name="Lily Yallop (2400645)" userId="S::2400645@student.uwtsd.ac.uk::f040552c-eee0-40ac-ad2f-3a84713de9cc" providerId="AD" clId="Web-{60E17272-00A7-EC39-7D00-64274DCFD384}" dt="2025-12-09T19:29:24.238" v="189" actId="20577"/>
        <pc:sldMkLst>
          <pc:docMk/>
          <pc:sldMk cId="548208342" sldId="262"/>
        </pc:sldMkLst>
        <pc:spChg chg="add mod">
          <ac:chgData name="Lily Yallop (2400645)" userId="S::2400645@student.uwtsd.ac.uk::f040552c-eee0-40ac-ad2f-3a84713de9cc" providerId="AD" clId="Web-{60E17272-00A7-EC39-7D00-64274DCFD384}" dt="2025-12-09T19:29:24.238" v="189" actId="20577"/>
          <ac:spMkLst>
            <pc:docMk/>
            <pc:sldMk cId="548208342" sldId="262"/>
            <ac:spMk id="8" creationId="{F2AC0DB1-F65D-0C41-DBDD-E4627DA074C8}"/>
          </ac:spMkLst>
        </pc:spChg>
      </pc:sldChg>
      <pc:sldChg chg="addSp modSp">
        <pc:chgData name="Lily Yallop (2400645)" userId="S::2400645@student.uwtsd.ac.uk::f040552c-eee0-40ac-ad2f-3a84713de9cc" providerId="AD" clId="Web-{60E17272-00A7-EC39-7D00-64274DCFD384}" dt="2025-12-09T19:30:06.070" v="197" actId="20577"/>
        <pc:sldMkLst>
          <pc:docMk/>
          <pc:sldMk cId="2983878027" sldId="277"/>
        </pc:sldMkLst>
        <pc:spChg chg="add mod">
          <ac:chgData name="Lily Yallop (2400645)" userId="S::2400645@student.uwtsd.ac.uk::f040552c-eee0-40ac-ad2f-3a84713de9cc" providerId="AD" clId="Web-{60E17272-00A7-EC39-7D00-64274DCFD384}" dt="2025-12-09T19:30:06.070" v="197" actId="20577"/>
          <ac:spMkLst>
            <pc:docMk/>
            <pc:sldMk cId="2983878027" sldId="277"/>
            <ac:spMk id="8" creationId="{6D9C9036-D11D-2720-69E7-E02D1B8C508E}"/>
          </ac:spMkLst>
        </pc:spChg>
      </pc:sldChg>
      <pc:sldChg chg="addSp delSp modSp">
        <pc:chgData name="Lily Yallop (2400645)" userId="S::2400645@student.uwtsd.ac.uk::f040552c-eee0-40ac-ad2f-3a84713de9cc" providerId="AD" clId="Web-{60E17272-00A7-EC39-7D00-64274DCFD384}" dt="2025-12-09T20:06:39.391" v="215" actId="20577"/>
        <pc:sldMkLst>
          <pc:docMk/>
          <pc:sldMk cId="3633521768" sldId="280"/>
        </pc:sldMkLst>
        <pc:spChg chg="add del mod">
          <ac:chgData name="Lily Yallop (2400645)" userId="S::2400645@student.uwtsd.ac.uk::f040552c-eee0-40ac-ad2f-3a84713de9cc" providerId="AD" clId="Web-{60E17272-00A7-EC39-7D00-64274DCFD384}" dt="2025-12-09T14:10:48.317" v="2"/>
          <ac:spMkLst>
            <pc:docMk/>
            <pc:sldMk cId="3633521768" sldId="280"/>
            <ac:spMk id="7" creationId="{C105C9BD-7E18-9E5A-C0DD-275690A34019}"/>
          </ac:spMkLst>
        </pc:spChg>
        <pc:spChg chg="add del">
          <ac:chgData name="Lily Yallop (2400645)" userId="S::2400645@student.uwtsd.ac.uk::f040552c-eee0-40ac-ad2f-3a84713de9cc" providerId="AD" clId="Web-{60E17272-00A7-EC39-7D00-64274DCFD384}" dt="2025-12-09T14:11:03.192" v="4"/>
          <ac:spMkLst>
            <pc:docMk/>
            <pc:sldMk cId="3633521768" sldId="280"/>
            <ac:spMk id="8" creationId="{611DF4C7-3FDC-4B4A-6455-E0032AE8744B}"/>
          </ac:spMkLst>
        </pc:spChg>
        <pc:spChg chg="mod">
          <ac:chgData name="Lily Yallop (2400645)" userId="S::2400645@student.uwtsd.ac.uk::f040552c-eee0-40ac-ad2f-3a84713de9cc" providerId="AD" clId="Web-{60E17272-00A7-EC39-7D00-64274DCFD384}" dt="2025-12-09T14:11:08.724" v="6" actId="14100"/>
          <ac:spMkLst>
            <pc:docMk/>
            <pc:sldMk cId="3633521768" sldId="280"/>
            <ac:spMk id="9" creationId="{6F9DA7D2-9694-27CA-64F4-E59311BA6D54}"/>
          </ac:spMkLst>
        </pc:spChg>
        <pc:spChg chg="add mod">
          <ac:chgData name="Lily Yallop (2400645)" userId="S::2400645@student.uwtsd.ac.uk::f040552c-eee0-40ac-ad2f-3a84713de9cc" providerId="AD" clId="Web-{60E17272-00A7-EC39-7D00-64274DCFD384}" dt="2025-12-09T20:06:39.391" v="215" actId="20577"/>
          <ac:spMkLst>
            <pc:docMk/>
            <pc:sldMk cId="3633521768" sldId="280"/>
            <ac:spMk id="10" creationId="{D5F41D66-44D6-4CA2-4D76-1BE0978789D6}"/>
          </ac:spMkLst>
        </pc:spChg>
        <pc:picChg chg="add del mod">
          <ac:chgData name="Lily Yallop (2400645)" userId="S::2400645@student.uwtsd.ac.uk::f040552c-eee0-40ac-ad2f-3a84713de9cc" providerId="AD" clId="Web-{60E17272-00A7-EC39-7D00-64274DCFD384}" dt="2025-12-09T19:18:41.777" v="151"/>
          <ac:picMkLst>
            <pc:docMk/>
            <pc:sldMk cId="3633521768" sldId="280"/>
            <ac:picMk id="7" creationId="{9AAC1640-F8AD-F394-53DB-211EEF3ADFD6}"/>
          </ac:picMkLst>
        </pc:picChg>
        <pc:picChg chg="add mod">
          <ac:chgData name="Lily Yallop (2400645)" userId="S::2400645@student.uwtsd.ac.uk::f040552c-eee0-40ac-ad2f-3a84713de9cc" providerId="AD" clId="Web-{60E17272-00A7-EC39-7D00-64274DCFD384}" dt="2025-12-09T19:19:07.278" v="156" actId="14100"/>
          <ac:picMkLst>
            <pc:docMk/>
            <pc:sldMk cId="3633521768" sldId="280"/>
            <ac:picMk id="8" creationId="{7F50CFCF-3868-D9C1-B5B2-BCBCD17B77D6}"/>
          </ac:picMkLst>
        </pc:picChg>
        <pc:picChg chg="add mod">
          <ac:chgData name="Lily Yallop (2400645)" userId="S::2400645@student.uwtsd.ac.uk::f040552c-eee0-40ac-ad2f-3a84713de9cc" providerId="AD" clId="Web-{60E17272-00A7-EC39-7D00-64274DCFD384}" dt="2025-12-09T19:19:57.763" v="177" actId="1076"/>
          <ac:picMkLst>
            <pc:docMk/>
            <pc:sldMk cId="3633521768" sldId="280"/>
            <ac:picMk id="11" creationId="{27633F13-B37C-10F1-2263-48EC8691D95C}"/>
          </ac:picMkLst>
        </pc:picChg>
      </pc:sldChg>
      <pc:sldChg chg="addSp delSp modSp">
        <pc:chgData name="Lily Yallop (2400645)" userId="S::2400645@student.uwtsd.ac.uk::f040552c-eee0-40ac-ad2f-3a84713de9cc" providerId="AD" clId="Web-{60E17272-00A7-EC39-7D00-64274DCFD384}" dt="2025-12-09T20:08:37.824" v="246" actId="20577"/>
        <pc:sldMkLst>
          <pc:docMk/>
          <pc:sldMk cId="584741633" sldId="295"/>
        </pc:sldMkLst>
        <pc:spChg chg="mod">
          <ac:chgData name="Lily Yallop (2400645)" userId="S::2400645@student.uwtsd.ac.uk::f040552c-eee0-40ac-ad2f-3a84713de9cc" providerId="AD" clId="Web-{60E17272-00A7-EC39-7D00-64274DCFD384}" dt="2025-12-09T20:08:37.824" v="246" actId="20577"/>
          <ac:spMkLst>
            <pc:docMk/>
            <pc:sldMk cId="584741633" sldId="295"/>
            <ac:spMk id="6" creationId="{811DCE13-38D0-26A7-C7F5-869469A3560C}"/>
          </ac:spMkLst>
        </pc:spChg>
        <pc:spChg chg="add del">
          <ac:chgData name="Lily Yallop (2400645)" userId="S::2400645@student.uwtsd.ac.uk::f040552c-eee0-40ac-ad2f-3a84713de9cc" providerId="AD" clId="Web-{60E17272-00A7-EC39-7D00-64274DCFD384}" dt="2025-12-09T20:07:32.851" v="232"/>
          <ac:spMkLst>
            <pc:docMk/>
            <pc:sldMk cId="584741633" sldId="295"/>
            <ac:spMk id="9" creationId="{5D3EFBDD-4DDE-60D4-970D-A66049BB9025}"/>
          </ac:spMkLst>
        </pc:spChg>
      </pc:sldChg>
    </pc:docChg>
  </pc:docChgLst>
  <pc:docChgLst>
    <pc:chgData name="Tasha Freeman (2419263)" userId="S::2419263@student.uwtsd.ac.uk::325b5b9b-5860-45c4-b4bd-22f095951d2f" providerId="AD" clId="Web-{1B8E7095-1F42-4C9F-87B5-72ED0B50411A}"/>
    <pc:docChg chg="addSld modSld">
      <pc:chgData name="Tasha Freeman (2419263)" userId="S::2419263@student.uwtsd.ac.uk::325b5b9b-5860-45c4-b4bd-22f095951d2f" providerId="AD" clId="Web-{1B8E7095-1F42-4C9F-87B5-72ED0B50411A}" dt="2025-12-08T18:31:10.525" v="502" actId="20577"/>
      <pc:docMkLst>
        <pc:docMk/>
      </pc:docMkLst>
      <pc:sldChg chg="addSp delSp modSp">
        <pc:chgData name="Tasha Freeman (2419263)" userId="S::2419263@student.uwtsd.ac.uk::325b5b9b-5860-45c4-b4bd-22f095951d2f" providerId="AD" clId="Web-{1B8E7095-1F42-4C9F-87B5-72ED0B50411A}" dt="2025-12-08T18:31:10.525" v="502" actId="20577"/>
        <pc:sldMkLst>
          <pc:docMk/>
          <pc:sldMk cId="1790354537" sldId="263"/>
        </pc:sldMkLst>
        <pc:spChg chg="mod">
          <ac:chgData name="Tasha Freeman (2419263)" userId="S::2419263@student.uwtsd.ac.uk::325b5b9b-5860-45c4-b4bd-22f095951d2f" providerId="AD" clId="Web-{1B8E7095-1F42-4C9F-87B5-72ED0B50411A}" dt="2025-12-08T18:31:10.525" v="502" actId="20577"/>
          <ac:spMkLst>
            <pc:docMk/>
            <pc:sldMk cId="1790354537" sldId="263"/>
            <ac:spMk id="6" creationId="{1EADD6D7-3865-8FED-B884-B42F887C3721}"/>
          </ac:spMkLst>
        </pc:spChg>
        <pc:spChg chg="add mod">
          <ac:chgData name="Tasha Freeman (2419263)" userId="S::2419263@student.uwtsd.ac.uk::325b5b9b-5860-45c4-b4bd-22f095951d2f" providerId="AD" clId="Web-{1B8E7095-1F42-4C9F-87B5-72ED0B50411A}" dt="2025-12-08T18:27:42.537" v="460" actId="20577"/>
          <ac:spMkLst>
            <pc:docMk/>
            <pc:sldMk cId="1790354537" sldId="263"/>
            <ac:spMk id="7" creationId="{195C8340-EA3B-E228-2AE0-BA618960ABB9}"/>
          </ac:spMkLst>
        </pc:spChg>
        <pc:spChg chg="del mod">
          <ac:chgData name="Tasha Freeman (2419263)" userId="S::2419263@student.uwtsd.ac.uk::325b5b9b-5860-45c4-b4bd-22f095951d2f" providerId="AD" clId="Web-{1B8E7095-1F42-4C9F-87B5-72ED0B50411A}" dt="2025-12-08T17:42:34.350" v="1"/>
          <ac:spMkLst>
            <pc:docMk/>
            <pc:sldMk cId="1790354537" sldId="263"/>
            <ac:spMk id="8" creationId="{36A58BE3-BCE0-EBD8-6D98-44AEB937BFDA}"/>
          </ac:spMkLst>
        </pc:spChg>
        <pc:spChg chg="add mod">
          <ac:chgData name="Tasha Freeman (2419263)" userId="S::2419263@student.uwtsd.ac.uk::325b5b9b-5860-45c4-b4bd-22f095951d2f" providerId="AD" clId="Web-{1B8E7095-1F42-4C9F-87B5-72ED0B50411A}" dt="2025-12-08T17:45:28.019" v="82" actId="1076"/>
          <ac:spMkLst>
            <pc:docMk/>
            <pc:sldMk cId="1790354537" sldId="263"/>
            <ac:spMk id="9" creationId="{B2B700DD-5346-9BFB-3D09-0A2957ACA3C8}"/>
          </ac:spMkLst>
        </pc:spChg>
        <pc:spChg chg="add del mod">
          <ac:chgData name="Tasha Freeman (2419263)" userId="S::2419263@student.uwtsd.ac.uk::325b5b9b-5860-45c4-b4bd-22f095951d2f" providerId="AD" clId="Web-{1B8E7095-1F42-4C9F-87B5-72ED0B50411A}" dt="2025-12-08T17:52:59.284" v="120"/>
          <ac:spMkLst>
            <pc:docMk/>
            <pc:sldMk cId="1790354537" sldId="263"/>
            <ac:spMk id="11" creationId="{701FD61B-BC5B-4394-C34A-3820C6B03C6F}"/>
          </ac:spMkLst>
        </pc:spChg>
        <pc:picChg chg="add mod modCrop">
          <ac:chgData name="Tasha Freeman (2419263)" userId="S::2419263@student.uwtsd.ac.uk::325b5b9b-5860-45c4-b4bd-22f095951d2f" providerId="AD" clId="Web-{1B8E7095-1F42-4C9F-87B5-72ED0B50411A}" dt="2025-12-08T18:27:50.334" v="463" actId="1076"/>
          <ac:picMkLst>
            <pc:docMk/>
            <pc:sldMk cId="1790354537" sldId="263"/>
            <ac:picMk id="10" creationId="{17CE9706-1D4A-C553-4F9B-B55C77A78F75}"/>
          </ac:picMkLst>
        </pc:picChg>
      </pc:sldChg>
      <pc:sldChg chg="addSp delSp modSp add replId">
        <pc:chgData name="Tasha Freeman (2419263)" userId="S::2419263@student.uwtsd.ac.uk::325b5b9b-5860-45c4-b4bd-22f095951d2f" providerId="AD" clId="Web-{1B8E7095-1F42-4C9F-87B5-72ED0B50411A}" dt="2025-12-08T18:17:32.918" v="454" actId="1076"/>
        <pc:sldMkLst>
          <pc:docMk/>
          <pc:sldMk cId="1553993438" sldId="271"/>
        </pc:sldMkLst>
        <pc:spChg chg="del">
          <ac:chgData name="Tasha Freeman (2419263)" userId="S::2419263@student.uwtsd.ac.uk::325b5b9b-5860-45c4-b4bd-22f095951d2f" providerId="AD" clId="Web-{1B8E7095-1F42-4C9F-87B5-72ED0B50411A}" dt="2025-12-08T17:54:00.989" v="141"/>
          <ac:spMkLst>
            <pc:docMk/>
            <pc:sldMk cId="1553993438" sldId="271"/>
            <ac:spMk id="6" creationId="{9DF9BE15-0031-EF8C-BC2F-E72D6CB2C4D9}"/>
          </ac:spMkLst>
        </pc:spChg>
        <pc:spChg chg="mod">
          <ac:chgData name="Tasha Freeman (2419263)" userId="S::2419263@student.uwtsd.ac.uk::325b5b9b-5860-45c4-b4bd-22f095951d2f" providerId="AD" clId="Web-{1B8E7095-1F42-4C9F-87B5-72ED0B50411A}" dt="2025-12-08T17:53:54.020" v="140" actId="20577"/>
          <ac:spMkLst>
            <pc:docMk/>
            <pc:sldMk cId="1553993438" sldId="271"/>
            <ac:spMk id="7" creationId="{4DFF24AB-D7C6-0688-B48B-E0504EECCA7C}"/>
          </ac:spMkLst>
        </pc:spChg>
        <pc:graphicFrameChg chg="add mod modGraphic">
          <ac:chgData name="Tasha Freeman (2419263)" userId="S::2419263@student.uwtsd.ac.uk::325b5b9b-5860-45c4-b4bd-22f095951d2f" providerId="AD" clId="Web-{1B8E7095-1F42-4C9F-87B5-72ED0B50411A}" dt="2025-12-08T18:15:38.736" v="429" actId="1076"/>
          <ac:graphicFrameMkLst>
            <pc:docMk/>
            <pc:sldMk cId="1553993438" sldId="271"/>
            <ac:graphicFrameMk id="8" creationId="{8A3E94AD-C8AA-262C-2BF3-6A402CFBE763}"/>
          </ac:graphicFrameMkLst>
        </pc:graphicFrameChg>
        <pc:picChg chg="del">
          <ac:chgData name="Tasha Freeman (2419263)" userId="S::2419263@student.uwtsd.ac.uk::325b5b9b-5860-45c4-b4bd-22f095951d2f" providerId="AD" clId="Web-{1B8E7095-1F42-4C9F-87B5-72ED0B50411A}" dt="2025-12-08T18:12:33.647" v="396"/>
          <ac:picMkLst>
            <pc:docMk/>
            <pc:sldMk cId="1553993438" sldId="271"/>
            <ac:picMk id="10" creationId="{35320241-16BD-D315-4844-9085DE5660CE}"/>
          </ac:picMkLst>
        </pc:picChg>
        <pc:picChg chg="add mod modCrop">
          <ac:chgData name="Tasha Freeman (2419263)" userId="S::2419263@student.uwtsd.ac.uk::325b5b9b-5860-45c4-b4bd-22f095951d2f" providerId="AD" clId="Web-{1B8E7095-1F42-4C9F-87B5-72ED0B50411A}" dt="2025-12-08T18:16:13.505" v="448" actId="14100"/>
          <ac:picMkLst>
            <pc:docMk/>
            <pc:sldMk cId="1553993438" sldId="271"/>
            <ac:picMk id="11" creationId="{96B39ADF-68B4-677F-FC7B-DF383D09450A}"/>
          </ac:picMkLst>
        </pc:picChg>
        <pc:picChg chg="add mod modCrop">
          <ac:chgData name="Tasha Freeman (2419263)" userId="S::2419263@student.uwtsd.ac.uk::325b5b9b-5860-45c4-b4bd-22f095951d2f" providerId="AD" clId="Web-{1B8E7095-1F42-4C9F-87B5-72ED0B50411A}" dt="2025-12-08T18:16:13.771" v="450" actId="1076"/>
          <ac:picMkLst>
            <pc:docMk/>
            <pc:sldMk cId="1553993438" sldId="271"/>
            <ac:picMk id="12" creationId="{BFDDF766-F153-2D5D-7320-5B41DEBC7022}"/>
          </ac:picMkLst>
        </pc:picChg>
        <pc:picChg chg="add del mod">
          <ac:chgData name="Tasha Freeman (2419263)" userId="S::2419263@student.uwtsd.ac.uk::325b5b9b-5860-45c4-b4bd-22f095951d2f" providerId="AD" clId="Web-{1B8E7095-1F42-4C9F-87B5-72ED0B50411A}" dt="2025-12-08T18:14:21.758" v="410"/>
          <ac:picMkLst>
            <pc:docMk/>
            <pc:sldMk cId="1553993438" sldId="271"/>
            <ac:picMk id="13" creationId="{079F9220-7B1F-234A-6C09-E9C9F7A807A3}"/>
          </ac:picMkLst>
        </pc:picChg>
        <pc:picChg chg="add mod modCrop">
          <ac:chgData name="Tasha Freeman (2419263)" userId="S::2419263@student.uwtsd.ac.uk::325b5b9b-5860-45c4-b4bd-22f095951d2f" providerId="AD" clId="Web-{1B8E7095-1F42-4C9F-87B5-72ED0B50411A}" dt="2025-12-08T18:16:14.021" v="451" actId="1076"/>
          <ac:picMkLst>
            <pc:docMk/>
            <pc:sldMk cId="1553993438" sldId="271"/>
            <ac:picMk id="14" creationId="{15C08535-75E7-AC1D-F129-A9A6875EFD46}"/>
          </ac:picMkLst>
        </pc:picChg>
        <pc:picChg chg="add mod">
          <ac:chgData name="Tasha Freeman (2419263)" userId="S::2419263@student.uwtsd.ac.uk::325b5b9b-5860-45c4-b4bd-22f095951d2f" providerId="AD" clId="Web-{1B8E7095-1F42-4C9F-87B5-72ED0B50411A}" dt="2025-12-08T18:17:32.918" v="454" actId="1076"/>
          <ac:picMkLst>
            <pc:docMk/>
            <pc:sldMk cId="1553993438" sldId="271"/>
            <ac:picMk id="15" creationId="{F0603938-8CA8-AE96-D24E-349F7E0E06F5}"/>
          </ac:picMkLst>
        </pc:picChg>
      </pc:sldChg>
    </pc:docChg>
  </pc:docChgLst>
  <pc:docChgLst>
    <pc:chgData name="Lily Yallop (2400645)" userId="S::2400645@student.uwtsd.ac.uk::f040552c-eee0-40ac-ad2f-3a84713de9cc" providerId="AD" clId="Web-{7DB6D12F-DB88-1200-4F09-AE68FDEEC188}"/>
    <pc:docChg chg="addSld delSld modSld">
      <pc:chgData name="Lily Yallop (2400645)" userId="S::2400645@student.uwtsd.ac.uk::f040552c-eee0-40ac-ad2f-3a84713de9cc" providerId="AD" clId="Web-{7DB6D12F-DB88-1200-4F09-AE68FDEEC188}" dt="2025-12-09T11:31:52.851" v="584" actId="20577"/>
      <pc:docMkLst>
        <pc:docMk/>
      </pc:docMkLst>
      <pc:sldChg chg="modSp">
        <pc:chgData name="Lily Yallop (2400645)" userId="S::2400645@student.uwtsd.ac.uk::f040552c-eee0-40ac-ad2f-3a84713de9cc" providerId="AD" clId="Web-{7DB6D12F-DB88-1200-4F09-AE68FDEEC188}" dt="2025-12-09T11:08:44.753" v="579" actId="1076"/>
        <pc:sldMkLst>
          <pc:docMk/>
          <pc:sldMk cId="548208342" sldId="262"/>
        </pc:sldMkLst>
        <pc:picChg chg="mod">
          <ac:chgData name="Lily Yallop (2400645)" userId="S::2400645@student.uwtsd.ac.uk::f040552c-eee0-40ac-ad2f-3a84713de9cc" providerId="AD" clId="Web-{7DB6D12F-DB88-1200-4F09-AE68FDEEC188}" dt="2025-12-09T11:08:44.753" v="579" actId="1076"/>
          <ac:picMkLst>
            <pc:docMk/>
            <pc:sldMk cId="548208342" sldId="262"/>
            <ac:picMk id="6" creationId="{9CC5EEEC-7772-4956-EFBC-40E88EDA4852}"/>
          </ac:picMkLst>
        </pc:picChg>
      </pc:sldChg>
      <pc:sldChg chg="addSp delSp modSp">
        <pc:chgData name="Lily Yallop (2400645)" userId="S::2400645@student.uwtsd.ac.uk::f040552c-eee0-40ac-ad2f-3a84713de9cc" providerId="AD" clId="Web-{7DB6D12F-DB88-1200-4F09-AE68FDEEC188}" dt="2025-12-09T11:31:52.851" v="584" actId="20577"/>
        <pc:sldMkLst>
          <pc:docMk/>
          <pc:sldMk cId="2983878027" sldId="277"/>
        </pc:sldMkLst>
        <pc:spChg chg="mod">
          <ac:chgData name="Lily Yallop (2400645)" userId="S::2400645@student.uwtsd.ac.uk::f040552c-eee0-40ac-ad2f-3a84713de9cc" providerId="AD" clId="Web-{7DB6D12F-DB88-1200-4F09-AE68FDEEC188}" dt="2025-12-09T11:31:52.851" v="584" actId="20577"/>
          <ac:spMkLst>
            <pc:docMk/>
            <pc:sldMk cId="2983878027" sldId="277"/>
            <ac:spMk id="5" creationId="{75351FBD-A26A-2B61-5084-7C154816B27D}"/>
          </ac:spMkLst>
        </pc:spChg>
        <pc:spChg chg="add mod">
          <ac:chgData name="Lily Yallop (2400645)" userId="S::2400645@student.uwtsd.ac.uk::f040552c-eee0-40ac-ad2f-3a84713de9cc" providerId="AD" clId="Web-{7DB6D12F-DB88-1200-4F09-AE68FDEEC188}" dt="2025-12-09T00:11:09.345" v="69" actId="20577"/>
          <ac:spMkLst>
            <pc:docMk/>
            <pc:sldMk cId="2983878027" sldId="277"/>
            <ac:spMk id="6" creationId="{FFC49980-D410-34F8-87F3-3A455FB45A30}"/>
          </ac:spMkLst>
        </pc:spChg>
        <pc:spChg chg="add del mod">
          <ac:chgData name="Lily Yallop (2400645)" userId="S::2400645@student.uwtsd.ac.uk::f040552c-eee0-40ac-ad2f-3a84713de9cc" providerId="AD" clId="Web-{7DB6D12F-DB88-1200-4F09-AE68FDEEC188}" dt="2025-12-09T00:10:04.968" v="8" actId="1076"/>
          <ac:spMkLst>
            <pc:docMk/>
            <pc:sldMk cId="2983878027" sldId="277"/>
            <ac:spMk id="7" creationId="{8CA880EE-529C-12AE-60AE-7ECD73001DAF}"/>
          </ac:spMkLst>
        </pc:spChg>
        <pc:graphicFrameChg chg="mod modGraphic">
          <ac:chgData name="Lily Yallop (2400645)" userId="S::2400645@student.uwtsd.ac.uk::f040552c-eee0-40ac-ad2f-3a84713de9cc" providerId="AD" clId="Web-{7DB6D12F-DB88-1200-4F09-AE68FDEEC188}" dt="2025-12-09T11:02:27.418" v="577"/>
          <ac:graphicFrameMkLst>
            <pc:docMk/>
            <pc:sldMk cId="2983878027" sldId="277"/>
            <ac:graphicFrameMk id="9" creationId="{ED34F301-31A9-6195-AEA2-AB9DD46E0C60}"/>
          </ac:graphicFrameMkLst>
        </pc:graphicFrameChg>
      </pc:sldChg>
      <pc:sldChg chg="addSp delSp modSp add replId">
        <pc:chgData name="Lily Yallop (2400645)" userId="S::2400645@student.uwtsd.ac.uk::f040552c-eee0-40ac-ad2f-3a84713de9cc" providerId="AD" clId="Web-{7DB6D12F-DB88-1200-4F09-AE68FDEEC188}" dt="2025-12-09T11:03:12.341" v="578" actId="1076"/>
        <pc:sldMkLst>
          <pc:docMk/>
          <pc:sldMk cId="3633521768" sldId="280"/>
        </pc:sldMkLst>
        <pc:spChg chg="mod">
          <ac:chgData name="Lily Yallop (2400645)" userId="S::2400645@student.uwtsd.ac.uk::f040552c-eee0-40ac-ad2f-3a84713de9cc" providerId="AD" clId="Web-{7DB6D12F-DB88-1200-4F09-AE68FDEEC188}" dt="2025-12-09T10:09:14.211" v="86" actId="20577"/>
          <ac:spMkLst>
            <pc:docMk/>
            <pc:sldMk cId="3633521768" sldId="280"/>
            <ac:spMk id="5" creationId="{F26C71C3-5D8E-D8D6-BC67-FD3B84818DF6}"/>
          </ac:spMkLst>
        </pc:spChg>
        <pc:spChg chg="del">
          <ac:chgData name="Lily Yallop (2400645)" userId="S::2400645@student.uwtsd.ac.uk::f040552c-eee0-40ac-ad2f-3a84713de9cc" providerId="AD" clId="Web-{7DB6D12F-DB88-1200-4F09-AE68FDEEC188}" dt="2025-12-09T00:05:53.972" v="1"/>
          <ac:spMkLst>
            <pc:docMk/>
            <pc:sldMk cId="3633521768" sldId="280"/>
            <ac:spMk id="7" creationId="{05830267-4092-C1B0-698A-E62467A1AA8E}"/>
          </ac:spMkLst>
        </pc:spChg>
        <pc:spChg chg="add del mod">
          <ac:chgData name="Lily Yallop (2400645)" userId="S::2400645@student.uwtsd.ac.uk::f040552c-eee0-40ac-ad2f-3a84713de9cc" providerId="AD" clId="Web-{7DB6D12F-DB88-1200-4F09-AE68FDEEC188}" dt="2025-12-09T10:09:10.414" v="82"/>
          <ac:spMkLst>
            <pc:docMk/>
            <pc:sldMk cId="3633521768" sldId="280"/>
            <ac:spMk id="8" creationId="{D0D25B38-509F-CAF3-1035-E51FEEC18092}"/>
          </ac:spMkLst>
        </pc:spChg>
        <pc:spChg chg="add mod">
          <ac:chgData name="Lily Yallop (2400645)" userId="S::2400645@student.uwtsd.ac.uk::f040552c-eee0-40ac-ad2f-3a84713de9cc" providerId="AD" clId="Web-{7DB6D12F-DB88-1200-4F09-AE68FDEEC188}" dt="2025-12-09T11:03:12.341" v="578" actId="1076"/>
          <ac:spMkLst>
            <pc:docMk/>
            <pc:sldMk cId="3633521768" sldId="280"/>
            <ac:spMk id="9" creationId="{6F9DA7D2-9694-27CA-64F4-E59311BA6D54}"/>
          </ac:spMkLst>
        </pc:spChg>
        <pc:graphicFrameChg chg="del modGraphic">
          <ac:chgData name="Lily Yallop (2400645)" userId="S::2400645@student.uwtsd.ac.uk::f040552c-eee0-40ac-ad2f-3a84713de9cc" providerId="AD" clId="Web-{7DB6D12F-DB88-1200-4F09-AE68FDEEC188}" dt="2025-12-09T00:05:57.128" v="3"/>
          <ac:graphicFrameMkLst>
            <pc:docMk/>
            <pc:sldMk cId="3633521768" sldId="280"/>
            <ac:graphicFrameMk id="9" creationId="{55B6D119-9E41-15ED-6887-562DBF91B336}"/>
          </ac:graphicFrameMkLst>
        </pc:graphicFrameChg>
        <pc:picChg chg="add mod">
          <ac:chgData name="Lily Yallop (2400645)" userId="S::2400645@student.uwtsd.ac.uk::f040552c-eee0-40ac-ad2f-3a84713de9cc" providerId="AD" clId="Web-{7DB6D12F-DB88-1200-4F09-AE68FDEEC188}" dt="2025-12-09T00:23:14.068" v="76" actId="1076"/>
          <ac:picMkLst>
            <pc:docMk/>
            <pc:sldMk cId="3633521768" sldId="280"/>
            <ac:picMk id="6" creationId="{CBAD77E7-3C08-DA87-9DA9-48C63BC3B39E}"/>
          </ac:picMkLst>
        </pc:picChg>
        <pc:picChg chg="del">
          <ac:chgData name="Lily Yallop (2400645)" userId="S::2400645@student.uwtsd.ac.uk::f040552c-eee0-40ac-ad2f-3a84713de9cc" providerId="AD" clId="Web-{7DB6D12F-DB88-1200-4F09-AE68FDEEC188}" dt="2025-12-09T00:05:57.925" v="4"/>
          <ac:picMkLst>
            <pc:docMk/>
            <pc:sldMk cId="3633521768" sldId="280"/>
            <ac:picMk id="11" creationId="{F867BCB9-6CE8-5E2A-9503-BE9003F08350}"/>
          </ac:picMkLst>
        </pc:picChg>
        <pc:picChg chg="del">
          <ac:chgData name="Lily Yallop (2400645)" userId="S::2400645@student.uwtsd.ac.uk::f040552c-eee0-40ac-ad2f-3a84713de9cc" providerId="AD" clId="Web-{7DB6D12F-DB88-1200-4F09-AE68FDEEC188}" dt="2025-12-09T00:05:58.472" v="5"/>
          <ac:picMkLst>
            <pc:docMk/>
            <pc:sldMk cId="3633521768" sldId="280"/>
            <ac:picMk id="13" creationId="{A4E5EC4B-6409-ECE7-884B-A83091A6C7D4}"/>
          </ac:picMkLst>
        </pc:picChg>
      </pc:sldChg>
      <pc:sldChg chg="add del replId">
        <pc:chgData name="Lily Yallop (2400645)" userId="S::2400645@student.uwtsd.ac.uk::f040552c-eee0-40ac-ad2f-3a84713de9cc" providerId="AD" clId="Web-{7DB6D12F-DB88-1200-4F09-AE68FDEEC188}" dt="2025-12-09T10:08:49.803" v="78"/>
        <pc:sldMkLst>
          <pc:docMk/>
          <pc:sldMk cId="3776735873" sldId="283"/>
        </pc:sldMkLst>
      </pc:sldChg>
    </pc:docChg>
  </pc:docChgLst>
  <pc:docChgLst>
    <pc:chgData name="Lily Yallop (2400645)" userId="S::2400645@student.uwtsd.ac.uk::f040552c-eee0-40ac-ad2f-3a84713de9cc" providerId="AD" clId="Web-{E1137637-BDB8-1E64-D8B3-61CCC597A0DD}"/>
    <pc:docChg chg="modSld">
      <pc:chgData name="Lily Yallop (2400645)" userId="S::2400645@student.uwtsd.ac.uk::f040552c-eee0-40ac-ad2f-3a84713de9cc" providerId="AD" clId="Web-{E1137637-BDB8-1E64-D8B3-61CCC597A0DD}" dt="2025-12-08T22:21:33.667" v="11"/>
      <pc:docMkLst>
        <pc:docMk/>
      </pc:docMkLst>
      <pc:sldChg chg="addSp delSp modSp">
        <pc:chgData name="Lily Yallop (2400645)" userId="S::2400645@student.uwtsd.ac.uk::f040552c-eee0-40ac-ad2f-3a84713de9cc" providerId="AD" clId="Web-{E1137637-BDB8-1E64-D8B3-61CCC597A0DD}" dt="2025-12-08T22:21:33.667" v="11"/>
        <pc:sldMkLst>
          <pc:docMk/>
          <pc:sldMk cId="548208342" sldId="262"/>
        </pc:sldMkLst>
        <pc:spChg chg="del mod">
          <ac:chgData name="Lily Yallop (2400645)" userId="S::2400645@student.uwtsd.ac.uk::f040552c-eee0-40ac-ad2f-3a84713de9cc" providerId="AD" clId="Web-{E1137637-BDB8-1E64-D8B3-61CCC597A0DD}" dt="2025-12-08T22:20:34.333" v="2"/>
          <ac:spMkLst>
            <pc:docMk/>
            <pc:sldMk cId="548208342" sldId="262"/>
            <ac:spMk id="7" creationId="{9A7A8B90-9F47-E762-2465-2DF81952A265}"/>
          </ac:spMkLst>
        </pc:spChg>
        <pc:spChg chg="del">
          <ac:chgData name="Lily Yallop (2400645)" userId="S::2400645@student.uwtsd.ac.uk::f040552c-eee0-40ac-ad2f-3a84713de9cc" providerId="AD" clId="Web-{E1137637-BDB8-1E64-D8B3-61CCC597A0DD}" dt="2025-12-08T22:20:39.912" v="3"/>
          <ac:spMkLst>
            <pc:docMk/>
            <pc:sldMk cId="548208342" sldId="262"/>
            <ac:spMk id="9" creationId="{4D9164A6-1C03-0E0B-AE3B-F4186807BE44}"/>
          </ac:spMkLst>
        </pc:spChg>
        <pc:picChg chg="add mod modCrop">
          <ac:chgData name="Lily Yallop (2400645)" userId="S::2400645@student.uwtsd.ac.uk::f040552c-eee0-40ac-ad2f-3a84713de9cc" providerId="AD" clId="Web-{E1137637-BDB8-1E64-D8B3-61CCC597A0DD}" dt="2025-12-08T22:21:33.667" v="11"/>
          <ac:picMkLst>
            <pc:docMk/>
            <pc:sldMk cId="548208342" sldId="262"/>
            <ac:picMk id="6" creationId="{9CC5EEEC-7772-4956-EFBC-40E88EDA4852}"/>
          </ac:picMkLst>
        </pc:picChg>
      </pc:sldChg>
    </pc:docChg>
  </pc:docChgLst>
  <pc:docChgLst>
    <pc:chgData name="Lily Yallop (2400645)" userId="S::2400645@student.uwtsd.ac.uk::f040552c-eee0-40ac-ad2f-3a84713de9cc" providerId="AD" clId="Web-{724874BD-A044-6141-C3C1-BF6F67639E89}"/>
    <pc:docChg chg="addSld delSld modSld">
      <pc:chgData name="Lily Yallop (2400645)" userId="S::2400645@student.uwtsd.ac.uk::f040552c-eee0-40ac-ad2f-3a84713de9cc" providerId="AD" clId="Web-{724874BD-A044-6141-C3C1-BF6F67639E89}" dt="2025-12-09T00:03:31.062" v="13"/>
      <pc:docMkLst>
        <pc:docMk/>
      </pc:docMkLst>
      <pc:sldChg chg="addSp modSp">
        <pc:chgData name="Lily Yallop (2400645)" userId="S::2400645@student.uwtsd.ac.uk::f040552c-eee0-40ac-ad2f-3a84713de9cc" providerId="AD" clId="Web-{724874BD-A044-6141-C3C1-BF6F67639E89}" dt="2025-12-08T22:57:15.005" v="12" actId="1076"/>
        <pc:sldMkLst>
          <pc:docMk/>
          <pc:sldMk cId="2983878027" sldId="277"/>
        </pc:sldMkLst>
        <pc:spChg chg="add mod">
          <ac:chgData name="Lily Yallop (2400645)" userId="S::2400645@student.uwtsd.ac.uk::f040552c-eee0-40ac-ad2f-3a84713de9cc" providerId="AD" clId="Web-{724874BD-A044-6141-C3C1-BF6F67639E89}" dt="2025-12-08T22:57:14.912" v="9" actId="1076"/>
          <ac:spMkLst>
            <pc:docMk/>
            <pc:sldMk cId="2983878027" sldId="277"/>
            <ac:spMk id="7" creationId="{8CA880EE-529C-12AE-60AE-7ECD73001DAF}"/>
          </ac:spMkLst>
        </pc:spChg>
        <pc:graphicFrameChg chg="add mod">
          <ac:chgData name="Lily Yallop (2400645)" userId="S::2400645@student.uwtsd.ac.uk::f040552c-eee0-40ac-ad2f-3a84713de9cc" providerId="AD" clId="Web-{724874BD-A044-6141-C3C1-BF6F67639E89}" dt="2025-12-08T22:57:14.943" v="10" actId="1076"/>
          <ac:graphicFrameMkLst>
            <pc:docMk/>
            <pc:sldMk cId="2983878027" sldId="277"/>
            <ac:graphicFrameMk id="9" creationId="{ED34F301-31A9-6195-AEA2-AB9DD46E0C60}"/>
          </ac:graphicFrameMkLst>
        </pc:graphicFrameChg>
        <pc:picChg chg="add mod">
          <ac:chgData name="Lily Yallop (2400645)" userId="S::2400645@student.uwtsd.ac.uk::f040552c-eee0-40ac-ad2f-3a84713de9cc" providerId="AD" clId="Web-{724874BD-A044-6141-C3C1-BF6F67639E89}" dt="2025-12-08T22:57:14.974" v="11" actId="1076"/>
          <ac:picMkLst>
            <pc:docMk/>
            <pc:sldMk cId="2983878027" sldId="277"/>
            <ac:picMk id="11" creationId="{EB816E07-3638-C231-8722-B5CD1408C60B}"/>
          </ac:picMkLst>
        </pc:picChg>
        <pc:picChg chg="add mod">
          <ac:chgData name="Lily Yallop (2400645)" userId="S::2400645@student.uwtsd.ac.uk::f040552c-eee0-40ac-ad2f-3a84713de9cc" providerId="AD" clId="Web-{724874BD-A044-6141-C3C1-BF6F67639E89}" dt="2025-12-08T22:57:15.005" v="12" actId="1076"/>
          <ac:picMkLst>
            <pc:docMk/>
            <pc:sldMk cId="2983878027" sldId="277"/>
            <ac:picMk id="13" creationId="{5487FE22-2F5A-4F6F-6369-29AC731930F0}"/>
          </ac:picMkLst>
        </pc:picChg>
      </pc:sldChg>
      <pc:sldChg chg="addSp delSp add del">
        <pc:chgData name="Lily Yallop (2400645)" userId="S::2400645@student.uwtsd.ac.uk::f040552c-eee0-40ac-ad2f-3a84713de9cc" providerId="AD" clId="Web-{724874BD-A044-6141-C3C1-BF6F67639E89}" dt="2025-12-09T00:03:31.062" v="13"/>
        <pc:sldMkLst>
          <pc:docMk/>
          <pc:sldMk cId="1120299639" sldId="278"/>
        </pc:sldMkLst>
        <pc:spChg chg="add del">
          <ac:chgData name="Lily Yallop (2400645)" userId="S::2400645@student.uwtsd.ac.uk::f040552c-eee0-40ac-ad2f-3a84713de9cc" providerId="AD" clId="Web-{724874BD-A044-6141-C3C1-BF6F67639E89}" dt="2025-12-08T22:57:03.317" v="4"/>
          <ac:spMkLst>
            <pc:docMk/>
            <pc:sldMk cId="1120299639" sldId="278"/>
            <ac:spMk id="3" creationId="{E05F2C73-BF51-1DAC-3072-1CCCF60EB29E}"/>
          </ac:spMkLst>
        </pc:spChg>
        <pc:spChg chg="add del">
          <ac:chgData name="Lily Yallop (2400645)" userId="S::2400645@student.uwtsd.ac.uk::f040552c-eee0-40ac-ad2f-3a84713de9cc" providerId="AD" clId="Web-{724874BD-A044-6141-C3C1-BF6F67639E89}" dt="2025-12-08T22:57:02.567" v="3"/>
          <ac:spMkLst>
            <pc:docMk/>
            <pc:sldMk cId="1120299639" sldId="278"/>
            <ac:spMk id="7" creationId="{EC063068-A1D7-85BA-0C6B-CAF1B0B5D52F}"/>
          </ac:spMkLst>
        </pc:spChg>
      </pc:sldChg>
    </pc:docChg>
  </pc:docChgLst>
  <pc:docChgLst>
    <pc:chgData name="Tristan Short (2306302)" userId="S::2306302@student.uwtsd.ac.uk::94cb4edb-1305-4998-8fe3-4b774428f6a2" providerId="AD" clId="Web-{A379E38E-80EC-896A-8566-17F7C0FF1EFD}"/>
    <pc:docChg chg="mod addSld delSld modSld">
      <pc:chgData name="Tristan Short (2306302)" userId="S::2306302@student.uwtsd.ac.uk::94cb4edb-1305-4998-8fe3-4b774428f6a2" providerId="AD" clId="Web-{A379E38E-80EC-896A-8566-17F7C0FF1EFD}" dt="2025-12-09T12:50:46.964" v="466"/>
      <pc:docMkLst>
        <pc:docMk/>
      </pc:docMkLst>
      <pc:sldChg chg="addSp delSp modSp">
        <pc:chgData name="Tristan Short (2306302)" userId="S::2306302@student.uwtsd.ac.uk::94cb4edb-1305-4998-8fe3-4b774428f6a2" providerId="AD" clId="Web-{A379E38E-80EC-896A-8566-17F7C0FF1EFD}" dt="2025-12-09T12:19:21.387" v="366"/>
        <pc:sldMkLst>
          <pc:docMk/>
          <pc:sldMk cId="1816203297" sldId="258"/>
        </pc:sldMkLst>
        <pc:picChg chg="add del mod">
          <ac:chgData name="Tristan Short (2306302)" userId="S::2306302@student.uwtsd.ac.uk::94cb4edb-1305-4998-8fe3-4b774428f6a2" providerId="AD" clId="Web-{A379E38E-80EC-896A-8566-17F7C0FF1EFD}" dt="2025-12-09T12:19:21.387" v="366"/>
          <ac:picMkLst>
            <pc:docMk/>
            <pc:sldMk cId="1816203297" sldId="258"/>
            <ac:picMk id="7" creationId="{A271D0F9-F4C0-DA15-D493-CA2C1A423D3F}"/>
          </ac:picMkLst>
        </pc:picChg>
      </pc:sldChg>
      <pc:sldChg chg="addSp delSp modSp addAnim delAnim">
        <pc:chgData name="Tristan Short (2306302)" userId="S::2306302@student.uwtsd.ac.uk::94cb4edb-1305-4998-8fe3-4b774428f6a2" providerId="AD" clId="Web-{A379E38E-80EC-896A-8566-17F7C0FF1EFD}" dt="2025-12-09T12:26:20.176" v="404"/>
        <pc:sldMkLst>
          <pc:docMk/>
          <pc:sldMk cId="2903254176" sldId="259"/>
        </pc:sldMkLst>
        <pc:picChg chg="add del mod">
          <ac:chgData name="Tristan Short (2306302)" userId="S::2306302@student.uwtsd.ac.uk::94cb4edb-1305-4998-8fe3-4b774428f6a2" providerId="AD" clId="Web-{A379E38E-80EC-896A-8566-17F7C0FF1EFD}" dt="2025-12-09T12:19:08.293" v="362"/>
          <ac:picMkLst>
            <pc:docMk/>
            <pc:sldMk cId="2903254176" sldId="259"/>
            <ac:picMk id="10" creationId="{54B17710-5654-6271-058C-4CC0D00E7FAF}"/>
          </ac:picMkLst>
        </pc:picChg>
        <pc:picChg chg="add del mod">
          <ac:chgData name="Tristan Short (2306302)" userId="S::2306302@student.uwtsd.ac.uk::94cb4edb-1305-4998-8fe3-4b774428f6a2" providerId="AD" clId="Web-{A379E38E-80EC-896A-8566-17F7C0FF1EFD}" dt="2025-12-09T12:24:29.284" v="400"/>
          <ac:picMkLst>
            <pc:docMk/>
            <pc:sldMk cId="2903254176" sldId="259"/>
            <ac:picMk id="11" creationId="{CB984B39-9EE4-05C7-1A89-C456B24E13EC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2:24:46.331" v="402" actId="14100"/>
          <ac:picMkLst>
            <pc:docMk/>
            <pc:sldMk cId="2903254176" sldId="259"/>
            <ac:picMk id="14" creationId="{CCC28664-71D5-9348-E233-53A135871376}"/>
          </ac:picMkLst>
        </pc:picChg>
      </pc:sldChg>
      <pc:sldChg chg="addSp delSp modSp">
        <pc:chgData name="Tristan Short (2306302)" userId="S::2306302@student.uwtsd.ac.uk::94cb4edb-1305-4998-8fe3-4b774428f6a2" providerId="AD" clId="Web-{A379E38E-80EC-896A-8566-17F7C0FF1EFD}" dt="2025-12-09T11:47:08.059" v="332" actId="1076"/>
        <pc:sldMkLst>
          <pc:docMk/>
          <pc:sldMk cId="2484669180" sldId="260"/>
        </pc:sldMkLst>
        <pc:spChg chg="del mod">
          <ac:chgData name="Tristan Short (2306302)" userId="S::2306302@student.uwtsd.ac.uk::94cb4edb-1305-4998-8fe3-4b774428f6a2" providerId="AD" clId="Web-{A379E38E-80EC-896A-8566-17F7C0FF1EFD}" dt="2025-12-09T10:57:08.745" v="3"/>
          <ac:spMkLst>
            <pc:docMk/>
            <pc:sldMk cId="2484669180" sldId="260"/>
            <ac:spMk id="7" creationId="{71EBD5C4-749B-73B2-E8B2-4FD21E5C9F02}"/>
          </ac:spMkLst>
        </pc:spChg>
        <pc:spChg chg="add mod">
          <ac:chgData name="Tristan Short (2306302)" userId="S::2306302@student.uwtsd.ac.uk::94cb4edb-1305-4998-8fe3-4b774428f6a2" providerId="AD" clId="Web-{A379E38E-80EC-896A-8566-17F7C0FF1EFD}" dt="2025-12-09T11:47:03.403" v="330" actId="20577"/>
          <ac:spMkLst>
            <pc:docMk/>
            <pc:sldMk cId="2484669180" sldId="260"/>
            <ac:spMk id="10" creationId="{96E58012-97CC-5539-37B8-CBDF3599C1F1}"/>
          </ac:spMkLst>
        </pc:spChg>
        <pc:picChg chg="add mod">
          <ac:chgData name="Tristan Short (2306302)" userId="S::2306302@student.uwtsd.ac.uk::94cb4edb-1305-4998-8fe3-4b774428f6a2" providerId="AD" clId="Web-{A379E38E-80EC-896A-8566-17F7C0FF1EFD}" dt="2025-12-09T11:47:08.059" v="332" actId="1076"/>
          <ac:picMkLst>
            <pc:docMk/>
            <pc:sldMk cId="2484669180" sldId="260"/>
            <ac:picMk id="8" creationId="{6A2EF05B-AA64-C75F-9367-EE02DBF819FA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47:05.856" v="331" actId="1076"/>
          <ac:picMkLst>
            <pc:docMk/>
            <pc:sldMk cId="2484669180" sldId="260"/>
            <ac:picMk id="9" creationId="{2FB8B0DF-1111-646B-FEEE-CA3382390E31}"/>
          </ac:picMkLst>
        </pc:picChg>
      </pc:sldChg>
      <pc:sldChg chg="addSp delSp modSp">
        <pc:chgData name="Tristan Short (2306302)" userId="S::2306302@student.uwtsd.ac.uk::94cb4edb-1305-4998-8fe3-4b774428f6a2" providerId="AD" clId="Web-{A379E38E-80EC-896A-8566-17F7C0FF1EFD}" dt="2025-12-09T12:19:14.043" v="363"/>
        <pc:sldMkLst>
          <pc:docMk/>
          <pc:sldMk cId="1790354537" sldId="263"/>
        </pc:sldMkLst>
        <pc:picChg chg="add del mod">
          <ac:chgData name="Tristan Short (2306302)" userId="S::2306302@student.uwtsd.ac.uk::94cb4edb-1305-4998-8fe3-4b774428f6a2" providerId="AD" clId="Web-{A379E38E-80EC-896A-8566-17F7C0FF1EFD}" dt="2025-12-09T12:19:14.043" v="363"/>
          <ac:picMkLst>
            <pc:docMk/>
            <pc:sldMk cId="1790354537" sldId="263"/>
            <ac:picMk id="11" creationId="{685780DC-8C5C-AD81-112C-D66F1CCF5668}"/>
          </ac:picMkLst>
        </pc:picChg>
      </pc:sldChg>
      <pc:sldChg chg="addSp modSp add del addAnim">
        <pc:chgData name="Tristan Short (2306302)" userId="S::2306302@student.uwtsd.ac.uk::94cb4edb-1305-4998-8fe3-4b774428f6a2" providerId="AD" clId="Web-{A379E38E-80EC-896A-8566-17F7C0FF1EFD}" dt="2025-12-09T12:44:14.656" v="427" actId="20577"/>
        <pc:sldMkLst>
          <pc:docMk/>
          <pc:sldMk cId="3899385444" sldId="265"/>
        </pc:sldMkLst>
        <pc:spChg chg="add mod">
          <ac:chgData name="Tristan Short (2306302)" userId="S::2306302@student.uwtsd.ac.uk::94cb4edb-1305-4998-8fe3-4b774428f6a2" providerId="AD" clId="Web-{A379E38E-80EC-896A-8566-17F7C0FF1EFD}" dt="2025-12-09T12:44:14.656" v="427" actId="20577"/>
          <ac:spMkLst>
            <pc:docMk/>
            <pc:sldMk cId="3899385444" sldId="265"/>
            <ac:spMk id="10" creationId="{396CC0DB-3ACF-3F60-0621-477470562F3B}"/>
          </ac:spMkLst>
        </pc:spChg>
        <pc:picChg chg="add mod">
          <ac:chgData name="Tristan Short (2306302)" userId="S::2306302@student.uwtsd.ac.uk::94cb4edb-1305-4998-8fe3-4b774428f6a2" providerId="AD" clId="Web-{A379E38E-80EC-896A-8566-17F7C0FF1EFD}" dt="2025-12-09T12:43:20.045" v="407" actId="14100"/>
          <ac:picMkLst>
            <pc:docMk/>
            <pc:sldMk cId="3899385444" sldId="265"/>
            <ac:picMk id="9" creationId="{7FC31BEF-CA44-75B1-EA5C-0D5300C2B520}"/>
          </ac:picMkLst>
        </pc:picChg>
      </pc:sldChg>
      <pc:sldChg chg="addSp modSp">
        <pc:chgData name="Tristan Short (2306302)" userId="S::2306302@student.uwtsd.ac.uk::94cb4edb-1305-4998-8fe3-4b774428f6a2" providerId="AD" clId="Web-{A379E38E-80EC-896A-8566-17F7C0FF1EFD}" dt="2025-12-09T12:47:59.377" v="465" actId="1076"/>
        <pc:sldMkLst>
          <pc:docMk/>
          <pc:sldMk cId="3246616541" sldId="268"/>
        </pc:sldMkLst>
        <pc:spChg chg="mod">
          <ac:chgData name="Tristan Short (2306302)" userId="S::2306302@student.uwtsd.ac.uk::94cb4edb-1305-4998-8fe3-4b774428f6a2" providerId="AD" clId="Web-{A379E38E-80EC-896A-8566-17F7C0FF1EFD}" dt="2025-12-09T12:47:37.174" v="458" actId="1076"/>
          <ac:spMkLst>
            <pc:docMk/>
            <pc:sldMk cId="3246616541" sldId="268"/>
            <ac:spMk id="11" creationId="{7CE2E056-2D16-A17A-7587-7BAF23913F1B}"/>
          </ac:spMkLst>
        </pc:spChg>
        <pc:spChg chg="add mod">
          <ac:chgData name="Tristan Short (2306302)" userId="S::2306302@student.uwtsd.ac.uk::94cb4edb-1305-4998-8fe3-4b774428f6a2" providerId="AD" clId="Web-{A379E38E-80EC-896A-8566-17F7C0FF1EFD}" dt="2025-12-09T12:47:29.283" v="453" actId="1076"/>
          <ac:spMkLst>
            <pc:docMk/>
            <pc:sldMk cId="3246616541" sldId="268"/>
            <ac:spMk id="12" creationId="{4A204E58-A57F-1249-0FD0-6C455556FF82}"/>
          </ac:spMkLst>
        </pc:spChg>
        <pc:spChg chg="add mod">
          <ac:chgData name="Tristan Short (2306302)" userId="S::2306302@student.uwtsd.ac.uk::94cb4edb-1305-4998-8fe3-4b774428f6a2" providerId="AD" clId="Web-{A379E38E-80EC-896A-8566-17F7C0FF1EFD}" dt="2025-12-09T12:47:59.377" v="465" actId="1076"/>
          <ac:spMkLst>
            <pc:docMk/>
            <pc:sldMk cId="3246616541" sldId="268"/>
            <ac:spMk id="13" creationId="{AF6AB82E-83BD-6B65-1DC8-9DBB685FC48D}"/>
          </ac:spMkLst>
        </pc:spChg>
        <pc:picChg chg="add mod">
          <ac:chgData name="Tristan Short (2306302)" userId="S::2306302@student.uwtsd.ac.uk::94cb4edb-1305-4998-8fe3-4b774428f6a2" providerId="AD" clId="Web-{A379E38E-80EC-896A-8566-17F7C0FF1EFD}" dt="2025-12-09T12:46:23.095" v="432" actId="14100"/>
          <ac:picMkLst>
            <pc:docMk/>
            <pc:sldMk cId="3246616541" sldId="268"/>
            <ac:picMk id="8" creationId="{07903474-856B-8001-C049-CF99CD00A3F4}"/>
          </ac:picMkLst>
        </pc:picChg>
      </pc:sldChg>
      <pc:sldChg chg="modSp">
        <pc:chgData name="Tristan Short (2306302)" userId="S::2306302@student.uwtsd.ac.uk::94cb4edb-1305-4998-8fe3-4b774428f6a2" providerId="AD" clId="Web-{A379E38E-80EC-896A-8566-17F7C0FF1EFD}" dt="2025-12-09T11:07:46.449" v="50" actId="1076"/>
        <pc:sldMkLst>
          <pc:docMk/>
          <pc:sldMk cId="768174440" sldId="272"/>
        </pc:sldMkLst>
        <pc:picChg chg="mod">
          <ac:chgData name="Tristan Short (2306302)" userId="S::2306302@student.uwtsd.ac.uk::94cb4edb-1305-4998-8fe3-4b774428f6a2" providerId="AD" clId="Web-{A379E38E-80EC-896A-8566-17F7C0FF1EFD}" dt="2025-12-09T11:07:46.449" v="50" actId="1076"/>
          <ac:picMkLst>
            <pc:docMk/>
            <pc:sldMk cId="768174440" sldId="272"/>
            <ac:picMk id="2" creationId="{036AB2C0-D155-61F7-B8CF-2CED7C313A60}"/>
          </ac:picMkLst>
        </pc:picChg>
      </pc:sldChg>
      <pc:sldChg chg="addSp delSp modSp">
        <pc:chgData name="Tristan Short (2306302)" userId="S::2306302@student.uwtsd.ac.uk::94cb4edb-1305-4998-8fe3-4b774428f6a2" providerId="AD" clId="Web-{A379E38E-80EC-896A-8566-17F7C0FF1EFD}" dt="2025-12-09T12:19:16.496" v="364"/>
        <pc:sldMkLst>
          <pc:docMk/>
          <pc:sldMk cId="3018846350" sldId="281"/>
        </pc:sldMkLst>
        <pc:picChg chg="add del mod">
          <ac:chgData name="Tristan Short (2306302)" userId="S::2306302@student.uwtsd.ac.uk::94cb4edb-1305-4998-8fe3-4b774428f6a2" providerId="AD" clId="Web-{A379E38E-80EC-896A-8566-17F7C0FF1EFD}" dt="2025-12-09T12:19:16.496" v="364"/>
          <ac:picMkLst>
            <pc:docMk/>
            <pc:sldMk cId="3018846350" sldId="281"/>
            <ac:picMk id="10" creationId="{17BE5CA9-FC8B-1D9F-B444-140B9B95E79F}"/>
          </ac:picMkLst>
        </pc:picChg>
      </pc:sldChg>
      <pc:sldChg chg="addSp delSp modSp new">
        <pc:chgData name="Tristan Short (2306302)" userId="S::2306302@student.uwtsd.ac.uk::94cb4edb-1305-4998-8fe3-4b774428f6a2" providerId="AD" clId="Web-{A379E38E-80EC-896A-8566-17F7C0FF1EFD}" dt="2025-12-09T11:08:23.769" v="59" actId="1076"/>
        <pc:sldMkLst>
          <pc:docMk/>
          <pc:sldMk cId="1752076408" sldId="284"/>
        </pc:sldMkLst>
        <pc:spChg chg="add del">
          <ac:chgData name="Tristan Short (2306302)" userId="S::2306302@student.uwtsd.ac.uk::94cb4edb-1305-4998-8fe3-4b774428f6a2" providerId="AD" clId="Web-{A379E38E-80EC-896A-8566-17F7C0FF1EFD}" dt="2025-12-09T10:57:35.432" v="8"/>
          <ac:spMkLst>
            <pc:docMk/>
            <pc:sldMk cId="1752076408" sldId="284"/>
            <ac:spMk id="3" creationId="{E40B518E-F54F-DA89-8F5F-0E3305DF6705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36.292" v="9"/>
          <ac:spMkLst>
            <pc:docMk/>
            <pc:sldMk cId="1752076408" sldId="284"/>
            <ac:spMk id="5" creationId="{96437DB2-6A0B-4357-13B6-56F03E273CC4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36.292" v="10"/>
          <ac:spMkLst>
            <pc:docMk/>
            <pc:sldMk cId="1752076408" sldId="284"/>
            <ac:spMk id="7" creationId="{56E64542-D7C5-80F2-757D-09697E3E2185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36.307" v="11"/>
          <ac:spMkLst>
            <pc:docMk/>
            <pc:sldMk cId="1752076408" sldId="284"/>
            <ac:spMk id="9" creationId="{BB4EE636-AC2D-F0D7-5EB9-1150072BBA19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36.307" v="12"/>
          <ac:spMkLst>
            <pc:docMk/>
            <pc:sldMk cId="1752076408" sldId="284"/>
            <ac:spMk id="11" creationId="{CC972EBA-A50E-431A-38AE-DCF3FB30B6C0}"/>
          </ac:spMkLst>
        </pc:spChg>
        <pc:spChg chg="add mod">
          <ac:chgData name="Tristan Short (2306302)" userId="S::2306302@student.uwtsd.ac.uk::94cb4edb-1305-4998-8fe3-4b774428f6a2" providerId="AD" clId="Web-{A379E38E-80EC-896A-8566-17F7C0FF1EFD}" dt="2025-12-09T11:05:50.356" v="44" actId="20577"/>
          <ac:spMkLst>
            <pc:docMk/>
            <pc:sldMk cId="1752076408" sldId="284"/>
            <ac:spMk id="13" creationId="{47B47CBA-998E-4179-7DDF-48816E6990FA}"/>
          </ac:spMkLst>
        </pc:spChg>
        <pc:picChg chg="add mod modCrop">
          <ac:chgData name="Tristan Short (2306302)" userId="S::2306302@student.uwtsd.ac.uk::94cb4edb-1305-4998-8fe3-4b774428f6a2" providerId="AD" clId="Web-{A379E38E-80EC-896A-8566-17F7C0FF1EFD}" dt="2025-12-09T11:06:02.871" v="45" actId="1076"/>
          <ac:picMkLst>
            <pc:docMk/>
            <pc:sldMk cId="1752076408" sldId="284"/>
            <ac:picMk id="12" creationId="{9A1366BD-DE38-74FF-B271-0FA26E360CC1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08:00.249" v="53" actId="1076"/>
          <ac:picMkLst>
            <pc:docMk/>
            <pc:sldMk cId="1752076408" sldId="284"/>
            <ac:picMk id="15" creationId="{FAB4A8BB-EF82-B7B9-16AF-D66AA68E5415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08:23.769" v="59" actId="1076"/>
          <ac:picMkLst>
            <pc:docMk/>
            <pc:sldMk cId="1752076408" sldId="284"/>
            <ac:picMk id="17" creationId="{2C745200-203A-C56F-F27E-43ADE7C99457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08:22.191" v="58" actId="1076"/>
          <ac:picMkLst>
            <pc:docMk/>
            <pc:sldMk cId="1752076408" sldId="284"/>
            <ac:picMk id="19" creationId="{746D23CC-7A0E-0EB5-7E0F-8F2E771955DF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08:18.299" v="57" actId="1076"/>
          <ac:picMkLst>
            <pc:docMk/>
            <pc:sldMk cId="1752076408" sldId="284"/>
            <ac:picMk id="21" creationId="{4321F74C-46BC-D476-04E5-48B996B75A0F}"/>
          </ac:picMkLst>
        </pc:picChg>
      </pc:sldChg>
      <pc:sldChg chg="addSp delSp modSp new">
        <pc:chgData name="Tristan Short (2306302)" userId="S::2306302@student.uwtsd.ac.uk::94cb4edb-1305-4998-8fe3-4b774428f6a2" providerId="AD" clId="Web-{A379E38E-80EC-896A-8566-17F7C0FF1EFD}" dt="2025-12-09T11:53:33.633" v="347" actId="1076"/>
        <pc:sldMkLst>
          <pc:docMk/>
          <pc:sldMk cId="2859170020" sldId="285"/>
        </pc:sldMkLst>
        <pc:spChg chg="add">
          <ac:chgData name="Tristan Short (2306302)" userId="S::2306302@student.uwtsd.ac.uk::94cb4edb-1305-4998-8fe3-4b774428f6a2" providerId="AD" clId="Web-{A379E38E-80EC-896A-8566-17F7C0FF1EFD}" dt="2025-12-09T10:57:48.870" v="14"/>
          <ac:spMkLst>
            <pc:docMk/>
            <pc:sldMk cId="2859170020" sldId="285"/>
            <ac:spMk id="3" creationId="{48CEDE42-647F-EF0B-FB0C-058069B2BF40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48.885" v="15"/>
          <ac:spMkLst>
            <pc:docMk/>
            <pc:sldMk cId="2859170020" sldId="285"/>
            <ac:spMk id="5" creationId="{23C02EB7-DA18-49AF-7A68-0D77ECFEDF5A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48.885" v="16"/>
          <ac:spMkLst>
            <pc:docMk/>
            <pc:sldMk cId="2859170020" sldId="285"/>
            <ac:spMk id="7" creationId="{959DD305-C3CB-805F-0BD7-645E4CCC93B3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48.901" v="17"/>
          <ac:spMkLst>
            <pc:docMk/>
            <pc:sldMk cId="2859170020" sldId="285"/>
            <ac:spMk id="9" creationId="{DB5BB62D-F64D-3980-70CF-43BC2BE503EC}"/>
          </ac:spMkLst>
        </pc:spChg>
        <pc:spChg chg="add del">
          <ac:chgData name="Tristan Short (2306302)" userId="S::2306302@student.uwtsd.ac.uk::94cb4edb-1305-4998-8fe3-4b774428f6a2" providerId="AD" clId="Web-{A379E38E-80EC-896A-8566-17F7C0FF1EFD}" dt="2025-12-09T11:52:50.351" v="334"/>
          <ac:spMkLst>
            <pc:docMk/>
            <pc:sldMk cId="2859170020" sldId="285"/>
            <ac:spMk id="17" creationId="{3D2B0921-678D-87F0-FB9E-3A8D327E9747}"/>
          </ac:spMkLst>
        </pc:spChg>
        <pc:spChg chg="add mod">
          <ac:chgData name="Tristan Short (2306302)" userId="S::2306302@student.uwtsd.ac.uk::94cb4edb-1305-4998-8fe3-4b774428f6a2" providerId="AD" clId="Web-{A379E38E-80EC-896A-8566-17F7C0FF1EFD}" dt="2025-12-09T11:53:33.633" v="347" actId="1076"/>
          <ac:spMkLst>
            <pc:docMk/>
            <pc:sldMk cId="2859170020" sldId="285"/>
            <ac:spMk id="18" creationId="{6ECB7DB3-91F4-2B5B-FD56-C3111628D30A}"/>
          </ac:spMkLst>
        </pc:spChg>
        <pc:picChg chg="add mod">
          <ac:chgData name="Tristan Short (2306302)" userId="S::2306302@student.uwtsd.ac.uk::94cb4edb-1305-4998-8fe3-4b774428f6a2" providerId="AD" clId="Web-{A379E38E-80EC-896A-8566-17F7C0FF1EFD}" dt="2025-12-09T11:14:01.124" v="71" actId="1076"/>
          <ac:picMkLst>
            <pc:docMk/>
            <pc:sldMk cId="2859170020" sldId="285"/>
            <ac:picMk id="10" creationId="{7C3603C3-4FDD-AD90-32EF-5B13F63696E9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13:59.093" v="70" actId="14100"/>
          <ac:picMkLst>
            <pc:docMk/>
            <pc:sldMk cId="2859170020" sldId="285"/>
            <ac:picMk id="11" creationId="{BF270DE4-CDA8-B25A-6861-D5F500703E5D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33:45.826" v="119" actId="14100"/>
          <ac:picMkLst>
            <pc:docMk/>
            <pc:sldMk cId="2859170020" sldId="285"/>
            <ac:picMk id="13" creationId="{79B51A38-835E-A362-B3DF-6D528E3234DA}"/>
          </ac:picMkLst>
        </pc:picChg>
        <pc:picChg chg="add del mod">
          <ac:chgData name="Tristan Short (2306302)" userId="S::2306302@student.uwtsd.ac.uk::94cb4edb-1305-4998-8fe3-4b774428f6a2" providerId="AD" clId="Web-{A379E38E-80EC-896A-8566-17F7C0FF1EFD}" dt="2025-12-09T11:27:40.178" v="103"/>
          <ac:picMkLst>
            <pc:docMk/>
            <pc:sldMk cId="2859170020" sldId="285"/>
            <ac:picMk id="14" creationId="{542AABA3-A4DE-9186-59FC-70B0086C3AA6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31:40.369" v="108" actId="1076"/>
          <ac:picMkLst>
            <pc:docMk/>
            <pc:sldMk cId="2859170020" sldId="285"/>
            <ac:picMk id="15" creationId="{87648CDE-0F98-4F48-0D56-CB26E463CB6B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33:36.669" v="116" actId="1076"/>
          <ac:picMkLst>
            <pc:docMk/>
            <pc:sldMk cId="2859170020" sldId="285"/>
            <ac:picMk id="16" creationId="{30F75B8E-F5A7-9C9F-89EB-7EBAE164BDD4}"/>
          </ac:picMkLst>
        </pc:picChg>
      </pc:sldChg>
      <pc:sldChg chg="new del">
        <pc:chgData name="Tristan Short (2306302)" userId="S::2306302@student.uwtsd.ac.uk::94cb4edb-1305-4998-8fe3-4b774428f6a2" providerId="AD" clId="Web-{A379E38E-80EC-896A-8566-17F7C0FF1EFD}" dt="2025-12-09T10:57:56.385" v="22"/>
        <pc:sldMkLst>
          <pc:docMk/>
          <pc:sldMk cId="566935675" sldId="286"/>
        </pc:sldMkLst>
      </pc:sldChg>
      <pc:sldChg chg="addSp delSp modSp add replId">
        <pc:chgData name="Tristan Short (2306302)" userId="S::2306302@student.uwtsd.ac.uk::94cb4edb-1305-4998-8fe3-4b774428f6a2" providerId="AD" clId="Web-{A379E38E-80EC-896A-8566-17F7C0FF1EFD}" dt="2025-12-09T11:35:20.625" v="124" actId="14100"/>
        <pc:sldMkLst>
          <pc:docMk/>
          <pc:sldMk cId="2211598710" sldId="287"/>
        </pc:sldMkLst>
        <pc:spChg chg="add">
          <ac:chgData name="Tristan Short (2306302)" userId="S::2306302@student.uwtsd.ac.uk::94cb4edb-1305-4998-8fe3-4b774428f6a2" providerId="AD" clId="Web-{A379E38E-80EC-896A-8566-17F7C0FF1EFD}" dt="2025-12-09T10:57:52.463" v="18"/>
          <ac:spMkLst>
            <pc:docMk/>
            <pc:sldMk cId="2211598710" sldId="287"/>
            <ac:spMk id="3" creationId="{9C690800-1703-6699-CAD5-6E651AB00EA8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52.479" v="19"/>
          <ac:spMkLst>
            <pc:docMk/>
            <pc:sldMk cId="2211598710" sldId="287"/>
            <ac:spMk id="5" creationId="{F0DA4F5C-0FF2-8998-A23E-9EBD8C17F3C5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52.479" v="20"/>
          <ac:spMkLst>
            <pc:docMk/>
            <pc:sldMk cId="2211598710" sldId="287"/>
            <ac:spMk id="7" creationId="{57BDF6A5-9266-B65F-CF6E-9B416E43201C}"/>
          </ac:spMkLst>
        </pc:spChg>
        <pc:spChg chg="add">
          <ac:chgData name="Tristan Short (2306302)" userId="S::2306302@student.uwtsd.ac.uk::94cb4edb-1305-4998-8fe3-4b774428f6a2" providerId="AD" clId="Web-{A379E38E-80EC-896A-8566-17F7C0FF1EFD}" dt="2025-12-09T10:57:52.495" v="21"/>
          <ac:spMkLst>
            <pc:docMk/>
            <pc:sldMk cId="2211598710" sldId="287"/>
            <ac:spMk id="9" creationId="{4E6C5A30-9CC2-E529-ABC1-86E3A1BC04CC}"/>
          </ac:spMkLst>
        </pc:spChg>
        <pc:picChg chg="add mod">
          <ac:chgData name="Tristan Short (2306302)" userId="S::2306302@student.uwtsd.ac.uk::94cb4edb-1305-4998-8fe3-4b774428f6a2" providerId="AD" clId="Web-{A379E38E-80EC-896A-8566-17F7C0FF1EFD}" dt="2025-12-09T11:21:24.618" v="98" actId="1076"/>
          <ac:picMkLst>
            <pc:docMk/>
            <pc:sldMk cId="2211598710" sldId="287"/>
            <ac:picMk id="10" creationId="{8276598C-665F-4F55-D9D5-6D6E28E9D1FA}"/>
          </ac:picMkLst>
        </pc:picChg>
        <pc:picChg chg="add del mod">
          <ac:chgData name="Tristan Short (2306302)" userId="S::2306302@student.uwtsd.ac.uk::94cb4edb-1305-4998-8fe3-4b774428f6a2" providerId="AD" clId="Web-{A379E38E-80EC-896A-8566-17F7C0FF1EFD}" dt="2025-12-09T11:34:44.812" v="120"/>
          <ac:picMkLst>
            <pc:docMk/>
            <pc:sldMk cId="2211598710" sldId="287"/>
            <ac:picMk id="11" creationId="{D3DF9A58-9932-41BB-A839-9D25CFC8487C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20:40.243" v="89" actId="1076"/>
          <ac:picMkLst>
            <pc:docMk/>
            <pc:sldMk cId="2211598710" sldId="287"/>
            <ac:picMk id="13" creationId="{62549F1B-9D98-C503-0CC0-70FE1285B8A9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21:09.712" v="93" actId="14100"/>
          <ac:picMkLst>
            <pc:docMk/>
            <pc:sldMk cId="2211598710" sldId="287"/>
            <ac:picMk id="15" creationId="{4B7C9085-0431-7FD0-E5AB-E66E87BE1D02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1:35:20.625" v="124" actId="14100"/>
          <ac:picMkLst>
            <pc:docMk/>
            <pc:sldMk cId="2211598710" sldId="287"/>
            <ac:picMk id="16" creationId="{ABFFB064-5FD7-E808-95BB-F45C13623E70}"/>
          </ac:picMkLst>
        </pc:picChg>
      </pc:sldChg>
      <pc:sldChg chg="addSp delSp modSp">
        <pc:chgData name="Tristan Short (2306302)" userId="S::2306302@student.uwtsd.ac.uk::94cb4edb-1305-4998-8fe3-4b774428f6a2" providerId="AD" clId="Web-{A379E38E-80EC-896A-8566-17F7C0FF1EFD}" dt="2025-12-09T12:19:31.559" v="369"/>
        <pc:sldMkLst>
          <pc:docMk/>
          <pc:sldMk cId="2609263184" sldId="291"/>
        </pc:sldMkLst>
        <pc:picChg chg="add del mod">
          <ac:chgData name="Tristan Short (2306302)" userId="S::2306302@student.uwtsd.ac.uk::94cb4edb-1305-4998-8fe3-4b774428f6a2" providerId="AD" clId="Web-{A379E38E-80EC-896A-8566-17F7C0FF1EFD}" dt="2025-12-09T12:19:31.559" v="369"/>
          <ac:picMkLst>
            <pc:docMk/>
            <pc:sldMk cId="2609263184" sldId="291"/>
            <ac:picMk id="4" creationId="{DAF701B3-1F90-2A3B-2D0B-B858B3D8C484}"/>
          </ac:picMkLst>
        </pc:picChg>
      </pc:sldChg>
      <pc:sldChg chg="addSp modSp">
        <pc:chgData name="Tristan Short (2306302)" userId="S::2306302@student.uwtsd.ac.uk::94cb4edb-1305-4998-8fe3-4b774428f6a2" providerId="AD" clId="Web-{A379E38E-80EC-896A-8566-17F7C0FF1EFD}" dt="2025-12-09T12:19:59.857" v="377" actId="14100"/>
        <pc:sldMkLst>
          <pc:docMk/>
          <pc:sldMk cId="474859857" sldId="292"/>
        </pc:sldMkLst>
        <pc:picChg chg="add mod">
          <ac:chgData name="Tristan Short (2306302)" userId="S::2306302@student.uwtsd.ac.uk::94cb4edb-1305-4998-8fe3-4b774428f6a2" providerId="AD" clId="Web-{A379E38E-80EC-896A-8566-17F7C0FF1EFD}" dt="2025-12-09T12:19:59.857" v="377" actId="14100"/>
          <ac:picMkLst>
            <pc:docMk/>
            <pc:sldMk cId="474859857" sldId="292"/>
            <ac:picMk id="7" creationId="{9B342D04-CCA9-44C3-C887-8D93D2A9438C}"/>
          </ac:picMkLst>
        </pc:picChg>
      </pc:sldChg>
      <pc:sldChg chg="addSp modSp">
        <pc:chgData name="Tristan Short (2306302)" userId="S::2306302@student.uwtsd.ac.uk::94cb4edb-1305-4998-8fe3-4b774428f6a2" providerId="AD" clId="Web-{A379E38E-80EC-896A-8566-17F7C0FF1EFD}" dt="2025-12-09T12:21:50.578" v="392" actId="14100"/>
        <pc:sldMkLst>
          <pc:docMk/>
          <pc:sldMk cId="3237578150" sldId="293"/>
        </pc:sldMkLst>
        <pc:picChg chg="add mod">
          <ac:chgData name="Tristan Short (2306302)" userId="S::2306302@student.uwtsd.ac.uk::94cb4edb-1305-4998-8fe3-4b774428f6a2" providerId="AD" clId="Web-{A379E38E-80EC-896A-8566-17F7C0FF1EFD}" dt="2025-12-09T12:21:32.609" v="387" actId="1076"/>
          <ac:picMkLst>
            <pc:docMk/>
            <pc:sldMk cId="3237578150" sldId="293"/>
            <ac:picMk id="6" creationId="{6FFC4DE6-3436-58D2-45EB-805A7584DF55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2:20:47.420" v="380" actId="14100"/>
          <ac:picMkLst>
            <pc:docMk/>
            <pc:sldMk cId="3237578150" sldId="293"/>
            <ac:picMk id="8" creationId="{B4F55A5E-50F2-6A5D-D25F-FA8E443FB34F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2:21:01.514" v="383" actId="14100"/>
          <ac:picMkLst>
            <pc:docMk/>
            <pc:sldMk cId="3237578150" sldId="293"/>
            <ac:picMk id="10" creationId="{48975D56-FCA9-3216-C558-27775213F384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2:21:30.500" v="386" actId="1076"/>
          <ac:picMkLst>
            <pc:docMk/>
            <pc:sldMk cId="3237578150" sldId="293"/>
            <ac:picMk id="11" creationId="{94FA7736-A77D-D161-70EA-2DEF9C7E0BCF}"/>
          </ac:picMkLst>
        </pc:picChg>
        <pc:picChg chg="add mod">
          <ac:chgData name="Tristan Short (2306302)" userId="S::2306302@student.uwtsd.ac.uk::94cb4edb-1305-4998-8fe3-4b774428f6a2" providerId="AD" clId="Web-{A379E38E-80EC-896A-8566-17F7C0FF1EFD}" dt="2025-12-09T12:21:50.578" v="392" actId="14100"/>
          <ac:picMkLst>
            <pc:docMk/>
            <pc:sldMk cId="3237578150" sldId="293"/>
            <ac:picMk id="12" creationId="{E5ADC920-FF51-754D-DF65-71209098E29D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16946_student_uwtsd_ac_uk/Documents/What%20mark%20wants%20gantt%20chart%20to%20look%20lik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Group Tasks Gantt Chart</a:t>
            </a:r>
          </a:p>
        </c:rich>
      </c:tx>
      <c:layout>
        <c:manualLayout>
          <c:xMode val="edge"/>
          <c:yMode val="edge"/>
          <c:x val="0.45085575657579791"/>
          <c:y val="1.602564102564102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spPr>
            <a:noFill/>
            <a:ln>
              <a:noFill/>
            </a:ln>
            <a:effectLst/>
          </c:spPr>
          <c:invertIfNegative val="0"/>
          <c:cat>
            <c:strRef>
              <c:f>(Sheet1!$B$42,Sheet1!$B$45,Sheet1!$B$59,Sheet1!$B$63:$B$76)</c:f>
              <c:strCache>
                <c:ptCount val="17"/>
                <c:pt idx="0">
                  <c:v>Complete reasearch into applicable regulations</c:v>
                </c:pt>
                <c:pt idx="1">
                  <c:v>Completed CAD model of the chassis</c:v>
                </c:pt>
                <c:pt idx="2">
                  <c:v>Create motor bracket for testing</c:v>
                </c:pt>
                <c:pt idx="3">
                  <c:v>Design bodywork for chassis</c:v>
                </c:pt>
                <c:pt idx="4">
                  <c:v>Design floor for chassis</c:v>
                </c:pt>
                <c:pt idx="5">
                  <c:v>Controller Research</c:v>
                </c:pt>
                <c:pt idx="6">
                  <c:v>Fitting Floor</c:v>
                </c:pt>
                <c:pt idx="7">
                  <c:v>Design Battery Boxes</c:v>
                </c:pt>
                <c:pt idx="8">
                  <c:v>Viva 1</c:v>
                </c:pt>
                <c:pt idx="9">
                  <c:v>Manufactured Battery Boxes</c:v>
                </c:pt>
                <c:pt idx="10">
                  <c:v>Installing Radiators</c:v>
                </c:pt>
                <c:pt idx="11">
                  <c:v>Installing Coolant Pumps and Lines</c:v>
                </c:pt>
                <c:pt idx="12">
                  <c:v>Purchasing Parts Completed</c:v>
                </c:pt>
                <c:pt idx="13">
                  <c:v>Assemble Drivetrain</c:v>
                </c:pt>
                <c:pt idx="14">
                  <c:v>Adjustments and Modifictaion to Bodywork</c:v>
                </c:pt>
                <c:pt idx="15">
                  <c:v>Testing Car</c:v>
                </c:pt>
                <c:pt idx="16">
                  <c:v>Viva 2</c:v>
                </c:pt>
              </c:strCache>
              <c:extLst/>
            </c:strRef>
          </c:cat>
          <c:val>
            <c:numRef>
              <c:f>(Sheet1!$S$45,Sheet1!$S$48,Sheet1!$S$62,Sheet1!$S$66:$S$79)</c:f>
              <c:numCache>
                <c:formatCode>General</c:formatCode>
                <c:ptCount val="17"/>
                <c:pt idx="0">
                  <c:v>0</c:v>
                </c:pt>
                <c:pt idx="1">
                  <c:v>0.5</c:v>
                </c:pt>
                <c:pt idx="2">
                  <c:v>3.5</c:v>
                </c:pt>
                <c:pt idx="3">
                  <c:v>4.5</c:v>
                </c:pt>
                <c:pt idx="4">
                  <c:v>5</c:v>
                </c:pt>
                <c:pt idx="5">
                  <c:v>5.5</c:v>
                </c:pt>
                <c:pt idx="6">
                  <c:v>6.5</c:v>
                </c:pt>
                <c:pt idx="7">
                  <c:v>7.5</c:v>
                </c:pt>
                <c:pt idx="8">
                  <c:v>9</c:v>
                </c:pt>
                <c:pt idx="9">
                  <c:v>10</c:v>
                </c:pt>
                <c:pt idx="10">
                  <c:v>16</c:v>
                </c:pt>
                <c:pt idx="11">
                  <c:v>16.5</c:v>
                </c:pt>
                <c:pt idx="12">
                  <c:v>8.5</c:v>
                </c:pt>
                <c:pt idx="13">
                  <c:v>17</c:v>
                </c:pt>
                <c:pt idx="14">
                  <c:v>19</c:v>
                </c:pt>
                <c:pt idx="15">
                  <c:v>21</c:v>
                </c:pt>
                <c:pt idx="16">
                  <c:v>23.5</c:v>
                </c:pt>
              </c:numCache>
              <c:extLst/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v>Series 1</c:v>
                </c15:tx>
              </c15:filteredSeriesTitle>
            </c:ext>
            <c:ext xmlns:c16="http://schemas.microsoft.com/office/drawing/2014/chart" uri="{C3380CC4-5D6E-409C-BE32-E72D297353CC}">
              <c16:uniqueId val="{00000000-C736-4EA6-9CBA-5417746F67B3}"/>
            </c:ext>
          </c:extLst>
        </c:ser>
        <c:ser>
          <c:idx val="1"/>
          <c:order val="1"/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(Sheet1!$B$42,Sheet1!$B$45,Sheet1!$B$59,Sheet1!$B$63:$B$76)</c:f>
              <c:strCache>
                <c:ptCount val="17"/>
                <c:pt idx="0">
                  <c:v>Complete reasearch into applicable regulations</c:v>
                </c:pt>
                <c:pt idx="1">
                  <c:v>Completed CAD model of the chassis</c:v>
                </c:pt>
                <c:pt idx="2">
                  <c:v>Create motor bracket for testing</c:v>
                </c:pt>
                <c:pt idx="3">
                  <c:v>Design bodywork for chassis</c:v>
                </c:pt>
                <c:pt idx="4">
                  <c:v>Design floor for chassis</c:v>
                </c:pt>
                <c:pt idx="5">
                  <c:v>Controller Research</c:v>
                </c:pt>
                <c:pt idx="6">
                  <c:v>Fitting Floor</c:v>
                </c:pt>
                <c:pt idx="7">
                  <c:v>Design Battery Boxes</c:v>
                </c:pt>
                <c:pt idx="8">
                  <c:v>Viva 1</c:v>
                </c:pt>
                <c:pt idx="9">
                  <c:v>Manufactured Battery Boxes</c:v>
                </c:pt>
                <c:pt idx="10">
                  <c:v>Installing Radiators</c:v>
                </c:pt>
                <c:pt idx="11">
                  <c:v>Installing Coolant Pumps and Lines</c:v>
                </c:pt>
                <c:pt idx="12">
                  <c:v>Purchasing Parts Completed</c:v>
                </c:pt>
                <c:pt idx="13">
                  <c:v>Assemble Drivetrain</c:v>
                </c:pt>
                <c:pt idx="14">
                  <c:v>Adjustments and Modifictaion to Bodywork</c:v>
                </c:pt>
                <c:pt idx="15">
                  <c:v>Testing Car</c:v>
                </c:pt>
                <c:pt idx="16">
                  <c:v>Viva 2</c:v>
                </c:pt>
              </c:strCache>
              <c:extLst/>
            </c:strRef>
          </c:cat>
          <c:val>
            <c:numRef>
              <c:f>(Sheet1!$T$45,Sheet1!$T$48,Sheet1!$T$62,Sheet1!$T$66:$T$79)</c:f>
              <c:numCache>
                <c:formatCode>General</c:formatCode>
                <c:ptCount val="17"/>
                <c:pt idx="0">
                  <c:v>2</c:v>
                </c:pt>
                <c:pt idx="1">
                  <c:v>3.5</c:v>
                </c:pt>
                <c:pt idx="2">
                  <c:v>0.75</c:v>
                </c:pt>
                <c:pt idx="3">
                  <c:v>1</c:v>
                </c:pt>
                <c:pt idx="4">
                  <c:v>0.5</c:v>
                </c:pt>
                <c:pt idx="5">
                  <c:v>1</c:v>
                </c:pt>
                <c:pt idx="6">
                  <c:v>1</c:v>
                </c:pt>
                <c:pt idx="7">
                  <c:v>1.5</c:v>
                </c:pt>
                <c:pt idx="8">
                  <c:v>1</c:v>
                </c:pt>
                <c:pt idx="9">
                  <c:v>7</c:v>
                </c:pt>
                <c:pt idx="10">
                  <c:v>1.5</c:v>
                </c:pt>
                <c:pt idx="11">
                  <c:v>1</c:v>
                </c:pt>
                <c:pt idx="12">
                  <c:v>9.5</c:v>
                </c:pt>
                <c:pt idx="13">
                  <c:v>2</c:v>
                </c:pt>
                <c:pt idx="14">
                  <c:v>2</c:v>
                </c:pt>
                <c:pt idx="15">
                  <c:v>3</c:v>
                </c:pt>
                <c:pt idx="16">
                  <c:v>2</c:v>
                </c:pt>
              </c:numCache>
              <c:extLst/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v>Duration</c:v>
                </c15:tx>
              </c15:filteredSeriesTitle>
            </c:ext>
            <c:ext xmlns:c16="http://schemas.microsoft.com/office/drawing/2014/chart" uri="{C3380CC4-5D6E-409C-BE32-E72D297353CC}">
              <c16:uniqueId val="{00000001-C736-4EA6-9CBA-5417746F67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969128991"/>
        <c:axId val="1969147231"/>
      </c:barChart>
      <c:catAx>
        <c:axId val="1969128991"/>
        <c:scaling>
          <c:orientation val="maxMin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Tasks</a:t>
                </a:r>
              </a:p>
            </c:rich>
          </c:tx>
          <c:layout>
            <c:manualLayout>
              <c:xMode val="edge"/>
              <c:yMode val="edge"/>
              <c:x val="9.0284975307682817E-3"/>
              <c:y val="0.5444597137621949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9147231"/>
        <c:crosses val="autoZero"/>
        <c:auto val="1"/>
        <c:lblAlgn val="ctr"/>
        <c:lblOffset val="100"/>
        <c:noMultiLvlLbl val="0"/>
      </c:catAx>
      <c:valAx>
        <c:axId val="1969147231"/>
        <c:scaling>
          <c:orientation val="minMax"/>
          <c:max val="24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63780955515746418"/>
              <c:y val="3.357908681226166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9128991"/>
        <c:crosses val="autoZero"/>
        <c:crossBetween val="between"/>
        <c:majorUnit val="4"/>
        <c:minorUnit val="1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ysClr val="window" lastClr="FFFFFF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9T19:10:16.80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19954 5322 16383 0 0,'2'0'0'0'0,"3"0"0"0"0,1-2 0 0 0,-3-1 0 0 0,-4 0 0 0 0,-5 1 0 0 0,-3 0 0 0 0,0 3 0 0 0,1 4 0 0 0,2 3 0 0 0,3 3 0 0 0,3-1 0 0 0,4-2 0 0 0,5-2 0 0 0,-1-5 0 0 0,0-4 0 0 0,-3-5 0 0 0,-4 0 0 0 0,-4 0 0 0 0,-4 3 0 0 0,-1 3 0 0 0,-2 3 0 0 0,1 4 0 0 0,3 2 0 0 0,4 1 0 0 0,4-1 0 0 0,5-2 0 0 0,4-2 0 0 0,-1-4 0 0 0,1-1 0 0 0,-2-3 0 0 0,-2-3 0 0 0,-3-2 0 0 0,-1-2 0 0 0,-5 1 0 0 0,-3 2 0 0 0,-3 3 0 0 0,-1 5 0 0 0,-1 3 0 0 0,2 2 0 0 0,-1 4 0 0 0,1 3 0 0 0,3 1 0 0 0,3-1 0 0 0,3 0 0 0 0,4-2 0 0 0,2-2 0 0 0,4-3 0 0 0,1-2 0 0 0,1-1 0 0 0,-1-3 0 0 0,-3-4 0 0 0,-3-3 0 0 0,-3-2 0 0 0,-4 1 0 0 0,-4-1 0 0 0,-3 2 0 0 0,-3 2 0 0 0,-2 3 0 0 0,-1 2 0 0 0,-1 1 0 0 0,1 1 0 0 0,2 2 0 0 0,3 4 0 0 0,3 3 0 0 0,3 2 0 0 0,4-1 0 0 0,2 1 0 0 0,0 0 0 0 0,3 1 0 0 0,-1 1 0 0 0,2-3 0 0 0,1 1 0 0 0,1-1 0 0 0,0-1 0 0 0,1-2 0 0 0,1-2 0 0 0,1-3 0 0 0,1-1 0 0 0,0-1 0 0 0,1-2 0 0 0,0-2 0 0 0,0-2 0 0 0,-3-2 0 0 0,0 0 0 0 0,-2-1 0 0 0,-3-1 0 0 0,-3-1 0 0 0,-1-1 0 0 0,-1-2 0 0 0,-1 1 0 0 0,-1-1 0 0 0,1 0 0 0 0,-3 0 0 0 0,-3 3 0 0 0,-2 0 0 0 0,-3 3 0 0 0,-2 2 0 0 0,2 0 0 0 0,0 1 0 0 0,0 1 0 0 0,-1 2 0 0 0,0 0 0 0 0,-1 2 0 0 0,2 2 0 0 0,0 1 0 0 0,0 1 0 0 0,2 1 0 0 0,3 2 0 0 0,1 2 0 0 0,3 3 0 0 0,1 1 0 0 0,1 0 0 0 0,0 1 0 0 0,0 0 0 0 0,1 0 0 0 0,1-2 0 0 0,4-4 0 0 0,0-2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9T19:10:16.80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17596 10859 16383 0 0,'0'-2'0'0'0,"0"-4"0"0"0,0-2 0 0 0,0-3 0 0 0,-2 0 0 0 0,-1 5 0 0 0,0 6 0 0 0,-2 3 0 0 0,-3 0 0 0 0,-1 1 0 0 0,-1 1 0 0 0,3 3 0 0 0,4-1 0 0 0,5-1 0 0 0,5-1 0 0 0,-1-2 0 0 0,-2 1 0 0 0,-2 2 0 0 0,0 3 0 0 0,-2 1 0 0 0,3 0 0 0 0,2-2 0 0 0,3-2 0 0 0,3-3 0 0 0,-1-3 0 0 0,-1-5 0 0 0,-4-4 0 0 0,-4 0 0 0 0,-2 4 0 0 0,1 2 0 0 0,3 3 0 0 0,4 0 0 0 0,2 1 0 0 0,1-3 0 0 0,-2-3 0 0 0,-5 0 0 0 0,-5 0 0 0 0,-5 1 0 0 0,-3 1 0 0 0,-3 1 0 0 0,1 4 0 0 0,3 3 0 0 0,5 2 0 0 0,5-2 0 0 0,4-3 0 0 0,-1-7 0 0 0,1-5 0 0 0,-2-3 0 0 0,-1-2 0 0 0,-3 2 0 0 0,-4 3 0 0 0,-1 5 0 0 0,-2 4 0 0 0,-2 2 0 0 0,1 3 0 0 0,2 4 0 0 0,1 2 0 0 0,3 0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9T19:10:16.80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3259 10832 16383 0 0,'0'-3'0'0'0,"-3"-1"0"0"0,-4 1 0 0 0,-1-3 0 0 0,-1-1 0 0 0,-1-1 0 0 0,3 4 0 0 0,2 4 0 0 0,2 7 0 0 0,1 4 0 0 0,5 0 0 0 0,4-1 0 0 0,4-3 0 0 0,3-2 0 0 0,-1-5 0 0 0,-2-6 0 0 0,-7-2 0 0 0,-6 1 0 0 0,-6 2 0 0 0,-5 1 0 0 0,0 4 0 0 0,2 6 0 0 0,3 4 0 0 0,6 1 0 0 0,6-2 0 0 0,3-5 0 0 0,2-7 0 0 0,1-5 0 0 0,1-1 0 0 0,-2-3 0 0 0,-1-2 0 0 0,-6 2 0 0 0,-6 2 0 0 0,-5 4 0 0 0,-2 5 0 0 0,-1 3 0 0 0,1 4 0 0 0,3 4 0 0 0,2 3 0 0 0,2 3 0 0 0,6-2 0 0 0,4-3 0 0 0,2-6 0 0 0,-1-5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DDD85-2378-413C-B13B-048E34DEE80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64604-2AB0-42FF-B22D-0A79DD02B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492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281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03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09F27-29FA-F316-F63D-00E8FDD85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15A181-4EA8-F2E5-18D5-5D42323A2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A1B3A5-F7B6-A7A8-99B0-960B800B4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2CB598-F2B3-3E31-6AFF-03815CBAAE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552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88D38-9E97-F0B9-A236-A9D24E18A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85615-5C32-6BCD-C11F-EB6A99819D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D0BA8-7654-4340-74D2-0808FA33A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AC722-660E-ECCC-A797-40348933B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D9E21-62DF-00F2-08E7-13CBF34E4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50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278B3-616B-DDF3-5C36-D132B5E4A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C4448-536E-30A3-816D-CED3E54BF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6FDAB-3631-F80B-8C33-8E215B161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CE732-A3C2-372F-4022-FD68F3007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0ED0-05F8-4B1D-E8D6-A21116CE3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7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67DFE-48EC-DC85-9DD2-36BD5B18B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3931E-F823-105F-343C-74855B895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F5C1E-4F06-C8D1-568C-5C74A999D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E4A3F-A38E-7B57-65E0-8B7C46CFF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A230F-C502-8862-C58E-4CFB4AC7E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0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C75B0-DD8F-E1BA-42E1-62FFCD0B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A444A-569A-B646-2859-E664C9E5C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1D086-6BDE-E376-B9CB-D87690BA67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5FFD90-2554-B0A3-44AC-4399DEA72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65B44-B408-BF24-F3E0-6182A8D3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955987-F3CD-A5FA-CC55-333A7B53E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481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456FB-AED7-E619-F866-8C59B44ED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BB30F-E99B-5A3B-8AE0-996BA4752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6D25B-7D44-7BC3-EEC3-71FD04AB0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4885B9-846A-386B-A8C7-5E0146954E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985853-04E7-18D0-B0E6-E6336A9001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5532F1-26A2-B266-EA2D-AD9DF531E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E6E9EE-E556-B113-0CA6-5A4BFD4F3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DA472E-17E8-22F7-CF1A-AC1B88BAE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05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8B471-4A6D-6E5E-F97E-96141C211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DFFBDA-A029-0E73-2AAE-EA9A65EAA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6BB18-0BA2-DEC5-2190-FC31184DF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71955-B0B3-7560-833B-1F7D044E0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1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34FBBD-B58F-70EA-B79D-DF485CB23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648E0D-5D9D-A5E9-5850-077F1372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487B6-EB69-3F8E-0913-80D3C0EAE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0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AC26-FC12-E3FF-122C-786D73B75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595D1-2CAC-6B89-C6D1-D43656DD8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305625-D295-E89A-26AE-AEA6BCCA4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1BFF16-1CEE-4B9B-F356-3F1D72B57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B32AE-43A5-CBAC-B645-2268FC9F3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8D89DA-5E0F-2D32-E073-E2196DE2B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828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8E37C-9310-7825-B0E0-E70744F6F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B263EA-2BBF-10CD-C313-7B5F8CAD7F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927AE-E5D1-4601-386B-0BC69BE9B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B45BD-5F21-FD47-A539-FA9B8FAE2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A1F71C-F856-65BE-4910-CD3857FBB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D783C-4E7A-D594-5A7A-88E81999E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602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6A3E1-7FCF-5704-A681-E4396684A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5EE41F-F6A3-E4F9-700C-6B82EDC6A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14AFB-8DA3-EE55-3C53-92B622D86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A20BD-509D-177C-BC07-D5AE63615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BAFFB-8A05-559B-6BCD-2995980CE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042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8336F5-4D22-E48D-BD89-A77BE4BC7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BC0CB0-3896-00EE-EDAB-2DEB1AC23A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8BC3F-8D17-EE16-30FE-471322B45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5D5CE-0AD0-4A1E-8F37-E1087CFB5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34BD5-13EB-9E04-500A-63A5CFEBD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5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3A4854-02F8-2477-75DC-C76A0A79A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C2C04-63A9-34D0-1C4C-4483818B8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5F4FC-3A67-729E-E019-2C9CD8F1ED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FA78A8-3398-4E53-8550-38689203669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E1B96-6F4D-9F56-1FD9-8E522FA10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6D3B9-FBF7-C9B7-9D76-A05CBED6C6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01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alibaba.com/product-detail/Lithium-ion-battery-module-12S1P-43_1600576799024.html?utm_source=chatgpt.co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libaba.com/product-detail/Lithium-ion-battery-module-12S1P-43_1600576799024.html?utm_source=chatgpt.com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35.png"/><Relationship Id="rId7" Type="http://schemas.openxmlformats.org/officeDocument/2006/relationships/image" Target="../media/image3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.xml"/><Relationship Id="rId11" Type="http://schemas.openxmlformats.org/officeDocument/2006/relationships/image" Target="../media/image40.png"/><Relationship Id="rId5" Type="http://schemas.openxmlformats.org/officeDocument/2006/relationships/image" Target="../media/image37.png"/><Relationship Id="rId10" Type="http://schemas.openxmlformats.org/officeDocument/2006/relationships/customXml" Target="../ink/ink3.xml"/><Relationship Id="rId4" Type="http://schemas.openxmlformats.org/officeDocument/2006/relationships/image" Target="../media/image36.png"/><Relationship Id="rId9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png"/><Relationship Id="rId4" Type="http://schemas.openxmlformats.org/officeDocument/2006/relationships/image" Target="../media/image4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55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hyperlink" Target="https://uk.rs-online.com/web/" TargetMode="External"/><Relationship Id="rId4" Type="http://schemas.openxmlformats.org/officeDocument/2006/relationships/image" Target="../media/image5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racecarsdirect.com/Advert/Details/145856/750-formula-car---sdar24" TargetMode="External"/><Relationship Id="rId3" Type="http://schemas.openxmlformats.org/officeDocument/2006/relationships/hyperlink" Target="https://www.youtube.com/watch?v=ezP93BphmXM&amp;utm_source=chatgpt.com" TargetMode="External"/><Relationship Id="rId7" Type="http://schemas.openxmlformats.org/officeDocument/2006/relationships/hyperlink" Target="https://issuu.com/chelseamagazines/docs/rcesept/s/16506798" TargetMode="External"/><Relationship Id="rId2" Type="http://schemas.openxmlformats.org/officeDocument/2006/relationships/hyperlink" Target="https://www.alibaba.com/product-detail/Lithium-ion-battery-module-12S1P-43_1600576799024.html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sct.nl/winkel/software/" TargetMode="External"/><Relationship Id="rId5" Type="http://schemas.openxmlformats.org/officeDocument/2006/relationships/hyperlink" Target="https://www.thruxtonracing.co.uk/" TargetMode="External"/><Relationship Id="rId4" Type="http://schemas.openxmlformats.org/officeDocument/2006/relationships/hyperlink" Target="https://emrax.com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757B6C3-6A4C-27BA-4B7C-9990D794DE8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>
              <a:alphaModFix amt="46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6F089E9-0766-29D3-1315-B345622707D0}"/>
              </a:ext>
            </a:extLst>
          </p:cNvPr>
          <p:cNvSpPr/>
          <p:nvPr/>
        </p:nvSpPr>
        <p:spPr>
          <a:xfrm flipH="1" flipV="1">
            <a:off x="1458686" y="0"/>
            <a:ext cx="10733314" cy="6858000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FD1A5-8748-E906-7C8A-3717CC637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1" y="4208464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Electric Formula 750 Project</a:t>
            </a:r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BEA50FFA-806F-750E-03E7-C4372395DB6F}"/>
              </a:ext>
            </a:extLst>
          </p:cNvPr>
          <p:cNvSpPr/>
          <p:nvPr/>
        </p:nvSpPr>
        <p:spPr>
          <a:xfrm flipH="1" flipV="1">
            <a:off x="3048001" y="0"/>
            <a:ext cx="9143999" cy="6858000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694A6477-F23C-9CCC-EEC9-D674BC6DD9BF}"/>
              </a:ext>
            </a:extLst>
          </p:cNvPr>
          <p:cNvSpPr/>
          <p:nvPr/>
        </p:nvSpPr>
        <p:spPr>
          <a:xfrm flipH="1" flipV="1">
            <a:off x="4582886" y="0"/>
            <a:ext cx="7609112" cy="6858000"/>
          </a:xfrm>
          <a:prstGeom prst="rtTriangle">
            <a:avLst/>
          </a:prstGeom>
          <a:solidFill>
            <a:srgbClr val="FCD9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3D75BB-DFB7-98EB-0F0E-39C0B500D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560" y="261936"/>
            <a:ext cx="4211783" cy="31670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B35A304-6757-B84A-D5A1-1B069F6E3B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571625" y="-1101725"/>
            <a:ext cx="8572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33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DC4BC-3B61-54BC-434D-2C3DF87B5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9646BAE-6706-9F8E-890C-064CBD5308C7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EE4B011-CB2A-866C-F4E5-5A1FDDAC7DE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47FF1E07-D16C-7CD8-D8DD-6350126C698C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3B9A0F-A053-D7AB-D11A-7B6B084DF0B8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873547-1B2A-4B08-65AB-90457AA36550}"/>
              </a:ext>
            </a:extLst>
          </p:cNvPr>
          <p:cNvSpPr txBox="1"/>
          <p:nvPr/>
        </p:nvSpPr>
        <p:spPr>
          <a:xfrm>
            <a:off x="163286" y="1230086"/>
            <a:ext cx="9708194" cy="70173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What is Formula 750?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Oldest continuously running race series </a:t>
            </a:r>
          </a:p>
          <a:p>
            <a:pPr marL="742950" lvl="1" indent="-285750">
              <a:buFont typeface="Courier New"/>
              <a:buChar char="o"/>
            </a:pPr>
            <a:r>
              <a:rPr lang="en-GB"/>
              <a:t>Established 1949.</a:t>
            </a:r>
          </a:p>
          <a:p>
            <a:pPr lvl="1"/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Low cost for accessibility   </a:t>
            </a:r>
          </a:p>
          <a:p>
            <a:pPr marL="742950" lvl="1" indent="-285750">
              <a:buFont typeface="Courier New"/>
              <a:buChar char="o"/>
            </a:pPr>
            <a:r>
              <a:rPr lang="en-GB"/>
              <a:t>£2745 per season.</a:t>
            </a:r>
          </a:p>
          <a:p>
            <a:pPr marL="742950" lvl="1" indent="-285750">
              <a:buFont typeface="Courier New"/>
              <a:buChar char="o"/>
            </a:pPr>
            <a:r>
              <a:rPr lang="en-GB"/>
              <a:t>£5000 Chassis.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Run Fiat 1108 Fire Engine </a:t>
            </a:r>
          </a:p>
          <a:p>
            <a:pPr marL="742950" lvl="1" indent="-285750">
              <a:buFont typeface="Courier New"/>
              <a:buChar char="o"/>
            </a:pPr>
            <a:r>
              <a:rPr lang="en-GB"/>
              <a:t>Back and side ran engine.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Controlled Camshafts</a:t>
            </a:r>
          </a:p>
          <a:p>
            <a:pPr marL="742950" lvl="1" indent="-285750">
              <a:buFont typeface="Courier New"/>
              <a:buChar char="o"/>
            </a:pPr>
            <a:r>
              <a:rPr lang="en-GB"/>
              <a:t>Controlled part of the engine to keep </a:t>
            </a:r>
          </a:p>
          <a:p>
            <a:pPr lvl="1"/>
            <a:r>
              <a:rPr lang="en-GB"/>
              <a:t>       racing close.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260B9D2-C321-5A1B-C92B-6C472FB41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9845" y="2188028"/>
            <a:ext cx="4211783" cy="31670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CCCD82F-E028-7957-4D13-AF4C4393E28A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</p:spTree>
    <p:extLst>
      <p:ext uri="{BB962C8B-B14F-4D97-AF65-F5344CB8AC3E}">
        <p14:creationId xmlns:p14="http://schemas.microsoft.com/office/powerpoint/2010/main" val="3042242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9A2D45-B3AD-29ED-1915-4EAE5AAE27C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F19134F1-2F61-22F6-48B7-B3D0EB7CA110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17250EC7-13C3-8649-F00E-B2CF3201CD2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4BD1A-4B48-1325-0B83-1936AC19E47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872CF8-EB82-3360-44E1-572FD10024DD}"/>
              </a:ext>
            </a:extLst>
          </p:cNvPr>
          <p:cNvSpPr txBox="1"/>
          <p:nvPr/>
        </p:nvSpPr>
        <p:spPr>
          <a:xfrm>
            <a:off x="171101" y="1271086"/>
            <a:ext cx="3421185" cy="510909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What are the project aims?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Electric drivetrain conversion from internal combustion.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Design battery housing with sufficient safety and colling features.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Wiring harness optimised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Cooling requirements for motor and controller.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Competitive to the ICE 750 cars.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03DF8B-05A8-7F32-4A1F-680BE4532CA8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411963A-7986-3F25-E065-A2369309D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2101" y="1537394"/>
            <a:ext cx="7300593" cy="49153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5265E9-1477-65E3-DD84-6A18325856CE}"/>
              </a:ext>
            </a:extLst>
          </p:cNvPr>
          <p:cNvSpPr txBox="1"/>
          <p:nvPr/>
        </p:nvSpPr>
        <p:spPr>
          <a:xfrm>
            <a:off x="9840685" y="6057547"/>
            <a:ext cx="17199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(Walton, 2019)</a:t>
            </a:r>
            <a:endParaRPr lang="en-GB" sz="1800" kern="10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206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33E7F-4575-8811-CA84-1E7D8F7F2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788C1E-2E69-54C0-1D68-41851D6639CB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31C4802-8EDE-A0F6-1470-87AA1FC28EB3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AAC21D07-264A-6EB6-EBFF-0B3DB104B91F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0658C8-E98F-87B6-1873-F9FA1107608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262155-44F6-50F5-DD7B-6150FE569CB0}"/>
              </a:ext>
            </a:extLst>
          </p:cNvPr>
          <p:cNvSpPr txBox="1"/>
          <p:nvPr/>
        </p:nvSpPr>
        <p:spPr>
          <a:xfrm>
            <a:off x="152400" y="1240971"/>
            <a:ext cx="459377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Pre-supplied components?</a:t>
            </a:r>
          </a:p>
          <a:p>
            <a:r>
              <a:rPr lang="en-GB"/>
              <a:t>Rolling Chassis</a:t>
            </a:r>
          </a:p>
          <a:p>
            <a:r>
              <a:rPr lang="en-GB"/>
              <a:t>Motor</a:t>
            </a:r>
          </a:p>
          <a:p>
            <a:r>
              <a:rPr lang="en-GB"/>
              <a:t>Controller </a:t>
            </a:r>
          </a:p>
          <a:p>
            <a:r>
              <a:rPr lang="en-GB"/>
              <a:t>Wiring harness</a:t>
            </a:r>
          </a:p>
          <a:p>
            <a:r>
              <a:rPr lang="en-GB"/>
              <a:t>Batteries </a:t>
            </a:r>
          </a:p>
          <a:p>
            <a:r>
              <a:rPr lang="en-GB"/>
              <a:t>Body work</a:t>
            </a:r>
          </a:p>
          <a:p>
            <a:r>
              <a:rPr lang="en-GB"/>
              <a:t>DVT software</a:t>
            </a:r>
          </a:p>
          <a:p>
            <a:r>
              <a:rPr lang="en-GB"/>
              <a:t>Motor testing rig</a:t>
            </a: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91C8-251F-7C8F-51D5-35A408C7149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E73E97-254F-4929-8E58-2020B5EDB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5912" y="1520523"/>
            <a:ext cx="7292972" cy="48619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FF95C4-1FEC-2501-6F0C-7F9FB79D46EC}"/>
              </a:ext>
            </a:extLst>
          </p:cNvPr>
          <p:cNvSpPr txBox="1"/>
          <p:nvPr/>
        </p:nvSpPr>
        <p:spPr>
          <a:xfrm>
            <a:off x="9840685" y="5987331"/>
            <a:ext cx="17199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(Walton, 2019)</a:t>
            </a:r>
            <a:endParaRPr lang="en-GB" sz="1800" kern="10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773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16828-5A18-1A48-6472-93F265939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360585-CE97-5511-7366-3BEF73D7BF6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F84D2DD1-FADF-CD59-ED7D-BFFE565D65F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19D97FB-858D-55E3-85CE-EDD4829A73AE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EF5DB8-01B6-549C-8851-1F31A04BBAA2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150680C-382A-3523-644E-6462D7DA4B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0497566"/>
              </p:ext>
            </p:extLst>
          </p:nvPr>
        </p:nvGraphicFramePr>
        <p:xfrm>
          <a:off x="2011680" y="2140274"/>
          <a:ext cx="8168640" cy="333755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22833139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28034944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452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Group 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George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2628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Jac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75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Batteries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Tasha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70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Motor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01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Controller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59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Weight + Suspension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728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Tristan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610743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Driver +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Ellis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4331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8A13923-3744-6BBC-6385-840577D54B1E}"/>
              </a:ext>
            </a:extLst>
          </p:cNvPr>
          <p:cNvSpPr txBox="1"/>
          <p:nvPr/>
        </p:nvSpPr>
        <p:spPr>
          <a:xfrm>
            <a:off x="11038113" y="10884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Everyone</a:t>
            </a:r>
          </a:p>
        </p:txBody>
      </p:sp>
    </p:spTree>
    <p:extLst>
      <p:ext uri="{BB962C8B-B14F-4D97-AF65-F5344CB8AC3E}">
        <p14:creationId xmlns:p14="http://schemas.microsoft.com/office/powerpoint/2010/main" val="2957062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EE863-2864-9400-5C1B-A4F38BA83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33A4B4-4FDD-4178-FC13-04E9D7213B5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B932F63C-A8A6-F86B-2305-D0E528A9F108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917D29A-3160-99A5-0D3F-8F4432104CC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E94876-88CF-0417-163D-5AF376A7B2A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CDDF6E-2C87-1355-3B85-F674C34378B1}"/>
              </a:ext>
            </a:extLst>
          </p:cNvPr>
          <p:cNvSpPr txBox="1"/>
          <p:nvPr/>
        </p:nvSpPr>
        <p:spPr>
          <a:xfrm>
            <a:off x="163286" y="1230086"/>
            <a:ext cx="9708194" cy="53860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Gantt chart and project timings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Gannt charts are effective ways of planning out a project that tracks milestones and timing (</a:t>
            </a: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Geraldi, J., &amp; Lechler, T. ,2012)</a:t>
            </a:r>
            <a:r>
              <a:rPr lang="en-GB"/>
              <a:t>, it keeps everyone on track and makes sure the project can be tracked.  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2C68A7E-921D-40B6-9D1C-4B157410B81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6970735"/>
              </p:ext>
            </p:extLst>
          </p:nvPr>
        </p:nvGraphicFramePr>
        <p:xfrm>
          <a:off x="878558" y="2447914"/>
          <a:ext cx="10186379" cy="41276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6136F63-8D4C-485E-14CD-164B08692A9B}"/>
              </a:ext>
            </a:extLst>
          </p:cNvPr>
          <p:cNvSpPr txBox="1"/>
          <p:nvPr/>
        </p:nvSpPr>
        <p:spPr>
          <a:xfrm>
            <a:off x="4623959" y="2472634"/>
            <a:ext cx="269557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Gantt Chart</a:t>
            </a: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7A342A53-E237-B903-27F9-0335AAE38124}"/>
              </a:ext>
            </a:extLst>
          </p:cNvPr>
          <p:cNvSpPr txBox="1"/>
          <p:nvPr/>
        </p:nvSpPr>
        <p:spPr>
          <a:xfrm>
            <a:off x="7089114" y="2821479"/>
            <a:ext cx="827148" cy="2308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900"/>
              <a:t>(Weeks)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A7D56A-D83F-BBD3-4F34-45BC5E9C8DE5}"/>
              </a:ext>
            </a:extLst>
          </p:cNvPr>
          <p:cNvSpPr txBox="1"/>
          <p:nvPr/>
        </p:nvSpPr>
        <p:spPr>
          <a:xfrm>
            <a:off x="7202714" y="6168571"/>
            <a:ext cx="6096000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ff1"/>
                <a:ea typeface="ff1"/>
                <a:cs typeface="ff1"/>
              </a:rPr>
              <a:t>Geraldi, J., &amp; Lechler, T. (2012). Gantt Charts revisited: A critical analysis of its roots </a:t>
            </a:r>
          </a:p>
          <a:p>
            <a:r>
              <a:rPr lang="en-US" sz="1100">
                <a:latin typeface="ff1"/>
                <a:ea typeface="ff1"/>
                <a:cs typeface="ff1"/>
              </a:rPr>
              <a:t>and implications to the management of projects today. International Journal of </a:t>
            </a:r>
          </a:p>
          <a:p>
            <a:r>
              <a:rPr lang="en-US" sz="1100">
                <a:latin typeface="ff1"/>
                <a:ea typeface="ff1"/>
                <a:cs typeface="ff1"/>
              </a:rPr>
              <a:t>Managing Projects in Business, 5(4), 578-594.</a:t>
            </a:r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78EA5C-B857-5C50-4A24-03F9E6FAD639}"/>
              </a:ext>
            </a:extLst>
          </p:cNvPr>
          <p:cNvSpPr txBox="1"/>
          <p:nvPr/>
        </p:nvSpPr>
        <p:spPr>
          <a:xfrm>
            <a:off x="5814105" y="6267132"/>
            <a:ext cx="563789" cy="24622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000"/>
              <a:t>Time</a:t>
            </a:r>
            <a:endParaRPr lang="en-US" sz="800"/>
          </a:p>
        </p:txBody>
      </p:sp>
      <p:sp>
        <p:nvSpPr>
          <p:cNvPr id="12" name="TextBox 2">
            <a:extLst>
              <a:ext uri="{FF2B5EF4-FFF2-40B4-BE49-F238E27FC236}">
                <a16:creationId xmlns:a16="http://schemas.microsoft.com/office/drawing/2014/main" id="{0E3C77B1-3381-7A23-90C9-3D94B9EEED0E}"/>
              </a:ext>
            </a:extLst>
          </p:cNvPr>
          <p:cNvSpPr txBox="1"/>
          <p:nvPr/>
        </p:nvSpPr>
        <p:spPr>
          <a:xfrm>
            <a:off x="7195700" y="2567744"/>
            <a:ext cx="827148" cy="2308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sz="9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E72533-40FF-63EE-432E-87192E134DB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</p:spTree>
    <p:extLst>
      <p:ext uri="{BB962C8B-B14F-4D97-AF65-F5344CB8AC3E}">
        <p14:creationId xmlns:p14="http://schemas.microsoft.com/office/powerpoint/2010/main" val="3510825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A240E-04C9-5563-3269-1E5A80D370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ADE3D1A-929B-F6ED-8FE6-0AE4C565CBEB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B028A4D-6584-F51E-A067-989D2388F3C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297F5D09-83A2-E746-291F-55A7B6A732BD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B68D0-A3CE-ED3B-2FD0-22E477C0A18A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9253D5-9B01-CD73-4A0A-C1D113D58556}"/>
              </a:ext>
            </a:extLst>
          </p:cNvPr>
          <p:cNvSpPr txBox="1"/>
          <p:nvPr/>
        </p:nvSpPr>
        <p:spPr>
          <a:xfrm>
            <a:off x="486833" y="1471082"/>
            <a:ext cx="7662333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Key Responsibilities: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Team Integration 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Learning all areas of the project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Sharing knowledge 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Helping when needed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Focus and Time Keeping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Team Engagement 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Weekly Meetings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Gateway Objectives 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Hitting Deadlines </a:t>
            </a:r>
          </a:p>
          <a:p>
            <a:pPr marL="742950" lvl="1" indent="-285750">
              <a:buFont typeface="Courier New"/>
              <a:buChar char="o"/>
            </a:pPr>
            <a:r>
              <a:rPr lang="en-US"/>
              <a:t>Keeping an eye on progress 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742950" lvl="1" indent="-285750">
              <a:buFont typeface="Courier New"/>
              <a:buChar char="o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120FC-D245-B428-7D0E-0870162ADA7B}"/>
              </a:ext>
            </a:extLst>
          </p:cNvPr>
          <p:cNvSpPr txBox="1"/>
          <p:nvPr/>
        </p:nvSpPr>
        <p:spPr>
          <a:xfrm>
            <a:off x="6095092" y="1471385"/>
            <a:ext cx="520065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Next Steps: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Individual Parts Tested</a:t>
            </a:r>
          </a:p>
          <a:p>
            <a:pPr marL="742950" lvl="1" indent="-285750">
              <a:buFont typeface="Courier New,monospace"/>
              <a:buChar char="o"/>
            </a:pPr>
            <a:r>
              <a:rPr lang="en-US"/>
              <a:t>Making sure every team role has completed their testing and is ready for production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Car Production</a:t>
            </a:r>
          </a:p>
          <a:p>
            <a:pPr marL="742950" lvl="1" indent="-285750">
              <a:buFont typeface="Courier New,monospace"/>
              <a:buChar char="o"/>
            </a:pPr>
            <a:r>
              <a:rPr lang="en-US"/>
              <a:t>Car built and ready to be tested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Car Testing</a:t>
            </a:r>
          </a:p>
          <a:p>
            <a:pPr marL="742950" lvl="1" indent="-285750">
              <a:buFont typeface="Courier New,monospace"/>
              <a:buChar char="o"/>
            </a:pPr>
            <a:r>
              <a:rPr lang="en-US"/>
              <a:t>Optimizing final performance of car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5C13A-FA60-D76C-D3D5-9B74181B1EB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</p:spTree>
    <p:extLst>
      <p:ext uri="{BB962C8B-B14F-4D97-AF65-F5344CB8AC3E}">
        <p14:creationId xmlns:p14="http://schemas.microsoft.com/office/powerpoint/2010/main" val="181620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CBDBB-88C4-E316-3E00-DCC684AE5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CC20AE-85B1-38FB-A962-4F547294C079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5C103D1-0B02-6B66-8FF1-6B94209E11D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4F455F33-55A1-EDC9-B1B8-D8BD228495C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58048F-C5CA-7579-946B-E91699CB3365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69BEB6-DAC3-B8B5-3381-32535811BE5D}"/>
              </a:ext>
            </a:extLst>
          </p:cNvPr>
          <p:cNvSpPr txBox="1"/>
          <p:nvPr/>
        </p:nvSpPr>
        <p:spPr>
          <a:xfrm>
            <a:off x="382627" y="1286592"/>
            <a:ext cx="647461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Process of Measuring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Started with a bare chassis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Used Vernier Callipers, Rule and Digital Angle Gauge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Measured the chassis in stages; from main shape, to connecting cross-members, to roll hoop and cockpit</a:t>
            </a:r>
          </a:p>
          <a:p>
            <a:endParaRPr lang="en-GB"/>
          </a:p>
        </p:txBody>
      </p:sp>
      <p:pic>
        <p:nvPicPr>
          <p:cNvPr id="13" name="Picture 38">
            <a:extLst>
              <a:ext uri="{FF2B5EF4-FFF2-40B4-BE49-F238E27FC236}">
                <a16:creationId xmlns:a16="http://schemas.microsoft.com/office/drawing/2014/main" id="{D56E0408-A4D6-3E99-4A70-7D24BD603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492" y="3427515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2">
            <a:extLst>
              <a:ext uri="{FF2B5EF4-FFF2-40B4-BE49-F238E27FC236}">
                <a16:creationId xmlns:a16="http://schemas.microsoft.com/office/drawing/2014/main" id="{F393789A-37F6-50C3-9559-73DF1D673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9132" y="3426135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4">
            <a:extLst>
              <a:ext uri="{FF2B5EF4-FFF2-40B4-BE49-F238E27FC236}">
                <a16:creationId xmlns:a16="http://schemas.microsoft.com/office/drawing/2014/main" id="{6B756BE6-DEB2-AE48-AB95-064FDC66D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00" y="3598609"/>
            <a:ext cx="3636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EF9AAB7-FFCD-7915-08E1-E6CE7A5D295A}"/>
              </a:ext>
            </a:extLst>
          </p:cNvPr>
          <p:cNvSpPr txBox="1"/>
          <p:nvPr/>
        </p:nvSpPr>
        <p:spPr>
          <a:xfrm>
            <a:off x="6613423" y="1287609"/>
            <a:ext cx="611969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Importance to the Project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Allows for test fitting of components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The ability for team members to work out space constraints in consideration to their area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Allows for FEA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49D9AA-8FA0-05CE-AEED-8DC48496B23D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</p:spTree>
    <p:extLst>
      <p:ext uri="{BB962C8B-B14F-4D97-AF65-F5344CB8AC3E}">
        <p14:creationId xmlns:p14="http://schemas.microsoft.com/office/powerpoint/2010/main" val="142933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AD059-5317-0106-B6EC-CBE0A1200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BB6E964-9DB1-D5CC-B17E-3AA0717A3A2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2099087-D155-79A1-35AA-FED9C1A03B3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914B051D-EF6F-53BB-881E-758EA9D45B6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09BE13-DF92-8FA5-4D91-9426F4166D43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7B3936-8BDE-8E63-C431-DF63D1837679}"/>
              </a:ext>
            </a:extLst>
          </p:cNvPr>
          <p:cNvSpPr txBox="1"/>
          <p:nvPr/>
        </p:nvSpPr>
        <p:spPr>
          <a:xfrm>
            <a:off x="173796" y="1438169"/>
            <a:ext cx="62151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Process of Modelling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err="1"/>
              <a:t>Solidworks</a:t>
            </a:r>
            <a:r>
              <a:rPr lang="en-GB"/>
              <a:t> was used for modelling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Much like measuring the model was created in steps. (Main chassis shape, cross-members, cockpit, roll hoop)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FD1C80-3352-FEEF-2814-E65881C0D52F}"/>
              </a:ext>
            </a:extLst>
          </p:cNvPr>
          <p:cNvSpPr txBox="1"/>
          <p:nvPr/>
        </p:nvSpPr>
        <p:spPr>
          <a:xfrm>
            <a:off x="6390762" y="1438270"/>
            <a:ext cx="57214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Next Steps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Design and model battery box ready for manufacture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Model bodywork</a:t>
            </a:r>
          </a:p>
        </p:txBody>
      </p:sp>
      <p:pic>
        <p:nvPicPr>
          <p:cNvPr id="13" name="Picture 12" descr="1st Iteration">
            <a:extLst>
              <a:ext uri="{FF2B5EF4-FFF2-40B4-BE49-F238E27FC236}">
                <a16:creationId xmlns:a16="http://schemas.microsoft.com/office/drawing/2014/main" id="{F9ACAD19-6A13-A38F-47FD-FF2FF0CF17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0" r="3300" b="336"/>
          <a:stretch>
            <a:fillRect/>
          </a:stretch>
        </p:blipFill>
        <p:spPr>
          <a:xfrm>
            <a:off x="176950" y="3275621"/>
            <a:ext cx="3665787" cy="1965842"/>
          </a:xfrm>
          <a:prstGeom prst="rect">
            <a:avLst/>
          </a:prstGeom>
        </p:spPr>
      </p:pic>
      <p:pic>
        <p:nvPicPr>
          <p:cNvPr id="14" name="Picture 13" descr="A metal frame of a house&#10;&#10;AI-generated content may be incorrect.">
            <a:extLst>
              <a:ext uri="{FF2B5EF4-FFF2-40B4-BE49-F238E27FC236}">
                <a16:creationId xmlns:a16="http://schemas.microsoft.com/office/drawing/2014/main" id="{4D92048A-8B11-8916-C3C7-653456D99E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78" r="4202" b="-376"/>
          <a:stretch>
            <a:fillRect/>
          </a:stretch>
        </p:blipFill>
        <p:spPr>
          <a:xfrm>
            <a:off x="3979286" y="3346070"/>
            <a:ext cx="3794059" cy="18240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478AF07-101A-E78D-4EAE-8E27C191A4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15" t="1907" r="4399" b="6812"/>
          <a:stretch>
            <a:fillRect/>
          </a:stretch>
        </p:blipFill>
        <p:spPr>
          <a:xfrm>
            <a:off x="7981961" y="2886296"/>
            <a:ext cx="3989968" cy="24539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64735B-BB54-5650-38BA-E1100BCE0108}"/>
              </a:ext>
            </a:extLst>
          </p:cNvPr>
          <p:cNvSpPr txBox="1"/>
          <p:nvPr/>
        </p:nvSpPr>
        <p:spPr>
          <a:xfrm>
            <a:off x="1204685" y="5413828"/>
            <a:ext cx="1451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1st Iteration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37186-64E0-9240-06E0-3D302855DEE1}"/>
              </a:ext>
            </a:extLst>
          </p:cNvPr>
          <p:cNvSpPr txBox="1"/>
          <p:nvPr/>
        </p:nvSpPr>
        <p:spPr>
          <a:xfrm>
            <a:off x="5152570" y="5413827"/>
            <a:ext cx="1451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2nd Iteration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B284AE-7438-2F59-209C-E6B2E783BF86}"/>
              </a:ext>
            </a:extLst>
          </p:cNvPr>
          <p:cNvSpPr txBox="1"/>
          <p:nvPr/>
        </p:nvSpPr>
        <p:spPr>
          <a:xfrm>
            <a:off x="9252856" y="5602513"/>
            <a:ext cx="1451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3rd Iteration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5A89D6-A3DF-4B71-4711-0EA58F205AF1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</p:spTree>
    <p:extLst>
      <p:ext uri="{BB962C8B-B14F-4D97-AF65-F5344CB8AC3E}">
        <p14:creationId xmlns:p14="http://schemas.microsoft.com/office/powerpoint/2010/main" val="3018846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97804A-6999-3420-0B2B-B54A1DCC1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A28190B-9EEF-A719-1D19-C09B9C7DA03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CDD6F57-BD52-E730-8FD7-4F494AEF989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1D3602A2-8AB9-9BBA-3260-F8D6283D7DC7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046444-6263-920F-1209-EC146EBA5169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C8340-EA3B-E228-2AE0-BA618960ABB9}"/>
              </a:ext>
            </a:extLst>
          </p:cNvPr>
          <p:cNvSpPr txBox="1"/>
          <p:nvPr/>
        </p:nvSpPr>
        <p:spPr>
          <a:xfrm>
            <a:off x="339641" y="4742653"/>
            <a:ext cx="1018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Range Rover Hybrid – Samsung 43.2V Battery Modules 12S1P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Lithium ion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B700DD-5346-9BFB-3D09-0A2957ACA3C8}"/>
              </a:ext>
            </a:extLst>
          </p:cNvPr>
          <p:cNvSpPr txBox="1"/>
          <p:nvPr/>
        </p:nvSpPr>
        <p:spPr>
          <a:xfrm>
            <a:off x="5845629" y="5987769"/>
            <a:ext cx="6476999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100"/>
              <a:t>Land Rover (2017) </a:t>
            </a:r>
            <a:r>
              <a:rPr lang="en-GB" sz="1100" i="1"/>
              <a:t>RANGE ROVER SPORT first zero emission plug-in from Land Rover</a:t>
            </a:r>
            <a:r>
              <a:rPr lang="en-GB" sz="1100"/>
              <a:t>. Press release, 4 October. Land Rover Media Newsroom.</a:t>
            </a:r>
          </a:p>
          <a:p>
            <a:pPr algn="ctr"/>
            <a:r>
              <a:rPr lang="en-US" sz="1100">
                <a:ea typeface="ff1"/>
                <a:cs typeface="ff1"/>
              </a:rPr>
              <a:t>Alibaba (no date) </a:t>
            </a:r>
            <a:r>
              <a:rPr lang="en-US" sz="1100" i="1">
                <a:ea typeface="ff1"/>
                <a:cs typeface="ff1"/>
              </a:rPr>
              <a:t>Lithium-ion battery module 12S1P 43 …</a:t>
            </a:r>
            <a:r>
              <a:rPr lang="en-US" sz="1100">
                <a:ea typeface="ff1"/>
                <a:cs typeface="ff1"/>
              </a:rPr>
              <a:t>, Alibaba. Available at: </a:t>
            </a:r>
            <a:r>
              <a:rPr lang="en-US" sz="1100">
                <a:ea typeface="ff1"/>
                <a:cs typeface="ff1"/>
                <a:hlinkClick r:id="rId2"/>
              </a:rPr>
              <a:t>https://www.alibaba.com/product-detail/Lithium-ion-battery-module-12S1P-43_1600576799024.html</a:t>
            </a:r>
            <a:r>
              <a:rPr lang="en-US" sz="1100">
                <a:ea typeface="ff1"/>
                <a:cs typeface="ff1"/>
              </a:rPr>
              <a:t> (Accessed: 7 December 2025).</a:t>
            </a:r>
          </a:p>
          <a:p>
            <a:pPr algn="ctr"/>
            <a:endParaRPr lang="en-GB">
              <a:latin typeface="Aptos" panose="02110004020202020204"/>
              <a:cs typeface="Segoe UI"/>
            </a:endParaRP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17CE9706-1D4A-C553-4F9B-B55C77A78F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95" r="60507" b="50696"/>
          <a:stretch>
            <a:fillRect/>
          </a:stretch>
        </p:blipFill>
        <p:spPr>
          <a:xfrm>
            <a:off x="7772398" y="1455416"/>
            <a:ext cx="4000816" cy="44959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DE50FB-176E-6C94-383F-7C3AAC226396}"/>
              </a:ext>
            </a:extLst>
          </p:cNvPr>
          <p:cNvSpPr txBox="1"/>
          <p:nvPr/>
        </p:nvSpPr>
        <p:spPr>
          <a:xfrm>
            <a:off x="339641" y="1251242"/>
            <a:ext cx="1018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Responsibilities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Research/Calculations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Design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CCF41C-8D75-A1AC-CF15-0301EB5B94D2}"/>
              </a:ext>
            </a:extLst>
          </p:cNvPr>
          <p:cNvSpPr/>
          <p:nvPr/>
        </p:nvSpPr>
        <p:spPr>
          <a:xfrm>
            <a:off x="9449401" y="1427797"/>
            <a:ext cx="1760454" cy="10304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A black car with a gas pump&#10;&#10;AI-generated content may be incorrect.">
            <a:extLst>
              <a:ext uri="{FF2B5EF4-FFF2-40B4-BE49-F238E27FC236}">
                <a16:creationId xmlns:a16="http://schemas.microsoft.com/office/drawing/2014/main" id="{0B1DCD61-672F-0A5D-DA8A-7860D97685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242" y="2318733"/>
            <a:ext cx="4720645" cy="25639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7B04F03-6F58-811A-A983-8E60E6EF740B}"/>
              </a:ext>
            </a:extLst>
          </p:cNvPr>
          <p:cNvSpPr txBox="1"/>
          <p:nvPr/>
        </p:nvSpPr>
        <p:spPr>
          <a:xfrm>
            <a:off x="10330543" y="-10886"/>
            <a:ext cx="1861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Batteries - Tasha</a:t>
            </a:r>
          </a:p>
        </p:txBody>
      </p:sp>
    </p:spTree>
    <p:extLst>
      <p:ext uri="{BB962C8B-B14F-4D97-AF65-F5344CB8AC3E}">
        <p14:creationId xmlns:p14="http://schemas.microsoft.com/office/powerpoint/2010/main" val="1790354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70D0E-CBFD-AEC8-AC8D-68ABB3CF4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932251-B391-6DAC-4B53-6E202B05E2F9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B57B65D0-2F3A-563D-865C-A95F7EECD849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C73F8F8-B5FE-DDDE-CD75-9E86CA26B5D8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C8BF72-5BDC-80D1-ECA2-227E86D53007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FF24AB-D7C6-0688-B48B-E0504EECCA7C}"/>
              </a:ext>
            </a:extLst>
          </p:cNvPr>
          <p:cNvSpPr txBox="1"/>
          <p:nvPr/>
        </p:nvSpPr>
        <p:spPr>
          <a:xfrm>
            <a:off x="339641" y="1269463"/>
            <a:ext cx="1018309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Battery Specifications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A3E94AD-C8AA-262C-2BF3-6A402CFBE7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546726"/>
              </p:ext>
            </p:extLst>
          </p:nvPr>
        </p:nvGraphicFramePr>
        <p:xfrm>
          <a:off x="335280" y="1827276"/>
          <a:ext cx="8168640" cy="222567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76144457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902909718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r>
                        <a:rPr lang="en-GB"/>
                        <a:t>Specification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02881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Total Voltage for 14 packs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604.8 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0540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30.24 </a:t>
                      </a:r>
                      <a:r>
                        <a:rPr lang="en-GB" err="1"/>
                        <a:t>KWh</a:t>
                      </a:r>
                      <a:r>
                        <a:rPr lang="en-GB"/>
                        <a:t> / 50 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2812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Optimum Operating Temperature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20-35</a:t>
                      </a:r>
                      <a:r>
                        <a:rPr lang="en-GB" sz="1800" u="none" strike="noStrike" noProof="0">
                          <a:solidFill>
                            <a:srgbClr val="000000"/>
                          </a:solidFill>
                        </a:rPr>
                        <a:t>˚C</a:t>
                      </a:r>
                      <a:endParaRPr lang="en-GB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2629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Dimensions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H108*W155*L355 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058445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11.9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328653"/>
                  </a:ext>
                </a:extLst>
              </a:tr>
            </a:tbl>
          </a:graphicData>
        </a:graphic>
      </p:graphicFrame>
      <p:pic>
        <p:nvPicPr>
          <p:cNvPr id="11" name="Picture 10" descr="A close-up of a metal box&#10;&#10;AI-generated content may be incorrect.">
            <a:extLst>
              <a:ext uri="{FF2B5EF4-FFF2-40B4-BE49-F238E27FC236}">
                <a16:creationId xmlns:a16="http://schemas.microsoft.com/office/drawing/2014/main" id="{96B39ADF-68B4-677F-FC7B-DF383D0945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02" b="-88"/>
          <a:stretch>
            <a:fillRect/>
          </a:stretch>
        </p:blipFill>
        <p:spPr>
          <a:xfrm>
            <a:off x="8867775" y="1138238"/>
            <a:ext cx="3200403" cy="1514476"/>
          </a:xfrm>
          <a:prstGeom prst="rect">
            <a:avLst/>
          </a:prstGeom>
        </p:spPr>
      </p:pic>
      <p:pic>
        <p:nvPicPr>
          <p:cNvPr id="12" name="Picture 11" descr="A black rectangular object with metal parts&#10;&#10;AI-generated content may be incorrect.">
            <a:extLst>
              <a:ext uri="{FF2B5EF4-FFF2-40B4-BE49-F238E27FC236}">
                <a16:creationId xmlns:a16="http://schemas.microsoft.com/office/drawing/2014/main" id="{BFDDF766-F153-2D5D-7320-5B41DEBC70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0" t="3004" r="6000" b="6008"/>
          <a:stretch>
            <a:fillRect/>
          </a:stretch>
        </p:blipFill>
        <p:spPr>
          <a:xfrm>
            <a:off x="10153962" y="4505325"/>
            <a:ext cx="1703372" cy="2019305"/>
          </a:xfrm>
          <a:prstGeom prst="rect">
            <a:avLst/>
          </a:prstGeom>
        </p:spPr>
      </p:pic>
      <p:pic>
        <p:nvPicPr>
          <p:cNvPr id="14" name="Picture 13" descr="A close up of a metal object&#10;&#10;AI-generated content may be incorrect.">
            <a:extLst>
              <a:ext uri="{FF2B5EF4-FFF2-40B4-BE49-F238E27FC236}">
                <a16:creationId xmlns:a16="http://schemas.microsoft.com/office/drawing/2014/main" id="{15C08535-75E7-AC1D-F129-A9A6875EFD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641" t="5645" b="2822"/>
          <a:stretch>
            <a:fillRect/>
          </a:stretch>
        </p:blipFill>
        <p:spPr>
          <a:xfrm>
            <a:off x="9077325" y="2552700"/>
            <a:ext cx="2781303" cy="20193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0603938-8CA8-AE96-D24E-349F7E0E06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3361" r="1701" b="617"/>
          <a:stretch>
            <a:fillRect/>
          </a:stretch>
        </p:blipFill>
        <p:spPr>
          <a:xfrm>
            <a:off x="6510338" y="4585000"/>
            <a:ext cx="3099159" cy="17811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60317B-2E27-C729-CFEE-6ED7564D0200}"/>
              </a:ext>
            </a:extLst>
          </p:cNvPr>
          <p:cNvSpPr txBox="1"/>
          <p:nvPr/>
        </p:nvSpPr>
        <p:spPr>
          <a:xfrm>
            <a:off x="296711" y="4774851"/>
            <a:ext cx="1018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Liquid cooled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Integration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Next steps - Design Battery Housing, research BMS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E7975-7F94-6D9E-1FAE-C142D36E0D8E}"/>
              </a:ext>
            </a:extLst>
          </p:cNvPr>
          <p:cNvSpPr txBox="1"/>
          <p:nvPr/>
        </p:nvSpPr>
        <p:spPr>
          <a:xfrm>
            <a:off x="75363" y="6183923"/>
            <a:ext cx="6096000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aseline="0">
                <a:latin typeface="Aptos"/>
              </a:rPr>
              <a:t>Alibaba (no date) </a:t>
            </a:r>
            <a:r>
              <a:rPr lang="en-US" sz="1100" i="1" baseline="0">
                <a:latin typeface="Aptos"/>
              </a:rPr>
              <a:t>Lithium-ion battery module 12S1P 43 …</a:t>
            </a:r>
            <a:r>
              <a:rPr lang="en-US" sz="1100" baseline="0">
                <a:latin typeface="Aptos"/>
              </a:rPr>
              <a:t>, Alibaba. Available at: </a:t>
            </a:r>
            <a:r>
              <a:rPr lang="en-US" sz="1100" u="sng" strike="noStrike" baseline="0">
                <a:solidFill>
                  <a:srgbClr val="467886"/>
                </a:solidFill>
                <a:latin typeface="Aptos"/>
                <a:ea typeface="Segoe UI"/>
                <a:cs typeface="Segoe UI"/>
                <a:hlinkClick r:id="rId6"/>
              </a:rPr>
              <a:t>https://www.alibaba.com/product-detail/Lithium-ion-battery-module-12S1P-43_1600576799024.html</a:t>
            </a:r>
            <a:r>
              <a:rPr lang="en-US" sz="1100" baseline="0">
                <a:latin typeface="Aptos"/>
              </a:rPr>
              <a:t> (Accessed: 7 December 2025).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90F920-CAB8-8071-A21E-6AC108AFE09A}"/>
              </a:ext>
            </a:extLst>
          </p:cNvPr>
          <p:cNvSpPr txBox="1"/>
          <p:nvPr/>
        </p:nvSpPr>
        <p:spPr>
          <a:xfrm>
            <a:off x="10330543" y="-10886"/>
            <a:ext cx="1861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Batteries - Tasha</a:t>
            </a:r>
          </a:p>
        </p:txBody>
      </p:sp>
    </p:spTree>
    <p:extLst>
      <p:ext uri="{BB962C8B-B14F-4D97-AF65-F5344CB8AC3E}">
        <p14:creationId xmlns:p14="http://schemas.microsoft.com/office/powerpoint/2010/main" val="1553993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5A3BF-7DAA-BBA7-A814-CF05EE406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228DB2-0F3C-18E1-760A-C5FD17D0A15D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59F7F003-AA30-3CF2-C308-B3574C238BDA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51759078-E93C-5560-F8CE-C688F0112BA6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F41084-F16E-7FD3-25D2-DD163851B796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Specification 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4CB7B8C-5358-6C57-DD47-8C38030DD0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200902"/>
              </p:ext>
            </p:extLst>
          </p:nvPr>
        </p:nvGraphicFramePr>
        <p:xfrm>
          <a:off x="0" y="1043214"/>
          <a:ext cx="8579739" cy="238614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25677">
                  <a:extLst>
                    <a:ext uri="{9D8B030D-6E8A-4147-A177-3AD203B41FA5}">
                      <a16:colId xmlns:a16="http://schemas.microsoft.com/office/drawing/2014/main" val="96857199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1323541690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1662054962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39258529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1628685114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3954750029"/>
                    </a:ext>
                  </a:extLst>
                </a:gridCol>
                <a:gridCol w="1225677">
                  <a:extLst>
                    <a:ext uri="{9D8B030D-6E8A-4147-A177-3AD203B41FA5}">
                      <a16:colId xmlns:a16="http://schemas.microsoft.com/office/drawing/2014/main" val="2959351380"/>
                    </a:ext>
                  </a:extLst>
                </a:gridCol>
              </a:tblGrid>
              <a:tr h="299374">
                <a:tc gridSpan="7">
                  <a:txBody>
                    <a:bodyPr/>
                    <a:lstStyle/>
                    <a:p>
                      <a:pPr lvl="1" algn="ctr">
                        <a:buNone/>
                      </a:pPr>
                      <a:r>
                        <a:rPr lang="en-US" sz="1800" u="none" strike="noStrike" noProof="0"/>
                        <a:t>EMRAX 268 motor (medium voltage, liquid cooled)</a:t>
                      </a:r>
                      <a:endParaRPr lang="en-US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US" sz="1800" b="0" i="0" u="none" strike="noStrike" noProof="0">
                        <a:latin typeface="Aptos"/>
                      </a:endParaRPr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359899212"/>
                  </a:ext>
                </a:extLst>
              </a:tr>
              <a:tr h="1197428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Max sustained RPM</a:t>
                      </a:r>
                    </a:p>
                    <a:p>
                      <a:pPr lvl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/>
                        <a:t>Peak RPM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Peak torque</a:t>
                      </a:r>
                    </a:p>
                    <a:p>
                      <a:pPr lvl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Continuous Torque</a:t>
                      </a:r>
                    </a:p>
                    <a:p>
                      <a:pPr lvl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Peak motor power</a:t>
                      </a:r>
                    </a:p>
                    <a:p>
                      <a:pPr lvl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Continuous motor power</a:t>
                      </a:r>
                    </a:p>
                    <a:p>
                      <a:pPr lvl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/>
                        <a:t>Maximum battery voltage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5219916"/>
                  </a:ext>
                </a:extLst>
              </a:tr>
              <a:tr h="713895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4500RPM</a:t>
                      </a:r>
                    </a:p>
                    <a:p>
                      <a:pPr marL="0" lvl="0" indent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en-US" sz="1600"/>
                        <a:t>5500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500Nm</a:t>
                      </a:r>
                    </a:p>
                    <a:p>
                      <a:pPr marL="0" lvl="0" indent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213Nm</a:t>
                      </a:r>
                    </a:p>
                    <a:p>
                      <a:pPr marL="0" lvl="0" indent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200kW @ 4500prm</a:t>
                      </a:r>
                    </a:p>
                    <a:p>
                      <a:pPr marL="0" lvl="0" indent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u="none" strike="noStrike" noProof="0">
                          <a:solidFill>
                            <a:srgbClr val="000000"/>
                          </a:solidFill>
                        </a:rPr>
                        <a:t>91kW</a:t>
                      </a:r>
                    </a:p>
                    <a:p>
                      <a:pPr marL="0" lvl="0" indent="0" algn="ctr">
                        <a:buNone/>
                      </a:pP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en-US" sz="1600"/>
                        <a:t>650V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0849098"/>
                  </a:ext>
                </a:extLst>
              </a:tr>
            </a:tbl>
          </a:graphicData>
        </a:graphic>
      </p:graphicFrame>
      <p:pic>
        <p:nvPicPr>
          <p:cNvPr id="14" name="Picture 13" descr="A graph showing the peak and peak power&#10;&#10;AI-generated content may be incorrect.">
            <a:extLst>
              <a:ext uri="{FF2B5EF4-FFF2-40B4-BE49-F238E27FC236}">
                <a16:creationId xmlns:a16="http://schemas.microsoft.com/office/drawing/2014/main" id="{98839D64-BC96-FC91-5037-A8EE22134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283" y="3429000"/>
            <a:ext cx="5640614" cy="33237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1A6C16-0FC0-84F1-858C-EA7B8356B8A7}"/>
              </a:ext>
            </a:extLst>
          </p:cNvPr>
          <p:cNvSpPr txBox="1"/>
          <p:nvPr/>
        </p:nvSpPr>
        <p:spPr>
          <a:xfrm>
            <a:off x="323213" y="4236802"/>
            <a:ext cx="56614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Cooling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System Configuration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8" name="Picture 7" descr="A machine on a table&#10;&#10;AI-generated content may be incorrect.">
            <a:extLst>
              <a:ext uri="{FF2B5EF4-FFF2-40B4-BE49-F238E27FC236}">
                <a16:creationId xmlns:a16="http://schemas.microsoft.com/office/drawing/2014/main" id="{230B6968-8F64-72AB-C84B-52402E6D3B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6" r="13334" b="2877"/>
          <a:stretch>
            <a:fillRect/>
          </a:stretch>
        </p:blipFill>
        <p:spPr>
          <a:xfrm>
            <a:off x="9606013" y="1043214"/>
            <a:ext cx="2585985" cy="30245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18C77B-3BEF-ECD6-AF4B-D390CDF20AC3}"/>
              </a:ext>
            </a:extLst>
          </p:cNvPr>
          <p:cNvSpPr txBox="1"/>
          <p:nvPr/>
        </p:nvSpPr>
        <p:spPr>
          <a:xfrm>
            <a:off x="2329874" y="3482393"/>
            <a:ext cx="10229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(EMRAX,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EB5D9B-97CD-2C15-23F4-95C51CC4AD66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18BAAF-639A-CE2D-C52F-471EDF27CC3A}"/>
              </a:ext>
            </a:extLst>
          </p:cNvPr>
          <p:cNvSpPr txBox="1"/>
          <p:nvPr/>
        </p:nvSpPr>
        <p:spPr>
          <a:xfrm>
            <a:off x="10185438" y="4234205"/>
            <a:ext cx="234620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EMRAX 268 motor</a:t>
            </a:r>
            <a:endParaRPr lang="en-US"/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C40514-8B5D-E87C-0581-B8E62380C1AC}"/>
              </a:ext>
            </a:extLst>
          </p:cNvPr>
          <p:cNvSpPr txBox="1"/>
          <p:nvPr/>
        </p:nvSpPr>
        <p:spPr>
          <a:xfrm>
            <a:off x="8896047" y="6332341"/>
            <a:ext cx="216679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(EMRAX, 2020)</a:t>
            </a: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188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FC85B-47FE-6B5C-D5FE-5730CBB39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327658-4F56-28CB-2E14-BED9018117C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16C47167-D5A4-D72E-2FD5-BA9B64E7C5E4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6334CE92-225C-7E21-734E-81B9A413D1A7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CDBF25-0EC3-208A-6495-0D17045A126D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Potential Peformance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102DB02-7941-5B4F-4F99-AA1D6E59D3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9725395"/>
              </p:ext>
            </p:extLst>
          </p:nvPr>
        </p:nvGraphicFramePr>
        <p:xfrm>
          <a:off x="0" y="1139464"/>
          <a:ext cx="8930656" cy="175259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32664">
                  <a:extLst>
                    <a:ext uri="{9D8B030D-6E8A-4147-A177-3AD203B41FA5}">
                      <a16:colId xmlns:a16="http://schemas.microsoft.com/office/drawing/2014/main" val="2322815250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2262545851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1222665000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2235375639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FFFFFF"/>
                          </a:solidFill>
                        </a:rPr>
                        <a:t>Traditional ICE F750</a:t>
                      </a:r>
                      <a:endParaRPr lang="en-US" sz="18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/>
                        <a:t>(</a:t>
                      </a:r>
                      <a:r>
                        <a:rPr lang="en-US" sz="1800" u="none" strike="noStrike" noProof="0"/>
                        <a:t>Darvi Mk5b)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FFFFFF"/>
                          </a:solidFill>
                        </a:rPr>
                        <a:t>Our Electrified F750</a:t>
                      </a:r>
                    </a:p>
                    <a:p>
                      <a:pPr lvl="0" algn="ctr">
                        <a:buNone/>
                      </a:pP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 % Difference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0285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Top Speed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106Mph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000000"/>
                          </a:solidFill>
                        </a:rPr>
                        <a:t>97Mph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FF0000"/>
                          </a:solidFill>
                        </a:rPr>
                        <a:t>-8.5%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097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0-60 Time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6.5s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2.6s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solidFill>
                            <a:srgbClr val="00B050"/>
                          </a:solidFill>
                        </a:rPr>
                        <a:t>-60%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9070161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Horsepower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95-100hp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122-268hp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solidFill>
                            <a:srgbClr val="00B050"/>
                          </a:solidFill>
                        </a:rPr>
                        <a:t>+22% / +168%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960155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11BD85-CC42-0F47-1AD9-5792F30C94DF}"/>
              </a:ext>
            </a:extLst>
          </p:cNvPr>
          <p:cNvSpPr txBox="1"/>
          <p:nvPr/>
        </p:nvSpPr>
        <p:spPr>
          <a:xfrm>
            <a:off x="501315" y="3549316"/>
            <a:ext cx="267702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/>
              <a:t>Final drive</a:t>
            </a:r>
          </a:p>
          <a:p>
            <a:pPr marL="285750" indent="-285750">
              <a:buFont typeface="Arial,Sans-Serif"/>
              <a:buChar char="•"/>
            </a:pP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/>
              <a:t>Torque at wheels</a:t>
            </a:r>
          </a:p>
          <a:p>
            <a:pPr marL="285750" indent="-285750">
              <a:buFont typeface="Arial,Sans-Serif"/>
              <a:buChar char="•"/>
            </a:pP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/>
              <a:t>Power at wheels</a:t>
            </a:r>
          </a:p>
          <a:p>
            <a:pPr marL="285750" indent="-285750">
              <a:buFont typeface="Arial,Sans-Serif"/>
              <a:buChar char="•"/>
            </a:pP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/>
              <a:t>Motor efficiency</a:t>
            </a:r>
          </a:p>
          <a:p>
            <a:pPr marL="285750" indent="-285750">
              <a:buFont typeface="Arial,Sans-Serif"/>
              <a:buChar char="•"/>
            </a:pP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/>
              <a:t>Drivetrain efficiency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829C470-72AB-9D34-1D38-0D6775784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4868" y="3429000"/>
            <a:ext cx="5565788" cy="3244396"/>
          </a:xfrm>
          <a:prstGeom prst="rect">
            <a:avLst/>
          </a:prstGeom>
        </p:spPr>
      </p:pic>
      <p:pic>
        <p:nvPicPr>
          <p:cNvPr id="2052" name="Picture 4" descr="Thruxton Circuit - Sweet Little Race Track with Glorious Military History">
            <a:extLst>
              <a:ext uri="{FF2B5EF4-FFF2-40B4-BE49-F238E27FC236}">
                <a16:creationId xmlns:a16="http://schemas.microsoft.com/office/drawing/2014/main" id="{D153B7DE-911F-195E-1F4B-DA1569E5C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297" y="1758807"/>
            <a:ext cx="3092051" cy="205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F03275-09FC-CBC8-356F-0EDD074A8194}"/>
              </a:ext>
            </a:extLst>
          </p:cNvPr>
          <p:cNvSpPr txBox="1"/>
          <p:nvPr/>
        </p:nvSpPr>
        <p:spPr>
          <a:xfrm>
            <a:off x="9992612" y="1169402"/>
            <a:ext cx="2387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Thruxton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B04FC8-C771-68C6-2A1F-4C73C4390E45}"/>
              </a:ext>
            </a:extLst>
          </p:cNvPr>
          <p:cNvSpPr txBox="1"/>
          <p:nvPr/>
        </p:nvSpPr>
        <p:spPr>
          <a:xfrm>
            <a:off x="2769026" y="2986498"/>
            <a:ext cx="119168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(SB Racing, 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1AFBD0-19E1-D252-55B6-DD781F94A046}"/>
              </a:ext>
            </a:extLst>
          </p:cNvPr>
          <p:cNvSpPr txBox="1"/>
          <p:nvPr/>
        </p:nvSpPr>
        <p:spPr>
          <a:xfrm>
            <a:off x="8700381" y="6134639"/>
            <a:ext cx="101278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/>
              <a:t>(EMRAX,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39DCD2-6DE8-34B4-EAAF-DF6CA1E3B487}"/>
              </a:ext>
            </a:extLst>
          </p:cNvPr>
          <p:cNvSpPr txBox="1"/>
          <p:nvPr/>
        </p:nvSpPr>
        <p:spPr>
          <a:xfrm>
            <a:off x="9160607" y="3913520"/>
            <a:ext cx="14757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(Thruxton Circuit,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5FA74E-1331-7D1A-5BFC-ACEE91552C53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</p:spTree>
    <p:extLst>
      <p:ext uri="{BB962C8B-B14F-4D97-AF65-F5344CB8AC3E}">
        <p14:creationId xmlns:p14="http://schemas.microsoft.com/office/powerpoint/2010/main" val="402806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1907B-1922-69FA-8887-A9B8C9AE4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68D6A3E-A9F4-C3DA-4484-1AE5046DFC1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AF48A615-84BB-6DD9-87CD-40C4862D54B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F7A435B3-DEAA-0061-99C3-CE5D51D9841D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C78007-34F9-B933-4CEC-9806DE2F176D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Next Steps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D9A00C-3844-5DB0-CD98-47E82AC2A253}"/>
              </a:ext>
            </a:extLst>
          </p:cNvPr>
          <p:cNvSpPr txBox="1"/>
          <p:nvPr/>
        </p:nvSpPr>
        <p:spPr>
          <a:xfrm>
            <a:off x="537399" y="2014209"/>
            <a:ext cx="325855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Motor Tuning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Half shafts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Output shaft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Sprocket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Mounts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DDBCAF-0277-CAA7-A31C-BB7A395889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48" t="9171" r="-247" b="7841"/>
          <a:stretch>
            <a:fillRect/>
          </a:stretch>
        </p:blipFill>
        <p:spPr>
          <a:xfrm>
            <a:off x="8085220" y="1163083"/>
            <a:ext cx="4032609" cy="3098316"/>
          </a:xfrm>
          <a:prstGeom prst="rect">
            <a:avLst/>
          </a:prstGeom>
        </p:spPr>
      </p:pic>
      <p:pic>
        <p:nvPicPr>
          <p:cNvPr id="1026" name="Picture 2" descr="Sevcon DVT programmeer software – HSCT Nijkerk">
            <a:extLst>
              <a:ext uri="{FF2B5EF4-FFF2-40B4-BE49-F238E27FC236}">
                <a16:creationId xmlns:a16="http://schemas.microsoft.com/office/drawing/2014/main" id="{6385C489-D3DB-19B5-6F53-76C530237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396" y="1163083"/>
            <a:ext cx="4403687" cy="310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FIAT 500 Axle Shaft - Right Half Shaft - Mopar, 68070392AB">
            <a:extLst>
              <a:ext uri="{FF2B5EF4-FFF2-40B4-BE49-F238E27FC236}">
                <a16:creationId xmlns:a16="http://schemas.microsoft.com/office/drawing/2014/main" id="{07903474-856B-8001-C049-CF99CD00A3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2728" y="4560646"/>
            <a:ext cx="2423070" cy="18071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A204E58-A57F-1249-0FD0-6C455556FF82}"/>
              </a:ext>
            </a:extLst>
          </p:cNvPr>
          <p:cNvSpPr txBox="1"/>
          <p:nvPr/>
        </p:nvSpPr>
        <p:spPr>
          <a:xfrm>
            <a:off x="5717345" y="6366728"/>
            <a:ext cx="204486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ea typeface="+mn-lt"/>
                <a:cs typeface="+mn-lt"/>
              </a:rPr>
              <a:t>Fiat Cinquecento</a:t>
            </a:r>
            <a:endParaRPr lang="en-US" sz="14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925E4F-2E6E-C28F-FA8B-C06CC8566677}"/>
              </a:ext>
            </a:extLst>
          </p:cNvPr>
          <p:cNvSpPr txBox="1"/>
          <p:nvPr/>
        </p:nvSpPr>
        <p:spPr>
          <a:xfrm>
            <a:off x="3019396" y="4311272"/>
            <a:ext cx="11678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(HSCT BV, 2025)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303EC1-F43D-CFEF-456F-0FF413D84A00}"/>
              </a:ext>
            </a:extLst>
          </p:cNvPr>
          <p:cNvSpPr txBox="1"/>
          <p:nvPr/>
        </p:nvSpPr>
        <p:spPr>
          <a:xfrm>
            <a:off x="9355098" y="4379453"/>
            <a:ext cx="229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Formula Student rear diff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481A7C-F278-9E78-E1C7-506863B9B3AF}"/>
              </a:ext>
            </a:extLst>
          </p:cNvPr>
          <p:cNvSpPr txBox="1"/>
          <p:nvPr/>
        </p:nvSpPr>
        <p:spPr>
          <a:xfrm>
            <a:off x="10831287" y="11043"/>
            <a:ext cx="13607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</p:spTree>
    <p:extLst>
      <p:ext uri="{BB962C8B-B14F-4D97-AF65-F5344CB8AC3E}">
        <p14:creationId xmlns:p14="http://schemas.microsoft.com/office/powerpoint/2010/main" val="3246616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FECCD-BCA1-329E-37D0-61840474C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33C317-850C-A8E6-71D5-0BEDEE4C8158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B5C47B0-4012-F24F-ABC7-59A2258ADC1C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679D0257-7D3C-6BA2-0E7C-3FA24F44F80A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1B4C42-04A1-D9DD-7A5D-05262E452971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Controller</a:t>
            </a:r>
          </a:p>
        </p:txBody>
      </p:sp>
      <p:pic>
        <p:nvPicPr>
          <p:cNvPr id="6" name="Picture 5" descr="A close-up of a device&#10;&#10;AI-generated content may be incorrect.">
            <a:extLst>
              <a:ext uri="{FF2B5EF4-FFF2-40B4-BE49-F238E27FC236}">
                <a16:creationId xmlns:a16="http://schemas.microsoft.com/office/drawing/2014/main" id="{9CC5EEEC-7772-4956-EFBC-40E88EDA48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5187" b="-152"/>
          <a:stretch>
            <a:fillRect/>
          </a:stretch>
        </p:blipFill>
        <p:spPr>
          <a:xfrm>
            <a:off x="0" y="679241"/>
            <a:ext cx="6682838" cy="5790749"/>
          </a:xfrm>
          <a:prstGeom prst="rect">
            <a:avLst/>
          </a:prstGeom>
        </p:spPr>
      </p:pic>
      <p:pic>
        <p:nvPicPr>
          <p:cNvPr id="7" name="Picture 6" descr="A grey electronic box with orange wires&#10;&#10;AI-generated content may be incorrect.">
            <a:extLst>
              <a:ext uri="{FF2B5EF4-FFF2-40B4-BE49-F238E27FC236}">
                <a16:creationId xmlns:a16="http://schemas.microsoft.com/office/drawing/2014/main" id="{2BBA3E01-C772-A462-088D-69CC1711B4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503" y="1067676"/>
            <a:ext cx="5791200" cy="5791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AC0DB1-F65D-0C41-DBDD-E4627DA074C8}"/>
              </a:ext>
            </a:extLst>
          </p:cNvPr>
          <p:cNvSpPr txBox="1"/>
          <p:nvPr/>
        </p:nvSpPr>
        <p:spPr>
          <a:xfrm>
            <a:off x="202406" y="6512719"/>
            <a:ext cx="51315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ea typeface="+mn-lt"/>
                <a:cs typeface="+mn-lt"/>
              </a:rPr>
              <a:t>Sevcon</a:t>
            </a:r>
            <a:r>
              <a:rPr lang="en-US" sz="1200">
                <a:ea typeface="+mn-lt"/>
                <a:cs typeface="+mn-lt"/>
              </a:rPr>
              <a:t> (n.d.) </a:t>
            </a:r>
            <a:r>
              <a:rPr lang="en-US" sz="1200" i="1">
                <a:ea typeface="+mn-lt"/>
                <a:cs typeface="+mn-lt"/>
              </a:rPr>
              <a:t>DVT Drive </a:t>
            </a:r>
            <a:r>
              <a:rPr lang="en-US" sz="1200" i="1" err="1">
                <a:ea typeface="+mn-lt"/>
                <a:cs typeface="+mn-lt"/>
              </a:rPr>
              <a:t>Visualisation</a:t>
            </a:r>
            <a:r>
              <a:rPr lang="en-US" sz="1200" i="1">
                <a:ea typeface="+mn-lt"/>
                <a:cs typeface="+mn-lt"/>
              </a:rPr>
              <a:t> Tool</a:t>
            </a:r>
            <a:r>
              <a:rPr lang="en-US" sz="1200">
                <a:ea typeface="+mn-lt"/>
                <a:cs typeface="+mn-lt"/>
              </a:rPr>
              <a:t>. Hebburn: </a:t>
            </a:r>
            <a:r>
              <a:rPr lang="en-US" sz="1200" err="1">
                <a:ea typeface="+mn-lt"/>
                <a:cs typeface="+mn-lt"/>
              </a:rPr>
              <a:t>Sevcon</a:t>
            </a:r>
            <a:r>
              <a:rPr lang="en-US" sz="1200">
                <a:ea typeface="+mn-lt"/>
                <a:cs typeface="+mn-lt"/>
              </a:rPr>
              <a:t>/BorgWarner.</a:t>
            </a:r>
            <a:endParaRPr lang="en-US" sz="1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C0B45F-DF3B-D66F-0DBC-C5C7C7C6DAD4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Controller - Lily</a:t>
            </a:r>
          </a:p>
        </p:txBody>
      </p:sp>
    </p:spTree>
    <p:extLst>
      <p:ext uri="{BB962C8B-B14F-4D97-AF65-F5344CB8AC3E}">
        <p14:creationId xmlns:p14="http://schemas.microsoft.com/office/powerpoint/2010/main" val="5482083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4B587-A0A3-2403-9360-0AEADA477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541951-72B0-8B1D-CD36-B76755D4A9BD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C5EBA4D-18C3-FB99-61F3-9BE93CDE85F9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6A2A8F0-C1EE-3E80-D7A4-CA7C28B13A75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351FBD-A26A-2B61-5084-7C154816B27D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Controller Specs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A880EE-529C-12AE-60AE-7ECD73001DAF}"/>
              </a:ext>
            </a:extLst>
          </p:cNvPr>
          <p:cNvSpPr txBox="1"/>
          <p:nvPr/>
        </p:nvSpPr>
        <p:spPr>
          <a:xfrm>
            <a:off x="372533" y="1103143"/>
            <a:ext cx="6096000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/>
              <a:t>Specifications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D34F301-31A9-6195-AEA2-AB9DD46E0C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8166195"/>
              </p:ext>
            </p:extLst>
          </p:nvPr>
        </p:nvGraphicFramePr>
        <p:xfrm>
          <a:off x="279400" y="1687201"/>
          <a:ext cx="6468534" cy="37084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234267">
                  <a:extLst>
                    <a:ext uri="{9D8B030D-6E8A-4147-A177-3AD203B41FA5}">
                      <a16:colId xmlns:a16="http://schemas.microsoft.com/office/drawing/2014/main" val="1003467072"/>
                    </a:ext>
                  </a:extLst>
                </a:gridCol>
                <a:gridCol w="3234267">
                  <a:extLst>
                    <a:ext uri="{9D8B030D-6E8A-4147-A177-3AD203B41FA5}">
                      <a16:colId xmlns:a16="http://schemas.microsoft.com/office/drawing/2014/main" val="14012328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Specification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Value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861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Peak Output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450 A RMS (30 Seconds)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367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Mid Peak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400 A RMS (2 Minutes)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64481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Continuous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200 A RMS 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8500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HV Operating Ranges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80 - 800 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432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Nominal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128 – 700 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5799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LV Supply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12 – 24 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020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Maximum Temperature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80 </a:t>
                      </a: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</a:rPr>
                        <a:t>°C</a:t>
                      </a:r>
                      <a:endParaRPr lang="en-US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394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Liquid Cooling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 L/Min @ 1 Bar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7351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Coolant Inlet Temperature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30 – 40 </a:t>
                      </a: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</a:rPr>
                        <a:t>°C</a:t>
                      </a:r>
                      <a:endParaRPr lang="en-US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493804"/>
                  </a:ext>
                </a:extLst>
              </a:tr>
            </a:tbl>
          </a:graphicData>
        </a:graphic>
      </p:graphicFrame>
      <p:pic>
        <p:nvPicPr>
          <p:cNvPr id="11" name="Picture 10" descr="A graph of a temperature&#10;&#10;AI-generated content may be incorrect.">
            <a:extLst>
              <a:ext uri="{FF2B5EF4-FFF2-40B4-BE49-F238E27FC236}">
                <a16:creationId xmlns:a16="http://schemas.microsoft.com/office/drawing/2014/main" id="{EB816E07-3638-C231-8722-B5CD1408C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184" y="1099797"/>
            <a:ext cx="4137283" cy="2623643"/>
          </a:xfrm>
          <a:prstGeom prst="rect">
            <a:avLst/>
          </a:prstGeom>
        </p:spPr>
      </p:pic>
      <p:pic>
        <p:nvPicPr>
          <p:cNvPr id="13" name="Picture 12" descr="A graph of a graph&#10;&#10;AI-generated content may be incorrect.">
            <a:extLst>
              <a:ext uri="{FF2B5EF4-FFF2-40B4-BE49-F238E27FC236}">
                <a16:creationId xmlns:a16="http://schemas.microsoft.com/office/drawing/2014/main" id="{5487FE22-2F5A-4F6F-6369-29AC731930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7191" y="3808104"/>
            <a:ext cx="3710423" cy="26236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C49980-D410-34F8-87F3-3A455FB45A30}"/>
              </a:ext>
            </a:extLst>
          </p:cNvPr>
          <p:cNvSpPr txBox="1"/>
          <p:nvPr/>
        </p:nvSpPr>
        <p:spPr>
          <a:xfrm>
            <a:off x="372532" y="5517487"/>
            <a:ext cx="6096000" cy="80021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/>
              <a:t>Next Steps</a:t>
            </a:r>
          </a:p>
          <a:p>
            <a:r>
              <a:rPr lang="en-US"/>
              <a:t>Testing and integration into car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9C9036-D11D-2720-69E7-E02D1B8C508E}"/>
              </a:ext>
            </a:extLst>
          </p:cNvPr>
          <p:cNvSpPr txBox="1"/>
          <p:nvPr/>
        </p:nvSpPr>
        <p:spPr>
          <a:xfrm>
            <a:off x="416718" y="6477000"/>
            <a:ext cx="62745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err="1"/>
              <a:t>Sevcon</a:t>
            </a:r>
            <a:r>
              <a:rPr lang="en-US" sz="1200"/>
              <a:t> (n.d.) </a:t>
            </a:r>
            <a:r>
              <a:rPr lang="en-US" sz="1200" i="1"/>
              <a:t>Gen4 Size 10 Product Manual</a:t>
            </a:r>
            <a:r>
              <a:rPr lang="en-US" sz="1200"/>
              <a:t>. Hebburn: </a:t>
            </a:r>
            <a:r>
              <a:rPr lang="en-US" sz="1200" err="1"/>
              <a:t>Sevcon</a:t>
            </a:r>
            <a:r>
              <a:rPr lang="en-US" sz="1200"/>
              <a:t>/BorgWarner.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62D2FB-3F48-4529-AFE6-754B43FA3CC7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Controller - Lily</a:t>
            </a:r>
          </a:p>
        </p:txBody>
      </p:sp>
    </p:spTree>
    <p:extLst>
      <p:ext uri="{BB962C8B-B14F-4D97-AF65-F5344CB8AC3E}">
        <p14:creationId xmlns:p14="http://schemas.microsoft.com/office/powerpoint/2010/main" val="2983878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8D89B-E775-8E45-0787-BBF47F139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85B6E3-2FCB-A714-8686-BE84023DCEB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7DBA735-4457-80C4-89FD-8216AC7D50B1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EE02D0D-7D18-5079-35B8-E56E7F29C118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6C71C3-5D8E-D8D6-BC67-FD3B84818DF6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Cooling</a:t>
            </a:r>
          </a:p>
        </p:txBody>
      </p:sp>
      <p:pic>
        <p:nvPicPr>
          <p:cNvPr id="6" name="Picture 5" descr="A diagram of a car&#10;&#10;AI-generated content may be incorrect.">
            <a:extLst>
              <a:ext uri="{FF2B5EF4-FFF2-40B4-BE49-F238E27FC236}">
                <a16:creationId xmlns:a16="http://schemas.microsoft.com/office/drawing/2014/main" id="{CBAD77E7-3C08-DA87-9DA9-48C63BC3B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379" y="1118038"/>
            <a:ext cx="4082896" cy="57018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9DA7D2-9694-27CA-64F4-E59311BA6D54}"/>
              </a:ext>
            </a:extLst>
          </p:cNvPr>
          <p:cNvSpPr txBox="1"/>
          <p:nvPr/>
        </p:nvSpPr>
        <p:spPr>
          <a:xfrm>
            <a:off x="450056" y="1243011"/>
            <a:ext cx="5419861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2 loops</a:t>
            </a:r>
          </a:p>
          <a:p>
            <a:endParaRPr lang="en-US"/>
          </a:p>
          <a:p>
            <a:r>
              <a:rPr lang="en-US"/>
              <a:t>Loop 1 – Battery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 3​ - 6 L/min @ 1 Bar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 ​Max Temperature – 55 </a:t>
            </a:r>
            <a:r>
              <a:rPr lang="en-GB">
                <a:solidFill>
                  <a:schemeClr val="dk1"/>
                </a:solidFill>
              </a:rPr>
              <a:t>°C</a:t>
            </a:r>
          </a:p>
          <a:p>
            <a:endParaRPr lang="en-GB">
              <a:solidFill>
                <a:schemeClr val="dk1"/>
              </a:solidFill>
            </a:endParaRPr>
          </a:p>
          <a:p>
            <a:r>
              <a:rPr lang="en-GB">
                <a:solidFill>
                  <a:schemeClr val="dk1"/>
                </a:solidFill>
              </a:rPr>
              <a:t>Loop 2 – Controller and Motor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 Motor: 6 – 8 L/min @ 1 Bar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 Inlet Temperature: 50 °C</a:t>
            </a:r>
          </a:p>
          <a:p>
            <a:endParaRPr lang="en-GB">
              <a:solidFill>
                <a:schemeClr val="dk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 Controller: 5 L/min @ 1 Bar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 Inlet Temperature: 30-40 °C  </a:t>
            </a:r>
          </a:p>
          <a:p>
            <a:endParaRPr lang="en-GB">
              <a:solidFill>
                <a:schemeClr val="dk1"/>
              </a:solidFill>
            </a:endParaRPr>
          </a:p>
          <a:p>
            <a:r>
              <a:rPr lang="en-GB">
                <a:solidFill>
                  <a:schemeClr val="dk1"/>
                </a:solidFill>
              </a:rPr>
              <a:t>External Cooling Trolley</a:t>
            </a:r>
          </a:p>
          <a:p>
            <a:r>
              <a:rPr lang="en-GB">
                <a:solidFill>
                  <a:schemeClr val="dk1"/>
                </a:solidFill>
              </a:rPr>
              <a:t>1 or 2 Header Tanks</a:t>
            </a:r>
          </a:p>
          <a:p>
            <a:endParaRPr lang="en-GB">
              <a:solidFill>
                <a:schemeClr val="dk1"/>
              </a:solidFill>
            </a:endParaRPr>
          </a:p>
          <a:p>
            <a:r>
              <a:rPr lang="en-GB" sz="2400" b="1"/>
              <a:t>Next Steps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Model flow to figure out radiator sizes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Order and assemble cooling system components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F41D66-44D6-4CA2-4D76-1BE0978789D6}"/>
              </a:ext>
            </a:extLst>
          </p:cNvPr>
          <p:cNvSpPr txBox="1"/>
          <p:nvPr/>
        </p:nvSpPr>
        <p:spPr>
          <a:xfrm>
            <a:off x="4167187" y="1226343"/>
            <a:ext cx="3083718" cy="39600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Efficiencies - All 95%</a:t>
            </a:r>
          </a:p>
          <a:p>
            <a:r>
              <a:rPr lang="en-US"/>
              <a:t>100 kW Power output</a:t>
            </a:r>
          </a:p>
          <a:p>
            <a:endParaRPr lang="en-US"/>
          </a:p>
          <a:p>
            <a:endParaRPr lang="en-US" sz="320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= 5.26*10</a:t>
            </a:r>
            <a:r>
              <a:rPr lang="en-US" sz="1400" baseline="30000">
                <a:ea typeface="+mn-lt"/>
                <a:cs typeface="+mn-lt"/>
              </a:rPr>
              <a:t>3</a:t>
            </a:r>
            <a:endParaRPr lang="en-US" sz="1400" baseline="30000"/>
          </a:p>
          <a:p>
            <a:endParaRPr lang="en-US" sz="1400" baseline="30000">
              <a:ea typeface="+mn-lt"/>
              <a:cs typeface="+mn-lt"/>
            </a:endParaRPr>
          </a:p>
          <a:p>
            <a:endParaRPr lang="en-US" sz="1400" baseline="30000">
              <a:ea typeface="+mn-lt"/>
              <a:cs typeface="+mn-lt"/>
            </a:endParaRPr>
          </a:p>
          <a:p>
            <a:endParaRPr lang="en-US" sz="1400" baseline="30000">
              <a:ea typeface="+mn-lt"/>
              <a:cs typeface="+mn-lt"/>
            </a:endParaRPr>
          </a:p>
          <a:p>
            <a:endParaRPr lang="en-US" sz="1400" baseline="3000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= 10.734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Change to 6L/min = 12.52</a:t>
            </a:r>
            <a:endParaRPr lang="en-US" sz="1400"/>
          </a:p>
          <a:p>
            <a:r>
              <a:rPr lang="en-US" sz="1400"/>
              <a:t>Change to 5L/min = 15.03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8" name="Picture 7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F50CFCF-3868-D9C1-B5B2-BCBCD17B77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282" y="1996036"/>
            <a:ext cx="1937298" cy="5098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633F13-B37C-10F1-2263-48EC8691D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187" y="2988471"/>
            <a:ext cx="1504731" cy="5742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B21A11C-CECE-6B3B-1DE9-B48E6B13E026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Controller - Lily</a:t>
            </a:r>
          </a:p>
        </p:txBody>
      </p:sp>
    </p:spTree>
    <p:extLst>
      <p:ext uri="{BB962C8B-B14F-4D97-AF65-F5344CB8AC3E}">
        <p14:creationId xmlns:p14="http://schemas.microsoft.com/office/powerpoint/2010/main" val="3633521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AA3A3-DA49-B76A-97A6-321E02A4E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459C2A-7081-4225-8B6A-60E4083D930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765FBFB0-DEEC-872D-9864-8E50BD161B21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3AA1F8B-01E8-D3AA-00FF-79A20AE69B3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2D823-A290-FDB2-AB2D-70443A8246A4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Weight and Distribution</a:t>
            </a:r>
          </a:p>
        </p:txBody>
      </p:sp>
      <p:pic>
        <p:nvPicPr>
          <p:cNvPr id="9" name="Picture 36" descr="A car on a platform in a garage&#10;&#10;AI-generated content may be incorrect.">
            <a:extLst>
              <a:ext uri="{FF2B5EF4-FFF2-40B4-BE49-F238E27FC236}">
                <a16:creationId xmlns:a16="http://schemas.microsoft.com/office/drawing/2014/main" id="{3B796663-40EB-AA15-3FEB-8C074F91D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4318" y="1996798"/>
            <a:ext cx="2820713" cy="375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stack of boxes on a metal frame&#10;&#10;AI-generated content may be incorrect.">
            <a:extLst>
              <a:ext uri="{FF2B5EF4-FFF2-40B4-BE49-F238E27FC236}">
                <a16:creationId xmlns:a16="http://schemas.microsoft.com/office/drawing/2014/main" id="{800A801B-28C5-7552-2ECA-511EF4548A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239236" y="2453033"/>
            <a:ext cx="3754783" cy="28464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A82524-342E-6585-B64C-1035D5DB139F}"/>
              </a:ext>
            </a:extLst>
          </p:cNvPr>
          <p:cNvSpPr txBox="1"/>
          <p:nvPr/>
        </p:nvSpPr>
        <p:spPr>
          <a:xfrm>
            <a:off x="-11022" y="2000724"/>
            <a:ext cx="570181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Key Communication and Responsibility:</a:t>
            </a:r>
          </a:p>
          <a:p>
            <a:endParaRPr lang="en-GB" sz="2400" u="sng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GB"/>
              <a:t>CAD, Motor, Battery, Controller, Packaging, Driver Safety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Researching optimal weight position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Decide on location for components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Understanding the effect on performance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Make necessary damping and suspension adjustments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B9932-E52D-AAD5-CFA7-83167AB2D983}"/>
              </a:ext>
            </a:extLst>
          </p:cNvPr>
          <p:cNvSpPr txBox="1"/>
          <p:nvPr/>
        </p:nvSpPr>
        <p:spPr>
          <a:xfrm>
            <a:off x="5945390" y="5760014"/>
            <a:ext cx="23188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Cardboard Modelling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462918-E1ED-05D0-3D06-2CDF02251121}"/>
              </a:ext>
            </a:extLst>
          </p:cNvPr>
          <p:cNvSpPr txBox="1"/>
          <p:nvPr/>
        </p:nvSpPr>
        <p:spPr>
          <a:xfrm>
            <a:off x="9333201" y="5760014"/>
            <a:ext cx="19893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Weighing Chassis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A18DBA-4EFB-A3C9-9FE0-5607F9972822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</p:spTree>
    <p:extLst>
      <p:ext uri="{BB962C8B-B14F-4D97-AF65-F5344CB8AC3E}">
        <p14:creationId xmlns:p14="http://schemas.microsoft.com/office/powerpoint/2010/main" val="2903254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16002-1369-4EAC-6832-C707401DF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A60C16-5A2A-424D-B2BF-98514ACFC96E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65A2E94F-1B0E-9784-E72A-783374FC7836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BE3D12DA-C327-C1CB-62C1-D25DDEB96203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6596F6-4134-5A0D-15D4-7EE0EBB9F01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Weight and Distribution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EDCF7594-3A9F-E8F4-1AAD-2405DF306E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472427"/>
              </p:ext>
            </p:extLst>
          </p:nvPr>
        </p:nvGraphicFramePr>
        <p:xfrm>
          <a:off x="1070729" y="1267726"/>
          <a:ext cx="6034513" cy="28025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60382">
                  <a:extLst>
                    <a:ext uri="{9D8B030D-6E8A-4147-A177-3AD203B41FA5}">
                      <a16:colId xmlns:a16="http://schemas.microsoft.com/office/drawing/2014/main" val="1679546050"/>
                    </a:ext>
                  </a:extLst>
                </a:gridCol>
                <a:gridCol w="750405">
                  <a:extLst>
                    <a:ext uri="{9D8B030D-6E8A-4147-A177-3AD203B41FA5}">
                      <a16:colId xmlns:a16="http://schemas.microsoft.com/office/drawing/2014/main" val="348028778"/>
                    </a:ext>
                  </a:extLst>
                </a:gridCol>
                <a:gridCol w="1829115">
                  <a:extLst>
                    <a:ext uri="{9D8B030D-6E8A-4147-A177-3AD203B41FA5}">
                      <a16:colId xmlns:a16="http://schemas.microsoft.com/office/drawing/2014/main" val="963842814"/>
                    </a:ext>
                  </a:extLst>
                </a:gridCol>
                <a:gridCol w="621195">
                  <a:extLst>
                    <a:ext uri="{9D8B030D-6E8A-4147-A177-3AD203B41FA5}">
                      <a16:colId xmlns:a16="http://schemas.microsoft.com/office/drawing/2014/main" val="526626762"/>
                    </a:ext>
                  </a:extLst>
                </a:gridCol>
                <a:gridCol w="973416">
                  <a:extLst>
                    <a:ext uri="{9D8B030D-6E8A-4147-A177-3AD203B41FA5}">
                      <a16:colId xmlns:a16="http://schemas.microsoft.com/office/drawing/2014/main" val="1255214295"/>
                    </a:ext>
                  </a:extLst>
                </a:gridCol>
              </a:tblGrid>
              <a:tr h="2802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 Info Numerical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kg</a:t>
                      </a:r>
                      <a:r>
                        <a:rPr lang="en-GB" sz="1100">
                          <a:effectLst/>
                          <a:latin typeface="Aptos Narrow"/>
                        </a:rPr>
                        <a:t> </a:t>
                      </a:r>
                      <a:endParaRPr lang="en-US"/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 Info Facts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Total Mass (kg)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042205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Un-sprung Mass 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86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486.4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9441544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Sprung  Mass Chassis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79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584692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Motor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20.5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9215318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Controller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10.7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7292461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Differential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6.2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2692620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Driveshaft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9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For Both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4245987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Battery Mass 1 (Approx)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100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Including </a:t>
                      </a:r>
                      <a:r>
                        <a:rPr lang="en-GB" sz="1100" err="1">
                          <a:effectLst/>
                          <a:latin typeface="Aptos Narrow"/>
                        </a:rPr>
                        <a:t>approx</a:t>
                      </a:r>
                      <a:r>
                        <a:rPr lang="en-GB" sz="1100">
                          <a:effectLst/>
                          <a:latin typeface="Aptos Narrow"/>
                        </a:rPr>
                        <a:t> casing weight</a:t>
                      </a: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0408207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Battery Mass 2 (Approx)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75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^</a:t>
                      </a: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734471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Human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100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Includes helmet and gear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8388661"/>
                  </a:ext>
                </a:extLst>
              </a:tr>
            </a:tbl>
          </a:graphicData>
        </a:graphic>
      </p:graphicFrame>
      <p:pic>
        <p:nvPicPr>
          <p:cNvPr id="8" name="Picture 7" descr="A drawing of a metal structure&#10;&#10;AI-generated content may be incorrect.">
            <a:extLst>
              <a:ext uri="{FF2B5EF4-FFF2-40B4-BE49-F238E27FC236}">
                <a16:creationId xmlns:a16="http://schemas.microsoft.com/office/drawing/2014/main" id="{028E6950-4E74-7BD6-3B79-28CA2D267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5018" y="1869239"/>
            <a:ext cx="4931892" cy="22085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0E4CDC-BAD5-469B-D388-8A41A0943400}"/>
              </a:ext>
            </a:extLst>
          </p:cNvPr>
          <p:cNvSpPr txBox="1"/>
          <p:nvPr/>
        </p:nvSpPr>
        <p:spPr>
          <a:xfrm>
            <a:off x="7101108" y="1202345"/>
            <a:ext cx="44282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Value does not include cooling systems (radiators, pumps and reservoirs) </a:t>
            </a:r>
          </a:p>
        </p:txBody>
      </p:sp>
      <p:pic>
        <p:nvPicPr>
          <p:cNvPr id="19" name="Picture 18" descr="A drawing of a metal structure&#10;&#10;AI-generated content may be incorrect.">
            <a:extLst>
              <a:ext uri="{FF2B5EF4-FFF2-40B4-BE49-F238E27FC236}">
                <a16:creationId xmlns:a16="http://schemas.microsoft.com/office/drawing/2014/main" id="{BC11540A-FE39-0193-047F-A12C126DD6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723" y="4322474"/>
            <a:ext cx="3168758" cy="2307356"/>
          </a:xfrm>
          <a:prstGeom prst="rect">
            <a:avLst/>
          </a:prstGeom>
        </p:spPr>
      </p:pic>
      <p:pic>
        <p:nvPicPr>
          <p:cNvPr id="20" name="Picture 19" descr="A drawing of a metal structure&#10;&#10;AI-generated content may be incorrect.">
            <a:extLst>
              <a:ext uri="{FF2B5EF4-FFF2-40B4-BE49-F238E27FC236}">
                <a16:creationId xmlns:a16="http://schemas.microsoft.com/office/drawing/2014/main" id="{BA59D549-47C7-8084-D106-354AE26817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003" y="4332457"/>
            <a:ext cx="5862017" cy="2264106"/>
          </a:xfrm>
          <a:prstGeom prst="rect">
            <a:avLst/>
          </a:prstGeom>
        </p:spPr>
      </p:pic>
      <p:pic>
        <p:nvPicPr>
          <p:cNvPr id="22" name="Picture 21" descr="A screenshot of a graph&#10;&#10;AI-generated content may be incorrect.">
            <a:extLst>
              <a:ext uri="{FF2B5EF4-FFF2-40B4-BE49-F238E27FC236}">
                <a16:creationId xmlns:a16="http://schemas.microsoft.com/office/drawing/2014/main" id="{06AE3B48-25AC-F667-8D3E-E0472C73AB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0130" y="4328862"/>
            <a:ext cx="1689987" cy="674963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A5CFF1CE-B146-D3BF-93C0-C3F9A30B306C}"/>
                  </a:ext>
                </a:extLst>
              </p14:cNvPr>
              <p14:cNvContentPartPr/>
              <p14:nvPr/>
            </p14:nvContentPartPr>
            <p14:xfrm>
              <a:off x="9136149" y="2831294"/>
              <a:ext cx="70100" cy="69988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5CFF1CE-B146-D3BF-93C0-C3F9A30B306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118266" y="2813348"/>
                <a:ext cx="105508" cy="10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5B39EC4-A492-7064-89B4-AFB020A1689F}"/>
                  </a:ext>
                </a:extLst>
              </p14:cNvPr>
              <p14:cNvContentPartPr/>
              <p14:nvPr/>
            </p14:nvContentPartPr>
            <p14:xfrm>
              <a:off x="8665977" y="6175694"/>
              <a:ext cx="40955" cy="38624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5B39EC4-A492-7064-89B4-AFB020A1689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648170" y="6157813"/>
                <a:ext cx="76212" cy="7402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C0623ACD-8737-266C-8824-744794750B3D}"/>
                  </a:ext>
                </a:extLst>
              </p14:cNvPr>
              <p14:cNvContentPartPr/>
              <p14:nvPr/>
            </p14:nvContentPartPr>
            <p14:xfrm>
              <a:off x="2654921" y="6196199"/>
              <a:ext cx="23574" cy="279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C0623ACD-8737-266C-8824-744794750B3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637328" y="6178289"/>
                <a:ext cx="58407" cy="63402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C91BDDA9-5910-F674-D1D7-7D51B2863D32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</p:spTree>
    <p:extLst>
      <p:ext uri="{BB962C8B-B14F-4D97-AF65-F5344CB8AC3E}">
        <p14:creationId xmlns:p14="http://schemas.microsoft.com/office/powerpoint/2010/main" val="2839073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85FF7-CFF2-63D3-3744-2423B0A9B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AA6C4B-DCE3-D7F5-A5BC-292709C4D67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88D82485-8C99-82D2-0AC2-76087DF20DB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50C5B364-F067-8B85-5C12-F6876CAD422E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902676-3266-FE0B-F23B-BF0F0B6F1BA9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Weight and Distribution</a:t>
            </a:r>
          </a:p>
        </p:txBody>
      </p:sp>
      <p:pic>
        <p:nvPicPr>
          <p:cNvPr id="11" name="Picture 10" descr="The engine of a race car&#10;&#10;AI-generated content may be incorrect.">
            <a:extLst>
              <a:ext uri="{FF2B5EF4-FFF2-40B4-BE49-F238E27FC236}">
                <a16:creationId xmlns:a16="http://schemas.microsoft.com/office/drawing/2014/main" id="{E3B1DC07-3407-3609-96AC-7284C04654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572" b="546"/>
          <a:stretch>
            <a:fillRect/>
          </a:stretch>
        </p:blipFill>
        <p:spPr>
          <a:xfrm>
            <a:off x="696098" y="1924951"/>
            <a:ext cx="3145408" cy="186514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4227E42-5BEE-1EB4-5FFF-8EAC6EE6B56D}"/>
              </a:ext>
            </a:extLst>
          </p:cNvPr>
          <p:cNvSpPr txBox="1"/>
          <p:nvPr/>
        </p:nvSpPr>
        <p:spPr>
          <a:xfrm>
            <a:off x="277852" y="1250847"/>
            <a:ext cx="521453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Comparison to others in the series</a:t>
            </a:r>
          </a:p>
        </p:txBody>
      </p:sp>
      <p:pic>
        <p:nvPicPr>
          <p:cNvPr id="15" name="Picture 14" descr="750-formula-car---sdar24">
            <a:extLst>
              <a:ext uri="{FF2B5EF4-FFF2-40B4-BE49-F238E27FC236}">
                <a16:creationId xmlns:a16="http://schemas.microsoft.com/office/drawing/2014/main" id="{9A71A036-2A96-6E7F-E2AD-4327A7C08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861" y="3997585"/>
            <a:ext cx="3155091" cy="237420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95FBE7E-5D07-0499-C601-821E0E9971D3}"/>
              </a:ext>
            </a:extLst>
          </p:cNvPr>
          <p:cNvSpPr txBox="1"/>
          <p:nvPr/>
        </p:nvSpPr>
        <p:spPr>
          <a:xfrm>
            <a:off x="3903466" y="1921280"/>
            <a:ext cx="318808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Position?</a:t>
            </a:r>
          </a:p>
          <a:p>
            <a:r>
              <a:rPr lang="en-GB"/>
              <a:t>40% Front 60% Rear</a:t>
            </a:r>
          </a:p>
          <a:p>
            <a:endParaRPr lang="en-GB"/>
          </a:p>
          <a:p>
            <a:r>
              <a:rPr lang="en-GB"/>
              <a:t>Benefits?</a:t>
            </a:r>
          </a:p>
          <a:p>
            <a:endParaRPr lang="en-GB"/>
          </a:p>
          <a:p>
            <a:r>
              <a:rPr lang="en-GB"/>
              <a:t>Downsides?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Compared to other cars?</a:t>
            </a:r>
          </a:p>
          <a:p>
            <a:endParaRPr lang="en-GB"/>
          </a:p>
          <a:p>
            <a:r>
              <a:rPr lang="en-GB"/>
              <a:t>Rear vs Side Engine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A6D575B-DA3A-73DC-40BD-DBFEC334D552}"/>
              </a:ext>
            </a:extLst>
          </p:cNvPr>
          <p:cNvSpPr txBox="1"/>
          <p:nvPr/>
        </p:nvSpPr>
        <p:spPr>
          <a:xfrm>
            <a:off x="717176" y="6581588"/>
            <a:ext cx="753782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Image 1:  The Chelsea Magazine Company (2022)       Image 2: </a:t>
            </a:r>
            <a:r>
              <a:rPr lang="en-GB" sz="1200" err="1"/>
              <a:t>Racecars</a:t>
            </a:r>
            <a:r>
              <a:rPr lang="en-GB" sz="1200"/>
              <a:t> Direct (2024)</a:t>
            </a: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B212BB59-8DCE-5832-B3EF-674C373DF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9830950"/>
              </p:ext>
            </p:extLst>
          </p:nvPr>
        </p:nvGraphicFramePr>
        <p:xfrm>
          <a:off x="7029823" y="2338294"/>
          <a:ext cx="5057775" cy="2164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6955">
                  <a:extLst>
                    <a:ext uri="{9D8B030D-6E8A-4147-A177-3AD203B41FA5}">
                      <a16:colId xmlns:a16="http://schemas.microsoft.com/office/drawing/2014/main" val="67486710"/>
                    </a:ext>
                  </a:extLst>
                </a:gridCol>
                <a:gridCol w="1266572">
                  <a:extLst>
                    <a:ext uri="{9D8B030D-6E8A-4147-A177-3AD203B41FA5}">
                      <a16:colId xmlns:a16="http://schemas.microsoft.com/office/drawing/2014/main" val="2098980704"/>
                    </a:ext>
                  </a:extLst>
                </a:gridCol>
                <a:gridCol w="1262314">
                  <a:extLst>
                    <a:ext uri="{9D8B030D-6E8A-4147-A177-3AD203B41FA5}">
                      <a16:colId xmlns:a16="http://schemas.microsoft.com/office/drawing/2014/main" val="2313545141"/>
                    </a:ext>
                  </a:extLst>
                </a:gridCol>
                <a:gridCol w="1301934">
                  <a:extLst>
                    <a:ext uri="{9D8B030D-6E8A-4147-A177-3AD203B41FA5}">
                      <a16:colId xmlns:a16="http://schemas.microsoft.com/office/drawing/2014/main" val="1307286805"/>
                    </a:ext>
                  </a:extLst>
                </a:gridCol>
              </a:tblGrid>
              <a:tr h="400807">
                <a:tc gridSpan="2">
                  <a:txBody>
                    <a:bodyPr/>
                    <a:lstStyle/>
                    <a:p>
                      <a:r>
                        <a:rPr lang="en-GB"/>
                        <a:t>Front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/>
                        <a:t>Rear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964724"/>
                  </a:ext>
                </a:extLst>
              </a:tr>
              <a:tr h="561130">
                <a:tc>
                  <a:txBody>
                    <a:bodyPr/>
                    <a:lstStyle/>
                    <a:p>
                      <a:r>
                        <a:rPr lang="en-GB" sz="1400"/>
                        <a:t>Spring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4.46kg/mm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Spring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4.29kg/mm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650628"/>
                  </a:ext>
                </a:extLst>
              </a:tr>
              <a:tr h="400807">
                <a:tc>
                  <a:txBody>
                    <a:bodyPr/>
                    <a:lstStyle/>
                    <a:p>
                      <a:r>
                        <a:rPr lang="en-GB" sz="1400"/>
                        <a:t>Load (1 side)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110kg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Load (1 side)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165kg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629743"/>
                  </a:ext>
                </a:extLst>
              </a:tr>
              <a:tr h="400807">
                <a:tc>
                  <a:txBody>
                    <a:bodyPr/>
                    <a:lstStyle/>
                    <a:p>
                      <a:r>
                        <a:rPr lang="en-GB" sz="1400"/>
                        <a:t>Compression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24.64mm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Compression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38.5mm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644014"/>
                  </a:ext>
                </a:extLst>
              </a:tr>
              <a:tr h="4008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% of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19.4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% of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25.3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3877574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26ABDC5B-6AAC-F1BC-16C5-FE2B6AA110C8}"/>
              </a:ext>
            </a:extLst>
          </p:cNvPr>
          <p:cNvSpPr txBox="1"/>
          <p:nvPr/>
        </p:nvSpPr>
        <p:spPr>
          <a:xfrm>
            <a:off x="7029822" y="1919941"/>
            <a:ext cx="46392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Standing Compression: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C9A41CE-A629-E1A5-1406-9B3A2FD2377E}"/>
              </a:ext>
            </a:extLst>
          </p:cNvPr>
          <p:cNvSpPr txBox="1"/>
          <p:nvPr/>
        </p:nvSpPr>
        <p:spPr>
          <a:xfrm>
            <a:off x="7029823" y="4691529"/>
            <a:ext cx="505011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Result of standing compression?</a:t>
            </a:r>
          </a:p>
          <a:p>
            <a:endParaRPr lang="en-GB"/>
          </a:p>
          <a:p>
            <a:r>
              <a:rPr lang="en-GB"/>
              <a:t>Next steps?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D325D67-44FD-1258-739E-FCB29D559846}"/>
              </a:ext>
            </a:extLst>
          </p:cNvPr>
          <p:cNvSpPr txBox="1"/>
          <p:nvPr/>
        </p:nvSpPr>
        <p:spPr>
          <a:xfrm>
            <a:off x="620059" y="3750235"/>
            <a:ext cx="283135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Image 1: Rear mounted engine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B5DB4C6-161D-564B-206F-F2FB7264E5BD}"/>
              </a:ext>
            </a:extLst>
          </p:cNvPr>
          <p:cNvSpPr txBox="1"/>
          <p:nvPr/>
        </p:nvSpPr>
        <p:spPr>
          <a:xfrm>
            <a:off x="620059" y="6335058"/>
            <a:ext cx="283135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Image 2: Side mounted engine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D01CE8-88D3-A382-BCC7-235BD196C065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</p:spTree>
    <p:extLst>
      <p:ext uri="{BB962C8B-B14F-4D97-AF65-F5344CB8AC3E}">
        <p14:creationId xmlns:p14="http://schemas.microsoft.com/office/powerpoint/2010/main" val="900379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AF0B3-7028-E82D-07A2-02C06FACA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01BB5E-C8F5-B6B1-9ACB-F537DE19CE5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47FAEFB0-4AD1-6DF3-D376-90083A9BFD90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C08E246-15F2-EE01-83C8-750B8B304880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806303-C075-20E9-5CA0-A25C90F08D5F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pic>
        <p:nvPicPr>
          <p:cNvPr id="8" name="Picture 38">
            <a:extLst>
              <a:ext uri="{FF2B5EF4-FFF2-40B4-BE49-F238E27FC236}">
                <a16:creationId xmlns:a16="http://schemas.microsoft.com/office/drawing/2014/main" id="{6A2EF05B-AA64-C75F-9367-EE02DBF81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431" y="2023918"/>
            <a:ext cx="3229428" cy="429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Wiring Harnesses &amp; Wiring Harness company - Cornelius Electronics">
            <a:extLst>
              <a:ext uri="{FF2B5EF4-FFF2-40B4-BE49-F238E27FC236}">
                <a16:creationId xmlns:a16="http://schemas.microsoft.com/office/drawing/2014/main" id="{2FB8B0DF-1111-646B-FEEE-CA3382390E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309" y="3741594"/>
            <a:ext cx="5494316" cy="26306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E58012-97CC-5539-37B8-CBDF3599C1F1}"/>
              </a:ext>
            </a:extLst>
          </p:cNvPr>
          <p:cNvSpPr txBox="1"/>
          <p:nvPr/>
        </p:nvSpPr>
        <p:spPr>
          <a:xfrm>
            <a:off x="1399309" y="1643896"/>
            <a:ext cx="5541818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Key role responsibility:</a:t>
            </a:r>
          </a:p>
          <a:p>
            <a:pPr marL="742950" lvl="1" indent="-285750">
              <a:buFont typeface="Arial"/>
              <a:buChar char="•"/>
            </a:pPr>
            <a:r>
              <a:rPr lang="en-US"/>
              <a:t>Communication</a:t>
            </a:r>
          </a:p>
          <a:p>
            <a:pPr marL="1200150" lvl="2" indent="-285750">
              <a:buFont typeface="Wingdings"/>
              <a:buChar char="§"/>
            </a:pPr>
            <a:r>
              <a:rPr lang="en-US"/>
              <a:t>Talk to each team member to understand what they need/want </a:t>
            </a:r>
          </a:p>
          <a:p>
            <a:pPr marL="742950" lvl="1" indent="-285750">
              <a:buFont typeface="Arial"/>
              <a:buChar char="•"/>
            </a:pPr>
            <a:endParaRPr lang="en-US"/>
          </a:p>
          <a:p>
            <a:pPr marL="742950" lvl="1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861A9-7CD1-A2CD-52B9-87849A430657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</p:spTree>
    <p:extLst>
      <p:ext uri="{BB962C8B-B14F-4D97-AF65-F5344CB8AC3E}">
        <p14:creationId xmlns:p14="http://schemas.microsoft.com/office/powerpoint/2010/main" val="2484669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F9A500-A5A1-255E-AFEF-E2D2913EB253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4583A93-59D7-728D-DEFE-C07B8AF745E8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969F5F86-B700-2FF5-043E-F07415204E6A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80A74-1255-338F-779A-FCA6980E21E3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F30766-2121-6CC8-E2C9-BD86501F41E3}"/>
              </a:ext>
            </a:extLst>
          </p:cNvPr>
          <p:cNvSpPr txBox="1"/>
          <p:nvPr/>
        </p:nvSpPr>
        <p:spPr>
          <a:xfrm>
            <a:off x="3946033" y="2315412"/>
            <a:ext cx="2855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Steering rack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Steering wheel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Driver seat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Braking system (but no brake lines)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3320C2-CD45-8880-81A2-73AB106D1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973" y="1586203"/>
            <a:ext cx="3290226" cy="43773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6273F7-0A1E-C96E-048F-046379B73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828" y="1321692"/>
            <a:ext cx="3489649" cy="46418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B137BAB-05ED-2166-2522-BB3703BC68B8}"/>
              </a:ext>
            </a:extLst>
          </p:cNvPr>
          <p:cNvSpPr txBox="1"/>
          <p:nvPr/>
        </p:nvSpPr>
        <p:spPr>
          <a:xfrm>
            <a:off x="3804887" y="2269380"/>
            <a:ext cx="4065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What was already in the car: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3B99D3-A000-CF08-0551-9BF15FA632AD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</p:spTree>
    <p:extLst>
      <p:ext uri="{BB962C8B-B14F-4D97-AF65-F5344CB8AC3E}">
        <p14:creationId xmlns:p14="http://schemas.microsoft.com/office/powerpoint/2010/main" val="1525974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437DB2-6A0B-4357-13B6-56F03E273CC4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56E64542-D7C5-80F2-757D-09697E3E218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BB4EE636-AC2D-F0D7-5EB9-1150072BBA1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972EBA-A50E-431A-38AE-DCF3FB30B6C0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A1366BD-DE38-74FF-B271-0FA26E360C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1132" r="237" b="10544"/>
          <a:stretch>
            <a:fillRect/>
          </a:stretch>
        </p:blipFill>
        <p:spPr>
          <a:xfrm>
            <a:off x="749754" y="1576635"/>
            <a:ext cx="3816361" cy="155897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7B47CBA-998E-4179-7DDF-48816E6990FA}"/>
              </a:ext>
            </a:extLst>
          </p:cNvPr>
          <p:cNvSpPr txBox="1"/>
          <p:nvPr/>
        </p:nvSpPr>
        <p:spPr>
          <a:xfrm>
            <a:off x="653143" y="1345870"/>
            <a:ext cx="36714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/>
              <a:t>Floor</a:t>
            </a:r>
          </a:p>
        </p:txBody>
      </p:sp>
      <p:pic>
        <p:nvPicPr>
          <p:cNvPr id="15" name="Picture 14" descr="A frame of a car in a garage&#10;&#10;AI-generated content may be incorrect.">
            <a:extLst>
              <a:ext uri="{FF2B5EF4-FFF2-40B4-BE49-F238E27FC236}">
                <a16:creationId xmlns:a16="http://schemas.microsoft.com/office/drawing/2014/main" id="{FAB4A8BB-EF82-B7B9-16AF-D66AA68E5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5" y="3427812"/>
            <a:ext cx="2286000" cy="3048000"/>
          </a:xfrm>
          <a:prstGeom prst="rect">
            <a:avLst/>
          </a:prstGeom>
        </p:spPr>
      </p:pic>
      <p:pic>
        <p:nvPicPr>
          <p:cNvPr id="17" name="Picture 8">
            <a:extLst>
              <a:ext uri="{FF2B5EF4-FFF2-40B4-BE49-F238E27FC236}">
                <a16:creationId xmlns:a16="http://schemas.microsoft.com/office/drawing/2014/main" id="{2C745200-203A-C56F-F27E-43ADE7C99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305" y="3420796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46D23CC-7A0E-0EB5-7E0F-8F2E771955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8696" y="3422463"/>
            <a:ext cx="2286000" cy="3048000"/>
          </a:xfrm>
          <a:prstGeom prst="rect">
            <a:avLst/>
          </a:prstGeom>
        </p:spPr>
      </p:pic>
      <p:pic>
        <p:nvPicPr>
          <p:cNvPr id="21" name="Picture 2" descr="A person cleaning a metal surface with a sponge&#10;&#10;AI-generated content may be incorrect.">
            <a:extLst>
              <a:ext uri="{FF2B5EF4-FFF2-40B4-BE49-F238E27FC236}">
                <a16:creationId xmlns:a16="http://schemas.microsoft.com/office/drawing/2014/main" id="{4321F74C-46BC-D476-04E5-48B996B75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2917" y="3419104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D8FB0B-6B71-19C2-B718-3D6C2A65514B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</p:spTree>
    <p:extLst>
      <p:ext uri="{BB962C8B-B14F-4D97-AF65-F5344CB8AC3E}">
        <p14:creationId xmlns:p14="http://schemas.microsoft.com/office/powerpoint/2010/main" val="1752076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8CEDE42-647F-EF0B-FB0C-058069B2BF40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Triangle 4">
            <a:extLst>
              <a:ext uri="{FF2B5EF4-FFF2-40B4-BE49-F238E27FC236}">
                <a16:creationId xmlns:a16="http://schemas.microsoft.com/office/drawing/2014/main" id="{23C02EB7-DA18-49AF-7A68-0D77ECFEDF5A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959DD305-C3CB-805F-0BD7-645E4CCC93B3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5BB62D-F64D-3980-70CF-43BC2BE503E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3603C3-4FDD-AD90-32EF-5B13F6369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07370"/>
            <a:ext cx="5152283" cy="1420957"/>
          </a:xfrm>
          <a:prstGeom prst="rect">
            <a:avLst/>
          </a:prstGeom>
        </p:spPr>
      </p:pic>
      <p:pic>
        <p:nvPicPr>
          <p:cNvPr id="13" name="Picture 4">
            <a:extLst>
              <a:ext uri="{FF2B5EF4-FFF2-40B4-BE49-F238E27FC236}">
                <a16:creationId xmlns:a16="http://schemas.microsoft.com/office/drawing/2014/main" id="{79B51A38-835E-A362-B3DF-6D528E323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576" y="3266376"/>
            <a:ext cx="2439998" cy="181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OIP.jpg">
            <a:extLst>
              <a:ext uri="{FF2B5EF4-FFF2-40B4-BE49-F238E27FC236}">
                <a16:creationId xmlns:a16="http://schemas.microsoft.com/office/drawing/2014/main" id="{87648CDE-0F98-4F48-0D56-CB26E463CB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705" t="25628" r="20336" b="19641"/>
          <a:stretch>
            <a:fillRect/>
          </a:stretch>
        </p:blipFill>
        <p:spPr>
          <a:xfrm>
            <a:off x="5954101" y="1283078"/>
            <a:ext cx="1854900" cy="174524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ECB7DB3-91F4-2B5B-FD56-C3111628D30A}"/>
              </a:ext>
            </a:extLst>
          </p:cNvPr>
          <p:cNvSpPr txBox="1"/>
          <p:nvPr/>
        </p:nvSpPr>
        <p:spPr>
          <a:xfrm>
            <a:off x="485280" y="6126958"/>
            <a:ext cx="698664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  <a:hlinkClick r:id="rId5"/>
              </a:rPr>
              <a:t>Industrial Solutions &amp; Electrical Components | RS</a:t>
            </a:r>
            <a:endParaRPr lang="en-US" sz="12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D6F955F-A56C-1F37-1916-8A680F07B1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3224" t="28774" r="13748" b="18958"/>
          <a:stretch>
            <a:fillRect/>
          </a:stretch>
        </p:blipFill>
        <p:spPr>
          <a:xfrm>
            <a:off x="8243453" y="2721428"/>
            <a:ext cx="3463267" cy="3908031"/>
          </a:xfrm>
          <a:prstGeom prst="rect">
            <a:avLst/>
          </a:prstGeom>
        </p:spPr>
      </p:pic>
      <p:pic>
        <p:nvPicPr>
          <p:cNvPr id="8" name="Picture 7" descr="A screenshot of a cell phone screen&#10;&#10;AI-generated content may be incorrect.">
            <a:extLst>
              <a:ext uri="{FF2B5EF4-FFF2-40B4-BE49-F238E27FC236}">
                <a16:creationId xmlns:a16="http://schemas.microsoft.com/office/drawing/2014/main" id="{219DE240-FD1C-216C-8113-D19182F71B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5" t="10476" r="32132" b="84626"/>
          <a:stretch>
            <a:fillRect/>
          </a:stretch>
        </p:blipFill>
        <p:spPr>
          <a:xfrm>
            <a:off x="8241694" y="1384918"/>
            <a:ext cx="3465026" cy="13365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BC03520-1911-F536-48B6-1AD9E10A9ED3}"/>
              </a:ext>
            </a:extLst>
          </p:cNvPr>
          <p:cNvSpPr txBox="1"/>
          <p:nvPr/>
        </p:nvSpPr>
        <p:spPr>
          <a:xfrm>
            <a:off x="152400" y="1161224"/>
            <a:ext cx="2775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Wiring Harness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C1EBA7-FECE-0DA3-9580-ED57B695A459}"/>
              </a:ext>
            </a:extLst>
          </p:cNvPr>
          <p:cNvSpPr txBox="1"/>
          <p:nvPr/>
        </p:nvSpPr>
        <p:spPr>
          <a:xfrm>
            <a:off x="181284" y="3028327"/>
            <a:ext cx="478971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Inputs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DI1 – Foot Switch 1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DI2 – Forward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DI3 – Reverse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DI4 – Handbrake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AI 1 – Throttle Input Voltage</a:t>
            </a:r>
          </a:p>
          <a:p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E4108E-F21C-C469-9C00-5B3119D01861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</p:spTree>
    <p:extLst>
      <p:ext uri="{BB962C8B-B14F-4D97-AF65-F5344CB8AC3E}">
        <p14:creationId xmlns:p14="http://schemas.microsoft.com/office/powerpoint/2010/main" val="28591700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69CD8-7891-1CCE-E6F3-FFD46730B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690800-1703-6699-CAD5-6E651AB00EA8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Triangle 4">
            <a:extLst>
              <a:ext uri="{FF2B5EF4-FFF2-40B4-BE49-F238E27FC236}">
                <a16:creationId xmlns:a16="http://schemas.microsoft.com/office/drawing/2014/main" id="{F0DA4F5C-0FF2-8998-A23E-9EBD8C17F3C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57BDF6A5-9266-B65F-CF6E-9B416E43201C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6C5A30-9CC2-E529-ABC1-86E3A1BC04C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76598C-665F-4F55-D9D5-6D6E28E9D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544" y="2098346"/>
            <a:ext cx="3479718" cy="583129"/>
          </a:xfrm>
          <a:prstGeom prst="rect">
            <a:avLst/>
          </a:prstGeom>
        </p:spPr>
      </p:pic>
      <p:pic>
        <p:nvPicPr>
          <p:cNvPr id="13" name="Picture 30" descr="A chassis of a race car&#10;&#10;AI-generated content may be incorrect.">
            <a:extLst>
              <a:ext uri="{FF2B5EF4-FFF2-40B4-BE49-F238E27FC236}">
                <a16:creationId xmlns:a16="http://schemas.microsoft.com/office/drawing/2014/main" id="{62549F1B-9D98-C503-0CC0-70FE1285B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135" y="1524990"/>
            <a:ext cx="3483428" cy="464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6">
            <a:extLst>
              <a:ext uri="{FF2B5EF4-FFF2-40B4-BE49-F238E27FC236}">
                <a16:creationId xmlns:a16="http://schemas.microsoft.com/office/drawing/2014/main" id="{4B7C9085-0431-7FD0-E5AB-E66E87BE1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79" y="1524396"/>
            <a:ext cx="3483428" cy="464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BFFB064-5FD7-E808-95BB-F45C13623E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2454" y="2816739"/>
            <a:ext cx="4898571" cy="16797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D128D9B-892B-56D9-17DA-22EC6A58ADA2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</p:spTree>
    <p:extLst>
      <p:ext uri="{BB962C8B-B14F-4D97-AF65-F5344CB8AC3E}">
        <p14:creationId xmlns:p14="http://schemas.microsoft.com/office/powerpoint/2010/main" val="22115987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D3796-AEB3-EE27-3A83-093B6E304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807791-70C1-F274-BC5F-C0F40589F3FE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6AF9C99-2224-9352-50F8-1FE7B024C9B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F19185C-5A1E-C01F-5435-3EE7476054CC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91FCB5-7987-454F-D9B1-B27CD46B2872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Driver and Safety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D636A3-32B5-295E-C39A-2C6A569D2430}"/>
              </a:ext>
            </a:extLst>
          </p:cNvPr>
          <p:cNvSpPr txBox="1"/>
          <p:nvPr/>
        </p:nvSpPr>
        <p:spPr>
          <a:xfrm>
            <a:off x="306779" y="1380506"/>
            <a:ext cx="60960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Brief intro </a:t>
            </a:r>
          </a:p>
          <a:p>
            <a:r>
              <a:rPr lang="en-US"/>
              <a:t>Track Info</a:t>
            </a:r>
          </a:p>
          <a:p>
            <a:r>
              <a:rPr lang="en-US"/>
              <a:t>Driver Safety Features (e.g. firewall, extinguishers, ...)</a:t>
            </a:r>
          </a:p>
          <a:p>
            <a:r>
              <a:rPr lang="en-US"/>
              <a:t>Dashboard and driver interface </a:t>
            </a:r>
          </a:p>
          <a:p>
            <a:r>
              <a:rPr lang="en-US"/>
              <a:t>Pedal and wheel feedback</a:t>
            </a:r>
          </a:p>
          <a:p>
            <a:r>
              <a:rPr lang="en-US"/>
              <a:t>Next steps</a:t>
            </a:r>
          </a:p>
          <a:p>
            <a:pPr algn="ctr"/>
            <a:endParaRPr lang="en-US"/>
          </a:p>
        </p:txBody>
      </p:sp>
      <p:pic>
        <p:nvPicPr>
          <p:cNvPr id="7" name="Picture 6" descr="A calendar with text and numbers&#10;&#10;AI-generated content may be incorrect.">
            <a:extLst>
              <a:ext uri="{FF2B5EF4-FFF2-40B4-BE49-F238E27FC236}">
                <a16:creationId xmlns:a16="http://schemas.microsoft.com/office/drawing/2014/main" id="{D22A0A2E-317D-A3C3-A03F-C3276AF166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28920" y="1141866"/>
            <a:ext cx="3571875" cy="2143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6CC0DB-3ACF-3F60-0621-477470562F3B}"/>
              </a:ext>
            </a:extLst>
          </p:cNvPr>
          <p:cNvSpPr txBox="1"/>
          <p:nvPr/>
        </p:nvSpPr>
        <p:spPr>
          <a:xfrm>
            <a:off x="3535135" y="3284991"/>
            <a:ext cx="539781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0">
                <a:solidFill>
                  <a:srgbClr val="FF0000"/>
                </a:solidFill>
              </a:rPr>
              <a:t>Ill, not here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6FD310-47D4-92B5-3BB1-9CFC86BCD242}"/>
              </a:ext>
            </a:extLst>
          </p:cNvPr>
          <p:cNvSpPr txBox="1"/>
          <p:nvPr/>
        </p:nvSpPr>
        <p:spPr>
          <a:xfrm>
            <a:off x="9720943" y="-29366"/>
            <a:ext cx="2471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Driver and Safety - Ellis</a:t>
            </a:r>
          </a:p>
        </p:txBody>
      </p:sp>
    </p:spTree>
    <p:extLst>
      <p:ext uri="{BB962C8B-B14F-4D97-AF65-F5344CB8AC3E}">
        <p14:creationId xmlns:p14="http://schemas.microsoft.com/office/powerpoint/2010/main" val="38993854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48F3A6-3429-F96E-AD31-FBD3ACF0812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7A6C6C6B-C3DC-E87B-0DDB-3E649073C34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1CA71FE-5F1A-08E0-1460-4DBD65178B14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46678-F792-F66D-B852-AFE437ADE619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3441D6-EC0A-BB83-9E58-318F81B1C4AA}"/>
              </a:ext>
            </a:extLst>
          </p:cNvPr>
          <p:cNvSpPr txBox="1"/>
          <p:nvPr/>
        </p:nvSpPr>
        <p:spPr>
          <a:xfrm>
            <a:off x="372703" y="1569008"/>
            <a:ext cx="34584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What we have already achieved: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CAD model made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Floor installed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DVT Software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Motor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Initial weight estimations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Wiring harness logistics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D389B4-B581-73C8-C9BB-1C76F52621BD}"/>
              </a:ext>
            </a:extLst>
          </p:cNvPr>
          <p:cNvSpPr txBox="1"/>
          <p:nvPr/>
        </p:nvSpPr>
        <p:spPr>
          <a:xfrm>
            <a:off x="372703" y="3952979"/>
            <a:ext cx="40468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What’s next to come: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Drive train fitted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Battery boxes made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All required parts ordered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Final dyno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Track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97D3F9-8C5B-3CD4-83E9-DFD55743E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2" y="1498390"/>
            <a:ext cx="7262489" cy="47629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52FF85-E780-FD29-FE45-11BA7FDB0347}"/>
              </a:ext>
            </a:extLst>
          </p:cNvPr>
          <p:cNvSpPr txBox="1"/>
          <p:nvPr/>
        </p:nvSpPr>
        <p:spPr>
          <a:xfrm>
            <a:off x="10099353" y="5866130"/>
            <a:ext cx="17199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(Walton, 2019)</a:t>
            </a:r>
            <a:endParaRPr lang="en-GB" sz="1800" kern="10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0321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A01F0-049A-5F7A-59E9-2E94C85CD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63A357F-5984-6DE7-22E1-E4A9EC6A01B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8F6CE19-92E2-0643-8089-C0DC1B01849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D2C00A8-B63A-1A2F-09B8-D154FF710CD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19B91-8687-A65F-730E-472425B270A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Bibliography and Summary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871800-9811-3F51-A7F9-0DA2968A8699}"/>
              </a:ext>
            </a:extLst>
          </p:cNvPr>
          <p:cNvSpPr txBox="1"/>
          <p:nvPr/>
        </p:nvSpPr>
        <p:spPr>
          <a:xfrm>
            <a:off x="0" y="1045028"/>
            <a:ext cx="6095998" cy="35855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u="sng">
                <a:ea typeface="ff1"/>
                <a:cs typeface="ff1"/>
              </a:rPr>
              <a:t>Project Planning</a:t>
            </a:r>
          </a:p>
          <a:p>
            <a:r>
              <a:rPr lang="en-US" sz="1100">
                <a:ea typeface="ff1"/>
                <a:cs typeface="ff1"/>
              </a:rPr>
              <a:t>Geraldi, J., &amp; Lechler, T. (2012). Gantt Charts revisited: A critical analysis of its roots </a:t>
            </a:r>
            <a:endParaRPr lang="en-US" sz="1100"/>
          </a:p>
          <a:p>
            <a:r>
              <a:rPr lang="en-US" sz="1100">
                <a:ea typeface="ff1"/>
                <a:cs typeface="ff1"/>
              </a:rPr>
              <a:t>and implications to the management of projects today. International Journal of </a:t>
            </a:r>
          </a:p>
          <a:p>
            <a:r>
              <a:rPr lang="en-US" sz="1100">
                <a:ea typeface="ff1"/>
                <a:cs typeface="ff1"/>
              </a:rPr>
              <a:t>Managing Projects in Business, 5(4), 578-594.</a:t>
            </a:r>
          </a:p>
          <a:p>
            <a:endParaRPr lang="en-GB" sz="1100"/>
          </a:p>
          <a:p>
            <a:r>
              <a:rPr lang="en-GB" sz="1100"/>
              <a:t>Walton, G. (2019) </a:t>
            </a:r>
            <a:r>
              <a:rPr lang="en-GB" sz="1100" i="1" err="1"/>
              <a:t>Raceparts</a:t>
            </a:r>
            <a:r>
              <a:rPr lang="en-GB" sz="1100" i="1"/>
              <a:t> 750 Formula Championship - Oulton Park - 5th Oct… | Flickr</a:t>
            </a:r>
            <a:r>
              <a:rPr lang="en-GB" sz="1100"/>
              <a:t>. Available at: https://www.flickr.com/photos/trackside/48881062557 (Accessed: December 9, 2025).</a:t>
            </a:r>
            <a:endParaRPr lang="en-US" sz="1100">
              <a:ea typeface="ff1"/>
              <a:cs typeface="ff1"/>
            </a:endParaRPr>
          </a:p>
          <a:p>
            <a:endParaRPr lang="en-US" sz="1100" u="sng">
              <a:latin typeface="Aptos"/>
              <a:ea typeface="ff1"/>
              <a:cs typeface="ff1"/>
            </a:endParaRPr>
          </a:p>
          <a:p>
            <a:r>
              <a:rPr lang="en-US" sz="1100" u="sng">
                <a:latin typeface="Aptos"/>
                <a:ea typeface="ff1"/>
                <a:cs typeface="ff1"/>
              </a:rPr>
              <a:t>Batteries</a:t>
            </a:r>
          </a:p>
          <a:p>
            <a:r>
              <a:rPr lang="en-US" sz="1100">
                <a:latin typeface="Aptos"/>
                <a:ea typeface="ff1"/>
                <a:cs typeface="ff1"/>
              </a:rPr>
              <a:t>Alibaba (no date) </a:t>
            </a:r>
            <a:r>
              <a:rPr lang="en-US" sz="1100" i="1">
                <a:latin typeface="Aptos"/>
                <a:ea typeface="ff1"/>
                <a:cs typeface="ff1"/>
              </a:rPr>
              <a:t>Lithium-ion battery module 12S1P 43 …</a:t>
            </a:r>
            <a:r>
              <a:rPr lang="en-US" sz="1100">
                <a:latin typeface="Aptos"/>
                <a:ea typeface="ff1"/>
                <a:cs typeface="ff1"/>
              </a:rPr>
              <a:t>, Alibaba. Available at: </a:t>
            </a:r>
            <a:r>
              <a:rPr lang="en-US" sz="1100">
                <a:latin typeface="Aptos"/>
                <a:ea typeface="ff1"/>
                <a:cs typeface="ff1"/>
                <a:hlinkClick r:id="rId2"/>
              </a:rPr>
              <a:t>https://www.alibaba.com/product-detail/Lithium-ion-battery-module-12S1P-43_1600576799024.html</a:t>
            </a:r>
            <a:r>
              <a:rPr lang="en-US" sz="1100">
                <a:latin typeface="Aptos"/>
                <a:ea typeface="ff1"/>
                <a:cs typeface="ff1"/>
              </a:rPr>
              <a:t> (Accessed: 7 December 2025).</a:t>
            </a:r>
          </a:p>
          <a:p>
            <a:endParaRPr lang="en-GB" sz="1100"/>
          </a:p>
          <a:p>
            <a:r>
              <a:rPr lang="en-GB" sz="1100"/>
              <a:t>Land Rover (2017) </a:t>
            </a:r>
            <a:r>
              <a:rPr lang="en-GB" sz="1100" i="1"/>
              <a:t>RANGE ROVER SPORT first zero emission plug-in from Land Rover</a:t>
            </a:r>
            <a:r>
              <a:rPr lang="en-GB" sz="1100"/>
              <a:t>. Press release, 4 October. Land Rover Media Newsroom.</a:t>
            </a:r>
          </a:p>
          <a:p>
            <a:endParaRPr lang="en-US" sz="1100">
              <a:latin typeface="Aptos"/>
              <a:ea typeface="ff1"/>
              <a:cs typeface="ff1"/>
            </a:endParaRPr>
          </a:p>
          <a:p>
            <a:endParaRPr lang="en-US" sz="1100" u="sng">
              <a:latin typeface="Aptos"/>
              <a:ea typeface="ff1"/>
              <a:cs typeface="ff1"/>
            </a:endParaRPr>
          </a:p>
          <a:p>
            <a:endParaRPr lang="en-US" sz="1100">
              <a:latin typeface="ff1"/>
            </a:endParaRPr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BD182-3BC1-4DCE-18FD-56A2DB5440B5}"/>
              </a:ext>
            </a:extLst>
          </p:cNvPr>
          <p:cNvSpPr txBox="1"/>
          <p:nvPr/>
        </p:nvSpPr>
        <p:spPr>
          <a:xfrm>
            <a:off x="1" y="3807145"/>
            <a:ext cx="6095997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100" u="sng"/>
              <a:t>Motor</a:t>
            </a:r>
          </a:p>
          <a:p>
            <a:r>
              <a:rPr lang="en-GB" sz="1100"/>
              <a:t>SB Racing (2024) 750 Formula Thruxton Race 1 (Onboard SB Racing No7) [online video]. YouTube. Available at: </a:t>
            </a:r>
            <a:r>
              <a:rPr lang="en-GB" sz="1100">
                <a:hlinkClick r:id="rId3"/>
              </a:rPr>
              <a:t>https://www.youtube.com/watch?v=ezP93BphmXM</a:t>
            </a:r>
            <a:r>
              <a:rPr lang="en-GB" sz="1100"/>
              <a:t> (Accessed: 9 December 2025).</a:t>
            </a:r>
          </a:p>
          <a:p>
            <a:endParaRPr lang="en-GB" sz="1100"/>
          </a:p>
          <a:p>
            <a:r>
              <a:rPr lang="en-GB" sz="1100"/>
              <a:t>EMRAX (2020) Manual for EMRAX motors, version 5.4. EMRAX d.o.o. Available at: </a:t>
            </a:r>
            <a:r>
              <a:rPr lang="en-GB" sz="1100">
                <a:hlinkClick r:id="rId4"/>
              </a:rPr>
              <a:t>https://emrax.com</a:t>
            </a:r>
            <a:r>
              <a:rPr lang="en-GB" sz="1100"/>
              <a:t> (Accessed: 9 December 2025).</a:t>
            </a:r>
          </a:p>
          <a:p>
            <a:endParaRPr lang="en-GB" sz="1100"/>
          </a:p>
          <a:p>
            <a:r>
              <a:rPr lang="en-GB" sz="1100"/>
              <a:t>Thruxton Circuit (2025) Thruxton Race Circuit – circuit info &amp; layout. Thruxton Motorsport Centre. Available at: </a:t>
            </a:r>
            <a:r>
              <a:rPr lang="en-GB" sz="11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https://www.thruxtonracing.co.uk</a:t>
            </a:r>
            <a:r>
              <a:rPr lang="en-GB" sz="1100"/>
              <a:t> (Accessed: 9 December 2025).</a:t>
            </a:r>
          </a:p>
          <a:p>
            <a:endParaRPr lang="en-GB" sz="1100"/>
          </a:p>
          <a:p>
            <a:r>
              <a:rPr lang="en-GB" sz="1100"/>
              <a:t>HSCT BV (2025) Software – HSCT </a:t>
            </a:r>
            <a:r>
              <a:rPr lang="en-GB" sz="1100" err="1"/>
              <a:t>webshop</a:t>
            </a:r>
            <a:r>
              <a:rPr lang="en-GB" sz="1100"/>
              <a:t>. HSCT BV. Available at: </a:t>
            </a:r>
            <a:r>
              <a:rPr lang="en-GB" sz="1100">
                <a:hlinkClick r:id="rId6"/>
              </a:rPr>
              <a:t>https://www.hsct.nl/winkel/software/</a:t>
            </a:r>
            <a:r>
              <a:rPr lang="en-GB" sz="1100"/>
              <a:t> (Accessed: 9 December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1DCE13-38D0-26A7-C7F5-869469A3560C}"/>
              </a:ext>
            </a:extLst>
          </p:cNvPr>
          <p:cNvSpPr txBox="1"/>
          <p:nvPr/>
        </p:nvSpPr>
        <p:spPr>
          <a:xfrm>
            <a:off x="6096000" y="1045027"/>
            <a:ext cx="6095998" cy="26314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u="sng"/>
              <a:t>Weight Distribution</a:t>
            </a:r>
          </a:p>
          <a:p>
            <a:r>
              <a:rPr lang="en-GB" sz="1100"/>
              <a:t>The Chelsea Magazine Company (2022) </a:t>
            </a:r>
            <a:r>
              <a:rPr lang="en-GB" sz="1100" i="1"/>
              <a:t>750 Motor Club. </a:t>
            </a:r>
            <a:r>
              <a:rPr lang="en-GB" sz="1100"/>
              <a:t>Available at: </a:t>
            </a:r>
            <a:r>
              <a:rPr lang="en-GB" sz="1100">
                <a:ea typeface="+mn-lt"/>
                <a:cs typeface="+mn-lt"/>
                <a:hlinkClick r:id="rId7"/>
              </a:rPr>
              <a:t>https://issuu.com/chelseamagazines/docs/rcesept/s/16506798</a:t>
            </a:r>
            <a:r>
              <a:rPr lang="en-GB" sz="1100">
                <a:ea typeface="+mn-lt"/>
                <a:cs typeface="+mn-lt"/>
              </a:rPr>
              <a:t> (Accessed: 9 December 2025)</a:t>
            </a:r>
          </a:p>
          <a:p>
            <a:endParaRPr lang="en-GB" sz="1100">
              <a:ea typeface="+mn-lt"/>
              <a:cs typeface="+mn-lt"/>
            </a:endParaRPr>
          </a:p>
          <a:p>
            <a:r>
              <a:rPr lang="en-GB" sz="1100" err="1">
                <a:ea typeface="+mn-lt"/>
                <a:cs typeface="+mn-lt"/>
              </a:rPr>
              <a:t>Racecars</a:t>
            </a:r>
            <a:r>
              <a:rPr lang="en-GB" sz="1100">
                <a:ea typeface="+mn-lt"/>
                <a:cs typeface="+mn-lt"/>
              </a:rPr>
              <a:t> Direct (2024) </a:t>
            </a:r>
            <a:r>
              <a:rPr lang="en-GB" sz="1100" i="1">
                <a:ea typeface="+mn-lt"/>
                <a:cs typeface="+mn-lt"/>
              </a:rPr>
              <a:t>750 Formula Car - SDAR/24. </a:t>
            </a:r>
            <a:r>
              <a:rPr lang="en-GB" sz="1100">
                <a:ea typeface="+mn-lt"/>
                <a:cs typeface="+mn-lt"/>
              </a:rPr>
              <a:t>Available at: </a:t>
            </a:r>
            <a:r>
              <a:rPr lang="en-GB" sz="1100">
                <a:ea typeface="+mn-lt"/>
                <a:cs typeface="+mn-lt"/>
                <a:hlinkClick r:id="rId8"/>
              </a:rPr>
              <a:t>https://racecarsdirect.com/Advert/Details/145856/750-formula-car---sdar24</a:t>
            </a:r>
            <a:r>
              <a:rPr lang="en-GB" sz="1100">
                <a:ea typeface="+mn-lt"/>
                <a:cs typeface="+mn-lt"/>
              </a:rPr>
              <a:t> (Accessed: 9 December 2025)</a:t>
            </a:r>
          </a:p>
          <a:p>
            <a:endParaRPr lang="en-GB" sz="1100">
              <a:ea typeface="+mn-lt"/>
              <a:cs typeface="+mn-lt"/>
            </a:endParaRPr>
          </a:p>
          <a:p>
            <a:r>
              <a:rPr lang="en-GB" sz="1100" u="sng">
                <a:ea typeface="+mn-lt"/>
                <a:cs typeface="+mn-lt"/>
              </a:rPr>
              <a:t>Controller</a:t>
            </a:r>
          </a:p>
          <a:p>
            <a:r>
              <a:rPr lang="en-US" sz="1100" err="1">
                <a:ea typeface="+mn-lt"/>
                <a:cs typeface="+mn-lt"/>
              </a:rPr>
              <a:t>Sevcon</a:t>
            </a:r>
            <a:r>
              <a:rPr lang="en-US" sz="1100">
                <a:ea typeface="+mn-lt"/>
                <a:cs typeface="+mn-lt"/>
              </a:rPr>
              <a:t> (n.d.) </a:t>
            </a:r>
            <a:r>
              <a:rPr lang="en-US" sz="1100" i="1">
                <a:ea typeface="+mn-lt"/>
                <a:cs typeface="+mn-lt"/>
              </a:rPr>
              <a:t>Gen4 Size 10 Product Manual</a:t>
            </a:r>
            <a:r>
              <a:rPr lang="en-US" sz="1100">
                <a:ea typeface="+mn-lt"/>
                <a:cs typeface="+mn-lt"/>
              </a:rPr>
              <a:t>. Hebburn: </a:t>
            </a:r>
            <a:r>
              <a:rPr lang="en-US" sz="1100" err="1">
                <a:ea typeface="+mn-lt"/>
                <a:cs typeface="+mn-lt"/>
              </a:rPr>
              <a:t>Sevcon</a:t>
            </a:r>
            <a:r>
              <a:rPr lang="en-US" sz="1100">
                <a:ea typeface="+mn-lt"/>
                <a:cs typeface="+mn-lt"/>
              </a:rPr>
              <a:t>/BorgWarner.</a:t>
            </a:r>
            <a:endParaRPr lang="en-GB" sz="1100">
              <a:ea typeface="+mn-lt"/>
              <a:cs typeface="+mn-lt"/>
            </a:endParaRPr>
          </a:p>
          <a:p>
            <a:endParaRPr lang="en-GB" sz="1100" u="sng">
              <a:ea typeface="+mn-lt"/>
              <a:cs typeface="+mn-lt"/>
            </a:endParaRPr>
          </a:p>
          <a:p>
            <a:r>
              <a:rPr lang="en-US" sz="1100" err="1">
                <a:ea typeface="+mn-lt"/>
                <a:cs typeface="+mn-lt"/>
              </a:rPr>
              <a:t>Sevcon</a:t>
            </a:r>
            <a:r>
              <a:rPr lang="en-US" sz="1100">
                <a:ea typeface="+mn-lt"/>
                <a:cs typeface="+mn-lt"/>
              </a:rPr>
              <a:t> (n.d.) </a:t>
            </a:r>
            <a:r>
              <a:rPr lang="en-US" sz="1100" i="1">
                <a:ea typeface="+mn-lt"/>
                <a:cs typeface="+mn-lt"/>
              </a:rPr>
              <a:t>DVT Drive </a:t>
            </a:r>
            <a:r>
              <a:rPr lang="en-US" sz="1100" i="1" err="1">
                <a:ea typeface="+mn-lt"/>
                <a:cs typeface="+mn-lt"/>
              </a:rPr>
              <a:t>Visualisation</a:t>
            </a:r>
            <a:r>
              <a:rPr lang="en-US" sz="1100" i="1">
                <a:ea typeface="+mn-lt"/>
                <a:cs typeface="+mn-lt"/>
              </a:rPr>
              <a:t> Tool</a:t>
            </a:r>
            <a:r>
              <a:rPr lang="en-US" sz="1100">
                <a:ea typeface="+mn-lt"/>
                <a:cs typeface="+mn-lt"/>
              </a:rPr>
              <a:t>. Hebburn: </a:t>
            </a:r>
            <a:r>
              <a:rPr lang="en-US" sz="1100" err="1">
                <a:ea typeface="+mn-lt"/>
                <a:cs typeface="+mn-lt"/>
              </a:rPr>
              <a:t>Sevcon</a:t>
            </a:r>
            <a:r>
              <a:rPr lang="en-US" sz="1100">
                <a:ea typeface="+mn-lt"/>
                <a:cs typeface="+mn-lt"/>
              </a:rPr>
              <a:t>/BorgWarner.</a:t>
            </a:r>
            <a:endParaRPr lang="en-GB" sz="1100">
              <a:ea typeface="+mn-lt"/>
              <a:cs typeface="+mn-lt"/>
            </a:endParaRPr>
          </a:p>
          <a:p>
            <a:endParaRPr lang="en-GB" sz="1100" u="sng">
              <a:ea typeface="+mn-lt"/>
              <a:cs typeface="+mn-lt"/>
            </a:endParaRPr>
          </a:p>
          <a:p>
            <a:endParaRPr lang="en-GB" sz="1100" u="sng">
              <a:ea typeface="+mn-lt"/>
              <a:cs typeface="+mn-lt"/>
            </a:endParaRPr>
          </a:p>
          <a:p>
            <a:endParaRPr lang="en-GB" sz="1100" u="sng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847416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BAC652-BA41-F13E-FE33-1A07F66D2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448AC70-604F-5539-2653-E8684801BE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>
              <a:alphaModFix amt="46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2EB0057F-A5E5-BD57-1A36-ACF68648F514}"/>
              </a:ext>
            </a:extLst>
          </p:cNvPr>
          <p:cNvSpPr/>
          <p:nvPr/>
        </p:nvSpPr>
        <p:spPr>
          <a:xfrm flipH="1" flipV="1">
            <a:off x="1458686" y="0"/>
            <a:ext cx="10733314" cy="6858000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153EB-5F71-1CCA-C1BF-EFF82BD34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95399" y="2042207"/>
            <a:ext cx="10221685" cy="3247571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46D50602-F429-90FE-F242-439BE7BBC004}"/>
              </a:ext>
            </a:extLst>
          </p:cNvPr>
          <p:cNvSpPr/>
          <p:nvPr/>
        </p:nvSpPr>
        <p:spPr>
          <a:xfrm flipH="1" flipV="1">
            <a:off x="3048001" y="0"/>
            <a:ext cx="9143999" cy="6858000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9213E538-D6E0-24FF-CD10-56FCB97F7EF3}"/>
              </a:ext>
            </a:extLst>
          </p:cNvPr>
          <p:cNvSpPr/>
          <p:nvPr/>
        </p:nvSpPr>
        <p:spPr>
          <a:xfrm flipH="1" flipV="1">
            <a:off x="4582886" y="0"/>
            <a:ext cx="7609112" cy="6858000"/>
          </a:xfrm>
          <a:prstGeom prst="rtTriangle">
            <a:avLst/>
          </a:prstGeom>
          <a:solidFill>
            <a:srgbClr val="FCD9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1DD767-1C4C-3C64-D9BD-0ADA2DD575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560" y="261936"/>
            <a:ext cx="4211783" cy="31670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BBF557-BB6B-C2BE-EB2A-43946D501B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571625" y="-1101725"/>
            <a:ext cx="8572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263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3" ma:contentTypeDescription="Create a new document." ma:contentTypeScope="" ma:versionID="1e7604ad1cd404cb9d621b6c6c82a79e">
  <xsd:schema xmlns:xsd="http://www.w3.org/2001/XMLSchema" xmlns:xs="http://www.w3.org/2001/XMLSchema" xmlns:p="http://schemas.microsoft.com/office/2006/metadata/properties" xmlns:ns2="6dd1c96b-863d-4352-8496-166d9a9d3ee1" targetNamespace="http://schemas.microsoft.com/office/2006/metadata/properties" ma:root="true" ma:fieldsID="9ea2ab73b0cdd9ce3154e9af8a3afa9f" ns2:_="">
    <xsd:import namespace="6dd1c96b-863d-4352-8496-166d9a9d3e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F4387DC-58B8-4692-B067-B36E1E439F23}">
  <ds:schemaRefs>
    <ds:schemaRef ds:uri="6dd1c96b-863d-4352-8496-166d9a9d3ee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27ED9BF-162E-49BD-A598-3319C4544B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820661-4BF4-416D-9DF0-FB4788FCD20B}">
  <ds:schemaRefs>
    <ds:schemaRef ds:uri="6dd1c96b-863d-4352-8496-166d9a9d3ee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29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Electric Formula 750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Hall (2404493)</dc:creator>
  <cp:revision>1</cp:revision>
  <dcterms:created xsi:type="dcterms:W3CDTF">2025-12-02T19:20:15Z</dcterms:created>
  <dcterms:modified xsi:type="dcterms:W3CDTF">2025-12-09T21:51:14Z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</Properties>
</file>