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EDB514-D74A-4628-A5AD-0C79937ADE93}" v="21" dt="2025-11-13T13:00:59.3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84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veeda Fatima (2406614)" userId="cbeda9a8-ab13-4d3b-adc0-cc3ce92ee661" providerId="ADAL" clId="{07C74A35-233A-4F76-A8F3-52DBF055600B}"/>
    <pc:docChg chg="custSel modSld">
      <pc:chgData name="Naveeda Fatima (2406614)" userId="cbeda9a8-ab13-4d3b-adc0-cc3ce92ee661" providerId="ADAL" clId="{07C74A35-233A-4F76-A8F3-52DBF055600B}" dt="2025-11-13T12:54:27.461" v="114" actId="1076"/>
      <pc:docMkLst>
        <pc:docMk/>
      </pc:docMkLst>
      <pc:sldChg chg="delSp modSp mod delAnim">
        <pc:chgData name="Naveeda Fatima (2406614)" userId="cbeda9a8-ab13-4d3b-adc0-cc3ce92ee661" providerId="ADAL" clId="{07C74A35-233A-4F76-A8F3-52DBF055600B}" dt="2025-11-13T12:38:56.731" v="92" actId="1076"/>
        <pc:sldMkLst>
          <pc:docMk/>
          <pc:sldMk cId="4233317110" sldId="256"/>
        </pc:sldMkLst>
        <pc:spChg chg="mod">
          <ac:chgData name="Naveeda Fatima (2406614)" userId="cbeda9a8-ab13-4d3b-adc0-cc3ce92ee661" providerId="ADAL" clId="{07C74A35-233A-4F76-A8F3-52DBF055600B}" dt="2025-11-10T18:58:50.786" v="89" actId="20577"/>
          <ac:spMkLst>
            <pc:docMk/>
            <pc:sldMk cId="4233317110" sldId="256"/>
            <ac:spMk id="3" creationId="{00000000-0000-0000-0000-000000000000}"/>
          </ac:spMkLst>
        </pc:spChg>
        <pc:picChg chg="del mod">
          <ac:chgData name="Naveeda Fatima (2406614)" userId="cbeda9a8-ab13-4d3b-adc0-cc3ce92ee661" providerId="ADAL" clId="{07C74A35-233A-4F76-A8F3-52DBF055600B}" dt="2025-11-13T12:37:26.677" v="91" actId="21"/>
          <ac:picMkLst>
            <pc:docMk/>
            <pc:sldMk cId="4233317110" sldId="256"/>
            <ac:picMk id="4" creationId="{9586877D-65AE-ED5B-655F-7E0D40E8A142}"/>
          </ac:picMkLst>
        </pc:picChg>
        <pc:picChg chg="mod">
          <ac:chgData name="Naveeda Fatima (2406614)" userId="cbeda9a8-ab13-4d3b-adc0-cc3ce92ee661" providerId="ADAL" clId="{07C74A35-233A-4F76-A8F3-52DBF055600B}" dt="2025-11-13T12:38:56.731" v="92" actId="1076"/>
          <ac:picMkLst>
            <pc:docMk/>
            <pc:sldMk cId="4233317110" sldId="256"/>
            <ac:picMk id="5" creationId="{CFFBCDD1-0BB7-DFB8-266B-6F8E746AB3D6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0:30.423" v="99" actId="14100"/>
        <pc:sldMkLst>
          <pc:docMk/>
          <pc:sldMk cId="2187082128" sldId="257"/>
        </pc:sldMkLst>
        <pc:picChg chg="mod">
          <ac:chgData name="Naveeda Fatima (2406614)" userId="cbeda9a8-ab13-4d3b-adc0-cc3ce92ee661" providerId="ADAL" clId="{07C74A35-233A-4F76-A8F3-52DBF055600B}" dt="2025-11-13T12:40:30.423" v="99" actId="14100"/>
          <ac:picMkLst>
            <pc:docMk/>
            <pc:sldMk cId="2187082128" sldId="257"/>
            <ac:picMk id="4" creationId="{1DBDE472-43F2-D499-9BEB-9A856A584C84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1:31.521" v="100" actId="1076"/>
        <pc:sldMkLst>
          <pc:docMk/>
          <pc:sldMk cId="2048208958" sldId="258"/>
        </pc:sldMkLst>
        <pc:picChg chg="mod">
          <ac:chgData name="Naveeda Fatima (2406614)" userId="cbeda9a8-ab13-4d3b-adc0-cc3ce92ee661" providerId="ADAL" clId="{07C74A35-233A-4F76-A8F3-52DBF055600B}" dt="2025-11-13T12:41:31.521" v="100" actId="1076"/>
          <ac:picMkLst>
            <pc:docMk/>
            <pc:sldMk cId="2048208958" sldId="258"/>
            <ac:picMk id="4" creationId="{57C6DF99-23D6-6840-5C80-0417EE482F5C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2:40.996" v="102" actId="1076"/>
        <pc:sldMkLst>
          <pc:docMk/>
          <pc:sldMk cId="158312206" sldId="259"/>
        </pc:sldMkLst>
        <pc:picChg chg="mod">
          <ac:chgData name="Naveeda Fatima (2406614)" userId="cbeda9a8-ab13-4d3b-adc0-cc3ce92ee661" providerId="ADAL" clId="{07C74A35-233A-4F76-A8F3-52DBF055600B}" dt="2025-11-13T12:42:40.996" v="102" actId="1076"/>
          <ac:picMkLst>
            <pc:docMk/>
            <pc:sldMk cId="158312206" sldId="259"/>
            <ac:picMk id="4" creationId="{90CA4E8F-AC19-534F-1D31-2B46AEE76B9D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3:38.746" v="103" actId="1076"/>
        <pc:sldMkLst>
          <pc:docMk/>
          <pc:sldMk cId="1375830668" sldId="260"/>
        </pc:sldMkLst>
        <pc:picChg chg="mod">
          <ac:chgData name="Naveeda Fatima (2406614)" userId="cbeda9a8-ab13-4d3b-adc0-cc3ce92ee661" providerId="ADAL" clId="{07C74A35-233A-4F76-A8F3-52DBF055600B}" dt="2025-11-13T12:43:38.746" v="103" actId="1076"/>
          <ac:picMkLst>
            <pc:docMk/>
            <pc:sldMk cId="1375830668" sldId="260"/>
            <ac:picMk id="4" creationId="{A7E99C08-6023-8677-DAF5-5EBABA21074F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4:28.255" v="104" actId="1076"/>
        <pc:sldMkLst>
          <pc:docMk/>
          <pc:sldMk cId="503901994" sldId="261"/>
        </pc:sldMkLst>
        <pc:picChg chg="mod">
          <ac:chgData name="Naveeda Fatima (2406614)" userId="cbeda9a8-ab13-4d3b-adc0-cc3ce92ee661" providerId="ADAL" clId="{07C74A35-233A-4F76-A8F3-52DBF055600B}" dt="2025-11-13T12:44:28.255" v="104" actId="1076"/>
          <ac:picMkLst>
            <pc:docMk/>
            <pc:sldMk cId="503901994" sldId="261"/>
            <ac:picMk id="3" creationId="{01638F85-2F6C-766B-410D-2EDB155ED334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6:05.503" v="106" actId="1076"/>
        <pc:sldMkLst>
          <pc:docMk/>
          <pc:sldMk cId="601017833" sldId="262"/>
        </pc:sldMkLst>
        <pc:graphicFrameChg chg="mod">
          <ac:chgData name="Naveeda Fatima (2406614)" userId="cbeda9a8-ab13-4d3b-adc0-cc3ce92ee661" providerId="ADAL" clId="{07C74A35-233A-4F76-A8F3-52DBF055600B}" dt="2025-11-13T12:45:59.230" v="105"/>
          <ac:graphicFrameMkLst>
            <pc:docMk/>
            <pc:sldMk cId="601017833" sldId="262"/>
            <ac:graphicFrameMk id="4" creationId="{00000000-0000-0000-0000-000000000000}"/>
          </ac:graphicFrameMkLst>
        </pc:graphicFrameChg>
        <pc:picChg chg="mod">
          <ac:chgData name="Naveeda Fatima (2406614)" userId="cbeda9a8-ab13-4d3b-adc0-cc3ce92ee661" providerId="ADAL" clId="{07C74A35-233A-4F76-A8F3-52DBF055600B}" dt="2025-11-13T12:46:05.503" v="106" actId="1076"/>
          <ac:picMkLst>
            <pc:docMk/>
            <pc:sldMk cId="601017833" sldId="262"/>
            <ac:picMk id="3" creationId="{E427CA7E-3152-3DCF-7088-CFCDD4B1EF51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7:21.919" v="107" actId="1076"/>
        <pc:sldMkLst>
          <pc:docMk/>
          <pc:sldMk cId="3872814682" sldId="263"/>
        </pc:sldMkLst>
        <pc:picChg chg="mod">
          <ac:chgData name="Naveeda Fatima (2406614)" userId="cbeda9a8-ab13-4d3b-adc0-cc3ce92ee661" providerId="ADAL" clId="{07C74A35-233A-4F76-A8F3-52DBF055600B}" dt="2025-11-13T12:47:21.919" v="107" actId="1076"/>
          <ac:picMkLst>
            <pc:docMk/>
            <pc:sldMk cId="3872814682" sldId="263"/>
            <ac:picMk id="4" creationId="{DD324BD7-797D-0DD3-9B32-0717B506EE04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8:14.362" v="108" actId="1076"/>
        <pc:sldMkLst>
          <pc:docMk/>
          <pc:sldMk cId="1316788162" sldId="264"/>
        </pc:sldMkLst>
        <pc:picChg chg="mod">
          <ac:chgData name="Naveeda Fatima (2406614)" userId="cbeda9a8-ab13-4d3b-adc0-cc3ce92ee661" providerId="ADAL" clId="{07C74A35-233A-4F76-A8F3-52DBF055600B}" dt="2025-11-13T12:48:14.362" v="108" actId="1076"/>
          <ac:picMkLst>
            <pc:docMk/>
            <pc:sldMk cId="1316788162" sldId="264"/>
            <ac:picMk id="3" creationId="{92FE4959-A6F9-173D-20E4-CD153EB8E67A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49:17.043" v="109" actId="1076"/>
        <pc:sldMkLst>
          <pc:docMk/>
          <pc:sldMk cId="1413312612" sldId="265"/>
        </pc:sldMkLst>
        <pc:picChg chg="mod">
          <ac:chgData name="Naveeda Fatima (2406614)" userId="cbeda9a8-ab13-4d3b-adc0-cc3ce92ee661" providerId="ADAL" clId="{07C74A35-233A-4F76-A8F3-52DBF055600B}" dt="2025-11-13T12:49:17.043" v="109" actId="1076"/>
          <ac:picMkLst>
            <pc:docMk/>
            <pc:sldMk cId="1413312612" sldId="265"/>
            <ac:picMk id="3" creationId="{ED4E3B7E-357E-B26C-C133-520C345E3178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50:12.825" v="110" actId="1076"/>
        <pc:sldMkLst>
          <pc:docMk/>
          <pc:sldMk cId="3406357715" sldId="266"/>
        </pc:sldMkLst>
        <pc:picChg chg="mod">
          <ac:chgData name="Naveeda Fatima (2406614)" userId="cbeda9a8-ab13-4d3b-adc0-cc3ce92ee661" providerId="ADAL" clId="{07C74A35-233A-4F76-A8F3-52DBF055600B}" dt="2025-11-13T12:50:12.825" v="110" actId="1076"/>
          <ac:picMkLst>
            <pc:docMk/>
            <pc:sldMk cId="3406357715" sldId="266"/>
            <ac:picMk id="3" creationId="{E52C3717-6B67-B3FC-7E1E-71B22C3B3330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51:09.783" v="111" actId="1076"/>
        <pc:sldMkLst>
          <pc:docMk/>
          <pc:sldMk cId="869425890" sldId="267"/>
        </pc:sldMkLst>
        <pc:picChg chg="mod">
          <ac:chgData name="Naveeda Fatima (2406614)" userId="cbeda9a8-ab13-4d3b-adc0-cc3ce92ee661" providerId="ADAL" clId="{07C74A35-233A-4F76-A8F3-52DBF055600B}" dt="2025-11-13T12:51:09.783" v="111" actId="1076"/>
          <ac:picMkLst>
            <pc:docMk/>
            <pc:sldMk cId="869425890" sldId="267"/>
            <ac:picMk id="3" creationId="{8BE122BC-E028-C3E0-E75C-C202DEBF4331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52:08.698" v="112" actId="1076"/>
        <pc:sldMkLst>
          <pc:docMk/>
          <pc:sldMk cId="1839672316" sldId="268"/>
        </pc:sldMkLst>
        <pc:picChg chg="mod">
          <ac:chgData name="Naveeda Fatima (2406614)" userId="cbeda9a8-ab13-4d3b-adc0-cc3ce92ee661" providerId="ADAL" clId="{07C74A35-233A-4F76-A8F3-52DBF055600B}" dt="2025-11-13T12:52:08.698" v="112" actId="1076"/>
          <ac:picMkLst>
            <pc:docMk/>
            <pc:sldMk cId="1839672316" sldId="268"/>
            <ac:picMk id="3" creationId="{D8C3A899-C0FD-6D9E-5633-7C33744F1354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53:02.530" v="113" actId="1076"/>
        <pc:sldMkLst>
          <pc:docMk/>
          <pc:sldMk cId="4173352640" sldId="269"/>
        </pc:sldMkLst>
        <pc:picChg chg="mod">
          <ac:chgData name="Naveeda Fatima (2406614)" userId="cbeda9a8-ab13-4d3b-adc0-cc3ce92ee661" providerId="ADAL" clId="{07C74A35-233A-4F76-A8F3-52DBF055600B}" dt="2025-11-13T12:53:02.530" v="113" actId="1076"/>
          <ac:picMkLst>
            <pc:docMk/>
            <pc:sldMk cId="4173352640" sldId="269"/>
            <ac:picMk id="4" creationId="{FBFA1823-F537-7D6B-3C33-77356E5CC3BB}"/>
          </ac:picMkLst>
        </pc:picChg>
      </pc:sldChg>
      <pc:sldChg chg="modSp mod">
        <pc:chgData name="Naveeda Fatima (2406614)" userId="cbeda9a8-ab13-4d3b-adc0-cc3ce92ee661" providerId="ADAL" clId="{07C74A35-233A-4F76-A8F3-52DBF055600B}" dt="2025-11-13T12:54:27.461" v="114" actId="1076"/>
        <pc:sldMkLst>
          <pc:docMk/>
          <pc:sldMk cId="2788996041" sldId="270"/>
        </pc:sldMkLst>
        <pc:picChg chg="mod">
          <ac:chgData name="Naveeda Fatima (2406614)" userId="cbeda9a8-ab13-4d3b-adc0-cc3ce92ee661" providerId="ADAL" clId="{07C74A35-233A-4F76-A8F3-52DBF055600B}" dt="2025-11-13T12:54:27.461" v="114" actId="1076"/>
          <ac:picMkLst>
            <pc:docMk/>
            <pc:sldMk cId="2788996041" sldId="270"/>
            <ac:picMk id="4" creationId="{8E5C1C2F-2FFC-4EEB-A998-D79B6E0CA0E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9ADF6F-017A-4E28-A8CF-9242F22DEADC}" type="doc">
      <dgm:prSet loTypeId="urn:microsoft.com/office/officeart/2005/8/layout/hProcess11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47FA7DD-BC38-43A1-917E-F8D0FC1C631D}">
      <dgm:prSet/>
      <dgm:spPr/>
      <dgm:t>
        <a:bodyPr/>
        <a:lstStyle/>
        <a:p>
          <a:pPr rtl="0"/>
          <a:r>
            <a:rPr lang="en-US" b="0" i="0"/>
            <a:t>New breast lump; change in size/shape; skin dimpling; nipple inversion or discharge; rash (NHS, 2025).</a:t>
          </a:r>
          <a:endParaRPr lang="en-US"/>
        </a:p>
      </dgm:t>
    </dgm:pt>
    <dgm:pt modelId="{9A1C4A5F-6407-48F9-A48D-3C72FB401542}" type="parTrans" cxnId="{06354D44-4F6F-4D2B-A157-BAE8B388008B}">
      <dgm:prSet/>
      <dgm:spPr/>
      <dgm:t>
        <a:bodyPr/>
        <a:lstStyle/>
        <a:p>
          <a:endParaRPr lang="en-US"/>
        </a:p>
      </dgm:t>
    </dgm:pt>
    <dgm:pt modelId="{C39779D0-5C6D-479C-8019-689F8492FB3B}" type="sibTrans" cxnId="{06354D44-4F6F-4D2B-A157-BAE8B388008B}">
      <dgm:prSet/>
      <dgm:spPr/>
      <dgm:t>
        <a:bodyPr/>
        <a:lstStyle/>
        <a:p>
          <a:endParaRPr lang="en-US"/>
        </a:p>
      </dgm:t>
    </dgm:pt>
    <dgm:pt modelId="{B4A52088-6577-473B-8766-71DBEC31EEEC}">
      <dgm:prSet/>
      <dgm:spPr/>
      <dgm:t>
        <a:bodyPr/>
        <a:lstStyle/>
        <a:p>
          <a:pPr rtl="0"/>
          <a:r>
            <a:rPr lang="en-US" b="0" i="0"/>
            <a:t>Underarm swelling or a new lump (lymph nodes).</a:t>
          </a:r>
          <a:endParaRPr lang="en-US"/>
        </a:p>
      </dgm:t>
    </dgm:pt>
    <dgm:pt modelId="{26F8450C-EA5C-4FC9-8D80-0331CCBEFC5D}" type="parTrans" cxnId="{51E09F3C-B81E-484B-8850-4A278BCE9DE1}">
      <dgm:prSet/>
      <dgm:spPr/>
      <dgm:t>
        <a:bodyPr/>
        <a:lstStyle/>
        <a:p>
          <a:endParaRPr lang="en-US"/>
        </a:p>
      </dgm:t>
    </dgm:pt>
    <dgm:pt modelId="{012E5D02-FE02-4279-8270-44C343B76B5A}" type="sibTrans" cxnId="{51E09F3C-B81E-484B-8850-4A278BCE9DE1}">
      <dgm:prSet/>
      <dgm:spPr/>
      <dgm:t>
        <a:bodyPr/>
        <a:lstStyle/>
        <a:p>
          <a:endParaRPr lang="en-US"/>
        </a:p>
      </dgm:t>
    </dgm:pt>
    <dgm:pt modelId="{A60B578C-FA83-44F9-A6FA-1A28152CB3BD}">
      <dgm:prSet/>
      <dgm:spPr/>
      <dgm:t>
        <a:bodyPr/>
        <a:lstStyle/>
        <a:p>
          <a:pPr rtl="0"/>
          <a:r>
            <a:rPr lang="en-US" b="0" i="0"/>
            <a:t>Red flags → urgent 2‑week breast clinic referral via GP (NHS, 2025).</a:t>
          </a:r>
          <a:endParaRPr lang="en-US"/>
        </a:p>
      </dgm:t>
    </dgm:pt>
    <dgm:pt modelId="{B1709D13-A639-4AFA-99EB-1E522B92C80C}" type="parTrans" cxnId="{905F655F-674C-4A87-9209-862DAB865872}">
      <dgm:prSet/>
      <dgm:spPr/>
      <dgm:t>
        <a:bodyPr/>
        <a:lstStyle/>
        <a:p>
          <a:endParaRPr lang="en-US"/>
        </a:p>
      </dgm:t>
    </dgm:pt>
    <dgm:pt modelId="{E16D5BA4-A803-42AB-A2E0-015ED2FA9330}" type="sibTrans" cxnId="{905F655F-674C-4A87-9209-862DAB865872}">
      <dgm:prSet/>
      <dgm:spPr/>
      <dgm:t>
        <a:bodyPr/>
        <a:lstStyle/>
        <a:p>
          <a:endParaRPr lang="en-US"/>
        </a:p>
      </dgm:t>
    </dgm:pt>
    <dgm:pt modelId="{5BD0FE46-5732-44FE-B4B3-86D2DCC94C4D}" type="pres">
      <dgm:prSet presAssocID="{B59ADF6F-017A-4E28-A8CF-9242F22DEADC}" presName="Name0" presStyleCnt="0">
        <dgm:presLayoutVars>
          <dgm:dir/>
          <dgm:resizeHandles val="exact"/>
        </dgm:presLayoutVars>
      </dgm:prSet>
      <dgm:spPr/>
    </dgm:pt>
    <dgm:pt modelId="{E2E857BA-31B6-4796-BE75-C7B1FA8884FE}" type="pres">
      <dgm:prSet presAssocID="{B59ADF6F-017A-4E28-A8CF-9242F22DEADC}" presName="arrow" presStyleLbl="bgShp" presStyleIdx="0" presStyleCnt="1"/>
      <dgm:spPr/>
    </dgm:pt>
    <dgm:pt modelId="{198ACA37-CEB2-445F-A49E-F93A54FC7633}" type="pres">
      <dgm:prSet presAssocID="{B59ADF6F-017A-4E28-A8CF-9242F22DEADC}" presName="points" presStyleCnt="0"/>
      <dgm:spPr/>
    </dgm:pt>
    <dgm:pt modelId="{E5548468-3617-4FB1-A599-427D9A48E170}" type="pres">
      <dgm:prSet presAssocID="{D47FA7DD-BC38-43A1-917E-F8D0FC1C631D}" presName="compositeA" presStyleCnt="0"/>
      <dgm:spPr/>
    </dgm:pt>
    <dgm:pt modelId="{1014E112-96EB-4717-A742-A35B20B39974}" type="pres">
      <dgm:prSet presAssocID="{D47FA7DD-BC38-43A1-917E-F8D0FC1C631D}" presName="textA" presStyleLbl="revTx" presStyleIdx="0" presStyleCnt="3">
        <dgm:presLayoutVars>
          <dgm:bulletEnabled val="1"/>
        </dgm:presLayoutVars>
      </dgm:prSet>
      <dgm:spPr/>
    </dgm:pt>
    <dgm:pt modelId="{8C660087-B308-4E90-B9BE-8F8C82378265}" type="pres">
      <dgm:prSet presAssocID="{D47FA7DD-BC38-43A1-917E-F8D0FC1C631D}" presName="circleA" presStyleLbl="node1" presStyleIdx="0" presStyleCnt="3"/>
      <dgm:spPr/>
    </dgm:pt>
    <dgm:pt modelId="{E2D8A458-04D1-4820-A50A-5F2440DF34B6}" type="pres">
      <dgm:prSet presAssocID="{D47FA7DD-BC38-43A1-917E-F8D0FC1C631D}" presName="spaceA" presStyleCnt="0"/>
      <dgm:spPr/>
    </dgm:pt>
    <dgm:pt modelId="{378F4CF1-B1DC-4190-96A7-01C40B96D647}" type="pres">
      <dgm:prSet presAssocID="{C39779D0-5C6D-479C-8019-689F8492FB3B}" presName="space" presStyleCnt="0"/>
      <dgm:spPr/>
    </dgm:pt>
    <dgm:pt modelId="{5239D035-7BC6-4F75-99A2-668BA7920DA9}" type="pres">
      <dgm:prSet presAssocID="{B4A52088-6577-473B-8766-71DBEC31EEEC}" presName="compositeB" presStyleCnt="0"/>
      <dgm:spPr/>
    </dgm:pt>
    <dgm:pt modelId="{B04A3775-C90D-449C-A6A5-80A3BA40A1E0}" type="pres">
      <dgm:prSet presAssocID="{B4A52088-6577-473B-8766-71DBEC31EEEC}" presName="textB" presStyleLbl="revTx" presStyleIdx="1" presStyleCnt="3">
        <dgm:presLayoutVars>
          <dgm:bulletEnabled val="1"/>
        </dgm:presLayoutVars>
      </dgm:prSet>
      <dgm:spPr/>
    </dgm:pt>
    <dgm:pt modelId="{5637767E-9B68-4FD1-8806-843F75270008}" type="pres">
      <dgm:prSet presAssocID="{B4A52088-6577-473B-8766-71DBEC31EEEC}" presName="circleB" presStyleLbl="node1" presStyleIdx="1" presStyleCnt="3"/>
      <dgm:spPr/>
    </dgm:pt>
    <dgm:pt modelId="{9D85A8AE-A507-4D21-9F73-97E59A4E8369}" type="pres">
      <dgm:prSet presAssocID="{B4A52088-6577-473B-8766-71DBEC31EEEC}" presName="spaceB" presStyleCnt="0"/>
      <dgm:spPr/>
    </dgm:pt>
    <dgm:pt modelId="{64375F26-7FB4-4E22-A2F4-689C4C8942C1}" type="pres">
      <dgm:prSet presAssocID="{012E5D02-FE02-4279-8270-44C343B76B5A}" presName="space" presStyleCnt="0"/>
      <dgm:spPr/>
    </dgm:pt>
    <dgm:pt modelId="{4DE217A2-C32D-49E7-9CEA-BEEF73242CB7}" type="pres">
      <dgm:prSet presAssocID="{A60B578C-FA83-44F9-A6FA-1A28152CB3BD}" presName="compositeA" presStyleCnt="0"/>
      <dgm:spPr/>
    </dgm:pt>
    <dgm:pt modelId="{8477EA54-5C81-434A-A21E-C220FB8C1E38}" type="pres">
      <dgm:prSet presAssocID="{A60B578C-FA83-44F9-A6FA-1A28152CB3BD}" presName="textA" presStyleLbl="revTx" presStyleIdx="2" presStyleCnt="3">
        <dgm:presLayoutVars>
          <dgm:bulletEnabled val="1"/>
        </dgm:presLayoutVars>
      </dgm:prSet>
      <dgm:spPr/>
    </dgm:pt>
    <dgm:pt modelId="{6109796E-4A4F-43B9-B2F8-52B0BD155AF3}" type="pres">
      <dgm:prSet presAssocID="{A60B578C-FA83-44F9-A6FA-1A28152CB3BD}" presName="circleA" presStyleLbl="node1" presStyleIdx="2" presStyleCnt="3"/>
      <dgm:spPr/>
    </dgm:pt>
    <dgm:pt modelId="{0E9F2A29-714F-4690-8BD1-A6E8E2C48114}" type="pres">
      <dgm:prSet presAssocID="{A60B578C-FA83-44F9-A6FA-1A28152CB3BD}" presName="spaceA" presStyleCnt="0"/>
      <dgm:spPr/>
    </dgm:pt>
  </dgm:ptLst>
  <dgm:cxnLst>
    <dgm:cxn modelId="{51E09F3C-B81E-484B-8850-4A278BCE9DE1}" srcId="{B59ADF6F-017A-4E28-A8CF-9242F22DEADC}" destId="{B4A52088-6577-473B-8766-71DBEC31EEEC}" srcOrd="1" destOrd="0" parTransId="{26F8450C-EA5C-4FC9-8D80-0331CCBEFC5D}" sibTransId="{012E5D02-FE02-4279-8270-44C343B76B5A}"/>
    <dgm:cxn modelId="{905F655F-674C-4A87-9209-862DAB865872}" srcId="{B59ADF6F-017A-4E28-A8CF-9242F22DEADC}" destId="{A60B578C-FA83-44F9-A6FA-1A28152CB3BD}" srcOrd="2" destOrd="0" parTransId="{B1709D13-A639-4AFA-99EB-1E522B92C80C}" sibTransId="{E16D5BA4-A803-42AB-A2E0-015ED2FA9330}"/>
    <dgm:cxn modelId="{06354D44-4F6F-4D2B-A157-BAE8B388008B}" srcId="{B59ADF6F-017A-4E28-A8CF-9242F22DEADC}" destId="{D47FA7DD-BC38-43A1-917E-F8D0FC1C631D}" srcOrd="0" destOrd="0" parTransId="{9A1C4A5F-6407-48F9-A48D-3C72FB401542}" sibTransId="{C39779D0-5C6D-479C-8019-689F8492FB3B}"/>
    <dgm:cxn modelId="{C0445978-0FE1-4D57-997A-84889DD731A6}" type="presOf" srcId="{B4A52088-6577-473B-8766-71DBEC31EEEC}" destId="{B04A3775-C90D-449C-A6A5-80A3BA40A1E0}" srcOrd="0" destOrd="0" presId="urn:microsoft.com/office/officeart/2005/8/layout/hProcess11"/>
    <dgm:cxn modelId="{D490B37F-A0CE-4E16-826F-FF3C852B49DC}" type="presOf" srcId="{A60B578C-FA83-44F9-A6FA-1A28152CB3BD}" destId="{8477EA54-5C81-434A-A21E-C220FB8C1E38}" srcOrd="0" destOrd="0" presId="urn:microsoft.com/office/officeart/2005/8/layout/hProcess11"/>
    <dgm:cxn modelId="{8EC807AD-8261-4C25-A86D-02119EF2DA6C}" type="presOf" srcId="{B59ADF6F-017A-4E28-A8CF-9242F22DEADC}" destId="{5BD0FE46-5732-44FE-B4B3-86D2DCC94C4D}" srcOrd="0" destOrd="0" presId="urn:microsoft.com/office/officeart/2005/8/layout/hProcess11"/>
    <dgm:cxn modelId="{087357FF-0EAD-4253-836B-D9DB5D46C679}" type="presOf" srcId="{D47FA7DD-BC38-43A1-917E-F8D0FC1C631D}" destId="{1014E112-96EB-4717-A742-A35B20B39974}" srcOrd="0" destOrd="0" presId="urn:microsoft.com/office/officeart/2005/8/layout/hProcess11"/>
    <dgm:cxn modelId="{3698EDD1-0BAD-4EDA-8216-B172178DF613}" type="presParOf" srcId="{5BD0FE46-5732-44FE-B4B3-86D2DCC94C4D}" destId="{E2E857BA-31B6-4796-BE75-C7B1FA8884FE}" srcOrd="0" destOrd="0" presId="urn:microsoft.com/office/officeart/2005/8/layout/hProcess11"/>
    <dgm:cxn modelId="{F5FD610B-7DAE-415C-BB58-B4ADE9FEF1C0}" type="presParOf" srcId="{5BD0FE46-5732-44FE-B4B3-86D2DCC94C4D}" destId="{198ACA37-CEB2-445F-A49E-F93A54FC7633}" srcOrd="1" destOrd="0" presId="urn:microsoft.com/office/officeart/2005/8/layout/hProcess11"/>
    <dgm:cxn modelId="{2F175E94-0634-4F1B-9F79-D37FFCEE9905}" type="presParOf" srcId="{198ACA37-CEB2-445F-A49E-F93A54FC7633}" destId="{E5548468-3617-4FB1-A599-427D9A48E170}" srcOrd="0" destOrd="0" presId="urn:microsoft.com/office/officeart/2005/8/layout/hProcess11"/>
    <dgm:cxn modelId="{5D09B21C-C1AD-41EA-A7FC-FAA58B90F869}" type="presParOf" srcId="{E5548468-3617-4FB1-A599-427D9A48E170}" destId="{1014E112-96EB-4717-A742-A35B20B39974}" srcOrd="0" destOrd="0" presId="urn:microsoft.com/office/officeart/2005/8/layout/hProcess11"/>
    <dgm:cxn modelId="{AEDAC03F-9B08-40A1-B59C-9A699741FDEB}" type="presParOf" srcId="{E5548468-3617-4FB1-A599-427D9A48E170}" destId="{8C660087-B308-4E90-B9BE-8F8C82378265}" srcOrd="1" destOrd="0" presId="urn:microsoft.com/office/officeart/2005/8/layout/hProcess11"/>
    <dgm:cxn modelId="{B67E265E-0C1F-4A48-A5D6-7A0FDF4C573D}" type="presParOf" srcId="{E5548468-3617-4FB1-A599-427D9A48E170}" destId="{E2D8A458-04D1-4820-A50A-5F2440DF34B6}" srcOrd="2" destOrd="0" presId="urn:microsoft.com/office/officeart/2005/8/layout/hProcess11"/>
    <dgm:cxn modelId="{DE172E74-6FB6-4438-BA1F-54271960DA0D}" type="presParOf" srcId="{198ACA37-CEB2-445F-A49E-F93A54FC7633}" destId="{378F4CF1-B1DC-4190-96A7-01C40B96D647}" srcOrd="1" destOrd="0" presId="urn:microsoft.com/office/officeart/2005/8/layout/hProcess11"/>
    <dgm:cxn modelId="{36C76E23-DEF2-45BF-812F-A63150DDE720}" type="presParOf" srcId="{198ACA37-CEB2-445F-A49E-F93A54FC7633}" destId="{5239D035-7BC6-4F75-99A2-668BA7920DA9}" srcOrd="2" destOrd="0" presId="urn:microsoft.com/office/officeart/2005/8/layout/hProcess11"/>
    <dgm:cxn modelId="{58C65B21-D286-4936-BAE4-5F66472592F9}" type="presParOf" srcId="{5239D035-7BC6-4F75-99A2-668BA7920DA9}" destId="{B04A3775-C90D-449C-A6A5-80A3BA40A1E0}" srcOrd="0" destOrd="0" presId="urn:microsoft.com/office/officeart/2005/8/layout/hProcess11"/>
    <dgm:cxn modelId="{6CEA8FFE-45AF-4F83-84DF-EACE18BC36C3}" type="presParOf" srcId="{5239D035-7BC6-4F75-99A2-668BA7920DA9}" destId="{5637767E-9B68-4FD1-8806-843F75270008}" srcOrd="1" destOrd="0" presId="urn:microsoft.com/office/officeart/2005/8/layout/hProcess11"/>
    <dgm:cxn modelId="{28A60864-79C8-4E2D-A6A3-C0B66A9A03A3}" type="presParOf" srcId="{5239D035-7BC6-4F75-99A2-668BA7920DA9}" destId="{9D85A8AE-A507-4D21-9F73-97E59A4E8369}" srcOrd="2" destOrd="0" presId="urn:microsoft.com/office/officeart/2005/8/layout/hProcess11"/>
    <dgm:cxn modelId="{13CF7966-D37B-4225-B199-42D88BA3E7E8}" type="presParOf" srcId="{198ACA37-CEB2-445F-A49E-F93A54FC7633}" destId="{64375F26-7FB4-4E22-A2F4-689C4C8942C1}" srcOrd="3" destOrd="0" presId="urn:microsoft.com/office/officeart/2005/8/layout/hProcess11"/>
    <dgm:cxn modelId="{339988B6-5E03-47F8-9B64-5D461373C53F}" type="presParOf" srcId="{198ACA37-CEB2-445F-A49E-F93A54FC7633}" destId="{4DE217A2-C32D-49E7-9CEA-BEEF73242CB7}" srcOrd="4" destOrd="0" presId="urn:microsoft.com/office/officeart/2005/8/layout/hProcess11"/>
    <dgm:cxn modelId="{E02052C9-CBB8-48E2-B602-E064811F9EDA}" type="presParOf" srcId="{4DE217A2-C32D-49E7-9CEA-BEEF73242CB7}" destId="{8477EA54-5C81-434A-A21E-C220FB8C1E38}" srcOrd="0" destOrd="0" presId="urn:microsoft.com/office/officeart/2005/8/layout/hProcess11"/>
    <dgm:cxn modelId="{1F84BFB2-A2F2-4FF6-941B-2D34A61D8166}" type="presParOf" srcId="{4DE217A2-C32D-49E7-9CEA-BEEF73242CB7}" destId="{6109796E-4A4F-43B9-B2F8-52B0BD155AF3}" srcOrd="1" destOrd="0" presId="urn:microsoft.com/office/officeart/2005/8/layout/hProcess11"/>
    <dgm:cxn modelId="{E10D4A67-26BD-478E-9E69-C40E66784F60}" type="presParOf" srcId="{4DE217A2-C32D-49E7-9CEA-BEEF73242CB7}" destId="{0E9F2A29-714F-4690-8BD1-A6E8E2C48114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57BC58-90C5-44DD-9242-EB841ED69E6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8CB9235-B454-4146-9EBD-B4DA051D68A9}">
      <dgm:prSet/>
      <dgm:spPr/>
      <dgm:t>
        <a:bodyPr/>
        <a:lstStyle/>
        <a:p>
          <a:pPr rtl="0"/>
          <a:r>
            <a:rPr lang="en-US" b="0" i="0"/>
            <a:t>Clinical exam + imaging (mammogram/ultrasound) + core needle biopsy (NICE NG101, 2025).</a:t>
          </a:r>
          <a:endParaRPr lang="en-US"/>
        </a:p>
      </dgm:t>
    </dgm:pt>
    <dgm:pt modelId="{BCE54972-BBA0-48C1-97E2-3E82B2C52FAE}" type="parTrans" cxnId="{3B682BFD-533B-46F7-BBF2-C48BCB48F753}">
      <dgm:prSet/>
      <dgm:spPr/>
      <dgm:t>
        <a:bodyPr/>
        <a:lstStyle/>
        <a:p>
          <a:endParaRPr lang="en-US"/>
        </a:p>
      </dgm:t>
    </dgm:pt>
    <dgm:pt modelId="{EF134D10-7502-4474-BF34-FC53EFA3EAE9}" type="sibTrans" cxnId="{3B682BFD-533B-46F7-BBF2-C48BCB48F753}">
      <dgm:prSet/>
      <dgm:spPr/>
      <dgm:t>
        <a:bodyPr/>
        <a:lstStyle/>
        <a:p>
          <a:endParaRPr lang="en-US"/>
        </a:p>
      </dgm:t>
    </dgm:pt>
    <dgm:pt modelId="{ED5277CB-C05B-4D08-A4A5-D91486F75A95}">
      <dgm:prSet/>
      <dgm:spPr/>
      <dgm:t>
        <a:bodyPr/>
        <a:lstStyle/>
        <a:p>
          <a:pPr rtl="0"/>
          <a:r>
            <a:rPr lang="en-US" b="0" i="0"/>
            <a:t>Record ER, PR, HER2 for all invasive cancers (NICE NG101, 2025).</a:t>
          </a:r>
          <a:endParaRPr lang="en-US"/>
        </a:p>
      </dgm:t>
    </dgm:pt>
    <dgm:pt modelId="{B8879085-3FE3-410C-8B18-08061D1480A2}" type="parTrans" cxnId="{5D243AC9-CA3E-43C3-87CA-E62D76636E2F}">
      <dgm:prSet/>
      <dgm:spPr/>
      <dgm:t>
        <a:bodyPr/>
        <a:lstStyle/>
        <a:p>
          <a:endParaRPr lang="en-US"/>
        </a:p>
      </dgm:t>
    </dgm:pt>
    <dgm:pt modelId="{5AE7FDCA-36F0-4245-8E9D-A087B685B486}" type="sibTrans" cxnId="{5D243AC9-CA3E-43C3-87CA-E62D76636E2F}">
      <dgm:prSet/>
      <dgm:spPr/>
      <dgm:t>
        <a:bodyPr/>
        <a:lstStyle/>
        <a:p>
          <a:endParaRPr lang="en-US"/>
        </a:p>
      </dgm:t>
    </dgm:pt>
    <dgm:pt modelId="{805A192F-FD54-4CD1-B18F-148402939ACF}">
      <dgm:prSet/>
      <dgm:spPr/>
      <dgm:t>
        <a:bodyPr/>
        <a:lstStyle/>
        <a:p>
          <a:pPr rtl="0"/>
          <a:r>
            <a:rPr lang="en-US" b="0" i="0"/>
            <a:t>Sentinel lymph node biopsy for staging if surgery is planned (NICE NG101, 2025).</a:t>
          </a:r>
          <a:endParaRPr lang="en-US"/>
        </a:p>
      </dgm:t>
    </dgm:pt>
    <dgm:pt modelId="{83883FCA-FDA4-4C32-A7FF-5660EEFA767A}" type="parTrans" cxnId="{42BF91B4-053C-47D4-B139-D459000457C2}">
      <dgm:prSet/>
      <dgm:spPr/>
      <dgm:t>
        <a:bodyPr/>
        <a:lstStyle/>
        <a:p>
          <a:endParaRPr lang="en-US"/>
        </a:p>
      </dgm:t>
    </dgm:pt>
    <dgm:pt modelId="{67FCBB78-597B-431A-BF7F-9092978EB280}" type="sibTrans" cxnId="{42BF91B4-053C-47D4-B139-D459000457C2}">
      <dgm:prSet/>
      <dgm:spPr/>
      <dgm:t>
        <a:bodyPr/>
        <a:lstStyle/>
        <a:p>
          <a:endParaRPr lang="en-US"/>
        </a:p>
      </dgm:t>
    </dgm:pt>
    <dgm:pt modelId="{3974E269-8004-49F8-AEAF-97A14D5CBF04}">
      <dgm:prSet/>
      <dgm:spPr/>
      <dgm:t>
        <a:bodyPr/>
        <a:lstStyle/>
        <a:p>
          <a:pPr rtl="0"/>
          <a:r>
            <a:rPr lang="en-US" b="0" i="0"/>
            <a:t>TNM stage guides treatment choices.</a:t>
          </a:r>
          <a:endParaRPr lang="en-US"/>
        </a:p>
      </dgm:t>
    </dgm:pt>
    <dgm:pt modelId="{2AA1EE5B-A059-4555-B53F-6AA06C31E31C}" type="parTrans" cxnId="{BB063DEE-D953-48BA-B41C-65391E23669B}">
      <dgm:prSet/>
      <dgm:spPr/>
      <dgm:t>
        <a:bodyPr/>
        <a:lstStyle/>
        <a:p>
          <a:endParaRPr lang="en-US"/>
        </a:p>
      </dgm:t>
    </dgm:pt>
    <dgm:pt modelId="{85E9CE31-DCC7-48B2-8355-62F8BD19D794}" type="sibTrans" cxnId="{BB063DEE-D953-48BA-B41C-65391E23669B}">
      <dgm:prSet/>
      <dgm:spPr/>
      <dgm:t>
        <a:bodyPr/>
        <a:lstStyle/>
        <a:p>
          <a:endParaRPr lang="en-US"/>
        </a:p>
      </dgm:t>
    </dgm:pt>
    <dgm:pt modelId="{543F7B3E-63E4-4F34-9948-14C89386020A}" type="pres">
      <dgm:prSet presAssocID="{5757BC58-90C5-44DD-9242-EB841ED69E67}" presName="linear" presStyleCnt="0">
        <dgm:presLayoutVars>
          <dgm:animLvl val="lvl"/>
          <dgm:resizeHandles val="exact"/>
        </dgm:presLayoutVars>
      </dgm:prSet>
      <dgm:spPr/>
    </dgm:pt>
    <dgm:pt modelId="{E77E30E0-86A5-4881-AC7F-AEA93C9BE505}" type="pres">
      <dgm:prSet presAssocID="{78CB9235-B454-4146-9EBD-B4DA051D68A9}" presName="parentText" presStyleLbl="node1" presStyleIdx="0" presStyleCnt="4" custLinFactNeighborX="2630" custLinFactNeighborY="55314">
        <dgm:presLayoutVars>
          <dgm:chMax val="0"/>
          <dgm:bulletEnabled val="1"/>
        </dgm:presLayoutVars>
      </dgm:prSet>
      <dgm:spPr/>
    </dgm:pt>
    <dgm:pt modelId="{9C9F1F13-42D0-4D68-8273-DAD5D06CADD3}" type="pres">
      <dgm:prSet presAssocID="{EF134D10-7502-4474-BF34-FC53EFA3EAE9}" presName="spacer" presStyleCnt="0"/>
      <dgm:spPr/>
    </dgm:pt>
    <dgm:pt modelId="{1D808929-D76A-4A61-92E4-FF5481ED22C7}" type="pres">
      <dgm:prSet presAssocID="{ED5277CB-C05B-4D08-A4A5-D91486F75A9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83DA0E9-E5DC-43D7-8778-011EAB57E8B0}" type="pres">
      <dgm:prSet presAssocID="{5AE7FDCA-36F0-4245-8E9D-A087B685B486}" presName="spacer" presStyleCnt="0"/>
      <dgm:spPr/>
    </dgm:pt>
    <dgm:pt modelId="{142047DF-B95A-499E-91C7-1B842FA17F2C}" type="pres">
      <dgm:prSet presAssocID="{805A192F-FD54-4CD1-B18F-148402939AC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17AAE9-E7A6-43D3-A7E5-15B31ED6F0F1}" type="pres">
      <dgm:prSet presAssocID="{67FCBB78-597B-431A-BF7F-9092978EB280}" presName="spacer" presStyleCnt="0"/>
      <dgm:spPr/>
    </dgm:pt>
    <dgm:pt modelId="{015AB639-4239-4840-8F1E-39E0938F8859}" type="pres">
      <dgm:prSet presAssocID="{3974E269-8004-49F8-AEAF-97A14D5CBF0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F787425-C19E-4F1D-8891-8DEF71A11436}" type="presOf" srcId="{805A192F-FD54-4CD1-B18F-148402939ACF}" destId="{142047DF-B95A-499E-91C7-1B842FA17F2C}" srcOrd="0" destOrd="0" presId="urn:microsoft.com/office/officeart/2005/8/layout/vList2"/>
    <dgm:cxn modelId="{DADD3276-5B53-4BD8-95DA-C6196602653A}" type="presOf" srcId="{ED5277CB-C05B-4D08-A4A5-D91486F75A95}" destId="{1D808929-D76A-4A61-92E4-FF5481ED22C7}" srcOrd="0" destOrd="0" presId="urn:microsoft.com/office/officeart/2005/8/layout/vList2"/>
    <dgm:cxn modelId="{1FA81777-8BF6-483A-9DA6-56EAA7CD9F0F}" type="presOf" srcId="{3974E269-8004-49F8-AEAF-97A14D5CBF04}" destId="{015AB639-4239-4840-8F1E-39E0938F8859}" srcOrd="0" destOrd="0" presId="urn:microsoft.com/office/officeart/2005/8/layout/vList2"/>
    <dgm:cxn modelId="{49B23BA4-F15F-4493-ACC6-E03AD85DBFB8}" type="presOf" srcId="{78CB9235-B454-4146-9EBD-B4DA051D68A9}" destId="{E77E30E0-86A5-4881-AC7F-AEA93C9BE505}" srcOrd="0" destOrd="0" presId="urn:microsoft.com/office/officeart/2005/8/layout/vList2"/>
    <dgm:cxn modelId="{42BF91B4-053C-47D4-B139-D459000457C2}" srcId="{5757BC58-90C5-44DD-9242-EB841ED69E67}" destId="{805A192F-FD54-4CD1-B18F-148402939ACF}" srcOrd="2" destOrd="0" parTransId="{83883FCA-FDA4-4C32-A7FF-5660EEFA767A}" sibTransId="{67FCBB78-597B-431A-BF7F-9092978EB280}"/>
    <dgm:cxn modelId="{060C7BC1-1798-4715-9BDE-6623AEC2FFE1}" type="presOf" srcId="{5757BC58-90C5-44DD-9242-EB841ED69E67}" destId="{543F7B3E-63E4-4F34-9948-14C89386020A}" srcOrd="0" destOrd="0" presId="urn:microsoft.com/office/officeart/2005/8/layout/vList2"/>
    <dgm:cxn modelId="{5D243AC9-CA3E-43C3-87CA-E62D76636E2F}" srcId="{5757BC58-90C5-44DD-9242-EB841ED69E67}" destId="{ED5277CB-C05B-4D08-A4A5-D91486F75A95}" srcOrd="1" destOrd="0" parTransId="{B8879085-3FE3-410C-8B18-08061D1480A2}" sibTransId="{5AE7FDCA-36F0-4245-8E9D-A087B685B486}"/>
    <dgm:cxn modelId="{BB063DEE-D953-48BA-B41C-65391E23669B}" srcId="{5757BC58-90C5-44DD-9242-EB841ED69E67}" destId="{3974E269-8004-49F8-AEAF-97A14D5CBF04}" srcOrd="3" destOrd="0" parTransId="{2AA1EE5B-A059-4555-B53F-6AA06C31E31C}" sibTransId="{85E9CE31-DCC7-48B2-8355-62F8BD19D794}"/>
    <dgm:cxn modelId="{3B682BFD-533B-46F7-BBF2-C48BCB48F753}" srcId="{5757BC58-90C5-44DD-9242-EB841ED69E67}" destId="{78CB9235-B454-4146-9EBD-B4DA051D68A9}" srcOrd="0" destOrd="0" parTransId="{BCE54972-BBA0-48C1-97E2-3E82B2C52FAE}" sibTransId="{EF134D10-7502-4474-BF34-FC53EFA3EAE9}"/>
    <dgm:cxn modelId="{B62F715F-6A34-4FB5-A0A3-5BA93037EEDE}" type="presParOf" srcId="{543F7B3E-63E4-4F34-9948-14C89386020A}" destId="{E77E30E0-86A5-4881-AC7F-AEA93C9BE505}" srcOrd="0" destOrd="0" presId="urn:microsoft.com/office/officeart/2005/8/layout/vList2"/>
    <dgm:cxn modelId="{318593CF-7E40-4079-9C6A-4C098F9C719D}" type="presParOf" srcId="{543F7B3E-63E4-4F34-9948-14C89386020A}" destId="{9C9F1F13-42D0-4D68-8273-DAD5D06CADD3}" srcOrd="1" destOrd="0" presId="urn:microsoft.com/office/officeart/2005/8/layout/vList2"/>
    <dgm:cxn modelId="{2628DF78-A82A-410B-B034-3FA2AC8D06FA}" type="presParOf" srcId="{543F7B3E-63E4-4F34-9948-14C89386020A}" destId="{1D808929-D76A-4A61-92E4-FF5481ED22C7}" srcOrd="2" destOrd="0" presId="urn:microsoft.com/office/officeart/2005/8/layout/vList2"/>
    <dgm:cxn modelId="{EF695645-0C94-4B21-8DD3-B67B6DE72149}" type="presParOf" srcId="{543F7B3E-63E4-4F34-9948-14C89386020A}" destId="{883DA0E9-E5DC-43D7-8778-011EAB57E8B0}" srcOrd="3" destOrd="0" presId="urn:microsoft.com/office/officeart/2005/8/layout/vList2"/>
    <dgm:cxn modelId="{8CB1DDC9-0CBA-4E46-9664-91FBF71B8596}" type="presParOf" srcId="{543F7B3E-63E4-4F34-9948-14C89386020A}" destId="{142047DF-B95A-499E-91C7-1B842FA17F2C}" srcOrd="4" destOrd="0" presId="urn:microsoft.com/office/officeart/2005/8/layout/vList2"/>
    <dgm:cxn modelId="{53152474-FA11-415F-AAC7-98E4C35A7FA6}" type="presParOf" srcId="{543F7B3E-63E4-4F34-9948-14C89386020A}" destId="{3717AAE9-E7A6-43D3-A7E5-15B31ED6F0F1}" srcOrd="5" destOrd="0" presId="urn:microsoft.com/office/officeart/2005/8/layout/vList2"/>
    <dgm:cxn modelId="{CFB25BD8-C543-409A-94EC-47388B136674}" type="presParOf" srcId="{543F7B3E-63E4-4F34-9948-14C89386020A}" destId="{015AB639-4239-4840-8F1E-39E0938F885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F8A2B9-CF9A-4FE5-A47A-5C4A47702CAD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B480176-49E7-4190-ADD7-593986194FE5}">
      <dgm:prSet/>
      <dgm:spPr/>
      <dgm:t>
        <a:bodyPr/>
        <a:lstStyle/>
        <a:p>
          <a:pPr rtl="0"/>
          <a:r>
            <a:rPr lang="en-US" b="0" i="0"/>
            <a:t>HER2‑positive</a:t>
          </a:r>
          <a:endParaRPr lang="en-US"/>
        </a:p>
      </dgm:t>
    </dgm:pt>
    <dgm:pt modelId="{D982AA4C-6F01-4363-9717-B25DA3970BCD}" type="parTrans" cxnId="{8284B9D5-05FB-4BCB-9FB0-F28F7A11DCB8}">
      <dgm:prSet/>
      <dgm:spPr/>
      <dgm:t>
        <a:bodyPr/>
        <a:lstStyle/>
        <a:p>
          <a:endParaRPr lang="en-US"/>
        </a:p>
      </dgm:t>
    </dgm:pt>
    <dgm:pt modelId="{D746FA81-691E-452A-9078-A458623EF5B2}" type="sibTrans" cxnId="{8284B9D5-05FB-4BCB-9FB0-F28F7A11DCB8}">
      <dgm:prSet/>
      <dgm:spPr/>
      <dgm:t>
        <a:bodyPr/>
        <a:lstStyle/>
        <a:p>
          <a:endParaRPr lang="en-US"/>
        </a:p>
      </dgm:t>
    </dgm:pt>
    <dgm:pt modelId="{B5045767-9B0A-4DBA-B7A1-2D8E34EAC405}">
      <dgm:prSet/>
      <dgm:spPr/>
      <dgm:t>
        <a:bodyPr/>
        <a:lstStyle/>
        <a:p>
          <a:pPr rtl="0"/>
          <a:r>
            <a:rPr lang="en-US" b="0" i="0"/>
            <a:t>add anti‑HER2 drugs like trastuzumab ± pertuzumab (NICE technology appraisals).</a:t>
          </a:r>
          <a:endParaRPr lang="en-US"/>
        </a:p>
      </dgm:t>
    </dgm:pt>
    <dgm:pt modelId="{DABACE09-D825-4587-9A2C-2334C2C1A964}" type="parTrans" cxnId="{1F88F079-8609-4F6A-BE7F-6A1B1D8058F1}">
      <dgm:prSet/>
      <dgm:spPr/>
      <dgm:t>
        <a:bodyPr/>
        <a:lstStyle/>
        <a:p>
          <a:endParaRPr lang="en-US"/>
        </a:p>
      </dgm:t>
    </dgm:pt>
    <dgm:pt modelId="{DC4EF612-A46A-4B34-B725-78D830519485}" type="sibTrans" cxnId="{1F88F079-8609-4F6A-BE7F-6A1B1D8058F1}">
      <dgm:prSet/>
      <dgm:spPr/>
      <dgm:t>
        <a:bodyPr/>
        <a:lstStyle/>
        <a:p>
          <a:endParaRPr lang="en-US"/>
        </a:p>
      </dgm:t>
    </dgm:pt>
    <dgm:pt modelId="{E7D42412-369C-4429-A666-AC073D0877E7}">
      <dgm:prSet/>
      <dgm:spPr/>
      <dgm:t>
        <a:bodyPr/>
        <a:lstStyle/>
        <a:p>
          <a:pPr rtl="0"/>
          <a:r>
            <a:rPr lang="en-US" b="0" i="0"/>
            <a:t>Triple‑negative</a:t>
          </a:r>
          <a:endParaRPr lang="en-US"/>
        </a:p>
      </dgm:t>
    </dgm:pt>
    <dgm:pt modelId="{4F1218C0-ED59-406B-BB46-A62DE8B8BD46}" type="parTrans" cxnId="{95BFA68E-408B-4CF6-AB6C-591927DFE12B}">
      <dgm:prSet/>
      <dgm:spPr/>
      <dgm:t>
        <a:bodyPr/>
        <a:lstStyle/>
        <a:p>
          <a:endParaRPr lang="en-US"/>
        </a:p>
      </dgm:t>
    </dgm:pt>
    <dgm:pt modelId="{2694A367-5729-487C-AC42-8EAA5A170E56}" type="sibTrans" cxnId="{95BFA68E-408B-4CF6-AB6C-591927DFE12B}">
      <dgm:prSet/>
      <dgm:spPr/>
      <dgm:t>
        <a:bodyPr/>
        <a:lstStyle/>
        <a:p>
          <a:endParaRPr lang="en-US"/>
        </a:p>
      </dgm:t>
    </dgm:pt>
    <dgm:pt modelId="{5E40086B-05A4-4148-B0BB-17CC4B764632}">
      <dgm:prSet/>
      <dgm:spPr/>
      <dgm:t>
        <a:bodyPr/>
        <a:lstStyle/>
        <a:p>
          <a:pPr rtl="0"/>
          <a:r>
            <a:rPr lang="en-US" b="0" i="0"/>
            <a:t>pembrolizumab with chemotherapy in high‑risk early disease (NICE TA851, 2022).</a:t>
          </a:r>
          <a:endParaRPr lang="en-US"/>
        </a:p>
      </dgm:t>
    </dgm:pt>
    <dgm:pt modelId="{D75AF768-23F2-4B31-A3FA-9A04FA940C86}" type="parTrans" cxnId="{AF532AC5-ADE9-4F63-A5B1-DF27FD32AF9D}">
      <dgm:prSet/>
      <dgm:spPr/>
      <dgm:t>
        <a:bodyPr/>
        <a:lstStyle/>
        <a:p>
          <a:endParaRPr lang="en-US"/>
        </a:p>
      </dgm:t>
    </dgm:pt>
    <dgm:pt modelId="{7732C636-9BE0-4B67-AE26-8F255E6F4A53}" type="sibTrans" cxnId="{AF532AC5-ADE9-4F63-A5B1-DF27FD32AF9D}">
      <dgm:prSet/>
      <dgm:spPr/>
      <dgm:t>
        <a:bodyPr/>
        <a:lstStyle/>
        <a:p>
          <a:endParaRPr lang="en-US"/>
        </a:p>
      </dgm:t>
    </dgm:pt>
    <dgm:pt modelId="{75661261-1F96-4FC6-9A93-4EA19E984A90}" type="pres">
      <dgm:prSet presAssocID="{A0F8A2B9-CF9A-4FE5-A47A-5C4A47702CA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0D891B-7566-46C9-B1E0-842CA856184A}" type="pres">
      <dgm:prSet presAssocID="{6B480176-49E7-4190-ADD7-593986194FE5}" presName="root" presStyleCnt="0"/>
      <dgm:spPr/>
    </dgm:pt>
    <dgm:pt modelId="{6D00FBDB-2E8A-45C0-9809-A12AC7A0A49E}" type="pres">
      <dgm:prSet presAssocID="{6B480176-49E7-4190-ADD7-593986194FE5}" presName="rootComposite" presStyleCnt="0"/>
      <dgm:spPr/>
    </dgm:pt>
    <dgm:pt modelId="{1AE2310A-B415-4606-982A-A850559AADEA}" type="pres">
      <dgm:prSet presAssocID="{6B480176-49E7-4190-ADD7-593986194FE5}" presName="rootText" presStyleLbl="node1" presStyleIdx="0" presStyleCnt="2"/>
      <dgm:spPr/>
    </dgm:pt>
    <dgm:pt modelId="{CFBEDA13-65D1-4514-B806-05C4C0F26243}" type="pres">
      <dgm:prSet presAssocID="{6B480176-49E7-4190-ADD7-593986194FE5}" presName="rootConnector" presStyleLbl="node1" presStyleIdx="0" presStyleCnt="2"/>
      <dgm:spPr/>
    </dgm:pt>
    <dgm:pt modelId="{4DC3F19F-B12D-4115-84C9-EEE1E37E4E0D}" type="pres">
      <dgm:prSet presAssocID="{6B480176-49E7-4190-ADD7-593986194FE5}" presName="childShape" presStyleCnt="0"/>
      <dgm:spPr/>
    </dgm:pt>
    <dgm:pt modelId="{D244DF8B-2B66-46EE-B195-D152248F1F17}" type="pres">
      <dgm:prSet presAssocID="{DABACE09-D825-4587-9A2C-2334C2C1A964}" presName="Name13" presStyleLbl="parChTrans1D2" presStyleIdx="0" presStyleCnt="2"/>
      <dgm:spPr/>
    </dgm:pt>
    <dgm:pt modelId="{32851741-9DB2-43F4-9153-A54DFD21988A}" type="pres">
      <dgm:prSet presAssocID="{B5045767-9B0A-4DBA-B7A1-2D8E34EAC405}" presName="childText" presStyleLbl="bgAcc1" presStyleIdx="0" presStyleCnt="2">
        <dgm:presLayoutVars>
          <dgm:bulletEnabled val="1"/>
        </dgm:presLayoutVars>
      </dgm:prSet>
      <dgm:spPr/>
    </dgm:pt>
    <dgm:pt modelId="{5E31677A-5385-4286-A6C3-F0B4AFE00EC5}" type="pres">
      <dgm:prSet presAssocID="{E7D42412-369C-4429-A666-AC073D0877E7}" presName="root" presStyleCnt="0"/>
      <dgm:spPr/>
    </dgm:pt>
    <dgm:pt modelId="{B33B4B4E-DB25-4B63-B54A-8A01AFE16F7A}" type="pres">
      <dgm:prSet presAssocID="{E7D42412-369C-4429-A666-AC073D0877E7}" presName="rootComposite" presStyleCnt="0"/>
      <dgm:spPr/>
    </dgm:pt>
    <dgm:pt modelId="{6C522564-7F5A-4118-868C-78F99F6752C0}" type="pres">
      <dgm:prSet presAssocID="{E7D42412-369C-4429-A666-AC073D0877E7}" presName="rootText" presStyleLbl="node1" presStyleIdx="1" presStyleCnt="2"/>
      <dgm:spPr/>
    </dgm:pt>
    <dgm:pt modelId="{378ED09B-4B3E-43BB-BD37-415BDB6F7BF4}" type="pres">
      <dgm:prSet presAssocID="{E7D42412-369C-4429-A666-AC073D0877E7}" presName="rootConnector" presStyleLbl="node1" presStyleIdx="1" presStyleCnt="2"/>
      <dgm:spPr/>
    </dgm:pt>
    <dgm:pt modelId="{7DE1E23E-A9F9-4679-912A-A1D479E99C2F}" type="pres">
      <dgm:prSet presAssocID="{E7D42412-369C-4429-A666-AC073D0877E7}" presName="childShape" presStyleCnt="0"/>
      <dgm:spPr/>
    </dgm:pt>
    <dgm:pt modelId="{9345FEFD-14C7-490B-B3F9-9E651B516B33}" type="pres">
      <dgm:prSet presAssocID="{D75AF768-23F2-4B31-A3FA-9A04FA940C86}" presName="Name13" presStyleLbl="parChTrans1D2" presStyleIdx="1" presStyleCnt="2"/>
      <dgm:spPr/>
    </dgm:pt>
    <dgm:pt modelId="{FFAF0C08-BB8E-4AFB-8BD4-4EB8C4B406D8}" type="pres">
      <dgm:prSet presAssocID="{5E40086B-05A4-4148-B0BB-17CC4B764632}" presName="childText" presStyleLbl="bgAcc1" presStyleIdx="1" presStyleCnt="2">
        <dgm:presLayoutVars>
          <dgm:bulletEnabled val="1"/>
        </dgm:presLayoutVars>
      </dgm:prSet>
      <dgm:spPr/>
    </dgm:pt>
  </dgm:ptLst>
  <dgm:cxnLst>
    <dgm:cxn modelId="{84195609-F94F-4FED-9152-71255BDB04E0}" type="presOf" srcId="{6B480176-49E7-4190-ADD7-593986194FE5}" destId="{1AE2310A-B415-4606-982A-A850559AADEA}" srcOrd="0" destOrd="0" presId="urn:microsoft.com/office/officeart/2005/8/layout/hierarchy3"/>
    <dgm:cxn modelId="{E6049D34-B8E8-4764-A2C4-14B8948BF366}" type="presOf" srcId="{5E40086B-05A4-4148-B0BB-17CC4B764632}" destId="{FFAF0C08-BB8E-4AFB-8BD4-4EB8C4B406D8}" srcOrd="0" destOrd="0" presId="urn:microsoft.com/office/officeart/2005/8/layout/hierarchy3"/>
    <dgm:cxn modelId="{70BE5D53-B0C3-4CD2-BFD1-2C16AB57ACDA}" type="presOf" srcId="{A0F8A2B9-CF9A-4FE5-A47A-5C4A47702CAD}" destId="{75661261-1F96-4FC6-9A93-4EA19E984A90}" srcOrd="0" destOrd="0" presId="urn:microsoft.com/office/officeart/2005/8/layout/hierarchy3"/>
    <dgm:cxn modelId="{0B19DF75-0E56-4727-8348-D55DF5DD0358}" type="presOf" srcId="{E7D42412-369C-4429-A666-AC073D0877E7}" destId="{6C522564-7F5A-4118-868C-78F99F6752C0}" srcOrd="0" destOrd="0" presId="urn:microsoft.com/office/officeart/2005/8/layout/hierarchy3"/>
    <dgm:cxn modelId="{1F88F079-8609-4F6A-BE7F-6A1B1D8058F1}" srcId="{6B480176-49E7-4190-ADD7-593986194FE5}" destId="{B5045767-9B0A-4DBA-B7A1-2D8E34EAC405}" srcOrd="0" destOrd="0" parTransId="{DABACE09-D825-4587-9A2C-2334C2C1A964}" sibTransId="{DC4EF612-A46A-4B34-B725-78D830519485}"/>
    <dgm:cxn modelId="{FF7B438B-B4E7-49B8-9126-1412D6743A99}" type="presOf" srcId="{E7D42412-369C-4429-A666-AC073D0877E7}" destId="{378ED09B-4B3E-43BB-BD37-415BDB6F7BF4}" srcOrd="1" destOrd="0" presId="urn:microsoft.com/office/officeart/2005/8/layout/hierarchy3"/>
    <dgm:cxn modelId="{95BFA68E-408B-4CF6-AB6C-591927DFE12B}" srcId="{A0F8A2B9-CF9A-4FE5-A47A-5C4A47702CAD}" destId="{E7D42412-369C-4429-A666-AC073D0877E7}" srcOrd="1" destOrd="0" parTransId="{4F1218C0-ED59-406B-BB46-A62DE8B8BD46}" sibTransId="{2694A367-5729-487C-AC42-8EAA5A170E56}"/>
    <dgm:cxn modelId="{A390C495-241C-4997-9550-74C715AE3480}" type="presOf" srcId="{B5045767-9B0A-4DBA-B7A1-2D8E34EAC405}" destId="{32851741-9DB2-43F4-9153-A54DFD21988A}" srcOrd="0" destOrd="0" presId="urn:microsoft.com/office/officeart/2005/8/layout/hierarchy3"/>
    <dgm:cxn modelId="{8E6A32AD-175C-4A3D-AAC8-D68D5CF29B41}" type="presOf" srcId="{DABACE09-D825-4587-9A2C-2334C2C1A964}" destId="{D244DF8B-2B66-46EE-B195-D152248F1F17}" srcOrd="0" destOrd="0" presId="urn:microsoft.com/office/officeart/2005/8/layout/hierarchy3"/>
    <dgm:cxn modelId="{AF532AC5-ADE9-4F63-A5B1-DF27FD32AF9D}" srcId="{E7D42412-369C-4429-A666-AC073D0877E7}" destId="{5E40086B-05A4-4148-B0BB-17CC4B764632}" srcOrd="0" destOrd="0" parTransId="{D75AF768-23F2-4B31-A3FA-9A04FA940C86}" sibTransId="{7732C636-9BE0-4B67-AE26-8F255E6F4A53}"/>
    <dgm:cxn modelId="{8284B9D5-05FB-4BCB-9FB0-F28F7A11DCB8}" srcId="{A0F8A2B9-CF9A-4FE5-A47A-5C4A47702CAD}" destId="{6B480176-49E7-4190-ADD7-593986194FE5}" srcOrd="0" destOrd="0" parTransId="{D982AA4C-6F01-4363-9717-B25DA3970BCD}" sibTransId="{D746FA81-691E-452A-9078-A458623EF5B2}"/>
    <dgm:cxn modelId="{C3C1ECEB-7B6E-4A94-84B2-44A9129C4D07}" type="presOf" srcId="{6B480176-49E7-4190-ADD7-593986194FE5}" destId="{CFBEDA13-65D1-4514-B806-05C4C0F26243}" srcOrd="1" destOrd="0" presId="urn:microsoft.com/office/officeart/2005/8/layout/hierarchy3"/>
    <dgm:cxn modelId="{5DD42CFA-2107-47F7-A72F-52BDA50A0296}" type="presOf" srcId="{D75AF768-23F2-4B31-A3FA-9A04FA940C86}" destId="{9345FEFD-14C7-490B-B3F9-9E651B516B33}" srcOrd="0" destOrd="0" presId="urn:microsoft.com/office/officeart/2005/8/layout/hierarchy3"/>
    <dgm:cxn modelId="{E7C95F60-9110-41C3-9251-6FC113F26250}" type="presParOf" srcId="{75661261-1F96-4FC6-9A93-4EA19E984A90}" destId="{0E0D891B-7566-46C9-B1E0-842CA856184A}" srcOrd="0" destOrd="0" presId="urn:microsoft.com/office/officeart/2005/8/layout/hierarchy3"/>
    <dgm:cxn modelId="{9FBCE931-40DD-4240-842B-E8666D3835B6}" type="presParOf" srcId="{0E0D891B-7566-46C9-B1E0-842CA856184A}" destId="{6D00FBDB-2E8A-45C0-9809-A12AC7A0A49E}" srcOrd="0" destOrd="0" presId="urn:microsoft.com/office/officeart/2005/8/layout/hierarchy3"/>
    <dgm:cxn modelId="{7225E5DD-1AA1-47D3-9A76-EF62B1561944}" type="presParOf" srcId="{6D00FBDB-2E8A-45C0-9809-A12AC7A0A49E}" destId="{1AE2310A-B415-4606-982A-A850559AADEA}" srcOrd="0" destOrd="0" presId="urn:microsoft.com/office/officeart/2005/8/layout/hierarchy3"/>
    <dgm:cxn modelId="{AAF4D15C-D566-429E-9265-5C37347052FA}" type="presParOf" srcId="{6D00FBDB-2E8A-45C0-9809-A12AC7A0A49E}" destId="{CFBEDA13-65D1-4514-B806-05C4C0F26243}" srcOrd="1" destOrd="0" presId="urn:microsoft.com/office/officeart/2005/8/layout/hierarchy3"/>
    <dgm:cxn modelId="{D7AC8E33-E51C-496B-848B-EEF6437BE3E8}" type="presParOf" srcId="{0E0D891B-7566-46C9-B1E0-842CA856184A}" destId="{4DC3F19F-B12D-4115-84C9-EEE1E37E4E0D}" srcOrd="1" destOrd="0" presId="urn:microsoft.com/office/officeart/2005/8/layout/hierarchy3"/>
    <dgm:cxn modelId="{2AA61B68-1247-424D-A7EE-86E195DB1DCF}" type="presParOf" srcId="{4DC3F19F-B12D-4115-84C9-EEE1E37E4E0D}" destId="{D244DF8B-2B66-46EE-B195-D152248F1F17}" srcOrd="0" destOrd="0" presId="urn:microsoft.com/office/officeart/2005/8/layout/hierarchy3"/>
    <dgm:cxn modelId="{F6D37DD2-E314-451D-87CF-DC098EAB3237}" type="presParOf" srcId="{4DC3F19F-B12D-4115-84C9-EEE1E37E4E0D}" destId="{32851741-9DB2-43F4-9153-A54DFD21988A}" srcOrd="1" destOrd="0" presId="urn:microsoft.com/office/officeart/2005/8/layout/hierarchy3"/>
    <dgm:cxn modelId="{D49BF31A-1186-4048-A01D-776B629D617F}" type="presParOf" srcId="{75661261-1F96-4FC6-9A93-4EA19E984A90}" destId="{5E31677A-5385-4286-A6C3-F0B4AFE00EC5}" srcOrd="1" destOrd="0" presId="urn:microsoft.com/office/officeart/2005/8/layout/hierarchy3"/>
    <dgm:cxn modelId="{F770C2BB-9B12-476C-A928-2ADFECAA730A}" type="presParOf" srcId="{5E31677A-5385-4286-A6C3-F0B4AFE00EC5}" destId="{B33B4B4E-DB25-4B63-B54A-8A01AFE16F7A}" srcOrd="0" destOrd="0" presId="urn:microsoft.com/office/officeart/2005/8/layout/hierarchy3"/>
    <dgm:cxn modelId="{6CC41A36-247E-4D6D-BE85-F56464FABD03}" type="presParOf" srcId="{B33B4B4E-DB25-4B63-B54A-8A01AFE16F7A}" destId="{6C522564-7F5A-4118-868C-78F99F6752C0}" srcOrd="0" destOrd="0" presId="urn:microsoft.com/office/officeart/2005/8/layout/hierarchy3"/>
    <dgm:cxn modelId="{2E971607-D409-43C8-A8B5-A9BD0EFA70AE}" type="presParOf" srcId="{B33B4B4E-DB25-4B63-B54A-8A01AFE16F7A}" destId="{378ED09B-4B3E-43BB-BD37-415BDB6F7BF4}" srcOrd="1" destOrd="0" presId="urn:microsoft.com/office/officeart/2005/8/layout/hierarchy3"/>
    <dgm:cxn modelId="{72FB7215-9866-4961-903A-D89A9177C4DD}" type="presParOf" srcId="{5E31677A-5385-4286-A6C3-F0B4AFE00EC5}" destId="{7DE1E23E-A9F9-4679-912A-A1D479E99C2F}" srcOrd="1" destOrd="0" presId="urn:microsoft.com/office/officeart/2005/8/layout/hierarchy3"/>
    <dgm:cxn modelId="{03720310-FF86-42C6-8A9B-1AC48AD5F53F}" type="presParOf" srcId="{7DE1E23E-A9F9-4679-912A-A1D479E99C2F}" destId="{9345FEFD-14C7-490B-B3F9-9E651B516B33}" srcOrd="0" destOrd="0" presId="urn:microsoft.com/office/officeart/2005/8/layout/hierarchy3"/>
    <dgm:cxn modelId="{22E9101D-6D83-4D03-A93B-EB27792B2AEC}" type="presParOf" srcId="{7DE1E23E-A9F9-4679-912A-A1D479E99C2F}" destId="{FFAF0C08-BB8E-4AFB-8BD4-4EB8C4B406D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8B25FCA-1B95-40A3-9295-4C7015F74A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3438FFB-779F-4C06-810E-D5BD96BCA62F}">
      <dgm:prSet/>
      <dgm:spPr/>
      <dgm:t>
        <a:bodyPr/>
        <a:lstStyle/>
        <a:p>
          <a:pPr rtl="0"/>
          <a:r>
            <a:rPr lang="en-US" b="0" i="0"/>
            <a:t>Surgery</a:t>
          </a:r>
          <a:endParaRPr lang="en-US"/>
        </a:p>
      </dgm:t>
    </dgm:pt>
    <dgm:pt modelId="{049B500A-7C2F-4A7D-8214-8F1A2530EB84}" type="parTrans" cxnId="{50DA03FC-4F73-4ECE-AD69-F7560E505F35}">
      <dgm:prSet/>
      <dgm:spPr/>
      <dgm:t>
        <a:bodyPr/>
        <a:lstStyle/>
        <a:p>
          <a:endParaRPr lang="en-US"/>
        </a:p>
      </dgm:t>
    </dgm:pt>
    <dgm:pt modelId="{577B8C2F-171C-42E7-83DE-4DF9DEED68A8}" type="sibTrans" cxnId="{50DA03FC-4F73-4ECE-AD69-F7560E505F35}">
      <dgm:prSet/>
      <dgm:spPr/>
      <dgm:t>
        <a:bodyPr/>
        <a:lstStyle/>
        <a:p>
          <a:endParaRPr lang="en-US"/>
        </a:p>
      </dgm:t>
    </dgm:pt>
    <dgm:pt modelId="{06DDA486-4E23-4CAF-BC9E-C4E613A1B468}">
      <dgm:prSet/>
      <dgm:spPr/>
      <dgm:t>
        <a:bodyPr/>
        <a:lstStyle/>
        <a:p>
          <a:pPr rtl="0"/>
          <a:r>
            <a:rPr lang="en-US" b="0" i="0"/>
            <a:t>pain, infection, seroma; cosmetic concerns.</a:t>
          </a:r>
          <a:endParaRPr lang="en-US"/>
        </a:p>
      </dgm:t>
    </dgm:pt>
    <dgm:pt modelId="{A226D402-83B7-4408-B251-B1590747C49B}" type="parTrans" cxnId="{69A137A1-0EF8-40E8-99E4-36DD55AF97B7}">
      <dgm:prSet/>
      <dgm:spPr/>
      <dgm:t>
        <a:bodyPr/>
        <a:lstStyle/>
        <a:p>
          <a:endParaRPr lang="en-US"/>
        </a:p>
      </dgm:t>
    </dgm:pt>
    <dgm:pt modelId="{807AEDFD-CD15-4EC0-99C3-B70DC883523A}" type="sibTrans" cxnId="{69A137A1-0EF8-40E8-99E4-36DD55AF97B7}">
      <dgm:prSet/>
      <dgm:spPr/>
      <dgm:t>
        <a:bodyPr/>
        <a:lstStyle/>
        <a:p>
          <a:endParaRPr lang="en-US"/>
        </a:p>
      </dgm:t>
    </dgm:pt>
    <dgm:pt modelId="{04AA3986-1363-4199-8D61-E26B8D31FB75}">
      <dgm:prSet/>
      <dgm:spPr/>
      <dgm:t>
        <a:bodyPr/>
        <a:lstStyle/>
        <a:p>
          <a:pPr rtl="0"/>
          <a:r>
            <a:rPr lang="en-US" b="0" i="0"/>
            <a:t>Lymphoedema risk</a:t>
          </a:r>
          <a:endParaRPr lang="en-US"/>
        </a:p>
      </dgm:t>
    </dgm:pt>
    <dgm:pt modelId="{BDEC2105-F2F2-4F0D-9CD8-1FAEF7EA80D6}" type="parTrans" cxnId="{E1964721-2072-4E0F-8C75-30CA6EA77EB3}">
      <dgm:prSet/>
      <dgm:spPr/>
      <dgm:t>
        <a:bodyPr/>
        <a:lstStyle/>
        <a:p>
          <a:endParaRPr lang="en-US"/>
        </a:p>
      </dgm:t>
    </dgm:pt>
    <dgm:pt modelId="{13EA9FD7-A62B-4202-B0AD-88578642BE93}" type="sibTrans" cxnId="{E1964721-2072-4E0F-8C75-30CA6EA77EB3}">
      <dgm:prSet/>
      <dgm:spPr/>
      <dgm:t>
        <a:bodyPr/>
        <a:lstStyle/>
        <a:p>
          <a:endParaRPr lang="en-US"/>
        </a:p>
      </dgm:t>
    </dgm:pt>
    <dgm:pt modelId="{1E29A8F1-EE15-4A09-BD6D-CDEE63DC8393}">
      <dgm:prSet/>
      <dgm:spPr/>
      <dgm:t>
        <a:bodyPr/>
        <a:lstStyle/>
        <a:p>
          <a:pPr rtl="0"/>
          <a:r>
            <a:rPr lang="en-US" b="0" i="0"/>
            <a:t>teach skin care, avoid infection/trauma; early exercise (NICE NG101 update, 2025).</a:t>
          </a:r>
          <a:endParaRPr lang="en-US"/>
        </a:p>
      </dgm:t>
    </dgm:pt>
    <dgm:pt modelId="{41D35E95-F26D-463B-A32F-8478A91DEBB3}" type="parTrans" cxnId="{357EFC6D-D353-4E89-B816-406EF0FC72DB}">
      <dgm:prSet/>
      <dgm:spPr/>
      <dgm:t>
        <a:bodyPr/>
        <a:lstStyle/>
        <a:p>
          <a:endParaRPr lang="en-US"/>
        </a:p>
      </dgm:t>
    </dgm:pt>
    <dgm:pt modelId="{86654309-FDAD-41FB-A2A8-A07031D0D648}" type="sibTrans" cxnId="{357EFC6D-D353-4E89-B816-406EF0FC72DB}">
      <dgm:prSet/>
      <dgm:spPr/>
      <dgm:t>
        <a:bodyPr/>
        <a:lstStyle/>
        <a:p>
          <a:endParaRPr lang="en-US"/>
        </a:p>
      </dgm:t>
    </dgm:pt>
    <dgm:pt modelId="{5F456BEC-8BFC-4A0D-AC14-64AB1B64D718}">
      <dgm:prSet/>
      <dgm:spPr/>
      <dgm:t>
        <a:bodyPr/>
        <a:lstStyle/>
        <a:p>
          <a:pPr rtl="0"/>
          <a:r>
            <a:rPr lang="en-US" b="0" i="0"/>
            <a:t>Radiotherapy</a:t>
          </a:r>
          <a:endParaRPr lang="en-US"/>
        </a:p>
      </dgm:t>
    </dgm:pt>
    <dgm:pt modelId="{191A4AA2-3344-431C-A32F-C5DC9F195DF5}" type="parTrans" cxnId="{6C3D8699-9B21-485C-B887-A96AD444CA43}">
      <dgm:prSet/>
      <dgm:spPr/>
      <dgm:t>
        <a:bodyPr/>
        <a:lstStyle/>
        <a:p>
          <a:endParaRPr lang="en-US"/>
        </a:p>
      </dgm:t>
    </dgm:pt>
    <dgm:pt modelId="{401B86AF-26DC-45B3-98A9-864903080EE3}" type="sibTrans" cxnId="{6C3D8699-9B21-485C-B887-A96AD444CA43}">
      <dgm:prSet/>
      <dgm:spPr/>
      <dgm:t>
        <a:bodyPr/>
        <a:lstStyle/>
        <a:p>
          <a:endParaRPr lang="en-US"/>
        </a:p>
      </dgm:t>
    </dgm:pt>
    <dgm:pt modelId="{B4571A45-50A2-4E4E-8E32-D271FA569574}">
      <dgm:prSet/>
      <dgm:spPr/>
      <dgm:t>
        <a:bodyPr/>
        <a:lstStyle/>
        <a:p>
          <a:pPr rtl="0"/>
          <a:r>
            <a:rPr lang="en-US" b="0" i="0"/>
            <a:t>fatigue, skin changes; tiny risk to heart/lung (NHS, 2025).</a:t>
          </a:r>
          <a:endParaRPr lang="en-US"/>
        </a:p>
      </dgm:t>
    </dgm:pt>
    <dgm:pt modelId="{72A48209-28A9-4850-B80C-E53EABD6EA03}" type="parTrans" cxnId="{7E53281E-83E8-4ED3-9B6F-B45A7152FDA1}">
      <dgm:prSet/>
      <dgm:spPr/>
      <dgm:t>
        <a:bodyPr/>
        <a:lstStyle/>
        <a:p>
          <a:endParaRPr lang="en-US"/>
        </a:p>
      </dgm:t>
    </dgm:pt>
    <dgm:pt modelId="{6C26E0A9-9FD7-48B4-9495-FC4706D323B6}" type="sibTrans" cxnId="{7E53281E-83E8-4ED3-9B6F-B45A7152FDA1}">
      <dgm:prSet/>
      <dgm:spPr/>
      <dgm:t>
        <a:bodyPr/>
        <a:lstStyle/>
        <a:p>
          <a:endParaRPr lang="en-US"/>
        </a:p>
      </dgm:t>
    </dgm:pt>
    <dgm:pt modelId="{4071E7EF-C1C6-4D3C-B435-44DE4B3EBCF9}">
      <dgm:prSet/>
      <dgm:spPr/>
      <dgm:t>
        <a:bodyPr/>
        <a:lstStyle/>
        <a:p>
          <a:pPr rtl="0"/>
          <a:r>
            <a:rPr lang="en-US" b="0" i="0"/>
            <a:t>Endocrine therapy</a:t>
          </a:r>
          <a:endParaRPr lang="en-US"/>
        </a:p>
      </dgm:t>
    </dgm:pt>
    <dgm:pt modelId="{EBAEA9BD-B545-444F-BA31-EDC088932BFE}" type="parTrans" cxnId="{E6332C93-0905-4CE9-A775-E7D8A47E5275}">
      <dgm:prSet/>
      <dgm:spPr/>
      <dgm:t>
        <a:bodyPr/>
        <a:lstStyle/>
        <a:p>
          <a:endParaRPr lang="en-US"/>
        </a:p>
      </dgm:t>
    </dgm:pt>
    <dgm:pt modelId="{CFA0A04B-A5A4-45E1-8236-44F073ACAC53}" type="sibTrans" cxnId="{E6332C93-0905-4CE9-A775-E7D8A47E5275}">
      <dgm:prSet/>
      <dgm:spPr/>
      <dgm:t>
        <a:bodyPr/>
        <a:lstStyle/>
        <a:p>
          <a:endParaRPr lang="en-US"/>
        </a:p>
      </dgm:t>
    </dgm:pt>
    <dgm:pt modelId="{D330C223-D9C3-47D9-BF05-9EDBF5632F87}">
      <dgm:prSet/>
      <dgm:spPr/>
      <dgm:t>
        <a:bodyPr/>
        <a:lstStyle/>
        <a:p>
          <a:pPr rtl="0"/>
          <a:r>
            <a:rPr lang="en-US" b="0" i="0"/>
            <a:t>hot flushes, mood, joint pain; bone loss → consider DEXA + calcium/vitamin D (NICE NG101).</a:t>
          </a:r>
          <a:endParaRPr lang="en-US"/>
        </a:p>
      </dgm:t>
    </dgm:pt>
    <dgm:pt modelId="{52F6FE8E-2270-4303-B998-86B4939EE442}" type="parTrans" cxnId="{B4491641-FB48-470C-B335-9822F3AD15AC}">
      <dgm:prSet/>
      <dgm:spPr/>
      <dgm:t>
        <a:bodyPr/>
        <a:lstStyle/>
        <a:p>
          <a:endParaRPr lang="en-US"/>
        </a:p>
      </dgm:t>
    </dgm:pt>
    <dgm:pt modelId="{F0560524-5924-4B79-A148-1D6691A19386}" type="sibTrans" cxnId="{B4491641-FB48-470C-B335-9822F3AD15AC}">
      <dgm:prSet/>
      <dgm:spPr/>
      <dgm:t>
        <a:bodyPr/>
        <a:lstStyle/>
        <a:p>
          <a:endParaRPr lang="en-US"/>
        </a:p>
      </dgm:t>
    </dgm:pt>
    <dgm:pt modelId="{A6775ECF-4E9F-444C-8146-48ED84E4C5EF}">
      <dgm:prSet/>
      <dgm:spPr/>
      <dgm:t>
        <a:bodyPr/>
        <a:lstStyle/>
        <a:p>
          <a:pPr rtl="0"/>
          <a:r>
            <a:rPr lang="en-US" b="0" i="0"/>
            <a:t>CDK4/6 inhibitors (e.g., ribociclib)</a:t>
          </a:r>
          <a:endParaRPr lang="en-US"/>
        </a:p>
      </dgm:t>
    </dgm:pt>
    <dgm:pt modelId="{69270E3E-F59A-4C94-8967-BF6F85A707A1}" type="parTrans" cxnId="{DEABD51C-4014-4CE4-8B5F-8556C3B2E6A0}">
      <dgm:prSet/>
      <dgm:spPr/>
      <dgm:t>
        <a:bodyPr/>
        <a:lstStyle/>
        <a:p>
          <a:endParaRPr lang="en-US"/>
        </a:p>
      </dgm:t>
    </dgm:pt>
    <dgm:pt modelId="{B1E1F27A-B0C4-4F5A-8940-ECAA2895B9A1}" type="sibTrans" cxnId="{DEABD51C-4014-4CE4-8B5F-8556C3B2E6A0}">
      <dgm:prSet/>
      <dgm:spPr/>
      <dgm:t>
        <a:bodyPr/>
        <a:lstStyle/>
        <a:p>
          <a:endParaRPr lang="en-US"/>
        </a:p>
      </dgm:t>
    </dgm:pt>
    <dgm:pt modelId="{23AE9F6D-C1F5-4C59-95E4-589818D82D45}">
      <dgm:prSet/>
      <dgm:spPr/>
      <dgm:t>
        <a:bodyPr/>
        <a:lstStyle/>
        <a:p>
          <a:pPr rtl="0"/>
          <a:r>
            <a:rPr lang="en-US" b="0" i="0"/>
            <a:t>monitor FBC, LFTs, QTc (NICE TA1086, 2025).</a:t>
          </a:r>
          <a:endParaRPr lang="en-US"/>
        </a:p>
      </dgm:t>
    </dgm:pt>
    <dgm:pt modelId="{BEFE6AE1-C0E9-4D81-B1DC-A0F9979AB95A}" type="parTrans" cxnId="{B095091C-838F-4052-8992-AE5E730B17F8}">
      <dgm:prSet/>
      <dgm:spPr/>
      <dgm:t>
        <a:bodyPr/>
        <a:lstStyle/>
        <a:p>
          <a:endParaRPr lang="en-US"/>
        </a:p>
      </dgm:t>
    </dgm:pt>
    <dgm:pt modelId="{20B59049-5A27-455D-92F9-4D46CFC99F49}" type="sibTrans" cxnId="{B095091C-838F-4052-8992-AE5E730B17F8}">
      <dgm:prSet/>
      <dgm:spPr/>
      <dgm:t>
        <a:bodyPr/>
        <a:lstStyle/>
        <a:p>
          <a:endParaRPr lang="en-US"/>
        </a:p>
      </dgm:t>
    </dgm:pt>
    <dgm:pt modelId="{786950CB-8CFF-4A59-ADC7-233D6553A3D3}" type="pres">
      <dgm:prSet presAssocID="{28B25FCA-1B95-40A3-9295-4C7015F74A73}" presName="linear" presStyleCnt="0">
        <dgm:presLayoutVars>
          <dgm:animLvl val="lvl"/>
          <dgm:resizeHandles val="exact"/>
        </dgm:presLayoutVars>
      </dgm:prSet>
      <dgm:spPr/>
    </dgm:pt>
    <dgm:pt modelId="{C768F1D5-DCD8-4553-9829-10888D86776F}" type="pres">
      <dgm:prSet presAssocID="{C3438FFB-779F-4C06-810E-D5BD96BCA62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372192D-D64A-4B15-897B-41BE494566D9}" type="pres">
      <dgm:prSet presAssocID="{C3438FFB-779F-4C06-810E-D5BD96BCA62F}" presName="childText" presStyleLbl="revTx" presStyleIdx="0" presStyleCnt="5">
        <dgm:presLayoutVars>
          <dgm:bulletEnabled val="1"/>
        </dgm:presLayoutVars>
      </dgm:prSet>
      <dgm:spPr/>
    </dgm:pt>
    <dgm:pt modelId="{BBF541B0-35B3-474F-8CC9-425B968DF34D}" type="pres">
      <dgm:prSet presAssocID="{04AA3986-1363-4199-8D61-E26B8D31FB7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A9A7277-4A4C-4F5A-9DCB-ACB4E103C60A}" type="pres">
      <dgm:prSet presAssocID="{04AA3986-1363-4199-8D61-E26B8D31FB75}" presName="childText" presStyleLbl="revTx" presStyleIdx="1" presStyleCnt="5">
        <dgm:presLayoutVars>
          <dgm:bulletEnabled val="1"/>
        </dgm:presLayoutVars>
      </dgm:prSet>
      <dgm:spPr/>
    </dgm:pt>
    <dgm:pt modelId="{8057C83E-554A-49BA-A962-E502EE367B75}" type="pres">
      <dgm:prSet presAssocID="{5F456BEC-8BFC-4A0D-AC14-64AB1B64D71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2F41654-B599-4C10-A57C-99EBDCF8543A}" type="pres">
      <dgm:prSet presAssocID="{5F456BEC-8BFC-4A0D-AC14-64AB1B64D718}" presName="childText" presStyleLbl="revTx" presStyleIdx="2" presStyleCnt="5">
        <dgm:presLayoutVars>
          <dgm:bulletEnabled val="1"/>
        </dgm:presLayoutVars>
      </dgm:prSet>
      <dgm:spPr/>
    </dgm:pt>
    <dgm:pt modelId="{EC4347A7-C566-4F8B-A083-2A0884E64EA7}" type="pres">
      <dgm:prSet presAssocID="{4071E7EF-C1C6-4D3C-B435-44DE4B3EBCF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777109F-7C46-42DC-B74B-70DA6A10BF33}" type="pres">
      <dgm:prSet presAssocID="{4071E7EF-C1C6-4D3C-B435-44DE4B3EBCF9}" presName="childText" presStyleLbl="revTx" presStyleIdx="3" presStyleCnt="5">
        <dgm:presLayoutVars>
          <dgm:bulletEnabled val="1"/>
        </dgm:presLayoutVars>
      </dgm:prSet>
      <dgm:spPr/>
    </dgm:pt>
    <dgm:pt modelId="{79869751-45C7-4BC3-BE6D-7B19F10EF5C0}" type="pres">
      <dgm:prSet presAssocID="{A6775ECF-4E9F-444C-8146-48ED84E4C5EF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9C5904AA-291E-4C31-9AB2-A387DA4892D2}" type="pres">
      <dgm:prSet presAssocID="{A6775ECF-4E9F-444C-8146-48ED84E4C5EF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1AC26101-5C66-4CEB-B343-129784E5D0BD}" type="presOf" srcId="{C3438FFB-779F-4C06-810E-D5BD96BCA62F}" destId="{C768F1D5-DCD8-4553-9829-10888D86776F}" srcOrd="0" destOrd="0" presId="urn:microsoft.com/office/officeart/2005/8/layout/vList2"/>
    <dgm:cxn modelId="{512D0A02-F2AC-4988-B442-2806EE556892}" type="presOf" srcId="{04AA3986-1363-4199-8D61-E26B8D31FB75}" destId="{BBF541B0-35B3-474F-8CC9-425B968DF34D}" srcOrd="0" destOrd="0" presId="urn:microsoft.com/office/officeart/2005/8/layout/vList2"/>
    <dgm:cxn modelId="{B095091C-838F-4052-8992-AE5E730B17F8}" srcId="{A6775ECF-4E9F-444C-8146-48ED84E4C5EF}" destId="{23AE9F6D-C1F5-4C59-95E4-589818D82D45}" srcOrd="0" destOrd="0" parTransId="{BEFE6AE1-C0E9-4D81-B1DC-A0F9979AB95A}" sibTransId="{20B59049-5A27-455D-92F9-4D46CFC99F49}"/>
    <dgm:cxn modelId="{DEABD51C-4014-4CE4-8B5F-8556C3B2E6A0}" srcId="{28B25FCA-1B95-40A3-9295-4C7015F74A73}" destId="{A6775ECF-4E9F-444C-8146-48ED84E4C5EF}" srcOrd="4" destOrd="0" parTransId="{69270E3E-F59A-4C94-8967-BF6F85A707A1}" sibTransId="{B1E1F27A-B0C4-4F5A-8940-ECAA2895B9A1}"/>
    <dgm:cxn modelId="{7E53281E-83E8-4ED3-9B6F-B45A7152FDA1}" srcId="{5F456BEC-8BFC-4A0D-AC14-64AB1B64D718}" destId="{B4571A45-50A2-4E4E-8E32-D271FA569574}" srcOrd="0" destOrd="0" parTransId="{72A48209-28A9-4850-B80C-E53EABD6EA03}" sibTransId="{6C26E0A9-9FD7-48B4-9495-FC4706D323B6}"/>
    <dgm:cxn modelId="{A79FDF1F-6D7D-4BAE-B370-6654745003D7}" type="presOf" srcId="{23AE9F6D-C1F5-4C59-95E4-589818D82D45}" destId="{9C5904AA-291E-4C31-9AB2-A387DA4892D2}" srcOrd="0" destOrd="0" presId="urn:microsoft.com/office/officeart/2005/8/layout/vList2"/>
    <dgm:cxn modelId="{E1964721-2072-4E0F-8C75-30CA6EA77EB3}" srcId="{28B25FCA-1B95-40A3-9295-4C7015F74A73}" destId="{04AA3986-1363-4199-8D61-E26B8D31FB75}" srcOrd="1" destOrd="0" parTransId="{BDEC2105-F2F2-4F0D-9CD8-1FAEF7EA80D6}" sibTransId="{13EA9FD7-A62B-4202-B0AD-88578642BE93}"/>
    <dgm:cxn modelId="{C749CF2A-EBFC-4332-B4DD-F88E7FA08D92}" type="presOf" srcId="{06DDA486-4E23-4CAF-BC9E-C4E613A1B468}" destId="{D372192D-D64A-4B15-897B-41BE494566D9}" srcOrd="0" destOrd="0" presId="urn:microsoft.com/office/officeart/2005/8/layout/vList2"/>
    <dgm:cxn modelId="{6831DE5E-2134-46DB-86C7-FB0D945FF72A}" type="presOf" srcId="{1E29A8F1-EE15-4A09-BD6D-CDEE63DC8393}" destId="{BA9A7277-4A4C-4F5A-9DCB-ACB4E103C60A}" srcOrd="0" destOrd="0" presId="urn:microsoft.com/office/officeart/2005/8/layout/vList2"/>
    <dgm:cxn modelId="{B4491641-FB48-470C-B335-9822F3AD15AC}" srcId="{4071E7EF-C1C6-4D3C-B435-44DE4B3EBCF9}" destId="{D330C223-D9C3-47D9-BF05-9EDBF5632F87}" srcOrd="0" destOrd="0" parTransId="{52F6FE8E-2270-4303-B998-86B4939EE442}" sibTransId="{F0560524-5924-4B79-A148-1D6691A19386}"/>
    <dgm:cxn modelId="{062E6E61-E083-47DF-B07E-852424190FCC}" type="presOf" srcId="{A6775ECF-4E9F-444C-8146-48ED84E4C5EF}" destId="{79869751-45C7-4BC3-BE6D-7B19F10EF5C0}" srcOrd="0" destOrd="0" presId="urn:microsoft.com/office/officeart/2005/8/layout/vList2"/>
    <dgm:cxn modelId="{10CAB564-B970-4D28-B9EE-409249E92BF8}" type="presOf" srcId="{D330C223-D9C3-47D9-BF05-9EDBF5632F87}" destId="{3777109F-7C46-42DC-B74B-70DA6A10BF33}" srcOrd="0" destOrd="0" presId="urn:microsoft.com/office/officeart/2005/8/layout/vList2"/>
    <dgm:cxn modelId="{15C26668-0030-47FC-8732-D3C8D6A3D665}" type="presOf" srcId="{5F456BEC-8BFC-4A0D-AC14-64AB1B64D718}" destId="{8057C83E-554A-49BA-A962-E502EE367B75}" srcOrd="0" destOrd="0" presId="urn:microsoft.com/office/officeart/2005/8/layout/vList2"/>
    <dgm:cxn modelId="{357EFC6D-D353-4E89-B816-406EF0FC72DB}" srcId="{04AA3986-1363-4199-8D61-E26B8D31FB75}" destId="{1E29A8F1-EE15-4A09-BD6D-CDEE63DC8393}" srcOrd="0" destOrd="0" parTransId="{41D35E95-F26D-463B-A32F-8478A91DEBB3}" sibTransId="{86654309-FDAD-41FB-A2A8-A07031D0D648}"/>
    <dgm:cxn modelId="{5C2CDB80-8A72-4785-8395-313EC07E2F5C}" type="presOf" srcId="{4071E7EF-C1C6-4D3C-B435-44DE4B3EBCF9}" destId="{EC4347A7-C566-4F8B-A083-2A0884E64EA7}" srcOrd="0" destOrd="0" presId="urn:microsoft.com/office/officeart/2005/8/layout/vList2"/>
    <dgm:cxn modelId="{E6332C93-0905-4CE9-A775-E7D8A47E5275}" srcId="{28B25FCA-1B95-40A3-9295-4C7015F74A73}" destId="{4071E7EF-C1C6-4D3C-B435-44DE4B3EBCF9}" srcOrd="3" destOrd="0" parTransId="{EBAEA9BD-B545-444F-BA31-EDC088932BFE}" sibTransId="{CFA0A04B-A5A4-45E1-8236-44F073ACAC53}"/>
    <dgm:cxn modelId="{09614694-F101-415E-98F7-AEE2D840C357}" type="presOf" srcId="{B4571A45-50A2-4E4E-8E32-D271FA569574}" destId="{62F41654-B599-4C10-A57C-99EBDCF8543A}" srcOrd="0" destOrd="0" presId="urn:microsoft.com/office/officeart/2005/8/layout/vList2"/>
    <dgm:cxn modelId="{6C3D8699-9B21-485C-B887-A96AD444CA43}" srcId="{28B25FCA-1B95-40A3-9295-4C7015F74A73}" destId="{5F456BEC-8BFC-4A0D-AC14-64AB1B64D718}" srcOrd="2" destOrd="0" parTransId="{191A4AA2-3344-431C-A32F-C5DC9F195DF5}" sibTransId="{401B86AF-26DC-45B3-98A9-864903080EE3}"/>
    <dgm:cxn modelId="{69A137A1-0EF8-40E8-99E4-36DD55AF97B7}" srcId="{C3438FFB-779F-4C06-810E-D5BD96BCA62F}" destId="{06DDA486-4E23-4CAF-BC9E-C4E613A1B468}" srcOrd="0" destOrd="0" parTransId="{A226D402-83B7-4408-B251-B1590747C49B}" sibTransId="{807AEDFD-CD15-4EC0-99C3-B70DC883523A}"/>
    <dgm:cxn modelId="{4EFF69BA-4AF1-4643-9F87-D16F45DE0E7B}" type="presOf" srcId="{28B25FCA-1B95-40A3-9295-4C7015F74A73}" destId="{786950CB-8CFF-4A59-ADC7-233D6553A3D3}" srcOrd="0" destOrd="0" presId="urn:microsoft.com/office/officeart/2005/8/layout/vList2"/>
    <dgm:cxn modelId="{50DA03FC-4F73-4ECE-AD69-F7560E505F35}" srcId="{28B25FCA-1B95-40A3-9295-4C7015F74A73}" destId="{C3438FFB-779F-4C06-810E-D5BD96BCA62F}" srcOrd="0" destOrd="0" parTransId="{049B500A-7C2F-4A7D-8214-8F1A2530EB84}" sibTransId="{577B8C2F-171C-42E7-83DE-4DF9DEED68A8}"/>
    <dgm:cxn modelId="{C6FE0DC1-40F2-4A24-BDBD-DD79982AFE87}" type="presParOf" srcId="{786950CB-8CFF-4A59-ADC7-233D6553A3D3}" destId="{C768F1D5-DCD8-4553-9829-10888D86776F}" srcOrd="0" destOrd="0" presId="urn:microsoft.com/office/officeart/2005/8/layout/vList2"/>
    <dgm:cxn modelId="{A6C5EB8E-3681-4E78-B63D-024BF65FE0EF}" type="presParOf" srcId="{786950CB-8CFF-4A59-ADC7-233D6553A3D3}" destId="{D372192D-D64A-4B15-897B-41BE494566D9}" srcOrd="1" destOrd="0" presId="urn:microsoft.com/office/officeart/2005/8/layout/vList2"/>
    <dgm:cxn modelId="{CE2AA4CC-AF7B-4100-926E-A05F30E33CCE}" type="presParOf" srcId="{786950CB-8CFF-4A59-ADC7-233D6553A3D3}" destId="{BBF541B0-35B3-474F-8CC9-425B968DF34D}" srcOrd="2" destOrd="0" presId="urn:microsoft.com/office/officeart/2005/8/layout/vList2"/>
    <dgm:cxn modelId="{A56E441A-27CC-4077-8728-4B57896CF053}" type="presParOf" srcId="{786950CB-8CFF-4A59-ADC7-233D6553A3D3}" destId="{BA9A7277-4A4C-4F5A-9DCB-ACB4E103C60A}" srcOrd="3" destOrd="0" presId="urn:microsoft.com/office/officeart/2005/8/layout/vList2"/>
    <dgm:cxn modelId="{CEF96F42-2B9B-476B-A9A2-DDF30394AD2F}" type="presParOf" srcId="{786950CB-8CFF-4A59-ADC7-233D6553A3D3}" destId="{8057C83E-554A-49BA-A962-E502EE367B75}" srcOrd="4" destOrd="0" presId="urn:microsoft.com/office/officeart/2005/8/layout/vList2"/>
    <dgm:cxn modelId="{75CF374E-B806-4925-A91C-8EBE9B5A5628}" type="presParOf" srcId="{786950CB-8CFF-4A59-ADC7-233D6553A3D3}" destId="{62F41654-B599-4C10-A57C-99EBDCF8543A}" srcOrd="5" destOrd="0" presId="urn:microsoft.com/office/officeart/2005/8/layout/vList2"/>
    <dgm:cxn modelId="{11E6FD34-6B19-4878-A7B1-34019D206F82}" type="presParOf" srcId="{786950CB-8CFF-4A59-ADC7-233D6553A3D3}" destId="{EC4347A7-C566-4F8B-A083-2A0884E64EA7}" srcOrd="6" destOrd="0" presId="urn:microsoft.com/office/officeart/2005/8/layout/vList2"/>
    <dgm:cxn modelId="{E6052A57-87B5-4021-AC74-2B6D2CDB2678}" type="presParOf" srcId="{786950CB-8CFF-4A59-ADC7-233D6553A3D3}" destId="{3777109F-7C46-42DC-B74B-70DA6A10BF33}" srcOrd="7" destOrd="0" presId="urn:microsoft.com/office/officeart/2005/8/layout/vList2"/>
    <dgm:cxn modelId="{DE19C37B-B125-4AFE-AA71-92F35C01022F}" type="presParOf" srcId="{786950CB-8CFF-4A59-ADC7-233D6553A3D3}" destId="{79869751-45C7-4BC3-BE6D-7B19F10EF5C0}" srcOrd="8" destOrd="0" presId="urn:microsoft.com/office/officeart/2005/8/layout/vList2"/>
    <dgm:cxn modelId="{169421CA-FA42-4B46-8796-AEF0D2D18E2B}" type="presParOf" srcId="{786950CB-8CFF-4A59-ADC7-233D6553A3D3}" destId="{9C5904AA-291E-4C31-9AB2-A387DA4892D2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A4B629-F802-4893-8C3D-87B1B8EF821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46E47D1-1623-4887-B05F-024C6323D5F9}">
      <dgm:prSet/>
      <dgm:spPr/>
      <dgm:t>
        <a:bodyPr/>
        <a:lstStyle/>
        <a:p>
          <a:pPr rtl="0"/>
          <a:r>
            <a:rPr lang="en-US" b="0" i="0"/>
            <a:t>Control cancer and lower recurrence risk (NICE NG101).</a:t>
          </a:r>
          <a:endParaRPr lang="en-US"/>
        </a:p>
      </dgm:t>
    </dgm:pt>
    <dgm:pt modelId="{984E6D42-F851-44C1-9E14-F78A819CCA61}" type="parTrans" cxnId="{90242837-46D9-4C29-B6BA-AD47E975FB44}">
      <dgm:prSet/>
      <dgm:spPr/>
      <dgm:t>
        <a:bodyPr/>
        <a:lstStyle/>
        <a:p>
          <a:endParaRPr lang="en-US"/>
        </a:p>
      </dgm:t>
    </dgm:pt>
    <dgm:pt modelId="{B0444FB7-E3B8-485D-A373-78DEC53E6363}" type="sibTrans" cxnId="{90242837-46D9-4C29-B6BA-AD47E975FB44}">
      <dgm:prSet/>
      <dgm:spPr/>
      <dgm:t>
        <a:bodyPr/>
        <a:lstStyle/>
        <a:p>
          <a:endParaRPr lang="en-US"/>
        </a:p>
      </dgm:t>
    </dgm:pt>
    <dgm:pt modelId="{BCD32034-C755-4DCE-A3A0-0BD633AFC8D3}">
      <dgm:prSet/>
      <dgm:spPr/>
      <dgm:t>
        <a:bodyPr/>
        <a:lstStyle/>
        <a:p>
          <a:pPr rtl="0"/>
          <a:r>
            <a:rPr lang="en-US" b="0" i="0"/>
            <a:t>Prevent and manage side effects (e.g., lymphoedema).</a:t>
          </a:r>
          <a:endParaRPr lang="en-US"/>
        </a:p>
      </dgm:t>
    </dgm:pt>
    <dgm:pt modelId="{7E82494D-1C1B-46C7-B66B-7756FB453671}" type="parTrans" cxnId="{CB3C00B7-D61B-4CB2-812B-577A77D84089}">
      <dgm:prSet/>
      <dgm:spPr/>
      <dgm:t>
        <a:bodyPr/>
        <a:lstStyle/>
        <a:p>
          <a:endParaRPr lang="en-US"/>
        </a:p>
      </dgm:t>
    </dgm:pt>
    <dgm:pt modelId="{B45335DC-BF47-4C03-8EF9-319F9298DEC0}" type="sibTrans" cxnId="{CB3C00B7-D61B-4CB2-812B-577A77D84089}">
      <dgm:prSet/>
      <dgm:spPr/>
      <dgm:t>
        <a:bodyPr/>
        <a:lstStyle/>
        <a:p>
          <a:endParaRPr lang="en-US"/>
        </a:p>
      </dgm:t>
    </dgm:pt>
    <dgm:pt modelId="{3AA67FC6-597A-46F4-8077-D2B20016BEB4}">
      <dgm:prSet/>
      <dgm:spPr/>
      <dgm:t>
        <a:bodyPr/>
        <a:lstStyle/>
        <a:p>
          <a:pPr rtl="0"/>
          <a:r>
            <a:rPr lang="en-US" b="0" i="0"/>
            <a:t>Support mental health and coping; reduce fear and stress.</a:t>
          </a:r>
          <a:endParaRPr lang="en-US"/>
        </a:p>
      </dgm:t>
    </dgm:pt>
    <dgm:pt modelId="{07ABED32-98E1-40DB-A08A-AA0AD9A8AF2D}" type="parTrans" cxnId="{7A15BFF1-723E-49D6-92C0-8D000ACB6699}">
      <dgm:prSet/>
      <dgm:spPr/>
      <dgm:t>
        <a:bodyPr/>
        <a:lstStyle/>
        <a:p>
          <a:endParaRPr lang="en-US"/>
        </a:p>
      </dgm:t>
    </dgm:pt>
    <dgm:pt modelId="{F44A66CA-772B-4BAD-8FD9-1E6559E31D1C}" type="sibTrans" cxnId="{7A15BFF1-723E-49D6-92C0-8D000ACB6699}">
      <dgm:prSet/>
      <dgm:spPr/>
      <dgm:t>
        <a:bodyPr/>
        <a:lstStyle/>
        <a:p>
          <a:endParaRPr lang="en-US"/>
        </a:p>
      </dgm:t>
    </dgm:pt>
    <dgm:pt modelId="{98A80074-3AC4-4AA6-8DBE-28B082577EAC}">
      <dgm:prSet/>
      <dgm:spPr/>
      <dgm:t>
        <a:bodyPr/>
        <a:lstStyle/>
        <a:p>
          <a:pPr rtl="0"/>
          <a:r>
            <a:rPr lang="en-US" b="0" i="0"/>
            <a:t>Promote self‑care: safe arm use, skin care, exercise, healthy weight, stop smoking (CRUK, 2025).</a:t>
          </a:r>
          <a:endParaRPr lang="en-US"/>
        </a:p>
      </dgm:t>
    </dgm:pt>
    <dgm:pt modelId="{91121A22-1F86-446E-BB82-02384FDF1F55}" type="parTrans" cxnId="{83094575-37F2-4925-8317-82753DE5A172}">
      <dgm:prSet/>
      <dgm:spPr/>
      <dgm:t>
        <a:bodyPr/>
        <a:lstStyle/>
        <a:p>
          <a:endParaRPr lang="en-US"/>
        </a:p>
      </dgm:t>
    </dgm:pt>
    <dgm:pt modelId="{85E53E43-9F6C-41E9-B30E-E38579AE6C4D}" type="sibTrans" cxnId="{83094575-37F2-4925-8317-82753DE5A172}">
      <dgm:prSet/>
      <dgm:spPr/>
      <dgm:t>
        <a:bodyPr/>
        <a:lstStyle/>
        <a:p>
          <a:endParaRPr lang="en-US"/>
        </a:p>
      </dgm:t>
    </dgm:pt>
    <dgm:pt modelId="{6C54A29C-7D32-4655-8F4F-9D66497214C5}">
      <dgm:prSet/>
      <dgm:spPr/>
      <dgm:t>
        <a:bodyPr/>
        <a:lstStyle/>
        <a:p>
          <a:pPr rtl="0"/>
          <a:r>
            <a:rPr lang="en-US" b="0" i="0"/>
            <a:t>Shared decisions and clear safety‑netting (when to seek help).</a:t>
          </a:r>
          <a:endParaRPr lang="en-US"/>
        </a:p>
      </dgm:t>
    </dgm:pt>
    <dgm:pt modelId="{79C800FB-422B-4A0A-AE8E-21979F4C8580}" type="parTrans" cxnId="{974E1A22-457A-4AC7-B516-EBBB131CED01}">
      <dgm:prSet/>
      <dgm:spPr/>
      <dgm:t>
        <a:bodyPr/>
        <a:lstStyle/>
        <a:p>
          <a:endParaRPr lang="en-US"/>
        </a:p>
      </dgm:t>
    </dgm:pt>
    <dgm:pt modelId="{CDAA0FA3-A91F-4C4D-B361-9F80EE38B8D4}" type="sibTrans" cxnId="{974E1A22-457A-4AC7-B516-EBBB131CED01}">
      <dgm:prSet/>
      <dgm:spPr/>
      <dgm:t>
        <a:bodyPr/>
        <a:lstStyle/>
        <a:p>
          <a:endParaRPr lang="en-US"/>
        </a:p>
      </dgm:t>
    </dgm:pt>
    <dgm:pt modelId="{51D8B2AF-E8EC-415F-BBC6-887E1F36656F}" type="pres">
      <dgm:prSet presAssocID="{CEA4B629-F802-4893-8C3D-87B1B8EF8210}" presName="vert0" presStyleCnt="0">
        <dgm:presLayoutVars>
          <dgm:dir/>
          <dgm:animOne val="branch"/>
          <dgm:animLvl val="lvl"/>
        </dgm:presLayoutVars>
      </dgm:prSet>
      <dgm:spPr/>
    </dgm:pt>
    <dgm:pt modelId="{701C4E20-3A45-4F75-A3DA-DEC68DDF9E9C}" type="pres">
      <dgm:prSet presAssocID="{146E47D1-1623-4887-B05F-024C6323D5F9}" presName="thickLine" presStyleLbl="alignNode1" presStyleIdx="0" presStyleCnt="5"/>
      <dgm:spPr/>
    </dgm:pt>
    <dgm:pt modelId="{1959DD24-CBE6-4373-A64B-5F63F09F897D}" type="pres">
      <dgm:prSet presAssocID="{146E47D1-1623-4887-B05F-024C6323D5F9}" presName="horz1" presStyleCnt="0"/>
      <dgm:spPr/>
    </dgm:pt>
    <dgm:pt modelId="{80C274B9-BF48-4AE6-8094-E76F7E17D20B}" type="pres">
      <dgm:prSet presAssocID="{146E47D1-1623-4887-B05F-024C6323D5F9}" presName="tx1" presStyleLbl="revTx" presStyleIdx="0" presStyleCnt="5"/>
      <dgm:spPr/>
    </dgm:pt>
    <dgm:pt modelId="{5791CC32-B74A-4725-9A85-B7255A98000F}" type="pres">
      <dgm:prSet presAssocID="{146E47D1-1623-4887-B05F-024C6323D5F9}" presName="vert1" presStyleCnt="0"/>
      <dgm:spPr/>
    </dgm:pt>
    <dgm:pt modelId="{CDEDDA34-9976-48E5-A9B6-9A2B4C0DCDFF}" type="pres">
      <dgm:prSet presAssocID="{BCD32034-C755-4DCE-A3A0-0BD633AFC8D3}" presName="thickLine" presStyleLbl="alignNode1" presStyleIdx="1" presStyleCnt="5"/>
      <dgm:spPr/>
    </dgm:pt>
    <dgm:pt modelId="{44EDC3FA-9578-4A85-B003-998623E60126}" type="pres">
      <dgm:prSet presAssocID="{BCD32034-C755-4DCE-A3A0-0BD633AFC8D3}" presName="horz1" presStyleCnt="0"/>
      <dgm:spPr/>
    </dgm:pt>
    <dgm:pt modelId="{04AAF7CE-AE63-4458-8C06-606A12CDEC55}" type="pres">
      <dgm:prSet presAssocID="{BCD32034-C755-4DCE-A3A0-0BD633AFC8D3}" presName="tx1" presStyleLbl="revTx" presStyleIdx="1" presStyleCnt="5"/>
      <dgm:spPr/>
    </dgm:pt>
    <dgm:pt modelId="{4ECABCA1-050C-493D-B632-2D3B246CF8C4}" type="pres">
      <dgm:prSet presAssocID="{BCD32034-C755-4DCE-A3A0-0BD633AFC8D3}" presName="vert1" presStyleCnt="0"/>
      <dgm:spPr/>
    </dgm:pt>
    <dgm:pt modelId="{41871244-F56C-4FB0-9CEA-623D4E26A021}" type="pres">
      <dgm:prSet presAssocID="{3AA67FC6-597A-46F4-8077-D2B20016BEB4}" presName="thickLine" presStyleLbl="alignNode1" presStyleIdx="2" presStyleCnt="5"/>
      <dgm:spPr/>
    </dgm:pt>
    <dgm:pt modelId="{DFC6ACA6-188C-4BB2-968F-403DDB9B4918}" type="pres">
      <dgm:prSet presAssocID="{3AA67FC6-597A-46F4-8077-D2B20016BEB4}" presName="horz1" presStyleCnt="0"/>
      <dgm:spPr/>
    </dgm:pt>
    <dgm:pt modelId="{60FCBC52-D5E9-4464-8484-286435120C76}" type="pres">
      <dgm:prSet presAssocID="{3AA67FC6-597A-46F4-8077-D2B20016BEB4}" presName="tx1" presStyleLbl="revTx" presStyleIdx="2" presStyleCnt="5"/>
      <dgm:spPr/>
    </dgm:pt>
    <dgm:pt modelId="{15F2F60F-4F3A-4A7A-AE82-DD1CAC316748}" type="pres">
      <dgm:prSet presAssocID="{3AA67FC6-597A-46F4-8077-D2B20016BEB4}" presName="vert1" presStyleCnt="0"/>
      <dgm:spPr/>
    </dgm:pt>
    <dgm:pt modelId="{E56ACF5A-938F-42BE-ADEA-50BE9016B35F}" type="pres">
      <dgm:prSet presAssocID="{98A80074-3AC4-4AA6-8DBE-28B082577EAC}" presName="thickLine" presStyleLbl="alignNode1" presStyleIdx="3" presStyleCnt="5"/>
      <dgm:spPr/>
    </dgm:pt>
    <dgm:pt modelId="{C06608CB-552D-4926-ADE6-A974A38696EB}" type="pres">
      <dgm:prSet presAssocID="{98A80074-3AC4-4AA6-8DBE-28B082577EAC}" presName="horz1" presStyleCnt="0"/>
      <dgm:spPr/>
    </dgm:pt>
    <dgm:pt modelId="{463FC0A0-6F45-471B-B9DD-EA543B70722B}" type="pres">
      <dgm:prSet presAssocID="{98A80074-3AC4-4AA6-8DBE-28B082577EAC}" presName="tx1" presStyleLbl="revTx" presStyleIdx="3" presStyleCnt="5"/>
      <dgm:spPr/>
    </dgm:pt>
    <dgm:pt modelId="{B60C7249-7E8D-401C-99E4-30948275B76C}" type="pres">
      <dgm:prSet presAssocID="{98A80074-3AC4-4AA6-8DBE-28B082577EAC}" presName="vert1" presStyleCnt="0"/>
      <dgm:spPr/>
    </dgm:pt>
    <dgm:pt modelId="{5453CBA9-4995-48B7-AA8C-E89E4D3115FE}" type="pres">
      <dgm:prSet presAssocID="{6C54A29C-7D32-4655-8F4F-9D66497214C5}" presName="thickLine" presStyleLbl="alignNode1" presStyleIdx="4" presStyleCnt="5"/>
      <dgm:spPr/>
    </dgm:pt>
    <dgm:pt modelId="{F3D19BAB-F3B2-43F5-974A-9CCDDF5AC99F}" type="pres">
      <dgm:prSet presAssocID="{6C54A29C-7D32-4655-8F4F-9D66497214C5}" presName="horz1" presStyleCnt="0"/>
      <dgm:spPr/>
    </dgm:pt>
    <dgm:pt modelId="{18E6C36D-5436-4040-B841-B3447F407EA5}" type="pres">
      <dgm:prSet presAssocID="{6C54A29C-7D32-4655-8F4F-9D66497214C5}" presName="tx1" presStyleLbl="revTx" presStyleIdx="4" presStyleCnt="5"/>
      <dgm:spPr/>
    </dgm:pt>
    <dgm:pt modelId="{8987BAE5-7C36-4EA7-B726-BFD55CDF7BC9}" type="pres">
      <dgm:prSet presAssocID="{6C54A29C-7D32-4655-8F4F-9D66497214C5}" presName="vert1" presStyleCnt="0"/>
      <dgm:spPr/>
    </dgm:pt>
  </dgm:ptLst>
  <dgm:cxnLst>
    <dgm:cxn modelId="{276EFC06-D806-4EC9-8769-F45392FB0DC2}" type="presOf" srcId="{146E47D1-1623-4887-B05F-024C6323D5F9}" destId="{80C274B9-BF48-4AE6-8094-E76F7E17D20B}" srcOrd="0" destOrd="0" presId="urn:microsoft.com/office/officeart/2008/layout/LinedList"/>
    <dgm:cxn modelId="{E41FF020-D18A-47B0-985F-C01D7F4022C0}" type="presOf" srcId="{3AA67FC6-597A-46F4-8077-D2B20016BEB4}" destId="{60FCBC52-D5E9-4464-8484-286435120C76}" srcOrd="0" destOrd="0" presId="urn:microsoft.com/office/officeart/2008/layout/LinedList"/>
    <dgm:cxn modelId="{974E1A22-457A-4AC7-B516-EBBB131CED01}" srcId="{CEA4B629-F802-4893-8C3D-87B1B8EF8210}" destId="{6C54A29C-7D32-4655-8F4F-9D66497214C5}" srcOrd="4" destOrd="0" parTransId="{79C800FB-422B-4A0A-AE8E-21979F4C8580}" sibTransId="{CDAA0FA3-A91F-4C4D-B361-9F80EE38B8D4}"/>
    <dgm:cxn modelId="{392D452B-C659-4B11-88BB-E817067300F4}" type="presOf" srcId="{98A80074-3AC4-4AA6-8DBE-28B082577EAC}" destId="{463FC0A0-6F45-471B-B9DD-EA543B70722B}" srcOrd="0" destOrd="0" presId="urn:microsoft.com/office/officeart/2008/layout/LinedList"/>
    <dgm:cxn modelId="{90242837-46D9-4C29-B6BA-AD47E975FB44}" srcId="{CEA4B629-F802-4893-8C3D-87B1B8EF8210}" destId="{146E47D1-1623-4887-B05F-024C6323D5F9}" srcOrd="0" destOrd="0" parTransId="{984E6D42-F851-44C1-9E14-F78A819CCA61}" sibTransId="{B0444FB7-E3B8-485D-A373-78DEC53E6363}"/>
    <dgm:cxn modelId="{574F9D48-9456-4688-A566-85D3A5D5D135}" type="presOf" srcId="{BCD32034-C755-4DCE-A3A0-0BD633AFC8D3}" destId="{04AAF7CE-AE63-4458-8C06-606A12CDEC55}" srcOrd="0" destOrd="0" presId="urn:microsoft.com/office/officeart/2008/layout/LinedList"/>
    <dgm:cxn modelId="{83094575-37F2-4925-8317-82753DE5A172}" srcId="{CEA4B629-F802-4893-8C3D-87B1B8EF8210}" destId="{98A80074-3AC4-4AA6-8DBE-28B082577EAC}" srcOrd="3" destOrd="0" parTransId="{91121A22-1F86-446E-BB82-02384FDF1F55}" sibTransId="{85E53E43-9F6C-41E9-B30E-E38579AE6C4D}"/>
    <dgm:cxn modelId="{CB3C00B7-D61B-4CB2-812B-577A77D84089}" srcId="{CEA4B629-F802-4893-8C3D-87B1B8EF8210}" destId="{BCD32034-C755-4DCE-A3A0-0BD633AFC8D3}" srcOrd="1" destOrd="0" parTransId="{7E82494D-1C1B-46C7-B66B-7756FB453671}" sibTransId="{B45335DC-BF47-4C03-8EF9-319F9298DEC0}"/>
    <dgm:cxn modelId="{B55EF3C4-2932-454F-A932-BEEAFE7FE8C3}" type="presOf" srcId="{CEA4B629-F802-4893-8C3D-87B1B8EF8210}" destId="{51D8B2AF-E8EC-415F-BBC6-887E1F36656F}" srcOrd="0" destOrd="0" presId="urn:microsoft.com/office/officeart/2008/layout/LinedList"/>
    <dgm:cxn modelId="{7A15BFF1-723E-49D6-92C0-8D000ACB6699}" srcId="{CEA4B629-F802-4893-8C3D-87B1B8EF8210}" destId="{3AA67FC6-597A-46F4-8077-D2B20016BEB4}" srcOrd="2" destOrd="0" parTransId="{07ABED32-98E1-40DB-A08A-AA0AD9A8AF2D}" sibTransId="{F44A66CA-772B-4BAD-8FD9-1E6559E31D1C}"/>
    <dgm:cxn modelId="{F5DDCDF1-F89B-4EA4-BBA6-F0784930B8A3}" type="presOf" srcId="{6C54A29C-7D32-4655-8F4F-9D66497214C5}" destId="{18E6C36D-5436-4040-B841-B3447F407EA5}" srcOrd="0" destOrd="0" presId="urn:microsoft.com/office/officeart/2008/layout/LinedList"/>
    <dgm:cxn modelId="{D74FE12A-7B22-4881-8163-44F9075321C9}" type="presParOf" srcId="{51D8B2AF-E8EC-415F-BBC6-887E1F36656F}" destId="{701C4E20-3A45-4F75-A3DA-DEC68DDF9E9C}" srcOrd="0" destOrd="0" presId="urn:microsoft.com/office/officeart/2008/layout/LinedList"/>
    <dgm:cxn modelId="{93F3594C-93A7-4A8C-878D-E7875C8DB949}" type="presParOf" srcId="{51D8B2AF-E8EC-415F-BBC6-887E1F36656F}" destId="{1959DD24-CBE6-4373-A64B-5F63F09F897D}" srcOrd="1" destOrd="0" presId="urn:microsoft.com/office/officeart/2008/layout/LinedList"/>
    <dgm:cxn modelId="{7E36D42D-5CB0-4C13-B4EC-CAAC5EB637C9}" type="presParOf" srcId="{1959DD24-CBE6-4373-A64B-5F63F09F897D}" destId="{80C274B9-BF48-4AE6-8094-E76F7E17D20B}" srcOrd="0" destOrd="0" presId="urn:microsoft.com/office/officeart/2008/layout/LinedList"/>
    <dgm:cxn modelId="{67D9598B-332C-47A6-9985-DAD8D95B6572}" type="presParOf" srcId="{1959DD24-CBE6-4373-A64B-5F63F09F897D}" destId="{5791CC32-B74A-4725-9A85-B7255A98000F}" srcOrd="1" destOrd="0" presId="urn:microsoft.com/office/officeart/2008/layout/LinedList"/>
    <dgm:cxn modelId="{8FFE9B0A-1D8F-47D8-8472-8FB4C5C0D23C}" type="presParOf" srcId="{51D8B2AF-E8EC-415F-BBC6-887E1F36656F}" destId="{CDEDDA34-9976-48E5-A9B6-9A2B4C0DCDFF}" srcOrd="2" destOrd="0" presId="urn:microsoft.com/office/officeart/2008/layout/LinedList"/>
    <dgm:cxn modelId="{D87C2780-6506-4F65-BA55-8DEDA6CA939A}" type="presParOf" srcId="{51D8B2AF-E8EC-415F-BBC6-887E1F36656F}" destId="{44EDC3FA-9578-4A85-B003-998623E60126}" srcOrd="3" destOrd="0" presId="urn:microsoft.com/office/officeart/2008/layout/LinedList"/>
    <dgm:cxn modelId="{748E23E7-0E3F-409B-8F59-D19AF448436D}" type="presParOf" srcId="{44EDC3FA-9578-4A85-B003-998623E60126}" destId="{04AAF7CE-AE63-4458-8C06-606A12CDEC55}" srcOrd="0" destOrd="0" presId="urn:microsoft.com/office/officeart/2008/layout/LinedList"/>
    <dgm:cxn modelId="{D9DECABB-4C5B-4C83-97BC-471F7ACB36EA}" type="presParOf" srcId="{44EDC3FA-9578-4A85-B003-998623E60126}" destId="{4ECABCA1-050C-493D-B632-2D3B246CF8C4}" srcOrd="1" destOrd="0" presId="urn:microsoft.com/office/officeart/2008/layout/LinedList"/>
    <dgm:cxn modelId="{15E5372C-9386-4850-939F-736E4C8E2024}" type="presParOf" srcId="{51D8B2AF-E8EC-415F-BBC6-887E1F36656F}" destId="{41871244-F56C-4FB0-9CEA-623D4E26A021}" srcOrd="4" destOrd="0" presId="urn:microsoft.com/office/officeart/2008/layout/LinedList"/>
    <dgm:cxn modelId="{D660A7A1-9F86-4986-949F-40DBA7C9E05E}" type="presParOf" srcId="{51D8B2AF-E8EC-415F-BBC6-887E1F36656F}" destId="{DFC6ACA6-188C-4BB2-968F-403DDB9B4918}" srcOrd="5" destOrd="0" presId="urn:microsoft.com/office/officeart/2008/layout/LinedList"/>
    <dgm:cxn modelId="{B6ACAD02-77DB-4FF5-B0C8-B774874C9C11}" type="presParOf" srcId="{DFC6ACA6-188C-4BB2-968F-403DDB9B4918}" destId="{60FCBC52-D5E9-4464-8484-286435120C76}" srcOrd="0" destOrd="0" presId="urn:microsoft.com/office/officeart/2008/layout/LinedList"/>
    <dgm:cxn modelId="{17E83353-F400-41C9-9A35-739654F1809F}" type="presParOf" srcId="{DFC6ACA6-188C-4BB2-968F-403DDB9B4918}" destId="{15F2F60F-4F3A-4A7A-AE82-DD1CAC316748}" srcOrd="1" destOrd="0" presId="urn:microsoft.com/office/officeart/2008/layout/LinedList"/>
    <dgm:cxn modelId="{BA23C1A5-9D98-4455-A28D-5B66EA249FD1}" type="presParOf" srcId="{51D8B2AF-E8EC-415F-BBC6-887E1F36656F}" destId="{E56ACF5A-938F-42BE-ADEA-50BE9016B35F}" srcOrd="6" destOrd="0" presId="urn:microsoft.com/office/officeart/2008/layout/LinedList"/>
    <dgm:cxn modelId="{6B71B603-22F3-41BA-B76F-B7C8399482E6}" type="presParOf" srcId="{51D8B2AF-E8EC-415F-BBC6-887E1F36656F}" destId="{C06608CB-552D-4926-ADE6-A974A38696EB}" srcOrd="7" destOrd="0" presId="urn:microsoft.com/office/officeart/2008/layout/LinedList"/>
    <dgm:cxn modelId="{D6BECE82-DF32-4CF7-86FF-96C576E8A37C}" type="presParOf" srcId="{C06608CB-552D-4926-ADE6-A974A38696EB}" destId="{463FC0A0-6F45-471B-B9DD-EA543B70722B}" srcOrd="0" destOrd="0" presId="urn:microsoft.com/office/officeart/2008/layout/LinedList"/>
    <dgm:cxn modelId="{E8A9872A-0C42-406A-949A-5E1F90526E0D}" type="presParOf" srcId="{C06608CB-552D-4926-ADE6-A974A38696EB}" destId="{B60C7249-7E8D-401C-99E4-30948275B76C}" srcOrd="1" destOrd="0" presId="urn:microsoft.com/office/officeart/2008/layout/LinedList"/>
    <dgm:cxn modelId="{62090294-B5A7-4089-B5BE-DC37C92CFF48}" type="presParOf" srcId="{51D8B2AF-E8EC-415F-BBC6-887E1F36656F}" destId="{5453CBA9-4995-48B7-AA8C-E89E4D3115FE}" srcOrd="8" destOrd="0" presId="urn:microsoft.com/office/officeart/2008/layout/LinedList"/>
    <dgm:cxn modelId="{E084C451-240A-40F1-A21B-CF2B55EE1640}" type="presParOf" srcId="{51D8B2AF-E8EC-415F-BBC6-887E1F36656F}" destId="{F3D19BAB-F3B2-43F5-974A-9CCDDF5AC99F}" srcOrd="9" destOrd="0" presId="urn:microsoft.com/office/officeart/2008/layout/LinedList"/>
    <dgm:cxn modelId="{551D983A-CE8F-4576-8127-BDD8FC9C4D2A}" type="presParOf" srcId="{F3D19BAB-F3B2-43F5-974A-9CCDDF5AC99F}" destId="{18E6C36D-5436-4040-B841-B3447F407EA5}" srcOrd="0" destOrd="0" presId="urn:microsoft.com/office/officeart/2008/layout/LinedList"/>
    <dgm:cxn modelId="{42522CAD-B44E-401B-AD44-129E31A75392}" type="presParOf" srcId="{F3D19BAB-F3B2-43F5-974A-9CCDDF5AC99F}" destId="{8987BAE5-7C36-4EA7-B726-BFD55CDF7BC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E0E8770-7593-45DA-9683-E5DF40FBC432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30F75F8-0A7C-4782-893B-A52FD7268E0C}">
      <dgm:prSet/>
      <dgm:spPr/>
      <dgm:t>
        <a:bodyPr/>
        <a:lstStyle/>
        <a:p>
          <a:pPr rtl="0"/>
          <a:r>
            <a:rPr lang="en-US" b="0" i="0"/>
            <a:t>Wound care</a:t>
          </a:r>
          <a:endParaRPr lang="en-US"/>
        </a:p>
      </dgm:t>
    </dgm:pt>
    <dgm:pt modelId="{6F76A846-01CA-44C8-A655-3432E5E25B07}" type="parTrans" cxnId="{0AF8680D-A6D6-4C79-B3CE-11CEE45AC624}">
      <dgm:prSet/>
      <dgm:spPr/>
      <dgm:t>
        <a:bodyPr/>
        <a:lstStyle/>
        <a:p>
          <a:endParaRPr lang="en-US"/>
        </a:p>
      </dgm:t>
    </dgm:pt>
    <dgm:pt modelId="{666529B9-3A9A-4902-9F9D-D6019ADB3A88}" type="sibTrans" cxnId="{0AF8680D-A6D6-4C79-B3CE-11CEE45AC624}">
      <dgm:prSet/>
      <dgm:spPr/>
      <dgm:t>
        <a:bodyPr/>
        <a:lstStyle/>
        <a:p>
          <a:endParaRPr lang="en-US"/>
        </a:p>
      </dgm:t>
    </dgm:pt>
    <dgm:pt modelId="{9202DAFC-D988-4374-A685-AD7CA3B5E485}">
      <dgm:prSet/>
      <dgm:spPr/>
      <dgm:t>
        <a:bodyPr/>
        <a:lstStyle/>
        <a:p>
          <a:pPr rtl="0"/>
          <a:r>
            <a:rPr lang="en-US" b="0" i="0" dirty="0"/>
            <a:t>keep clean/dry; watch redness, swelling, fever. Report concerns quickly (NHS, 2025).</a:t>
          </a:r>
          <a:endParaRPr lang="en-US" dirty="0"/>
        </a:p>
      </dgm:t>
    </dgm:pt>
    <dgm:pt modelId="{6530EA84-DAF0-40B9-896B-FD8965981603}" type="parTrans" cxnId="{B4588BD0-6DF2-4199-977D-1F5700DD9E33}">
      <dgm:prSet/>
      <dgm:spPr/>
      <dgm:t>
        <a:bodyPr/>
        <a:lstStyle/>
        <a:p>
          <a:endParaRPr lang="en-US"/>
        </a:p>
      </dgm:t>
    </dgm:pt>
    <dgm:pt modelId="{60795721-2E64-4EFF-9102-CCC10B02154C}" type="sibTrans" cxnId="{B4588BD0-6DF2-4199-977D-1F5700DD9E33}">
      <dgm:prSet/>
      <dgm:spPr/>
      <dgm:t>
        <a:bodyPr/>
        <a:lstStyle/>
        <a:p>
          <a:endParaRPr lang="en-US"/>
        </a:p>
      </dgm:t>
    </dgm:pt>
    <dgm:pt modelId="{607A7DD4-05E4-4430-8ADF-DA23F3B107B1}">
      <dgm:prSet/>
      <dgm:spPr/>
      <dgm:t>
        <a:bodyPr/>
        <a:lstStyle/>
        <a:p>
          <a:pPr rtl="0"/>
          <a:r>
            <a:rPr lang="en-US" b="0" i="0"/>
            <a:t>Arm care/exercises </a:t>
          </a:r>
          <a:endParaRPr lang="en-US"/>
        </a:p>
      </dgm:t>
    </dgm:pt>
    <dgm:pt modelId="{FA91587D-FDC8-468E-B9BA-AF2C854B1AC3}" type="parTrans" cxnId="{CB2DB4F1-B5E0-4547-A618-56A63ADA9ADB}">
      <dgm:prSet/>
      <dgm:spPr/>
      <dgm:t>
        <a:bodyPr/>
        <a:lstStyle/>
        <a:p>
          <a:endParaRPr lang="en-US"/>
        </a:p>
      </dgm:t>
    </dgm:pt>
    <dgm:pt modelId="{4C2B824B-1DAB-40E2-9CF7-95CC58ED42E0}" type="sibTrans" cxnId="{CB2DB4F1-B5E0-4547-A618-56A63ADA9ADB}">
      <dgm:prSet/>
      <dgm:spPr/>
      <dgm:t>
        <a:bodyPr/>
        <a:lstStyle/>
        <a:p>
          <a:endParaRPr lang="en-US"/>
        </a:p>
      </dgm:t>
    </dgm:pt>
    <dgm:pt modelId="{0E60F20C-F88B-42FA-9ACA-074F8F8C0BB1}">
      <dgm:prSet/>
      <dgm:spPr/>
      <dgm:t>
        <a:bodyPr/>
        <a:lstStyle/>
        <a:p>
          <a:pPr rtl="0"/>
          <a:r>
            <a:rPr lang="en-US" b="0" i="0"/>
            <a:t>Arm care/exercises after surgery; avoid heavy lifting initially (NICE NG101).</a:t>
          </a:r>
          <a:endParaRPr lang="en-US"/>
        </a:p>
      </dgm:t>
    </dgm:pt>
    <dgm:pt modelId="{38F0B99C-C248-4E5E-84BB-1F213E2E1B45}" type="parTrans" cxnId="{D5E6C78C-E79C-4F5E-BDC8-CFEEA0A572B2}">
      <dgm:prSet/>
      <dgm:spPr/>
      <dgm:t>
        <a:bodyPr/>
        <a:lstStyle/>
        <a:p>
          <a:endParaRPr lang="en-US"/>
        </a:p>
      </dgm:t>
    </dgm:pt>
    <dgm:pt modelId="{07DC0AC5-3032-41E9-98C2-92AFC98439DF}" type="sibTrans" cxnId="{D5E6C78C-E79C-4F5E-BDC8-CFEEA0A572B2}">
      <dgm:prSet/>
      <dgm:spPr/>
      <dgm:t>
        <a:bodyPr/>
        <a:lstStyle/>
        <a:p>
          <a:endParaRPr lang="en-US"/>
        </a:p>
      </dgm:t>
    </dgm:pt>
    <dgm:pt modelId="{D9B510F6-BD57-4B9D-BD3C-A63011601DA3}">
      <dgm:prSet/>
      <dgm:spPr/>
      <dgm:t>
        <a:bodyPr/>
        <a:lstStyle/>
        <a:p>
          <a:pPr rtl="0"/>
          <a:r>
            <a:rPr lang="en-US" b="0" i="0"/>
            <a:t>Medicines</a:t>
          </a:r>
          <a:endParaRPr lang="en-US"/>
        </a:p>
      </dgm:t>
    </dgm:pt>
    <dgm:pt modelId="{A4FA4E7E-6DB6-4B0F-B66D-1BB8C58D52B3}" type="parTrans" cxnId="{D69A152C-48AB-47B2-BB41-E0A59A0FB564}">
      <dgm:prSet/>
      <dgm:spPr/>
      <dgm:t>
        <a:bodyPr/>
        <a:lstStyle/>
        <a:p>
          <a:endParaRPr lang="en-US"/>
        </a:p>
      </dgm:t>
    </dgm:pt>
    <dgm:pt modelId="{5AAB45D5-F7BB-47A7-9B78-CDC89C6A1D87}" type="sibTrans" cxnId="{D69A152C-48AB-47B2-BB41-E0A59A0FB564}">
      <dgm:prSet/>
      <dgm:spPr/>
      <dgm:t>
        <a:bodyPr/>
        <a:lstStyle/>
        <a:p>
          <a:endParaRPr lang="en-US"/>
        </a:p>
      </dgm:t>
    </dgm:pt>
    <dgm:pt modelId="{438A54E3-8C2A-4727-8A97-8E361BE797D4}">
      <dgm:prSet/>
      <dgm:spPr/>
      <dgm:t>
        <a:bodyPr/>
        <a:lstStyle/>
        <a:p>
          <a:pPr rtl="0"/>
          <a:r>
            <a:rPr lang="en-US" b="0" i="0"/>
            <a:t>set reminders; bring a list to appointments. Blood tests as advised (NICE TA1086).</a:t>
          </a:r>
          <a:endParaRPr lang="en-US"/>
        </a:p>
      </dgm:t>
    </dgm:pt>
    <dgm:pt modelId="{5AC321D1-7316-44C5-817A-D2AC59A65372}" type="parTrans" cxnId="{38ACF06C-83C1-4005-9EBF-CB88042B63A4}">
      <dgm:prSet/>
      <dgm:spPr/>
      <dgm:t>
        <a:bodyPr/>
        <a:lstStyle/>
        <a:p>
          <a:endParaRPr lang="en-US"/>
        </a:p>
      </dgm:t>
    </dgm:pt>
    <dgm:pt modelId="{44797967-91A6-40E3-B2E4-57329F8B290E}" type="sibTrans" cxnId="{38ACF06C-83C1-4005-9EBF-CB88042B63A4}">
      <dgm:prSet/>
      <dgm:spPr/>
      <dgm:t>
        <a:bodyPr/>
        <a:lstStyle/>
        <a:p>
          <a:endParaRPr lang="en-US"/>
        </a:p>
      </dgm:t>
    </dgm:pt>
    <dgm:pt modelId="{045F7006-3DCA-451A-8954-9289385CFA98}">
      <dgm:prSet/>
      <dgm:spPr/>
      <dgm:t>
        <a:bodyPr/>
        <a:lstStyle/>
        <a:p>
          <a:pPr rtl="0"/>
          <a:r>
            <a:rPr lang="en-US" b="0" i="0"/>
            <a:t>Bone health</a:t>
          </a:r>
          <a:endParaRPr lang="en-US"/>
        </a:p>
      </dgm:t>
    </dgm:pt>
    <dgm:pt modelId="{04F0DDC2-F153-45F2-A236-D542FD637DFE}" type="parTrans" cxnId="{32339B9B-6DBB-4A44-9D38-EB6EF71FC974}">
      <dgm:prSet/>
      <dgm:spPr/>
      <dgm:t>
        <a:bodyPr/>
        <a:lstStyle/>
        <a:p>
          <a:endParaRPr lang="en-US"/>
        </a:p>
      </dgm:t>
    </dgm:pt>
    <dgm:pt modelId="{6D3078D0-0B05-4C73-84CE-D3BDEB3BC2B4}" type="sibTrans" cxnId="{32339B9B-6DBB-4A44-9D38-EB6EF71FC974}">
      <dgm:prSet/>
      <dgm:spPr/>
      <dgm:t>
        <a:bodyPr/>
        <a:lstStyle/>
        <a:p>
          <a:endParaRPr lang="en-US"/>
        </a:p>
      </dgm:t>
    </dgm:pt>
    <dgm:pt modelId="{FE2A1922-9271-4FC6-9A48-E0AA5EEE854A}">
      <dgm:prSet/>
      <dgm:spPr/>
      <dgm:t>
        <a:bodyPr/>
        <a:lstStyle/>
        <a:p>
          <a:pPr rtl="0"/>
          <a:r>
            <a:rPr lang="en-US" b="0" i="0"/>
            <a:t>weight‑bearing exercise; DEXA if on aromatase inhibitor (NICE NG101).</a:t>
          </a:r>
          <a:endParaRPr lang="en-US"/>
        </a:p>
      </dgm:t>
    </dgm:pt>
    <dgm:pt modelId="{81F70D5C-E7AE-4471-8FB5-D87C8932E08F}" type="parTrans" cxnId="{407DA220-DA15-4A58-B7D2-AEC004972811}">
      <dgm:prSet/>
      <dgm:spPr/>
      <dgm:t>
        <a:bodyPr/>
        <a:lstStyle/>
        <a:p>
          <a:endParaRPr lang="en-US"/>
        </a:p>
      </dgm:t>
    </dgm:pt>
    <dgm:pt modelId="{B8E65E1E-067D-4A52-8263-9AE163556041}" type="sibTrans" cxnId="{407DA220-DA15-4A58-B7D2-AEC004972811}">
      <dgm:prSet/>
      <dgm:spPr/>
      <dgm:t>
        <a:bodyPr/>
        <a:lstStyle/>
        <a:p>
          <a:endParaRPr lang="en-US"/>
        </a:p>
      </dgm:t>
    </dgm:pt>
    <dgm:pt modelId="{7603A199-8CEB-4461-B899-18339B91D52A}">
      <dgm:prSet/>
      <dgm:spPr/>
      <dgm:t>
        <a:bodyPr/>
        <a:lstStyle/>
        <a:p>
          <a:pPr rtl="0"/>
          <a:r>
            <a:rPr lang="en-US" b="0" i="0"/>
            <a:t>Follow‑up schedule</a:t>
          </a:r>
          <a:endParaRPr lang="en-US"/>
        </a:p>
      </dgm:t>
    </dgm:pt>
    <dgm:pt modelId="{EA0A9F0D-67A7-4F19-9A8F-A8577E812239}" type="parTrans" cxnId="{BE6A2AEC-5B42-4F09-A9BE-689DA527C640}">
      <dgm:prSet/>
      <dgm:spPr/>
      <dgm:t>
        <a:bodyPr/>
        <a:lstStyle/>
        <a:p>
          <a:endParaRPr lang="en-US"/>
        </a:p>
      </dgm:t>
    </dgm:pt>
    <dgm:pt modelId="{BF36BAA6-82B2-4436-A57A-6FE9A6B11B73}" type="sibTrans" cxnId="{BE6A2AEC-5B42-4F09-A9BE-689DA527C640}">
      <dgm:prSet/>
      <dgm:spPr/>
      <dgm:t>
        <a:bodyPr/>
        <a:lstStyle/>
        <a:p>
          <a:endParaRPr lang="en-US"/>
        </a:p>
      </dgm:t>
    </dgm:pt>
    <dgm:pt modelId="{C2F16708-9EA0-4BDC-BE52-A36D15D63C31}">
      <dgm:prSet/>
      <dgm:spPr/>
      <dgm:t>
        <a:bodyPr/>
        <a:lstStyle/>
        <a:p>
          <a:pPr rtl="0"/>
          <a:r>
            <a:rPr lang="en-US" b="0" i="0"/>
            <a:t>surgical review ~2 weeks; oncology nurse calls; routine clinic per plan (NICE NG101).</a:t>
          </a:r>
          <a:endParaRPr lang="en-US"/>
        </a:p>
      </dgm:t>
    </dgm:pt>
    <dgm:pt modelId="{AA8A3598-096B-42C7-BAAC-F1AC8EB2204C}" type="parTrans" cxnId="{657AF93D-64E9-4390-A588-78F7694CC7DE}">
      <dgm:prSet/>
      <dgm:spPr/>
      <dgm:t>
        <a:bodyPr/>
        <a:lstStyle/>
        <a:p>
          <a:endParaRPr lang="en-US"/>
        </a:p>
      </dgm:t>
    </dgm:pt>
    <dgm:pt modelId="{3331549D-EF91-4347-8932-A75945602808}" type="sibTrans" cxnId="{657AF93D-64E9-4390-A588-78F7694CC7DE}">
      <dgm:prSet/>
      <dgm:spPr/>
      <dgm:t>
        <a:bodyPr/>
        <a:lstStyle/>
        <a:p>
          <a:endParaRPr lang="en-US"/>
        </a:p>
      </dgm:t>
    </dgm:pt>
    <dgm:pt modelId="{CAE5CB23-0FB6-40FB-ACDB-A2A0A4D0C87E}" type="pres">
      <dgm:prSet presAssocID="{CE0E8770-7593-45DA-9683-E5DF40FBC432}" presName="Name0" presStyleCnt="0">
        <dgm:presLayoutVars>
          <dgm:dir/>
          <dgm:animLvl val="lvl"/>
          <dgm:resizeHandles val="exact"/>
        </dgm:presLayoutVars>
      </dgm:prSet>
      <dgm:spPr/>
    </dgm:pt>
    <dgm:pt modelId="{9AD9E10A-92D9-4DD6-99DB-B64FA28D042D}" type="pres">
      <dgm:prSet presAssocID="{E30F75F8-0A7C-4782-893B-A52FD7268E0C}" presName="linNode" presStyleCnt="0"/>
      <dgm:spPr/>
    </dgm:pt>
    <dgm:pt modelId="{F8F391BF-57A0-42FD-9369-BE73031385FA}" type="pres">
      <dgm:prSet presAssocID="{E30F75F8-0A7C-4782-893B-A52FD7268E0C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3044F9E9-698B-460E-A438-3F4891B018C8}" type="pres">
      <dgm:prSet presAssocID="{E30F75F8-0A7C-4782-893B-A52FD7268E0C}" presName="descendantText" presStyleLbl="alignAccFollowNode1" presStyleIdx="0" presStyleCnt="5">
        <dgm:presLayoutVars>
          <dgm:bulletEnabled val="1"/>
        </dgm:presLayoutVars>
      </dgm:prSet>
      <dgm:spPr/>
    </dgm:pt>
    <dgm:pt modelId="{400F0B18-9DCB-4707-9C85-AA9C4178A153}" type="pres">
      <dgm:prSet presAssocID="{666529B9-3A9A-4902-9F9D-D6019ADB3A88}" presName="sp" presStyleCnt="0"/>
      <dgm:spPr/>
    </dgm:pt>
    <dgm:pt modelId="{E72026E0-99AC-48F7-A102-786189B04113}" type="pres">
      <dgm:prSet presAssocID="{607A7DD4-05E4-4430-8ADF-DA23F3B107B1}" presName="linNode" presStyleCnt="0"/>
      <dgm:spPr/>
    </dgm:pt>
    <dgm:pt modelId="{E2E8154A-5ACC-4A32-8352-83055920D640}" type="pres">
      <dgm:prSet presAssocID="{607A7DD4-05E4-4430-8ADF-DA23F3B107B1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F1E24E17-7DDD-464F-A12D-8812235D293C}" type="pres">
      <dgm:prSet presAssocID="{607A7DD4-05E4-4430-8ADF-DA23F3B107B1}" presName="descendantText" presStyleLbl="alignAccFollowNode1" presStyleIdx="1" presStyleCnt="5">
        <dgm:presLayoutVars>
          <dgm:bulletEnabled val="1"/>
        </dgm:presLayoutVars>
      </dgm:prSet>
      <dgm:spPr/>
    </dgm:pt>
    <dgm:pt modelId="{C1EA4B43-D756-4472-A7CC-2FC398C28734}" type="pres">
      <dgm:prSet presAssocID="{4C2B824B-1DAB-40E2-9CF7-95CC58ED42E0}" presName="sp" presStyleCnt="0"/>
      <dgm:spPr/>
    </dgm:pt>
    <dgm:pt modelId="{CCF55F95-D1E5-4FB3-89E0-82A0D2659712}" type="pres">
      <dgm:prSet presAssocID="{D9B510F6-BD57-4B9D-BD3C-A63011601DA3}" presName="linNode" presStyleCnt="0"/>
      <dgm:spPr/>
    </dgm:pt>
    <dgm:pt modelId="{DB558305-D5EF-4F94-B775-B45917C33483}" type="pres">
      <dgm:prSet presAssocID="{D9B510F6-BD57-4B9D-BD3C-A63011601DA3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B4D945DD-180D-426E-8544-2F7E57EF286C}" type="pres">
      <dgm:prSet presAssocID="{D9B510F6-BD57-4B9D-BD3C-A63011601DA3}" presName="descendantText" presStyleLbl="alignAccFollowNode1" presStyleIdx="2" presStyleCnt="5">
        <dgm:presLayoutVars>
          <dgm:bulletEnabled val="1"/>
        </dgm:presLayoutVars>
      </dgm:prSet>
      <dgm:spPr/>
    </dgm:pt>
    <dgm:pt modelId="{134C880A-6739-4F6E-85D5-2FF5F5C7DBB3}" type="pres">
      <dgm:prSet presAssocID="{5AAB45D5-F7BB-47A7-9B78-CDC89C6A1D87}" presName="sp" presStyleCnt="0"/>
      <dgm:spPr/>
    </dgm:pt>
    <dgm:pt modelId="{F43E6BCF-2790-4D00-A25B-51F39A4E73AA}" type="pres">
      <dgm:prSet presAssocID="{045F7006-3DCA-451A-8954-9289385CFA98}" presName="linNode" presStyleCnt="0"/>
      <dgm:spPr/>
    </dgm:pt>
    <dgm:pt modelId="{B8A8C2B5-A29D-45EC-9222-C14BEBDDF7CC}" type="pres">
      <dgm:prSet presAssocID="{045F7006-3DCA-451A-8954-9289385CFA98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1FB60FDA-D266-4469-B1D6-4CA1D09A5AE1}" type="pres">
      <dgm:prSet presAssocID="{045F7006-3DCA-451A-8954-9289385CFA98}" presName="descendantText" presStyleLbl="alignAccFollowNode1" presStyleIdx="3" presStyleCnt="5">
        <dgm:presLayoutVars>
          <dgm:bulletEnabled val="1"/>
        </dgm:presLayoutVars>
      </dgm:prSet>
      <dgm:spPr/>
    </dgm:pt>
    <dgm:pt modelId="{42F480D1-6A87-471A-B529-BE890228A456}" type="pres">
      <dgm:prSet presAssocID="{6D3078D0-0B05-4C73-84CE-D3BDEB3BC2B4}" presName="sp" presStyleCnt="0"/>
      <dgm:spPr/>
    </dgm:pt>
    <dgm:pt modelId="{5C49BEE1-FE90-472D-B8B1-25C152EA10BD}" type="pres">
      <dgm:prSet presAssocID="{7603A199-8CEB-4461-B899-18339B91D52A}" presName="linNode" presStyleCnt="0"/>
      <dgm:spPr/>
    </dgm:pt>
    <dgm:pt modelId="{1DF778EE-6D58-4D8A-BC73-9BBA38EABA36}" type="pres">
      <dgm:prSet presAssocID="{7603A199-8CEB-4461-B899-18339B91D52A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A0A9A686-D50C-44FB-A9C1-3DF85F5F884E}" type="pres">
      <dgm:prSet presAssocID="{7603A199-8CEB-4461-B899-18339B91D52A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48480F01-E400-4EEA-8B55-D9238432EB7D}" type="presOf" srcId="{CE0E8770-7593-45DA-9683-E5DF40FBC432}" destId="{CAE5CB23-0FB6-40FB-ACDB-A2A0A4D0C87E}" srcOrd="0" destOrd="0" presId="urn:microsoft.com/office/officeart/2005/8/layout/vList5"/>
    <dgm:cxn modelId="{8EC5FB0A-1BAF-43D4-8931-89D7D46A7F5B}" type="presOf" srcId="{045F7006-3DCA-451A-8954-9289385CFA98}" destId="{B8A8C2B5-A29D-45EC-9222-C14BEBDDF7CC}" srcOrd="0" destOrd="0" presId="urn:microsoft.com/office/officeart/2005/8/layout/vList5"/>
    <dgm:cxn modelId="{0F306A0C-8B41-44C6-8D12-EE4264F68492}" type="presOf" srcId="{FE2A1922-9271-4FC6-9A48-E0AA5EEE854A}" destId="{1FB60FDA-D266-4469-B1D6-4CA1D09A5AE1}" srcOrd="0" destOrd="0" presId="urn:microsoft.com/office/officeart/2005/8/layout/vList5"/>
    <dgm:cxn modelId="{0AF8680D-A6D6-4C79-B3CE-11CEE45AC624}" srcId="{CE0E8770-7593-45DA-9683-E5DF40FBC432}" destId="{E30F75F8-0A7C-4782-893B-A52FD7268E0C}" srcOrd="0" destOrd="0" parTransId="{6F76A846-01CA-44C8-A655-3432E5E25B07}" sibTransId="{666529B9-3A9A-4902-9F9D-D6019ADB3A88}"/>
    <dgm:cxn modelId="{F2C25D14-733F-4872-AB80-30ADCB5F2CA4}" type="presOf" srcId="{C2F16708-9EA0-4BDC-BE52-A36D15D63C31}" destId="{A0A9A686-D50C-44FB-A9C1-3DF85F5F884E}" srcOrd="0" destOrd="0" presId="urn:microsoft.com/office/officeart/2005/8/layout/vList5"/>
    <dgm:cxn modelId="{0E128515-166D-44D4-8369-B51814404362}" type="presOf" srcId="{D9B510F6-BD57-4B9D-BD3C-A63011601DA3}" destId="{DB558305-D5EF-4F94-B775-B45917C33483}" srcOrd="0" destOrd="0" presId="urn:microsoft.com/office/officeart/2005/8/layout/vList5"/>
    <dgm:cxn modelId="{3C00751E-775F-47DF-B521-98D83973F59F}" type="presOf" srcId="{7603A199-8CEB-4461-B899-18339B91D52A}" destId="{1DF778EE-6D58-4D8A-BC73-9BBA38EABA36}" srcOrd="0" destOrd="0" presId="urn:microsoft.com/office/officeart/2005/8/layout/vList5"/>
    <dgm:cxn modelId="{407DA220-DA15-4A58-B7D2-AEC004972811}" srcId="{045F7006-3DCA-451A-8954-9289385CFA98}" destId="{FE2A1922-9271-4FC6-9A48-E0AA5EEE854A}" srcOrd="0" destOrd="0" parTransId="{81F70D5C-E7AE-4471-8FB5-D87C8932E08F}" sibTransId="{B8E65E1E-067D-4A52-8263-9AE163556041}"/>
    <dgm:cxn modelId="{6D9A3F27-9ECC-484B-B70F-2338660F81DA}" type="presOf" srcId="{607A7DD4-05E4-4430-8ADF-DA23F3B107B1}" destId="{E2E8154A-5ACC-4A32-8352-83055920D640}" srcOrd="0" destOrd="0" presId="urn:microsoft.com/office/officeart/2005/8/layout/vList5"/>
    <dgm:cxn modelId="{D69A152C-48AB-47B2-BB41-E0A59A0FB564}" srcId="{CE0E8770-7593-45DA-9683-E5DF40FBC432}" destId="{D9B510F6-BD57-4B9D-BD3C-A63011601DA3}" srcOrd="2" destOrd="0" parTransId="{A4FA4E7E-6DB6-4B0F-B66D-1BB8C58D52B3}" sibTransId="{5AAB45D5-F7BB-47A7-9B78-CDC89C6A1D87}"/>
    <dgm:cxn modelId="{1928D82C-DB74-4332-BD2C-2A8C10F59784}" type="presOf" srcId="{E30F75F8-0A7C-4782-893B-A52FD7268E0C}" destId="{F8F391BF-57A0-42FD-9369-BE73031385FA}" srcOrd="0" destOrd="0" presId="urn:microsoft.com/office/officeart/2005/8/layout/vList5"/>
    <dgm:cxn modelId="{657AF93D-64E9-4390-A588-78F7694CC7DE}" srcId="{7603A199-8CEB-4461-B899-18339B91D52A}" destId="{C2F16708-9EA0-4BDC-BE52-A36D15D63C31}" srcOrd="0" destOrd="0" parTransId="{AA8A3598-096B-42C7-BAAC-F1AC8EB2204C}" sibTransId="{3331549D-EF91-4347-8932-A75945602808}"/>
    <dgm:cxn modelId="{38ACF06C-83C1-4005-9EBF-CB88042B63A4}" srcId="{D9B510F6-BD57-4B9D-BD3C-A63011601DA3}" destId="{438A54E3-8C2A-4727-8A97-8E361BE797D4}" srcOrd="0" destOrd="0" parTransId="{5AC321D1-7316-44C5-817A-D2AC59A65372}" sibTransId="{44797967-91A6-40E3-B2E4-57329F8B290E}"/>
    <dgm:cxn modelId="{D5E6C78C-E79C-4F5E-BDC8-CFEEA0A572B2}" srcId="{607A7DD4-05E4-4430-8ADF-DA23F3B107B1}" destId="{0E60F20C-F88B-42FA-9ACA-074F8F8C0BB1}" srcOrd="0" destOrd="0" parTransId="{38F0B99C-C248-4E5E-84BB-1F213E2E1B45}" sibTransId="{07DC0AC5-3032-41E9-98C2-92AFC98439DF}"/>
    <dgm:cxn modelId="{6822DD90-FC7C-48C9-9491-3EF41982417C}" type="presOf" srcId="{0E60F20C-F88B-42FA-9ACA-074F8F8C0BB1}" destId="{F1E24E17-7DDD-464F-A12D-8812235D293C}" srcOrd="0" destOrd="0" presId="urn:microsoft.com/office/officeart/2005/8/layout/vList5"/>
    <dgm:cxn modelId="{ECBD2D92-3E12-463D-AC44-F01B56306016}" type="presOf" srcId="{9202DAFC-D988-4374-A685-AD7CA3B5E485}" destId="{3044F9E9-698B-460E-A438-3F4891B018C8}" srcOrd="0" destOrd="0" presId="urn:microsoft.com/office/officeart/2005/8/layout/vList5"/>
    <dgm:cxn modelId="{32339B9B-6DBB-4A44-9D38-EB6EF71FC974}" srcId="{CE0E8770-7593-45DA-9683-E5DF40FBC432}" destId="{045F7006-3DCA-451A-8954-9289385CFA98}" srcOrd="3" destOrd="0" parTransId="{04F0DDC2-F153-45F2-A236-D542FD637DFE}" sibTransId="{6D3078D0-0B05-4C73-84CE-D3BDEB3BC2B4}"/>
    <dgm:cxn modelId="{B4588BD0-6DF2-4199-977D-1F5700DD9E33}" srcId="{E30F75F8-0A7C-4782-893B-A52FD7268E0C}" destId="{9202DAFC-D988-4374-A685-AD7CA3B5E485}" srcOrd="0" destOrd="0" parTransId="{6530EA84-DAF0-40B9-896B-FD8965981603}" sibTransId="{60795721-2E64-4EFF-9102-CCC10B02154C}"/>
    <dgm:cxn modelId="{27CF16E5-CE8F-4E90-813E-CD0732FC0DD3}" type="presOf" srcId="{438A54E3-8C2A-4727-8A97-8E361BE797D4}" destId="{B4D945DD-180D-426E-8544-2F7E57EF286C}" srcOrd="0" destOrd="0" presId="urn:microsoft.com/office/officeart/2005/8/layout/vList5"/>
    <dgm:cxn modelId="{BE6A2AEC-5B42-4F09-A9BE-689DA527C640}" srcId="{CE0E8770-7593-45DA-9683-E5DF40FBC432}" destId="{7603A199-8CEB-4461-B899-18339B91D52A}" srcOrd="4" destOrd="0" parTransId="{EA0A9F0D-67A7-4F19-9A8F-A8577E812239}" sibTransId="{BF36BAA6-82B2-4436-A57A-6FE9A6B11B73}"/>
    <dgm:cxn modelId="{CB2DB4F1-B5E0-4547-A618-56A63ADA9ADB}" srcId="{CE0E8770-7593-45DA-9683-E5DF40FBC432}" destId="{607A7DD4-05E4-4430-8ADF-DA23F3B107B1}" srcOrd="1" destOrd="0" parTransId="{FA91587D-FDC8-468E-B9BA-AF2C854B1AC3}" sibTransId="{4C2B824B-1DAB-40E2-9CF7-95CC58ED42E0}"/>
    <dgm:cxn modelId="{B0BBB241-4688-4946-A3CF-9F81D427210A}" type="presParOf" srcId="{CAE5CB23-0FB6-40FB-ACDB-A2A0A4D0C87E}" destId="{9AD9E10A-92D9-4DD6-99DB-B64FA28D042D}" srcOrd="0" destOrd="0" presId="urn:microsoft.com/office/officeart/2005/8/layout/vList5"/>
    <dgm:cxn modelId="{C63862BC-7F71-4132-8E29-0681EBF26666}" type="presParOf" srcId="{9AD9E10A-92D9-4DD6-99DB-B64FA28D042D}" destId="{F8F391BF-57A0-42FD-9369-BE73031385FA}" srcOrd="0" destOrd="0" presId="urn:microsoft.com/office/officeart/2005/8/layout/vList5"/>
    <dgm:cxn modelId="{E828653D-6428-4EAA-ADBB-8F916D0CDF01}" type="presParOf" srcId="{9AD9E10A-92D9-4DD6-99DB-B64FA28D042D}" destId="{3044F9E9-698B-460E-A438-3F4891B018C8}" srcOrd="1" destOrd="0" presId="urn:microsoft.com/office/officeart/2005/8/layout/vList5"/>
    <dgm:cxn modelId="{B961AD6D-4BF1-4C79-A53C-5A568943CA22}" type="presParOf" srcId="{CAE5CB23-0FB6-40FB-ACDB-A2A0A4D0C87E}" destId="{400F0B18-9DCB-4707-9C85-AA9C4178A153}" srcOrd="1" destOrd="0" presId="urn:microsoft.com/office/officeart/2005/8/layout/vList5"/>
    <dgm:cxn modelId="{86D63EAC-C5F9-4C03-A1C5-648E7AECD183}" type="presParOf" srcId="{CAE5CB23-0FB6-40FB-ACDB-A2A0A4D0C87E}" destId="{E72026E0-99AC-48F7-A102-786189B04113}" srcOrd="2" destOrd="0" presId="urn:microsoft.com/office/officeart/2005/8/layout/vList5"/>
    <dgm:cxn modelId="{AF87731A-DAEE-4744-9380-FEA177827706}" type="presParOf" srcId="{E72026E0-99AC-48F7-A102-786189B04113}" destId="{E2E8154A-5ACC-4A32-8352-83055920D640}" srcOrd="0" destOrd="0" presId="urn:microsoft.com/office/officeart/2005/8/layout/vList5"/>
    <dgm:cxn modelId="{9F3295C7-568B-4DDA-9EC2-CFA5DD3C8898}" type="presParOf" srcId="{E72026E0-99AC-48F7-A102-786189B04113}" destId="{F1E24E17-7DDD-464F-A12D-8812235D293C}" srcOrd="1" destOrd="0" presId="urn:microsoft.com/office/officeart/2005/8/layout/vList5"/>
    <dgm:cxn modelId="{1B78CC39-F282-4F56-B21C-F158380D4C85}" type="presParOf" srcId="{CAE5CB23-0FB6-40FB-ACDB-A2A0A4D0C87E}" destId="{C1EA4B43-D756-4472-A7CC-2FC398C28734}" srcOrd="3" destOrd="0" presId="urn:microsoft.com/office/officeart/2005/8/layout/vList5"/>
    <dgm:cxn modelId="{4ED26447-F171-422F-B81A-10542945DDFE}" type="presParOf" srcId="{CAE5CB23-0FB6-40FB-ACDB-A2A0A4D0C87E}" destId="{CCF55F95-D1E5-4FB3-89E0-82A0D2659712}" srcOrd="4" destOrd="0" presId="urn:microsoft.com/office/officeart/2005/8/layout/vList5"/>
    <dgm:cxn modelId="{B90B5FA5-FC8F-4D5B-9BEB-8B2EA43EE3A1}" type="presParOf" srcId="{CCF55F95-D1E5-4FB3-89E0-82A0D2659712}" destId="{DB558305-D5EF-4F94-B775-B45917C33483}" srcOrd="0" destOrd="0" presId="urn:microsoft.com/office/officeart/2005/8/layout/vList5"/>
    <dgm:cxn modelId="{679A15C8-E7CC-4BCF-A5EC-C1D4B9CCEAD8}" type="presParOf" srcId="{CCF55F95-D1E5-4FB3-89E0-82A0D2659712}" destId="{B4D945DD-180D-426E-8544-2F7E57EF286C}" srcOrd="1" destOrd="0" presId="urn:microsoft.com/office/officeart/2005/8/layout/vList5"/>
    <dgm:cxn modelId="{1752302D-A5ED-4077-9ED9-C02C58C6B3E4}" type="presParOf" srcId="{CAE5CB23-0FB6-40FB-ACDB-A2A0A4D0C87E}" destId="{134C880A-6739-4F6E-85D5-2FF5F5C7DBB3}" srcOrd="5" destOrd="0" presId="urn:microsoft.com/office/officeart/2005/8/layout/vList5"/>
    <dgm:cxn modelId="{28C6169F-618C-4375-B4EB-498B2B712A8B}" type="presParOf" srcId="{CAE5CB23-0FB6-40FB-ACDB-A2A0A4D0C87E}" destId="{F43E6BCF-2790-4D00-A25B-51F39A4E73AA}" srcOrd="6" destOrd="0" presId="urn:microsoft.com/office/officeart/2005/8/layout/vList5"/>
    <dgm:cxn modelId="{2F893F1E-E257-4ABA-A7D9-6978AB620E0F}" type="presParOf" srcId="{F43E6BCF-2790-4D00-A25B-51F39A4E73AA}" destId="{B8A8C2B5-A29D-45EC-9222-C14BEBDDF7CC}" srcOrd="0" destOrd="0" presId="urn:microsoft.com/office/officeart/2005/8/layout/vList5"/>
    <dgm:cxn modelId="{EAEF5C5A-EC9C-4F2C-8B54-207150D31AEA}" type="presParOf" srcId="{F43E6BCF-2790-4D00-A25B-51F39A4E73AA}" destId="{1FB60FDA-D266-4469-B1D6-4CA1D09A5AE1}" srcOrd="1" destOrd="0" presId="urn:microsoft.com/office/officeart/2005/8/layout/vList5"/>
    <dgm:cxn modelId="{82D5CFC4-7D1E-43C8-89AD-989EB8515F43}" type="presParOf" srcId="{CAE5CB23-0FB6-40FB-ACDB-A2A0A4D0C87E}" destId="{42F480D1-6A87-471A-B529-BE890228A456}" srcOrd="7" destOrd="0" presId="urn:microsoft.com/office/officeart/2005/8/layout/vList5"/>
    <dgm:cxn modelId="{7E108395-77F0-4C0A-93CF-9515F0FE7F68}" type="presParOf" srcId="{CAE5CB23-0FB6-40FB-ACDB-A2A0A4D0C87E}" destId="{5C49BEE1-FE90-472D-B8B1-25C152EA10BD}" srcOrd="8" destOrd="0" presId="urn:microsoft.com/office/officeart/2005/8/layout/vList5"/>
    <dgm:cxn modelId="{C3D29A3F-A9CB-4ECF-8F0D-6C843E5E55C5}" type="presParOf" srcId="{5C49BEE1-FE90-472D-B8B1-25C152EA10BD}" destId="{1DF778EE-6D58-4D8A-BC73-9BBA38EABA36}" srcOrd="0" destOrd="0" presId="urn:microsoft.com/office/officeart/2005/8/layout/vList5"/>
    <dgm:cxn modelId="{D63F083C-F890-42BD-BD06-3862DBB3B57B}" type="presParOf" srcId="{5C49BEE1-FE90-472D-B8B1-25C152EA10BD}" destId="{A0A9A686-D50C-44FB-A9C1-3DF85F5F884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37D0468-AC0B-4CDA-8DBC-CAEAC5AF6FE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87FC40-AB39-4A8C-9549-6C71E9261765}">
      <dgm:prSet/>
      <dgm:spPr/>
      <dgm:t>
        <a:bodyPr/>
        <a:lstStyle/>
        <a:p>
          <a:pPr rtl="0"/>
          <a:r>
            <a:rPr lang="en-US" b="0" i="0"/>
            <a:t>MDT approach: surgeon, oncologist, breast care nurse, GP, physio, psychologist (NICE NG101).</a:t>
          </a:r>
          <a:endParaRPr lang="en-US"/>
        </a:p>
      </dgm:t>
    </dgm:pt>
    <dgm:pt modelId="{9917F57E-1916-4CC9-9372-A3D8AA6AE7AB}" type="parTrans" cxnId="{817BEC6D-15AD-4072-8E0E-C532918F13A7}">
      <dgm:prSet/>
      <dgm:spPr/>
      <dgm:t>
        <a:bodyPr/>
        <a:lstStyle/>
        <a:p>
          <a:endParaRPr lang="en-US"/>
        </a:p>
      </dgm:t>
    </dgm:pt>
    <dgm:pt modelId="{4D118E79-6F7C-4B65-8172-A6BC0EFCF2A6}" type="sibTrans" cxnId="{817BEC6D-15AD-4072-8E0E-C532918F13A7}">
      <dgm:prSet/>
      <dgm:spPr/>
      <dgm:t>
        <a:bodyPr/>
        <a:lstStyle/>
        <a:p>
          <a:endParaRPr lang="en-US"/>
        </a:p>
      </dgm:t>
    </dgm:pt>
    <dgm:pt modelId="{F4395154-55E5-4E67-823E-3FABE0FEA74E}">
      <dgm:prSet/>
      <dgm:spPr/>
      <dgm:t>
        <a:bodyPr/>
        <a:lstStyle/>
        <a:p>
          <a:pPr rtl="0"/>
          <a:r>
            <a:rPr lang="en-US" b="0" i="0"/>
            <a:t>Use ‘teach‑back’ to check understanding; offer written plan in plain English and Urdu if helpful.</a:t>
          </a:r>
          <a:endParaRPr lang="en-US"/>
        </a:p>
      </dgm:t>
    </dgm:pt>
    <dgm:pt modelId="{241C1CB5-660D-4B04-885C-E944C05481E2}" type="parTrans" cxnId="{95D03417-4E06-4BCF-AF2E-58C80E60019C}">
      <dgm:prSet/>
      <dgm:spPr/>
      <dgm:t>
        <a:bodyPr/>
        <a:lstStyle/>
        <a:p>
          <a:endParaRPr lang="en-US"/>
        </a:p>
      </dgm:t>
    </dgm:pt>
    <dgm:pt modelId="{8905781E-1B9C-46C7-97CF-5B5E7B1E5347}" type="sibTrans" cxnId="{95D03417-4E06-4BCF-AF2E-58C80E60019C}">
      <dgm:prSet/>
      <dgm:spPr/>
      <dgm:t>
        <a:bodyPr/>
        <a:lstStyle/>
        <a:p>
          <a:endParaRPr lang="en-US"/>
        </a:p>
      </dgm:t>
    </dgm:pt>
    <dgm:pt modelId="{BC344D07-AB4F-446E-B5E6-377A2EDF2379}">
      <dgm:prSet/>
      <dgm:spPr/>
      <dgm:t>
        <a:bodyPr/>
        <a:lstStyle/>
        <a:p>
          <a:pPr rtl="0"/>
          <a:r>
            <a:rPr lang="en-US" b="0" i="0"/>
            <a:t>Discuss fertility/menopause/sexual health and work/finances sensitively (Macmillan, 2025).</a:t>
          </a:r>
          <a:endParaRPr lang="en-US"/>
        </a:p>
      </dgm:t>
    </dgm:pt>
    <dgm:pt modelId="{5440A8EB-C6C3-4AF3-83C9-E945ECCD6208}" type="parTrans" cxnId="{B5979164-C543-48C3-A704-8B9D242DD25F}">
      <dgm:prSet/>
      <dgm:spPr/>
      <dgm:t>
        <a:bodyPr/>
        <a:lstStyle/>
        <a:p>
          <a:endParaRPr lang="en-US"/>
        </a:p>
      </dgm:t>
    </dgm:pt>
    <dgm:pt modelId="{B013393E-D461-45C4-93D1-5E40441E94C4}" type="sibTrans" cxnId="{B5979164-C543-48C3-A704-8B9D242DD25F}">
      <dgm:prSet/>
      <dgm:spPr/>
      <dgm:t>
        <a:bodyPr/>
        <a:lstStyle/>
        <a:p>
          <a:endParaRPr lang="en-US"/>
        </a:p>
      </dgm:t>
    </dgm:pt>
    <dgm:pt modelId="{ECF694C2-844E-4AAC-BCD2-0F9901140AA1}">
      <dgm:prSet/>
      <dgm:spPr/>
      <dgm:t>
        <a:bodyPr/>
        <a:lstStyle/>
        <a:p>
          <a:pPr rtl="0"/>
          <a:r>
            <a:rPr lang="en-US" b="0" i="0"/>
            <a:t>Involve family/carers with patient consent; provide contact numbers and 24/7 advice line if available.</a:t>
          </a:r>
          <a:endParaRPr lang="en-US"/>
        </a:p>
      </dgm:t>
    </dgm:pt>
    <dgm:pt modelId="{FE3F8318-B71D-4529-8871-6E7D1A0B5486}" type="parTrans" cxnId="{5293EB13-6CC4-407D-B6ED-4A9172B04ED2}">
      <dgm:prSet/>
      <dgm:spPr/>
      <dgm:t>
        <a:bodyPr/>
        <a:lstStyle/>
        <a:p>
          <a:endParaRPr lang="en-US"/>
        </a:p>
      </dgm:t>
    </dgm:pt>
    <dgm:pt modelId="{C6E138B6-32AB-409B-970F-1999FC6163AF}" type="sibTrans" cxnId="{5293EB13-6CC4-407D-B6ED-4A9172B04ED2}">
      <dgm:prSet/>
      <dgm:spPr/>
      <dgm:t>
        <a:bodyPr/>
        <a:lstStyle/>
        <a:p>
          <a:endParaRPr lang="en-US"/>
        </a:p>
      </dgm:t>
    </dgm:pt>
    <dgm:pt modelId="{E4B90A58-7D5C-42F3-943E-EBBCDA1FDECB}" type="pres">
      <dgm:prSet presAssocID="{537D0468-AC0B-4CDA-8DBC-CAEAC5AF6FEC}" presName="linear" presStyleCnt="0">
        <dgm:presLayoutVars>
          <dgm:animLvl val="lvl"/>
          <dgm:resizeHandles val="exact"/>
        </dgm:presLayoutVars>
      </dgm:prSet>
      <dgm:spPr/>
    </dgm:pt>
    <dgm:pt modelId="{C917B6D9-0B4D-45F1-BB30-B01BC5F97488}" type="pres">
      <dgm:prSet presAssocID="{8187FC40-AB39-4A8C-9549-6C71E92617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4103445-0B25-441F-AD13-6DEEC5311BAD}" type="pres">
      <dgm:prSet presAssocID="{4D118E79-6F7C-4B65-8172-A6BC0EFCF2A6}" presName="spacer" presStyleCnt="0"/>
      <dgm:spPr/>
    </dgm:pt>
    <dgm:pt modelId="{73B32481-A276-4122-9776-03BA9369B0AC}" type="pres">
      <dgm:prSet presAssocID="{F4395154-55E5-4E67-823E-3FABE0FEA74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4410D79-6535-4987-B30A-5C237920EF2B}" type="pres">
      <dgm:prSet presAssocID="{8905781E-1B9C-46C7-97CF-5B5E7B1E5347}" presName="spacer" presStyleCnt="0"/>
      <dgm:spPr/>
    </dgm:pt>
    <dgm:pt modelId="{68391D99-585E-4E69-8F2E-A70AED8E049D}" type="pres">
      <dgm:prSet presAssocID="{BC344D07-AB4F-446E-B5E6-377A2EDF237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3E95B4D-330D-4936-B1B4-FE2DBFD06F79}" type="pres">
      <dgm:prSet presAssocID="{B013393E-D461-45C4-93D1-5E40441E94C4}" presName="spacer" presStyleCnt="0"/>
      <dgm:spPr/>
    </dgm:pt>
    <dgm:pt modelId="{806763D9-50E6-4863-BEE1-DC42DE1549D5}" type="pres">
      <dgm:prSet presAssocID="{ECF694C2-844E-4AAC-BCD2-0F9901140AA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1DF9D0B-BE9C-4EAA-B04D-B363379AA934}" type="presOf" srcId="{8187FC40-AB39-4A8C-9549-6C71E9261765}" destId="{C917B6D9-0B4D-45F1-BB30-B01BC5F97488}" srcOrd="0" destOrd="0" presId="urn:microsoft.com/office/officeart/2005/8/layout/vList2"/>
    <dgm:cxn modelId="{5293EB13-6CC4-407D-B6ED-4A9172B04ED2}" srcId="{537D0468-AC0B-4CDA-8DBC-CAEAC5AF6FEC}" destId="{ECF694C2-844E-4AAC-BCD2-0F9901140AA1}" srcOrd="3" destOrd="0" parTransId="{FE3F8318-B71D-4529-8871-6E7D1A0B5486}" sibTransId="{C6E138B6-32AB-409B-970F-1999FC6163AF}"/>
    <dgm:cxn modelId="{95D03417-4E06-4BCF-AF2E-58C80E60019C}" srcId="{537D0468-AC0B-4CDA-8DBC-CAEAC5AF6FEC}" destId="{F4395154-55E5-4E67-823E-3FABE0FEA74E}" srcOrd="1" destOrd="0" parTransId="{241C1CB5-660D-4B04-885C-E944C05481E2}" sibTransId="{8905781E-1B9C-46C7-97CF-5B5E7B1E5347}"/>
    <dgm:cxn modelId="{A74F8C27-4B29-4A21-B5AE-466E6B28AF35}" type="presOf" srcId="{F4395154-55E5-4E67-823E-3FABE0FEA74E}" destId="{73B32481-A276-4122-9776-03BA9369B0AC}" srcOrd="0" destOrd="0" presId="urn:microsoft.com/office/officeart/2005/8/layout/vList2"/>
    <dgm:cxn modelId="{B5979164-C543-48C3-A704-8B9D242DD25F}" srcId="{537D0468-AC0B-4CDA-8DBC-CAEAC5AF6FEC}" destId="{BC344D07-AB4F-446E-B5E6-377A2EDF2379}" srcOrd="2" destOrd="0" parTransId="{5440A8EB-C6C3-4AF3-83C9-E945ECCD6208}" sibTransId="{B013393E-D461-45C4-93D1-5E40441E94C4}"/>
    <dgm:cxn modelId="{817BEC6D-15AD-4072-8E0E-C532918F13A7}" srcId="{537D0468-AC0B-4CDA-8DBC-CAEAC5AF6FEC}" destId="{8187FC40-AB39-4A8C-9549-6C71E9261765}" srcOrd="0" destOrd="0" parTransId="{9917F57E-1916-4CC9-9372-A3D8AA6AE7AB}" sibTransId="{4D118E79-6F7C-4B65-8172-A6BC0EFCF2A6}"/>
    <dgm:cxn modelId="{CA5C0D86-040B-436A-B766-E056FFD7D35A}" type="presOf" srcId="{537D0468-AC0B-4CDA-8DBC-CAEAC5AF6FEC}" destId="{E4B90A58-7D5C-42F3-943E-EBBCDA1FDECB}" srcOrd="0" destOrd="0" presId="urn:microsoft.com/office/officeart/2005/8/layout/vList2"/>
    <dgm:cxn modelId="{28E7F2A4-09BD-4595-9EA6-1784DAB4CF28}" type="presOf" srcId="{ECF694C2-844E-4AAC-BCD2-0F9901140AA1}" destId="{806763D9-50E6-4863-BEE1-DC42DE1549D5}" srcOrd="0" destOrd="0" presId="urn:microsoft.com/office/officeart/2005/8/layout/vList2"/>
    <dgm:cxn modelId="{5B734BFF-6035-4277-9252-3D60166A8BAE}" type="presOf" srcId="{BC344D07-AB4F-446E-B5E6-377A2EDF2379}" destId="{68391D99-585E-4E69-8F2E-A70AED8E049D}" srcOrd="0" destOrd="0" presId="urn:microsoft.com/office/officeart/2005/8/layout/vList2"/>
    <dgm:cxn modelId="{6CA97139-570E-4011-B404-5D025A88B222}" type="presParOf" srcId="{E4B90A58-7D5C-42F3-943E-EBBCDA1FDECB}" destId="{C917B6D9-0B4D-45F1-BB30-B01BC5F97488}" srcOrd="0" destOrd="0" presId="urn:microsoft.com/office/officeart/2005/8/layout/vList2"/>
    <dgm:cxn modelId="{23BF963E-20ED-464F-8A14-BEA8E2829571}" type="presParOf" srcId="{E4B90A58-7D5C-42F3-943E-EBBCDA1FDECB}" destId="{14103445-0B25-441F-AD13-6DEEC5311BAD}" srcOrd="1" destOrd="0" presId="urn:microsoft.com/office/officeart/2005/8/layout/vList2"/>
    <dgm:cxn modelId="{C42E30F7-5424-416E-962D-31C6C548B450}" type="presParOf" srcId="{E4B90A58-7D5C-42F3-943E-EBBCDA1FDECB}" destId="{73B32481-A276-4122-9776-03BA9369B0AC}" srcOrd="2" destOrd="0" presId="urn:microsoft.com/office/officeart/2005/8/layout/vList2"/>
    <dgm:cxn modelId="{CDA82CF4-52DD-4407-918C-793A6FAB31E0}" type="presParOf" srcId="{E4B90A58-7D5C-42F3-943E-EBBCDA1FDECB}" destId="{34410D79-6535-4987-B30A-5C237920EF2B}" srcOrd="3" destOrd="0" presId="urn:microsoft.com/office/officeart/2005/8/layout/vList2"/>
    <dgm:cxn modelId="{15673A39-5AB2-43B0-B026-AE7995AA3BEB}" type="presParOf" srcId="{E4B90A58-7D5C-42F3-943E-EBBCDA1FDECB}" destId="{68391D99-585E-4E69-8F2E-A70AED8E049D}" srcOrd="4" destOrd="0" presId="urn:microsoft.com/office/officeart/2005/8/layout/vList2"/>
    <dgm:cxn modelId="{104C1CDF-3795-4B84-864B-EBADAA601B94}" type="presParOf" srcId="{E4B90A58-7D5C-42F3-943E-EBBCDA1FDECB}" destId="{93E95B4D-330D-4936-B1B4-FE2DBFD06F79}" srcOrd="5" destOrd="0" presId="urn:microsoft.com/office/officeart/2005/8/layout/vList2"/>
    <dgm:cxn modelId="{5EF8F4B2-F4D1-45A1-9591-E17D5E18C5C9}" type="presParOf" srcId="{E4B90A58-7D5C-42F3-943E-EBBCDA1FDECB}" destId="{806763D9-50E6-4863-BEE1-DC42DE1549D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857BA-31B6-4796-BE75-C7B1FA8884FE}">
      <dsp:nvSpPr>
        <dsp:cNvPr id="0" name=""/>
        <dsp:cNvSpPr/>
      </dsp:nvSpPr>
      <dsp:spPr>
        <a:xfrm>
          <a:off x="0" y="1162703"/>
          <a:ext cx="10009435" cy="1550270"/>
        </a:xfrm>
        <a:prstGeom prst="notched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4E112-96EB-4717-A742-A35B20B39974}">
      <dsp:nvSpPr>
        <dsp:cNvPr id="0" name=""/>
        <dsp:cNvSpPr/>
      </dsp:nvSpPr>
      <dsp:spPr>
        <a:xfrm>
          <a:off x="4398" y="0"/>
          <a:ext cx="2903127" cy="1550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New breast lump; change in size/shape; skin dimpling; nipple inversion or discharge; rash (NHS, 2025).</a:t>
          </a:r>
          <a:endParaRPr lang="en-US" sz="1800" kern="1200"/>
        </a:p>
      </dsp:txBody>
      <dsp:txXfrm>
        <a:off x="4398" y="0"/>
        <a:ext cx="2903127" cy="1550270"/>
      </dsp:txXfrm>
    </dsp:sp>
    <dsp:sp modelId="{8C660087-B308-4E90-B9BE-8F8C82378265}">
      <dsp:nvSpPr>
        <dsp:cNvPr id="0" name=""/>
        <dsp:cNvSpPr/>
      </dsp:nvSpPr>
      <dsp:spPr>
        <a:xfrm>
          <a:off x="1262178" y="1744054"/>
          <a:ext cx="387567" cy="3875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A3775-C90D-449C-A6A5-80A3BA40A1E0}">
      <dsp:nvSpPr>
        <dsp:cNvPr id="0" name=""/>
        <dsp:cNvSpPr/>
      </dsp:nvSpPr>
      <dsp:spPr>
        <a:xfrm>
          <a:off x="3052682" y="2325406"/>
          <a:ext cx="2903127" cy="1550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Underarm swelling or a new lump (lymph nodes).</a:t>
          </a:r>
          <a:endParaRPr lang="en-US" sz="1800" kern="1200"/>
        </a:p>
      </dsp:txBody>
      <dsp:txXfrm>
        <a:off x="3052682" y="2325406"/>
        <a:ext cx="2903127" cy="1550270"/>
      </dsp:txXfrm>
    </dsp:sp>
    <dsp:sp modelId="{5637767E-9B68-4FD1-8806-843F75270008}">
      <dsp:nvSpPr>
        <dsp:cNvPr id="0" name=""/>
        <dsp:cNvSpPr/>
      </dsp:nvSpPr>
      <dsp:spPr>
        <a:xfrm>
          <a:off x="4310461" y="1744054"/>
          <a:ext cx="387567" cy="38756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77EA54-5C81-434A-A21E-C220FB8C1E38}">
      <dsp:nvSpPr>
        <dsp:cNvPr id="0" name=""/>
        <dsp:cNvSpPr/>
      </dsp:nvSpPr>
      <dsp:spPr>
        <a:xfrm>
          <a:off x="6100965" y="0"/>
          <a:ext cx="2903127" cy="1550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b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Red flags → urgent 2‑week breast clinic referral via GP (NHS, 2025).</a:t>
          </a:r>
          <a:endParaRPr lang="en-US" sz="1800" kern="1200"/>
        </a:p>
      </dsp:txBody>
      <dsp:txXfrm>
        <a:off x="6100965" y="0"/>
        <a:ext cx="2903127" cy="1550270"/>
      </dsp:txXfrm>
    </dsp:sp>
    <dsp:sp modelId="{6109796E-4A4F-43B9-B2F8-52B0BD155AF3}">
      <dsp:nvSpPr>
        <dsp:cNvPr id="0" name=""/>
        <dsp:cNvSpPr/>
      </dsp:nvSpPr>
      <dsp:spPr>
        <a:xfrm>
          <a:off x="7358745" y="1744054"/>
          <a:ext cx="387567" cy="38756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7E30E0-86A5-4881-AC7F-AEA93C9BE505}">
      <dsp:nvSpPr>
        <dsp:cNvPr id="0" name=""/>
        <dsp:cNvSpPr/>
      </dsp:nvSpPr>
      <dsp:spPr>
        <a:xfrm>
          <a:off x="0" y="70475"/>
          <a:ext cx="9774303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Clinical exam + imaging (mammogram/ultrasound) + core needle biopsy (NICE NG101, 2025).</a:t>
          </a:r>
          <a:endParaRPr lang="en-US" sz="2100" kern="1200"/>
        </a:p>
      </dsp:txBody>
      <dsp:txXfrm>
        <a:off x="40780" y="111255"/>
        <a:ext cx="9692743" cy="753819"/>
      </dsp:txXfrm>
    </dsp:sp>
    <dsp:sp modelId="{1D808929-D76A-4A61-92E4-FF5481ED22C7}">
      <dsp:nvSpPr>
        <dsp:cNvPr id="0" name=""/>
        <dsp:cNvSpPr/>
      </dsp:nvSpPr>
      <dsp:spPr>
        <a:xfrm>
          <a:off x="0" y="932881"/>
          <a:ext cx="9774303" cy="8353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Record ER, PR, HER2 for all invasive cancers (NICE NG101, 2025).</a:t>
          </a:r>
          <a:endParaRPr lang="en-US" sz="2100" kern="1200"/>
        </a:p>
      </dsp:txBody>
      <dsp:txXfrm>
        <a:off x="40780" y="973661"/>
        <a:ext cx="9692743" cy="753819"/>
      </dsp:txXfrm>
    </dsp:sp>
    <dsp:sp modelId="{142047DF-B95A-499E-91C7-1B842FA17F2C}">
      <dsp:nvSpPr>
        <dsp:cNvPr id="0" name=""/>
        <dsp:cNvSpPr/>
      </dsp:nvSpPr>
      <dsp:spPr>
        <a:xfrm>
          <a:off x="0" y="1828741"/>
          <a:ext cx="9774303" cy="8353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Sentinel lymph node biopsy for staging if surgery is planned (NICE NG101, 2025).</a:t>
          </a:r>
          <a:endParaRPr lang="en-US" sz="2100" kern="1200"/>
        </a:p>
      </dsp:txBody>
      <dsp:txXfrm>
        <a:off x="40780" y="1869521"/>
        <a:ext cx="9692743" cy="753819"/>
      </dsp:txXfrm>
    </dsp:sp>
    <dsp:sp modelId="{015AB639-4239-4840-8F1E-39E0938F8859}">
      <dsp:nvSpPr>
        <dsp:cNvPr id="0" name=""/>
        <dsp:cNvSpPr/>
      </dsp:nvSpPr>
      <dsp:spPr>
        <a:xfrm>
          <a:off x="0" y="2724601"/>
          <a:ext cx="9774303" cy="8353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TNM stage guides treatment choices.</a:t>
          </a:r>
          <a:endParaRPr lang="en-US" sz="2100" kern="1200"/>
        </a:p>
      </dsp:txBody>
      <dsp:txXfrm>
        <a:off x="40780" y="2765381"/>
        <a:ext cx="9692743" cy="7538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E2310A-B415-4606-982A-A850559AADEA}">
      <dsp:nvSpPr>
        <dsp:cNvPr id="0" name=""/>
        <dsp:cNvSpPr/>
      </dsp:nvSpPr>
      <dsp:spPr>
        <a:xfrm>
          <a:off x="790" y="100964"/>
          <a:ext cx="2878506" cy="14392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/>
            <a:t>HER2‑positive</a:t>
          </a:r>
          <a:endParaRPr lang="en-US" sz="2900" kern="1200"/>
        </a:p>
      </dsp:txBody>
      <dsp:txXfrm>
        <a:off x="42944" y="143118"/>
        <a:ext cx="2794198" cy="1354945"/>
      </dsp:txXfrm>
    </dsp:sp>
    <dsp:sp modelId="{D244DF8B-2B66-46EE-B195-D152248F1F17}">
      <dsp:nvSpPr>
        <dsp:cNvPr id="0" name=""/>
        <dsp:cNvSpPr/>
      </dsp:nvSpPr>
      <dsp:spPr>
        <a:xfrm>
          <a:off x="288641" y="1540217"/>
          <a:ext cx="287850" cy="10794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9439"/>
              </a:lnTo>
              <a:lnTo>
                <a:pt x="287850" y="1079439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851741-9DB2-43F4-9153-A54DFD21988A}">
      <dsp:nvSpPr>
        <dsp:cNvPr id="0" name=""/>
        <dsp:cNvSpPr/>
      </dsp:nvSpPr>
      <dsp:spPr>
        <a:xfrm>
          <a:off x="576492" y="1900031"/>
          <a:ext cx="2302805" cy="14392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add anti‑HER2 drugs like trastuzumab ± pertuzumab (NICE technology appraisals).</a:t>
          </a:r>
          <a:endParaRPr lang="en-US" sz="1700" kern="1200"/>
        </a:p>
      </dsp:txBody>
      <dsp:txXfrm>
        <a:off x="618646" y="1942185"/>
        <a:ext cx="2218497" cy="1354945"/>
      </dsp:txXfrm>
    </dsp:sp>
    <dsp:sp modelId="{6C522564-7F5A-4118-868C-78F99F6752C0}">
      <dsp:nvSpPr>
        <dsp:cNvPr id="0" name=""/>
        <dsp:cNvSpPr/>
      </dsp:nvSpPr>
      <dsp:spPr>
        <a:xfrm>
          <a:off x="3598923" y="100964"/>
          <a:ext cx="2878506" cy="14392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/>
            <a:t>Triple‑negative</a:t>
          </a:r>
          <a:endParaRPr lang="en-US" sz="2900" kern="1200"/>
        </a:p>
      </dsp:txBody>
      <dsp:txXfrm>
        <a:off x="3641077" y="143118"/>
        <a:ext cx="2794198" cy="1354945"/>
      </dsp:txXfrm>
    </dsp:sp>
    <dsp:sp modelId="{9345FEFD-14C7-490B-B3F9-9E651B516B33}">
      <dsp:nvSpPr>
        <dsp:cNvPr id="0" name=""/>
        <dsp:cNvSpPr/>
      </dsp:nvSpPr>
      <dsp:spPr>
        <a:xfrm>
          <a:off x="3886774" y="1540217"/>
          <a:ext cx="287850" cy="10794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9439"/>
              </a:lnTo>
              <a:lnTo>
                <a:pt x="287850" y="1079439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AF0C08-BB8E-4AFB-8BD4-4EB8C4B406D8}">
      <dsp:nvSpPr>
        <dsp:cNvPr id="0" name=""/>
        <dsp:cNvSpPr/>
      </dsp:nvSpPr>
      <dsp:spPr>
        <a:xfrm>
          <a:off x="4174625" y="1900031"/>
          <a:ext cx="2302805" cy="14392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pembrolizumab with chemotherapy in high‑risk early disease (NICE TA851, 2022).</a:t>
          </a:r>
          <a:endParaRPr lang="en-US" sz="1700" kern="1200"/>
        </a:p>
      </dsp:txBody>
      <dsp:txXfrm>
        <a:off x="4216779" y="1942185"/>
        <a:ext cx="2218497" cy="13549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68F1D5-DCD8-4553-9829-10888D86776F}">
      <dsp:nvSpPr>
        <dsp:cNvPr id="0" name=""/>
        <dsp:cNvSpPr/>
      </dsp:nvSpPr>
      <dsp:spPr>
        <a:xfrm>
          <a:off x="0" y="135084"/>
          <a:ext cx="8825659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Surgery</a:t>
          </a:r>
          <a:endParaRPr lang="en-US" sz="1800" kern="1200"/>
        </a:p>
      </dsp:txBody>
      <dsp:txXfrm>
        <a:off x="21075" y="156159"/>
        <a:ext cx="8783509" cy="389580"/>
      </dsp:txXfrm>
    </dsp:sp>
    <dsp:sp modelId="{D372192D-D64A-4B15-897B-41BE494566D9}">
      <dsp:nvSpPr>
        <dsp:cNvPr id="0" name=""/>
        <dsp:cNvSpPr/>
      </dsp:nvSpPr>
      <dsp:spPr>
        <a:xfrm>
          <a:off x="0" y="566814"/>
          <a:ext cx="8825659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0215" tIns="22860" rIns="128016" bIns="2286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/>
            <a:t>pain, infection, seroma; cosmetic concerns.</a:t>
          </a:r>
          <a:endParaRPr lang="en-US" sz="1400" kern="1200"/>
        </a:p>
      </dsp:txBody>
      <dsp:txXfrm>
        <a:off x="0" y="566814"/>
        <a:ext cx="8825659" cy="298080"/>
      </dsp:txXfrm>
    </dsp:sp>
    <dsp:sp modelId="{BBF541B0-35B3-474F-8CC9-425B968DF34D}">
      <dsp:nvSpPr>
        <dsp:cNvPr id="0" name=""/>
        <dsp:cNvSpPr/>
      </dsp:nvSpPr>
      <dsp:spPr>
        <a:xfrm>
          <a:off x="0" y="864894"/>
          <a:ext cx="8825659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Lymphoedema risk</a:t>
          </a:r>
          <a:endParaRPr lang="en-US" sz="1800" kern="1200"/>
        </a:p>
      </dsp:txBody>
      <dsp:txXfrm>
        <a:off x="21075" y="885969"/>
        <a:ext cx="8783509" cy="389580"/>
      </dsp:txXfrm>
    </dsp:sp>
    <dsp:sp modelId="{BA9A7277-4A4C-4F5A-9DCB-ACB4E103C60A}">
      <dsp:nvSpPr>
        <dsp:cNvPr id="0" name=""/>
        <dsp:cNvSpPr/>
      </dsp:nvSpPr>
      <dsp:spPr>
        <a:xfrm>
          <a:off x="0" y="1296624"/>
          <a:ext cx="8825659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0215" tIns="22860" rIns="128016" bIns="2286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/>
            <a:t>teach skin care, avoid infection/trauma; early exercise (NICE NG101 update, 2025).</a:t>
          </a:r>
          <a:endParaRPr lang="en-US" sz="1400" kern="1200"/>
        </a:p>
      </dsp:txBody>
      <dsp:txXfrm>
        <a:off x="0" y="1296624"/>
        <a:ext cx="8825659" cy="298080"/>
      </dsp:txXfrm>
    </dsp:sp>
    <dsp:sp modelId="{8057C83E-554A-49BA-A962-E502EE367B75}">
      <dsp:nvSpPr>
        <dsp:cNvPr id="0" name=""/>
        <dsp:cNvSpPr/>
      </dsp:nvSpPr>
      <dsp:spPr>
        <a:xfrm>
          <a:off x="0" y="1594704"/>
          <a:ext cx="8825659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Radiotherapy</a:t>
          </a:r>
          <a:endParaRPr lang="en-US" sz="1800" kern="1200"/>
        </a:p>
      </dsp:txBody>
      <dsp:txXfrm>
        <a:off x="21075" y="1615779"/>
        <a:ext cx="8783509" cy="389580"/>
      </dsp:txXfrm>
    </dsp:sp>
    <dsp:sp modelId="{62F41654-B599-4C10-A57C-99EBDCF8543A}">
      <dsp:nvSpPr>
        <dsp:cNvPr id="0" name=""/>
        <dsp:cNvSpPr/>
      </dsp:nvSpPr>
      <dsp:spPr>
        <a:xfrm>
          <a:off x="0" y="2026435"/>
          <a:ext cx="8825659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0215" tIns="22860" rIns="128016" bIns="2286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/>
            <a:t>fatigue, skin changes; tiny risk to heart/lung (NHS, 2025).</a:t>
          </a:r>
          <a:endParaRPr lang="en-US" sz="1400" kern="1200"/>
        </a:p>
      </dsp:txBody>
      <dsp:txXfrm>
        <a:off x="0" y="2026435"/>
        <a:ext cx="8825659" cy="298080"/>
      </dsp:txXfrm>
    </dsp:sp>
    <dsp:sp modelId="{EC4347A7-C566-4F8B-A083-2A0884E64EA7}">
      <dsp:nvSpPr>
        <dsp:cNvPr id="0" name=""/>
        <dsp:cNvSpPr/>
      </dsp:nvSpPr>
      <dsp:spPr>
        <a:xfrm>
          <a:off x="0" y="2324515"/>
          <a:ext cx="8825659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Endocrine therapy</a:t>
          </a:r>
          <a:endParaRPr lang="en-US" sz="1800" kern="1200"/>
        </a:p>
      </dsp:txBody>
      <dsp:txXfrm>
        <a:off x="21075" y="2345590"/>
        <a:ext cx="8783509" cy="389580"/>
      </dsp:txXfrm>
    </dsp:sp>
    <dsp:sp modelId="{3777109F-7C46-42DC-B74B-70DA6A10BF33}">
      <dsp:nvSpPr>
        <dsp:cNvPr id="0" name=""/>
        <dsp:cNvSpPr/>
      </dsp:nvSpPr>
      <dsp:spPr>
        <a:xfrm>
          <a:off x="0" y="2756244"/>
          <a:ext cx="8825659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0215" tIns="22860" rIns="128016" bIns="2286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/>
            <a:t>hot flushes, mood, joint pain; bone loss → consider DEXA + calcium/vitamin D (NICE NG101).</a:t>
          </a:r>
          <a:endParaRPr lang="en-US" sz="1400" kern="1200"/>
        </a:p>
      </dsp:txBody>
      <dsp:txXfrm>
        <a:off x="0" y="2756244"/>
        <a:ext cx="8825659" cy="298080"/>
      </dsp:txXfrm>
    </dsp:sp>
    <dsp:sp modelId="{79869751-45C7-4BC3-BE6D-7B19F10EF5C0}">
      <dsp:nvSpPr>
        <dsp:cNvPr id="0" name=""/>
        <dsp:cNvSpPr/>
      </dsp:nvSpPr>
      <dsp:spPr>
        <a:xfrm>
          <a:off x="0" y="3054324"/>
          <a:ext cx="8825659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CDK4/6 inhibitors (e.g., ribociclib)</a:t>
          </a:r>
          <a:endParaRPr lang="en-US" sz="1800" kern="1200"/>
        </a:p>
      </dsp:txBody>
      <dsp:txXfrm>
        <a:off x="21075" y="3075399"/>
        <a:ext cx="8783509" cy="389580"/>
      </dsp:txXfrm>
    </dsp:sp>
    <dsp:sp modelId="{9C5904AA-291E-4C31-9AB2-A387DA4892D2}">
      <dsp:nvSpPr>
        <dsp:cNvPr id="0" name=""/>
        <dsp:cNvSpPr/>
      </dsp:nvSpPr>
      <dsp:spPr>
        <a:xfrm>
          <a:off x="0" y="3486055"/>
          <a:ext cx="8825659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0215" tIns="22860" rIns="128016" bIns="22860" numCol="1" spcCol="1270" anchor="t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/>
            <a:t>monitor FBC, LFTs, QTc (NICE TA1086, 2025).</a:t>
          </a:r>
          <a:endParaRPr lang="en-US" sz="1400" kern="1200"/>
        </a:p>
      </dsp:txBody>
      <dsp:txXfrm>
        <a:off x="0" y="3486055"/>
        <a:ext cx="8825659" cy="2980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C4E20-3A45-4F75-A3DA-DEC68DDF9E9C}">
      <dsp:nvSpPr>
        <dsp:cNvPr id="0" name=""/>
        <dsp:cNvSpPr/>
      </dsp:nvSpPr>
      <dsp:spPr>
        <a:xfrm>
          <a:off x="0" y="417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274B9-BF48-4AE6-8094-E76F7E17D20B}">
      <dsp:nvSpPr>
        <dsp:cNvPr id="0" name=""/>
        <dsp:cNvSpPr/>
      </dsp:nvSpPr>
      <dsp:spPr>
        <a:xfrm>
          <a:off x="0" y="417"/>
          <a:ext cx="8825659" cy="683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Control cancer and lower recurrence risk (NICE NG101).</a:t>
          </a:r>
          <a:endParaRPr lang="en-US" sz="1900" kern="1200"/>
        </a:p>
      </dsp:txBody>
      <dsp:txXfrm>
        <a:off x="0" y="417"/>
        <a:ext cx="8825659" cy="683093"/>
      </dsp:txXfrm>
    </dsp:sp>
    <dsp:sp modelId="{CDEDDA34-9976-48E5-A9B6-9A2B4C0DCDFF}">
      <dsp:nvSpPr>
        <dsp:cNvPr id="0" name=""/>
        <dsp:cNvSpPr/>
      </dsp:nvSpPr>
      <dsp:spPr>
        <a:xfrm>
          <a:off x="0" y="683510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AAF7CE-AE63-4458-8C06-606A12CDEC55}">
      <dsp:nvSpPr>
        <dsp:cNvPr id="0" name=""/>
        <dsp:cNvSpPr/>
      </dsp:nvSpPr>
      <dsp:spPr>
        <a:xfrm>
          <a:off x="0" y="683510"/>
          <a:ext cx="8825659" cy="683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Prevent and manage side effects (e.g., lymphoedema).</a:t>
          </a:r>
          <a:endParaRPr lang="en-US" sz="1900" kern="1200"/>
        </a:p>
      </dsp:txBody>
      <dsp:txXfrm>
        <a:off x="0" y="683510"/>
        <a:ext cx="8825659" cy="683093"/>
      </dsp:txXfrm>
    </dsp:sp>
    <dsp:sp modelId="{41871244-F56C-4FB0-9CEA-623D4E26A021}">
      <dsp:nvSpPr>
        <dsp:cNvPr id="0" name=""/>
        <dsp:cNvSpPr/>
      </dsp:nvSpPr>
      <dsp:spPr>
        <a:xfrm>
          <a:off x="0" y="1366603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FCBC52-D5E9-4464-8484-286435120C76}">
      <dsp:nvSpPr>
        <dsp:cNvPr id="0" name=""/>
        <dsp:cNvSpPr/>
      </dsp:nvSpPr>
      <dsp:spPr>
        <a:xfrm>
          <a:off x="0" y="1366603"/>
          <a:ext cx="8825659" cy="683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Support mental health and coping; reduce fear and stress.</a:t>
          </a:r>
          <a:endParaRPr lang="en-US" sz="1900" kern="1200"/>
        </a:p>
      </dsp:txBody>
      <dsp:txXfrm>
        <a:off x="0" y="1366603"/>
        <a:ext cx="8825659" cy="683093"/>
      </dsp:txXfrm>
    </dsp:sp>
    <dsp:sp modelId="{E56ACF5A-938F-42BE-ADEA-50BE9016B35F}">
      <dsp:nvSpPr>
        <dsp:cNvPr id="0" name=""/>
        <dsp:cNvSpPr/>
      </dsp:nvSpPr>
      <dsp:spPr>
        <a:xfrm>
          <a:off x="0" y="2049696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FC0A0-6F45-471B-B9DD-EA543B70722B}">
      <dsp:nvSpPr>
        <dsp:cNvPr id="0" name=""/>
        <dsp:cNvSpPr/>
      </dsp:nvSpPr>
      <dsp:spPr>
        <a:xfrm>
          <a:off x="0" y="2049696"/>
          <a:ext cx="8825659" cy="683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Promote self‑care: safe arm use, skin care, exercise, healthy weight, stop smoking (CRUK, 2025).</a:t>
          </a:r>
          <a:endParaRPr lang="en-US" sz="1900" kern="1200"/>
        </a:p>
      </dsp:txBody>
      <dsp:txXfrm>
        <a:off x="0" y="2049696"/>
        <a:ext cx="8825659" cy="683093"/>
      </dsp:txXfrm>
    </dsp:sp>
    <dsp:sp modelId="{5453CBA9-4995-48B7-AA8C-E89E4D3115FE}">
      <dsp:nvSpPr>
        <dsp:cNvPr id="0" name=""/>
        <dsp:cNvSpPr/>
      </dsp:nvSpPr>
      <dsp:spPr>
        <a:xfrm>
          <a:off x="0" y="2732789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6C36D-5436-4040-B841-B3447F407EA5}">
      <dsp:nvSpPr>
        <dsp:cNvPr id="0" name=""/>
        <dsp:cNvSpPr/>
      </dsp:nvSpPr>
      <dsp:spPr>
        <a:xfrm>
          <a:off x="0" y="2732789"/>
          <a:ext cx="8825659" cy="683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Shared decisions and clear safety‑netting (when to seek help).</a:t>
          </a:r>
          <a:endParaRPr lang="en-US" sz="1900" kern="1200"/>
        </a:p>
      </dsp:txBody>
      <dsp:txXfrm>
        <a:off x="0" y="2732789"/>
        <a:ext cx="8825659" cy="6830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44F9E9-698B-460E-A438-3F4891B018C8}">
      <dsp:nvSpPr>
        <dsp:cNvPr id="0" name=""/>
        <dsp:cNvSpPr/>
      </dsp:nvSpPr>
      <dsp:spPr>
        <a:xfrm rot="5400000">
          <a:off x="6647390" y="-2901041"/>
          <a:ext cx="578611" cy="652865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/>
            <a:t>keep clean/dry; watch redness, swelling, fever. Report concerns quickly (NHS, 2025).</a:t>
          </a:r>
          <a:endParaRPr lang="en-US" sz="1600" kern="1200" dirty="0"/>
        </a:p>
      </dsp:txBody>
      <dsp:txXfrm rot="-5400000">
        <a:off x="3672369" y="102225"/>
        <a:ext cx="6500409" cy="522121"/>
      </dsp:txXfrm>
    </dsp:sp>
    <dsp:sp modelId="{F8F391BF-57A0-42FD-9369-BE73031385FA}">
      <dsp:nvSpPr>
        <dsp:cNvPr id="0" name=""/>
        <dsp:cNvSpPr/>
      </dsp:nvSpPr>
      <dsp:spPr>
        <a:xfrm>
          <a:off x="0" y="1654"/>
          <a:ext cx="3672368" cy="72326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Wound care</a:t>
          </a:r>
          <a:endParaRPr lang="en-US" sz="2800" kern="1200"/>
        </a:p>
      </dsp:txBody>
      <dsp:txXfrm>
        <a:off x="35307" y="36961"/>
        <a:ext cx="3601754" cy="652649"/>
      </dsp:txXfrm>
    </dsp:sp>
    <dsp:sp modelId="{F1E24E17-7DDD-464F-A12D-8812235D293C}">
      <dsp:nvSpPr>
        <dsp:cNvPr id="0" name=""/>
        <dsp:cNvSpPr/>
      </dsp:nvSpPr>
      <dsp:spPr>
        <a:xfrm rot="5400000">
          <a:off x="6647390" y="-2141614"/>
          <a:ext cx="578611" cy="652865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/>
            <a:t>Arm care/exercises after surgery; avoid heavy lifting initially (NICE NG101).</a:t>
          </a:r>
          <a:endParaRPr lang="en-US" sz="1600" kern="1200"/>
        </a:p>
      </dsp:txBody>
      <dsp:txXfrm rot="-5400000">
        <a:off x="3672369" y="861652"/>
        <a:ext cx="6500409" cy="522121"/>
      </dsp:txXfrm>
    </dsp:sp>
    <dsp:sp modelId="{E2E8154A-5ACC-4A32-8352-83055920D640}">
      <dsp:nvSpPr>
        <dsp:cNvPr id="0" name=""/>
        <dsp:cNvSpPr/>
      </dsp:nvSpPr>
      <dsp:spPr>
        <a:xfrm>
          <a:off x="0" y="761081"/>
          <a:ext cx="3672368" cy="72326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Arm care/exercises </a:t>
          </a:r>
          <a:endParaRPr lang="en-US" sz="2800" kern="1200"/>
        </a:p>
      </dsp:txBody>
      <dsp:txXfrm>
        <a:off x="35307" y="796388"/>
        <a:ext cx="3601754" cy="652649"/>
      </dsp:txXfrm>
    </dsp:sp>
    <dsp:sp modelId="{B4D945DD-180D-426E-8544-2F7E57EF286C}">
      <dsp:nvSpPr>
        <dsp:cNvPr id="0" name=""/>
        <dsp:cNvSpPr/>
      </dsp:nvSpPr>
      <dsp:spPr>
        <a:xfrm rot="5400000">
          <a:off x="6647390" y="-1382187"/>
          <a:ext cx="578611" cy="652865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/>
            <a:t>set reminders; bring a list to appointments. Blood tests as advised (NICE TA1086).</a:t>
          </a:r>
          <a:endParaRPr lang="en-US" sz="1600" kern="1200"/>
        </a:p>
      </dsp:txBody>
      <dsp:txXfrm rot="-5400000">
        <a:off x="3672369" y="1621079"/>
        <a:ext cx="6500409" cy="522121"/>
      </dsp:txXfrm>
    </dsp:sp>
    <dsp:sp modelId="{DB558305-D5EF-4F94-B775-B45917C33483}">
      <dsp:nvSpPr>
        <dsp:cNvPr id="0" name=""/>
        <dsp:cNvSpPr/>
      </dsp:nvSpPr>
      <dsp:spPr>
        <a:xfrm>
          <a:off x="0" y="1520508"/>
          <a:ext cx="3672368" cy="72326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Medicines</a:t>
          </a:r>
          <a:endParaRPr lang="en-US" sz="2800" kern="1200"/>
        </a:p>
      </dsp:txBody>
      <dsp:txXfrm>
        <a:off x="35307" y="1555815"/>
        <a:ext cx="3601754" cy="652649"/>
      </dsp:txXfrm>
    </dsp:sp>
    <dsp:sp modelId="{1FB60FDA-D266-4469-B1D6-4CA1D09A5AE1}">
      <dsp:nvSpPr>
        <dsp:cNvPr id="0" name=""/>
        <dsp:cNvSpPr/>
      </dsp:nvSpPr>
      <dsp:spPr>
        <a:xfrm rot="5400000">
          <a:off x="6647390" y="-622760"/>
          <a:ext cx="578611" cy="652865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/>
            <a:t>weight‑bearing exercise; DEXA if on aromatase inhibitor (NICE NG101).</a:t>
          </a:r>
          <a:endParaRPr lang="en-US" sz="1600" kern="1200"/>
        </a:p>
      </dsp:txBody>
      <dsp:txXfrm rot="-5400000">
        <a:off x="3672369" y="2380506"/>
        <a:ext cx="6500409" cy="522121"/>
      </dsp:txXfrm>
    </dsp:sp>
    <dsp:sp modelId="{B8A8C2B5-A29D-45EC-9222-C14BEBDDF7CC}">
      <dsp:nvSpPr>
        <dsp:cNvPr id="0" name=""/>
        <dsp:cNvSpPr/>
      </dsp:nvSpPr>
      <dsp:spPr>
        <a:xfrm>
          <a:off x="0" y="2279935"/>
          <a:ext cx="3672368" cy="72326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Bone health</a:t>
          </a:r>
          <a:endParaRPr lang="en-US" sz="2800" kern="1200"/>
        </a:p>
      </dsp:txBody>
      <dsp:txXfrm>
        <a:off x="35307" y="2315242"/>
        <a:ext cx="3601754" cy="652649"/>
      </dsp:txXfrm>
    </dsp:sp>
    <dsp:sp modelId="{A0A9A686-D50C-44FB-A9C1-3DF85F5F884E}">
      <dsp:nvSpPr>
        <dsp:cNvPr id="0" name=""/>
        <dsp:cNvSpPr/>
      </dsp:nvSpPr>
      <dsp:spPr>
        <a:xfrm rot="5400000">
          <a:off x="6647390" y="136666"/>
          <a:ext cx="578611" cy="6528654"/>
        </a:xfrm>
        <a:prstGeom prst="round2Same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/>
            <a:t>surgical review ~2 weeks; oncology nurse calls; routine clinic per plan (NICE NG101).</a:t>
          </a:r>
          <a:endParaRPr lang="en-US" sz="1600" kern="1200"/>
        </a:p>
      </dsp:txBody>
      <dsp:txXfrm rot="-5400000">
        <a:off x="3672369" y="3139933"/>
        <a:ext cx="6500409" cy="522121"/>
      </dsp:txXfrm>
    </dsp:sp>
    <dsp:sp modelId="{1DF778EE-6D58-4D8A-BC73-9BBA38EABA36}">
      <dsp:nvSpPr>
        <dsp:cNvPr id="0" name=""/>
        <dsp:cNvSpPr/>
      </dsp:nvSpPr>
      <dsp:spPr>
        <a:xfrm>
          <a:off x="0" y="3039362"/>
          <a:ext cx="3672368" cy="72326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Follow‑up schedule</a:t>
          </a:r>
          <a:endParaRPr lang="en-US" sz="2800" kern="1200"/>
        </a:p>
      </dsp:txBody>
      <dsp:txXfrm>
        <a:off x="35307" y="3074669"/>
        <a:ext cx="3601754" cy="6526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7B6D9-0B4D-45F1-BB30-B01BC5F97488}">
      <dsp:nvSpPr>
        <dsp:cNvPr id="0" name=""/>
        <dsp:cNvSpPr/>
      </dsp:nvSpPr>
      <dsp:spPr>
        <a:xfrm>
          <a:off x="0" y="30550"/>
          <a:ext cx="8825659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MDT approach: surgeon, oncologist, breast care nurse, GP, physio, psychologist (NICE NG101).</a:t>
          </a:r>
          <a:endParaRPr lang="en-US" sz="2000" kern="1200"/>
        </a:p>
      </dsp:txBody>
      <dsp:txXfrm>
        <a:off x="38838" y="69388"/>
        <a:ext cx="8747983" cy="717924"/>
      </dsp:txXfrm>
    </dsp:sp>
    <dsp:sp modelId="{73B32481-A276-4122-9776-03BA9369B0AC}">
      <dsp:nvSpPr>
        <dsp:cNvPr id="0" name=""/>
        <dsp:cNvSpPr/>
      </dsp:nvSpPr>
      <dsp:spPr>
        <a:xfrm>
          <a:off x="0" y="883750"/>
          <a:ext cx="8825659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Use ‘teach‑back’ to check understanding; offer written plan in plain English and Urdu if helpful.</a:t>
          </a:r>
          <a:endParaRPr lang="en-US" sz="2000" kern="1200"/>
        </a:p>
      </dsp:txBody>
      <dsp:txXfrm>
        <a:off x="38838" y="922588"/>
        <a:ext cx="8747983" cy="717924"/>
      </dsp:txXfrm>
    </dsp:sp>
    <dsp:sp modelId="{68391D99-585E-4E69-8F2E-A70AED8E049D}">
      <dsp:nvSpPr>
        <dsp:cNvPr id="0" name=""/>
        <dsp:cNvSpPr/>
      </dsp:nvSpPr>
      <dsp:spPr>
        <a:xfrm>
          <a:off x="0" y="1736950"/>
          <a:ext cx="8825659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Discuss fertility/menopause/sexual health and work/finances sensitively (Macmillan, 2025).</a:t>
          </a:r>
          <a:endParaRPr lang="en-US" sz="2000" kern="1200"/>
        </a:p>
      </dsp:txBody>
      <dsp:txXfrm>
        <a:off x="38838" y="1775788"/>
        <a:ext cx="8747983" cy="717924"/>
      </dsp:txXfrm>
    </dsp:sp>
    <dsp:sp modelId="{806763D9-50E6-4863-BEE1-DC42DE1549D5}">
      <dsp:nvSpPr>
        <dsp:cNvPr id="0" name=""/>
        <dsp:cNvSpPr/>
      </dsp:nvSpPr>
      <dsp:spPr>
        <a:xfrm>
          <a:off x="0" y="2590150"/>
          <a:ext cx="8825659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Involve family/carers with patient consent; provide contact numbers and 24/7 advice line if available.</a:t>
          </a:r>
          <a:endParaRPr lang="en-US" sz="2000" kern="1200"/>
        </a:p>
      </dsp:txBody>
      <dsp:txXfrm>
        <a:off x="38838" y="2628988"/>
        <a:ext cx="8747983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6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2.png"/><Relationship Id="rId4" Type="http://schemas.openxmlformats.org/officeDocument/2006/relationships/diagramData" Target="../diagrams/data3.xml"/><Relationship Id="rId9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image" Target="../media/image8.jpeg"/><Relationship Id="rId9" Type="http://schemas.microsoft.com/office/2007/relationships/diagramDrawing" Target="../diagrams/drawing4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10" Type="http://schemas.openxmlformats.org/officeDocument/2006/relationships/image" Target="../media/image2.png"/><Relationship Id="rId4" Type="http://schemas.openxmlformats.org/officeDocument/2006/relationships/diagramData" Target="../diagrams/data5.xml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image" Target="../media/image10.png"/><Relationship Id="rId9" Type="http://schemas.microsoft.com/office/2007/relationships/diagramDrawing" Target="../diagrams/drawing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55549" y="1768807"/>
            <a:ext cx="8825658" cy="1401113"/>
          </a:xfrm>
        </p:spPr>
        <p:txBody>
          <a:bodyPr/>
          <a:lstStyle/>
          <a:p>
            <a:pPr algn="ctr"/>
            <a:r>
              <a:rPr lang="en-US" sz="4800" b="1" dirty="0"/>
              <a:t>Care Plan: Female with Breast Cancer (HR+ / HER2–)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1709" y="3796937"/>
            <a:ext cx="8825658" cy="1981200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Module: Introduction to Physiology (BMHP5023)</a:t>
            </a:r>
          </a:p>
          <a:p>
            <a:r>
              <a:rPr lang="en-US" b="1" dirty="0">
                <a:solidFill>
                  <a:schemeClr val="bg1"/>
                </a:solidFill>
              </a:rPr>
              <a:t>Assignment: Component 2 – Presentation (PowerPoint with Voice-Over)</a:t>
            </a:r>
          </a:p>
          <a:p>
            <a:r>
              <a:rPr lang="en-US" b="1" dirty="0">
                <a:solidFill>
                  <a:schemeClr val="bg1"/>
                </a:solidFill>
              </a:rPr>
              <a:t>Student: Naveeda Fatima</a:t>
            </a:r>
          </a:p>
          <a:p>
            <a:r>
              <a:rPr lang="en-US" b="1" dirty="0">
                <a:solidFill>
                  <a:schemeClr val="bg1"/>
                </a:solidFill>
              </a:rPr>
              <a:t>Student No:2406614 </a:t>
            </a:r>
          </a:p>
          <a:p>
            <a:r>
              <a:rPr lang="en-US" b="1" dirty="0">
                <a:solidFill>
                  <a:schemeClr val="bg1"/>
                </a:solidFill>
              </a:rPr>
              <a:t>Lecturer: Robert </a:t>
            </a:r>
            <a:r>
              <a:rPr lang="en-US" b="1" dirty="0" err="1">
                <a:solidFill>
                  <a:schemeClr val="bg1"/>
                </a:solidFill>
              </a:rPr>
              <a:t>nartowski</a:t>
            </a:r>
            <a:endParaRPr lang="en-US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Date: 17 November 2025</a:t>
            </a:r>
          </a:p>
          <a:p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FBCDD1-0BB7-DFB8-266B-6F8E746AB3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72874" y="586267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317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5276">
        <p:random/>
      </p:transition>
    </mc:Choice>
    <mc:Fallback>
      <p:transition spd="slow" advTm="35276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Our Person (Fictional)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9126" y="2995386"/>
            <a:ext cx="8825659" cy="2560683"/>
          </a:xfrm>
        </p:spPr>
        <p:txBody>
          <a:bodyPr/>
          <a:lstStyle/>
          <a:p>
            <a:r>
              <a:rPr lang="en-US" dirty="0"/>
              <a:t>Ms A, 52 years old, lives with family; part‑time retail worker.</a:t>
            </a:r>
          </a:p>
          <a:p>
            <a:r>
              <a:rPr lang="en-US" dirty="0"/>
              <a:t>Presents with a firm, painless lump in left breast for 3 weeks.</a:t>
            </a:r>
          </a:p>
          <a:p>
            <a:r>
              <a:rPr lang="en-US" dirty="0"/>
              <a:t>PMH: hypertension; BMI 31 (overweight).</a:t>
            </a:r>
          </a:p>
          <a:p>
            <a:r>
              <a:rPr lang="en-US" dirty="0"/>
              <a:t>Family history: maternal aunt had breast cancer at 48.</a:t>
            </a:r>
          </a:p>
          <a:p>
            <a:r>
              <a:rPr lang="en-US" dirty="0"/>
              <a:t>Lifestyle: low exercise; drinks ~6 units/week; ex‑smoker.</a:t>
            </a:r>
          </a:p>
          <a:p>
            <a:r>
              <a:rPr lang="en-US" dirty="0"/>
              <a:t>Prefers plain English.</a:t>
            </a:r>
          </a:p>
          <a:p>
            <a:endParaRPr lang="en-US" dirty="0"/>
          </a:p>
        </p:txBody>
      </p:sp>
      <p:pic>
        <p:nvPicPr>
          <p:cNvPr id="3074" name="Picture 2" descr="Breast cancer woman with pain line style icon Vector Imag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79"/>
          <a:stretch/>
        </p:blipFill>
        <p:spPr bwMode="auto">
          <a:xfrm>
            <a:off x="8299267" y="2645845"/>
            <a:ext cx="2846867" cy="325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BDE472-43F2-D499-9BEB-9A856A584C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11387470" y="5638459"/>
            <a:ext cx="804530" cy="101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082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7494">
        <p:random/>
      </p:transition>
    </mc:Choice>
    <mc:Fallback>
      <p:transition spd="slow" advTm="27494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reast cancer awareness monthillustration with ribbon pink and woman for  disease prevention campaig | Premium Vecto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2558" y="2461077"/>
            <a:ext cx="3429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Breast Anatomy &amp; Physiology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325" y="2995386"/>
            <a:ext cx="7910669" cy="2569391"/>
          </a:xfrm>
        </p:spPr>
        <p:txBody>
          <a:bodyPr/>
          <a:lstStyle/>
          <a:p>
            <a:pPr algn="just"/>
            <a:r>
              <a:rPr lang="en-US" dirty="0"/>
              <a:t>Breast has lobules (make milk) and ducts (carry milk to nipple). Most cancers start in ducts (Macmillan, 2025; CRUK, 2025).</a:t>
            </a:r>
          </a:p>
          <a:p>
            <a:pPr algn="just"/>
            <a:r>
              <a:rPr lang="en-US" dirty="0"/>
              <a:t>Support tissues: fat, ligaments (for shape).</a:t>
            </a:r>
          </a:p>
          <a:p>
            <a:pPr algn="just"/>
            <a:r>
              <a:rPr lang="en-US" dirty="0"/>
              <a:t>Lymph drains to nodes in the armpit (axillary) and chest (internal mammary) (NHS Inform, 2024).</a:t>
            </a:r>
          </a:p>
          <a:p>
            <a:pPr algn="just"/>
            <a:r>
              <a:rPr lang="en-US" dirty="0"/>
              <a:t>Hormones (</a:t>
            </a:r>
            <a:r>
              <a:rPr lang="en-US" dirty="0" err="1"/>
              <a:t>oestrogen</a:t>
            </a:r>
            <a:r>
              <a:rPr lang="en-US" dirty="0"/>
              <a:t>/progesterone) affect breast tissue growth (</a:t>
            </a:r>
            <a:r>
              <a:rPr lang="en-US" dirty="0" err="1"/>
              <a:t>Harbeck</a:t>
            </a:r>
            <a:r>
              <a:rPr lang="en-US" dirty="0"/>
              <a:t> et al., 2019).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C6DF99-23D6-6840-5C80-0417EE482F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7619" y="631430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208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4780">
        <p:random/>
      </p:transition>
    </mc:Choice>
    <mc:Fallback>
      <p:transition spd="slow" advTm="3478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How Breast Cancer Affects the Body?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525" y="3108598"/>
            <a:ext cx="6029618" cy="2395219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Abnormal cells grow in ducts/lobules and can invade nearby tissue (CRUK, 2025).</a:t>
            </a:r>
          </a:p>
          <a:p>
            <a:r>
              <a:rPr lang="en-US" dirty="0"/>
              <a:t>Spread through lymph or blood to nodes/organs if advanced (NHS, 2025).</a:t>
            </a:r>
          </a:p>
          <a:p>
            <a:r>
              <a:rPr lang="en-US" dirty="0"/>
              <a:t>Receptors guide treatment: ER/PR and HER2 status (NICE NG101, 2025).</a:t>
            </a:r>
          </a:p>
          <a:p>
            <a:r>
              <a:rPr lang="en-US" dirty="0"/>
              <a:t>Early disease is often curable; advanced disease is long‑term managed (</a:t>
            </a:r>
            <a:r>
              <a:rPr lang="en-US" dirty="0" err="1"/>
              <a:t>Harbeck</a:t>
            </a:r>
            <a:r>
              <a:rPr lang="en-US" dirty="0"/>
              <a:t> et al., 2019).</a:t>
            </a:r>
          </a:p>
          <a:p>
            <a:endParaRPr lang="en-US" dirty="0"/>
          </a:p>
        </p:txBody>
      </p:sp>
      <p:pic>
        <p:nvPicPr>
          <p:cNvPr id="1026" name="Picture 2" descr="How Breast Cancer Affects the Bod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069" y="2464381"/>
            <a:ext cx="3382098" cy="3729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CA4E8F-AC19-534F-1D31-2B46AEE76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8673" y="6104673"/>
            <a:ext cx="753327" cy="753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12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41220">
        <p:random/>
      </p:transition>
    </mc:Choice>
    <mc:Fallback>
      <p:transition spd="slow" advTm="4122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8+ Hundred Benign Breast Royalty-Free Images, Stock Photos &amp; Pictures |  Shutterstoc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1631" y="2751908"/>
            <a:ext cx="3503023" cy="350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Risk Factors (and Ms 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977" y="3134722"/>
            <a:ext cx="7750630" cy="2430055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Age &gt;50, female sex (NHS, 2025).</a:t>
            </a:r>
          </a:p>
          <a:p>
            <a:pPr algn="just"/>
            <a:r>
              <a:rPr lang="en-US" dirty="0"/>
              <a:t>Family history/inherited genes (e.g., BRCA) (CRUK, 2025; NICE CKS, 2024).</a:t>
            </a:r>
          </a:p>
          <a:p>
            <a:pPr algn="just"/>
            <a:r>
              <a:rPr lang="en-US" dirty="0"/>
              <a:t>Overweight/obesity; alcohol; smoking (CRUK, 2025).</a:t>
            </a:r>
          </a:p>
          <a:p>
            <a:pPr algn="just"/>
            <a:r>
              <a:rPr lang="en-US" dirty="0"/>
              <a:t>Reproductive factors (late first pregnancy/less breastfeeding) (</a:t>
            </a:r>
            <a:r>
              <a:rPr lang="en-US" dirty="0" err="1"/>
              <a:t>Harbeck</a:t>
            </a:r>
            <a:r>
              <a:rPr lang="en-US" dirty="0"/>
              <a:t> et al., 2019).</a:t>
            </a:r>
          </a:p>
          <a:p>
            <a:pPr algn="just"/>
            <a:r>
              <a:rPr lang="en-US" dirty="0"/>
              <a:t>Ms A: 52, overweight, family history, low activity, regular alcohol.</a:t>
            </a:r>
          </a:p>
          <a:p>
            <a:pPr marL="0" indent="0" algn="just">
              <a:buNone/>
            </a:pP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E99C08-6023-8677-DAF5-5EBABA2107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7620" y="637044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830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8507">
        <p:random/>
      </p:transition>
    </mc:Choice>
    <mc:Fallback>
      <p:transition spd="slow" advTm="38507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8+ Hundred Benign Breast Royalty-Free Images, Stock Photos &amp; Pictures |  Shutterstoc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72" y="4112903"/>
            <a:ext cx="1095572" cy="109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Symptoms &amp; Red Flags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3670127"/>
              </p:ext>
            </p:extLst>
          </p:nvPr>
        </p:nvGraphicFramePr>
        <p:xfrm>
          <a:off x="1215914" y="2655750"/>
          <a:ext cx="10009435" cy="38756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Picture 6" descr="8+ Hundred Benign Breast Royalty-Free Images, Stock Photos &amp; Pictures |  Shutterstoc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054" y="3196326"/>
            <a:ext cx="916577" cy="91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8+ Hundred Benign Breast Royalty-Free Images, Stock Photos &amp; Pictures |  Shutterstoc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5349" y="3980997"/>
            <a:ext cx="906688" cy="90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638F85-2F6C-766B-410D-2EDB155ED3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8693" y="6451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01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1012">
        <p:random/>
      </p:transition>
    </mc:Choice>
    <mc:Fallback>
      <p:transition spd="slow" advTm="31012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Diagnosis &amp; Staging (Triple Test)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051472"/>
              </p:ext>
            </p:extLst>
          </p:nvPr>
        </p:nvGraphicFramePr>
        <p:xfrm>
          <a:off x="1154954" y="2603499"/>
          <a:ext cx="9774303" cy="35970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27CA7E-3152-3DCF-7088-CFCDD4B1EF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45014" y="653252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017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7272">
        <p:random/>
      </p:transition>
    </mc:Choice>
    <mc:Fallback>
      <p:transition spd="slow" advTm="37272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reast cancer awareness month, female body heart on the nipple, healthcare  concept flat icon style 1861039 Vector Art at Vecteezy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55" t="9656" r="11055" b="9982"/>
          <a:stretch/>
        </p:blipFill>
        <p:spPr bwMode="auto">
          <a:xfrm>
            <a:off x="9013371" y="2747318"/>
            <a:ext cx="3047999" cy="312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Treatment Plan (example: HR+ / HER2–, early/local)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398349" cy="3416300"/>
          </a:xfrm>
        </p:spPr>
        <p:txBody>
          <a:bodyPr/>
          <a:lstStyle/>
          <a:p>
            <a:pPr algn="just"/>
            <a:r>
              <a:rPr lang="en-US" dirty="0"/>
              <a:t>Surgery: breast‑conserving surgery + sentinel node biopsy when suitable (NICE NG101, 2025).</a:t>
            </a:r>
          </a:p>
          <a:p>
            <a:pPr algn="just"/>
            <a:r>
              <a:rPr lang="en-US" dirty="0"/>
              <a:t>Radiotherapy after conserving surgery to lower recurrence (NICE NG101, 2018).</a:t>
            </a:r>
          </a:p>
          <a:p>
            <a:pPr algn="just"/>
            <a:r>
              <a:rPr lang="en-US" dirty="0"/>
              <a:t>Endocrine therapy: aromatase inhibitor (post‑menopause) or tamoxifen (NICE NG101).</a:t>
            </a:r>
          </a:p>
          <a:p>
            <a:pPr algn="just"/>
            <a:r>
              <a:rPr lang="en-US" dirty="0"/>
              <a:t>For high‑risk node‑positive cases: add </a:t>
            </a:r>
            <a:r>
              <a:rPr lang="en-US" dirty="0" err="1"/>
              <a:t>ribociclib</a:t>
            </a:r>
            <a:r>
              <a:rPr lang="en-US" dirty="0"/>
              <a:t> + aromatase inhibitor as adjuvant (NICE TA1086, 2025).</a:t>
            </a:r>
          </a:p>
          <a:p>
            <a:pPr algn="just"/>
            <a:r>
              <a:rPr lang="en-US" dirty="0"/>
              <a:t>Chemotherapy considered based on </a:t>
            </a:r>
            <a:r>
              <a:rPr lang="en-US" dirty="0" err="1"/>
              <a:t>tumour</a:t>
            </a:r>
            <a:r>
              <a:rPr lang="en-US" dirty="0"/>
              <a:t> size/nodes/grade/genomic tests (NICE NG101).</a:t>
            </a:r>
          </a:p>
          <a:p>
            <a:pPr algn="just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324BD7-797D-0DD3-9B32-0717B506EE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47302" y="629861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814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43996">
        <p:random/>
      </p:transition>
    </mc:Choice>
    <mc:Fallback>
      <p:transition spd="slow" advTm="43996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Other Subtypes - Treatment Plan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2288084"/>
              </p:ext>
            </p:extLst>
          </p:nvPr>
        </p:nvGraphicFramePr>
        <p:xfrm>
          <a:off x="893696" y="2594790"/>
          <a:ext cx="6478221" cy="3440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Breast cancer woman body icon Royalty Free Vector Image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88"/>
          <a:stretch/>
        </p:blipFill>
        <p:spPr bwMode="auto">
          <a:xfrm>
            <a:off x="8368938" y="2875672"/>
            <a:ext cx="2220684" cy="315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FE4959-A6F9-173D-20E4-CD153EB8E6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96158" y="628797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788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3407">
        <p:random/>
      </p:transition>
    </mc:Choice>
    <mc:Fallback>
      <p:transition spd="slow" advTm="33407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Breast cancer woman body icon Royalty Free Vector Imag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88"/>
          <a:stretch/>
        </p:blipFill>
        <p:spPr bwMode="auto">
          <a:xfrm>
            <a:off x="148046" y="2533832"/>
            <a:ext cx="2589505" cy="368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Side Effects &amp; Complications (monitoring)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226802"/>
              </p:ext>
            </p:extLst>
          </p:nvPr>
        </p:nvGraphicFramePr>
        <p:xfrm>
          <a:off x="1990976" y="2533832"/>
          <a:ext cx="8825659" cy="3919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4E3B7E-357E-B26C-C133-520C345E31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5526" y="6451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312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42445">
        <p:random/>
      </p:transition>
    </mc:Choice>
    <mc:Fallback>
      <p:transition spd="slow" advTm="42445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Care Plan Goals (SMART)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8537229"/>
              </p:ext>
            </p:extLst>
          </p:nvPr>
        </p:nvGraphicFramePr>
        <p:xfrm>
          <a:off x="1006908" y="2699294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150" name="Picture 6" descr="Breast, cancer, care, ribbon, treatment, woman, pink icon - Download on  Iconfinder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4993" y="2794739"/>
            <a:ext cx="2848293" cy="284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2C3717-6B67-B3FC-7E1E-71B22C3B33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62242" y="63507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57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5258">
        <p:random/>
      </p:transition>
    </mc:Choice>
    <mc:Fallback>
      <p:transition spd="slow" advTm="35258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Daily Care &amp; Monitoring (for Ms A)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685268"/>
              </p:ext>
            </p:extLst>
          </p:nvPr>
        </p:nvGraphicFramePr>
        <p:xfrm>
          <a:off x="1276874" y="2525486"/>
          <a:ext cx="10201023" cy="3764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E122BC-E028-C3E0-E75C-C202DEBF43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91851" y="6451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425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3554">
        <p:random/>
      </p:transition>
    </mc:Choice>
    <mc:Fallback>
      <p:transition spd="slow" advTm="33554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Breast cancer - Free medical icon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9630" y="2767533"/>
            <a:ext cx="3088233" cy="308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Communication &amp; Coordination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3615474"/>
              </p:ext>
            </p:extLst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C3A899-C0FD-6D9E-5633-7C33744F13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41463" y="626671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672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2219">
        <p:random/>
      </p:transition>
    </mc:Choice>
    <mc:Fallback>
      <p:transition spd="slow" advTm="32219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Ethical Considerations &amp; Safety‑Netting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235" y="3030220"/>
            <a:ext cx="7466532" cy="3135449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Autonomy and informed consent; give balanced choices (NICE NG101).</a:t>
            </a:r>
          </a:p>
          <a:p>
            <a:pPr algn="just"/>
            <a:r>
              <a:rPr lang="en-US" dirty="0"/>
              <a:t>Confidentiality and data protection; use initials only in records for teaching.</a:t>
            </a:r>
          </a:p>
          <a:p>
            <a:pPr algn="just"/>
            <a:r>
              <a:rPr lang="en-US" dirty="0"/>
              <a:t>Equity and culture: provide interpreter; respect beliefs about body image and modesty.</a:t>
            </a:r>
          </a:p>
          <a:p>
            <a:pPr algn="just"/>
            <a:r>
              <a:rPr lang="en-US" dirty="0"/>
              <a:t>Safety‑netting: urgent help for fever &gt;38°C after chemo, chest pain, shortness of breath, sudden arm swelling.</a:t>
            </a:r>
          </a:p>
          <a:p>
            <a:pPr algn="just"/>
            <a:endParaRPr lang="en-US" dirty="0"/>
          </a:p>
        </p:txBody>
      </p:sp>
      <p:pic>
        <p:nvPicPr>
          <p:cNvPr id="10242" name="Picture 2" descr="Ethical - Free user icon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9863" y="2608218"/>
            <a:ext cx="3557450" cy="355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FA1823-F537-7D6B-3C33-77356E5CC3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85600" y="633050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352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8218">
        <p:random/>
      </p:transition>
    </mc:Choice>
    <mc:Fallback>
      <p:transition spd="slow" advTm="38218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403566"/>
            <a:ext cx="10305526" cy="4241074"/>
          </a:xfrm>
        </p:spPr>
        <p:txBody>
          <a:bodyPr>
            <a:normAutofit fontScale="62500" lnSpcReduction="20000"/>
          </a:bodyPr>
          <a:lstStyle/>
          <a:p>
            <a:pPr algn="just">
              <a:buFont typeface="+mj-lt"/>
              <a:buAutoNum type="arabicPeriod"/>
            </a:pPr>
            <a:r>
              <a:rPr lang="en-US" dirty="0"/>
              <a:t>NICE (2025) Early and locally advanced breast cancer: diagnosis and management (NG101). Available at: https://www.nice.org.uk/guidance/ng101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/>
              <a:t>NICE (2025) </a:t>
            </a:r>
            <a:r>
              <a:rPr lang="en-US" dirty="0" err="1"/>
              <a:t>Ribociclib</a:t>
            </a:r>
            <a:r>
              <a:rPr lang="en-US" dirty="0"/>
              <a:t> with an aromatase inhibitor for adjuvant treatment of HR-positive, HER2-negative early breast cancer at high risk of recurrence (TA1086). Available at: https://www.nice.org.uk/guidance/ta1086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/>
              <a:t>NICE (2022) </a:t>
            </a:r>
            <a:r>
              <a:rPr lang="en-US" dirty="0" err="1"/>
              <a:t>Pembrolizumab</a:t>
            </a:r>
            <a:r>
              <a:rPr lang="en-US" dirty="0"/>
              <a:t> for </a:t>
            </a:r>
            <a:r>
              <a:rPr lang="en-US" dirty="0" err="1"/>
              <a:t>neoadjuvant</a:t>
            </a:r>
            <a:r>
              <a:rPr lang="en-US" dirty="0"/>
              <a:t> and adjuvant treatment of triple‑negative early or locally advanced breast cancer (TA851). Available at: https://www.nice.org.uk/guidance/ta851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/>
              <a:t>NICE (2025) Update information: NG101 </a:t>
            </a:r>
            <a:r>
              <a:rPr lang="en-US" dirty="0" err="1"/>
              <a:t>lymphoedema</a:t>
            </a:r>
            <a:r>
              <a:rPr lang="en-US" dirty="0"/>
              <a:t> recommendations (Feb 2025). Available at: https://www.nice.org.uk/guidance/ng101/chapter/Update-information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/>
              <a:t>NHS (2025) Breast cancer in women. Available at: https://www.nhs.uk/conditions/breast-cancer-in-women/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/>
              <a:t>Cancer Research UK (2025) Risk factors for breast cancer. Available at: https://www.cancerresearchuk.org/about-cancer/breast-cancer/risks-causes/risk-factors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/>
              <a:t>Macmillan Cancer Support (2025) Anatomy of the breasts. Available at: https://www.macmillan.org.uk/cancer-information-and-support/breast-cancer/the-breasts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 err="1"/>
              <a:t>Harbeck</a:t>
            </a:r>
            <a:r>
              <a:rPr lang="en-US" dirty="0"/>
              <a:t>, N. et al. (2019) ‘Breast cancer’, Nature Reviews Disease Primers, 5(66). Available at: https://www.nature.com/articles/s41572-019-0111-2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 err="1"/>
              <a:t>Slamon</a:t>
            </a:r>
            <a:r>
              <a:rPr lang="en-US" dirty="0"/>
              <a:t>, D.J. et al. (2023) ‘</a:t>
            </a:r>
            <a:r>
              <a:rPr lang="en-US" dirty="0" err="1"/>
              <a:t>Ribociclib</a:t>
            </a:r>
            <a:r>
              <a:rPr lang="en-US" dirty="0"/>
              <a:t> plus endocrine therapy in early breast cancer (NATALEE)’, New England Journal of Medicine. Available at: https://www.nejm.org/doi/pdf/10.1056/NEJMoa2305488 (Accessed: 25 October 2025).</a:t>
            </a:r>
          </a:p>
          <a:p>
            <a:pPr algn="just">
              <a:buFont typeface="+mj-lt"/>
              <a:buAutoNum type="arabicPeriod"/>
            </a:pPr>
            <a:r>
              <a:rPr lang="en-US" dirty="0"/>
              <a:t>NHS Inform (2024) Breast cancer (female) – About, symptoms, diagnosis, treatment. Available at: https://www.nhsinform.scot/illnesses-and-conditions/cancer/cancer-types-in-adults/breast-cancer-female (Accessed: 25 October 2025).</a:t>
            </a:r>
          </a:p>
          <a:p>
            <a:pPr algn="just">
              <a:buFont typeface="+mj-lt"/>
              <a:buAutoNum type="arabicPeriod"/>
            </a:pP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5C1C2F-2FFC-4EEB-A998-D79B6E0CA0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3749" y="642501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996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6718">
        <p:random/>
      </p:transition>
    </mc:Choice>
    <mc:Fallback>
      <p:transition spd="slow" advTm="36718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5d71a3c8ca588784b30fba1d6b64f6ea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57ca6d15c12c3a822bac57adf64cf1bc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933B8C04-D115-469D-B95D-28C5D1542A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25747EE-626F-4367-BFAB-2102312FD4F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C919DF-35FF-4D25-AF50-1BA9EDFB09D7}">
  <ds:schemaRefs>
    <ds:schemaRef ds:uri="http://purl.org/dc/elements/1.1/"/>
    <ds:schemaRef ds:uri="http://purl.org/dc/dcmitype/"/>
    <ds:schemaRef ds:uri="http://schemas.microsoft.com/office/2006/metadata/properties"/>
    <ds:schemaRef ds:uri="http://purl.org/dc/terms/"/>
    <ds:schemaRef ds:uri="http://schemas.microsoft.com/office/infopath/2007/PartnerControls"/>
    <ds:schemaRef ds:uri="0085e1a2-9cbf-4b92-866b-21f3c89040b6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96</TotalTime>
  <Words>1477</Words>
  <Application>Microsoft Office PowerPoint</Application>
  <PresentationFormat>Widescreen</PresentationFormat>
  <Paragraphs>99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 Boardroom</vt:lpstr>
      <vt:lpstr>Care Plan: Female with Breast Cancer (HR+ / HER2–)</vt:lpstr>
      <vt:lpstr>Our Person (Fictional)</vt:lpstr>
      <vt:lpstr>Breast Anatomy &amp; Physiology </vt:lpstr>
      <vt:lpstr>How Breast Cancer Affects the Body?</vt:lpstr>
      <vt:lpstr>Risk Factors (and Ms A)</vt:lpstr>
      <vt:lpstr>Symptoms &amp; Red Flags</vt:lpstr>
      <vt:lpstr>Diagnosis &amp; Staging (Triple Test)</vt:lpstr>
      <vt:lpstr>Treatment Plan (example: HR+ / HER2–, early/local)</vt:lpstr>
      <vt:lpstr>Other Subtypes - Treatment Plan </vt:lpstr>
      <vt:lpstr>Side Effects &amp; Complications (monitoring)</vt:lpstr>
      <vt:lpstr>Care Plan Goals (SMART)</vt:lpstr>
      <vt:lpstr>Daily Care &amp; Monitoring (for Ms A)</vt:lpstr>
      <vt:lpstr>Communication &amp; Coordination</vt:lpstr>
      <vt:lpstr>Ethical Considerations &amp; Safety‑Netting</vt:lpstr>
      <vt:lpstr>References</vt:lpstr>
    </vt:vector>
  </TitlesOfParts>
  <Company>MRT www.Win2Farsi.com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Plan: Female with Breast Cancer (HR+ / HER2–)</dc:title>
  <dc:creator>Moorche</dc:creator>
  <cp:lastModifiedBy>Naveeda Fatima (2406614)</cp:lastModifiedBy>
  <cp:revision>26</cp:revision>
  <dcterms:created xsi:type="dcterms:W3CDTF">2025-10-25T12:35:53Z</dcterms:created>
  <dcterms:modified xsi:type="dcterms:W3CDTF">2025-11-13T13:00:59Z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