
<file path=[Content_Types].xml><?xml version="1.0" encoding="utf-8"?>
<Types xmlns="http://schemas.openxmlformats.org/package/2006/content-types">
  <Default Extension="png" ContentType="image/png"/>
  <Default Extension="tmp" ContentType="image/pn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6" r:id="rId2"/>
    <p:sldId id="263" r:id="rId3"/>
    <p:sldId id="270" r:id="rId4"/>
    <p:sldId id="265" r:id="rId5"/>
    <p:sldId id="271" r:id="rId6"/>
    <p:sldId id="266" r:id="rId7"/>
    <p:sldId id="267" r:id="rId8"/>
    <p:sldId id="260" r:id="rId9"/>
    <p:sldId id="268" r:id="rId10"/>
    <p:sldId id="269" r:id="rId11"/>
    <p:sldId id="272" r:id="rId12"/>
    <p:sldId id="273" r:id="rId13"/>
    <p:sldId id="274" r:id="rId14"/>
    <p:sldId id="264" r:id="rId1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xmlns="">
        <p15:guide id="1" orient="horz" pos="3936">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1919"/>
    <a:srgbClr val="CEC339"/>
    <a:srgbClr val="F2FDF7"/>
    <a:srgbClr val="800040"/>
    <a:srgbClr val="FF0080"/>
    <a:srgbClr val="5D7E9D"/>
    <a:srgbClr val="FFFDDD"/>
    <a:srgbClr val="FF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59" autoAdjust="0"/>
    <p:restoredTop sz="75488" autoAdjust="0"/>
  </p:normalViewPr>
  <p:slideViewPr>
    <p:cSldViewPr snapToObjects="1">
      <p:cViewPr>
        <p:scale>
          <a:sx n="70" d="100"/>
          <a:sy n="70" d="100"/>
        </p:scale>
        <p:origin x="-1152" y="540"/>
      </p:cViewPr>
      <p:guideLst>
        <p:guide orient="horz" pos="3936"/>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400" dirty="0"/>
              <a:t>High context communication</a:t>
            </a:r>
          </a:p>
        </c:rich>
      </c:tx>
      <c:layout>
        <c:manualLayout>
          <c:xMode val="edge"/>
          <c:yMode val="edge"/>
          <c:x val="0.18332878434606373"/>
          <c:y val="9.0235451874856279E-2"/>
        </c:manualLayout>
      </c:layout>
      <c:overlay val="0"/>
    </c:title>
    <c:autoTitleDeleted val="0"/>
    <c:plotArea>
      <c:layout/>
      <c:pieChart>
        <c:varyColors val="1"/>
        <c:ser>
          <c:idx val="0"/>
          <c:order val="0"/>
          <c:tx>
            <c:strRef>
              <c:f>Sheet1!$B$1</c:f>
              <c:strCache>
                <c:ptCount val="1"/>
                <c:pt idx="0">
                  <c:v>High context communication</c:v>
                </c:pt>
              </c:strCache>
            </c:strRef>
          </c:tx>
          <c:dLbls>
            <c:dLbl>
              <c:idx val="0"/>
              <c:layout>
                <c:manualLayout>
                  <c:x val="-0.25488600576993703"/>
                  <c:y val="-0.11423595210288287"/>
                </c:manualLayout>
              </c:layout>
              <c:tx>
                <c:rich>
                  <a:bodyPr/>
                  <a:lstStyle/>
                  <a:p>
                    <a:r>
                      <a:rPr lang="en-US" sz="1600" dirty="0" smtClean="0"/>
                      <a:t>Context</a:t>
                    </a:r>
                    <a:endParaRPr lang="en-US" sz="1600" dirty="0"/>
                  </a:p>
                </c:rich>
              </c:tx>
              <c:showLegendKey val="0"/>
              <c:showVal val="0"/>
              <c:showCatName val="1"/>
              <c:showSerName val="0"/>
              <c:showPercent val="0"/>
              <c:showBubbleSize val="0"/>
            </c:dLbl>
            <c:dLbl>
              <c:idx val="1"/>
              <c:tx>
                <c:rich>
                  <a:bodyPr/>
                  <a:lstStyle/>
                  <a:p>
                    <a:r>
                      <a:rPr lang="en-US" sz="1600" dirty="0" smtClean="0"/>
                      <a:t>words</a:t>
                    </a:r>
                    <a:endParaRPr lang="en-US" sz="1600" dirty="0"/>
                  </a:p>
                </c:rich>
              </c:tx>
              <c:showLegendKey val="0"/>
              <c:showVal val="0"/>
              <c:showCatName val="1"/>
              <c:showSerName val="0"/>
              <c:showPercent val="0"/>
              <c:showBubbleSize val="0"/>
            </c:dLbl>
            <c:showLegendKey val="0"/>
            <c:showVal val="0"/>
            <c:showCatName val="1"/>
            <c:showSerName val="0"/>
            <c:showPercent val="0"/>
            <c:showBubbleSize val="0"/>
            <c:showLeaderLines val="1"/>
          </c:dLbls>
          <c:cat>
            <c:strRef>
              <c:f>Sheet1!$A$2:$A$5</c:f>
              <c:strCache>
                <c:ptCount val="2"/>
                <c:pt idx="0">
                  <c:v>1st Qtr</c:v>
                </c:pt>
                <c:pt idx="1">
                  <c:v>2nd Qtr</c:v>
                </c:pt>
              </c:strCache>
            </c:strRef>
          </c:cat>
          <c:val>
            <c:numRef>
              <c:f>Sheet1!$B$2:$B$5</c:f>
              <c:numCache>
                <c:formatCode>General</c:formatCode>
                <c:ptCount val="4"/>
                <c:pt idx="0">
                  <c:v>8.1999999999999993</c:v>
                </c:pt>
                <c:pt idx="1">
                  <c:v>3.2</c:v>
                </c:pt>
              </c:numCache>
            </c:numRef>
          </c:val>
        </c:ser>
        <c:dLbls>
          <c:showLegendKey val="0"/>
          <c:showVal val="0"/>
          <c:showCatName val="1"/>
          <c:showSerName val="0"/>
          <c:showPercent val="0"/>
          <c:showBubbleSize val="0"/>
          <c:showLeaderLines val="1"/>
        </c:dLbls>
        <c:firstSliceAng val="0"/>
      </c:pieChart>
    </c:plotArea>
    <c:plotVisOnly val="1"/>
    <c:dispBlanksAs val="gap"/>
    <c:showDLblsOverMax val="0"/>
  </c:chart>
  <c:txPr>
    <a:bodyPr/>
    <a:lstStyle/>
    <a:p>
      <a:pPr>
        <a:defRPr sz="1800">
          <a:solidFill>
            <a:srgbClr val="191919"/>
          </a:solidFil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D6EEA8-2BF6-4648-8989-36B9850FA1C2}"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5638F6D1-9D3F-4F39-AC4E-94D9D7FBCEA2}">
      <dgm:prSet phldrT="[Text]" custT="1"/>
      <dgm:spPr/>
      <dgm:t>
        <a:bodyPr/>
        <a:lstStyle/>
        <a:p>
          <a:r>
            <a:rPr lang="zh-CN" altLang="en-US" sz="4000" b="1" dirty="0" smtClean="0">
              <a:solidFill>
                <a:srgbClr val="191919"/>
              </a:solidFill>
            </a:rPr>
            <a:t>山 </a:t>
          </a:r>
          <a:endParaRPr lang="en-GB" sz="4000" b="1" dirty="0">
            <a:solidFill>
              <a:srgbClr val="191919"/>
            </a:solidFill>
          </a:endParaRPr>
        </a:p>
      </dgm:t>
    </dgm:pt>
    <dgm:pt modelId="{B58DAC7F-14AE-41BF-A26B-558FECBD306D}" type="parTrans" cxnId="{D98E7047-18D4-40C4-BADA-8C11F8DC4F96}">
      <dgm:prSet/>
      <dgm:spPr/>
      <dgm:t>
        <a:bodyPr/>
        <a:lstStyle/>
        <a:p>
          <a:endParaRPr lang="en-GB"/>
        </a:p>
      </dgm:t>
    </dgm:pt>
    <dgm:pt modelId="{DDF1ECA3-185C-4A8F-A0B6-7588ED7F00F3}" type="sibTrans" cxnId="{D98E7047-18D4-40C4-BADA-8C11F8DC4F96}">
      <dgm:prSet/>
      <dgm:spPr/>
      <dgm:t>
        <a:bodyPr/>
        <a:lstStyle/>
        <a:p>
          <a:endParaRPr lang="en-GB"/>
        </a:p>
      </dgm:t>
    </dgm:pt>
    <dgm:pt modelId="{5FDCFE17-6463-49E8-840C-B9540115A40C}">
      <dgm:prSet phldrT="[Text]"/>
      <dgm:spPr/>
      <dgm:t>
        <a:bodyPr/>
        <a:lstStyle/>
        <a:p>
          <a:r>
            <a:rPr lang="en-US" dirty="0" err="1" smtClean="0">
              <a:solidFill>
                <a:srgbClr val="191919"/>
              </a:solidFill>
            </a:rPr>
            <a:t>shān</a:t>
          </a:r>
          <a:endParaRPr lang="en-GB" dirty="0">
            <a:solidFill>
              <a:srgbClr val="191919"/>
            </a:solidFill>
          </a:endParaRPr>
        </a:p>
      </dgm:t>
    </dgm:pt>
    <dgm:pt modelId="{518B050D-6DD8-41EC-9159-6DCC286DAC4A}" type="parTrans" cxnId="{D5964437-1DFC-4C9B-BA4A-858A07E5F6F9}">
      <dgm:prSet/>
      <dgm:spPr/>
      <dgm:t>
        <a:bodyPr/>
        <a:lstStyle/>
        <a:p>
          <a:endParaRPr lang="en-GB"/>
        </a:p>
      </dgm:t>
    </dgm:pt>
    <dgm:pt modelId="{97B9D611-FADE-4E0D-9915-4D3929CD4DE7}" type="sibTrans" cxnId="{D5964437-1DFC-4C9B-BA4A-858A07E5F6F9}">
      <dgm:prSet/>
      <dgm:spPr/>
      <dgm:t>
        <a:bodyPr/>
        <a:lstStyle/>
        <a:p>
          <a:endParaRPr lang="en-GB"/>
        </a:p>
      </dgm:t>
    </dgm:pt>
    <dgm:pt modelId="{BEBE24E9-D50D-4321-9DE1-7AC8FBFA296F}">
      <dgm:prSet phldrT="[Text]"/>
      <dgm:spPr/>
      <dgm:t>
        <a:bodyPr/>
        <a:lstStyle/>
        <a:p>
          <a:r>
            <a:rPr lang="en-US" dirty="0" smtClean="0">
              <a:solidFill>
                <a:srgbClr val="191919"/>
              </a:solidFill>
            </a:rPr>
            <a:t>mountain</a:t>
          </a:r>
          <a:endParaRPr lang="en-GB" dirty="0">
            <a:solidFill>
              <a:srgbClr val="191919"/>
            </a:solidFill>
          </a:endParaRPr>
        </a:p>
      </dgm:t>
    </dgm:pt>
    <dgm:pt modelId="{49E40125-910D-4D8A-9F7F-859230ECED49}" type="parTrans" cxnId="{35764F67-575A-49E5-B722-E1D808FAE905}">
      <dgm:prSet/>
      <dgm:spPr/>
      <dgm:t>
        <a:bodyPr/>
        <a:lstStyle/>
        <a:p>
          <a:endParaRPr lang="en-GB"/>
        </a:p>
      </dgm:t>
    </dgm:pt>
    <dgm:pt modelId="{B15A30B7-0449-4D9C-90E9-13A36FF72C78}" type="sibTrans" cxnId="{35764F67-575A-49E5-B722-E1D808FAE905}">
      <dgm:prSet/>
      <dgm:spPr/>
      <dgm:t>
        <a:bodyPr/>
        <a:lstStyle/>
        <a:p>
          <a:endParaRPr lang="en-GB"/>
        </a:p>
      </dgm:t>
    </dgm:pt>
    <dgm:pt modelId="{80F5204E-CC59-4860-A55D-56AF6D071058}">
      <dgm:prSet phldrT="[Text]"/>
      <dgm:spPr/>
      <dgm:t>
        <a:bodyPr/>
        <a:lstStyle/>
        <a:p>
          <a:endParaRPr lang="en-GB" dirty="0"/>
        </a:p>
      </dgm:t>
    </dgm:pt>
    <dgm:pt modelId="{B074E32D-DB84-4332-A394-4AF257B6817D}" type="parTrans" cxnId="{BCBCEFFE-66A3-427D-B80B-DB1E6A1CCF61}">
      <dgm:prSet/>
      <dgm:spPr/>
      <dgm:t>
        <a:bodyPr/>
        <a:lstStyle/>
        <a:p>
          <a:endParaRPr lang="en-GB"/>
        </a:p>
      </dgm:t>
    </dgm:pt>
    <dgm:pt modelId="{E0723827-1122-41E3-9C69-E6B434FFD9A9}" type="sibTrans" cxnId="{BCBCEFFE-66A3-427D-B80B-DB1E6A1CCF61}">
      <dgm:prSet/>
      <dgm:spPr/>
      <dgm:t>
        <a:bodyPr/>
        <a:lstStyle/>
        <a:p>
          <a:endParaRPr lang="en-GB"/>
        </a:p>
      </dgm:t>
    </dgm:pt>
    <dgm:pt modelId="{84F94965-5014-4AF5-8F9F-540796F66F00}" type="pres">
      <dgm:prSet presAssocID="{5ED6EEA8-2BF6-4648-8989-36B9850FA1C2}" presName="Name0" presStyleCnt="0">
        <dgm:presLayoutVars>
          <dgm:chMax val="1"/>
          <dgm:chPref val="1"/>
          <dgm:dir/>
          <dgm:animOne val="branch"/>
          <dgm:animLvl val="lvl"/>
        </dgm:presLayoutVars>
      </dgm:prSet>
      <dgm:spPr/>
      <dgm:t>
        <a:bodyPr/>
        <a:lstStyle/>
        <a:p>
          <a:endParaRPr lang="en-GB"/>
        </a:p>
      </dgm:t>
    </dgm:pt>
    <dgm:pt modelId="{96764468-0FFA-4BD6-BA00-56BB7E1FF692}" type="pres">
      <dgm:prSet presAssocID="{5638F6D1-9D3F-4F39-AC4E-94D9D7FBCEA2}" presName="singleCycle" presStyleCnt="0"/>
      <dgm:spPr/>
    </dgm:pt>
    <dgm:pt modelId="{EA0257E3-C43B-4BB8-A2BF-AD3A93AB6103}" type="pres">
      <dgm:prSet presAssocID="{5638F6D1-9D3F-4F39-AC4E-94D9D7FBCEA2}" presName="singleCenter" presStyleLbl="node1" presStyleIdx="0" presStyleCnt="3" custScaleX="136269" custLinFactNeighborX="-48095" custLinFactNeighborY="5178">
        <dgm:presLayoutVars>
          <dgm:chMax val="7"/>
          <dgm:chPref val="7"/>
        </dgm:presLayoutVars>
      </dgm:prSet>
      <dgm:spPr/>
      <dgm:t>
        <a:bodyPr/>
        <a:lstStyle/>
        <a:p>
          <a:endParaRPr lang="en-GB"/>
        </a:p>
      </dgm:t>
    </dgm:pt>
    <dgm:pt modelId="{75FE5EC3-85DE-448C-B6BB-2A8E9ADA40C4}" type="pres">
      <dgm:prSet presAssocID="{518B050D-6DD8-41EC-9159-6DCC286DAC4A}" presName="Name56" presStyleLbl="parChTrans1D2" presStyleIdx="0" presStyleCnt="2"/>
      <dgm:spPr/>
      <dgm:t>
        <a:bodyPr/>
        <a:lstStyle/>
        <a:p>
          <a:endParaRPr lang="en-GB"/>
        </a:p>
      </dgm:t>
    </dgm:pt>
    <dgm:pt modelId="{DB7B792B-DD80-4976-87C5-B6A5A0709C52}" type="pres">
      <dgm:prSet presAssocID="{5FDCFE17-6463-49E8-840C-B9540115A40C}" presName="text0" presStyleLbl="node1" presStyleIdx="1" presStyleCnt="3" custScaleX="203386">
        <dgm:presLayoutVars>
          <dgm:bulletEnabled val="1"/>
        </dgm:presLayoutVars>
      </dgm:prSet>
      <dgm:spPr/>
      <dgm:t>
        <a:bodyPr/>
        <a:lstStyle/>
        <a:p>
          <a:endParaRPr lang="en-GB"/>
        </a:p>
      </dgm:t>
    </dgm:pt>
    <dgm:pt modelId="{120A97C3-1CB2-47BE-9B25-47134EC1FD24}" type="pres">
      <dgm:prSet presAssocID="{49E40125-910D-4D8A-9F7F-859230ECED49}" presName="Name56" presStyleLbl="parChTrans1D2" presStyleIdx="1" presStyleCnt="2"/>
      <dgm:spPr/>
      <dgm:t>
        <a:bodyPr/>
        <a:lstStyle/>
        <a:p>
          <a:endParaRPr lang="en-GB"/>
        </a:p>
      </dgm:t>
    </dgm:pt>
    <dgm:pt modelId="{863DCC3E-D4B0-418E-9BEA-7D83580E73EB}" type="pres">
      <dgm:prSet presAssocID="{BEBE24E9-D50D-4321-9DE1-7AC8FBFA296F}" presName="text0" presStyleLbl="node1" presStyleIdx="2" presStyleCnt="3" custScaleX="250270" custRadScaleRad="94926" custRadScaleInc="-36662">
        <dgm:presLayoutVars>
          <dgm:bulletEnabled val="1"/>
        </dgm:presLayoutVars>
      </dgm:prSet>
      <dgm:spPr/>
      <dgm:t>
        <a:bodyPr/>
        <a:lstStyle/>
        <a:p>
          <a:endParaRPr lang="en-GB"/>
        </a:p>
      </dgm:t>
    </dgm:pt>
  </dgm:ptLst>
  <dgm:cxnLst>
    <dgm:cxn modelId="{4EFE414B-B392-452F-B5A3-5FE2B36112BE}" type="presOf" srcId="{5ED6EEA8-2BF6-4648-8989-36B9850FA1C2}" destId="{84F94965-5014-4AF5-8F9F-540796F66F00}" srcOrd="0" destOrd="0" presId="urn:microsoft.com/office/officeart/2008/layout/RadialCluster"/>
    <dgm:cxn modelId="{35764F67-575A-49E5-B722-E1D808FAE905}" srcId="{5638F6D1-9D3F-4F39-AC4E-94D9D7FBCEA2}" destId="{BEBE24E9-D50D-4321-9DE1-7AC8FBFA296F}" srcOrd="1" destOrd="0" parTransId="{49E40125-910D-4D8A-9F7F-859230ECED49}" sibTransId="{B15A30B7-0449-4D9C-90E9-13A36FF72C78}"/>
    <dgm:cxn modelId="{D98E7047-18D4-40C4-BADA-8C11F8DC4F96}" srcId="{5ED6EEA8-2BF6-4648-8989-36B9850FA1C2}" destId="{5638F6D1-9D3F-4F39-AC4E-94D9D7FBCEA2}" srcOrd="0" destOrd="0" parTransId="{B58DAC7F-14AE-41BF-A26B-558FECBD306D}" sibTransId="{DDF1ECA3-185C-4A8F-A0B6-7588ED7F00F3}"/>
    <dgm:cxn modelId="{BCBCEFFE-66A3-427D-B80B-DB1E6A1CCF61}" srcId="{5ED6EEA8-2BF6-4648-8989-36B9850FA1C2}" destId="{80F5204E-CC59-4860-A55D-56AF6D071058}" srcOrd="1" destOrd="0" parTransId="{B074E32D-DB84-4332-A394-4AF257B6817D}" sibTransId="{E0723827-1122-41E3-9C69-E6B434FFD9A9}"/>
    <dgm:cxn modelId="{12CCDD78-5E73-44F9-A8E5-40D3302342FF}" type="presOf" srcId="{5638F6D1-9D3F-4F39-AC4E-94D9D7FBCEA2}" destId="{EA0257E3-C43B-4BB8-A2BF-AD3A93AB6103}" srcOrd="0" destOrd="0" presId="urn:microsoft.com/office/officeart/2008/layout/RadialCluster"/>
    <dgm:cxn modelId="{D5964437-1DFC-4C9B-BA4A-858A07E5F6F9}" srcId="{5638F6D1-9D3F-4F39-AC4E-94D9D7FBCEA2}" destId="{5FDCFE17-6463-49E8-840C-B9540115A40C}" srcOrd="0" destOrd="0" parTransId="{518B050D-6DD8-41EC-9159-6DCC286DAC4A}" sibTransId="{97B9D611-FADE-4E0D-9915-4D3929CD4DE7}"/>
    <dgm:cxn modelId="{E2ECE907-3E51-4E3A-82AE-ADFF6B6F926C}" type="presOf" srcId="{518B050D-6DD8-41EC-9159-6DCC286DAC4A}" destId="{75FE5EC3-85DE-448C-B6BB-2A8E9ADA40C4}" srcOrd="0" destOrd="0" presId="urn:microsoft.com/office/officeart/2008/layout/RadialCluster"/>
    <dgm:cxn modelId="{C9C76C52-BA19-43A3-AD01-5FA33E270D3C}" type="presOf" srcId="{5FDCFE17-6463-49E8-840C-B9540115A40C}" destId="{DB7B792B-DD80-4976-87C5-B6A5A0709C52}" srcOrd="0" destOrd="0" presId="urn:microsoft.com/office/officeart/2008/layout/RadialCluster"/>
    <dgm:cxn modelId="{96903437-DC22-42C0-89E2-4B468030C851}" type="presOf" srcId="{49E40125-910D-4D8A-9F7F-859230ECED49}" destId="{120A97C3-1CB2-47BE-9B25-47134EC1FD24}" srcOrd="0" destOrd="0" presId="urn:microsoft.com/office/officeart/2008/layout/RadialCluster"/>
    <dgm:cxn modelId="{8006C378-0AAE-4B80-84BA-E9FD5D9F1721}" type="presOf" srcId="{BEBE24E9-D50D-4321-9DE1-7AC8FBFA296F}" destId="{863DCC3E-D4B0-418E-9BEA-7D83580E73EB}" srcOrd="0" destOrd="0" presId="urn:microsoft.com/office/officeart/2008/layout/RadialCluster"/>
    <dgm:cxn modelId="{27F5E30B-C754-43C9-B5E3-8266EE844010}" type="presParOf" srcId="{84F94965-5014-4AF5-8F9F-540796F66F00}" destId="{96764468-0FFA-4BD6-BA00-56BB7E1FF692}" srcOrd="0" destOrd="0" presId="urn:microsoft.com/office/officeart/2008/layout/RadialCluster"/>
    <dgm:cxn modelId="{DDA02306-085D-4E62-B4C1-107F25EA8734}" type="presParOf" srcId="{96764468-0FFA-4BD6-BA00-56BB7E1FF692}" destId="{EA0257E3-C43B-4BB8-A2BF-AD3A93AB6103}" srcOrd="0" destOrd="0" presId="urn:microsoft.com/office/officeart/2008/layout/RadialCluster"/>
    <dgm:cxn modelId="{ABDD2E60-B7F1-4F8A-BE32-04B2B9434002}" type="presParOf" srcId="{96764468-0FFA-4BD6-BA00-56BB7E1FF692}" destId="{75FE5EC3-85DE-448C-B6BB-2A8E9ADA40C4}" srcOrd="1" destOrd="0" presId="urn:microsoft.com/office/officeart/2008/layout/RadialCluster"/>
    <dgm:cxn modelId="{A4F3C75B-BFAC-4CDB-A0CD-5DF9FF9CD0CB}" type="presParOf" srcId="{96764468-0FFA-4BD6-BA00-56BB7E1FF692}" destId="{DB7B792B-DD80-4976-87C5-B6A5A0709C52}" srcOrd="2" destOrd="0" presId="urn:microsoft.com/office/officeart/2008/layout/RadialCluster"/>
    <dgm:cxn modelId="{C062CA93-C9E6-45B6-A721-44CD79CFD69D}" type="presParOf" srcId="{96764468-0FFA-4BD6-BA00-56BB7E1FF692}" destId="{120A97C3-1CB2-47BE-9B25-47134EC1FD24}" srcOrd="3" destOrd="0" presId="urn:microsoft.com/office/officeart/2008/layout/RadialCluster"/>
    <dgm:cxn modelId="{69AF06ED-8892-4B51-B9E3-BAF949535AE0}" type="presParOf" srcId="{96764468-0FFA-4BD6-BA00-56BB7E1FF692}" destId="{863DCC3E-D4B0-418E-9BEA-7D83580E73EB}" srcOrd="4" destOrd="0" presId="urn:microsoft.com/office/officeart/2008/layout/RadialCluster"/>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EB10AC-3B32-40E9-BDA5-B1B5E0021AC5}"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A966C63E-943E-4899-89E5-4AD30B438A44}">
      <dgm:prSet phldrT="[Text]"/>
      <dgm:spPr/>
      <dgm:t>
        <a:bodyPr/>
        <a:lstStyle/>
        <a:p>
          <a:r>
            <a:rPr lang="en-US" dirty="0" err="1" smtClean="0">
              <a:solidFill>
                <a:srgbClr val="191919"/>
              </a:solidFill>
              <a:latin typeface="+mn-lt"/>
            </a:rPr>
            <a:t>mā</a:t>
          </a:r>
          <a:endParaRPr lang="en-GB" dirty="0">
            <a:solidFill>
              <a:srgbClr val="191919"/>
            </a:solidFill>
            <a:latin typeface="+mn-lt"/>
          </a:endParaRPr>
        </a:p>
      </dgm:t>
    </dgm:pt>
    <dgm:pt modelId="{06F9AD7C-F074-4363-95EC-50997B25C5C6}" type="parTrans" cxnId="{40D4B533-90F7-4459-80C5-260045A24444}">
      <dgm:prSet/>
      <dgm:spPr/>
      <dgm:t>
        <a:bodyPr/>
        <a:lstStyle/>
        <a:p>
          <a:endParaRPr lang="en-GB"/>
        </a:p>
      </dgm:t>
    </dgm:pt>
    <dgm:pt modelId="{5A358354-AEF4-47BC-A901-FE6666E6B60B}" type="sibTrans" cxnId="{40D4B533-90F7-4459-80C5-260045A24444}">
      <dgm:prSet/>
      <dgm:spPr/>
      <dgm:t>
        <a:bodyPr/>
        <a:lstStyle/>
        <a:p>
          <a:endParaRPr lang="en-GB"/>
        </a:p>
      </dgm:t>
    </dgm:pt>
    <dgm:pt modelId="{A710DFD3-6780-4093-8B62-40907061E9C7}">
      <dgm:prSet phldrT="[Text]"/>
      <dgm:spPr/>
      <dgm:t>
        <a:bodyPr/>
        <a:lstStyle/>
        <a:p>
          <a:r>
            <a:rPr lang="en-US" dirty="0" err="1" smtClean="0">
              <a:solidFill>
                <a:srgbClr val="191919"/>
              </a:solidFill>
              <a:latin typeface="+mn-lt"/>
            </a:rPr>
            <a:t>má</a:t>
          </a:r>
          <a:endParaRPr lang="en-GB" dirty="0">
            <a:solidFill>
              <a:srgbClr val="191919"/>
            </a:solidFill>
            <a:latin typeface="+mn-lt"/>
          </a:endParaRPr>
        </a:p>
      </dgm:t>
    </dgm:pt>
    <dgm:pt modelId="{BA9EDD42-8C51-4DF5-9AAD-C880941470F1}" type="parTrans" cxnId="{BABAD559-FB03-4EE2-B555-6EFD074A6219}">
      <dgm:prSet/>
      <dgm:spPr/>
      <dgm:t>
        <a:bodyPr/>
        <a:lstStyle/>
        <a:p>
          <a:endParaRPr lang="en-GB"/>
        </a:p>
      </dgm:t>
    </dgm:pt>
    <dgm:pt modelId="{4072E799-6510-4C81-B5D9-4443D0E1FA54}" type="sibTrans" cxnId="{BABAD559-FB03-4EE2-B555-6EFD074A6219}">
      <dgm:prSet/>
      <dgm:spPr/>
      <dgm:t>
        <a:bodyPr/>
        <a:lstStyle/>
        <a:p>
          <a:endParaRPr lang="en-GB"/>
        </a:p>
      </dgm:t>
    </dgm:pt>
    <dgm:pt modelId="{50E6573C-AC2E-4699-A3BC-8D26438B934D}">
      <dgm:prSet phldrT="[Text]"/>
      <dgm:spPr/>
      <dgm:t>
        <a:bodyPr/>
        <a:lstStyle/>
        <a:p>
          <a:r>
            <a:rPr lang="zh-CN" altLang="en-US" dirty="0" smtClean="0">
              <a:solidFill>
                <a:srgbClr val="191919"/>
              </a:solidFill>
              <a:latin typeface="+mn-lt"/>
            </a:rPr>
            <a:t>麻</a:t>
          </a:r>
          <a:endParaRPr lang="en-GB" dirty="0">
            <a:solidFill>
              <a:srgbClr val="191919"/>
            </a:solidFill>
            <a:latin typeface="+mn-lt"/>
          </a:endParaRPr>
        </a:p>
      </dgm:t>
    </dgm:pt>
    <dgm:pt modelId="{699C6884-D521-4C41-9845-3530DE97FCAA}" type="parTrans" cxnId="{BD3C246A-D157-41B1-ABE6-235C81B3286B}">
      <dgm:prSet/>
      <dgm:spPr/>
      <dgm:t>
        <a:bodyPr/>
        <a:lstStyle/>
        <a:p>
          <a:endParaRPr lang="en-GB"/>
        </a:p>
      </dgm:t>
    </dgm:pt>
    <dgm:pt modelId="{6DEF7AC1-13F9-4941-9B11-49554876D5DF}" type="sibTrans" cxnId="{BD3C246A-D157-41B1-ABE6-235C81B3286B}">
      <dgm:prSet/>
      <dgm:spPr/>
      <dgm:t>
        <a:bodyPr/>
        <a:lstStyle/>
        <a:p>
          <a:endParaRPr lang="en-GB"/>
        </a:p>
      </dgm:t>
    </dgm:pt>
    <dgm:pt modelId="{092A96D2-0296-4D21-BB39-DE9A094FD0A9}">
      <dgm:prSet phldrT="[Text]"/>
      <dgm:spPr/>
      <dgm:t>
        <a:bodyPr/>
        <a:lstStyle/>
        <a:p>
          <a:r>
            <a:rPr lang="en-US" dirty="0" err="1" smtClean="0">
              <a:solidFill>
                <a:srgbClr val="191919"/>
              </a:solidFill>
              <a:latin typeface="+mn-lt"/>
            </a:rPr>
            <a:t>mǎ</a:t>
          </a:r>
          <a:endParaRPr lang="en-GB" dirty="0">
            <a:solidFill>
              <a:srgbClr val="191919"/>
            </a:solidFill>
            <a:latin typeface="+mn-lt"/>
          </a:endParaRPr>
        </a:p>
      </dgm:t>
    </dgm:pt>
    <dgm:pt modelId="{FFF6B6AB-E300-4605-A4E9-D69275A256FE}" type="parTrans" cxnId="{FEF2639B-CB04-4084-A7F9-7B2AB2960A49}">
      <dgm:prSet/>
      <dgm:spPr/>
      <dgm:t>
        <a:bodyPr/>
        <a:lstStyle/>
        <a:p>
          <a:endParaRPr lang="en-GB"/>
        </a:p>
      </dgm:t>
    </dgm:pt>
    <dgm:pt modelId="{3341CFDC-5179-43BE-8B94-99162D505B59}" type="sibTrans" cxnId="{FEF2639B-CB04-4084-A7F9-7B2AB2960A49}">
      <dgm:prSet/>
      <dgm:spPr/>
      <dgm:t>
        <a:bodyPr/>
        <a:lstStyle/>
        <a:p>
          <a:endParaRPr lang="en-GB"/>
        </a:p>
      </dgm:t>
    </dgm:pt>
    <dgm:pt modelId="{3C823067-EF68-47A4-84B7-20A3FD97EBC1}">
      <dgm:prSet phldrT="[Text]"/>
      <dgm:spPr/>
      <dgm:t>
        <a:bodyPr/>
        <a:lstStyle/>
        <a:p>
          <a:r>
            <a:rPr lang="zh-CN" altLang="en-US" dirty="0" smtClean="0">
              <a:solidFill>
                <a:srgbClr val="191919"/>
              </a:solidFill>
              <a:latin typeface="+mn-lt"/>
            </a:rPr>
            <a:t>骂</a:t>
          </a:r>
          <a:endParaRPr lang="en-GB" dirty="0">
            <a:solidFill>
              <a:srgbClr val="191919"/>
            </a:solidFill>
            <a:latin typeface="+mn-lt"/>
          </a:endParaRPr>
        </a:p>
      </dgm:t>
    </dgm:pt>
    <dgm:pt modelId="{62B411F8-178E-4330-9083-1DF838CECD79}" type="parTrans" cxnId="{C2658F76-E49D-44BC-88F4-EECB48EC6EB1}">
      <dgm:prSet/>
      <dgm:spPr/>
      <dgm:t>
        <a:bodyPr/>
        <a:lstStyle/>
        <a:p>
          <a:endParaRPr lang="en-GB"/>
        </a:p>
      </dgm:t>
    </dgm:pt>
    <dgm:pt modelId="{AB4B9A7A-2DC7-414D-BFBA-24C79459160E}" type="sibTrans" cxnId="{C2658F76-E49D-44BC-88F4-EECB48EC6EB1}">
      <dgm:prSet/>
      <dgm:spPr/>
      <dgm:t>
        <a:bodyPr/>
        <a:lstStyle/>
        <a:p>
          <a:endParaRPr lang="en-GB"/>
        </a:p>
      </dgm:t>
    </dgm:pt>
    <dgm:pt modelId="{76AC0C8F-04DA-4767-8E74-0D05C04D22D0}">
      <dgm:prSet phldrT="[Text]"/>
      <dgm:spPr/>
      <dgm:t>
        <a:bodyPr/>
        <a:lstStyle/>
        <a:p>
          <a:r>
            <a:rPr lang="en-US" dirty="0" err="1" smtClean="0">
              <a:solidFill>
                <a:srgbClr val="191919"/>
              </a:solidFill>
              <a:latin typeface="+mn-lt"/>
            </a:rPr>
            <a:t>m</a:t>
          </a:r>
          <a:r>
            <a:rPr lang="en-US" dirty="0" err="1" smtClean="0">
              <a:solidFill>
                <a:srgbClr val="191919"/>
              </a:solidFill>
              <a:latin typeface="+mn-lt"/>
              <a:ea typeface="SimSun"/>
            </a:rPr>
            <a:t>à</a:t>
          </a:r>
          <a:endParaRPr lang="en-GB" dirty="0">
            <a:solidFill>
              <a:srgbClr val="191919"/>
            </a:solidFill>
            <a:latin typeface="+mn-lt"/>
          </a:endParaRPr>
        </a:p>
      </dgm:t>
    </dgm:pt>
    <dgm:pt modelId="{88C51B51-86FA-4DB5-9856-DA6EBAA98235}" type="parTrans" cxnId="{FD3878CF-D041-4DA7-B681-130507E21DE4}">
      <dgm:prSet/>
      <dgm:spPr/>
      <dgm:t>
        <a:bodyPr/>
        <a:lstStyle/>
        <a:p>
          <a:endParaRPr lang="en-GB"/>
        </a:p>
      </dgm:t>
    </dgm:pt>
    <dgm:pt modelId="{DCD5969C-EEC8-4D17-A036-60D11B79274A}" type="sibTrans" cxnId="{FD3878CF-D041-4DA7-B681-130507E21DE4}">
      <dgm:prSet/>
      <dgm:spPr/>
      <dgm:t>
        <a:bodyPr/>
        <a:lstStyle/>
        <a:p>
          <a:endParaRPr lang="en-GB"/>
        </a:p>
      </dgm:t>
    </dgm:pt>
    <dgm:pt modelId="{54ECAC3A-AEB3-448D-B8C4-490E4B9D04B0}">
      <dgm:prSet phldrT="[Text]"/>
      <dgm:spPr/>
      <dgm:t>
        <a:bodyPr/>
        <a:lstStyle/>
        <a:p>
          <a:r>
            <a:rPr lang="zh-CN" altLang="en-US" dirty="0" smtClean="0">
              <a:solidFill>
                <a:srgbClr val="191919"/>
              </a:solidFill>
              <a:latin typeface="+mn-lt"/>
            </a:rPr>
            <a:t>妈</a:t>
          </a:r>
          <a:endParaRPr lang="en-GB" dirty="0">
            <a:solidFill>
              <a:srgbClr val="191919"/>
            </a:solidFill>
            <a:latin typeface="+mn-lt"/>
          </a:endParaRPr>
        </a:p>
      </dgm:t>
    </dgm:pt>
    <dgm:pt modelId="{6117C546-1C4B-4795-8202-30EF5A1DF6DB}" type="parTrans" cxnId="{9491B4C3-1692-4692-ACED-243EFFD2070F}">
      <dgm:prSet/>
      <dgm:spPr/>
      <dgm:t>
        <a:bodyPr/>
        <a:lstStyle/>
        <a:p>
          <a:endParaRPr lang="en-GB"/>
        </a:p>
      </dgm:t>
    </dgm:pt>
    <dgm:pt modelId="{53EA209E-BD5C-4459-BCE3-EE99782CD847}" type="sibTrans" cxnId="{9491B4C3-1692-4692-ACED-243EFFD2070F}">
      <dgm:prSet/>
      <dgm:spPr/>
      <dgm:t>
        <a:bodyPr/>
        <a:lstStyle/>
        <a:p>
          <a:endParaRPr lang="en-GB"/>
        </a:p>
      </dgm:t>
    </dgm:pt>
    <dgm:pt modelId="{E0BB0A67-E26A-4367-9F0D-023841F72FE0}">
      <dgm:prSet phldrT="[Text]"/>
      <dgm:spPr/>
      <dgm:t>
        <a:bodyPr/>
        <a:lstStyle/>
        <a:p>
          <a:r>
            <a:rPr lang="en-US" dirty="0" smtClean="0">
              <a:solidFill>
                <a:srgbClr val="191919"/>
              </a:solidFill>
              <a:latin typeface="+mn-lt"/>
            </a:rPr>
            <a:t>Mummy</a:t>
          </a:r>
          <a:endParaRPr lang="en-GB" dirty="0">
            <a:solidFill>
              <a:srgbClr val="191919"/>
            </a:solidFill>
            <a:latin typeface="+mn-lt"/>
          </a:endParaRPr>
        </a:p>
      </dgm:t>
    </dgm:pt>
    <dgm:pt modelId="{29A74B9C-A22C-46DF-8AF7-BFE9B91E1D69}" type="parTrans" cxnId="{7DEDC9B4-B898-4AD6-9A1A-8CDB390D36F5}">
      <dgm:prSet/>
      <dgm:spPr/>
      <dgm:t>
        <a:bodyPr/>
        <a:lstStyle/>
        <a:p>
          <a:endParaRPr lang="en-GB"/>
        </a:p>
      </dgm:t>
    </dgm:pt>
    <dgm:pt modelId="{7F2192F6-4FC8-4A28-AA0C-AD04E87395FD}" type="sibTrans" cxnId="{7DEDC9B4-B898-4AD6-9A1A-8CDB390D36F5}">
      <dgm:prSet/>
      <dgm:spPr/>
      <dgm:t>
        <a:bodyPr/>
        <a:lstStyle/>
        <a:p>
          <a:endParaRPr lang="en-GB"/>
        </a:p>
      </dgm:t>
    </dgm:pt>
    <dgm:pt modelId="{66E19B67-3E7E-4D01-AD27-1BEB588CEAC8}">
      <dgm:prSet phldrT="[Text]"/>
      <dgm:spPr/>
      <dgm:t>
        <a:bodyPr/>
        <a:lstStyle/>
        <a:p>
          <a:r>
            <a:rPr lang="en-US" dirty="0" smtClean="0">
              <a:solidFill>
                <a:srgbClr val="191919"/>
              </a:solidFill>
              <a:latin typeface="+mn-lt"/>
            </a:rPr>
            <a:t>linen</a:t>
          </a:r>
          <a:endParaRPr lang="en-GB" dirty="0">
            <a:solidFill>
              <a:srgbClr val="191919"/>
            </a:solidFill>
            <a:latin typeface="+mn-lt"/>
          </a:endParaRPr>
        </a:p>
      </dgm:t>
    </dgm:pt>
    <dgm:pt modelId="{FA92A4CE-374E-4DB2-B4AB-9CF9AFBE572B}" type="parTrans" cxnId="{7808C2CC-5CEE-45A9-9CD4-60708160B197}">
      <dgm:prSet/>
      <dgm:spPr/>
      <dgm:t>
        <a:bodyPr/>
        <a:lstStyle/>
        <a:p>
          <a:endParaRPr lang="en-GB"/>
        </a:p>
      </dgm:t>
    </dgm:pt>
    <dgm:pt modelId="{2B41047B-1793-4E50-9354-28BE526EFE70}" type="sibTrans" cxnId="{7808C2CC-5CEE-45A9-9CD4-60708160B197}">
      <dgm:prSet/>
      <dgm:spPr/>
      <dgm:t>
        <a:bodyPr/>
        <a:lstStyle/>
        <a:p>
          <a:endParaRPr lang="en-GB"/>
        </a:p>
      </dgm:t>
    </dgm:pt>
    <dgm:pt modelId="{4175479A-F3B5-4710-8C1F-67BFFF5E34EB}">
      <dgm:prSet/>
      <dgm:spPr/>
      <dgm:t>
        <a:bodyPr/>
        <a:lstStyle/>
        <a:p>
          <a:r>
            <a:rPr lang="zh-CN" altLang="en-US" dirty="0" smtClean="0">
              <a:solidFill>
                <a:srgbClr val="191919"/>
              </a:solidFill>
            </a:rPr>
            <a:t>马</a:t>
          </a:r>
          <a:endParaRPr lang="en-GB" dirty="0">
            <a:solidFill>
              <a:srgbClr val="191919"/>
            </a:solidFill>
          </a:endParaRPr>
        </a:p>
      </dgm:t>
    </dgm:pt>
    <dgm:pt modelId="{389765F5-E626-47DF-8CA8-43E03BA63F6D}" type="parTrans" cxnId="{AA12A98A-2CDB-4667-BF45-2417267A0845}">
      <dgm:prSet/>
      <dgm:spPr/>
      <dgm:t>
        <a:bodyPr/>
        <a:lstStyle/>
        <a:p>
          <a:endParaRPr lang="en-GB"/>
        </a:p>
      </dgm:t>
    </dgm:pt>
    <dgm:pt modelId="{659F630A-F795-4521-B8CE-A6AFB5A842AD}" type="sibTrans" cxnId="{AA12A98A-2CDB-4667-BF45-2417267A0845}">
      <dgm:prSet/>
      <dgm:spPr/>
      <dgm:t>
        <a:bodyPr/>
        <a:lstStyle/>
        <a:p>
          <a:endParaRPr lang="en-GB"/>
        </a:p>
      </dgm:t>
    </dgm:pt>
    <dgm:pt modelId="{8D58A92C-CA86-4AF1-9797-805C92C05A28}">
      <dgm:prSet/>
      <dgm:spPr/>
      <dgm:t>
        <a:bodyPr/>
        <a:lstStyle/>
        <a:p>
          <a:r>
            <a:rPr lang="en-US" dirty="0" smtClean="0">
              <a:solidFill>
                <a:srgbClr val="191919"/>
              </a:solidFill>
            </a:rPr>
            <a:t>horse</a:t>
          </a:r>
          <a:endParaRPr lang="en-GB" dirty="0">
            <a:solidFill>
              <a:srgbClr val="191919"/>
            </a:solidFill>
          </a:endParaRPr>
        </a:p>
      </dgm:t>
    </dgm:pt>
    <dgm:pt modelId="{8FDE39D2-F667-4864-BC51-1A49352398B0}" type="parTrans" cxnId="{FDF2D226-FB10-4DF2-AB99-3588F884481B}">
      <dgm:prSet/>
      <dgm:spPr/>
      <dgm:t>
        <a:bodyPr/>
        <a:lstStyle/>
        <a:p>
          <a:endParaRPr lang="en-GB"/>
        </a:p>
      </dgm:t>
    </dgm:pt>
    <dgm:pt modelId="{A7A6383A-6070-453A-B612-5EB622EC552C}" type="sibTrans" cxnId="{FDF2D226-FB10-4DF2-AB99-3588F884481B}">
      <dgm:prSet/>
      <dgm:spPr/>
      <dgm:t>
        <a:bodyPr/>
        <a:lstStyle/>
        <a:p>
          <a:endParaRPr lang="en-GB"/>
        </a:p>
      </dgm:t>
    </dgm:pt>
    <dgm:pt modelId="{38DF24A8-A6D0-48C4-87A7-B66E2C4F6724}">
      <dgm:prSet phldrT="[Text]"/>
      <dgm:spPr/>
      <dgm:t>
        <a:bodyPr/>
        <a:lstStyle/>
        <a:p>
          <a:r>
            <a:rPr lang="en-US" dirty="0" smtClean="0">
              <a:solidFill>
                <a:srgbClr val="191919"/>
              </a:solidFill>
              <a:latin typeface="+mn-lt"/>
            </a:rPr>
            <a:t>to scold</a:t>
          </a:r>
          <a:endParaRPr lang="en-GB" dirty="0">
            <a:solidFill>
              <a:srgbClr val="191919"/>
            </a:solidFill>
            <a:latin typeface="+mn-lt"/>
          </a:endParaRPr>
        </a:p>
      </dgm:t>
    </dgm:pt>
    <dgm:pt modelId="{E1D7645F-1A34-4D94-823E-2CE6DF8AB0A4}" type="parTrans" cxnId="{6EA726DB-A1E0-4F4B-829B-739ED4DB97C5}">
      <dgm:prSet/>
      <dgm:spPr/>
      <dgm:t>
        <a:bodyPr/>
        <a:lstStyle/>
        <a:p>
          <a:endParaRPr lang="en-GB"/>
        </a:p>
      </dgm:t>
    </dgm:pt>
    <dgm:pt modelId="{3D8079E8-5549-44F1-8070-63CB32AF27E1}" type="sibTrans" cxnId="{6EA726DB-A1E0-4F4B-829B-739ED4DB97C5}">
      <dgm:prSet/>
      <dgm:spPr/>
      <dgm:t>
        <a:bodyPr/>
        <a:lstStyle/>
        <a:p>
          <a:endParaRPr lang="en-GB"/>
        </a:p>
      </dgm:t>
    </dgm:pt>
    <dgm:pt modelId="{6B83F36C-743E-42EC-9EE4-E9466CEEB99F}" type="pres">
      <dgm:prSet presAssocID="{41EB10AC-3B32-40E9-BDA5-B1B5E0021AC5}" presName="linearFlow" presStyleCnt="0">
        <dgm:presLayoutVars>
          <dgm:dir/>
          <dgm:animLvl val="lvl"/>
          <dgm:resizeHandles val="exact"/>
        </dgm:presLayoutVars>
      </dgm:prSet>
      <dgm:spPr/>
      <dgm:t>
        <a:bodyPr/>
        <a:lstStyle/>
        <a:p>
          <a:endParaRPr lang="en-GB"/>
        </a:p>
      </dgm:t>
    </dgm:pt>
    <dgm:pt modelId="{321DB97F-CD96-4FC7-B917-85199C33EFC6}" type="pres">
      <dgm:prSet presAssocID="{A966C63E-943E-4899-89E5-4AD30B438A44}" presName="composite" presStyleCnt="0"/>
      <dgm:spPr/>
    </dgm:pt>
    <dgm:pt modelId="{B9532768-17DC-4536-8005-D6F2959FB1C8}" type="pres">
      <dgm:prSet presAssocID="{A966C63E-943E-4899-89E5-4AD30B438A44}" presName="parTx" presStyleLbl="node1" presStyleIdx="0" presStyleCnt="4">
        <dgm:presLayoutVars>
          <dgm:chMax val="0"/>
          <dgm:chPref val="0"/>
          <dgm:bulletEnabled val="1"/>
        </dgm:presLayoutVars>
      </dgm:prSet>
      <dgm:spPr/>
      <dgm:t>
        <a:bodyPr/>
        <a:lstStyle/>
        <a:p>
          <a:endParaRPr lang="en-GB"/>
        </a:p>
      </dgm:t>
    </dgm:pt>
    <dgm:pt modelId="{C55C9C83-50E8-4E98-8A7C-62E3E277A16A}" type="pres">
      <dgm:prSet presAssocID="{A966C63E-943E-4899-89E5-4AD30B438A44}" presName="parSh" presStyleLbl="node1" presStyleIdx="0" presStyleCnt="4"/>
      <dgm:spPr/>
      <dgm:t>
        <a:bodyPr/>
        <a:lstStyle/>
        <a:p>
          <a:endParaRPr lang="en-GB"/>
        </a:p>
      </dgm:t>
    </dgm:pt>
    <dgm:pt modelId="{702F5499-7764-4BE8-B348-0568AAB299E9}" type="pres">
      <dgm:prSet presAssocID="{A966C63E-943E-4899-89E5-4AD30B438A44}" presName="desTx" presStyleLbl="fgAcc1" presStyleIdx="0" presStyleCnt="4">
        <dgm:presLayoutVars>
          <dgm:bulletEnabled val="1"/>
        </dgm:presLayoutVars>
      </dgm:prSet>
      <dgm:spPr/>
      <dgm:t>
        <a:bodyPr/>
        <a:lstStyle/>
        <a:p>
          <a:endParaRPr lang="en-GB"/>
        </a:p>
      </dgm:t>
    </dgm:pt>
    <dgm:pt modelId="{1D7F0FBF-B19B-4F87-A26E-73936C5ED570}" type="pres">
      <dgm:prSet presAssocID="{5A358354-AEF4-47BC-A901-FE6666E6B60B}" presName="sibTrans" presStyleLbl="sibTrans2D1" presStyleIdx="0" presStyleCnt="3"/>
      <dgm:spPr/>
      <dgm:t>
        <a:bodyPr/>
        <a:lstStyle/>
        <a:p>
          <a:endParaRPr lang="en-GB"/>
        </a:p>
      </dgm:t>
    </dgm:pt>
    <dgm:pt modelId="{8997B243-0662-4992-AFDC-8E91F3A64969}" type="pres">
      <dgm:prSet presAssocID="{5A358354-AEF4-47BC-A901-FE6666E6B60B}" presName="connTx" presStyleLbl="sibTrans2D1" presStyleIdx="0" presStyleCnt="3"/>
      <dgm:spPr/>
      <dgm:t>
        <a:bodyPr/>
        <a:lstStyle/>
        <a:p>
          <a:endParaRPr lang="en-GB"/>
        </a:p>
      </dgm:t>
    </dgm:pt>
    <dgm:pt modelId="{7A13CD70-457C-4C92-950F-9F3E8D0683BD}" type="pres">
      <dgm:prSet presAssocID="{A710DFD3-6780-4093-8B62-40907061E9C7}" presName="composite" presStyleCnt="0"/>
      <dgm:spPr/>
    </dgm:pt>
    <dgm:pt modelId="{A2FC29AF-2721-41C6-8E0A-9EC9B1D988DC}" type="pres">
      <dgm:prSet presAssocID="{A710DFD3-6780-4093-8B62-40907061E9C7}" presName="parTx" presStyleLbl="node1" presStyleIdx="0" presStyleCnt="4">
        <dgm:presLayoutVars>
          <dgm:chMax val="0"/>
          <dgm:chPref val="0"/>
          <dgm:bulletEnabled val="1"/>
        </dgm:presLayoutVars>
      </dgm:prSet>
      <dgm:spPr/>
      <dgm:t>
        <a:bodyPr/>
        <a:lstStyle/>
        <a:p>
          <a:endParaRPr lang="en-GB"/>
        </a:p>
      </dgm:t>
    </dgm:pt>
    <dgm:pt modelId="{A19AFE93-05FC-4C5D-AF09-F6DE7A47D696}" type="pres">
      <dgm:prSet presAssocID="{A710DFD3-6780-4093-8B62-40907061E9C7}" presName="parSh" presStyleLbl="node1" presStyleIdx="1" presStyleCnt="4"/>
      <dgm:spPr/>
      <dgm:t>
        <a:bodyPr/>
        <a:lstStyle/>
        <a:p>
          <a:endParaRPr lang="en-GB"/>
        </a:p>
      </dgm:t>
    </dgm:pt>
    <dgm:pt modelId="{737E0282-EB35-4883-87F5-8689ACA577DF}" type="pres">
      <dgm:prSet presAssocID="{A710DFD3-6780-4093-8B62-40907061E9C7}" presName="desTx" presStyleLbl="fgAcc1" presStyleIdx="1" presStyleCnt="4">
        <dgm:presLayoutVars>
          <dgm:bulletEnabled val="1"/>
        </dgm:presLayoutVars>
      </dgm:prSet>
      <dgm:spPr/>
      <dgm:t>
        <a:bodyPr/>
        <a:lstStyle/>
        <a:p>
          <a:endParaRPr lang="en-GB"/>
        </a:p>
      </dgm:t>
    </dgm:pt>
    <dgm:pt modelId="{174416C9-EF4F-468D-B51F-24928EB3CB9C}" type="pres">
      <dgm:prSet presAssocID="{4072E799-6510-4C81-B5D9-4443D0E1FA54}" presName="sibTrans" presStyleLbl="sibTrans2D1" presStyleIdx="1" presStyleCnt="3"/>
      <dgm:spPr/>
      <dgm:t>
        <a:bodyPr/>
        <a:lstStyle/>
        <a:p>
          <a:endParaRPr lang="en-GB"/>
        </a:p>
      </dgm:t>
    </dgm:pt>
    <dgm:pt modelId="{F838213E-9F3D-45FD-B3BD-98A1532ACD9C}" type="pres">
      <dgm:prSet presAssocID="{4072E799-6510-4C81-B5D9-4443D0E1FA54}" presName="connTx" presStyleLbl="sibTrans2D1" presStyleIdx="1" presStyleCnt="3"/>
      <dgm:spPr/>
      <dgm:t>
        <a:bodyPr/>
        <a:lstStyle/>
        <a:p>
          <a:endParaRPr lang="en-GB"/>
        </a:p>
      </dgm:t>
    </dgm:pt>
    <dgm:pt modelId="{4E990047-4D8F-4E95-BC1D-B824E2C3F918}" type="pres">
      <dgm:prSet presAssocID="{092A96D2-0296-4D21-BB39-DE9A094FD0A9}" presName="composite" presStyleCnt="0"/>
      <dgm:spPr/>
    </dgm:pt>
    <dgm:pt modelId="{335CEF4D-FBEB-4FB0-86E9-BA4BC6B5379D}" type="pres">
      <dgm:prSet presAssocID="{092A96D2-0296-4D21-BB39-DE9A094FD0A9}" presName="parTx" presStyleLbl="node1" presStyleIdx="1" presStyleCnt="4">
        <dgm:presLayoutVars>
          <dgm:chMax val="0"/>
          <dgm:chPref val="0"/>
          <dgm:bulletEnabled val="1"/>
        </dgm:presLayoutVars>
      </dgm:prSet>
      <dgm:spPr/>
      <dgm:t>
        <a:bodyPr/>
        <a:lstStyle/>
        <a:p>
          <a:endParaRPr lang="en-GB"/>
        </a:p>
      </dgm:t>
    </dgm:pt>
    <dgm:pt modelId="{65B915C1-B894-4A31-A3C8-610B88CE7DBF}" type="pres">
      <dgm:prSet presAssocID="{092A96D2-0296-4D21-BB39-DE9A094FD0A9}" presName="parSh" presStyleLbl="node1" presStyleIdx="2" presStyleCnt="4"/>
      <dgm:spPr/>
      <dgm:t>
        <a:bodyPr/>
        <a:lstStyle/>
        <a:p>
          <a:endParaRPr lang="en-GB"/>
        </a:p>
      </dgm:t>
    </dgm:pt>
    <dgm:pt modelId="{889F57C5-0944-4372-897F-0FB4092D965A}" type="pres">
      <dgm:prSet presAssocID="{092A96D2-0296-4D21-BB39-DE9A094FD0A9}" presName="desTx" presStyleLbl="fgAcc1" presStyleIdx="2" presStyleCnt="4">
        <dgm:presLayoutVars>
          <dgm:bulletEnabled val="1"/>
        </dgm:presLayoutVars>
      </dgm:prSet>
      <dgm:spPr/>
      <dgm:t>
        <a:bodyPr/>
        <a:lstStyle/>
        <a:p>
          <a:endParaRPr lang="en-GB"/>
        </a:p>
      </dgm:t>
    </dgm:pt>
    <dgm:pt modelId="{1409348B-B8D4-4805-AE11-156641D1E195}" type="pres">
      <dgm:prSet presAssocID="{3341CFDC-5179-43BE-8B94-99162D505B59}" presName="sibTrans" presStyleLbl="sibTrans2D1" presStyleIdx="2" presStyleCnt="3"/>
      <dgm:spPr/>
      <dgm:t>
        <a:bodyPr/>
        <a:lstStyle/>
        <a:p>
          <a:endParaRPr lang="en-GB"/>
        </a:p>
      </dgm:t>
    </dgm:pt>
    <dgm:pt modelId="{B00F9DDE-3909-4445-808D-33A608D07CC2}" type="pres">
      <dgm:prSet presAssocID="{3341CFDC-5179-43BE-8B94-99162D505B59}" presName="connTx" presStyleLbl="sibTrans2D1" presStyleIdx="2" presStyleCnt="3"/>
      <dgm:spPr/>
      <dgm:t>
        <a:bodyPr/>
        <a:lstStyle/>
        <a:p>
          <a:endParaRPr lang="en-GB"/>
        </a:p>
      </dgm:t>
    </dgm:pt>
    <dgm:pt modelId="{A067E0B6-044A-43CE-987B-802CE2123072}" type="pres">
      <dgm:prSet presAssocID="{76AC0C8F-04DA-4767-8E74-0D05C04D22D0}" presName="composite" presStyleCnt="0"/>
      <dgm:spPr/>
    </dgm:pt>
    <dgm:pt modelId="{BDE3D8C0-E711-45A7-A534-3894BB7F41C7}" type="pres">
      <dgm:prSet presAssocID="{76AC0C8F-04DA-4767-8E74-0D05C04D22D0}" presName="parTx" presStyleLbl="node1" presStyleIdx="2" presStyleCnt="4">
        <dgm:presLayoutVars>
          <dgm:chMax val="0"/>
          <dgm:chPref val="0"/>
          <dgm:bulletEnabled val="1"/>
        </dgm:presLayoutVars>
      </dgm:prSet>
      <dgm:spPr/>
      <dgm:t>
        <a:bodyPr/>
        <a:lstStyle/>
        <a:p>
          <a:endParaRPr lang="en-GB"/>
        </a:p>
      </dgm:t>
    </dgm:pt>
    <dgm:pt modelId="{1ACDE74E-DA8A-438B-9906-385459DF833B}" type="pres">
      <dgm:prSet presAssocID="{76AC0C8F-04DA-4767-8E74-0D05C04D22D0}" presName="parSh" presStyleLbl="node1" presStyleIdx="3" presStyleCnt="4"/>
      <dgm:spPr/>
      <dgm:t>
        <a:bodyPr/>
        <a:lstStyle/>
        <a:p>
          <a:endParaRPr lang="en-GB"/>
        </a:p>
      </dgm:t>
    </dgm:pt>
    <dgm:pt modelId="{70CC1DB2-584E-45EB-B15B-C6D7DAF8CEE1}" type="pres">
      <dgm:prSet presAssocID="{76AC0C8F-04DA-4767-8E74-0D05C04D22D0}" presName="desTx" presStyleLbl="fgAcc1" presStyleIdx="3" presStyleCnt="4">
        <dgm:presLayoutVars>
          <dgm:bulletEnabled val="1"/>
        </dgm:presLayoutVars>
      </dgm:prSet>
      <dgm:spPr/>
      <dgm:t>
        <a:bodyPr/>
        <a:lstStyle/>
        <a:p>
          <a:endParaRPr lang="en-GB"/>
        </a:p>
      </dgm:t>
    </dgm:pt>
  </dgm:ptLst>
  <dgm:cxnLst>
    <dgm:cxn modelId="{C2658F76-E49D-44BC-88F4-EECB48EC6EB1}" srcId="{76AC0C8F-04DA-4767-8E74-0D05C04D22D0}" destId="{3C823067-EF68-47A4-84B7-20A3FD97EBC1}" srcOrd="0" destOrd="0" parTransId="{62B411F8-178E-4330-9083-1DF838CECD79}" sibTransId="{AB4B9A7A-2DC7-414D-BFBA-24C79459160E}"/>
    <dgm:cxn modelId="{6EA726DB-A1E0-4F4B-829B-739ED4DB97C5}" srcId="{76AC0C8F-04DA-4767-8E74-0D05C04D22D0}" destId="{38DF24A8-A6D0-48C4-87A7-B66E2C4F6724}" srcOrd="1" destOrd="0" parTransId="{E1D7645F-1A34-4D94-823E-2CE6DF8AB0A4}" sibTransId="{3D8079E8-5549-44F1-8070-63CB32AF27E1}"/>
    <dgm:cxn modelId="{309A0B2E-AC6C-42DD-A56A-6A7791E25AD7}" type="presOf" srcId="{E0BB0A67-E26A-4367-9F0D-023841F72FE0}" destId="{702F5499-7764-4BE8-B348-0568AAB299E9}" srcOrd="0" destOrd="1" presId="urn:microsoft.com/office/officeart/2005/8/layout/process3"/>
    <dgm:cxn modelId="{BABAD559-FB03-4EE2-B555-6EFD074A6219}" srcId="{41EB10AC-3B32-40E9-BDA5-B1B5E0021AC5}" destId="{A710DFD3-6780-4093-8B62-40907061E9C7}" srcOrd="1" destOrd="0" parTransId="{BA9EDD42-8C51-4DF5-9AAD-C880941470F1}" sibTransId="{4072E799-6510-4C81-B5D9-4443D0E1FA54}"/>
    <dgm:cxn modelId="{9516EB07-1251-4E02-A941-C80A7FECD824}" type="presOf" srcId="{A966C63E-943E-4899-89E5-4AD30B438A44}" destId="{C55C9C83-50E8-4E98-8A7C-62E3E277A16A}" srcOrd="1" destOrd="0" presId="urn:microsoft.com/office/officeart/2005/8/layout/process3"/>
    <dgm:cxn modelId="{C00C16F4-826F-4B20-8190-0D772ECF6F85}" type="presOf" srcId="{3341CFDC-5179-43BE-8B94-99162D505B59}" destId="{B00F9DDE-3909-4445-808D-33A608D07CC2}" srcOrd="1" destOrd="0" presId="urn:microsoft.com/office/officeart/2005/8/layout/process3"/>
    <dgm:cxn modelId="{CB7B1A61-D098-432A-AED3-6894B7756C62}" type="presOf" srcId="{4175479A-F3B5-4710-8C1F-67BFFF5E34EB}" destId="{889F57C5-0944-4372-897F-0FB4092D965A}" srcOrd="0" destOrd="0" presId="urn:microsoft.com/office/officeart/2005/8/layout/process3"/>
    <dgm:cxn modelId="{87D30FCF-9165-49F9-A1B2-22170F84789F}" type="presOf" srcId="{092A96D2-0296-4D21-BB39-DE9A094FD0A9}" destId="{335CEF4D-FBEB-4FB0-86E9-BA4BC6B5379D}" srcOrd="0" destOrd="0" presId="urn:microsoft.com/office/officeart/2005/8/layout/process3"/>
    <dgm:cxn modelId="{F6A59006-AF7E-4B6E-8619-22242A5EF0CD}" type="presOf" srcId="{A966C63E-943E-4899-89E5-4AD30B438A44}" destId="{B9532768-17DC-4536-8005-D6F2959FB1C8}" srcOrd="0" destOrd="0" presId="urn:microsoft.com/office/officeart/2005/8/layout/process3"/>
    <dgm:cxn modelId="{BB1D96F1-E500-406D-9297-6A0095021C88}" type="presOf" srcId="{76AC0C8F-04DA-4767-8E74-0D05C04D22D0}" destId="{BDE3D8C0-E711-45A7-A534-3894BB7F41C7}" srcOrd="0" destOrd="0" presId="urn:microsoft.com/office/officeart/2005/8/layout/process3"/>
    <dgm:cxn modelId="{BD3C246A-D157-41B1-ABE6-235C81B3286B}" srcId="{A710DFD3-6780-4093-8B62-40907061E9C7}" destId="{50E6573C-AC2E-4699-A3BC-8D26438B934D}" srcOrd="0" destOrd="0" parTransId="{699C6884-D521-4C41-9845-3530DE97FCAA}" sibTransId="{6DEF7AC1-13F9-4941-9B11-49554876D5DF}"/>
    <dgm:cxn modelId="{43661995-DFD3-499F-9D9C-417C256F92D3}" type="presOf" srcId="{38DF24A8-A6D0-48C4-87A7-B66E2C4F6724}" destId="{70CC1DB2-584E-45EB-B15B-C6D7DAF8CEE1}" srcOrd="0" destOrd="1" presId="urn:microsoft.com/office/officeart/2005/8/layout/process3"/>
    <dgm:cxn modelId="{1F08EF85-A360-412F-9424-5B4887679EA1}" type="presOf" srcId="{4072E799-6510-4C81-B5D9-4443D0E1FA54}" destId="{F838213E-9F3D-45FD-B3BD-98A1532ACD9C}" srcOrd="1" destOrd="0" presId="urn:microsoft.com/office/officeart/2005/8/layout/process3"/>
    <dgm:cxn modelId="{410C293F-5646-40AB-8F28-BD18CB7AD208}" type="presOf" srcId="{3341CFDC-5179-43BE-8B94-99162D505B59}" destId="{1409348B-B8D4-4805-AE11-156641D1E195}" srcOrd="0" destOrd="0" presId="urn:microsoft.com/office/officeart/2005/8/layout/process3"/>
    <dgm:cxn modelId="{595DFCDF-594D-4799-B43C-B4F56EF956D4}" type="presOf" srcId="{A710DFD3-6780-4093-8B62-40907061E9C7}" destId="{A19AFE93-05FC-4C5D-AF09-F6DE7A47D696}" srcOrd="1" destOrd="0" presId="urn:microsoft.com/office/officeart/2005/8/layout/process3"/>
    <dgm:cxn modelId="{7DEDC9B4-B898-4AD6-9A1A-8CDB390D36F5}" srcId="{A966C63E-943E-4899-89E5-4AD30B438A44}" destId="{E0BB0A67-E26A-4367-9F0D-023841F72FE0}" srcOrd="1" destOrd="0" parTransId="{29A74B9C-A22C-46DF-8AF7-BFE9B91E1D69}" sibTransId="{7F2192F6-4FC8-4A28-AA0C-AD04E87395FD}"/>
    <dgm:cxn modelId="{B1E0EE9F-AC04-48C5-87A7-07E5C230D2BD}" type="presOf" srcId="{3C823067-EF68-47A4-84B7-20A3FD97EBC1}" destId="{70CC1DB2-584E-45EB-B15B-C6D7DAF8CEE1}" srcOrd="0" destOrd="0" presId="urn:microsoft.com/office/officeart/2005/8/layout/process3"/>
    <dgm:cxn modelId="{405B693B-D655-4097-85E7-7C9A4ACD2340}" type="presOf" srcId="{4072E799-6510-4C81-B5D9-4443D0E1FA54}" destId="{174416C9-EF4F-468D-B51F-24928EB3CB9C}" srcOrd="0" destOrd="0" presId="urn:microsoft.com/office/officeart/2005/8/layout/process3"/>
    <dgm:cxn modelId="{786779CD-A1E9-4D69-8AF3-689DD9B7D255}" type="presOf" srcId="{66E19B67-3E7E-4D01-AD27-1BEB588CEAC8}" destId="{737E0282-EB35-4883-87F5-8689ACA577DF}" srcOrd="0" destOrd="1" presId="urn:microsoft.com/office/officeart/2005/8/layout/process3"/>
    <dgm:cxn modelId="{F63A0550-6116-43F8-AC9D-CA6FBE3EDD50}" type="presOf" srcId="{50E6573C-AC2E-4699-A3BC-8D26438B934D}" destId="{737E0282-EB35-4883-87F5-8689ACA577DF}" srcOrd="0" destOrd="0" presId="urn:microsoft.com/office/officeart/2005/8/layout/process3"/>
    <dgm:cxn modelId="{40D4B533-90F7-4459-80C5-260045A24444}" srcId="{41EB10AC-3B32-40E9-BDA5-B1B5E0021AC5}" destId="{A966C63E-943E-4899-89E5-4AD30B438A44}" srcOrd="0" destOrd="0" parTransId="{06F9AD7C-F074-4363-95EC-50997B25C5C6}" sibTransId="{5A358354-AEF4-47BC-A901-FE6666E6B60B}"/>
    <dgm:cxn modelId="{F0ADB7F2-96EC-46C1-B402-A25A4482C358}" type="presOf" srcId="{76AC0C8F-04DA-4767-8E74-0D05C04D22D0}" destId="{1ACDE74E-DA8A-438B-9906-385459DF833B}" srcOrd="1" destOrd="0" presId="urn:microsoft.com/office/officeart/2005/8/layout/process3"/>
    <dgm:cxn modelId="{13ACF901-0BC2-49BB-AD6D-6A54375133EE}" type="presOf" srcId="{5A358354-AEF4-47BC-A901-FE6666E6B60B}" destId="{8997B243-0662-4992-AFDC-8E91F3A64969}" srcOrd="1" destOrd="0" presId="urn:microsoft.com/office/officeart/2005/8/layout/process3"/>
    <dgm:cxn modelId="{FDF2D226-FB10-4DF2-AB99-3588F884481B}" srcId="{092A96D2-0296-4D21-BB39-DE9A094FD0A9}" destId="{8D58A92C-CA86-4AF1-9797-805C92C05A28}" srcOrd="1" destOrd="0" parTransId="{8FDE39D2-F667-4864-BC51-1A49352398B0}" sibTransId="{A7A6383A-6070-453A-B612-5EB622EC552C}"/>
    <dgm:cxn modelId="{FD3878CF-D041-4DA7-B681-130507E21DE4}" srcId="{41EB10AC-3B32-40E9-BDA5-B1B5E0021AC5}" destId="{76AC0C8F-04DA-4767-8E74-0D05C04D22D0}" srcOrd="3" destOrd="0" parTransId="{88C51B51-86FA-4DB5-9856-DA6EBAA98235}" sibTransId="{DCD5969C-EEC8-4D17-A036-60D11B79274A}"/>
    <dgm:cxn modelId="{F72C24E7-7BF6-4C0C-A43A-2E9B8C434CD2}" type="presOf" srcId="{54ECAC3A-AEB3-448D-B8C4-490E4B9D04B0}" destId="{702F5499-7764-4BE8-B348-0568AAB299E9}" srcOrd="0" destOrd="0" presId="urn:microsoft.com/office/officeart/2005/8/layout/process3"/>
    <dgm:cxn modelId="{7808C2CC-5CEE-45A9-9CD4-60708160B197}" srcId="{A710DFD3-6780-4093-8B62-40907061E9C7}" destId="{66E19B67-3E7E-4D01-AD27-1BEB588CEAC8}" srcOrd="1" destOrd="0" parTransId="{FA92A4CE-374E-4DB2-B4AB-9CF9AFBE572B}" sibTransId="{2B41047B-1793-4E50-9354-28BE526EFE70}"/>
    <dgm:cxn modelId="{4CC42A42-90E4-4565-BBEF-5C8DDE226FB2}" type="presOf" srcId="{8D58A92C-CA86-4AF1-9797-805C92C05A28}" destId="{889F57C5-0944-4372-897F-0FB4092D965A}" srcOrd="0" destOrd="1" presId="urn:microsoft.com/office/officeart/2005/8/layout/process3"/>
    <dgm:cxn modelId="{664191CB-2296-4CCD-9DD6-63B2C48D9863}" type="presOf" srcId="{092A96D2-0296-4D21-BB39-DE9A094FD0A9}" destId="{65B915C1-B894-4A31-A3C8-610B88CE7DBF}" srcOrd="1" destOrd="0" presId="urn:microsoft.com/office/officeart/2005/8/layout/process3"/>
    <dgm:cxn modelId="{9640075C-4A98-4204-906A-52EB82F87740}" type="presOf" srcId="{5A358354-AEF4-47BC-A901-FE6666E6B60B}" destId="{1D7F0FBF-B19B-4F87-A26E-73936C5ED570}" srcOrd="0" destOrd="0" presId="urn:microsoft.com/office/officeart/2005/8/layout/process3"/>
    <dgm:cxn modelId="{9491B4C3-1692-4692-ACED-243EFFD2070F}" srcId="{A966C63E-943E-4899-89E5-4AD30B438A44}" destId="{54ECAC3A-AEB3-448D-B8C4-490E4B9D04B0}" srcOrd="0" destOrd="0" parTransId="{6117C546-1C4B-4795-8202-30EF5A1DF6DB}" sibTransId="{53EA209E-BD5C-4459-BCE3-EE99782CD847}"/>
    <dgm:cxn modelId="{8B3070A9-CEEA-4306-8EA0-1E593CFD9129}" type="presOf" srcId="{41EB10AC-3B32-40E9-BDA5-B1B5E0021AC5}" destId="{6B83F36C-743E-42EC-9EE4-E9466CEEB99F}" srcOrd="0" destOrd="0" presId="urn:microsoft.com/office/officeart/2005/8/layout/process3"/>
    <dgm:cxn modelId="{FEF2639B-CB04-4084-A7F9-7B2AB2960A49}" srcId="{41EB10AC-3B32-40E9-BDA5-B1B5E0021AC5}" destId="{092A96D2-0296-4D21-BB39-DE9A094FD0A9}" srcOrd="2" destOrd="0" parTransId="{FFF6B6AB-E300-4605-A4E9-D69275A256FE}" sibTransId="{3341CFDC-5179-43BE-8B94-99162D505B59}"/>
    <dgm:cxn modelId="{AA12A98A-2CDB-4667-BF45-2417267A0845}" srcId="{092A96D2-0296-4D21-BB39-DE9A094FD0A9}" destId="{4175479A-F3B5-4710-8C1F-67BFFF5E34EB}" srcOrd="0" destOrd="0" parTransId="{389765F5-E626-47DF-8CA8-43E03BA63F6D}" sibTransId="{659F630A-F795-4521-B8CE-A6AFB5A842AD}"/>
    <dgm:cxn modelId="{34DF0D56-F8A7-4A18-93F0-2EB89F0FFD8F}" type="presOf" srcId="{A710DFD3-6780-4093-8B62-40907061E9C7}" destId="{A2FC29AF-2721-41C6-8E0A-9EC9B1D988DC}" srcOrd="0" destOrd="0" presId="urn:microsoft.com/office/officeart/2005/8/layout/process3"/>
    <dgm:cxn modelId="{07C457BA-481E-4226-BE47-D6398F4FBBD7}" type="presParOf" srcId="{6B83F36C-743E-42EC-9EE4-E9466CEEB99F}" destId="{321DB97F-CD96-4FC7-B917-85199C33EFC6}" srcOrd="0" destOrd="0" presId="urn:microsoft.com/office/officeart/2005/8/layout/process3"/>
    <dgm:cxn modelId="{E6780AFA-D89E-4700-9E46-D8AE137DB5BC}" type="presParOf" srcId="{321DB97F-CD96-4FC7-B917-85199C33EFC6}" destId="{B9532768-17DC-4536-8005-D6F2959FB1C8}" srcOrd="0" destOrd="0" presId="urn:microsoft.com/office/officeart/2005/8/layout/process3"/>
    <dgm:cxn modelId="{5A520B5E-CF97-4876-9F8F-68697C3C56B1}" type="presParOf" srcId="{321DB97F-CD96-4FC7-B917-85199C33EFC6}" destId="{C55C9C83-50E8-4E98-8A7C-62E3E277A16A}" srcOrd="1" destOrd="0" presId="urn:microsoft.com/office/officeart/2005/8/layout/process3"/>
    <dgm:cxn modelId="{FBD5FE7C-D39D-4EDE-A029-33A55EB08E58}" type="presParOf" srcId="{321DB97F-CD96-4FC7-B917-85199C33EFC6}" destId="{702F5499-7764-4BE8-B348-0568AAB299E9}" srcOrd="2" destOrd="0" presId="urn:microsoft.com/office/officeart/2005/8/layout/process3"/>
    <dgm:cxn modelId="{9A7B3D0C-6869-46B8-B01C-68FA2CB9FCF6}" type="presParOf" srcId="{6B83F36C-743E-42EC-9EE4-E9466CEEB99F}" destId="{1D7F0FBF-B19B-4F87-A26E-73936C5ED570}" srcOrd="1" destOrd="0" presId="urn:microsoft.com/office/officeart/2005/8/layout/process3"/>
    <dgm:cxn modelId="{1FEB9FAD-1C7A-4184-9B6D-AEB1695106AA}" type="presParOf" srcId="{1D7F0FBF-B19B-4F87-A26E-73936C5ED570}" destId="{8997B243-0662-4992-AFDC-8E91F3A64969}" srcOrd="0" destOrd="0" presId="urn:microsoft.com/office/officeart/2005/8/layout/process3"/>
    <dgm:cxn modelId="{C148C76E-EADE-4D4D-8430-151CC357680C}" type="presParOf" srcId="{6B83F36C-743E-42EC-9EE4-E9466CEEB99F}" destId="{7A13CD70-457C-4C92-950F-9F3E8D0683BD}" srcOrd="2" destOrd="0" presId="urn:microsoft.com/office/officeart/2005/8/layout/process3"/>
    <dgm:cxn modelId="{5A077A50-E272-40B4-9CCE-A9FBE7DC4168}" type="presParOf" srcId="{7A13CD70-457C-4C92-950F-9F3E8D0683BD}" destId="{A2FC29AF-2721-41C6-8E0A-9EC9B1D988DC}" srcOrd="0" destOrd="0" presId="urn:microsoft.com/office/officeart/2005/8/layout/process3"/>
    <dgm:cxn modelId="{BC6081D3-254B-423A-AF1A-864D9BBCBF54}" type="presParOf" srcId="{7A13CD70-457C-4C92-950F-9F3E8D0683BD}" destId="{A19AFE93-05FC-4C5D-AF09-F6DE7A47D696}" srcOrd="1" destOrd="0" presId="urn:microsoft.com/office/officeart/2005/8/layout/process3"/>
    <dgm:cxn modelId="{6DB3A0FB-772B-4637-8CB6-603CD7B4803A}" type="presParOf" srcId="{7A13CD70-457C-4C92-950F-9F3E8D0683BD}" destId="{737E0282-EB35-4883-87F5-8689ACA577DF}" srcOrd="2" destOrd="0" presId="urn:microsoft.com/office/officeart/2005/8/layout/process3"/>
    <dgm:cxn modelId="{A2513235-5D4D-4C95-AF28-5728312CF28C}" type="presParOf" srcId="{6B83F36C-743E-42EC-9EE4-E9466CEEB99F}" destId="{174416C9-EF4F-468D-B51F-24928EB3CB9C}" srcOrd="3" destOrd="0" presId="urn:microsoft.com/office/officeart/2005/8/layout/process3"/>
    <dgm:cxn modelId="{A7D481CC-573E-44A9-ADE4-9AD809A07CAE}" type="presParOf" srcId="{174416C9-EF4F-468D-B51F-24928EB3CB9C}" destId="{F838213E-9F3D-45FD-B3BD-98A1532ACD9C}" srcOrd="0" destOrd="0" presId="urn:microsoft.com/office/officeart/2005/8/layout/process3"/>
    <dgm:cxn modelId="{1B8941E7-EE56-46C8-8A5D-BC94F8E7988C}" type="presParOf" srcId="{6B83F36C-743E-42EC-9EE4-E9466CEEB99F}" destId="{4E990047-4D8F-4E95-BC1D-B824E2C3F918}" srcOrd="4" destOrd="0" presId="urn:microsoft.com/office/officeart/2005/8/layout/process3"/>
    <dgm:cxn modelId="{E8B0E6E1-A330-4DD7-A890-071238FACB19}" type="presParOf" srcId="{4E990047-4D8F-4E95-BC1D-B824E2C3F918}" destId="{335CEF4D-FBEB-4FB0-86E9-BA4BC6B5379D}" srcOrd="0" destOrd="0" presId="urn:microsoft.com/office/officeart/2005/8/layout/process3"/>
    <dgm:cxn modelId="{6C203CB9-9084-4798-BE63-501F400888A7}" type="presParOf" srcId="{4E990047-4D8F-4E95-BC1D-B824E2C3F918}" destId="{65B915C1-B894-4A31-A3C8-610B88CE7DBF}" srcOrd="1" destOrd="0" presId="urn:microsoft.com/office/officeart/2005/8/layout/process3"/>
    <dgm:cxn modelId="{5B717CAE-5769-4B90-A185-30946328589B}" type="presParOf" srcId="{4E990047-4D8F-4E95-BC1D-B824E2C3F918}" destId="{889F57C5-0944-4372-897F-0FB4092D965A}" srcOrd="2" destOrd="0" presId="urn:microsoft.com/office/officeart/2005/8/layout/process3"/>
    <dgm:cxn modelId="{617C0284-5DD2-4DE2-B22C-00CCE09FC55D}" type="presParOf" srcId="{6B83F36C-743E-42EC-9EE4-E9466CEEB99F}" destId="{1409348B-B8D4-4805-AE11-156641D1E195}" srcOrd="5" destOrd="0" presId="urn:microsoft.com/office/officeart/2005/8/layout/process3"/>
    <dgm:cxn modelId="{AB3D7149-E74A-421E-B299-613A11FE84F3}" type="presParOf" srcId="{1409348B-B8D4-4805-AE11-156641D1E195}" destId="{B00F9DDE-3909-4445-808D-33A608D07CC2}" srcOrd="0" destOrd="0" presId="urn:microsoft.com/office/officeart/2005/8/layout/process3"/>
    <dgm:cxn modelId="{D7DCED01-DA75-4092-B71B-9BE81FDD0DD7}" type="presParOf" srcId="{6B83F36C-743E-42EC-9EE4-E9466CEEB99F}" destId="{A067E0B6-044A-43CE-987B-802CE2123072}" srcOrd="6" destOrd="0" presId="urn:microsoft.com/office/officeart/2005/8/layout/process3"/>
    <dgm:cxn modelId="{D7460C59-64B9-4428-8AF0-D7609F5C3AFF}" type="presParOf" srcId="{A067E0B6-044A-43CE-987B-802CE2123072}" destId="{BDE3D8C0-E711-45A7-A534-3894BB7F41C7}" srcOrd="0" destOrd="0" presId="urn:microsoft.com/office/officeart/2005/8/layout/process3"/>
    <dgm:cxn modelId="{C4A6A323-AFFD-4E01-A684-C3217B7E6A36}" type="presParOf" srcId="{A067E0B6-044A-43CE-987B-802CE2123072}" destId="{1ACDE74E-DA8A-438B-9906-385459DF833B}" srcOrd="1" destOrd="0" presId="urn:microsoft.com/office/officeart/2005/8/layout/process3"/>
    <dgm:cxn modelId="{97606CE4-C9BE-449A-BBD5-FFFF8D391381}" type="presParOf" srcId="{A067E0B6-044A-43CE-987B-802CE2123072}" destId="{70CC1DB2-584E-45EB-B15B-C6D7DAF8CEE1}"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67968B-C428-4F28-A062-A1CEAF788DCF}" type="doc">
      <dgm:prSet loTypeId="urn:microsoft.com/office/officeart/2005/8/layout/target1" loCatId="relationship" qsTypeId="urn:microsoft.com/office/officeart/2005/8/quickstyle/simple1" qsCatId="simple" csTypeId="urn:microsoft.com/office/officeart/2005/8/colors/colorful5" csCatId="colorful" phldr="1"/>
      <dgm:spPr/>
    </dgm:pt>
    <dgm:pt modelId="{20F4E0BB-AC2C-42B8-83D7-FCE839349814}">
      <dgm:prSet phldrT="[Text]" custT="1"/>
      <dgm:spPr/>
      <dgm:t>
        <a:bodyPr/>
        <a:lstStyle/>
        <a:p>
          <a:r>
            <a:rPr lang="en-GB" sz="1400" b="1" dirty="0" smtClean="0"/>
            <a:t>language</a:t>
          </a:r>
          <a:endParaRPr lang="en-GB" sz="1400" b="1" dirty="0"/>
        </a:p>
      </dgm:t>
    </dgm:pt>
    <dgm:pt modelId="{5EA2015D-D17B-4C0E-8ABD-EA727FD13519}" type="parTrans" cxnId="{97086AE9-FAC7-4D32-9ADB-EB06979AC2FB}">
      <dgm:prSet/>
      <dgm:spPr/>
      <dgm:t>
        <a:bodyPr/>
        <a:lstStyle/>
        <a:p>
          <a:endParaRPr lang="en-GB"/>
        </a:p>
      </dgm:t>
    </dgm:pt>
    <dgm:pt modelId="{E88D667A-7150-42F3-BF3D-08A28893C3BF}" type="sibTrans" cxnId="{97086AE9-FAC7-4D32-9ADB-EB06979AC2FB}">
      <dgm:prSet/>
      <dgm:spPr/>
      <dgm:t>
        <a:bodyPr/>
        <a:lstStyle/>
        <a:p>
          <a:endParaRPr lang="en-GB"/>
        </a:p>
      </dgm:t>
    </dgm:pt>
    <dgm:pt modelId="{73E41BF0-13E2-4325-8E49-20EF7D408FAF}">
      <dgm:prSet phldrT="[Text]"/>
      <dgm:spPr/>
      <dgm:t>
        <a:bodyPr/>
        <a:lstStyle/>
        <a:p>
          <a:r>
            <a:rPr lang="en-GB" b="1" dirty="0" smtClean="0">
              <a:solidFill>
                <a:srgbClr val="00B050"/>
              </a:solidFill>
            </a:rPr>
            <a:t>culture</a:t>
          </a:r>
          <a:endParaRPr lang="en-GB" b="1" dirty="0">
            <a:solidFill>
              <a:srgbClr val="00B050"/>
            </a:solidFill>
          </a:endParaRPr>
        </a:p>
      </dgm:t>
    </dgm:pt>
    <dgm:pt modelId="{CAC1625E-9546-4BE6-8590-6E055C5E7C3D}" type="parTrans" cxnId="{01921AAF-D5E4-4392-A3E5-2B286C412FE6}">
      <dgm:prSet/>
      <dgm:spPr/>
      <dgm:t>
        <a:bodyPr/>
        <a:lstStyle/>
        <a:p>
          <a:endParaRPr lang="en-GB"/>
        </a:p>
      </dgm:t>
    </dgm:pt>
    <dgm:pt modelId="{EB4C4D45-65CA-41A0-92C5-5F8B367CFDED}" type="sibTrans" cxnId="{01921AAF-D5E4-4392-A3E5-2B286C412FE6}">
      <dgm:prSet/>
      <dgm:spPr/>
      <dgm:t>
        <a:bodyPr/>
        <a:lstStyle/>
        <a:p>
          <a:endParaRPr lang="en-GB"/>
        </a:p>
      </dgm:t>
    </dgm:pt>
    <dgm:pt modelId="{8B554BAC-6E35-41B3-8BD2-13BDF6B61C95}" type="pres">
      <dgm:prSet presAssocID="{BC67968B-C428-4F28-A062-A1CEAF788DCF}" presName="composite" presStyleCnt="0">
        <dgm:presLayoutVars>
          <dgm:chMax val="5"/>
          <dgm:dir/>
          <dgm:resizeHandles val="exact"/>
        </dgm:presLayoutVars>
      </dgm:prSet>
      <dgm:spPr/>
    </dgm:pt>
    <dgm:pt modelId="{A247D7F6-F8EE-46E7-A46D-5DFE9665E095}" type="pres">
      <dgm:prSet presAssocID="{20F4E0BB-AC2C-42B8-83D7-FCE839349814}" presName="circle1" presStyleLbl="lnNode1" presStyleIdx="0" presStyleCnt="2" custLinFactNeighborX="-48447" custLinFactNeighborY="21262"/>
      <dgm:spPr/>
    </dgm:pt>
    <dgm:pt modelId="{380E589A-D86A-4D87-9A66-E4518D2BE61A}" type="pres">
      <dgm:prSet presAssocID="{20F4E0BB-AC2C-42B8-83D7-FCE839349814}" presName="text1" presStyleLbl="revTx" presStyleIdx="0" presStyleCnt="2" custScaleX="160390" custScaleY="104842" custLinFactNeighborX="50722" custLinFactNeighborY="1211">
        <dgm:presLayoutVars>
          <dgm:bulletEnabled val="1"/>
        </dgm:presLayoutVars>
      </dgm:prSet>
      <dgm:spPr/>
      <dgm:t>
        <a:bodyPr/>
        <a:lstStyle/>
        <a:p>
          <a:endParaRPr lang="en-GB"/>
        </a:p>
      </dgm:t>
    </dgm:pt>
    <dgm:pt modelId="{41FDFEE1-5D93-47DB-AC8E-FB8DF5960DB4}" type="pres">
      <dgm:prSet presAssocID="{20F4E0BB-AC2C-42B8-83D7-FCE839349814}" presName="line1" presStyleLbl="callout" presStyleIdx="0" presStyleCnt="4"/>
      <dgm:spPr/>
    </dgm:pt>
    <dgm:pt modelId="{EA2E9106-D346-4E3D-BD9D-33B585A88ECA}" type="pres">
      <dgm:prSet presAssocID="{20F4E0BB-AC2C-42B8-83D7-FCE839349814}" presName="d1" presStyleLbl="callout" presStyleIdx="1" presStyleCnt="4"/>
      <dgm:spPr/>
    </dgm:pt>
    <dgm:pt modelId="{574FE9B7-B3AB-4CC4-BE78-076E0F959041}" type="pres">
      <dgm:prSet presAssocID="{73E41BF0-13E2-4325-8E49-20EF7D408FAF}" presName="circle2" presStyleLbl="lnNode1" presStyleIdx="1" presStyleCnt="2" custLinFactNeighborX="-137" custLinFactNeighborY="693"/>
      <dgm:spPr/>
    </dgm:pt>
    <dgm:pt modelId="{B961C06F-73FB-41A1-88AC-E7D410CE7795}" type="pres">
      <dgm:prSet presAssocID="{73E41BF0-13E2-4325-8E49-20EF7D408FAF}" presName="text2" presStyleLbl="revTx" presStyleIdx="1" presStyleCnt="2">
        <dgm:presLayoutVars>
          <dgm:bulletEnabled val="1"/>
        </dgm:presLayoutVars>
      </dgm:prSet>
      <dgm:spPr/>
      <dgm:t>
        <a:bodyPr/>
        <a:lstStyle/>
        <a:p>
          <a:endParaRPr lang="en-GB"/>
        </a:p>
      </dgm:t>
    </dgm:pt>
    <dgm:pt modelId="{15EEE5B5-D696-4ECB-AC43-5591F71B6338}" type="pres">
      <dgm:prSet presAssocID="{73E41BF0-13E2-4325-8E49-20EF7D408FAF}" presName="line2" presStyleLbl="callout" presStyleIdx="2" presStyleCnt="4"/>
      <dgm:spPr/>
    </dgm:pt>
    <dgm:pt modelId="{6D2A5DAB-6DCA-44CB-B47F-7C2B43A5EB1F}" type="pres">
      <dgm:prSet presAssocID="{73E41BF0-13E2-4325-8E49-20EF7D408FAF}" presName="d2" presStyleLbl="callout" presStyleIdx="3" presStyleCnt="4"/>
      <dgm:spPr/>
    </dgm:pt>
  </dgm:ptLst>
  <dgm:cxnLst>
    <dgm:cxn modelId="{01921AAF-D5E4-4392-A3E5-2B286C412FE6}" srcId="{BC67968B-C428-4F28-A062-A1CEAF788DCF}" destId="{73E41BF0-13E2-4325-8E49-20EF7D408FAF}" srcOrd="1" destOrd="0" parTransId="{CAC1625E-9546-4BE6-8590-6E055C5E7C3D}" sibTransId="{EB4C4D45-65CA-41A0-92C5-5F8B367CFDED}"/>
    <dgm:cxn modelId="{AE1E89CD-1B2D-40AC-96D4-531B92F24025}" type="presOf" srcId="{73E41BF0-13E2-4325-8E49-20EF7D408FAF}" destId="{B961C06F-73FB-41A1-88AC-E7D410CE7795}" srcOrd="0" destOrd="0" presId="urn:microsoft.com/office/officeart/2005/8/layout/target1"/>
    <dgm:cxn modelId="{2D0D6B38-A964-48A3-AE22-121976C258F6}" type="presOf" srcId="{20F4E0BB-AC2C-42B8-83D7-FCE839349814}" destId="{380E589A-D86A-4D87-9A66-E4518D2BE61A}" srcOrd="0" destOrd="0" presId="urn:microsoft.com/office/officeart/2005/8/layout/target1"/>
    <dgm:cxn modelId="{0C039D72-EB9E-4E40-B258-D87344735556}" type="presOf" srcId="{BC67968B-C428-4F28-A062-A1CEAF788DCF}" destId="{8B554BAC-6E35-41B3-8BD2-13BDF6B61C95}" srcOrd="0" destOrd="0" presId="urn:microsoft.com/office/officeart/2005/8/layout/target1"/>
    <dgm:cxn modelId="{97086AE9-FAC7-4D32-9ADB-EB06979AC2FB}" srcId="{BC67968B-C428-4F28-A062-A1CEAF788DCF}" destId="{20F4E0BB-AC2C-42B8-83D7-FCE839349814}" srcOrd="0" destOrd="0" parTransId="{5EA2015D-D17B-4C0E-8ABD-EA727FD13519}" sibTransId="{E88D667A-7150-42F3-BF3D-08A28893C3BF}"/>
    <dgm:cxn modelId="{084B55DB-F368-4B33-8C26-17838F952DEF}" type="presParOf" srcId="{8B554BAC-6E35-41B3-8BD2-13BDF6B61C95}" destId="{A247D7F6-F8EE-46E7-A46D-5DFE9665E095}" srcOrd="0" destOrd="0" presId="urn:microsoft.com/office/officeart/2005/8/layout/target1"/>
    <dgm:cxn modelId="{5E0F80C3-786A-446B-8FA0-1C28152C65AE}" type="presParOf" srcId="{8B554BAC-6E35-41B3-8BD2-13BDF6B61C95}" destId="{380E589A-D86A-4D87-9A66-E4518D2BE61A}" srcOrd="1" destOrd="0" presId="urn:microsoft.com/office/officeart/2005/8/layout/target1"/>
    <dgm:cxn modelId="{8F7E6E65-3435-4A10-A1FE-2C7CA9602066}" type="presParOf" srcId="{8B554BAC-6E35-41B3-8BD2-13BDF6B61C95}" destId="{41FDFEE1-5D93-47DB-AC8E-FB8DF5960DB4}" srcOrd="2" destOrd="0" presId="urn:microsoft.com/office/officeart/2005/8/layout/target1"/>
    <dgm:cxn modelId="{58577CEB-2D6C-46BF-974C-18BA1B7F5B7F}" type="presParOf" srcId="{8B554BAC-6E35-41B3-8BD2-13BDF6B61C95}" destId="{EA2E9106-D346-4E3D-BD9D-33B585A88ECA}" srcOrd="3" destOrd="0" presId="urn:microsoft.com/office/officeart/2005/8/layout/target1"/>
    <dgm:cxn modelId="{45BF9148-BBEA-4B8B-A639-1A203307050F}" type="presParOf" srcId="{8B554BAC-6E35-41B3-8BD2-13BDF6B61C95}" destId="{574FE9B7-B3AB-4CC4-BE78-076E0F959041}" srcOrd="4" destOrd="0" presId="urn:microsoft.com/office/officeart/2005/8/layout/target1"/>
    <dgm:cxn modelId="{7AB3C0A2-5CDF-45F5-BA1F-BA3151C63578}" type="presParOf" srcId="{8B554BAC-6E35-41B3-8BD2-13BDF6B61C95}" destId="{B961C06F-73FB-41A1-88AC-E7D410CE7795}" srcOrd="5" destOrd="0" presId="urn:microsoft.com/office/officeart/2005/8/layout/target1"/>
    <dgm:cxn modelId="{68BD60A9-3029-4CFD-BCBC-950FDBA1BE84}" type="presParOf" srcId="{8B554BAC-6E35-41B3-8BD2-13BDF6B61C95}" destId="{15EEE5B5-D696-4ECB-AC43-5591F71B6338}" srcOrd="6" destOrd="0" presId="urn:microsoft.com/office/officeart/2005/8/layout/target1"/>
    <dgm:cxn modelId="{253C7F8F-AA12-4E47-8CD8-D8A9E339C4B9}" type="presParOf" srcId="{8B554BAC-6E35-41B3-8BD2-13BDF6B61C95}" destId="{6D2A5DAB-6DCA-44CB-B47F-7C2B43A5EB1F}" srcOrd="7"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183E70-2C18-40D5-B184-ED1F1AC0E151}" type="doc">
      <dgm:prSet loTypeId="urn:microsoft.com/office/officeart/2005/8/layout/cycle6" loCatId="cycle" qsTypeId="urn:microsoft.com/office/officeart/2005/8/quickstyle/simple1" qsCatId="simple" csTypeId="urn:microsoft.com/office/officeart/2005/8/colors/colorful5" csCatId="colorful" phldr="1"/>
      <dgm:spPr/>
      <dgm:t>
        <a:bodyPr/>
        <a:lstStyle/>
        <a:p>
          <a:endParaRPr lang="en-GB"/>
        </a:p>
      </dgm:t>
    </dgm:pt>
    <dgm:pt modelId="{6E75D0D4-44F6-4875-828C-8D4723282518}">
      <dgm:prSet phldrT="[Text]"/>
      <dgm:spPr/>
      <dgm:t>
        <a:bodyPr/>
        <a:lstStyle/>
        <a:p>
          <a:r>
            <a:rPr lang="en-US" dirty="0" smtClean="0">
              <a:solidFill>
                <a:srgbClr val="191919"/>
              </a:solidFill>
            </a:rPr>
            <a:t>language</a:t>
          </a:r>
          <a:endParaRPr lang="en-GB" dirty="0">
            <a:solidFill>
              <a:srgbClr val="191919"/>
            </a:solidFill>
          </a:endParaRPr>
        </a:p>
      </dgm:t>
    </dgm:pt>
    <dgm:pt modelId="{8717B431-5E20-4157-A43F-8E3D7FEC13C6}" type="parTrans" cxnId="{12D7DC0F-812A-4DBC-AB61-9EFAA778F47B}">
      <dgm:prSet/>
      <dgm:spPr/>
      <dgm:t>
        <a:bodyPr/>
        <a:lstStyle/>
        <a:p>
          <a:endParaRPr lang="en-GB"/>
        </a:p>
      </dgm:t>
    </dgm:pt>
    <dgm:pt modelId="{08C37999-5B6F-4BFA-BB28-8ED315B93590}" type="sibTrans" cxnId="{12D7DC0F-812A-4DBC-AB61-9EFAA778F47B}">
      <dgm:prSet/>
      <dgm:spPr/>
      <dgm:t>
        <a:bodyPr/>
        <a:lstStyle/>
        <a:p>
          <a:endParaRPr lang="en-GB"/>
        </a:p>
      </dgm:t>
    </dgm:pt>
    <dgm:pt modelId="{A35EFA64-276B-44E5-963B-BF639ED29990}">
      <dgm:prSet phldrT="[Text]"/>
      <dgm:spPr/>
      <dgm:t>
        <a:bodyPr/>
        <a:lstStyle/>
        <a:p>
          <a:r>
            <a:rPr lang="en-US" dirty="0" smtClean="0">
              <a:solidFill>
                <a:srgbClr val="191919"/>
              </a:solidFill>
            </a:rPr>
            <a:t>culture</a:t>
          </a:r>
          <a:endParaRPr lang="en-GB" dirty="0">
            <a:solidFill>
              <a:srgbClr val="191919"/>
            </a:solidFill>
          </a:endParaRPr>
        </a:p>
      </dgm:t>
    </dgm:pt>
    <dgm:pt modelId="{DF3BB1CE-72D4-4377-A772-A296F40C10A1}" type="parTrans" cxnId="{CD15D6AB-6059-41E0-B1A0-FF06CD5B957C}">
      <dgm:prSet/>
      <dgm:spPr/>
      <dgm:t>
        <a:bodyPr/>
        <a:lstStyle/>
        <a:p>
          <a:endParaRPr lang="en-GB"/>
        </a:p>
      </dgm:t>
    </dgm:pt>
    <dgm:pt modelId="{BB255A3A-3A1B-4AA1-A0A5-4CF319638A0D}" type="sibTrans" cxnId="{CD15D6AB-6059-41E0-B1A0-FF06CD5B957C}">
      <dgm:prSet/>
      <dgm:spPr/>
      <dgm:t>
        <a:bodyPr/>
        <a:lstStyle/>
        <a:p>
          <a:endParaRPr lang="en-GB"/>
        </a:p>
      </dgm:t>
    </dgm:pt>
    <dgm:pt modelId="{E2FC6E90-D073-422A-A261-F96C9D82A71E}">
      <dgm:prSet phldrT="[Text]"/>
      <dgm:spPr/>
      <dgm:t>
        <a:bodyPr/>
        <a:lstStyle/>
        <a:p>
          <a:r>
            <a:rPr lang="en-US" dirty="0" smtClean="0">
              <a:solidFill>
                <a:srgbClr val="191919"/>
              </a:solidFill>
            </a:rPr>
            <a:t>thought</a:t>
          </a:r>
          <a:endParaRPr lang="en-GB" dirty="0">
            <a:solidFill>
              <a:srgbClr val="191919"/>
            </a:solidFill>
          </a:endParaRPr>
        </a:p>
      </dgm:t>
    </dgm:pt>
    <dgm:pt modelId="{FEC26775-B17C-43AE-A6BD-4BB227A4F665}" type="parTrans" cxnId="{CEC04A4D-BECC-4D00-927E-30F8CC6ED3AE}">
      <dgm:prSet/>
      <dgm:spPr/>
      <dgm:t>
        <a:bodyPr/>
        <a:lstStyle/>
        <a:p>
          <a:endParaRPr lang="en-GB"/>
        </a:p>
      </dgm:t>
    </dgm:pt>
    <dgm:pt modelId="{16F0C2F8-9B9D-4783-BFC0-BDA8265B67AB}" type="sibTrans" cxnId="{CEC04A4D-BECC-4D00-927E-30F8CC6ED3AE}">
      <dgm:prSet/>
      <dgm:spPr/>
      <dgm:t>
        <a:bodyPr/>
        <a:lstStyle/>
        <a:p>
          <a:endParaRPr lang="en-GB"/>
        </a:p>
      </dgm:t>
    </dgm:pt>
    <dgm:pt modelId="{1624ED14-5602-45B2-B5D1-108B241EF04B}" type="pres">
      <dgm:prSet presAssocID="{B0183E70-2C18-40D5-B184-ED1F1AC0E151}" presName="cycle" presStyleCnt="0">
        <dgm:presLayoutVars>
          <dgm:dir/>
          <dgm:resizeHandles val="exact"/>
        </dgm:presLayoutVars>
      </dgm:prSet>
      <dgm:spPr/>
      <dgm:t>
        <a:bodyPr/>
        <a:lstStyle/>
        <a:p>
          <a:endParaRPr lang="en-GB"/>
        </a:p>
      </dgm:t>
    </dgm:pt>
    <dgm:pt modelId="{934739AB-0BC4-488B-AF16-7F307D0B11E6}" type="pres">
      <dgm:prSet presAssocID="{6E75D0D4-44F6-4875-828C-8D4723282518}" presName="node" presStyleLbl="node1" presStyleIdx="0" presStyleCnt="3">
        <dgm:presLayoutVars>
          <dgm:bulletEnabled val="1"/>
        </dgm:presLayoutVars>
      </dgm:prSet>
      <dgm:spPr/>
      <dgm:t>
        <a:bodyPr/>
        <a:lstStyle/>
        <a:p>
          <a:endParaRPr lang="en-GB"/>
        </a:p>
      </dgm:t>
    </dgm:pt>
    <dgm:pt modelId="{A260ADAC-AE13-4391-91D8-1B66240DE8FC}" type="pres">
      <dgm:prSet presAssocID="{6E75D0D4-44F6-4875-828C-8D4723282518}" presName="spNode" presStyleCnt="0"/>
      <dgm:spPr/>
    </dgm:pt>
    <dgm:pt modelId="{2269B4AA-46BF-4D45-9080-DDB13603ABDE}" type="pres">
      <dgm:prSet presAssocID="{08C37999-5B6F-4BFA-BB28-8ED315B93590}" presName="sibTrans" presStyleLbl="sibTrans1D1" presStyleIdx="0" presStyleCnt="3"/>
      <dgm:spPr/>
      <dgm:t>
        <a:bodyPr/>
        <a:lstStyle/>
        <a:p>
          <a:endParaRPr lang="en-GB"/>
        </a:p>
      </dgm:t>
    </dgm:pt>
    <dgm:pt modelId="{61D7BFE1-3345-4E86-9C55-E899EC8F394D}" type="pres">
      <dgm:prSet presAssocID="{A35EFA64-276B-44E5-963B-BF639ED29990}" presName="node" presStyleLbl="node1" presStyleIdx="1" presStyleCnt="3">
        <dgm:presLayoutVars>
          <dgm:bulletEnabled val="1"/>
        </dgm:presLayoutVars>
      </dgm:prSet>
      <dgm:spPr/>
      <dgm:t>
        <a:bodyPr/>
        <a:lstStyle/>
        <a:p>
          <a:endParaRPr lang="en-GB"/>
        </a:p>
      </dgm:t>
    </dgm:pt>
    <dgm:pt modelId="{A19A8DD6-3201-4141-BD9B-1D6A9FC2A79D}" type="pres">
      <dgm:prSet presAssocID="{A35EFA64-276B-44E5-963B-BF639ED29990}" presName="spNode" presStyleCnt="0"/>
      <dgm:spPr/>
    </dgm:pt>
    <dgm:pt modelId="{7C54F9E3-40D8-4B39-B5C6-B8C62F204095}" type="pres">
      <dgm:prSet presAssocID="{BB255A3A-3A1B-4AA1-A0A5-4CF319638A0D}" presName="sibTrans" presStyleLbl="sibTrans1D1" presStyleIdx="1" presStyleCnt="3"/>
      <dgm:spPr/>
      <dgm:t>
        <a:bodyPr/>
        <a:lstStyle/>
        <a:p>
          <a:endParaRPr lang="en-GB"/>
        </a:p>
      </dgm:t>
    </dgm:pt>
    <dgm:pt modelId="{D6611A14-E359-421A-A854-7BEAB996EE99}" type="pres">
      <dgm:prSet presAssocID="{E2FC6E90-D073-422A-A261-F96C9D82A71E}" presName="node" presStyleLbl="node1" presStyleIdx="2" presStyleCnt="3">
        <dgm:presLayoutVars>
          <dgm:bulletEnabled val="1"/>
        </dgm:presLayoutVars>
      </dgm:prSet>
      <dgm:spPr/>
      <dgm:t>
        <a:bodyPr/>
        <a:lstStyle/>
        <a:p>
          <a:endParaRPr lang="en-GB"/>
        </a:p>
      </dgm:t>
    </dgm:pt>
    <dgm:pt modelId="{7F33652D-0BE5-4650-9350-86230A2C7CC1}" type="pres">
      <dgm:prSet presAssocID="{E2FC6E90-D073-422A-A261-F96C9D82A71E}" presName="spNode" presStyleCnt="0"/>
      <dgm:spPr/>
    </dgm:pt>
    <dgm:pt modelId="{6C9EAE44-4D3E-4900-834E-4B8AFC5D2FD3}" type="pres">
      <dgm:prSet presAssocID="{16F0C2F8-9B9D-4783-BFC0-BDA8265B67AB}" presName="sibTrans" presStyleLbl="sibTrans1D1" presStyleIdx="2" presStyleCnt="3"/>
      <dgm:spPr/>
      <dgm:t>
        <a:bodyPr/>
        <a:lstStyle/>
        <a:p>
          <a:endParaRPr lang="en-GB"/>
        </a:p>
      </dgm:t>
    </dgm:pt>
  </dgm:ptLst>
  <dgm:cxnLst>
    <dgm:cxn modelId="{6ADE9429-B914-42CD-A54B-9A09DC696686}" type="presOf" srcId="{16F0C2F8-9B9D-4783-BFC0-BDA8265B67AB}" destId="{6C9EAE44-4D3E-4900-834E-4B8AFC5D2FD3}" srcOrd="0" destOrd="0" presId="urn:microsoft.com/office/officeart/2005/8/layout/cycle6"/>
    <dgm:cxn modelId="{A76E694A-C4C4-471F-A6D3-981928278684}" type="presOf" srcId="{BB255A3A-3A1B-4AA1-A0A5-4CF319638A0D}" destId="{7C54F9E3-40D8-4B39-B5C6-B8C62F204095}" srcOrd="0" destOrd="0" presId="urn:microsoft.com/office/officeart/2005/8/layout/cycle6"/>
    <dgm:cxn modelId="{D72D2673-319C-4757-AEB2-DDCC0B337549}" type="presOf" srcId="{E2FC6E90-D073-422A-A261-F96C9D82A71E}" destId="{D6611A14-E359-421A-A854-7BEAB996EE99}" srcOrd="0" destOrd="0" presId="urn:microsoft.com/office/officeart/2005/8/layout/cycle6"/>
    <dgm:cxn modelId="{53477FE0-599A-4C9C-AB57-7FCBFD1B9634}" type="presOf" srcId="{A35EFA64-276B-44E5-963B-BF639ED29990}" destId="{61D7BFE1-3345-4E86-9C55-E899EC8F394D}" srcOrd="0" destOrd="0" presId="urn:microsoft.com/office/officeart/2005/8/layout/cycle6"/>
    <dgm:cxn modelId="{E070F9BC-A9A5-4266-B312-1E8B4A99D86A}" type="presOf" srcId="{B0183E70-2C18-40D5-B184-ED1F1AC0E151}" destId="{1624ED14-5602-45B2-B5D1-108B241EF04B}" srcOrd="0" destOrd="0" presId="urn:microsoft.com/office/officeart/2005/8/layout/cycle6"/>
    <dgm:cxn modelId="{12D7DC0F-812A-4DBC-AB61-9EFAA778F47B}" srcId="{B0183E70-2C18-40D5-B184-ED1F1AC0E151}" destId="{6E75D0D4-44F6-4875-828C-8D4723282518}" srcOrd="0" destOrd="0" parTransId="{8717B431-5E20-4157-A43F-8E3D7FEC13C6}" sibTransId="{08C37999-5B6F-4BFA-BB28-8ED315B93590}"/>
    <dgm:cxn modelId="{5540A713-638D-4033-A8A2-9F8FB0877877}" type="presOf" srcId="{08C37999-5B6F-4BFA-BB28-8ED315B93590}" destId="{2269B4AA-46BF-4D45-9080-DDB13603ABDE}" srcOrd="0" destOrd="0" presId="urn:microsoft.com/office/officeart/2005/8/layout/cycle6"/>
    <dgm:cxn modelId="{CD15D6AB-6059-41E0-B1A0-FF06CD5B957C}" srcId="{B0183E70-2C18-40D5-B184-ED1F1AC0E151}" destId="{A35EFA64-276B-44E5-963B-BF639ED29990}" srcOrd="1" destOrd="0" parTransId="{DF3BB1CE-72D4-4377-A772-A296F40C10A1}" sibTransId="{BB255A3A-3A1B-4AA1-A0A5-4CF319638A0D}"/>
    <dgm:cxn modelId="{FB0C06F5-EBED-4C22-8D4A-80CFB28210BE}" type="presOf" srcId="{6E75D0D4-44F6-4875-828C-8D4723282518}" destId="{934739AB-0BC4-488B-AF16-7F307D0B11E6}" srcOrd="0" destOrd="0" presId="urn:microsoft.com/office/officeart/2005/8/layout/cycle6"/>
    <dgm:cxn modelId="{CEC04A4D-BECC-4D00-927E-30F8CC6ED3AE}" srcId="{B0183E70-2C18-40D5-B184-ED1F1AC0E151}" destId="{E2FC6E90-D073-422A-A261-F96C9D82A71E}" srcOrd="2" destOrd="0" parTransId="{FEC26775-B17C-43AE-A6BD-4BB227A4F665}" sibTransId="{16F0C2F8-9B9D-4783-BFC0-BDA8265B67AB}"/>
    <dgm:cxn modelId="{739EED31-478C-47A2-BA2D-7B34E1378E23}" type="presParOf" srcId="{1624ED14-5602-45B2-B5D1-108B241EF04B}" destId="{934739AB-0BC4-488B-AF16-7F307D0B11E6}" srcOrd="0" destOrd="0" presId="urn:microsoft.com/office/officeart/2005/8/layout/cycle6"/>
    <dgm:cxn modelId="{F23DFE89-8034-4B88-81BC-0A633BF7DE6D}" type="presParOf" srcId="{1624ED14-5602-45B2-B5D1-108B241EF04B}" destId="{A260ADAC-AE13-4391-91D8-1B66240DE8FC}" srcOrd="1" destOrd="0" presId="urn:microsoft.com/office/officeart/2005/8/layout/cycle6"/>
    <dgm:cxn modelId="{A89189F9-2E57-4665-A31B-625100BA29EF}" type="presParOf" srcId="{1624ED14-5602-45B2-B5D1-108B241EF04B}" destId="{2269B4AA-46BF-4D45-9080-DDB13603ABDE}" srcOrd="2" destOrd="0" presId="urn:microsoft.com/office/officeart/2005/8/layout/cycle6"/>
    <dgm:cxn modelId="{166B56C3-665F-42A8-B31F-CBF77D8CE4CD}" type="presParOf" srcId="{1624ED14-5602-45B2-B5D1-108B241EF04B}" destId="{61D7BFE1-3345-4E86-9C55-E899EC8F394D}" srcOrd="3" destOrd="0" presId="urn:microsoft.com/office/officeart/2005/8/layout/cycle6"/>
    <dgm:cxn modelId="{202FD9C2-D107-41F1-8E07-2B1CD99254D2}" type="presParOf" srcId="{1624ED14-5602-45B2-B5D1-108B241EF04B}" destId="{A19A8DD6-3201-4141-BD9B-1D6A9FC2A79D}" srcOrd="4" destOrd="0" presId="urn:microsoft.com/office/officeart/2005/8/layout/cycle6"/>
    <dgm:cxn modelId="{5A27293F-F32E-4254-845D-FEEACA3DBDEC}" type="presParOf" srcId="{1624ED14-5602-45B2-B5D1-108B241EF04B}" destId="{7C54F9E3-40D8-4B39-B5C6-B8C62F204095}" srcOrd="5" destOrd="0" presId="urn:microsoft.com/office/officeart/2005/8/layout/cycle6"/>
    <dgm:cxn modelId="{6CFF7738-B200-422A-8AA9-44ACC3BB2E30}" type="presParOf" srcId="{1624ED14-5602-45B2-B5D1-108B241EF04B}" destId="{D6611A14-E359-421A-A854-7BEAB996EE99}" srcOrd="6" destOrd="0" presId="urn:microsoft.com/office/officeart/2005/8/layout/cycle6"/>
    <dgm:cxn modelId="{1439F455-60C8-4F5C-BECC-980B5432FB93}" type="presParOf" srcId="{1624ED14-5602-45B2-B5D1-108B241EF04B}" destId="{7F33652D-0BE5-4650-9350-86230A2C7CC1}" srcOrd="7" destOrd="0" presId="urn:microsoft.com/office/officeart/2005/8/layout/cycle6"/>
    <dgm:cxn modelId="{6B2FA2CF-4241-4793-B352-4C620FC207A8}" type="presParOf" srcId="{1624ED14-5602-45B2-B5D1-108B241EF04B}" destId="{6C9EAE44-4D3E-4900-834E-4B8AFC5D2FD3}" srcOrd="8"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A07BEA-8A10-4663-BAFB-1ACC145D111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C7CE0549-E2A1-4414-8A85-848EA51169A6}">
      <dgm:prSet phldrT="[Text]" custT="1"/>
      <dgm:spPr/>
      <dgm:t>
        <a:bodyPr/>
        <a:lstStyle/>
        <a:p>
          <a:r>
            <a:rPr lang="en-GB" sz="1600" b="1" dirty="0" smtClean="0">
              <a:solidFill>
                <a:schemeClr val="bg2"/>
              </a:solidFill>
            </a:rPr>
            <a:t>Be friendly</a:t>
          </a:r>
          <a:endParaRPr lang="en-GB" sz="1600" b="1" dirty="0">
            <a:solidFill>
              <a:schemeClr val="bg2"/>
            </a:solidFill>
          </a:endParaRPr>
        </a:p>
      </dgm:t>
    </dgm:pt>
    <dgm:pt modelId="{B14CBE0F-BE44-47D3-924B-ED601276D6A3}" type="parTrans" cxnId="{8DDB6B44-2511-40F2-8F04-32967CC46998}">
      <dgm:prSet/>
      <dgm:spPr/>
      <dgm:t>
        <a:bodyPr/>
        <a:lstStyle/>
        <a:p>
          <a:endParaRPr lang="en-GB"/>
        </a:p>
      </dgm:t>
    </dgm:pt>
    <dgm:pt modelId="{FD8384CF-EB1D-41E4-B59A-574B4E159DC1}" type="sibTrans" cxnId="{8DDB6B44-2511-40F2-8F04-32967CC46998}">
      <dgm:prSet/>
      <dgm:spPr/>
      <dgm:t>
        <a:bodyPr/>
        <a:lstStyle/>
        <a:p>
          <a:endParaRPr lang="en-GB"/>
        </a:p>
      </dgm:t>
    </dgm:pt>
    <dgm:pt modelId="{E8EED876-993D-4902-B396-4530A66D595A}">
      <dgm:prSet phldrT="[Text]" custT="1"/>
      <dgm:spPr/>
      <dgm:t>
        <a:bodyPr/>
        <a:lstStyle/>
        <a:p>
          <a:r>
            <a:rPr lang="en-GB" sz="1600" b="1" dirty="0" smtClean="0">
              <a:solidFill>
                <a:schemeClr val="bg2"/>
              </a:solidFill>
            </a:rPr>
            <a:t>impose</a:t>
          </a:r>
          <a:endParaRPr lang="en-GB" sz="1600" b="1" dirty="0">
            <a:solidFill>
              <a:schemeClr val="bg2"/>
            </a:solidFill>
          </a:endParaRPr>
        </a:p>
      </dgm:t>
    </dgm:pt>
    <dgm:pt modelId="{B9C5494A-5A1E-4964-B1D1-5E20E4D3A196}" type="parTrans" cxnId="{C682F61D-F428-404B-9F82-5D73065A0152}">
      <dgm:prSet/>
      <dgm:spPr/>
      <dgm:t>
        <a:bodyPr/>
        <a:lstStyle/>
        <a:p>
          <a:endParaRPr lang="en-GB"/>
        </a:p>
      </dgm:t>
    </dgm:pt>
    <dgm:pt modelId="{D759B3F4-5433-4B95-A90F-CF4C5A4FB20F}" type="sibTrans" cxnId="{C682F61D-F428-404B-9F82-5D73065A0152}">
      <dgm:prSet/>
      <dgm:spPr/>
      <dgm:t>
        <a:bodyPr/>
        <a:lstStyle/>
        <a:p>
          <a:endParaRPr lang="en-GB"/>
        </a:p>
      </dgm:t>
    </dgm:pt>
    <dgm:pt modelId="{3047AA31-3107-4A7C-82E1-95ADCECE63A2}">
      <dgm:prSet phldrT="[Text]" custT="1"/>
      <dgm:spPr/>
      <dgm:t>
        <a:bodyPr/>
        <a:lstStyle/>
        <a:p>
          <a:r>
            <a:rPr lang="en-GB" sz="1600" b="1" dirty="0" smtClean="0">
              <a:solidFill>
                <a:schemeClr val="bg2"/>
              </a:solidFill>
            </a:rPr>
            <a:t>no option</a:t>
          </a:r>
          <a:endParaRPr lang="en-GB" sz="1600" b="1" dirty="0">
            <a:solidFill>
              <a:schemeClr val="bg2"/>
            </a:solidFill>
          </a:endParaRPr>
        </a:p>
      </dgm:t>
    </dgm:pt>
    <dgm:pt modelId="{A945972C-F056-4498-B15E-2C6CDD50B8DB}" type="sibTrans" cxnId="{5EFACEAB-46FE-4CFB-BA6B-11135AB918ED}">
      <dgm:prSet/>
      <dgm:spPr/>
      <dgm:t>
        <a:bodyPr/>
        <a:lstStyle/>
        <a:p>
          <a:endParaRPr lang="en-GB"/>
        </a:p>
      </dgm:t>
    </dgm:pt>
    <dgm:pt modelId="{0F7B0234-8E5E-4B1A-911B-E11879C6D4C0}" type="parTrans" cxnId="{5EFACEAB-46FE-4CFB-BA6B-11135AB918ED}">
      <dgm:prSet/>
      <dgm:spPr/>
      <dgm:t>
        <a:bodyPr/>
        <a:lstStyle/>
        <a:p>
          <a:endParaRPr lang="en-GB"/>
        </a:p>
      </dgm:t>
    </dgm:pt>
    <dgm:pt modelId="{1F20C6D7-6069-446D-BCB3-8C6C77BF7A1E}" type="pres">
      <dgm:prSet presAssocID="{0DA07BEA-8A10-4663-BAFB-1ACC145D111B}" presName="hierChild1" presStyleCnt="0">
        <dgm:presLayoutVars>
          <dgm:chPref val="1"/>
          <dgm:dir/>
          <dgm:animOne val="branch"/>
          <dgm:animLvl val="lvl"/>
          <dgm:resizeHandles/>
        </dgm:presLayoutVars>
      </dgm:prSet>
      <dgm:spPr/>
      <dgm:t>
        <a:bodyPr/>
        <a:lstStyle/>
        <a:p>
          <a:endParaRPr lang="en-GB"/>
        </a:p>
      </dgm:t>
    </dgm:pt>
    <dgm:pt modelId="{C0AB4DA1-85F7-4E58-B158-81E35362657C}" type="pres">
      <dgm:prSet presAssocID="{C7CE0549-E2A1-4414-8A85-848EA51169A6}" presName="hierRoot1" presStyleCnt="0"/>
      <dgm:spPr/>
    </dgm:pt>
    <dgm:pt modelId="{700B21CC-42E8-45DD-A2CD-D35B1F19FB6A}" type="pres">
      <dgm:prSet presAssocID="{C7CE0549-E2A1-4414-8A85-848EA51169A6}" presName="composite" presStyleCnt="0"/>
      <dgm:spPr/>
    </dgm:pt>
    <dgm:pt modelId="{6E5F405B-072D-4E7F-B1CF-8D0DAADF9F2E}" type="pres">
      <dgm:prSet presAssocID="{C7CE0549-E2A1-4414-8A85-848EA51169A6}" presName="background" presStyleLbl="node0" presStyleIdx="0" presStyleCnt="1"/>
      <dgm:spPr/>
    </dgm:pt>
    <dgm:pt modelId="{29668B09-7CD5-4038-BB80-4D470C2EC891}" type="pres">
      <dgm:prSet presAssocID="{C7CE0549-E2A1-4414-8A85-848EA51169A6}" presName="text" presStyleLbl="fgAcc0" presStyleIdx="0" presStyleCnt="1">
        <dgm:presLayoutVars>
          <dgm:chPref val="3"/>
        </dgm:presLayoutVars>
      </dgm:prSet>
      <dgm:spPr/>
      <dgm:t>
        <a:bodyPr/>
        <a:lstStyle/>
        <a:p>
          <a:endParaRPr lang="en-GB"/>
        </a:p>
      </dgm:t>
    </dgm:pt>
    <dgm:pt modelId="{856967A9-1C00-49C2-A95A-36D41D6F18D3}" type="pres">
      <dgm:prSet presAssocID="{C7CE0549-E2A1-4414-8A85-848EA51169A6}" presName="hierChild2" presStyleCnt="0"/>
      <dgm:spPr/>
    </dgm:pt>
    <dgm:pt modelId="{C3AD1B71-548A-44D7-8463-BB9FA1BA782B}" type="pres">
      <dgm:prSet presAssocID="{B9C5494A-5A1E-4964-B1D1-5E20E4D3A196}" presName="Name10" presStyleLbl="parChTrans1D2" presStyleIdx="0" presStyleCnt="2"/>
      <dgm:spPr/>
      <dgm:t>
        <a:bodyPr/>
        <a:lstStyle/>
        <a:p>
          <a:endParaRPr lang="en-GB"/>
        </a:p>
      </dgm:t>
    </dgm:pt>
    <dgm:pt modelId="{A257505F-697B-43FA-B4B9-6D477C284A9C}" type="pres">
      <dgm:prSet presAssocID="{E8EED876-993D-4902-B396-4530A66D595A}" presName="hierRoot2" presStyleCnt="0"/>
      <dgm:spPr/>
    </dgm:pt>
    <dgm:pt modelId="{B7250E8C-E080-4AE7-856B-D5CD0FDF8C7C}" type="pres">
      <dgm:prSet presAssocID="{E8EED876-993D-4902-B396-4530A66D595A}" presName="composite2" presStyleCnt="0"/>
      <dgm:spPr/>
    </dgm:pt>
    <dgm:pt modelId="{03C2853E-EABB-4A73-9E7E-639A9D190ABE}" type="pres">
      <dgm:prSet presAssocID="{E8EED876-993D-4902-B396-4530A66D595A}" presName="background2" presStyleLbl="node2" presStyleIdx="0" presStyleCnt="2"/>
      <dgm:spPr/>
    </dgm:pt>
    <dgm:pt modelId="{706244FD-9455-4F9A-8C96-6922423EF4C4}" type="pres">
      <dgm:prSet presAssocID="{E8EED876-993D-4902-B396-4530A66D595A}" presName="text2" presStyleLbl="fgAcc2" presStyleIdx="0" presStyleCnt="2">
        <dgm:presLayoutVars>
          <dgm:chPref val="3"/>
        </dgm:presLayoutVars>
      </dgm:prSet>
      <dgm:spPr/>
      <dgm:t>
        <a:bodyPr/>
        <a:lstStyle/>
        <a:p>
          <a:endParaRPr lang="en-GB"/>
        </a:p>
      </dgm:t>
    </dgm:pt>
    <dgm:pt modelId="{549D4A89-2B84-4FB1-A3CD-E08B6FE2EE68}" type="pres">
      <dgm:prSet presAssocID="{E8EED876-993D-4902-B396-4530A66D595A}" presName="hierChild3" presStyleCnt="0"/>
      <dgm:spPr/>
    </dgm:pt>
    <dgm:pt modelId="{4CCA04F6-C993-4EA7-B939-003CCCA9AF0F}" type="pres">
      <dgm:prSet presAssocID="{0F7B0234-8E5E-4B1A-911B-E11879C6D4C0}" presName="Name10" presStyleLbl="parChTrans1D2" presStyleIdx="1" presStyleCnt="2"/>
      <dgm:spPr/>
      <dgm:t>
        <a:bodyPr/>
        <a:lstStyle/>
        <a:p>
          <a:endParaRPr lang="en-GB"/>
        </a:p>
      </dgm:t>
    </dgm:pt>
    <dgm:pt modelId="{B059743B-9887-43F8-99AB-7DBF4C438818}" type="pres">
      <dgm:prSet presAssocID="{3047AA31-3107-4A7C-82E1-95ADCECE63A2}" presName="hierRoot2" presStyleCnt="0"/>
      <dgm:spPr/>
    </dgm:pt>
    <dgm:pt modelId="{E220A318-4C92-46A1-854C-659706358E54}" type="pres">
      <dgm:prSet presAssocID="{3047AA31-3107-4A7C-82E1-95ADCECE63A2}" presName="composite2" presStyleCnt="0"/>
      <dgm:spPr/>
    </dgm:pt>
    <dgm:pt modelId="{E4B930DF-8883-41F2-A393-963E86B35E49}" type="pres">
      <dgm:prSet presAssocID="{3047AA31-3107-4A7C-82E1-95ADCECE63A2}" presName="background2" presStyleLbl="node2" presStyleIdx="1" presStyleCnt="2"/>
      <dgm:spPr/>
    </dgm:pt>
    <dgm:pt modelId="{675FCD03-C219-4D1D-AD17-2E7F62E7F9C3}" type="pres">
      <dgm:prSet presAssocID="{3047AA31-3107-4A7C-82E1-95ADCECE63A2}" presName="text2" presStyleLbl="fgAcc2" presStyleIdx="1" presStyleCnt="2">
        <dgm:presLayoutVars>
          <dgm:chPref val="3"/>
        </dgm:presLayoutVars>
      </dgm:prSet>
      <dgm:spPr/>
      <dgm:t>
        <a:bodyPr/>
        <a:lstStyle/>
        <a:p>
          <a:endParaRPr lang="en-GB"/>
        </a:p>
      </dgm:t>
    </dgm:pt>
    <dgm:pt modelId="{AF43031C-E21D-46F2-BB74-7DEA34D4048A}" type="pres">
      <dgm:prSet presAssocID="{3047AA31-3107-4A7C-82E1-95ADCECE63A2}" presName="hierChild3" presStyleCnt="0"/>
      <dgm:spPr/>
    </dgm:pt>
  </dgm:ptLst>
  <dgm:cxnLst>
    <dgm:cxn modelId="{2AF2EEEC-0E55-4D93-802D-3FEBF0F4A784}" type="presOf" srcId="{C7CE0549-E2A1-4414-8A85-848EA51169A6}" destId="{29668B09-7CD5-4038-BB80-4D470C2EC891}" srcOrd="0" destOrd="0" presId="urn:microsoft.com/office/officeart/2005/8/layout/hierarchy1"/>
    <dgm:cxn modelId="{5EFACEAB-46FE-4CFB-BA6B-11135AB918ED}" srcId="{C7CE0549-E2A1-4414-8A85-848EA51169A6}" destId="{3047AA31-3107-4A7C-82E1-95ADCECE63A2}" srcOrd="1" destOrd="0" parTransId="{0F7B0234-8E5E-4B1A-911B-E11879C6D4C0}" sibTransId="{A945972C-F056-4498-B15E-2C6CDD50B8DB}"/>
    <dgm:cxn modelId="{E6245FDC-A649-42A5-8C6E-6D685E8D28EF}" type="presOf" srcId="{B9C5494A-5A1E-4964-B1D1-5E20E4D3A196}" destId="{C3AD1B71-548A-44D7-8463-BB9FA1BA782B}" srcOrd="0" destOrd="0" presId="urn:microsoft.com/office/officeart/2005/8/layout/hierarchy1"/>
    <dgm:cxn modelId="{54D659B4-10C7-45AE-92F0-524271D1CD3B}" type="presOf" srcId="{E8EED876-993D-4902-B396-4530A66D595A}" destId="{706244FD-9455-4F9A-8C96-6922423EF4C4}" srcOrd="0" destOrd="0" presId="urn:microsoft.com/office/officeart/2005/8/layout/hierarchy1"/>
    <dgm:cxn modelId="{25FF2187-CA88-47D1-9DAB-E8C7E9B46B83}" type="presOf" srcId="{0F7B0234-8E5E-4B1A-911B-E11879C6D4C0}" destId="{4CCA04F6-C993-4EA7-B939-003CCCA9AF0F}" srcOrd="0" destOrd="0" presId="urn:microsoft.com/office/officeart/2005/8/layout/hierarchy1"/>
    <dgm:cxn modelId="{C682F61D-F428-404B-9F82-5D73065A0152}" srcId="{C7CE0549-E2A1-4414-8A85-848EA51169A6}" destId="{E8EED876-993D-4902-B396-4530A66D595A}" srcOrd="0" destOrd="0" parTransId="{B9C5494A-5A1E-4964-B1D1-5E20E4D3A196}" sibTransId="{D759B3F4-5433-4B95-A90F-CF4C5A4FB20F}"/>
    <dgm:cxn modelId="{5A0122CF-9BD1-48EC-BB1C-229CBECED626}" type="presOf" srcId="{3047AA31-3107-4A7C-82E1-95ADCECE63A2}" destId="{675FCD03-C219-4D1D-AD17-2E7F62E7F9C3}" srcOrd="0" destOrd="0" presId="urn:microsoft.com/office/officeart/2005/8/layout/hierarchy1"/>
    <dgm:cxn modelId="{8DDB6B44-2511-40F2-8F04-32967CC46998}" srcId="{0DA07BEA-8A10-4663-BAFB-1ACC145D111B}" destId="{C7CE0549-E2A1-4414-8A85-848EA51169A6}" srcOrd="0" destOrd="0" parTransId="{B14CBE0F-BE44-47D3-924B-ED601276D6A3}" sibTransId="{FD8384CF-EB1D-41E4-B59A-574B4E159DC1}"/>
    <dgm:cxn modelId="{87740B1D-A1C3-4FC4-8D0B-6BD7A1093C0A}" type="presOf" srcId="{0DA07BEA-8A10-4663-BAFB-1ACC145D111B}" destId="{1F20C6D7-6069-446D-BCB3-8C6C77BF7A1E}" srcOrd="0" destOrd="0" presId="urn:microsoft.com/office/officeart/2005/8/layout/hierarchy1"/>
    <dgm:cxn modelId="{EE212FDF-79C0-49B1-AD8F-2E716E2D835F}" type="presParOf" srcId="{1F20C6D7-6069-446D-BCB3-8C6C77BF7A1E}" destId="{C0AB4DA1-85F7-4E58-B158-81E35362657C}" srcOrd="0" destOrd="0" presId="urn:microsoft.com/office/officeart/2005/8/layout/hierarchy1"/>
    <dgm:cxn modelId="{2DFBA09A-439C-4A14-B758-36E1C952C076}" type="presParOf" srcId="{C0AB4DA1-85F7-4E58-B158-81E35362657C}" destId="{700B21CC-42E8-45DD-A2CD-D35B1F19FB6A}" srcOrd="0" destOrd="0" presId="urn:microsoft.com/office/officeart/2005/8/layout/hierarchy1"/>
    <dgm:cxn modelId="{60BCE793-41C2-4251-B639-8B57E364F1DD}" type="presParOf" srcId="{700B21CC-42E8-45DD-A2CD-D35B1F19FB6A}" destId="{6E5F405B-072D-4E7F-B1CF-8D0DAADF9F2E}" srcOrd="0" destOrd="0" presId="urn:microsoft.com/office/officeart/2005/8/layout/hierarchy1"/>
    <dgm:cxn modelId="{CCDCDBCA-411C-4A7C-83AA-27ECB685BFAB}" type="presParOf" srcId="{700B21CC-42E8-45DD-A2CD-D35B1F19FB6A}" destId="{29668B09-7CD5-4038-BB80-4D470C2EC891}" srcOrd="1" destOrd="0" presId="urn:microsoft.com/office/officeart/2005/8/layout/hierarchy1"/>
    <dgm:cxn modelId="{01EEC50B-3EAA-4A03-B6CF-18787546AF29}" type="presParOf" srcId="{C0AB4DA1-85F7-4E58-B158-81E35362657C}" destId="{856967A9-1C00-49C2-A95A-36D41D6F18D3}" srcOrd="1" destOrd="0" presId="urn:microsoft.com/office/officeart/2005/8/layout/hierarchy1"/>
    <dgm:cxn modelId="{A9F6CE7F-46F1-4C12-9DB4-4F07DA0BC399}" type="presParOf" srcId="{856967A9-1C00-49C2-A95A-36D41D6F18D3}" destId="{C3AD1B71-548A-44D7-8463-BB9FA1BA782B}" srcOrd="0" destOrd="0" presId="urn:microsoft.com/office/officeart/2005/8/layout/hierarchy1"/>
    <dgm:cxn modelId="{80FBEB4C-303F-4E4F-BACD-F251A5F8BD14}" type="presParOf" srcId="{856967A9-1C00-49C2-A95A-36D41D6F18D3}" destId="{A257505F-697B-43FA-B4B9-6D477C284A9C}" srcOrd="1" destOrd="0" presId="urn:microsoft.com/office/officeart/2005/8/layout/hierarchy1"/>
    <dgm:cxn modelId="{1BE065FD-1799-4066-9499-A24C5B4F9B0E}" type="presParOf" srcId="{A257505F-697B-43FA-B4B9-6D477C284A9C}" destId="{B7250E8C-E080-4AE7-856B-D5CD0FDF8C7C}" srcOrd="0" destOrd="0" presId="urn:microsoft.com/office/officeart/2005/8/layout/hierarchy1"/>
    <dgm:cxn modelId="{352707F8-BF01-41A5-9E3D-892377CF6D43}" type="presParOf" srcId="{B7250E8C-E080-4AE7-856B-D5CD0FDF8C7C}" destId="{03C2853E-EABB-4A73-9E7E-639A9D190ABE}" srcOrd="0" destOrd="0" presId="urn:microsoft.com/office/officeart/2005/8/layout/hierarchy1"/>
    <dgm:cxn modelId="{AED598FC-B834-4F84-8512-600AC42DE30D}" type="presParOf" srcId="{B7250E8C-E080-4AE7-856B-D5CD0FDF8C7C}" destId="{706244FD-9455-4F9A-8C96-6922423EF4C4}" srcOrd="1" destOrd="0" presId="urn:microsoft.com/office/officeart/2005/8/layout/hierarchy1"/>
    <dgm:cxn modelId="{83FEC6B2-839D-47CF-80FB-26F741C42ECE}" type="presParOf" srcId="{A257505F-697B-43FA-B4B9-6D477C284A9C}" destId="{549D4A89-2B84-4FB1-A3CD-E08B6FE2EE68}" srcOrd="1" destOrd="0" presId="urn:microsoft.com/office/officeart/2005/8/layout/hierarchy1"/>
    <dgm:cxn modelId="{5EB83B17-FBC6-4581-9052-8E3CEC7DDA54}" type="presParOf" srcId="{856967A9-1C00-49C2-A95A-36D41D6F18D3}" destId="{4CCA04F6-C993-4EA7-B939-003CCCA9AF0F}" srcOrd="2" destOrd="0" presId="urn:microsoft.com/office/officeart/2005/8/layout/hierarchy1"/>
    <dgm:cxn modelId="{42D0E407-3C83-467D-B901-B1EDA8396735}" type="presParOf" srcId="{856967A9-1C00-49C2-A95A-36D41D6F18D3}" destId="{B059743B-9887-43F8-99AB-7DBF4C438818}" srcOrd="3" destOrd="0" presId="urn:microsoft.com/office/officeart/2005/8/layout/hierarchy1"/>
    <dgm:cxn modelId="{9D97F469-56E3-4B43-9F2D-DDCE65EECD7D}" type="presParOf" srcId="{B059743B-9887-43F8-99AB-7DBF4C438818}" destId="{E220A318-4C92-46A1-854C-659706358E54}" srcOrd="0" destOrd="0" presId="urn:microsoft.com/office/officeart/2005/8/layout/hierarchy1"/>
    <dgm:cxn modelId="{D19C316A-F3BF-4534-A49B-91AEC2B63608}" type="presParOf" srcId="{E220A318-4C92-46A1-854C-659706358E54}" destId="{E4B930DF-8883-41F2-A393-963E86B35E49}" srcOrd="0" destOrd="0" presId="urn:microsoft.com/office/officeart/2005/8/layout/hierarchy1"/>
    <dgm:cxn modelId="{DD56AB8E-EBA6-4FB3-872A-35F0ECE30732}" type="presParOf" srcId="{E220A318-4C92-46A1-854C-659706358E54}" destId="{675FCD03-C219-4D1D-AD17-2E7F62E7F9C3}" srcOrd="1" destOrd="0" presId="urn:microsoft.com/office/officeart/2005/8/layout/hierarchy1"/>
    <dgm:cxn modelId="{83831CDC-8532-47B8-88C2-8D4C1623A5DC}" type="presParOf" srcId="{B059743B-9887-43F8-99AB-7DBF4C438818}" destId="{AF43031C-E21D-46F2-BB74-7DEA34D4048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257E3-C43B-4BB8-A2BF-AD3A93AB6103}">
      <dsp:nvSpPr>
        <dsp:cNvPr id="0" name=""/>
        <dsp:cNvSpPr/>
      </dsp:nvSpPr>
      <dsp:spPr>
        <a:xfrm>
          <a:off x="174657" y="1296155"/>
          <a:ext cx="1353926" cy="99356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1778000">
            <a:lnSpc>
              <a:spcPct val="90000"/>
            </a:lnSpc>
            <a:spcBef>
              <a:spcPct val="0"/>
            </a:spcBef>
            <a:spcAft>
              <a:spcPct val="35000"/>
            </a:spcAft>
          </a:pPr>
          <a:r>
            <a:rPr lang="zh-CN" altLang="en-US" sz="4000" b="1" kern="1200" dirty="0" smtClean="0">
              <a:solidFill>
                <a:srgbClr val="191919"/>
              </a:solidFill>
            </a:rPr>
            <a:t>山 </a:t>
          </a:r>
          <a:endParaRPr lang="en-GB" sz="4000" b="1" kern="1200" dirty="0">
            <a:solidFill>
              <a:srgbClr val="191919"/>
            </a:solidFill>
          </a:endParaRPr>
        </a:p>
      </dsp:txBody>
      <dsp:txXfrm>
        <a:off x="223159" y="1344657"/>
        <a:ext cx="1256922" cy="896565"/>
      </dsp:txXfrm>
    </dsp:sp>
    <dsp:sp modelId="{75FE5EC3-85DE-448C-B6BB-2A8E9ADA40C4}">
      <dsp:nvSpPr>
        <dsp:cNvPr id="0" name=""/>
        <dsp:cNvSpPr/>
      </dsp:nvSpPr>
      <dsp:spPr>
        <a:xfrm rot="18664590">
          <a:off x="1141294" y="981065"/>
          <a:ext cx="835966" cy="0"/>
        </a:xfrm>
        <a:custGeom>
          <a:avLst/>
          <a:gdLst/>
          <a:ahLst/>
          <a:cxnLst/>
          <a:rect l="0" t="0" r="0" b="0"/>
          <a:pathLst>
            <a:path>
              <a:moveTo>
                <a:pt x="0" y="0"/>
              </a:moveTo>
              <a:lnTo>
                <a:pt x="83596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B7B792B-DD80-4976-87C5-B6A5A0709C52}">
      <dsp:nvSpPr>
        <dsp:cNvPr id="0" name=""/>
        <dsp:cNvSpPr/>
      </dsp:nvSpPr>
      <dsp:spPr>
        <a:xfrm>
          <a:off x="1447078" y="284"/>
          <a:ext cx="1353922" cy="66569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lvl="0" algn="ctr" defTabSz="1422400">
            <a:lnSpc>
              <a:spcPct val="90000"/>
            </a:lnSpc>
            <a:spcBef>
              <a:spcPct val="0"/>
            </a:spcBef>
            <a:spcAft>
              <a:spcPct val="35000"/>
            </a:spcAft>
          </a:pPr>
          <a:r>
            <a:rPr lang="en-US" sz="3200" kern="1200" dirty="0" err="1" smtClean="0">
              <a:solidFill>
                <a:srgbClr val="191919"/>
              </a:solidFill>
            </a:rPr>
            <a:t>shān</a:t>
          </a:r>
          <a:endParaRPr lang="en-GB" sz="3200" kern="1200" dirty="0">
            <a:solidFill>
              <a:srgbClr val="191919"/>
            </a:solidFill>
          </a:endParaRPr>
        </a:p>
      </dsp:txBody>
      <dsp:txXfrm>
        <a:off x="1479574" y="32780"/>
        <a:ext cx="1288930" cy="600699"/>
      </dsp:txXfrm>
    </dsp:sp>
    <dsp:sp modelId="{120A97C3-1CB2-47BE-9B25-47134EC1FD24}">
      <dsp:nvSpPr>
        <dsp:cNvPr id="0" name=""/>
        <dsp:cNvSpPr/>
      </dsp:nvSpPr>
      <dsp:spPr>
        <a:xfrm rot="1505719">
          <a:off x="1498950" y="2243127"/>
          <a:ext cx="627846" cy="0"/>
        </a:xfrm>
        <a:custGeom>
          <a:avLst/>
          <a:gdLst/>
          <a:ahLst/>
          <a:cxnLst/>
          <a:rect l="0" t="0" r="0" b="0"/>
          <a:pathLst>
            <a:path>
              <a:moveTo>
                <a:pt x="0" y="0"/>
              </a:moveTo>
              <a:lnTo>
                <a:pt x="62784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3DCC3E-D4B0-418E-9BEA-7D83580E73EB}">
      <dsp:nvSpPr>
        <dsp:cNvPr id="0" name=""/>
        <dsp:cNvSpPr/>
      </dsp:nvSpPr>
      <dsp:spPr>
        <a:xfrm>
          <a:off x="1974851" y="2376270"/>
          <a:ext cx="1666025" cy="66569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1200150">
            <a:lnSpc>
              <a:spcPct val="90000"/>
            </a:lnSpc>
            <a:spcBef>
              <a:spcPct val="0"/>
            </a:spcBef>
            <a:spcAft>
              <a:spcPct val="35000"/>
            </a:spcAft>
          </a:pPr>
          <a:r>
            <a:rPr lang="en-US" sz="2700" kern="1200" dirty="0" smtClean="0">
              <a:solidFill>
                <a:srgbClr val="191919"/>
              </a:solidFill>
            </a:rPr>
            <a:t>mountain</a:t>
          </a:r>
          <a:endParaRPr lang="en-GB" sz="2700" kern="1200" dirty="0">
            <a:solidFill>
              <a:srgbClr val="191919"/>
            </a:solidFill>
          </a:endParaRPr>
        </a:p>
      </dsp:txBody>
      <dsp:txXfrm>
        <a:off x="2007347" y="2408766"/>
        <a:ext cx="1601033" cy="6006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C9C83-50E8-4E98-8A7C-62E3E277A16A}">
      <dsp:nvSpPr>
        <dsp:cNvPr id="0" name=""/>
        <dsp:cNvSpPr/>
      </dsp:nvSpPr>
      <dsp:spPr>
        <a:xfrm>
          <a:off x="1064" y="975954"/>
          <a:ext cx="1337527" cy="777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US" sz="1800" kern="1200" dirty="0" err="1" smtClean="0">
              <a:solidFill>
                <a:srgbClr val="191919"/>
              </a:solidFill>
              <a:latin typeface="+mn-lt"/>
            </a:rPr>
            <a:t>mā</a:t>
          </a:r>
          <a:endParaRPr lang="en-GB" sz="1800" kern="1200" dirty="0">
            <a:solidFill>
              <a:srgbClr val="191919"/>
            </a:solidFill>
            <a:latin typeface="+mn-lt"/>
          </a:endParaRPr>
        </a:p>
      </dsp:txBody>
      <dsp:txXfrm>
        <a:off x="1064" y="975954"/>
        <a:ext cx="1337527" cy="518400"/>
      </dsp:txXfrm>
    </dsp:sp>
    <dsp:sp modelId="{702F5499-7764-4BE8-B348-0568AAB299E9}">
      <dsp:nvSpPr>
        <dsp:cNvPr id="0" name=""/>
        <dsp:cNvSpPr/>
      </dsp:nvSpPr>
      <dsp:spPr>
        <a:xfrm>
          <a:off x="275015" y="1494355"/>
          <a:ext cx="1337527" cy="10368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zh-CN" altLang="en-US" sz="1800" kern="1200" dirty="0" smtClean="0">
              <a:solidFill>
                <a:srgbClr val="191919"/>
              </a:solidFill>
              <a:latin typeface="+mn-lt"/>
            </a:rPr>
            <a:t>妈</a:t>
          </a:r>
          <a:endParaRPr lang="en-GB" sz="1800" kern="1200" dirty="0">
            <a:solidFill>
              <a:srgbClr val="191919"/>
            </a:solidFill>
            <a:latin typeface="+mn-lt"/>
          </a:endParaRPr>
        </a:p>
        <a:p>
          <a:pPr marL="171450" lvl="1" indent="-171450" algn="l" defTabSz="800100">
            <a:lnSpc>
              <a:spcPct val="90000"/>
            </a:lnSpc>
            <a:spcBef>
              <a:spcPct val="0"/>
            </a:spcBef>
            <a:spcAft>
              <a:spcPct val="15000"/>
            </a:spcAft>
            <a:buChar char="••"/>
          </a:pPr>
          <a:r>
            <a:rPr lang="en-US" sz="1800" kern="1200" dirty="0" smtClean="0">
              <a:solidFill>
                <a:srgbClr val="191919"/>
              </a:solidFill>
              <a:latin typeface="+mn-lt"/>
            </a:rPr>
            <a:t>Mummy</a:t>
          </a:r>
          <a:endParaRPr lang="en-GB" sz="1800" kern="1200" dirty="0">
            <a:solidFill>
              <a:srgbClr val="191919"/>
            </a:solidFill>
            <a:latin typeface="+mn-lt"/>
          </a:endParaRPr>
        </a:p>
      </dsp:txBody>
      <dsp:txXfrm>
        <a:off x="305382" y="1524722"/>
        <a:ext cx="1276793" cy="976066"/>
      </dsp:txXfrm>
    </dsp:sp>
    <dsp:sp modelId="{1D7F0FBF-B19B-4F87-A26E-73936C5ED570}">
      <dsp:nvSpPr>
        <dsp:cNvPr id="0" name=""/>
        <dsp:cNvSpPr/>
      </dsp:nvSpPr>
      <dsp:spPr>
        <a:xfrm>
          <a:off x="1541356" y="1068652"/>
          <a:ext cx="429860" cy="3330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1541356" y="1135253"/>
        <a:ext cx="329959" cy="199803"/>
      </dsp:txXfrm>
    </dsp:sp>
    <dsp:sp modelId="{A19AFE93-05FC-4C5D-AF09-F6DE7A47D696}">
      <dsp:nvSpPr>
        <dsp:cNvPr id="0" name=""/>
        <dsp:cNvSpPr/>
      </dsp:nvSpPr>
      <dsp:spPr>
        <a:xfrm>
          <a:off x="2149649" y="975954"/>
          <a:ext cx="1337527" cy="777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US" sz="1800" kern="1200" dirty="0" err="1" smtClean="0">
              <a:solidFill>
                <a:srgbClr val="191919"/>
              </a:solidFill>
              <a:latin typeface="+mn-lt"/>
            </a:rPr>
            <a:t>má</a:t>
          </a:r>
          <a:endParaRPr lang="en-GB" sz="1800" kern="1200" dirty="0">
            <a:solidFill>
              <a:srgbClr val="191919"/>
            </a:solidFill>
            <a:latin typeface="+mn-lt"/>
          </a:endParaRPr>
        </a:p>
      </dsp:txBody>
      <dsp:txXfrm>
        <a:off x="2149649" y="975954"/>
        <a:ext cx="1337527" cy="518400"/>
      </dsp:txXfrm>
    </dsp:sp>
    <dsp:sp modelId="{737E0282-EB35-4883-87F5-8689ACA577DF}">
      <dsp:nvSpPr>
        <dsp:cNvPr id="0" name=""/>
        <dsp:cNvSpPr/>
      </dsp:nvSpPr>
      <dsp:spPr>
        <a:xfrm>
          <a:off x="2423601" y="1494355"/>
          <a:ext cx="1337527" cy="10368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zh-CN" altLang="en-US" sz="1800" kern="1200" dirty="0" smtClean="0">
              <a:solidFill>
                <a:srgbClr val="191919"/>
              </a:solidFill>
              <a:latin typeface="+mn-lt"/>
            </a:rPr>
            <a:t>麻</a:t>
          </a:r>
          <a:endParaRPr lang="en-GB" sz="1800" kern="1200" dirty="0">
            <a:solidFill>
              <a:srgbClr val="191919"/>
            </a:solidFill>
            <a:latin typeface="+mn-lt"/>
          </a:endParaRPr>
        </a:p>
        <a:p>
          <a:pPr marL="171450" lvl="1" indent="-171450" algn="l" defTabSz="800100">
            <a:lnSpc>
              <a:spcPct val="90000"/>
            </a:lnSpc>
            <a:spcBef>
              <a:spcPct val="0"/>
            </a:spcBef>
            <a:spcAft>
              <a:spcPct val="15000"/>
            </a:spcAft>
            <a:buChar char="••"/>
          </a:pPr>
          <a:r>
            <a:rPr lang="en-US" sz="1800" kern="1200" dirty="0" smtClean="0">
              <a:solidFill>
                <a:srgbClr val="191919"/>
              </a:solidFill>
              <a:latin typeface="+mn-lt"/>
            </a:rPr>
            <a:t>linen</a:t>
          </a:r>
          <a:endParaRPr lang="en-GB" sz="1800" kern="1200" dirty="0">
            <a:solidFill>
              <a:srgbClr val="191919"/>
            </a:solidFill>
            <a:latin typeface="+mn-lt"/>
          </a:endParaRPr>
        </a:p>
      </dsp:txBody>
      <dsp:txXfrm>
        <a:off x="2453968" y="1524722"/>
        <a:ext cx="1276793" cy="976066"/>
      </dsp:txXfrm>
    </dsp:sp>
    <dsp:sp modelId="{174416C9-EF4F-468D-B51F-24928EB3CB9C}">
      <dsp:nvSpPr>
        <dsp:cNvPr id="0" name=""/>
        <dsp:cNvSpPr/>
      </dsp:nvSpPr>
      <dsp:spPr>
        <a:xfrm>
          <a:off x="3689942" y="1068652"/>
          <a:ext cx="429860" cy="3330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3689942" y="1135253"/>
        <a:ext cx="329959" cy="199803"/>
      </dsp:txXfrm>
    </dsp:sp>
    <dsp:sp modelId="{65B915C1-B894-4A31-A3C8-610B88CE7DBF}">
      <dsp:nvSpPr>
        <dsp:cNvPr id="0" name=""/>
        <dsp:cNvSpPr/>
      </dsp:nvSpPr>
      <dsp:spPr>
        <a:xfrm>
          <a:off x="4298235" y="975954"/>
          <a:ext cx="1337527" cy="777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US" sz="1800" kern="1200" dirty="0" err="1" smtClean="0">
              <a:solidFill>
                <a:srgbClr val="191919"/>
              </a:solidFill>
              <a:latin typeface="+mn-lt"/>
            </a:rPr>
            <a:t>mǎ</a:t>
          </a:r>
          <a:endParaRPr lang="en-GB" sz="1800" kern="1200" dirty="0">
            <a:solidFill>
              <a:srgbClr val="191919"/>
            </a:solidFill>
            <a:latin typeface="+mn-lt"/>
          </a:endParaRPr>
        </a:p>
      </dsp:txBody>
      <dsp:txXfrm>
        <a:off x="4298235" y="975954"/>
        <a:ext cx="1337527" cy="518400"/>
      </dsp:txXfrm>
    </dsp:sp>
    <dsp:sp modelId="{889F57C5-0944-4372-897F-0FB4092D965A}">
      <dsp:nvSpPr>
        <dsp:cNvPr id="0" name=""/>
        <dsp:cNvSpPr/>
      </dsp:nvSpPr>
      <dsp:spPr>
        <a:xfrm>
          <a:off x="4572187" y="1494355"/>
          <a:ext cx="1337527" cy="10368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zh-CN" altLang="en-US" sz="1800" kern="1200" dirty="0" smtClean="0">
              <a:solidFill>
                <a:srgbClr val="191919"/>
              </a:solidFill>
            </a:rPr>
            <a:t>马</a:t>
          </a:r>
          <a:endParaRPr lang="en-GB" sz="1800" kern="1200" dirty="0">
            <a:solidFill>
              <a:srgbClr val="191919"/>
            </a:solidFill>
          </a:endParaRPr>
        </a:p>
        <a:p>
          <a:pPr marL="171450" lvl="1" indent="-171450" algn="l" defTabSz="800100">
            <a:lnSpc>
              <a:spcPct val="90000"/>
            </a:lnSpc>
            <a:spcBef>
              <a:spcPct val="0"/>
            </a:spcBef>
            <a:spcAft>
              <a:spcPct val="15000"/>
            </a:spcAft>
            <a:buChar char="••"/>
          </a:pPr>
          <a:r>
            <a:rPr lang="en-US" sz="1800" kern="1200" dirty="0" smtClean="0">
              <a:solidFill>
                <a:srgbClr val="191919"/>
              </a:solidFill>
            </a:rPr>
            <a:t>horse</a:t>
          </a:r>
          <a:endParaRPr lang="en-GB" sz="1800" kern="1200" dirty="0">
            <a:solidFill>
              <a:srgbClr val="191919"/>
            </a:solidFill>
          </a:endParaRPr>
        </a:p>
      </dsp:txBody>
      <dsp:txXfrm>
        <a:off x="4602554" y="1524722"/>
        <a:ext cx="1276793" cy="976066"/>
      </dsp:txXfrm>
    </dsp:sp>
    <dsp:sp modelId="{1409348B-B8D4-4805-AE11-156641D1E195}">
      <dsp:nvSpPr>
        <dsp:cNvPr id="0" name=""/>
        <dsp:cNvSpPr/>
      </dsp:nvSpPr>
      <dsp:spPr>
        <a:xfrm>
          <a:off x="5838527" y="1068652"/>
          <a:ext cx="429860" cy="3330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5838527" y="1135253"/>
        <a:ext cx="329959" cy="199803"/>
      </dsp:txXfrm>
    </dsp:sp>
    <dsp:sp modelId="{1ACDE74E-DA8A-438B-9906-385459DF833B}">
      <dsp:nvSpPr>
        <dsp:cNvPr id="0" name=""/>
        <dsp:cNvSpPr/>
      </dsp:nvSpPr>
      <dsp:spPr>
        <a:xfrm>
          <a:off x="6446821" y="975954"/>
          <a:ext cx="1337527" cy="777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lvl="0" algn="l" defTabSz="800100">
            <a:lnSpc>
              <a:spcPct val="90000"/>
            </a:lnSpc>
            <a:spcBef>
              <a:spcPct val="0"/>
            </a:spcBef>
            <a:spcAft>
              <a:spcPct val="35000"/>
            </a:spcAft>
          </a:pPr>
          <a:r>
            <a:rPr lang="en-US" sz="1800" kern="1200" dirty="0" err="1" smtClean="0">
              <a:solidFill>
                <a:srgbClr val="191919"/>
              </a:solidFill>
              <a:latin typeface="+mn-lt"/>
            </a:rPr>
            <a:t>m</a:t>
          </a:r>
          <a:r>
            <a:rPr lang="en-US" sz="1800" kern="1200" dirty="0" err="1" smtClean="0">
              <a:solidFill>
                <a:srgbClr val="191919"/>
              </a:solidFill>
              <a:latin typeface="+mn-lt"/>
              <a:ea typeface="SimSun"/>
            </a:rPr>
            <a:t>à</a:t>
          </a:r>
          <a:endParaRPr lang="en-GB" sz="1800" kern="1200" dirty="0">
            <a:solidFill>
              <a:srgbClr val="191919"/>
            </a:solidFill>
            <a:latin typeface="+mn-lt"/>
          </a:endParaRPr>
        </a:p>
      </dsp:txBody>
      <dsp:txXfrm>
        <a:off x="6446821" y="975954"/>
        <a:ext cx="1337527" cy="518400"/>
      </dsp:txXfrm>
    </dsp:sp>
    <dsp:sp modelId="{70CC1DB2-584E-45EB-B15B-C6D7DAF8CEE1}">
      <dsp:nvSpPr>
        <dsp:cNvPr id="0" name=""/>
        <dsp:cNvSpPr/>
      </dsp:nvSpPr>
      <dsp:spPr>
        <a:xfrm>
          <a:off x="6720772" y="1494355"/>
          <a:ext cx="1337527" cy="10368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zh-CN" altLang="en-US" sz="1800" kern="1200" dirty="0" smtClean="0">
              <a:solidFill>
                <a:srgbClr val="191919"/>
              </a:solidFill>
              <a:latin typeface="+mn-lt"/>
            </a:rPr>
            <a:t>骂</a:t>
          </a:r>
          <a:endParaRPr lang="en-GB" sz="1800" kern="1200" dirty="0">
            <a:solidFill>
              <a:srgbClr val="191919"/>
            </a:solidFill>
            <a:latin typeface="+mn-lt"/>
          </a:endParaRPr>
        </a:p>
        <a:p>
          <a:pPr marL="171450" lvl="1" indent="-171450" algn="l" defTabSz="800100">
            <a:lnSpc>
              <a:spcPct val="90000"/>
            </a:lnSpc>
            <a:spcBef>
              <a:spcPct val="0"/>
            </a:spcBef>
            <a:spcAft>
              <a:spcPct val="15000"/>
            </a:spcAft>
            <a:buChar char="••"/>
          </a:pPr>
          <a:r>
            <a:rPr lang="en-US" sz="1800" kern="1200" dirty="0" smtClean="0">
              <a:solidFill>
                <a:srgbClr val="191919"/>
              </a:solidFill>
              <a:latin typeface="+mn-lt"/>
            </a:rPr>
            <a:t>to scold</a:t>
          </a:r>
          <a:endParaRPr lang="en-GB" sz="1800" kern="1200" dirty="0">
            <a:solidFill>
              <a:srgbClr val="191919"/>
            </a:solidFill>
            <a:latin typeface="+mn-lt"/>
          </a:endParaRPr>
        </a:p>
      </dsp:txBody>
      <dsp:txXfrm>
        <a:off x="6751139" y="1524722"/>
        <a:ext cx="1276793" cy="9760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smtClean="0"/>
            </a:lvl1pPr>
          </a:lstStyle>
          <a:p>
            <a:pPr>
              <a:defRPr/>
            </a:pPr>
            <a:endParaRPr lang="en-GB" altLang="en-US"/>
          </a:p>
        </p:txBody>
      </p:sp>
      <p:sp>
        <p:nvSpPr>
          <p:cNvPr id="2560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endParaRPr lang="en-GB" altLang="en-US"/>
          </a:p>
        </p:txBody>
      </p:sp>
      <p:sp>
        <p:nvSpPr>
          <p:cNvPr id="2560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smtClean="0"/>
            </a:lvl1pPr>
          </a:lstStyle>
          <a:p>
            <a:pPr>
              <a:defRPr/>
            </a:pPr>
            <a:endParaRPr lang="en-GB" altLang="en-US"/>
          </a:p>
        </p:txBody>
      </p:sp>
      <p:sp>
        <p:nvSpPr>
          <p:cNvPr id="2560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61DD55F9-E71C-48DB-BD88-5C71BADC64AE}" type="slidenum">
              <a:rPr lang="en-US" altLang="en-US"/>
              <a:pPr>
                <a:defRPr/>
              </a:pPr>
              <a:t>‹#›</a:t>
            </a:fld>
            <a:endParaRPr lang="en-US" altLang="en-US"/>
          </a:p>
        </p:txBody>
      </p:sp>
    </p:spTree>
    <p:extLst>
      <p:ext uri="{BB962C8B-B14F-4D97-AF65-F5344CB8AC3E}">
        <p14:creationId xmlns:p14="http://schemas.microsoft.com/office/powerpoint/2010/main" val="22303728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smtClean="0"/>
            </a:lvl1pPr>
          </a:lstStyle>
          <a:p>
            <a:pPr>
              <a:defRPr/>
            </a:pPr>
            <a:endParaRPr lang="en-GB" alt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endParaRPr lang="en-GB" alt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smtClean="0"/>
            </a:lvl1pPr>
          </a:lstStyle>
          <a:p>
            <a:pPr>
              <a:defRPr/>
            </a:pPr>
            <a:endParaRPr lang="en-GB" alt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63FBD32D-0FAE-4492-AF00-57D75FB217E6}" type="slidenum">
              <a:rPr lang="en-US" altLang="en-US"/>
              <a:pPr>
                <a:defRPr/>
              </a:pPr>
              <a:t>‹#›</a:t>
            </a:fld>
            <a:endParaRPr lang="en-US" altLang="en-US"/>
          </a:p>
        </p:txBody>
      </p:sp>
    </p:spTree>
    <p:extLst>
      <p:ext uri="{BB962C8B-B14F-4D97-AF65-F5344CB8AC3E}">
        <p14:creationId xmlns:p14="http://schemas.microsoft.com/office/powerpoint/2010/main" val="19042933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pitchFamily="-112"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First_language" TargetMode="External"/><Relationship Id="rId3" Type="http://schemas.openxmlformats.org/officeDocument/2006/relationships/hyperlink" Target="https://en.wikipedia.org/wiki/Mutually_unintelligible" TargetMode="External"/><Relationship Id="rId7" Type="http://schemas.openxmlformats.org/officeDocument/2006/relationships/hyperlink" Target="https://en.wikipedia.org/wiki/China"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Han_Chinese" TargetMode="External"/><Relationship Id="rId5" Type="http://schemas.openxmlformats.org/officeDocument/2006/relationships/hyperlink" Target="https://en.wikipedia.org/wiki/Sino-Tibetan_language_family" TargetMode="External"/><Relationship Id="rId4" Type="http://schemas.openxmlformats.org/officeDocument/2006/relationships/hyperlink" Target="https://en.wikipedia.org/wiki/Variety_(linguistic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5FC73F6C-52B9-43D9-8313-60548651FBD6}" type="slidenum">
              <a:rPr lang="en-US" altLang="en-US"/>
              <a:pPr>
                <a:spcBef>
                  <a:spcPct val="0"/>
                </a:spcBef>
              </a:pPr>
              <a:t>1</a:t>
            </a:fld>
            <a:endParaRPr lang="en-US" altLang="en-US"/>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2612612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DC7F61BD-ED08-45E4-8175-FECDE7EB11DD}" type="slidenum">
              <a:rPr lang="en-US" altLang="en-US"/>
              <a:pPr>
                <a:spcBef>
                  <a:spcPct val="0"/>
                </a:spcBef>
              </a:pPr>
              <a:t>2</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429844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rPr>
              <a:t>Chinese</a:t>
            </a:r>
            <a:r>
              <a:rPr lang="en-GB" dirty="0" smtClean="0">
                <a:effectLst/>
              </a:rPr>
              <a:t> (</a:t>
            </a:r>
            <a:r>
              <a:rPr lang="en-GB" dirty="0" err="1" smtClean="0">
                <a:effectLst/>
              </a:rPr>
              <a:t>汉语</a:t>
            </a:r>
            <a:r>
              <a:rPr lang="en-GB" dirty="0" smtClean="0">
                <a:effectLst/>
              </a:rPr>
              <a:t>/</a:t>
            </a:r>
            <a:r>
              <a:rPr lang="en-GB" dirty="0" err="1" smtClean="0">
                <a:effectLst/>
              </a:rPr>
              <a:t>漢語</a:t>
            </a:r>
            <a:r>
              <a:rPr lang="en-GB" dirty="0" smtClean="0">
                <a:effectLst/>
              </a:rPr>
              <a:t>; </a:t>
            </a:r>
            <a:r>
              <a:rPr lang="en-GB" i="1" dirty="0" err="1" smtClean="0">
                <a:effectLst/>
              </a:rPr>
              <a:t>Hànyǔ</a:t>
            </a:r>
            <a:r>
              <a:rPr lang="en-GB" dirty="0" smtClean="0">
                <a:effectLst/>
              </a:rPr>
              <a:t> or </a:t>
            </a:r>
            <a:r>
              <a:rPr lang="en-GB" dirty="0" err="1" smtClean="0">
                <a:effectLst/>
              </a:rPr>
              <a:t>中文</a:t>
            </a:r>
            <a:r>
              <a:rPr lang="en-GB" dirty="0" smtClean="0">
                <a:effectLst/>
              </a:rPr>
              <a:t>; </a:t>
            </a:r>
            <a:r>
              <a:rPr lang="en-GB" i="1" dirty="0" err="1" smtClean="0">
                <a:effectLst/>
              </a:rPr>
              <a:t>Zhōngwén</a:t>
            </a:r>
            <a:r>
              <a:rPr lang="en-GB" dirty="0" smtClean="0">
                <a:effectLst/>
              </a:rPr>
              <a:t>) is a group of related but in many cases </a:t>
            </a:r>
            <a:r>
              <a:rPr lang="en-GB" dirty="0" smtClean="0">
                <a:effectLst/>
                <a:hlinkClick r:id="rId3" tooltip="Mutually unintelligible"/>
              </a:rPr>
              <a:t>mutually unintelligible</a:t>
            </a:r>
            <a:r>
              <a:rPr lang="en-GB" dirty="0" smtClean="0">
                <a:effectLst/>
              </a:rPr>
              <a:t> language </a:t>
            </a:r>
            <a:r>
              <a:rPr lang="en-GB" dirty="0" smtClean="0">
                <a:effectLst/>
                <a:hlinkClick r:id="rId4" tooltip="Variety (linguistics)"/>
              </a:rPr>
              <a:t>varieties</a:t>
            </a:r>
            <a:r>
              <a:rPr lang="en-GB" dirty="0" smtClean="0">
                <a:effectLst/>
              </a:rPr>
              <a:t>, forming a branch of the </a:t>
            </a:r>
            <a:r>
              <a:rPr lang="en-GB" dirty="0" smtClean="0">
                <a:effectLst/>
                <a:hlinkClick r:id="rId5" tooltip="Sino-Tibetan language family"/>
              </a:rPr>
              <a:t>Sino-Tibetan language family</a:t>
            </a:r>
            <a:r>
              <a:rPr lang="en-GB" dirty="0" smtClean="0">
                <a:effectLst/>
              </a:rPr>
              <a:t>. Chinese is spoken by the </a:t>
            </a:r>
            <a:r>
              <a:rPr lang="en-GB" dirty="0" smtClean="0">
                <a:effectLst/>
                <a:hlinkClick r:id="rId6" tooltip="Han Chinese"/>
              </a:rPr>
              <a:t>Han</a:t>
            </a:r>
            <a:r>
              <a:rPr lang="en-GB" dirty="0" smtClean="0">
                <a:effectLst/>
              </a:rPr>
              <a:t> majority and many other ethnic groups in </a:t>
            </a:r>
            <a:r>
              <a:rPr lang="en-GB" dirty="0" smtClean="0">
                <a:effectLst/>
                <a:hlinkClick r:id="rId7" tooltip="China"/>
              </a:rPr>
              <a:t>China</a:t>
            </a:r>
            <a:r>
              <a:rPr lang="en-GB" dirty="0" smtClean="0">
                <a:effectLst/>
              </a:rPr>
              <a:t>. Nearly 1.2 billion people (around 16% of the world's population) speak some form of Chinese as their </a:t>
            </a:r>
            <a:r>
              <a:rPr lang="en-GB" dirty="0" smtClean="0">
                <a:effectLst/>
                <a:hlinkClick r:id="rId8" tooltip="First language"/>
              </a:rPr>
              <a:t>first language</a:t>
            </a:r>
            <a:r>
              <a:rPr lang="en-GB" dirty="0" smtClean="0">
                <a:effectLst/>
              </a:rPr>
              <a:t>.</a:t>
            </a:r>
            <a:endParaRPr lang="en-GB" dirty="0"/>
          </a:p>
        </p:txBody>
      </p:sp>
      <p:sp>
        <p:nvSpPr>
          <p:cNvPr id="4" name="Slide Number Placeholder 3"/>
          <p:cNvSpPr>
            <a:spLocks noGrp="1"/>
          </p:cNvSpPr>
          <p:nvPr>
            <p:ph type="sldNum" sz="quarter" idx="10"/>
          </p:nvPr>
        </p:nvSpPr>
        <p:spPr/>
        <p:txBody>
          <a:bodyPr/>
          <a:lstStyle/>
          <a:p>
            <a:pPr>
              <a:defRPr/>
            </a:pPr>
            <a:fld id="{63FBD32D-0FAE-4492-AF00-57D75FB217E6}" type="slidenum">
              <a:rPr lang="en-US" altLang="en-US" smtClean="0"/>
              <a:pPr>
                <a:defRPr/>
              </a:pPr>
              <a:t>3</a:t>
            </a:fld>
            <a:endParaRPr lang="en-US" altLang="en-US"/>
          </a:p>
        </p:txBody>
      </p:sp>
    </p:spTree>
    <p:extLst>
      <p:ext uri="{BB962C8B-B14F-4D97-AF65-F5344CB8AC3E}">
        <p14:creationId xmlns:p14="http://schemas.microsoft.com/office/powerpoint/2010/main" val="1893137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monosyllabic dialogue among four people where the emotion</a:t>
            </a:r>
            <a:r>
              <a:rPr lang="en-US" baseline="0" dirty="0" smtClean="0"/>
              <a:t> expressed would elicit the correct tone.</a:t>
            </a:r>
            <a:endParaRPr lang="en-GB" dirty="0"/>
          </a:p>
        </p:txBody>
      </p:sp>
      <p:sp>
        <p:nvSpPr>
          <p:cNvPr id="4" name="Slide Number Placeholder 3"/>
          <p:cNvSpPr>
            <a:spLocks noGrp="1"/>
          </p:cNvSpPr>
          <p:nvPr>
            <p:ph type="sldNum" sz="quarter" idx="10"/>
          </p:nvPr>
        </p:nvSpPr>
        <p:spPr/>
        <p:txBody>
          <a:bodyPr/>
          <a:lstStyle/>
          <a:p>
            <a:pPr>
              <a:defRPr/>
            </a:pPr>
            <a:fld id="{63FBD32D-0FAE-4492-AF00-57D75FB217E6}" type="slidenum">
              <a:rPr lang="en-US" altLang="en-US" smtClean="0"/>
              <a:pPr>
                <a:defRPr/>
              </a:pPr>
              <a:t>4</a:t>
            </a:fld>
            <a:endParaRPr lang="en-US" altLang="en-US"/>
          </a:p>
        </p:txBody>
      </p:sp>
    </p:spTree>
    <p:extLst>
      <p:ext uri="{BB962C8B-B14F-4D97-AF65-F5344CB8AC3E}">
        <p14:creationId xmlns:p14="http://schemas.microsoft.com/office/powerpoint/2010/main" val="1162242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DC7F61BD-ED08-45E4-8175-FECDE7EB11DD}" type="slidenum">
              <a:rPr lang="en-US" altLang="en-US"/>
              <a:pPr>
                <a:spcBef>
                  <a:spcPct val="0"/>
                </a:spcBef>
              </a:pPr>
              <a:t>5</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429844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DC7F61BD-ED08-45E4-8175-FECDE7EB11DD}" type="slidenum">
              <a:rPr lang="en-US" altLang="en-US"/>
              <a:pPr>
                <a:spcBef>
                  <a:spcPct val="0"/>
                </a:spcBef>
              </a:pPr>
              <a:t>6</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429844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DC7F61BD-ED08-45E4-8175-FECDE7EB11DD}" type="slidenum">
              <a:rPr lang="en-US" altLang="en-US"/>
              <a:pPr>
                <a:spcBef>
                  <a:spcPct val="0"/>
                </a:spcBef>
              </a:pPr>
              <a:t>7</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smtClean="0"/>
              <a:t>English, using the Latin spelling </a:t>
            </a:r>
            <a:r>
              <a:rPr lang="en-GB" i="1" dirty="0" smtClean="0"/>
              <a:t>hippopotamus,</a:t>
            </a:r>
            <a:r>
              <a:rPr lang="en-GB" dirty="0" smtClean="0"/>
              <a:t> has kept this name. It is a combination of the Greek words </a:t>
            </a:r>
            <a:r>
              <a:rPr lang="en-GB" i="1" dirty="0" smtClean="0"/>
              <a:t>hippos,</a:t>
            </a:r>
            <a:r>
              <a:rPr lang="en-GB" dirty="0" smtClean="0"/>
              <a:t> meaning "horse" and </a:t>
            </a:r>
            <a:r>
              <a:rPr lang="en-GB" i="1" dirty="0" err="1" smtClean="0"/>
              <a:t>potamos</a:t>
            </a:r>
            <a:r>
              <a:rPr lang="en-GB" i="1" dirty="0" smtClean="0"/>
              <a:t>,</a:t>
            </a:r>
            <a:r>
              <a:rPr lang="en-GB" dirty="0" smtClean="0"/>
              <a:t> meaning "river." </a:t>
            </a:r>
            <a:endParaRPr lang="en-GB" altLang="en-US" dirty="0" smtClean="0">
              <a:latin typeface="Arial" panose="020B0604020202020204" pitchFamily="34" charset="0"/>
            </a:endParaRPr>
          </a:p>
        </p:txBody>
      </p:sp>
    </p:spTree>
    <p:extLst>
      <p:ext uri="{BB962C8B-B14F-4D97-AF65-F5344CB8AC3E}">
        <p14:creationId xmlns:p14="http://schemas.microsoft.com/office/powerpoint/2010/main" val="1429844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054C6425-33F2-41B5-92AA-A3077A69681D}" type="slidenum">
              <a:rPr lang="en-US" altLang="en-US"/>
              <a:pPr>
                <a:spcBef>
                  <a:spcPct val="0"/>
                </a:spcBef>
              </a:pPr>
              <a:t>8</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latin typeface="Arial" panose="020B0604020202020204" pitchFamily="34" charset="0"/>
              </a:rPr>
              <a:t>RDB VS. LDB</a:t>
            </a:r>
            <a:endParaRPr lang="en-GB" altLang="en-US" dirty="0" smtClean="0">
              <a:latin typeface="Arial" panose="020B0604020202020204" pitchFamily="34" charset="0"/>
            </a:endParaRPr>
          </a:p>
        </p:txBody>
      </p:sp>
    </p:spTree>
    <p:extLst>
      <p:ext uri="{BB962C8B-B14F-4D97-AF65-F5344CB8AC3E}">
        <p14:creationId xmlns:p14="http://schemas.microsoft.com/office/powerpoint/2010/main" val="4011122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37931725" indent="-37474525">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DC7F61BD-ED08-45E4-8175-FECDE7EB11DD}" type="slidenum">
              <a:rPr lang="en-US" altLang="en-US"/>
              <a:pPr>
                <a:spcBef>
                  <a:spcPct val="0"/>
                </a:spcBef>
              </a:pPr>
              <a:t>10</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AutoNum type="arabicPeriod"/>
            </a:pPr>
            <a:r>
              <a:rPr lang="en-US" altLang="en-US" dirty="0" smtClean="0">
                <a:latin typeface="Arial" panose="020B0604020202020204" pitchFamily="34" charset="0"/>
              </a:rPr>
              <a:t>The interplay of language</a:t>
            </a:r>
            <a:r>
              <a:rPr lang="en-US" altLang="en-US" baseline="0" dirty="0" smtClean="0">
                <a:latin typeface="Arial" panose="020B0604020202020204" pitchFamily="34" charset="0"/>
              </a:rPr>
              <a:t> and culture manifests itself in that languages spread across cultures and cultures spread across language. Thus, when it comes to language and culture learning, it makes sense to take culture as an essential and integrated component of language learning and to rely on language as a means of understanding culture and developing intercultural understanding.</a:t>
            </a:r>
          </a:p>
          <a:p>
            <a:pPr marL="228600" indent="-228600" eaLnBrk="1" hangingPunct="1">
              <a:buAutoNum type="arabicPeriod"/>
            </a:pPr>
            <a:r>
              <a:rPr lang="en-US" altLang="en-US" baseline="0" dirty="0" smtClean="0">
                <a:latin typeface="Arial" panose="020B0604020202020204" pitchFamily="34" charset="0"/>
              </a:rPr>
              <a:t>Bubble: culture-specific ways of communication; </a:t>
            </a:r>
          </a:p>
          <a:p>
            <a:pPr marL="228600" indent="-228600" eaLnBrk="1" hangingPunct="1">
              <a:buAutoNum type="arabicPeriod"/>
            </a:pPr>
            <a:r>
              <a:rPr lang="en-US" altLang="en-US" baseline="0" dirty="0" smtClean="0">
                <a:latin typeface="Arial" panose="020B0604020202020204" pitchFamily="34" charset="0"/>
              </a:rPr>
              <a:t>Convergence: a speaker converges towards her conversation partner working on the principle of ‘similarity attraction’; Divergence: a speaker seeks to accentuate communicative differences between her conversation partner and herself; Maintenance: a speaker chooses not to modify her way of speaking relative to her conversation partner.</a:t>
            </a:r>
          </a:p>
          <a:p>
            <a:pPr marL="0" indent="0" eaLnBrk="1" hangingPunct="1">
              <a:buNone/>
            </a:pPr>
            <a:r>
              <a:rPr lang="en-GB" altLang="en-US" baseline="0" dirty="0" smtClean="0">
                <a:latin typeface="Arial" panose="020B0604020202020204" pitchFamily="34" charset="0"/>
              </a:rPr>
              <a:t>No. 3 are believed to be motivated by three goals: seeking approval, maintaining group identity and attaining communicative efficiency (a speaker does to improve her chances of being understood).</a:t>
            </a:r>
            <a:endParaRPr lang="en-US" altLang="en-US" baseline="0" dirty="0" smtClean="0">
              <a:latin typeface="Arial" panose="020B0604020202020204" pitchFamily="34" charset="0"/>
            </a:endParaRPr>
          </a:p>
        </p:txBody>
      </p:sp>
    </p:spTree>
    <p:extLst>
      <p:ext uri="{BB962C8B-B14F-4D97-AF65-F5344CB8AC3E}">
        <p14:creationId xmlns:p14="http://schemas.microsoft.com/office/powerpoint/2010/main" val="1429844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high context cultures of China, people usually maintain close relationships among family, friends, colleagues and clients and therefore, for most normal transactions in daily life they do not require, nor do they expect, much in-depth, background information.</a:t>
            </a:r>
          </a:p>
          <a:p>
            <a:pPr marL="171450" indent="-171450" algn="l">
              <a:buFont typeface="Arial" panose="020B0604020202020204" pitchFamily="34" charset="0"/>
              <a:buChar char="•"/>
            </a:pPr>
            <a:r>
              <a:rPr lang="en-GB" baseline="0" dirty="0" smtClean="0"/>
              <a:t>Meta-pragmatics: the speaker needs to consider ‘territory of information’, and to acknowledge the distinction by means of modal expressions of evidential (grammatical elements in a language which specify the source of information). The speaker also needs to consider situational factors such as the relationship between the speaker and the hearer and the formality of the situation. Appropriate use of expressions such as person referent terms is obligatory. </a:t>
            </a:r>
            <a:endParaRPr lang="en-GB" dirty="0"/>
          </a:p>
        </p:txBody>
      </p:sp>
      <p:sp>
        <p:nvSpPr>
          <p:cNvPr id="4" name="Slide Number Placeholder 3"/>
          <p:cNvSpPr>
            <a:spLocks noGrp="1"/>
          </p:cNvSpPr>
          <p:nvPr>
            <p:ph type="sldNum" sz="quarter" idx="10"/>
          </p:nvPr>
        </p:nvSpPr>
        <p:spPr/>
        <p:txBody>
          <a:bodyPr/>
          <a:lstStyle/>
          <a:p>
            <a:pPr>
              <a:defRPr/>
            </a:pPr>
            <a:fld id="{63FBD32D-0FAE-4492-AF00-57D75FB217E6}" type="slidenum">
              <a:rPr lang="en-US" altLang="en-US" smtClean="0"/>
              <a:pPr>
                <a:defRPr/>
              </a:pPr>
              <a:t>11</a:t>
            </a:fld>
            <a:endParaRPr lang="en-US" altLang="en-US"/>
          </a:p>
        </p:txBody>
      </p:sp>
    </p:spTree>
    <p:extLst>
      <p:ext uri="{BB962C8B-B14F-4D97-AF65-F5344CB8AC3E}">
        <p14:creationId xmlns:p14="http://schemas.microsoft.com/office/powerpoint/2010/main" val="2189469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B1 is direct. And B2, B3, and B4 are indirect. Those can be explained</a:t>
            </a:r>
            <a:r>
              <a:rPr lang="en-GB" baseline="0" dirty="0" smtClean="0"/>
              <a:t> by ‘rules of politeness’</a:t>
            </a:r>
            <a:endParaRPr lang="en-GB" dirty="0"/>
          </a:p>
        </p:txBody>
      </p:sp>
      <p:sp>
        <p:nvSpPr>
          <p:cNvPr id="4" name="Slide Number Placeholder 3"/>
          <p:cNvSpPr>
            <a:spLocks noGrp="1"/>
          </p:cNvSpPr>
          <p:nvPr>
            <p:ph type="sldNum" sz="quarter" idx="10"/>
          </p:nvPr>
        </p:nvSpPr>
        <p:spPr/>
        <p:txBody>
          <a:bodyPr/>
          <a:lstStyle/>
          <a:p>
            <a:pPr>
              <a:defRPr/>
            </a:pPr>
            <a:fld id="{63FBD32D-0FAE-4492-AF00-57D75FB217E6}" type="slidenum">
              <a:rPr lang="en-US" altLang="en-US" smtClean="0"/>
              <a:pPr>
                <a:defRPr/>
              </a:pPr>
              <a:t>12</a:t>
            </a:fld>
            <a:endParaRPr lang="en-US" altLang="en-US"/>
          </a:p>
        </p:txBody>
      </p:sp>
    </p:spTree>
    <p:extLst>
      <p:ext uri="{BB962C8B-B14F-4D97-AF65-F5344CB8AC3E}">
        <p14:creationId xmlns:p14="http://schemas.microsoft.com/office/powerpoint/2010/main" val="193490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6643465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7" descr="boom.gif"/>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8"/>
          <p:cNvSpPr txBox="1">
            <a:spLocks noChangeArrowheads="1"/>
          </p:cNvSpPr>
          <p:nvPr userDrawn="1"/>
        </p:nvSpPr>
        <p:spPr bwMode="auto">
          <a:xfrm rot="19237452">
            <a:off x="4622800" y="519113"/>
            <a:ext cx="184150" cy="366712"/>
          </a:xfrm>
          <a:prstGeom prst="rect">
            <a:avLst/>
          </a:prstGeom>
          <a:noFill/>
          <a:ln w="9525">
            <a:noFill/>
            <a:miter lim="800000"/>
            <a:headEnd/>
            <a:tailEnd/>
          </a:ln>
          <a:effec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endParaRPr lang="en-GB" altLang="en-US" sz="1800" smtClean="0"/>
          </a:p>
        </p:txBody>
      </p:sp>
      <p:sp>
        <p:nvSpPr>
          <p:cNvPr id="3074" name="Rectangle 2"/>
          <p:cNvSpPr>
            <a:spLocks noGrp="1" noChangeArrowheads="1"/>
          </p:cNvSpPr>
          <p:nvPr>
            <p:ph type="ctrTitle"/>
          </p:nvPr>
        </p:nvSpPr>
        <p:spPr>
          <a:xfrm>
            <a:off x="685800" y="1196975"/>
            <a:ext cx="7772400" cy="1470025"/>
          </a:xfrm>
        </p:spPr>
        <p:txBody>
          <a:bodyPr/>
          <a:lstStyle>
            <a:lvl1pPr>
              <a:defRPr b="1"/>
            </a:lvl1pPr>
          </a:lstStyle>
          <a:p>
            <a:r>
              <a:rPr lang="en-US"/>
              <a:t>Click to edit Master title style</a:t>
            </a:r>
          </a:p>
        </p:txBody>
      </p:sp>
      <p:sp>
        <p:nvSpPr>
          <p:cNvPr id="3075" name="Rectangle 3"/>
          <p:cNvSpPr>
            <a:spLocks noGrp="1" noChangeArrowheads="1"/>
          </p:cNvSpPr>
          <p:nvPr>
            <p:ph type="subTitle" idx="1"/>
          </p:nvPr>
        </p:nvSpPr>
        <p:spPr>
          <a:xfrm>
            <a:off x="1371600" y="2952750"/>
            <a:ext cx="6400800" cy="1752600"/>
          </a:xfrm>
        </p:spPr>
        <p:txBody>
          <a:bodyPr/>
          <a:lstStyle>
            <a:lvl1pPr marL="0" indent="0" algn="ctr">
              <a:buFontTx/>
              <a:buNone/>
              <a:defRPr/>
            </a:lvl1pPr>
          </a:lstStyle>
          <a:p>
            <a:r>
              <a:rPr lang="en-US"/>
              <a:t>Click to edit Master subtitle style</a:t>
            </a:r>
          </a:p>
        </p:txBody>
      </p:sp>
      <p:sp>
        <p:nvSpPr>
          <p:cNvPr id="6" name="Rectangle 4"/>
          <p:cNvSpPr>
            <a:spLocks noGrp="1" noChangeArrowheads="1"/>
          </p:cNvSpPr>
          <p:nvPr>
            <p:ph type="dt" sz="half" idx="10"/>
          </p:nvPr>
        </p:nvSpPr>
        <p:spPr/>
        <p:txBody>
          <a:bodyPr/>
          <a:lstStyle>
            <a:lvl1pPr>
              <a:defRPr smtClean="0"/>
            </a:lvl1pPr>
          </a:lstStyle>
          <a:p>
            <a:pPr>
              <a:defRPr/>
            </a:pPr>
            <a:endParaRPr lang="en-GB" altLang="en-US"/>
          </a:p>
        </p:txBody>
      </p:sp>
      <p:sp>
        <p:nvSpPr>
          <p:cNvPr id="7" name="Rectangle 5"/>
          <p:cNvSpPr>
            <a:spLocks noGrp="1" noChangeArrowheads="1"/>
          </p:cNvSpPr>
          <p:nvPr>
            <p:ph type="ftr" sz="quarter" idx="11"/>
          </p:nvPr>
        </p:nvSpPr>
        <p:spPr/>
        <p:txBody>
          <a:bodyPr/>
          <a:lstStyle>
            <a:lvl1pPr>
              <a:defRPr smtClean="0"/>
            </a:lvl1pPr>
          </a:lstStyle>
          <a:p>
            <a:pPr>
              <a:defRPr/>
            </a:pPr>
            <a:endParaRPr lang="en-GB" altLang="en-US"/>
          </a:p>
        </p:txBody>
      </p:sp>
      <p:sp>
        <p:nvSpPr>
          <p:cNvPr id="8" name="Rectangle 6"/>
          <p:cNvSpPr>
            <a:spLocks noGrp="1" noChangeArrowheads="1"/>
          </p:cNvSpPr>
          <p:nvPr>
            <p:ph type="sldNum" sz="quarter" idx="12"/>
          </p:nvPr>
        </p:nvSpPr>
        <p:spPr/>
        <p:txBody>
          <a:bodyPr/>
          <a:lstStyle>
            <a:lvl1pPr>
              <a:defRPr smtClean="0"/>
            </a:lvl1pPr>
          </a:lstStyle>
          <a:p>
            <a:pPr>
              <a:defRPr/>
            </a:pPr>
            <a:fld id="{CDBC3819-35C6-447A-9F28-497984F8B322}" type="slidenum">
              <a:rPr lang="en-US" altLang="en-US"/>
              <a:pPr>
                <a:defRPr/>
              </a:pPr>
              <a:t>‹#›</a:t>
            </a:fld>
            <a:endParaRPr lang="en-US" altLang="en-US"/>
          </a:p>
        </p:txBody>
      </p:sp>
    </p:spTree>
    <p:extLst>
      <p:ext uri="{BB962C8B-B14F-4D97-AF65-F5344CB8AC3E}">
        <p14:creationId xmlns:p14="http://schemas.microsoft.com/office/powerpoint/2010/main" val="3338787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8F5D4A5B-D020-4B9B-B03C-9A01E3087CD3}" type="slidenum">
              <a:rPr lang="en-US" altLang="en-US"/>
              <a:pPr>
                <a:defRPr/>
              </a:pPr>
              <a:t>‹#›</a:t>
            </a:fld>
            <a:endParaRPr lang="en-US" altLang="en-US"/>
          </a:p>
        </p:txBody>
      </p:sp>
    </p:spTree>
    <p:extLst>
      <p:ext uri="{BB962C8B-B14F-4D97-AF65-F5344CB8AC3E}">
        <p14:creationId xmlns:p14="http://schemas.microsoft.com/office/powerpoint/2010/main" val="3691157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A96DE6B4-92C7-48CF-8B1A-EC1949B153C6}" type="slidenum">
              <a:rPr lang="en-US" altLang="en-US"/>
              <a:pPr>
                <a:defRPr/>
              </a:pPr>
              <a:t>‹#›</a:t>
            </a:fld>
            <a:endParaRPr lang="en-US" altLang="en-US"/>
          </a:p>
        </p:txBody>
      </p:sp>
    </p:spTree>
    <p:extLst>
      <p:ext uri="{BB962C8B-B14F-4D97-AF65-F5344CB8AC3E}">
        <p14:creationId xmlns:p14="http://schemas.microsoft.com/office/powerpoint/2010/main" val="1241595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3700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3700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50226B2F-EA85-4ECD-A953-C74A5F3B4700}" type="slidenum">
              <a:rPr lang="en-US" altLang="en-US"/>
              <a:pPr>
                <a:defRPr/>
              </a:pPr>
              <a:t>‹#›</a:t>
            </a:fld>
            <a:endParaRPr lang="en-US" altLang="en-US"/>
          </a:p>
        </p:txBody>
      </p:sp>
    </p:spTree>
    <p:extLst>
      <p:ext uri="{BB962C8B-B14F-4D97-AF65-F5344CB8AC3E}">
        <p14:creationId xmlns:p14="http://schemas.microsoft.com/office/powerpoint/2010/main" val="3745035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2F6A92DB-45CF-4960-888B-A53F535300FF}" type="slidenum">
              <a:rPr lang="en-US" altLang="en-US"/>
              <a:pPr>
                <a:defRPr/>
              </a:pPr>
              <a:t>‹#›</a:t>
            </a:fld>
            <a:endParaRPr lang="en-US" altLang="en-US"/>
          </a:p>
        </p:txBody>
      </p:sp>
    </p:spTree>
    <p:extLst>
      <p:ext uri="{BB962C8B-B14F-4D97-AF65-F5344CB8AC3E}">
        <p14:creationId xmlns:p14="http://schemas.microsoft.com/office/powerpoint/2010/main" val="804396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pPr>
              <a:defRPr/>
            </a:pPr>
            <a:fld id="{625076DA-34F9-4E7D-86A7-EBD7AB92C0F3}" type="slidenum">
              <a:rPr lang="en-US" altLang="en-US"/>
              <a:pPr>
                <a:defRPr/>
              </a:pPr>
              <a:t>‹#›</a:t>
            </a:fld>
            <a:endParaRPr lang="en-US" altLang="en-US"/>
          </a:p>
        </p:txBody>
      </p:sp>
    </p:spTree>
    <p:extLst>
      <p:ext uri="{BB962C8B-B14F-4D97-AF65-F5344CB8AC3E}">
        <p14:creationId xmlns:p14="http://schemas.microsoft.com/office/powerpoint/2010/main" val="2786840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pPr>
              <a:defRPr/>
            </a:pPr>
            <a:fld id="{FEE72D01-E420-43EE-A407-CD4671467C01}" type="slidenum">
              <a:rPr lang="en-US" altLang="en-US"/>
              <a:pPr>
                <a:defRPr/>
              </a:pPr>
              <a:t>‹#›</a:t>
            </a:fld>
            <a:endParaRPr lang="en-US" altLang="en-US"/>
          </a:p>
        </p:txBody>
      </p:sp>
    </p:spTree>
    <p:extLst>
      <p:ext uri="{BB962C8B-B14F-4D97-AF65-F5344CB8AC3E}">
        <p14:creationId xmlns:p14="http://schemas.microsoft.com/office/powerpoint/2010/main" val="3006212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BF9C38B8-D070-42D2-B2DA-F308F2818F9D}" type="slidenum">
              <a:rPr lang="en-US" altLang="en-US"/>
              <a:pPr>
                <a:defRPr/>
              </a:pPr>
              <a:t>‹#›</a:t>
            </a:fld>
            <a:endParaRPr lang="en-US" altLang="en-US"/>
          </a:p>
        </p:txBody>
      </p:sp>
    </p:spTree>
    <p:extLst>
      <p:ext uri="{BB962C8B-B14F-4D97-AF65-F5344CB8AC3E}">
        <p14:creationId xmlns:p14="http://schemas.microsoft.com/office/powerpoint/2010/main" val="2637791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F5D5EDCB-FEA5-45CE-8926-5009DC752ED9}" type="slidenum">
              <a:rPr lang="en-US" altLang="en-US"/>
              <a:pPr>
                <a:defRPr/>
              </a:pPr>
              <a:t>‹#›</a:t>
            </a:fld>
            <a:endParaRPr lang="en-US" altLang="en-US"/>
          </a:p>
        </p:txBody>
      </p:sp>
    </p:spTree>
    <p:extLst>
      <p:ext uri="{BB962C8B-B14F-4D97-AF65-F5344CB8AC3E}">
        <p14:creationId xmlns:p14="http://schemas.microsoft.com/office/powerpoint/2010/main" val="2598060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D3DFC16A-D8E0-4788-8AB4-B8A39E9B84DB}" type="slidenum">
              <a:rPr lang="en-US" altLang="en-US"/>
              <a:pPr>
                <a:defRPr/>
              </a:pPr>
              <a:t>‹#›</a:t>
            </a:fld>
            <a:endParaRPr lang="en-US" altLang="en-US"/>
          </a:p>
        </p:txBody>
      </p:sp>
    </p:spTree>
    <p:extLst>
      <p:ext uri="{BB962C8B-B14F-4D97-AF65-F5344CB8AC3E}">
        <p14:creationId xmlns:p14="http://schemas.microsoft.com/office/powerpoint/2010/main" val="18819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0260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0260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621D5429-C8F7-4303-B7BD-8E9A404D7118}" type="slidenum">
              <a:rPr lang="en-US" altLang="en-US"/>
              <a:pPr>
                <a:defRPr/>
              </a:pPr>
              <a:t>‹#›</a:t>
            </a:fld>
            <a:endParaRPr lang="en-US" altLang="en-US"/>
          </a:p>
        </p:txBody>
      </p:sp>
    </p:spTree>
    <p:extLst>
      <p:ext uri="{BB962C8B-B14F-4D97-AF65-F5344CB8AC3E}">
        <p14:creationId xmlns:p14="http://schemas.microsoft.com/office/powerpoint/2010/main" val="1131765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Chart Placeholder 2"/>
          <p:cNvSpPr>
            <a:spLocks noGrp="1"/>
          </p:cNvSpPr>
          <p:nvPr>
            <p:ph type="chart" idx="1"/>
          </p:nvPr>
        </p:nvSpPr>
        <p:spPr>
          <a:xfrm>
            <a:off x="457200" y="1600200"/>
            <a:ext cx="8229600" cy="3700463"/>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5D375092-BC80-45F5-BFCB-79C2507B47BC}" type="slidenum">
              <a:rPr lang="en-US" altLang="en-US"/>
              <a:pPr>
                <a:defRPr/>
              </a:pPr>
              <a:t>‹#›</a:t>
            </a:fld>
            <a:endParaRPr lang="en-US" altLang="en-US"/>
          </a:p>
        </p:txBody>
      </p:sp>
    </p:spTree>
    <p:extLst>
      <p:ext uri="{BB962C8B-B14F-4D97-AF65-F5344CB8AC3E}">
        <p14:creationId xmlns:p14="http://schemas.microsoft.com/office/powerpoint/2010/main" val="3227444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37004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37004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9CF72420-0AE5-4F25-82A3-3EFA68428471}" type="slidenum">
              <a:rPr lang="en-US" altLang="en-US"/>
              <a:pPr>
                <a:defRPr/>
              </a:pPr>
              <a:t>‹#›</a:t>
            </a:fld>
            <a:endParaRPr lang="en-US" altLang="en-US"/>
          </a:p>
        </p:txBody>
      </p:sp>
    </p:spTree>
    <p:extLst>
      <p:ext uri="{BB962C8B-B14F-4D97-AF65-F5344CB8AC3E}">
        <p14:creationId xmlns:p14="http://schemas.microsoft.com/office/powerpoint/2010/main" val="4053514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8" descr="boom3.gif"/>
          <p:cNvPicPr>
            <a:picLocks noChangeAspect="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3"/>
          <p:cNvSpPr>
            <a:spLocks noGrp="1" noChangeArrowheads="1"/>
          </p:cNvSpPr>
          <p:nvPr>
            <p:ph type="body" idx="1"/>
          </p:nvPr>
        </p:nvSpPr>
        <p:spPr bwMode="auto">
          <a:xfrm>
            <a:off x="457200" y="1600200"/>
            <a:ext cx="8229600" cy="370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smtClean="0"/>
            </a:lvl1pPr>
          </a:lstStyle>
          <a:p>
            <a:pPr>
              <a:defRPr/>
            </a:pPr>
            <a:endParaRPr lang="en-GB" alt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smtClean="0"/>
            </a:lvl1pPr>
          </a:lstStyle>
          <a:p>
            <a:pPr>
              <a:defRPr/>
            </a:pPr>
            <a:endParaRPr lang="en-GB" alt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5404D134-589B-4F18-A93C-0AC12967FED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9"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Lst>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2"/>
          </a:solidFill>
          <a:latin typeface="Arial" pitchFamily="-112" charset="0"/>
          <a:ea typeface="MS PGothic" panose="020B0600070205080204" pitchFamily="34" charset="-128"/>
        </a:defRPr>
      </a:lvl2pPr>
      <a:lvl3pPr algn="ctr" rtl="0" eaLnBrk="0" fontAlgn="base" hangingPunct="0">
        <a:spcBef>
          <a:spcPct val="0"/>
        </a:spcBef>
        <a:spcAft>
          <a:spcPct val="0"/>
        </a:spcAft>
        <a:defRPr sz="4400">
          <a:solidFill>
            <a:schemeClr val="tx2"/>
          </a:solidFill>
          <a:latin typeface="Arial" pitchFamily="-112" charset="0"/>
          <a:ea typeface="MS PGothic" panose="020B0600070205080204" pitchFamily="34" charset="-128"/>
        </a:defRPr>
      </a:lvl3pPr>
      <a:lvl4pPr algn="ctr" rtl="0" eaLnBrk="0" fontAlgn="base" hangingPunct="0">
        <a:spcBef>
          <a:spcPct val="0"/>
        </a:spcBef>
        <a:spcAft>
          <a:spcPct val="0"/>
        </a:spcAft>
        <a:defRPr sz="4400">
          <a:solidFill>
            <a:schemeClr val="tx2"/>
          </a:solidFill>
          <a:latin typeface="Arial" pitchFamily="-112" charset="0"/>
          <a:ea typeface="MS PGothic" panose="020B0600070205080204" pitchFamily="34" charset="-128"/>
        </a:defRPr>
      </a:lvl4pPr>
      <a:lvl5pPr algn="ctr" rtl="0" eaLnBrk="0" fontAlgn="base" hangingPunct="0">
        <a:spcBef>
          <a:spcPct val="0"/>
        </a:spcBef>
        <a:spcAft>
          <a:spcPct val="0"/>
        </a:spcAft>
        <a:defRPr sz="4400">
          <a:solidFill>
            <a:schemeClr val="tx2"/>
          </a:solidFill>
          <a:latin typeface="Arial" pitchFamily="-112" charset="0"/>
          <a:ea typeface="MS PGothic" panose="020B0600070205080204" pitchFamily="34" charset="-128"/>
        </a:defRPr>
      </a:lvl5pPr>
      <a:lvl6pPr marL="457200" algn="ctr" rtl="0" fontAlgn="base">
        <a:spcBef>
          <a:spcPct val="0"/>
        </a:spcBef>
        <a:spcAft>
          <a:spcPct val="0"/>
        </a:spcAft>
        <a:defRPr sz="4400">
          <a:solidFill>
            <a:schemeClr val="tx2"/>
          </a:solidFill>
          <a:latin typeface="Arial" pitchFamily="-112" charset="0"/>
        </a:defRPr>
      </a:lvl6pPr>
      <a:lvl7pPr marL="914400" algn="ctr" rtl="0" fontAlgn="base">
        <a:spcBef>
          <a:spcPct val="0"/>
        </a:spcBef>
        <a:spcAft>
          <a:spcPct val="0"/>
        </a:spcAft>
        <a:defRPr sz="4400">
          <a:solidFill>
            <a:schemeClr val="tx2"/>
          </a:solidFill>
          <a:latin typeface="Arial" pitchFamily="-112" charset="0"/>
        </a:defRPr>
      </a:lvl7pPr>
      <a:lvl8pPr marL="1371600" algn="ctr" rtl="0" fontAlgn="base">
        <a:spcBef>
          <a:spcPct val="0"/>
        </a:spcBef>
        <a:spcAft>
          <a:spcPct val="0"/>
        </a:spcAft>
        <a:defRPr sz="4400">
          <a:solidFill>
            <a:schemeClr val="tx2"/>
          </a:solidFill>
          <a:latin typeface="Arial" pitchFamily="-112" charset="0"/>
        </a:defRPr>
      </a:lvl8pPr>
      <a:lvl9pPr marL="1828800" algn="ctr" rtl="0" fontAlgn="base">
        <a:spcBef>
          <a:spcPct val="0"/>
        </a:spcBef>
        <a:spcAft>
          <a:spcPct val="0"/>
        </a:spcAft>
        <a:defRPr sz="4400">
          <a:solidFill>
            <a:schemeClr val="tx2"/>
          </a:solidFill>
          <a:latin typeface="Arial" pitchFamily="-112"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tx1"/>
          </a:solidFill>
          <a:latin typeface="+mn-lt"/>
          <a:ea typeface="ＭＳ Ｐゴシック" pitchFamily="-112" charset="-128"/>
        </a:defRPr>
      </a:lvl6pPr>
      <a:lvl7pPr marL="2971800" indent="-228600" algn="l" rtl="0" fontAlgn="base">
        <a:spcBef>
          <a:spcPct val="20000"/>
        </a:spcBef>
        <a:spcAft>
          <a:spcPct val="0"/>
        </a:spcAft>
        <a:buChar char="»"/>
        <a:defRPr sz="2000">
          <a:solidFill>
            <a:schemeClr val="tx1"/>
          </a:solidFill>
          <a:latin typeface="+mn-lt"/>
          <a:ea typeface="ＭＳ Ｐゴシック" pitchFamily="-112" charset="-128"/>
        </a:defRPr>
      </a:lvl7pPr>
      <a:lvl8pPr marL="3429000" indent="-228600" algn="l" rtl="0" fontAlgn="base">
        <a:spcBef>
          <a:spcPct val="20000"/>
        </a:spcBef>
        <a:spcAft>
          <a:spcPct val="0"/>
        </a:spcAft>
        <a:buChar char="»"/>
        <a:defRPr sz="2000">
          <a:solidFill>
            <a:schemeClr val="tx1"/>
          </a:solidFill>
          <a:latin typeface="+mn-lt"/>
          <a:ea typeface="ＭＳ Ｐゴシック" pitchFamily="-112" charset="-128"/>
        </a:defRPr>
      </a:lvl8pPr>
      <a:lvl9pPr marL="3886200" indent="-228600" algn="l" rtl="0" fontAlgn="base">
        <a:spcBef>
          <a:spcPct val="20000"/>
        </a:spcBef>
        <a:spcAft>
          <a:spcPct val="0"/>
        </a:spcAft>
        <a:buChar char="»"/>
        <a:defRPr sz="2000">
          <a:solidFill>
            <a:schemeClr val="tx1"/>
          </a:solidFill>
          <a:latin typeface="+mn-lt"/>
          <a:ea typeface="ＭＳ Ｐゴシック" pitchFamily="-112"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1.png"/><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Layout" Target="../diagrams/layout5.xml"/><Relationship Id="rId7" Type="http://schemas.openxmlformats.org/officeDocument/2006/relationships/hyperlink" Target="https://www.google.co.uk/url?sa=i&amp;rct=j&amp;q=&amp;esrc=s&amp;source=images&amp;cd=&amp;cad=rja&amp;uact=8&amp;ved=0ahUKEwi2s_yZx7DPAhVGyRQKHQj7B6kQjRwIBw&amp;url=https://en.wikipedia.org/wiki/China&amp;psig=AFQjCNEJESy9uRYk8pneM72QHoNK5yxpUQ&amp;ust=1475100290242732" TargetMode="Externa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6" name="Text Box 65"/>
          <p:cNvSpPr txBox="1">
            <a:spLocks noChangeArrowheads="1"/>
          </p:cNvSpPr>
          <p:nvPr/>
        </p:nvSpPr>
        <p:spPr bwMode="auto">
          <a:xfrm>
            <a:off x="381000" y="1920747"/>
            <a:ext cx="8763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buFontTx/>
              <a:buNone/>
            </a:pPr>
            <a:r>
              <a:rPr lang="en-GB" sz="5400" b="1" dirty="0">
                <a:solidFill>
                  <a:schemeClr val="tx2">
                    <a:lumMod val="75000"/>
                  </a:schemeClr>
                </a:solidFill>
                <a:latin typeface="Candara"/>
              </a:rPr>
              <a:t>The Hippopotamus</a:t>
            </a:r>
            <a:endParaRPr lang="en-US" altLang="en-US" sz="5400" b="1" dirty="0">
              <a:solidFill>
                <a:schemeClr val="tx2">
                  <a:lumMod val="75000"/>
                </a:schemeClr>
              </a:solidFill>
              <a:latin typeface="Arial Black" panose="020B0A04020102020204" pitchFamily="34" charset="0"/>
            </a:endParaRPr>
          </a:p>
        </p:txBody>
      </p:sp>
      <p:sp>
        <p:nvSpPr>
          <p:cNvPr id="5122" name="Text Box 15"/>
          <p:cNvSpPr txBox="1">
            <a:spLocks noChangeArrowheads="1"/>
          </p:cNvSpPr>
          <p:nvPr/>
        </p:nvSpPr>
        <p:spPr bwMode="auto">
          <a:xfrm>
            <a:off x="3870325" y="17192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1" hangingPunct="1">
              <a:spcBef>
                <a:spcPct val="0"/>
              </a:spcBef>
              <a:buFontTx/>
              <a:buNone/>
            </a:pPr>
            <a:endParaRPr lang="en-GB" altLang="en-US" sz="1800"/>
          </a:p>
        </p:txBody>
      </p:sp>
      <p:sp>
        <p:nvSpPr>
          <p:cNvPr id="5123" name="Text Box 58"/>
          <p:cNvSpPr txBox="1">
            <a:spLocks noChangeArrowheads="1"/>
          </p:cNvSpPr>
          <p:nvPr/>
        </p:nvSpPr>
        <p:spPr bwMode="auto">
          <a:xfrm>
            <a:off x="898525" y="30146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eaLnBrk="1" hangingPunct="1">
              <a:spcBef>
                <a:spcPct val="0"/>
              </a:spcBef>
              <a:buFontTx/>
              <a:buNone/>
            </a:pPr>
            <a:endParaRPr lang="en-GB" altLang="en-US" sz="1800"/>
          </a:p>
        </p:txBody>
      </p:sp>
      <p:sp>
        <p:nvSpPr>
          <p:cNvPr id="5124" name="Text Box 65"/>
          <p:cNvSpPr txBox="1">
            <a:spLocks noChangeArrowheads="1"/>
          </p:cNvSpPr>
          <p:nvPr/>
        </p:nvSpPr>
        <p:spPr bwMode="auto">
          <a:xfrm>
            <a:off x="381000" y="1844824"/>
            <a:ext cx="8763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buFontTx/>
              <a:buNone/>
            </a:pPr>
            <a:r>
              <a:rPr lang="en-GB" sz="5400" b="1" dirty="0">
                <a:solidFill>
                  <a:srgbClr val="FF0000"/>
                </a:solidFill>
                <a:latin typeface="Candara"/>
              </a:rPr>
              <a:t>The Hippopotamus</a:t>
            </a:r>
            <a:endParaRPr lang="en-US" altLang="en-US" sz="5400" b="1" dirty="0">
              <a:solidFill>
                <a:srgbClr val="FFFF00"/>
              </a:solidFill>
              <a:latin typeface="Arial Black" panose="020B0A04020102020204" pitchFamily="34" charset="0"/>
            </a:endParaRPr>
          </a:p>
        </p:txBody>
      </p:sp>
      <p:sp>
        <p:nvSpPr>
          <p:cNvPr id="5125" name="Text Box 66"/>
          <p:cNvSpPr txBox="1">
            <a:spLocks noChangeArrowheads="1"/>
          </p:cNvSpPr>
          <p:nvPr/>
        </p:nvSpPr>
        <p:spPr bwMode="auto">
          <a:xfrm>
            <a:off x="1881026" y="2821406"/>
            <a:ext cx="576294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37931725" indent="-37474525">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buFontTx/>
              <a:buNone/>
            </a:pPr>
            <a:r>
              <a:rPr lang="en-GB" sz="2400" b="1" dirty="0"/>
              <a:t>Intercultural Communication through the </a:t>
            </a:r>
            <a:r>
              <a:rPr lang="en-GB" sz="2400" b="1" dirty="0" smtClean="0"/>
              <a:t>Action </a:t>
            </a:r>
            <a:r>
              <a:rPr lang="en-GB" sz="2400" b="1" dirty="0"/>
              <a:t>of Language</a:t>
            </a:r>
            <a:endParaRPr lang="en-US" altLang="en-US" sz="2400" dirty="0">
              <a:solidFill>
                <a:srgbClr val="191919"/>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8537" y="948235"/>
            <a:ext cx="2005012" cy="135731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 y="548680"/>
            <a:ext cx="8221661" cy="5334000"/>
          </a:xfrm>
          <a:prstGeom prst="rect">
            <a:avLst/>
          </a:prstGeom>
          <a:solidFill>
            <a:schemeClr val="bg1"/>
          </a:solidFill>
          <a:ln>
            <a:solidFill>
              <a:srgbClr val="191919"/>
            </a:solid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sp>
        <p:nvSpPr>
          <p:cNvPr id="2" name="Title 1"/>
          <p:cNvSpPr>
            <a:spLocks noGrp="1"/>
          </p:cNvSpPr>
          <p:nvPr>
            <p:ph type="title"/>
          </p:nvPr>
        </p:nvSpPr>
        <p:spPr/>
        <p:txBody>
          <a:bodyPr/>
          <a:lstStyle/>
          <a:p>
            <a:r>
              <a:rPr lang="en-GB" sz="2400" dirty="0">
                <a:solidFill>
                  <a:srgbClr val="FF0000"/>
                </a:solidFill>
                <a:latin typeface="Calibri"/>
                <a:ea typeface="SimSun"/>
                <a:cs typeface="Times New Roman"/>
              </a:rPr>
              <a:t>T</a:t>
            </a:r>
            <a:r>
              <a:rPr lang="en-GB" sz="2400" dirty="0" smtClean="0">
                <a:solidFill>
                  <a:srgbClr val="FF0000"/>
                </a:solidFill>
                <a:effectLst/>
                <a:latin typeface="Calibri"/>
                <a:ea typeface="SimSun"/>
                <a:cs typeface="Times New Roman"/>
              </a:rPr>
              <a:t>he role of mother tongue in language learning</a:t>
            </a:r>
            <a:endParaRPr lang="en-GB" sz="2400" dirty="0">
              <a:solidFill>
                <a:srgbClr val="FF0000"/>
              </a:solidFill>
            </a:endParaRPr>
          </a:p>
        </p:txBody>
      </p:sp>
      <p:sp>
        <p:nvSpPr>
          <p:cNvPr id="4" name="Rounded Rectangle 3"/>
          <p:cNvSpPr/>
          <p:nvPr/>
        </p:nvSpPr>
        <p:spPr>
          <a:xfrm>
            <a:off x="1043608" y="1499828"/>
            <a:ext cx="1656184" cy="3096344"/>
          </a:xfrm>
          <a:prstGeom prst="roundRect">
            <a:avLst/>
          </a:prstGeom>
          <a:ln>
            <a:solidFill>
              <a:schemeClr val="bg2">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800" dirty="0">
                <a:solidFill>
                  <a:schemeClr val="bg2">
                    <a:lumMod val="50000"/>
                  </a:schemeClr>
                </a:solidFill>
              </a:rPr>
              <a:t>bus</a:t>
            </a:r>
          </a:p>
          <a:p>
            <a:pPr algn="ctr"/>
            <a:r>
              <a:rPr lang="en-GB" sz="2800" dirty="0">
                <a:solidFill>
                  <a:schemeClr val="bg2">
                    <a:lumMod val="50000"/>
                  </a:schemeClr>
                </a:solidFill>
              </a:rPr>
              <a:t>mass</a:t>
            </a:r>
          </a:p>
          <a:p>
            <a:pPr algn="ctr"/>
            <a:r>
              <a:rPr lang="en-GB" sz="2800" dirty="0">
                <a:solidFill>
                  <a:schemeClr val="bg2">
                    <a:lumMod val="50000"/>
                  </a:schemeClr>
                </a:solidFill>
              </a:rPr>
              <a:t>nice</a:t>
            </a:r>
          </a:p>
          <a:p>
            <a:pPr algn="ctr"/>
            <a:r>
              <a:rPr lang="en-GB" sz="2800" dirty="0">
                <a:solidFill>
                  <a:schemeClr val="bg2">
                    <a:lumMod val="50000"/>
                  </a:schemeClr>
                </a:solidFill>
              </a:rPr>
              <a:t>yes</a:t>
            </a:r>
          </a:p>
          <a:p>
            <a:pPr algn="ctr"/>
            <a:r>
              <a:rPr lang="en-GB" sz="2800" dirty="0">
                <a:solidFill>
                  <a:schemeClr val="bg2">
                    <a:lumMod val="50000"/>
                  </a:schemeClr>
                </a:solidFill>
              </a:rPr>
              <a:t>niece</a:t>
            </a:r>
          </a:p>
          <a:p>
            <a:pPr algn="ctr"/>
            <a:r>
              <a:rPr lang="en-GB" sz="2800" dirty="0" smtClean="0">
                <a:solidFill>
                  <a:schemeClr val="bg2">
                    <a:lumMod val="50000"/>
                  </a:schemeClr>
                </a:solidFill>
              </a:rPr>
              <a:t>was</a:t>
            </a:r>
            <a:endParaRPr lang="en-GB" sz="2800" dirty="0">
              <a:solidFill>
                <a:schemeClr val="bg2">
                  <a:lumMod val="50000"/>
                </a:schemeClr>
              </a:solidFill>
            </a:endParaRPr>
          </a:p>
        </p:txBody>
      </p:sp>
      <p:sp>
        <p:nvSpPr>
          <p:cNvPr id="8" name="Rounded Rectangle 7"/>
          <p:cNvSpPr/>
          <p:nvPr/>
        </p:nvSpPr>
        <p:spPr>
          <a:xfrm>
            <a:off x="3275856" y="1535454"/>
            <a:ext cx="1656184" cy="3089564"/>
          </a:xfrm>
          <a:prstGeom prst="roundRect">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zh-CN" altLang="en-US" sz="2800" b="1" dirty="0" smtClean="0">
                <a:solidFill>
                  <a:srgbClr val="FF0000"/>
                </a:solidFill>
              </a:rPr>
              <a:t>爸死</a:t>
            </a:r>
            <a:endParaRPr lang="en-GB" sz="2800" b="1" dirty="0">
              <a:solidFill>
                <a:srgbClr val="FF0000"/>
              </a:solidFill>
            </a:endParaRPr>
          </a:p>
          <a:p>
            <a:pPr algn="ctr"/>
            <a:r>
              <a:rPr lang="zh-CN" altLang="en-US" sz="2800" b="1" dirty="0">
                <a:solidFill>
                  <a:srgbClr val="FF0000"/>
                </a:solidFill>
              </a:rPr>
              <a:t>妈死</a:t>
            </a:r>
            <a:endParaRPr lang="en-GB" sz="2800" b="1" dirty="0">
              <a:solidFill>
                <a:srgbClr val="FF0000"/>
              </a:solidFill>
            </a:endParaRPr>
          </a:p>
          <a:p>
            <a:pPr algn="ctr"/>
            <a:r>
              <a:rPr lang="zh-CN" altLang="en-US" sz="2800" b="1" dirty="0">
                <a:solidFill>
                  <a:srgbClr val="FF0000"/>
                </a:solidFill>
              </a:rPr>
              <a:t>奶死</a:t>
            </a:r>
            <a:endParaRPr lang="en-GB" sz="2800" b="1" dirty="0">
              <a:solidFill>
                <a:srgbClr val="FF0000"/>
              </a:solidFill>
            </a:endParaRPr>
          </a:p>
          <a:p>
            <a:pPr algn="ctr"/>
            <a:r>
              <a:rPr lang="zh-CN" altLang="en-US" sz="2800" b="1" dirty="0">
                <a:solidFill>
                  <a:srgbClr val="FF0000"/>
                </a:solidFill>
              </a:rPr>
              <a:t>爷死</a:t>
            </a:r>
            <a:endParaRPr lang="en-GB" sz="2800" b="1" dirty="0">
              <a:solidFill>
                <a:srgbClr val="FF0000"/>
              </a:solidFill>
            </a:endParaRPr>
          </a:p>
          <a:p>
            <a:pPr algn="ctr"/>
            <a:r>
              <a:rPr lang="zh-CN" altLang="en-US" sz="2800" b="1" dirty="0" smtClean="0">
                <a:solidFill>
                  <a:srgbClr val="FF0000"/>
                </a:solidFill>
              </a:rPr>
              <a:t>你死</a:t>
            </a:r>
            <a:endParaRPr lang="en-GB" sz="2800" b="1" dirty="0">
              <a:solidFill>
                <a:srgbClr val="FF0000"/>
              </a:solidFill>
            </a:endParaRPr>
          </a:p>
          <a:p>
            <a:pPr algn="ctr"/>
            <a:r>
              <a:rPr lang="zh-CN" altLang="en-US" sz="2800" b="1" dirty="0">
                <a:solidFill>
                  <a:srgbClr val="FF0000"/>
                </a:solidFill>
              </a:rPr>
              <a:t>我死</a:t>
            </a:r>
            <a:endParaRPr lang="en-GB" sz="2800" b="1" dirty="0">
              <a:solidFill>
                <a:srgbClr val="FF0000"/>
              </a:solidFill>
            </a:endParaRPr>
          </a:p>
        </p:txBody>
      </p:sp>
      <p:sp>
        <p:nvSpPr>
          <p:cNvPr id="9" name="Rounded Rectangle 8"/>
          <p:cNvSpPr/>
          <p:nvPr/>
        </p:nvSpPr>
        <p:spPr>
          <a:xfrm>
            <a:off x="5436096" y="1525137"/>
            <a:ext cx="2592288" cy="3096344"/>
          </a:xfrm>
          <a:prstGeom prst="roundRect">
            <a:avLst/>
          </a:prstGeom>
          <a:ln>
            <a:solidFill>
              <a:srgbClr val="191919"/>
            </a:solidFill>
          </a:ln>
        </p:spPr>
        <p:style>
          <a:lnRef idx="2">
            <a:schemeClr val="accent2"/>
          </a:lnRef>
          <a:fillRef idx="1">
            <a:schemeClr val="lt1"/>
          </a:fillRef>
          <a:effectRef idx="0">
            <a:schemeClr val="accent2"/>
          </a:effectRef>
          <a:fontRef idx="minor">
            <a:schemeClr val="dk1"/>
          </a:fontRef>
        </p:style>
        <p:txBody>
          <a:bodyPr rtlCol="0" anchor="ctr"/>
          <a:lstStyle/>
          <a:p>
            <a:pPr algn="ctr">
              <a:lnSpc>
                <a:spcPct val="150000"/>
              </a:lnSpc>
            </a:pPr>
            <a:r>
              <a:rPr lang="en-US" sz="2000" dirty="0" smtClean="0">
                <a:solidFill>
                  <a:srgbClr val="191919"/>
                </a:solidFill>
              </a:rPr>
              <a:t>Daddy died</a:t>
            </a:r>
            <a:endParaRPr lang="en-GB" sz="2000" dirty="0">
              <a:solidFill>
                <a:srgbClr val="191919"/>
              </a:solidFill>
            </a:endParaRPr>
          </a:p>
          <a:p>
            <a:pPr algn="ctr">
              <a:lnSpc>
                <a:spcPct val="150000"/>
              </a:lnSpc>
            </a:pPr>
            <a:r>
              <a:rPr lang="en-US" sz="2000" dirty="0" smtClean="0">
                <a:solidFill>
                  <a:srgbClr val="191919"/>
                </a:solidFill>
              </a:rPr>
              <a:t>Mummy died</a:t>
            </a:r>
            <a:endParaRPr lang="en-GB" sz="2000" dirty="0">
              <a:solidFill>
                <a:srgbClr val="191919"/>
              </a:solidFill>
            </a:endParaRPr>
          </a:p>
          <a:p>
            <a:pPr algn="ctr">
              <a:lnSpc>
                <a:spcPct val="150000"/>
              </a:lnSpc>
            </a:pPr>
            <a:r>
              <a:rPr lang="en-US" sz="2000" dirty="0" smtClean="0">
                <a:solidFill>
                  <a:srgbClr val="191919"/>
                </a:solidFill>
              </a:rPr>
              <a:t>Grandma died</a:t>
            </a:r>
            <a:endParaRPr lang="en-GB" sz="2000" dirty="0">
              <a:solidFill>
                <a:srgbClr val="191919"/>
              </a:solidFill>
            </a:endParaRPr>
          </a:p>
          <a:p>
            <a:pPr algn="ctr">
              <a:lnSpc>
                <a:spcPct val="150000"/>
              </a:lnSpc>
            </a:pPr>
            <a:r>
              <a:rPr lang="en-US" sz="2000" dirty="0" smtClean="0">
                <a:solidFill>
                  <a:srgbClr val="191919"/>
                </a:solidFill>
              </a:rPr>
              <a:t>Grandpa died</a:t>
            </a:r>
            <a:endParaRPr lang="en-GB" sz="2000" dirty="0">
              <a:solidFill>
                <a:srgbClr val="191919"/>
              </a:solidFill>
            </a:endParaRPr>
          </a:p>
          <a:p>
            <a:pPr algn="ctr">
              <a:lnSpc>
                <a:spcPct val="150000"/>
              </a:lnSpc>
            </a:pPr>
            <a:r>
              <a:rPr lang="en-US" sz="2000" dirty="0" smtClean="0">
                <a:solidFill>
                  <a:srgbClr val="191919"/>
                </a:solidFill>
              </a:rPr>
              <a:t>You died</a:t>
            </a:r>
            <a:endParaRPr lang="en-GB" sz="2000" dirty="0">
              <a:solidFill>
                <a:srgbClr val="191919"/>
              </a:solidFill>
            </a:endParaRPr>
          </a:p>
          <a:p>
            <a:pPr algn="ctr">
              <a:lnSpc>
                <a:spcPct val="150000"/>
              </a:lnSpc>
            </a:pPr>
            <a:r>
              <a:rPr lang="en-US" sz="2000" dirty="0" smtClean="0">
                <a:solidFill>
                  <a:srgbClr val="191919"/>
                </a:solidFill>
              </a:rPr>
              <a:t>I died</a:t>
            </a:r>
            <a:endParaRPr lang="en-GB" sz="2000" dirty="0">
              <a:solidFill>
                <a:srgbClr val="191919"/>
              </a:solidFill>
            </a:endParaRPr>
          </a:p>
        </p:txBody>
      </p:sp>
      <p:sp>
        <p:nvSpPr>
          <p:cNvPr id="5" name="Right Arrow 4"/>
          <p:cNvSpPr/>
          <p:nvPr/>
        </p:nvSpPr>
        <p:spPr>
          <a:xfrm>
            <a:off x="2627784" y="2852936"/>
            <a:ext cx="792088" cy="432048"/>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Right Arrow 10"/>
          <p:cNvSpPr/>
          <p:nvPr/>
        </p:nvSpPr>
        <p:spPr>
          <a:xfrm>
            <a:off x="4788024" y="2864792"/>
            <a:ext cx="792088" cy="432048"/>
          </a:xfrm>
          <a:prstGeom prst="rightArrow">
            <a:avLst/>
          </a:prstGeom>
          <a:solidFill>
            <a:srgbClr val="191919"/>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17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707579" y="4602570"/>
            <a:ext cx="672058" cy="1280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loud Callout 6"/>
          <p:cNvSpPr/>
          <p:nvPr/>
        </p:nvSpPr>
        <p:spPr>
          <a:xfrm>
            <a:off x="1871700" y="4725144"/>
            <a:ext cx="5220580" cy="792088"/>
          </a:xfrm>
          <a:prstGeom prst="cloudCallout">
            <a:avLst>
              <a:gd name="adj1" fmla="val -57664"/>
              <a:gd name="adj2" fmla="val -25955"/>
            </a:avLst>
          </a:prstGeom>
          <a:ln>
            <a:solidFill>
              <a:srgbClr val="CEC339"/>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English is a language makes everybody died…</a:t>
            </a:r>
            <a:endParaRPr lang="en-GB" dirty="0">
              <a:solidFill>
                <a:srgbClr val="19191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out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5" grpId="0" animBg="1"/>
      <p:bldP spid="11" grpId="0" animBg="1"/>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57200" y="548680"/>
            <a:ext cx="8363272" cy="6048672"/>
          </a:xfrm>
          <a:prstGeom prst="rect">
            <a:avLst/>
          </a:prstGeom>
          <a:solidFill>
            <a:schemeClr val="bg1"/>
          </a:solidFill>
          <a:ln>
            <a:solidFill>
              <a:srgbClr val="191919"/>
            </a:solid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sp>
        <p:nvSpPr>
          <p:cNvPr id="2" name="Title 1"/>
          <p:cNvSpPr>
            <a:spLocks noGrp="1"/>
          </p:cNvSpPr>
          <p:nvPr>
            <p:ph type="title"/>
          </p:nvPr>
        </p:nvSpPr>
        <p:spPr/>
        <p:txBody>
          <a:bodyPr/>
          <a:lstStyle/>
          <a:p>
            <a:r>
              <a:rPr lang="en-US" sz="2800" dirty="0" smtClean="0">
                <a:solidFill>
                  <a:srgbClr val="191919"/>
                </a:solidFill>
              </a:rPr>
              <a:t>What is Chinese language?</a:t>
            </a:r>
            <a:endParaRPr lang="en-GB" sz="2800" dirty="0">
              <a:solidFill>
                <a:srgbClr val="191919"/>
              </a:solidFill>
            </a:endParaRPr>
          </a:p>
        </p:txBody>
      </p:sp>
      <p:sp>
        <p:nvSpPr>
          <p:cNvPr id="5" name="Rectangle 4"/>
          <p:cNvSpPr/>
          <p:nvPr/>
        </p:nvSpPr>
        <p:spPr>
          <a:xfrm>
            <a:off x="755576" y="5221238"/>
            <a:ext cx="7848871" cy="646331"/>
          </a:xfrm>
          <a:prstGeom prst="rect">
            <a:avLst/>
          </a:prstGeom>
        </p:spPr>
        <p:txBody>
          <a:bodyPr wrap="square">
            <a:spAutoFit/>
          </a:bodyPr>
          <a:lstStyle/>
          <a:p>
            <a:r>
              <a:rPr lang="en-US" dirty="0" smtClean="0">
                <a:solidFill>
                  <a:srgbClr val="FF0000"/>
                </a:solidFill>
              </a:rPr>
              <a:t>Note: </a:t>
            </a:r>
            <a:r>
              <a:rPr lang="en-US" i="1" dirty="0">
                <a:solidFill>
                  <a:srgbClr val="FF0000"/>
                </a:solidFill>
              </a:rPr>
              <a:t>P</a:t>
            </a:r>
            <a:r>
              <a:rPr lang="en-US" i="1" dirty="0" smtClean="0">
                <a:solidFill>
                  <a:srgbClr val="FF0000"/>
                </a:solidFill>
              </a:rPr>
              <a:t>inyin is </a:t>
            </a:r>
            <a:r>
              <a:rPr lang="en-US" dirty="0" smtClean="0">
                <a:solidFill>
                  <a:srgbClr val="FF0000"/>
                </a:solidFill>
              </a:rPr>
              <a:t>an </a:t>
            </a:r>
            <a:r>
              <a:rPr lang="en-US" dirty="0">
                <a:solidFill>
                  <a:srgbClr val="FF0000"/>
                </a:solidFill>
              </a:rPr>
              <a:t>official </a:t>
            </a:r>
            <a:r>
              <a:rPr lang="en-US" dirty="0" smtClean="0">
                <a:solidFill>
                  <a:srgbClr val="FF0000"/>
                </a:solidFill>
              </a:rPr>
              <a:t>Romanization system </a:t>
            </a:r>
            <a:r>
              <a:rPr lang="en-US" dirty="0">
                <a:solidFill>
                  <a:srgbClr val="FF0000"/>
                </a:solidFill>
              </a:rPr>
              <a:t>for Standard Chinese in Mainland China</a:t>
            </a:r>
            <a:r>
              <a:rPr lang="en-US" dirty="0" smtClean="0">
                <a:solidFill>
                  <a:srgbClr val="FF0000"/>
                </a:solidFill>
              </a:rPr>
              <a:t>.</a:t>
            </a:r>
            <a:endParaRPr lang="en-GB" dirty="0">
              <a:solidFill>
                <a:srgbClr val="FF0000"/>
              </a:solidFill>
            </a:endParaRPr>
          </a:p>
        </p:txBody>
      </p:sp>
      <p:pic>
        <p:nvPicPr>
          <p:cNvPr id="921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884" r="13765" b="10881"/>
          <a:stretch/>
        </p:blipFill>
        <p:spPr bwMode="auto">
          <a:xfrm>
            <a:off x="655999" y="2420888"/>
            <a:ext cx="4311785" cy="1945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6" name="Chart Placeholder 5"/>
          <p:cNvGraphicFramePr>
            <a:graphicFrameLocks noGrp="1"/>
          </p:cNvGraphicFramePr>
          <p:nvPr>
            <p:ph type="chart" idx="1"/>
            <p:extLst>
              <p:ext uri="{D42A27DB-BD31-4B8C-83A1-F6EECF244321}">
                <p14:modId xmlns:p14="http://schemas.microsoft.com/office/powerpoint/2010/main" val="3906502433"/>
              </p:ext>
            </p:extLst>
          </p:nvPr>
        </p:nvGraphicFramePr>
        <p:xfrm>
          <a:off x="4438721" y="1627873"/>
          <a:ext cx="4248079" cy="33118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852585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36660" y="637784"/>
            <a:ext cx="8796926" cy="5246092"/>
          </a:xfrm>
          <a:prstGeom prst="rect">
            <a:avLst/>
          </a:prstGeom>
          <a:solidFill>
            <a:schemeClr val="bg1"/>
          </a:solidFill>
          <a:ln>
            <a:solidFill>
              <a:srgbClr val="191919"/>
            </a:solid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graphicFrame>
        <p:nvGraphicFramePr>
          <p:cNvPr id="5" name="Chart Placeholder 4"/>
          <p:cNvGraphicFramePr>
            <a:graphicFrameLocks noGrp="1"/>
          </p:cNvGraphicFramePr>
          <p:nvPr>
            <p:ph type="chart" idx="1"/>
            <p:extLst>
              <p:ext uri="{D42A27DB-BD31-4B8C-83A1-F6EECF244321}">
                <p14:modId xmlns:p14="http://schemas.microsoft.com/office/powerpoint/2010/main" val="383152526"/>
              </p:ext>
            </p:extLst>
          </p:nvPr>
        </p:nvGraphicFramePr>
        <p:xfrm>
          <a:off x="573867" y="2996952"/>
          <a:ext cx="8059365" cy="3507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621438" y="620688"/>
            <a:ext cx="8229600" cy="648072"/>
          </a:xfrm>
        </p:spPr>
        <p:txBody>
          <a:bodyPr/>
          <a:lstStyle/>
          <a:p>
            <a:r>
              <a:rPr lang="en-GB" sz="2400" dirty="0">
                <a:solidFill>
                  <a:srgbClr val="FF0000"/>
                </a:solidFill>
                <a:latin typeface="Calibri"/>
                <a:ea typeface="SimSun"/>
                <a:cs typeface="Times New Roman"/>
              </a:rPr>
              <a:t>The role of mother tongue in language learning</a:t>
            </a:r>
            <a:endParaRPr lang="en-GB" sz="2400" dirty="0"/>
          </a:p>
        </p:txBody>
      </p:sp>
      <p:sp>
        <p:nvSpPr>
          <p:cNvPr id="7" name="TextBox 6"/>
          <p:cNvSpPr txBox="1"/>
          <p:nvPr/>
        </p:nvSpPr>
        <p:spPr>
          <a:xfrm>
            <a:off x="486659" y="1412776"/>
            <a:ext cx="8136570" cy="369332"/>
          </a:xfrm>
          <a:prstGeom prst="rect">
            <a:avLst/>
          </a:prstGeom>
          <a:noFill/>
        </p:spPr>
        <p:txBody>
          <a:bodyPr wrap="square" rtlCol="0">
            <a:spAutoFit/>
          </a:bodyPr>
          <a:lstStyle/>
          <a:p>
            <a:r>
              <a:rPr lang="en-US" dirty="0" smtClean="0">
                <a:solidFill>
                  <a:srgbClr val="FF0000"/>
                </a:solidFill>
              </a:rPr>
              <a:t>Note: there are four main tones in Chinese </a:t>
            </a:r>
            <a:r>
              <a:rPr lang="en-US" i="1" dirty="0" smtClean="0">
                <a:solidFill>
                  <a:srgbClr val="FF0000"/>
                </a:solidFill>
              </a:rPr>
              <a:t>pinyin.</a:t>
            </a:r>
            <a:endParaRPr lang="en-GB" dirty="0">
              <a:solidFill>
                <a:srgbClr val="FF0000"/>
              </a:solidFill>
            </a:endParaRPr>
          </a:p>
        </p:txBody>
      </p:sp>
      <p:sp>
        <p:nvSpPr>
          <p:cNvPr id="9" name="Rounded Rectangle 8"/>
          <p:cNvSpPr/>
          <p:nvPr/>
        </p:nvSpPr>
        <p:spPr>
          <a:xfrm>
            <a:off x="5508104" y="1916832"/>
            <a:ext cx="2520280" cy="1749474"/>
          </a:xfrm>
          <a:prstGeom prst="roundRect">
            <a:avLst/>
          </a:prstGeom>
          <a:ln>
            <a:solidFill>
              <a:srgbClr val="7030A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b="1" dirty="0" smtClean="0">
                <a:solidFill>
                  <a:srgbClr val="191919"/>
                </a:solidFill>
              </a:rPr>
              <a:t>Dead 1</a:t>
            </a:r>
          </a:p>
          <a:p>
            <a:pPr algn="ctr"/>
            <a:r>
              <a:rPr lang="en-US" sz="2400" b="1" dirty="0" smtClean="0">
                <a:solidFill>
                  <a:srgbClr val="191919"/>
                </a:solidFill>
              </a:rPr>
              <a:t>Killed? 2</a:t>
            </a:r>
          </a:p>
          <a:p>
            <a:pPr algn="ctr"/>
            <a:r>
              <a:rPr lang="en-US" sz="2400" b="1" dirty="0" smtClean="0">
                <a:solidFill>
                  <a:srgbClr val="191919"/>
                </a:solidFill>
              </a:rPr>
              <a:t>No! 3</a:t>
            </a:r>
          </a:p>
          <a:p>
            <a:pPr algn="ctr"/>
            <a:r>
              <a:rPr lang="en-US" sz="2400" b="1" dirty="0" smtClean="0">
                <a:solidFill>
                  <a:srgbClr val="191919"/>
                </a:solidFill>
              </a:rPr>
              <a:t>Yes! 4</a:t>
            </a:r>
            <a:endParaRPr lang="en-GB" sz="2400" b="1" dirty="0">
              <a:solidFill>
                <a:srgbClr val="191919"/>
              </a:solidFill>
            </a:endParaRPr>
          </a:p>
        </p:txBody>
      </p:sp>
      <p:sp>
        <p:nvSpPr>
          <p:cNvPr id="3" name="TextBox 2"/>
          <p:cNvSpPr txBox="1"/>
          <p:nvPr/>
        </p:nvSpPr>
        <p:spPr>
          <a:xfrm>
            <a:off x="1547664" y="2129848"/>
            <a:ext cx="1944216" cy="1323439"/>
          </a:xfrm>
          <a:prstGeom prst="rect">
            <a:avLst/>
          </a:prstGeom>
          <a:noFill/>
        </p:spPr>
        <p:txBody>
          <a:bodyPr wrap="square" rtlCol="0">
            <a:spAutoFit/>
          </a:bodyPr>
          <a:lstStyle/>
          <a:p>
            <a:r>
              <a:rPr lang="en-GB" sz="8000" dirty="0" smtClean="0">
                <a:solidFill>
                  <a:srgbClr val="191919"/>
                </a:solidFill>
              </a:rPr>
              <a:t>ma</a:t>
            </a:r>
            <a:endParaRPr lang="en-GB" sz="8000" dirty="0">
              <a:solidFill>
                <a:srgbClr val="191919"/>
              </a:solidFill>
            </a:endParaRPr>
          </a:p>
        </p:txBody>
      </p:sp>
    </p:spTree>
    <p:extLst>
      <p:ext uri="{BB962C8B-B14F-4D97-AF65-F5344CB8AC3E}">
        <p14:creationId xmlns:p14="http://schemas.microsoft.com/office/powerpoint/2010/main" val="351242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11560" y="381000"/>
            <a:ext cx="8075240" cy="58563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sp>
        <p:nvSpPr>
          <p:cNvPr id="2" name="Title 1"/>
          <p:cNvSpPr>
            <a:spLocks noGrp="1"/>
          </p:cNvSpPr>
          <p:nvPr>
            <p:ph type="title"/>
          </p:nvPr>
        </p:nvSpPr>
        <p:spPr>
          <a:xfrm>
            <a:off x="457200" y="274638"/>
            <a:ext cx="8229600" cy="791832"/>
          </a:xfrm>
        </p:spPr>
        <p:txBody>
          <a:bodyPr/>
          <a:lstStyle/>
          <a:p>
            <a:r>
              <a:rPr lang="en-GB" sz="2400" dirty="0">
                <a:solidFill>
                  <a:srgbClr val="FF0000"/>
                </a:solidFill>
              </a:rPr>
              <a:t>T</a:t>
            </a:r>
            <a:r>
              <a:rPr lang="en-GB" sz="2400" dirty="0" smtClean="0">
                <a:solidFill>
                  <a:srgbClr val="FF0000"/>
                </a:solidFill>
              </a:rPr>
              <a:t>he use of common sense in understanding a FL</a:t>
            </a:r>
            <a:endParaRPr lang="en-GB" sz="2400" dirty="0">
              <a:solidFill>
                <a:srgbClr val="FF0000"/>
              </a:solidFill>
            </a:endParaRPr>
          </a:p>
        </p:txBody>
      </p:sp>
      <p:pic>
        <p:nvPicPr>
          <p:cNvPr id="4" name="Picture 3"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0600" y="1514197"/>
            <a:ext cx="6982800" cy="4725060"/>
          </a:xfrm>
          <a:prstGeom prst="rect">
            <a:avLst/>
          </a:prstGeom>
        </p:spPr>
      </p:pic>
      <p:sp>
        <p:nvSpPr>
          <p:cNvPr id="5" name="TextBox 4"/>
          <p:cNvSpPr txBox="1"/>
          <p:nvPr/>
        </p:nvSpPr>
        <p:spPr>
          <a:xfrm>
            <a:off x="899592" y="1066470"/>
            <a:ext cx="1728192" cy="369332"/>
          </a:xfrm>
          <a:prstGeom prst="rect">
            <a:avLst/>
          </a:prstGeom>
          <a:noFill/>
        </p:spPr>
        <p:txBody>
          <a:bodyPr wrap="square" rtlCol="0">
            <a:spAutoFit/>
          </a:bodyPr>
          <a:lstStyle/>
          <a:p>
            <a:r>
              <a:rPr lang="en-US" dirty="0" smtClean="0">
                <a:solidFill>
                  <a:srgbClr val="191919"/>
                </a:solidFill>
              </a:rPr>
              <a:t>Activity 1</a:t>
            </a:r>
            <a:endParaRPr lang="en-GB" dirty="0">
              <a:solidFill>
                <a:srgbClr val="191919"/>
              </a:solidFill>
            </a:endParaRPr>
          </a:p>
        </p:txBody>
      </p:sp>
    </p:spTree>
    <p:extLst>
      <p:ext uri="{BB962C8B-B14F-4D97-AF65-F5344CB8AC3E}">
        <p14:creationId xmlns:p14="http://schemas.microsoft.com/office/powerpoint/2010/main" val="36948141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39778" y="381000"/>
            <a:ext cx="7543800" cy="5334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sp>
        <p:nvSpPr>
          <p:cNvPr id="2" name="Title 1"/>
          <p:cNvSpPr>
            <a:spLocks noGrp="1"/>
          </p:cNvSpPr>
          <p:nvPr>
            <p:ph type="title"/>
          </p:nvPr>
        </p:nvSpPr>
        <p:spPr/>
        <p:txBody>
          <a:bodyPr/>
          <a:lstStyle/>
          <a:p>
            <a:r>
              <a:rPr lang="en-GB" sz="2400" dirty="0">
                <a:solidFill>
                  <a:srgbClr val="FF0000"/>
                </a:solidFill>
              </a:rPr>
              <a:t>T</a:t>
            </a:r>
            <a:r>
              <a:rPr lang="en-GB" sz="2400" dirty="0" smtClean="0">
                <a:solidFill>
                  <a:srgbClr val="FF0000"/>
                </a:solidFill>
              </a:rPr>
              <a:t>he </a:t>
            </a:r>
            <a:r>
              <a:rPr lang="en-GB" sz="2400" dirty="0">
                <a:solidFill>
                  <a:srgbClr val="FF0000"/>
                </a:solidFill>
              </a:rPr>
              <a:t>fun relation between language and </a:t>
            </a:r>
            <a:r>
              <a:rPr lang="en-GB" sz="2400" dirty="0" smtClean="0">
                <a:solidFill>
                  <a:srgbClr val="FF0000"/>
                </a:solidFill>
              </a:rPr>
              <a:t>culture</a:t>
            </a:r>
            <a:endParaRPr lang="en-GB" sz="2400" dirty="0">
              <a:solidFill>
                <a:srgbClr val="FF0000"/>
              </a:solidFill>
            </a:endParaRPr>
          </a:p>
        </p:txBody>
      </p:sp>
      <p:graphicFrame>
        <p:nvGraphicFramePr>
          <p:cNvPr id="3" name="Diagram 2"/>
          <p:cNvGraphicFramePr/>
          <p:nvPr>
            <p:extLst>
              <p:ext uri="{D42A27DB-BD31-4B8C-83A1-F6EECF244321}">
                <p14:modId xmlns:p14="http://schemas.microsoft.com/office/powerpoint/2010/main" val="2594323010"/>
              </p:ext>
            </p:extLst>
          </p:nvPr>
        </p:nvGraphicFramePr>
        <p:xfrm>
          <a:off x="5281464" y="3573016"/>
          <a:ext cx="3024336" cy="1960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1403648" y="1764799"/>
            <a:ext cx="1656184" cy="3089564"/>
          </a:xfrm>
          <a:prstGeom prst="roundRect">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zh-CN" altLang="en-US" sz="2800" b="1" dirty="0" smtClean="0">
                <a:solidFill>
                  <a:srgbClr val="FF0000"/>
                </a:solidFill>
              </a:rPr>
              <a:t>爸死</a:t>
            </a:r>
            <a:endParaRPr lang="en-GB" sz="2800" b="1" dirty="0">
              <a:solidFill>
                <a:srgbClr val="FF0000"/>
              </a:solidFill>
            </a:endParaRPr>
          </a:p>
          <a:p>
            <a:pPr algn="ctr"/>
            <a:r>
              <a:rPr lang="zh-CN" altLang="en-US" sz="2800" b="1" dirty="0">
                <a:solidFill>
                  <a:srgbClr val="FF0000"/>
                </a:solidFill>
              </a:rPr>
              <a:t>妈死</a:t>
            </a:r>
            <a:endParaRPr lang="en-GB" sz="2800" b="1" dirty="0">
              <a:solidFill>
                <a:srgbClr val="FF0000"/>
              </a:solidFill>
            </a:endParaRPr>
          </a:p>
          <a:p>
            <a:pPr algn="ctr"/>
            <a:r>
              <a:rPr lang="zh-CN" altLang="en-US" sz="2800" b="1" dirty="0">
                <a:solidFill>
                  <a:srgbClr val="FF0000"/>
                </a:solidFill>
              </a:rPr>
              <a:t>奶死</a:t>
            </a:r>
            <a:endParaRPr lang="en-GB" sz="2800" b="1" dirty="0">
              <a:solidFill>
                <a:srgbClr val="FF0000"/>
              </a:solidFill>
            </a:endParaRPr>
          </a:p>
          <a:p>
            <a:pPr algn="ctr"/>
            <a:r>
              <a:rPr lang="zh-CN" altLang="en-US" sz="2800" b="1" dirty="0">
                <a:solidFill>
                  <a:srgbClr val="FF0000"/>
                </a:solidFill>
              </a:rPr>
              <a:t>爷死</a:t>
            </a:r>
            <a:endParaRPr lang="en-GB" sz="2800" b="1" dirty="0">
              <a:solidFill>
                <a:srgbClr val="FF0000"/>
              </a:solidFill>
            </a:endParaRPr>
          </a:p>
          <a:p>
            <a:pPr algn="ctr"/>
            <a:r>
              <a:rPr lang="zh-CN" altLang="en-US" sz="2800" b="1" dirty="0" smtClean="0">
                <a:solidFill>
                  <a:srgbClr val="FF0000"/>
                </a:solidFill>
              </a:rPr>
              <a:t>你死</a:t>
            </a:r>
            <a:endParaRPr lang="en-GB" sz="2800" b="1" dirty="0">
              <a:solidFill>
                <a:srgbClr val="FF0000"/>
              </a:solidFill>
            </a:endParaRPr>
          </a:p>
          <a:p>
            <a:pPr algn="ctr"/>
            <a:r>
              <a:rPr lang="zh-CN" altLang="en-US" sz="2800" b="1" dirty="0">
                <a:solidFill>
                  <a:srgbClr val="FF0000"/>
                </a:solidFill>
              </a:rPr>
              <a:t>我死</a:t>
            </a:r>
            <a:endParaRPr lang="en-GB" sz="2800" b="1" dirty="0">
              <a:solidFill>
                <a:srgbClr val="FF0000"/>
              </a:solidFill>
            </a:endParaRPr>
          </a:p>
        </p:txBody>
      </p:sp>
      <p:pic>
        <p:nvPicPr>
          <p:cNvPr id="7"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flipH="1">
            <a:off x="1067619" y="1326341"/>
            <a:ext cx="672058" cy="1280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611578" y="1769037"/>
            <a:ext cx="1800200" cy="1569660"/>
          </a:xfrm>
          <a:prstGeom prst="rect">
            <a:avLst/>
          </a:prstGeom>
          <a:noFill/>
        </p:spPr>
        <p:txBody>
          <a:bodyPr wrap="square" rtlCol="0">
            <a:spAutoFit/>
          </a:bodyPr>
          <a:lstStyle/>
          <a:p>
            <a:r>
              <a:rPr lang="zh-CN" altLang="en-US" sz="9600" b="1" dirty="0" smtClean="0">
                <a:solidFill>
                  <a:schemeClr val="tx1">
                    <a:lumMod val="75000"/>
                  </a:schemeClr>
                </a:solidFill>
              </a:rPr>
              <a:t>死</a:t>
            </a:r>
            <a:endParaRPr lang="en-GB" sz="9600" b="1" dirty="0">
              <a:solidFill>
                <a:schemeClr val="tx1">
                  <a:lumMod val="75000"/>
                </a:schemeClr>
              </a:solidFill>
            </a:endParaRPr>
          </a:p>
        </p:txBody>
      </p:sp>
      <p:sp>
        <p:nvSpPr>
          <p:cNvPr id="9" name="TextBox 8"/>
          <p:cNvSpPr txBox="1"/>
          <p:nvPr/>
        </p:nvSpPr>
        <p:spPr>
          <a:xfrm>
            <a:off x="6108462" y="1764799"/>
            <a:ext cx="1800200" cy="1569660"/>
          </a:xfrm>
          <a:prstGeom prst="rect">
            <a:avLst/>
          </a:prstGeom>
          <a:noFill/>
        </p:spPr>
        <p:txBody>
          <a:bodyPr wrap="square" rtlCol="0">
            <a:spAutoFit/>
          </a:bodyPr>
          <a:lstStyle/>
          <a:p>
            <a:r>
              <a:rPr lang="en-US" altLang="zh-CN" sz="9600" b="1" dirty="0">
                <a:solidFill>
                  <a:srgbClr val="191919"/>
                </a:solidFill>
              </a:rPr>
              <a:t>4</a:t>
            </a:r>
            <a:endParaRPr lang="en-GB" sz="9600" b="1" dirty="0">
              <a:solidFill>
                <a:srgbClr val="191919"/>
              </a:solidFill>
            </a:endParaRPr>
          </a:p>
        </p:txBody>
      </p:sp>
      <p:sp>
        <p:nvSpPr>
          <p:cNvPr id="11" name="TextBox 10"/>
          <p:cNvSpPr txBox="1"/>
          <p:nvPr/>
        </p:nvSpPr>
        <p:spPr>
          <a:xfrm>
            <a:off x="6108462" y="1773914"/>
            <a:ext cx="1800200" cy="1569660"/>
          </a:xfrm>
          <a:prstGeom prst="rect">
            <a:avLst/>
          </a:prstGeom>
          <a:noFill/>
        </p:spPr>
        <p:txBody>
          <a:bodyPr wrap="square" rtlCol="0">
            <a:spAutoFit/>
          </a:bodyPr>
          <a:lstStyle/>
          <a:p>
            <a:r>
              <a:rPr lang="en-US" altLang="zh-CN" sz="9600" b="1" dirty="0" smtClean="0">
                <a:solidFill>
                  <a:srgbClr val="00B050"/>
                </a:solidFill>
              </a:rPr>
              <a:t>X</a:t>
            </a:r>
            <a:endParaRPr lang="en-GB" sz="9600" b="1" dirty="0">
              <a:solidFill>
                <a:srgbClr val="00B050"/>
              </a:solidFill>
            </a:endParaRPr>
          </a:p>
        </p:txBody>
      </p:sp>
      <p:sp>
        <p:nvSpPr>
          <p:cNvPr id="12" name="Equal 11"/>
          <p:cNvSpPr/>
          <p:nvPr/>
        </p:nvSpPr>
        <p:spPr>
          <a:xfrm>
            <a:off x="5148064" y="2345241"/>
            <a:ext cx="826998" cy="494133"/>
          </a:xfrm>
          <a:prstGeom prst="mathEqual">
            <a:avLst/>
          </a:prstGeom>
          <a:solidFill>
            <a:schemeClr val="bg1">
              <a:lumMod val="50000"/>
            </a:schemeClr>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schemeClr val="tx1"/>
              </a:solidFill>
            </a:endParaRPr>
          </a:p>
        </p:txBody>
      </p:sp>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16924" y="3521619"/>
            <a:ext cx="2229170" cy="14857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586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4" grpId="0"/>
      <p:bldP spid="9" grpId="0"/>
      <p:bldP spid="11" grpId="0"/>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85575" y="364295"/>
            <a:ext cx="7732340" cy="598539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dirty="0" smtClean="0">
              <a:solidFill>
                <a:srgbClr val="FFFFFF"/>
              </a:solidFill>
            </a:endParaRPr>
          </a:p>
        </p:txBody>
      </p:sp>
      <p:sp>
        <p:nvSpPr>
          <p:cNvPr id="2" name="Title 1"/>
          <p:cNvSpPr>
            <a:spLocks noGrp="1"/>
          </p:cNvSpPr>
          <p:nvPr>
            <p:ph type="title"/>
          </p:nvPr>
        </p:nvSpPr>
        <p:spPr>
          <a:xfrm>
            <a:off x="2843808" y="557808"/>
            <a:ext cx="5842992" cy="1143000"/>
          </a:xfrm>
        </p:spPr>
        <p:txBody>
          <a:bodyPr/>
          <a:lstStyle/>
          <a:p>
            <a:r>
              <a:rPr lang="en-GB" sz="2400" dirty="0" smtClean="0">
                <a:solidFill>
                  <a:srgbClr val="FF0000"/>
                </a:solidFill>
              </a:rPr>
              <a:t>hippopotamus</a:t>
            </a:r>
            <a:endParaRPr lang="en-GB" sz="2400" dirty="0">
              <a:solidFill>
                <a:srgbClr val="FF0000"/>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357" y="470201"/>
            <a:ext cx="2701768"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192218" y="2270401"/>
            <a:ext cx="1135174" cy="461665"/>
          </a:xfrm>
          <a:prstGeom prst="rect">
            <a:avLst/>
          </a:prstGeom>
          <a:noFill/>
        </p:spPr>
        <p:txBody>
          <a:bodyPr wrap="square" rtlCol="0">
            <a:spAutoFit/>
          </a:bodyPr>
          <a:lstStyle/>
          <a:p>
            <a:r>
              <a:rPr lang="en-US" sz="2400" dirty="0" smtClean="0">
                <a:solidFill>
                  <a:srgbClr val="191919"/>
                </a:solidFill>
              </a:rPr>
              <a:t>hippos</a:t>
            </a:r>
            <a:endParaRPr lang="en-GB" sz="2400" dirty="0">
              <a:solidFill>
                <a:srgbClr val="191919"/>
              </a:solidFill>
            </a:endParaRPr>
          </a:p>
        </p:txBody>
      </p:sp>
      <p:sp>
        <p:nvSpPr>
          <p:cNvPr id="7" name="TextBox 6"/>
          <p:cNvSpPr txBox="1"/>
          <p:nvPr/>
        </p:nvSpPr>
        <p:spPr>
          <a:xfrm>
            <a:off x="6127771" y="2270400"/>
            <a:ext cx="1572744" cy="461665"/>
          </a:xfrm>
          <a:prstGeom prst="rect">
            <a:avLst/>
          </a:prstGeom>
          <a:noFill/>
        </p:spPr>
        <p:txBody>
          <a:bodyPr wrap="square" rtlCol="0">
            <a:spAutoFit/>
          </a:bodyPr>
          <a:lstStyle/>
          <a:p>
            <a:r>
              <a:rPr lang="en-US" sz="2400" dirty="0" err="1" smtClean="0">
                <a:solidFill>
                  <a:srgbClr val="191919"/>
                </a:solidFill>
              </a:rPr>
              <a:t>potamus</a:t>
            </a:r>
            <a:endParaRPr lang="en-GB" sz="2400" dirty="0">
              <a:solidFill>
                <a:srgbClr val="191919"/>
              </a:solidFill>
            </a:endParaRPr>
          </a:p>
        </p:txBody>
      </p:sp>
      <p:cxnSp>
        <p:nvCxnSpPr>
          <p:cNvPr id="8" name="Straight Arrow Connector 7"/>
          <p:cNvCxnSpPr/>
          <p:nvPr/>
        </p:nvCxnSpPr>
        <p:spPr>
          <a:xfrm flipH="1">
            <a:off x="4759805" y="1395394"/>
            <a:ext cx="728557" cy="77810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6084168" y="1354451"/>
            <a:ext cx="786372" cy="77810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4283968" y="3217544"/>
            <a:ext cx="1135174" cy="461665"/>
          </a:xfrm>
          <a:prstGeom prst="rect">
            <a:avLst/>
          </a:prstGeom>
          <a:noFill/>
        </p:spPr>
        <p:txBody>
          <a:bodyPr wrap="square" rtlCol="0">
            <a:spAutoFit/>
          </a:bodyPr>
          <a:lstStyle/>
          <a:p>
            <a:r>
              <a:rPr lang="en-US" sz="2400" dirty="0" smtClean="0">
                <a:solidFill>
                  <a:srgbClr val="191919"/>
                </a:solidFill>
              </a:rPr>
              <a:t>horse</a:t>
            </a:r>
            <a:endParaRPr lang="en-GB" sz="2400" dirty="0">
              <a:solidFill>
                <a:srgbClr val="191919"/>
              </a:solidFill>
            </a:endParaRPr>
          </a:p>
        </p:txBody>
      </p:sp>
      <p:sp>
        <p:nvSpPr>
          <p:cNvPr id="17" name="TextBox 16"/>
          <p:cNvSpPr txBox="1"/>
          <p:nvPr/>
        </p:nvSpPr>
        <p:spPr>
          <a:xfrm>
            <a:off x="6343573" y="3259373"/>
            <a:ext cx="1135174" cy="461665"/>
          </a:xfrm>
          <a:prstGeom prst="rect">
            <a:avLst/>
          </a:prstGeom>
          <a:noFill/>
        </p:spPr>
        <p:txBody>
          <a:bodyPr wrap="square" rtlCol="0">
            <a:spAutoFit/>
          </a:bodyPr>
          <a:lstStyle/>
          <a:p>
            <a:pPr algn="ctr"/>
            <a:r>
              <a:rPr lang="en-US" sz="2400" dirty="0" smtClean="0">
                <a:solidFill>
                  <a:srgbClr val="191919"/>
                </a:solidFill>
              </a:rPr>
              <a:t>river</a:t>
            </a:r>
            <a:endParaRPr lang="en-GB" sz="2400" dirty="0">
              <a:solidFill>
                <a:srgbClr val="191919"/>
              </a:solidFill>
            </a:endParaRPr>
          </a:p>
        </p:txBody>
      </p:sp>
      <p:cxnSp>
        <p:nvCxnSpPr>
          <p:cNvPr id="18" name="Straight Arrow Connector 17"/>
          <p:cNvCxnSpPr/>
          <p:nvPr/>
        </p:nvCxnSpPr>
        <p:spPr>
          <a:xfrm>
            <a:off x="4759805" y="2732066"/>
            <a:ext cx="0" cy="62492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0" name="Straight Arrow Connector 19"/>
          <p:cNvCxnSpPr>
            <a:stCxn id="7" idx="2"/>
            <a:endCxn id="17" idx="0"/>
          </p:cNvCxnSpPr>
          <p:nvPr/>
        </p:nvCxnSpPr>
        <p:spPr>
          <a:xfrm flipH="1">
            <a:off x="6911160" y="2732065"/>
            <a:ext cx="2983" cy="52730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a:off x="5327392" y="5085184"/>
            <a:ext cx="1586751" cy="461665"/>
          </a:xfrm>
          <a:prstGeom prst="rect">
            <a:avLst/>
          </a:prstGeom>
          <a:noFill/>
        </p:spPr>
        <p:txBody>
          <a:bodyPr wrap="square" rtlCol="0">
            <a:spAutoFit/>
          </a:bodyPr>
          <a:lstStyle/>
          <a:p>
            <a:r>
              <a:rPr lang="de-DE" sz="2400" dirty="0">
                <a:solidFill>
                  <a:srgbClr val="FF0000"/>
                </a:solidFill>
              </a:rPr>
              <a:t>n</a:t>
            </a:r>
            <a:r>
              <a:rPr lang="de-DE" sz="2400" dirty="0" smtClean="0">
                <a:solidFill>
                  <a:srgbClr val="FF0000"/>
                </a:solidFill>
              </a:rPr>
              <a:t>ilpferd</a:t>
            </a:r>
            <a:endParaRPr lang="en-GB" sz="2400" dirty="0">
              <a:solidFill>
                <a:srgbClr val="FF0000"/>
              </a:solidFill>
            </a:endParaRPr>
          </a:p>
        </p:txBody>
      </p:sp>
      <p:sp>
        <p:nvSpPr>
          <p:cNvPr id="28" name="TextBox 27"/>
          <p:cNvSpPr txBox="1"/>
          <p:nvPr/>
        </p:nvSpPr>
        <p:spPr>
          <a:xfrm>
            <a:off x="4283968" y="4227493"/>
            <a:ext cx="1135174" cy="461665"/>
          </a:xfrm>
          <a:prstGeom prst="rect">
            <a:avLst/>
          </a:prstGeom>
          <a:noFill/>
        </p:spPr>
        <p:txBody>
          <a:bodyPr wrap="square" rtlCol="0">
            <a:spAutoFit/>
          </a:bodyPr>
          <a:lstStyle/>
          <a:p>
            <a:pPr algn="ctr"/>
            <a:r>
              <a:rPr lang="en-US" sz="2400" dirty="0">
                <a:solidFill>
                  <a:srgbClr val="191919"/>
                </a:solidFill>
              </a:rPr>
              <a:t>n</a:t>
            </a:r>
            <a:r>
              <a:rPr lang="en-US" sz="2400" dirty="0" smtClean="0">
                <a:solidFill>
                  <a:srgbClr val="191919"/>
                </a:solidFill>
              </a:rPr>
              <a:t>il</a:t>
            </a:r>
            <a:endParaRPr lang="en-GB" sz="2400" dirty="0">
              <a:solidFill>
                <a:srgbClr val="191919"/>
              </a:solidFill>
            </a:endParaRPr>
          </a:p>
        </p:txBody>
      </p:sp>
      <p:sp>
        <p:nvSpPr>
          <p:cNvPr id="29" name="TextBox 28"/>
          <p:cNvSpPr txBox="1"/>
          <p:nvPr/>
        </p:nvSpPr>
        <p:spPr>
          <a:xfrm>
            <a:off x="6384290" y="4227493"/>
            <a:ext cx="1135174" cy="461665"/>
          </a:xfrm>
          <a:prstGeom prst="rect">
            <a:avLst/>
          </a:prstGeom>
          <a:noFill/>
        </p:spPr>
        <p:txBody>
          <a:bodyPr wrap="square" rtlCol="0">
            <a:spAutoFit/>
          </a:bodyPr>
          <a:lstStyle/>
          <a:p>
            <a:pPr algn="ctr"/>
            <a:r>
              <a:rPr lang="en-US" sz="2400" dirty="0" err="1" smtClean="0">
                <a:solidFill>
                  <a:srgbClr val="191919"/>
                </a:solidFill>
              </a:rPr>
              <a:t>pferd</a:t>
            </a:r>
            <a:endParaRPr lang="en-GB" sz="2400" dirty="0">
              <a:solidFill>
                <a:srgbClr val="191919"/>
              </a:solidFill>
            </a:endParaRPr>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357" y="2245872"/>
            <a:ext cx="2727290" cy="1819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27" name="Straight Arrow Connector 26"/>
          <p:cNvCxnSpPr>
            <a:endCxn id="28" idx="2"/>
          </p:cNvCxnSpPr>
          <p:nvPr/>
        </p:nvCxnSpPr>
        <p:spPr>
          <a:xfrm flipH="1" flipV="1">
            <a:off x="4851555" y="4689158"/>
            <a:ext cx="636807" cy="39602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a:stCxn id="25" idx="0"/>
            <a:endCxn id="29" idx="2"/>
          </p:cNvCxnSpPr>
          <p:nvPr/>
        </p:nvCxnSpPr>
        <p:spPr>
          <a:xfrm flipV="1">
            <a:off x="6120768" y="4689158"/>
            <a:ext cx="831109" cy="39602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049" name="Straight Arrow Connector 2048"/>
          <p:cNvCxnSpPr/>
          <p:nvPr/>
        </p:nvCxnSpPr>
        <p:spPr>
          <a:xfrm flipV="1">
            <a:off x="4851555" y="3721038"/>
            <a:ext cx="2018985" cy="50645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054" name="Straight Arrow Connector 2053"/>
          <p:cNvCxnSpPr>
            <a:endCxn id="16" idx="2"/>
          </p:cNvCxnSpPr>
          <p:nvPr/>
        </p:nvCxnSpPr>
        <p:spPr>
          <a:xfrm flipH="1" flipV="1">
            <a:off x="4851555" y="3679209"/>
            <a:ext cx="2100322" cy="54828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pic>
        <p:nvPicPr>
          <p:cNvPr id="205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6357" y="4039269"/>
            <a:ext cx="2727290" cy="2091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56" name="TextBox 2055"/>
          <p:cNvSpPr txBox="1"/>
          <p:nvPr/>
        </p:nvSpPr>
        <p:spPr>
          <a:xfrm>
            <a:off x="5296068" y="5623303"/>
            <a:ext cx="1232613" cy="646331"/>
          </a:xfrm>
          <a:prstGeom prst="rect">
            <a:avLst/>
          </a:prstGeom>
          <a:noFill/>
        </p:spPr>
        <p:txBody>
          <a:bodyPr wrap="square" rtlCol="0">
            <a:spAutoFit/>
          </a:bodyPr>
          <a:lstStyle/>
          <a:p>
            <a:r>
              <a:rPr lang="zh-CN" altLang="en-US" sz="3600" b="1" dirty="0" smtClean="0">
                <a:solidFill>
                  <a:srgbClr val="FF0000"/>
                </a:solidFill>
                <a:latin typeface="SimSun" panose="02010600030101010101" pitchFamily="2" charset="-122"/>
                <a:ea typeface="SimSun" panose="02010600030101010101" pitchFamily="2" charset="-122"/>
              </a:rPr>
              <a:t>河马</a:t>
            </a:r>
            <a:endParaRPr lang="en-GB" sz="3600" b="1" dirty="0">
              <a:solidFill>
                <a:srgbClr val="FF0000"/>
              </a:solidFill>
              <a:latin typeface="SimSun" panose="02010600030101010101" pitchFamily="2" charset="-122"/>
              <a:ea typeface="SimSun" panose="02010600030101010101" pitchFamily="2" charset="-122"/>
            </a:endParaRPr>
          </a:p>
        </p:txBody>
      </p:sp>
    </p:spTree>
    <p:extLst>
      <p:ext uri="{BB962C8B-B14F-4D97-AF65-F5344CB8AC3E}">
        <p14:creationId xmlns:p14="http://schemas.microsoft.com/office/powerpoint/2010/main" val="392130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75556" y="620687"/>
            <a:ext cx="8208912" cy="554461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sp>
        <p:nvSpPr>
          <p:cNvPr id="2" name="Title 1"/>
          <p:cNvSpPr>
            <a:spLocks noGrp="1"/>
          </p:cNvSpPr>
          <p:nvPr>
            <p:ph type="title"/>
          </p:nvPr>
        </p:nvSpPr>
        <p:spPr>
          <a:xfrm>
            <a:off x="1259632" y="963613"/>
            <a:ext cx="6840760" cy="809203"/>
          </a:xfrm>
        </p:spPr>
        <p:txBody>
          <a:bodyPr/>
          <a:lstStyle/>
          <a:p>
            <a:pPr algn="l"/>
            <a:r>
              <a:rPr lang="en-US" sz="1800" b="1" dirty="0" smtClean="0">
                <a:solidFill>
                  <a:srgbClr val="191919"/>
                </a:solidFill>
                <a:effectLst/>
                <a:latin typeface="Calibri"/>
                <a:ea typeface="SimSun"/>
                <a:cs typeface="Times New Roman"/>
              </a:rPr>
              <a:t>Activity</a:t>
            </a:r>
            <a:r>
              <a:rPr lang="en-US" sz="1800" b="1" baseline="0" dirty="0" smtClean="0">
                <a:solidFill>
                  <a:srgbClr val="191919"/>
                </a:solidFill>
                <a:effectLst/>
                <a:latin typeface="Calibri"/>
                <a:ea typeface="SimSun"/>
                <a:cs typeface="Times New Roman"/>
              </a:rPr>
              <a:t> 2: Write</a:t>
            </a:r>
            <a:r>
              <a:rPr lang="en-US" sz="1800" b="1" dirty="0" smtClean="0">
                <a:solidFill>
                  <a:srgbClr val="191919"/>
                </a:solidFill>
                <a:effectLst/>
                <a:latin typeface="Calibri"/>
                <a:ea typeface="SimSun"/>
                <a:cs typeface="Times New Roman"/>
              </a:rPr>
              <a:t> down your home address (in English)</a:t>
            </a:r>
            <a:endParaRPr lang="en-GB" sz="1800" b="1" dirty="0">
              <a:solidFill>
                <a:srgbClr val="191919"/>
              </a:solidFill>
            </a:endParaRPr>
          </a:p>
        </p:txBody>
      </p:sp>
      <p:cxnSp>
        <p:nvCxnSpPr>
          <p:cNvPr id="4" name="Straight Connector 3"/>
          <p:cNvCxnSpPr/>
          <p:nvPr/>
        </p:nvCxnSpPr>
        <p:spPr>
          <a:xfrm>
            <a:off x="1259632" y="2564904"/>
            <a:ext cx="6840760"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1259632" y="3501008"/>
            <a:ext cx="6048672" cy="369332"/>
          </a:xfrm>
          <a:prstGeom prst="rect">
            <a:avLst/>
          </a:prstGeom>
          <a:noFill/>
        </p:spPr>
        <p:txBody>
          <a:bodyPr wrap="square" rtlCol="0">
            <a:spAutoFit/>
          </a:bodyPr>
          <a:lstStyle/>
          <a:p>
            <a:r>
              <a:rPr lang="en-US" b="1" dirty="0" smtClean="0">
                <a:solidFill>
                  <a:srgbClr val="191919"/>
                </a:solidFill>
              </a:rPr>
              <a:t>Address in Chinese format</a:t>
            </a:r>
            <a:endParaRPr lang="en-GB" b="1" dirty="0">
              <a:solidFill>
                <a:srgbClr val="191919"/>
              </a:solidFill>
            </a:endParaRPr>
          </a:p>
        </p:txBody>
      </p:sp>
      <p:cxnSp>
        <p:nvCxnSpPr>
          <p:cNvPr id="9" name="Straight Connector 8"/>
          <p:cNvCxnSpPr/>
          <p:nvPr/>
        </p:nvCxnSpPr>
        <p:spPr>
          <a:xfrm>
            <a:off x="1259632" y="4797152"/>
            <a:ext cx="6840760" cy="0"/>
          </a:xfrm>
          <a:prstGeom prst="line">
            <a:avLst/>
          </a:prstGeom>
        </p:spPr>
        <p:style>
          <a:lnRef idx="2">
            <a:schemeClr val="accent1"/>
          </a:lnRef>
          <a:fillRef idx="0">
            <a:schemeClr val="accent1"/>
          </a:fillRef>
          <a:effectRef idx="1">
            <a:schemeClr val="accent1"/>
          </a:effectRef>
          <a:fontRef idx="minor">
            <a:schemeClr val="tx1"/>
          </a:fontRef>
        </p:style>
      </p:cxnSp>
      <p:sp>
        <p:nvSpPr>
          <p:cNvPr id="7" name="Right Arrow 6"/>
          <p:cNvSpPr/>
          <p:nvPr/>
        </p:nvSpPr>
        <p:spPr>
          <a:xfrm>
            <a:off x="2843808" y="2812547"/>
            <a:ext cx="3600400" cy="360040"/>
          </a:xfrm>
          <a:prstGeom prst="righ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8" name="Left Arrow 7"/>
          <p:cNvSpPr/>
          <p:nvPr/>
        </p:nvSpPr>
        <p:spPr>
          <a:xfrm>
            <a:off x="2843808" y="5049180"/>
            <a:ext cx="3600400" cy="360040"/>
          </a:xfrm>
          <a:prstGeom prst="leftArrow">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88782" y="460455"/>
            <a:ext cx="8229600" cy="5832648"/>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graphicFrame>
        <p:nvGraphicFramePr>
          <p:cNvPr id="10" name="Content Placeholder 9"/>
          <p:cNvGraphicFramePr>
            <a:graphicFrameLocks noGrp="1"/>
          </p:cNvGraphicFramePr>
          <p:nvPr>
            <p:ph sz="half" idx="1"/>
            <p:extLst>
              <p:ext uri="{D42A27DB-BD31-4B8C-83A1-F6EECF244321}">
                <p14:modId xmlns:p14="http://schemas.microsoft.com/office/powerpoint/2010/main" val="1633921595"/>
              </p:ext>
            </p:extLst>
          </p:nvPr>
        </p:nvGraphicFramePr>
        <p:xfrm>
          <a:off x="2608490" y="2500300"/>
          <a:ext cx="4038600" cy="3700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Isosceles Triangle 5"/>
          <p:cNvSpPr/>
          <p:nvPr/>
        </p:nvSpPr>
        <p:spPr>
          <a:xfrm>
            <a:off x="973274" y="1417638"/>
            <a:ext cx="1368152" cy="1800200"/>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Flowchart: Merge 6"/>
          <p:cNvSpPr/>
          <p:nvPr/>
        </p:nvSpPr>
        <p:spPr>
          <a:xfrm>
            <a:off x="6737822" y="700100"/>
            <a:ext cx="1368152" cy="1800200"/>
          </a:xfrm>
          <a:prstGeom prst="flowChartMerg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3077"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6903" y="453268"/>
            <a:ext cx="1440894" cy="1443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47090" y="1896516"/>
            <a:ext cx="1546498" cy="1549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2123728" y="1030813"/>
            <a:ext cx="4614094" cy="1138773"/>
          </a:xfrm>
          <a:prstGeom prst="rect">
            <a:avLst/>
          </a:prstGeom>
          <a:noFill/>
        </p:spPr>
        <p:txBody>
          <a:bodyPr wrap="square" rtlCol="0">
            <a:spAutoFit/>
          </a:bodyPr>
          <a:lstStyle/>
          <a:p>
            <a:r>
              <a:rPr lang="en-US" dirty="0" smtClean="0">
                <a:solidFill>
                  <a:srgbClr val="191919"/>
                </a:solidFill>
              </a:rPr>
              <a:t>The difference between languages are not those of sounds and signs but those of differing world views</a:t>
            </a:r>
          </a:p>
          <a:p>
            <a:pPr algn="r"/>
            <a:r>
              <a:rPr lang="en-US" sz="1400" dirty="0" smtClean="0">
                <a:solidFill>
                  <a:srgbClr val="191919"/>
                </a:solidFill>
              </a:rPr>
              <a:t>Humboldt, 1836, translation in Humboldt, 1963, p.246</a:t>
            </a:r>
            <a:endParaRPr lang="en-GB" sz="1400" dirty="0">
              <a:solidFill>
                <a:srgbClr val="191919"/>
              </a:solidFill>
            </a:endParaRPr>
          </a:p>
        </p:txBody>
      </p:sp>
    </p:spTree>
    <p:extLst>
      <p:ext uri="{BB962C8B-B14F-4D97-AF65-F5344CB8AC3E}">
        <p14:creationId xmlns:p14="http://schemas.microsoft.com/office/powerpoint/2010/main" val="11021946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14837" y="509228"/>
            <a:ext cx="7543800" cy="5784304"/>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37931725" indent="-37474525" eaLnBrk="0" hangingPunct="0">
              <a:defRPr sz="2400">
                <a:solidFill>
                  <a:schemeClr val="tx1"/>
                </a:solidFill>
                <a:latin typeface="Arial" panose="020B0604020202020204" pitchFamily="34" charset="0"/>
                <a:ea typeface="MS PGothic" panose="020B0600070205080204" pitchFamily="34" charset="-128"/>
              </a:defRPr>
            </a:lvl2pPr>
            <a:lvl3pPr eaLnBrk="0" hangingPunct="0">
              <a:defRPr sz="2400">
                <a:solidFill>
                  <a:schemeClr val="tx1"/>
                </a:solidFill>
                <a:latin typeface="Arial" panose="020B0604020202020204" pitchFamily="34" charset="0"/>
                <a:ea typeface="MS PGothic" panose="020B0600070205080204" pitchFamily="34" charset="-128"/>
              </a:defRPr>
            </a:lvl3pPr>
            <a:lvl4pPr eaLnBrk="0" hangingPunct="0">
              <a:defRPr sz="2400">
                <a:solidFill>
                  <a:schemeClr val="tx1"/>
                </a:solidFill>
                <a:latin typeface="Arial" panose="020B0604020202020204" pitchFamily="34" charset="0"/>
                <a:ea typeface="MS PGothic" panose="020B0600070205080204" pitchFamily="34" charset="-128"/>
              </a:defRPr>
            </a:lvl4pPr>
            <a:lvl5pPr eaLnBrk="0" hangingPunct="0">
              <a:defRPr sz="2400">
                <a:solidFill>
                  <a:schemeClr val="tx1"/>
                </a:solidFill>
                <a:latin typeface="Arial" panose="020B0604020202020204" pitchFamily="34" charset="0"/>
                <a:ea typeface="MS PGothic"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endParaRPr lang="en-GB" altLang="en-US" sz="1800" smtClean="0">
              <a:solidFill>
                <a:srgbClr val="FFFFFF"/>
              </a:solidFill>
            </a:endParaRPr>
          </a:p>
        </p:txBody>
      </p:sp>
      <p:sp>
        <p:nvSpPr>
          <p:cNvPr id="2" name="Title 1"/>
          <p:cNvSpPr>
            <a:spLocks noGrp="1"/>
          </p:cNvSpPr>
          <p:nvPr>
            <p:ph type="title"/>
          </p:nvPr>
        </p:nvSpPr>
        <p:spPr>
          <a:xfrm>
            <a:off x="746026" y="476672"/>
            <a:ext cx="7543800" cy="1143000"/>
          </a:xfrm>
        </p:spPr>
        <p:txBody>
          <a:bodyPr/>
          <a:lstStyle/>
          <a:p>
            <a:r>
              <a:rPr lang="en-GB" sz="2400" dirty="0">
                <a:solidFill>
                  <a:srgbClr val="FF0000"/>
                </a:solidFill>
              </a:rPr>
              <a:t>D</a:t>
            </a:r>
            <a:r>
              <a:rPr lang="en-GB" sz="2400" dirty="0" smtClean="0">
                <a:solidFill>
                  <a:srgbClr val="FF0000"/>
                </a:solidFill>
              </a:rPr>
              <a:t>eveloping </a:t>
            </a:r>
            <a:r>
              <a:rPr lang="en-GB" sz="2400" dirty="0">
                <a:solidFill>
                  <a:srgbClr val="FF0000"/>
                </a:solidFill>
              </a:rPr>
              <a:t>intercultural communicative competence (ICC) and communication accommodative behaviours</a:t>
            </a:r>
          </a:p>
        </p:txBody>
      </p:sp>
      <p:sp>
        <p:nvSpPr>
          <p:cNvPr id="3" name="TextBox 2"/>
          <p:cNvSpPr txBox="1"/>
          <p:nvPr/>
        </p:nvSpPr>
        <p:spPr>
          <a:xfrm>
            <a:off x="1187624" y="1844824"/>
            <a:ext cx="5328592" cy="646331"/>
          </a:xfrm>
          <a:prstGeom prst="rect">
            <a:avLst/>
          </a:prstGeom>
          <a:noFill/>
        </p:spPr>
        <p:txBody>
          <a:bodyPr wrap="square" rtlCol="0">
            <a:spAutoFit/>
          </a:bodyPr>
          <a:lstStyle/>
          <a:p>
            <a:pPr marL="342900" indent="-342900">
              <a:buAutoNum type="arabicPeriod"/>
            </a:pPr>
            <a:r>
              <a:rPr lang="en-US" dirty="0" smtClean="0">
                <a:solidFill>
                  <a:srgbClr val="191919"/>
                </a:solidFill>
              </a:rPr>
              <a:t>Approaches to language and culture learning</a:t>
            </a:r>
          </a:p>
          <a:p>
            <a:pPr marL="342900" indent="-342900">
              <a:buAutoNum type="arabicPeriod"/>
            </a:pPr>
            <a:r>
              <a:rPr lang="en-US" dirty="0" smtClean="0">
                <a:solidFill>
                  <a:srgbClr val="191919"/>
                </a:solidFill>
              </a:rPr>
              <a:t>Culture-specific ways of communication</a:t>
            </a:r>
            <a:endParaRPr lang="en-GB" dirty="0">
              <a:solidFill>
                <a:srgbClr val="191919"/>
              </a:solidFill>
            </a:endParaRPr>
          </a:p>
        </p:txBody>
      </p:sp>
      <p:sp>
        <p:nvSpPr>
          <p:cNvPr id="5" name="Cloud 4"/>
          <p:cNvSpPr/>
          <p:nvPr/>
        </p:nvSpPr>
        <p:spPr>
          <a:xfrm>
            <a:off x="1403648" y="3573016"/>
            <a:ext cx="1728192" cy="936104"/>
          </a:xfrm>
          <a:prstGeom prst="cloud">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High vs. low context</a:t>
            </a:r>
            <a:endParaRPr lang="en-GB" dirty="0">
              <a:solidFill>
                <a:srgbClr val="191919"/>
              </a:solidFill>
            </a:endParaRPr>
          </a:p>
        </p:txBody>
      </p:sp>
      <p:sp>
        <p:nvSpPr>
          <p:cNvPr id="7" name="Cloud 6"/>
          <p:cNvSpPr/>
          <p:nvPr/>
        </p:nvSpPr>
        <p:spPr>
          <a:xfrm>
            <a:off x="2555776" y="2636912"/>
            <a:ext cx="2376264" cy="936104"/>
          </a:xfrm>
          <a:prstGeom prst="cloud">
            <a:avLst/>
          </a:prstGeom>
          <a:ln>
            <a:solidFill>
              <a:srgbClr val="7030A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High involvement</a:t>
            </a:r>
          </a:p>
        </p:txBody>
      </p:sp>
      <p:sp>
        <p:nvSpPr>
          <p:cNvPr id="8" name="Cloud 7"/>
          <p:cNvSpPr/>
          <p:nvPr/>
        </p:nvSpPr>
        <p:spPr>
          <a:xfrm>
            <a:off x="5580112" y="2586251"/>
            <a:ext cx="2232248" cy="936104"/>
          </a:xfrm>
          <a:prstGeom prst="cloud">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Directness vs. indirectness</a:t>
            </a:r>
            <a:endParaRPr lang="en-GB" dirty="0">
              <a:solidFill>
                <a:srgbClr val="191919"/>
              </a:solidFill>
            </a:endParaRPr>
          </a:p>
        </p:txBody>
      </p:sp>
      <p:sp>
        <p:nvSpPr>
          <p:cNvPr id="9" name="Cloud 8"/>
          <p:cNvSpPr/>
          <p:nvPr/>
        </p:nvSpPr>
        <p:spPr>
          <a:xfrm>
            <a:off x="3635896" y="3717032"/>
            <a:ext cx="2376264" cy="936104"/>
          </a:xfrm>
          <a:prstGeom prst="cloud">
            <a:avLst/>
          </a:prstGeom>
          <a:ln>
            <a:solidFill>
              <a:srgbClr val="FFC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Space management</a:t>
            </a:r>
            <a:endParaRPr lang="en-GB" dirty="0">
              <a:solidFill>
                <a:srgbClr val="191919"/>
              </a:solidFill>
            </a:endParaRPr>
          </a:p>
        </p:txBody>
      </p:sp>
      <p:sp>
        <p:nvSpPr>
          <p:cNvPr id="4" name="TextBox 3"/>
          <p:cNvSpPr txBox="1"/>
          <p:nvPr/>
        </p:nvSpPr>
        <p:spPr>
          <a:xfrm>
            <a:off x="1187624" y="4797152"/>
            <a:ext cx="5616624" cy="369332"/>
          </a:xfrm>
          <a:prstGeom prst="rect">
            <a:avLst/>
          </a:prstGeom>
          <a:noFill/>
        </p:spPr>
        <p:txBody>
          <a:bodyPr wrap="square" rtlCol="0">
            <a:spAutoFit/>
          </a:bodyPr>
          <a:lstStyle/>
          <a:p>
            <a:r>
              <a:rPr lang="en-GB" dirty="0" smtClean="0">
                <a:solidFill>
                  <a:srgbClr val="191919"/>
                </a:solidFill>
              </a:rPr>
              <a:t>3. Communication accommodative behaviours</a:t>
            </a:r>
          </a:p>
        </p:txBody>
      </p:sp>
      <p:sp>
        <p:nvSpPr>
          <p:cNvPr id="10" name="Folded Corner 9"/>
          <p:cNvSpPr/>
          <p:nvPr/>
        </p:nvSpPr>
        <p:spPr>
          <a:xfrm>
            <a:off x="1196467" y="5301208"/>
            <a:ext cx="1728192" cy="710788"/>
          </a:xfrm>
          <a:prstGeom prst="foldedCorner">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solidFill>
                  <a:srgbClr val="191919"/>
                </a:solidFill>
              </a:rPr>
              <a:t>Convergence</a:t>
            </a:r>
            <a:endParaRPr lang="en-GB" dirty="0">
              <a:solidFill>
                <a:srgbClr val="191919"/>
              </a:solidFill>
            </a:endParaRPr>
          </a:p>
        </p:txBody>
      </p:sp>
      <p:sp>
        <p:nvSpPr>
          <p:cNvPr id="11" name="Folded Corner 10"/>
          <p:cNvSpPr/>
          <p:nvPr/>
        </p:nvSpPr>
        <p:spPr>
          <a:xfrm>
            <a:off x="3347864" y="5301208"/>
            <a:ext cx="1728192" cy="710788"/>
          </a:xfrm>
          <a:prstGeom prst="foldedCorner">
            <a:avLst/>
          </a:prstGeom>
          <a:solidFill>
            <a:schemeClr val="bg1"/>
          </a:solidFill>
          <a:ln>
            <a:solidFill>
              <a:srgbClr val="7030A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solidFill>
                  <a:srgbClr val="191919"/>
                </a:solidFill>
              </a:rPr>
              <a:t>Divergence</a:t>
            </a:r>
            <a:endParaRPr lang="en-GB" dirty="0">
              <a:solidFill>
                <a:srgbClr val="191919"/>
              </a:solidFill>
            </a:endParaRPr>
          </a:p>
        </p:txBody>
      </p:sp>
      <p:sp>
        <p:nvSpPr>
          <p:cNvPr id="12" name="Folded Corner 11"/>
          <p:cNvSpPr/>
          <p:nvPr/>
        </p:nvSpPr>
        <p:spPr>
          <a:xfrm>
            <a:off x="5436096" y="5301208"/>
            <a:ext cx="1728192" cy="710788"/>
          </a:xfrm>
          <a:prstGeom prst="foldedCorner">
            <a:avLst/>
          </a:prstGeom>
          <a:ln>
            <a:solidFill>
              <a:srgbClr val="0070C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solidFill>
                  <a:srgbClr val="191919"/>
                </a:solidFill>
              </a:rPr>
              <a:t>Maintenance</a:t>
            </a:r>
            <a:endParaRPr lang="en-GB" dirty="0">
              <a:solidFill>
                <a:srgbClr val="191919"/>
              </a:solidFill>
            </a:endParaRPr>
          </a:p>
        </p:txBody>
      </p:sp>
    </p:spTree>
    <p:extLst>
      <p:ext uri="{BB962C8B-B14F-4D97-AF65-F5344CB8AC3E}">
        <p14:creationId xmlns:p14="http://schemas.microsoft.com/office/powerpoint/2010/main" val="26643294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3193" y="527923"/>
            <a:ext cx="8280920" cy="6120680"/>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
        <p:nvSpPr>
          <p:cNvPr id="5" name="Cloud 4"/>
          <p:cNvSpPr/>
          <p:nvPr/>
        </p:nvSpPr>
        <p:spPr>
          <a:xfrm>
            <a:off x="1835696" y="692696"/>
            <a:ext cx="1728192" cy="936104"/>
          </a:xfrm>
          <a:prstGeom prst="cloud">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High vs. low context</a:t>
            </a:r>
            <a:endParaRPr lang="en-GB" dirty="0">
              <a:solidFill>
                <a:srgbClr val="191919"/>
              </a:solidFill>
            </a:endParaRPr>
          </a:p>
        </p:txBody>
      </p:sp>
      <p:sp>
        <p:nvSpPr>
          <p:cNvPr id="6" name="TextBox 5"/>
          <p:cNvSpPr txBox="1"/>
          <p:nvPr/>
        </p:nvSpPr>
        <p:spPr>
          <a:xfrm>
            <a:off x="3869006" y="1050337"/>
            <a:ext cx="4248472" cy="1477328"/>
          </a:xfrm>
          <a:prstGeom prst="rect">
            <a:avLst/>
          </a:prstGeom>
          <a:noFill/>
        </p:spPr>
        <p:txBody>
          <a:bodyPr wrap="square" rtlCol="0">
            <a:spAutoFit/>
          </a:bodyPr>
          <a:lstStyle/>
          <a:p>
            <a:r>
              <a:rPr lang="en-GB" dirty="0" smtClean="0">
                <a:solidFill>
                  <a:srgbClr val="191919"/>
                </a:solidFill>
              </a:rPr>
              <a:t>A HC communication or message is one in which most of the information is already in the person, while very little is in the coded, explicit, transmitted part of the message.</a:t>
            </a:r>
            <a:endParaRPr lang="en-GB" dirty="0">
              <a:solidFill>
                <a:srgbClr val="191919"/>
              </a:solidFill>
            </a:endParaRPr>
          </a:p>
        </p:txBody>
      </p:sp>
      <p:graphicFrame>
        <p:nvGraphicFramePr>
          <p:cNvPr id="8" name="Chart 7"/>
          <p:cNvGraphicFramePr/>
          <p:nvPr>
            <p:extLst>
              <p:ext uri="{D42A27DB-BD31-4B8C-83A1-F6EECF244321}">
                <p14:modId xmlns:p14="http://schemas.microsoft.com/office/powerpoint/2010/main" val="1000876660"/>
              </p:ext>
            </p:extLst>
          </p:nvPr>
        </p:nvGraphicFramePr>
        <p:xfrm>
          <a:off x="0" y="3588263"/>
          <a:ext cx="4132788" cy="3096344"/>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8"/>
          <p:cNvSpPr txBox="1"/>
          <p:nvPr/>
        </p:nvSpPr>
        <p:spPr>
          <a:xfrm>
            <a:off x="4102116" y="2615006"/>
            <a:ext cx="4430323"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smtClean="0">
                <a:solidFill>
                  <a:srgbClr val="7030A0"/>
                </a:solidFill>
              </a:rPr>
              <a:t>Meta communication</a:t>
            </a:r>
          </a:p>
          <a:p>
            <a:pPr lvl="1"/>
            <a:r>
              <a:rPr lang="en-GB" dirty="0" smtClean="0">
                <a:solidFill>
                  <a:srgbClr val="7030A0"/>
                </a:solidFill>
              </a:rPr>
              <a:t>Whether or not to say it</a:t>
            </a:r>
          </a:p>
          <a:p>
            <a:pPr lvl="1"/>
            <a:r>
              <a:rPr lang="en-GB" dirty="0" smtClean="0">
                <a:solidFill>
                  <a:srgbClr val="7030A0"/>
                </a:solidFill>
              </a:rPr>
              <a:t>Who is to speak</a:t>
            </a:r>
          </a:p>
          <a:p>
            <a:pPr lvl="1"/>
            <a:r>
              <a:rPr lang="en-GB" dirty="0" smtClean="0">
                <a:solidFill>
                  <a:srgbClr val="7030A0"/>
                </a:solidFill>
              </a:rPr>
              <a:t>When and where to speak</a:t>
            </a:r>
          </a:p>
          <a:p>
            <a:pPr lvl="1"/>
            <a:r>
              <a:rPr lang="en-GB" dirty="0" smtClean="0">
                <a:solidFill>
                  <a:srgbClr val="7030A0"/>
                </a:solidFill>
              </a:rPr>
              <a:t>How to take turns</a:t>
            </a:r>
          </a:p>
          <a:p>
            <a:pPr lvl="1"/>
            <a:endParaRPr lang="en-GB" dirty="0" smtClean="0">
              <a:solidFill>
                <a:srgbClr val="7030A0"/>
              </a:solidFill>
            </a:endParaRPr>
          </a:p>
          <a:p>
            <a:pPr marL="285750" indent="-285750">
              <a:buFont typeface="Arial" panose="020B0604020202020204" pitchFamily="34" charset="0"/>
              <a:buChar char="•"/>
            </a:pPr>
            <a:r>
              <a:rPr lang="en-GB" b="1" dirty="0" smtClean="0">
                <a:solidFill>
                  <a:srgbClr val="7030A0"/>
                </a:solidFill>
              </a:rPr>
              <a:t>Meta-pragmatics</a:t>
            </a:r>
          </a:p>
          <a:p>
            <a:pPr lvl="1"/>
            <a:r>
              <a:rPr lang="en-GB" dirty="0" smtClean="0">
                <a:solidFill>
                  <a:srgbClr val="7030A0"/>
                </a:solidFill>
              </a:rPr>
              <a:t>Who (between the speaker and hearer) knows more about the information</a:t>
            </a:r>
          </a:p>
          <a:p>
            <a:pPr lvl="1"/>
            <a:r>
              <a:rPr lang="en-GB" dirty="0" smtClean="0">
                <a:solidFill>
                  <a:srgbClr val="7030A0"/>
                </a:solidFill>
              </a:rPr>
              <a:t>‘it is alleged…’</a:t>
            </a:r>
          </a:p>
          <a:p>
            <a:pPr lvl="1"/>
            <a:r>
              <a:rPr lang="en-GB" dirty="0" smtClean="0">
                <a:solidFill>
                  <a:srgbClr val="7030A0"/>
                </a:solidFill>
              </a:rPr>
              <a:t>The relation between the speaker, the hearer and the formality of the situation</a:t>
            </a:r>
          </a:p>
          <a:p>
            <a:pPr marL="285750" indent="-285750">
              <a:buFont typeface="Arial" panose="020B0604020202020204" pitchFamily="34" charset="0"/>
              <a:buChar char="•"/>
            </a:pPr>
            <a:endParaRPr lang="en-GB" b="1" dirty="0" smtClean="0">
              <a:solidFill>
                <a:srgbClr val="7030A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1789001"/>
            <a:ext cx="2785776" cy="1976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6289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hart Placeholder 2"/>
          <p:cNvSpPr>
            <a:spLocks noGrp="1"/>
          </p:cNvSpPr>
          <p:nvPr>
            <p:ph type="chart" idx="1"/>
          </p:nvPr>
        </p:nvSpPr>
        <p:spPr/>
      </p:sp>
      <p:sp>
        <p:nvSpPr>
          <p:cNvPr id="4" name="Rectangle 3"/>
          <p:cNvSpPr/>
          <p:nvPr/>
        </p:nvSpPr>
        <p:spPr>
          <a:xfrm>
            <a:off x="457200" y="620688"/>
            <a:ext cx="8229600" cy="5976664"/>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smtClean="0"/>
              <a:t>u</a:t>
            </a:r>
            <a:endParaRPr lang="en-GB" dirty="0"/>
          </a:p>
        </p:txBody>
      </p:sp>
      <p:sp>
        <p:nvSpPr>
          <p:cNvPr id="5" name="Cloud 4"/>
          <p:cNvSpPr/>
          <p:nvPr/>
        </p:nvSpPr>
        <p:spPr>
          <a:xfrm>
            <a:off x="683568" y="903419"/>
            <a:ext cx="2232248" cy="936104"/>
          </a:xfrm>
          <a:prstGeom prst="cloud">
            <a:avLst/>
          </a:prstGeom>
          <a:ln>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smtClean="0">
                <a:solidFill>
                  <a:srgbClr val="191919"/>
                </a:solidFill>
              </a:rPr>
              <a:t>Directness vs. indirectness</a:t>
            </a:r>
            <a:endParaRPr lang="en-GB" dirty="0">
              <a:solidFill>
                <a:srgbClr val="191919"/>
              </a:solidFill>
            </a:endParaRPr>
          </a:p>
        </p:txBody>
      </p:sp>
      <p:sp>
        <p:nvSpPr>
          <p:cNvPr id="6" name="TextBox 5"/>
          <p:cNvSpPr txBox="1"/>
          <p:nvPr/>
        </p:nvSpPr>
        <p:spPr>
          <a:xfrm>
            <a:off x="3131840" y="1048306"/>
            <a:ext cx="5256584" cy="646331"/>
          </a:xfrm>
          <a:prstGeom prst="rect">
            <a:avLst/>
          </a:prstGeom>
          <a:noFill/>
        </p:spPr>
        <p:txBody>
          <a:bodyPr wrap="square" rtlCol="0">
            <a:spAutoFit/>
          </a:bodyPr>
          <a:lstStyle/>
          <a:p>
            <a:r>
              <a:rPr lang="en-GB" dirty="0" smtClean="0">
                <a:solidFill>
                  <a:srgbClr val="191919"/>
                </a:solidFill>
              </a:rPr>
              <a:t>Activity 3: Which of the following reply sounds most like you?</a:t>
            </a:r>
            <a:endParaRPr lang="en-GB" dirty="0">
              <a:solidFill>
                <a:srgbClr val="191919"/>
              </a:solidFill>
            </a:endParaRPr>
          </a:p>
        </p:txBody>
      </p:sp>
      <p:sp>
        <p:nvSpPr>
          <p:cNvPr id="7" name="TextBox 6"/>
          <p:cNvSpPr txBox="1"/>
          <p:nvPr/>
        </p:nvSpPr>
        <p:spPr>
          <a:xfrm>
            <a:off x="1115616" y="2132856"/>
            <a:ext cx="7056784" cy="3139321"/>
          </a:xfrm>
          <a:prstGeom prst="rect">
            <a:avLst/>
          </a:prstGeom>
          <a:noFill/>
        </p:spPr>
        <p:txBody>
          <a:bodyPr wrap="square" rtlCol="0">
            <a:spAutoFit/>
          </a:bodyPr>
          <a:lstStyle/>
          <a:p>
            <a:r>
              <a:rPr lang="en-GB" dirty="0" smtClean="0">
                <a:solidFill>
                  <a:srgbClr val="191919"/>
                </a:solidFill>
              </a:rPr>
              <a:t>A member from your tourist group asked you whether you would like to go for a drink with him and a couple of others after their trip. You do not particularly want to go. How are you going to say ‘no’ to him?</a:t>
            </a:r>
          </a:p>
          <a:p>
            <a:endParaRPr lang="en-GB" dirty="0">
              <a:solidFill>
                <a:srgbClr val="191919"/>
              </a:solidFill>
            </a:endParaRPr>
          </a:p>
          <a:p>
            <a:r>
              <a:rPr lang="en-GB" dirty="0" smtClean="0">
                <a:solidFill>
                  <a:srgbClr val="191919"/>
                </a:solidFill>
              </a:rPr>
              <a:t>A: Would you like to go for a drink with us?</a:t>
            </a:r>
          </a:p>
          <a:p>
            <a:r>
              <a:rPr lang="en-GB" dirty="0" smtClean="0">
                <a:solidFill>
                  <a:srgbClr val="191919"/>
                </a:solidFill>
              </a:rPr>
              <a:t>B1: No, I can’t. Thank you anyway.</a:t>
            </a:r>
          </a:p>
          <a:p>
            <a:r>
              <a:rPr lang="en-GB" dirty="0" smtClean="0">
                <a:solidFill>
                  <a:srgbClr val="191919"/>
                </a:solidFill>
              </a:rPr>
              <a:t>B2: I need to prepare tomorrow’s trip.</a:t>
            </a:r>
          </a:p>
          <a:p>
            <a:r>
              <a:rPr lang="en-GB" dirty="0" smtClean="0">
                <a:solidFill>
                  <a:srgbClr val="191919"/>
                </a:solidFill>
              </a:rPr>
              <a:t>B3: Let me have a think. I am not sure that I will be free though.</a:t>
            </a:r>
          </a:p>
          <a:p>
            <a:r>
              <a:rPr lang="en-GB" dirty="0" smtClean="0">
                <a:solidFill>
                  <a:srgbClr val="191919"/>
                </a:solidFill>
              </a:rPr>
              <a:t>B4: Thanks, but I can’t. I have other visitors at the weekend. I need to show them around. </a:t>
            </a:r>
            <a:endParaRPr lang="en-GB" dirty="0">
              <a:solidFill>
                <a:srgbClr val="191919"/>
              </a:solidFill>
            </a:endParaRPr>
          </a:p>
        </p:txBody>
      </p:sp>
      <p:pic>
        <p:nvPicPr>
          <p:cNvPr id="9"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1619672" y="5317242"/>
            <a:ext cx="672058" cy="1280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loud Callout 7"/>
          <p:cNvSpPr/>
          <p:nvPr/>
        </p:nvSpPr>
        <p:spPr>
          <a:xfrm>
            <a:off x="2555776" y="5272177"/>
            <a:ext cx="4536504" cy="1109151"/>
          </a:xfrm>
          <a:prstGeom prst="cloudCallout">
            <a:avLst>
              <a:gd name="adj1" fmla="val -55303"/>
              <a:gd name="adj2" fmla="val -34917"/>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t>Why do people choose  particular linguistic form over another?</a:t>
            </a:r>
            <a:endParaRPr lang="en-GB" dirty="0"/>
          </a:p>
        </p:txBody>
      </p:sp>
    </p:spTree>
    <p:extLst>
      <p:ext uri="{BB962C8B-B14F-4D97-AF65-F5344CB8AC3E}">
        <p14:creationId xmlns:p14="http://schemas.microsoft.com/office/powerpoint/2010/main" val="20833830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88290"/>
            <a:ext cx="8640959" cy="6250706"/>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sz="2800" dirty="0" smtClean="0">
                <a:solidFill>
                  <a:srgbClr val="191919"/>
                </a:solidFill>
              </a:rPr>
              <a:t>Politeness</a:t>
            </a:r>
            <a:endParaRPr lang="en-GB" sz="2800" dirty="0">
              <a:solidFill>
                <a:srgbClr val="191919"/>
              </a:solidFill>
            </a:endParaRPr>
          </a:p>
        </p:txBody>
      </p:sp>
      <p:graphicFrame>
        <p:nvGraphicFramePr>
          <p:cNvPr id="5" name="Chart Placeholder 4"/>
          <p:cNvGraphicFramePr>
            <a:graphicFrameLocks noGrp="1"/>
          </p:cNvGraphicFramePr>
          <p:nvPr>
            <p:ph type="chart" idx="1"/>
            <p:extLst>
              <p:ext uri="{D42A27DB-BD31-4B8C-83A1-F6EECF244321}">
                <p14:modId xmlns:p14="http://schemas.microsoft.com/office/powerpoint/2010/main" val="2552207056"/>
              </p:ext>
            </p:extLst>
          </p:nvPr>
        </p:nvGraphicFramePr>
        <p:xfrm>
          <a:off x="434192" y="1628800"/>
          <a:ext cx="8229600" cy="2565400"/>
        </p:xfrm>
        <a:graphic>
          <a:graphicData uri="http://schemas.openxmlformats.org/drawingml/2006/table">
            <a:tbl>
              <a:tblPr firstRow="1" bandRow="1">
                <a:tableStyleId>{72833802-FEF1-4C79-8D5D-14CF1EAF98D9}</a:tableStyleId>
              </a:tblPr>
              <a:tblGrid>
                <a:gridCol w="2743200"/>
                <a:gridCol w="2743200"/>
                <a:gridCol w="2743200"/>
              </a:tblGrid>
              <a:tr h="370840">
                <a:tc>
                  <a:txBody>
                    <a:bodyPr/>
                    <a:lstStyle/>
                    <a:p>
                      <a:r>
                        <a:rPr lang="en-GB" dirty="0" smtClean="0">
                          <a:solidFill>
                            <a:srgbClr val="191919"/>
                          </a:solidFill>
                        </a:rPr>
                        <a:t>Politeness</a:t>
                      </a:r>
                      <a:r>
                        <a:rPr lang="en-GB" baseline="0" dirty="0" smtClean="0">
                          <a:solidFill>
                            <a:srgbClr val="191919"/>
                          </a:solidFill>
                        </a:rPr>
                        <a:t> systems</a:t>
                      </a:r>
                      <a:endParaRPr lang="en-GB" dirty="0">
                        <a:solidFill>
                          <a:srgbClr val="191919"/>
                        </a:solidFill>
                      </a:endParaRPr>
                    </a:p>
                  </a:txBody>
                  <a:tcPr/>
                </a:tc>
                <a:tc>
                  <a:txBody>
                    <a:bodyPr/>
                    <a:lstStyle/>
                    <a:p>
                      <a:r>
                        <a:rPr lang="en-GB" dirty="0" smtClean="0">
                          <a:solidFill>
                            <a:srgbClr val="191919"/>
                          </a:solidFill>
                        </a:rPr>
                        <a:t>Distance</a:t>
                      </a:r>
                      <a:endParaRPr lang="en-GB" dirty="0">
                        <a:solidFill>
                          <a:srgbClr val="191919"/>
                        </a:solidFill>
                      </a:endParaRPr>
                    </a:p>
                  </a:txBody>
                  <a:tcPr/>
                </a:tc>
                <a:tc>
                  <a:txBody>
                    <a:bodyPr/>
                    <a:lstStyle/>
                    <a:p>
                      <a:r>
                        <a:rPr lang="en-GB" dirty="0" smtClean="0">
                          <a:solidFill>
                            <a:srgbClr val="191919"/>
                          </a:solidFill>
                        </a:rPr>
                        <a:t>Examples</a:t>
                      </a:r>
                      <a:endParaRPr lang="en-GB" dirty="0">
                        <a:solidFill>
                          <a:srgbClr val="191919"/>
                        </a:solidFill>
                      </a:endParaRPr>
                    </a:p>
                  </a:txBody>
                  <a:tcPr/>
                </a:tc>
              </a:tr>
              <a:tr h="370840">
                <a:tc>
                  <a:txBody>
                    <a:bodyPr/>
                    <a:lstStyle/>
                    <a:p>
                      <a:r>
                        <a:rPr lang="en-GB" dirty="0" smtClean="0">
                          <a:solidFill>
                            <a:srgbClr val="191919"/>
                          </a:solidFill>
                        </a:rPr>
                        <a:t>Deference politeness system</a:t>
                      </a:r>
                      <a:endParaRPr lang="en-GB" dirty="0">
                        <a:solidFill>
                          <a:srgbClr val="191919"/>
                        </a:solidFill>
                      </a:endParaRPr>
                    </a:p>
                  </a:txBody>
                  <a:tcPr/>
                </a:tc>
                <a:tc>
                  <a:txBody>
                    <a:bodyPr/>
                    <a:lstStyle/>
                    <a:p>
                      <a:r>
                        <a:rPr lang="en-GB" dirty="0" smtClean="0">
                          <a:solidFill>
                            <a:srgbClr val="191919"/>
                          </a:solidFill>
                        </a:rPr>
                        <a:t>Distant (+D)</a:t>
                      </a:r>
                      <a:endParaRPr lang="en-GB" dirty="0">
                        <a:solidFill>
                          <a:srgbClr val="191919"/>
                        </a:solidFill>
                      </a:endParaRPr>
                    </a:p>
                  </a:txBody>
                  <a:tcPr/>
                </a:tc>
                <a:tc>
                  <a:txBody>
                    <a:bodyPr/>
                    <a:lstStyle/>
                    <a:p>
                      <a:r>
                        <a:rPr lang="en-GB" dirty="0" smtClean="0">
                          <a:solidFill>
                            <a:srgbClr val="191919"/>
                          </a:solidFill>
                        </a:rPr>
                        <a:t>Two travellers talk</a:t>
                      </a:r>
                      <a:r>
                        <a:rPr lang="en-GB" baseline="0" dirty="0" smtClean="0">
                          <a:solidFill>
                            <a:srgbClr val="191919"/>
                          </a:solidFill>
                        </a:rPr>
                        <a:t> to each other while waiting at the train station.</a:t>
                      </a:r>
                      <a:endParaRPr lang="en-GB" dirty="0">
                        <a:solidFill>
                          <a:srgbClr val="191919"/>
                        </a:solidFill>
                      </a:endParaRPr>
                    </a:p>
                  </a:txBody>
                  <a:tcPr/>
                </a:tc>
              </a:tr>
              <a:tr h="370840">
                <a:tc>
                  <a:txBody>
                    <a:bodyPr/>
                    <a:lstStyle/>
                    <a:p>
                      <a:r>
                        <a:rPr lang="en-GB" dirty="0" smtClean="0">
                          <a:solidFill>
                            <a:srgbClr val="191919"/>
                          </a:solidFill>
                        </a:rPr>
                        <a:t>Solidarity politeness system</a:t>
                      </a:r>
                      <a:endParaRPr lang="en-GB" dirty="0">
                        <a:solidFill>
                          <a:srgbClr val="191919"/>
                        </a:solidFill>
                      </a:endParaRPr>
                    </a:p>
                  </a:txBody>
                  <a:tcPr/>
                </a:tc>
                <a:tc>
                  <a:txBody>
                    <a:bodyPr/>
                    <a:lstStyle/>
                    <a:p>
                      <a:r>
                        <a:rPr lang="en-GB" dirty="0" smtClean="0">
                          <a:solidFill>
                            <a:srgbClr val="191919"/>
                          </a:solidFill>
                        </a:rPr>
                        <a:t>Close</a:t>
                      </a:r>
                      <a:r>
                        <a:rPr lang="en-GB" baseline="0" dirty="0" smtClean="0">
                          <a:solidFill>
                            <a:srgbClr val="191919"/>
                          </a:solidFill>
                        </a:rPr>
                        <a:t> (-D)</a:t>
                      </a:r>
                      <a:endParaRPr lang="en-GB" dirty="0">
                        <a:solidFill>
                          <a:srgbClr val="191919"/>
                        </a:solidFill>
                      </a:endParaRPr>
                    </a:p>
                  </a:txBody>
                  <a:tcPr/>
                </a:tc>
                <a:tc>
                  <a:txBody>
                    <a:bodyPr/>
                    <a:lstStyle/>
                    <a:p>
                      <a:r>
                        <a:rPr lang="en-GB" dirty="0" smtClean="0">
                          <a:solidFill>
                            <a:srgbClr val="191919"/>
                          </a:solidFill>
                        </a:rPr>
                        <a:t>Two close friends have a chat</a:t>
                      </a:r>
                      <a:endParaRPr lang="en-GB" dirty="0">
                        <a:solidFill>
                          <a:srgbClr val="191919"/>
                        </a:solidFill>
                      </a:endParaRPr>
                    </a:p>
                  </a:txBody>
                  <a:tcPr/>
                </a:tc>
              </a:tr>
              <a:tr h="370840">
                <a:tc>
                  <a:txBody>
                    <a:bodyPr/>
                    <a:lstStyle/>
                    <a:p>
                      <a:r>
                        <a:rPr lang="en-GB" dirty="0" smtClean="0">
                          <a:solidFill>
                            <a:srgbClr val="191919"/>
                          </a:solidFill>
                        </a:rPr>
                        <a:t>Hierarchical politeness system</a:t>
                      </a:r>
                      <a:endParaRPr lang="en-GB" dirty="0">
                        <a:solidFill>
                          <a:srgbClr val="191919"/>
                        </a:solidFill>
                      </a:endParaRPr>
                    </a:p>
                  </a:txBody>
                  <a:tcPr/>
                </a:tc>
                <a:tc>
                  <a:txBody>
                    <a:bodyPr/>
                    <a:lstStyle/>
                    <a:p>
                      <a:r>
                        <a:rPr lang="en-GB" dirty="0" smtClean="0">
                          <a:solidFill>
                            <a:srgbClr val="191919"/>
                          </a:solidFill>
                        </a:rPr>
                        <a:t>Close or Distant (+/-</a:t>
                      </a:r>
                      <a:r>
                        <a:rPr lang="en-GB" baseline="0" dirty="0" smtClean="0">
                          <a:solidFill>
                            <a:srgbClr val="191919"/>
                          </a:solidFill>
                        </a:rPr>
                        <a:t> D</a:t>
                      </a:r>
                      <a:r>
                        <a:rPr lang="en-GB" dirty="0" smtClean="0">
                          <a:solidFill>
                            <a:srgbClr val="191919"/>
                          </a:solidFill>
                        </a:rPr>
                        <a:t>)</a:t>
                      </a:r>
                      <a:endParaRPr lang="en-GB" dirty="0">
                        <a:solidFill>
                          <a:srgbClr val="191919"/>
                        </a:solidFill>
                      </a:endParaRPr>
                    </a:p>
                  </a:txBody>
                  <a:tcPr/>
                </a:tc>
                <a:tc>
                  <a:txBody>
                    <a:bodyPr/>
                    <a:lstStyle/>
                    <a:p>
                      <a:r>
                        <a:rPr lang="en-GB" dirty="0" smtClean="0">
                          <a:solidFill>
                            <a:srgbClr val="191919"/>
                          </a:solidFill>
                        </a:rPr>
                        <a:t>A senior manager talks to his PA in the office</a:t>
                      </a:r>
                      <a:endParaRPr lang="en-GB" dirty="0">
                        <a:solidFill>
                          <a:srgbClr val="191919"/>
                        </a:solidFill>
                      </a:endParaRPr>
                    </a:p>
                  </a:txBody>
                  <a:tcPr/>
                </a:tc>
              </a:tr>
            </a:tbl>
          </a:graphicData>
        </a:graphic>
      </p:graphicFrame>
      <p:sp>
        <p:nvSpPr>
          <p:cNvPr id="6" name="TextBox 5"/>
          <p:cNvSpPr txBox="1"/>
          <p:nvPr/>
        </p:nvSpPr>
        <p:spPr>
          <a:xfrm>
            <a:off x="457200" y="1196752"/>
            <a:ext cx="5266928" cy="369332"/>
          </a:xfrm>
          <a:prstGeom prst="rect">
            <a:avLst/>
          </a:prstGeom>
          <a:noFill/>
        </p:spPr>
        <p:txBody>
          <a:bodyPr wrap="square" rtlCol="0">
            <a:spAutoFit/>
          </a:bodyPr>
          <a:lstStyle/>
          <a:p>
            <a:r>
              <a:rPr lang="en-GB" b="1" dirty="0" err="1" smtClean="0">
                <a:solidFill>
                  <a:srgbClr val="191919"/>
                </a:solidFill>
              </a:rPr>
              <a:t>Scollon</a:t>
            </a:r>
            <a:r>
              <a:rPr lang="en-GB" b="1" dirty="0" smtClean="0">
                <a:solidFill>
                  <a:srgbClr val="191919"/>
                </a:solidFill>
              </a:rPr>
              <a:t> and </a:t>
            </a:r>
            <a:r>
              <a:rPr lang="en-GB" b="1" dirty="0" err="1" smtClean="0">
                <a:solidFill>
                  <a:srgbClr val="191919"/>
                </a:solidFill>
              </a:rPr>
              <a:t>Scollon’s</a:t>
            </a:r>
            <a:r>
              <a:rPr lang="en-GB" b="1" dirty="0" smtClean="0">
                <a:solidFill>
                  <a:srgbClr val="191919"/>
                </a:solidFill>
              </a:rPr>
              <a:t> politeness system</a:t>
            </a:r>
            <a:endParaRPr lang="en-GB" b="1" dirty="0">
              <a:solidFill>
                <a:srgbClr val="191919"/>
              </a:solidFill>
            </a:endParaRPr>
          </a:p>
        </p:txBody>
      </p:sp>
      <p:sp>
        <p:nvSpPr>
          <p:cNvPr id="7" name="TextBox 6"/>
          <p:cNvSpPr txBox="1"/>
          <p:nvPr/>
        </p:nvSpPr>
        <p:spPr>
          <a:xfrm>
            <a:off x="532014" y="4370756"/>
            <a:ext cx="5040560" cy="369332"/>
          </a:xfrm>
          <a:prstGeom prst="rect">
            <a:avLst/>
          </a:prstGeom>
          <a:noFill/>
        </p:spPr>
        <p:txBody>
          <a:bodyPr wrap="square" rtlCol="0">
            <a:spAutoFit/>
          </a:bodyPr>
          <a:lstStyle/>
          <a:p>
            <a:r>
              <a:rPr lang="en-GB" b="1" dirty="0" smtClean="0">
                <a:solidFill>
                  <a:srgbClr val="191919"/>
                </a:solidFill>
              </a:rPr>
              <a:t>Rethinking </a:t>
            </a:r>
            <a:r>
              <a:rPr lang="en-GB" b="1" dirty="0" err="1" smtClean="0">
                <a:solidFill>
                  <a:srgbClr val="191919"/>
                </a:solidFill>
              </a:rPr>
              <a:t>Lakoff’s</a:t>
            </a:r>
            <a:r>
              <a:rPr lang="en-GB" b="1" dirty="0" smtClean="0">
                <a:solidFill>
                  <a:srgbClr val="191919"/>
                </a:solidFill>
              </a:rPr>
              <a:t> rules of politeness</a:t>
            </a:r>
            <a:endParaRPr lang="en-GB" b="1" dirty="0">
              <a:solidFill>
                <a:srgbClr val="191919"/>
              </a:solidFill>
            </a:endParaRPr>
          </a:p>
        </p:txBody>
      </p:sp>
      <p:sp>
        <p:nvSpPr>
          <p:cNvPr id="8" name="TextBox 7"/>
          <p:cNvSpPr txBox="1"/>
          <p:nvPr/>
        </p:nvSpPr>
        <p:spPr>
          <a:xfrm>
            <a:off x="611560" y="4941168"/>
            <a:ext cx="2880320"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191919"/>
                </a:solidFill>
              </a:rPr>
              <a:t>Don’t impose</a:t>
            </a:r>
          </a:p>
          <a:p>
            <a:pPr marL="285750" indent="-285750">
              <a:buFont typeface="Arial" panose="020B0604020202020204" pitchFamily="34" charset="0"/>
              <a:buChar char="•"/>
            </a:pPr>
            <a:r>
              <a:rPr lang="en-GB" dirty="0" smtClean="0">
                <a:solidFill>
                  <a:srgbClr val="191919"/>
                </a:solidFill>
              </a:rPr>
              <a:t>Give options</a:t>
            </a:r>
          </a:p>
          <a:p>
            <a:pPr marL="285750" indent="-285750">
              <a:buFont typeface="Arial" panose="020B0604020202020204" pitchFamily="34" charset="0"/>
              <a:buChar char="•"/>
            </a:pPr>
            <a:r>
              <a:rPr lang="en-GB" dirty="0" smtClean="0">
                <a:solidFill>
                  <a:srgbClr val="191919"/>
                </a:solidFill>
              </a:rPr>
              <a:t>Make addressee feel good – be friendly</a:t>
            </a:r>
            <a:endParaRPr lang="en-GB" dirty="0">
              <a:solidFill>
                <a:srgbClr val="191919"/>
              </a:solidFill>
            </a:endParaRPr>
          </a:p>
        </p:txBody>
      </p:sp>
      <p:graphicFrame>
        <p:nvGraphicFramePr>
          <p:cNvPr id="9" name="Diagram 8"/>
          <p:cNvGraphicFramePr/>
          <p:nvPr>
            <p:extLst>
              <p:ext uri="{D42A27DB-BD31-4B8C-83A1-F6EECF244321}">
                <p14:modId xmlns:p14="http://schemas.microsoft.com/office/powerpoint/2010/main" val="2733019178"/>
              </p:ext>
            </p:extLst>
          </p:nvPr>
        </p:nvGraphicFramePr>
        <p:xfrm>
          <a:off x="5670054" y="4183546"/>
          <a:ext cx="2436322" cy="2587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Striped Right Arrow 9"/>
          <p:cNvSpPr/>
          <p:nvPr/>
        </p:nvSpPr>
        <p:spPr>
          <a:xfrm>
            <a:off x="3049436" y="4950386"/>
            <a:ext cx="1800200" cy="335940"/>
          </a:xfrm>
          <a:prstGeom prst="stripedRightArrow">
            <a:avLst>
              <a:gd name="adj1" fmla="val 74375"/>
              <a:gd name="adj2" fmla="val 74375"/>
            </a:avLst>
          </a:prstGeom>
          <a:solidFill>
            <a:schemeClr val="bg2"/>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AutoShape 2" descr="Image result for china">
            <a:hlinkClick r:id="rId7"/>
          </p:cNvPr>
          <p:cNvSpPr>
            <a:spLocks noChangeAspect="1" noChangeArrowheads="1"/>
          </p:cNvSpPr>
          <p:nvPr/>
        </p:nvSpPr>
        <p:spPr bwMode="auto">
          <a:xfrm>
            <a:off x="155575" y="-373063"/>
            <a:ext cx="1190625" cy="79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9397" y="4806297"/>
            <a:ext cx="939937" cy="6241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22005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9"/>
          <p:cNvSpPr>
            <a:spLocks noChangeArrowheads="1"/>
          </p:cNvSpPr>
          <p:nvPr/>
        </p:nvSpPr>
        <p:spPr bwMode="auto">
          <a:xfrm>
            <a:off x="539750" y="274638"/>
            <a:ext cx="8208963" cy="6323012"/>
          </a:xfrm>
          <a:prstGeom prst="rect">
            <a:avLst/>
          </a:prstGeom>
          <a:solidFill>
            <a:srgbClr val="F2FDF7"/>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3315" name="Rectangle 2"/>
          <p:cNvSpPr>
            <a:spLocks noChangeArrowheads="1"/>
          </p:cNvSpPr>
          <p:nvPr/>
        </p:nvSpPr>
        <p:spPr bwMode="auto">
          <a:xfrm>
            <a:off x="539750" y="1268413"/>
            <a:ext cx="8208963" cy="5329237"/>
          </a:xfrm>
          <a:prstGeom prst="rect">
            <a:avLst/>
          </a:prstGeom>
          <a:noFill/>
          <a:ln>
            <a:noFill/>
          </a:ln>
          <a:effectLst/>
          <a:extLst>
            <a:ext uri="{909E8E84-426E-40DD-AFC4-6F175D3DCCD1}">
              <a14:hiddenFill xmlns:a14="http://schemas.microsoft.com/office/drawing/2010/main">
                <a:solidFill>
                  <a:srgbClr val="7FD7FC">
                    <a:alpha val="50195"/>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GB" altLang="en-US"/>
          </a:p>
        </p:txBody>
      </p:sp>
      <p:sp>
        <p:nvSpPr>
          <p:cNvPr id="13316" name="Rectangle 3"/>
          <p:cNvSpPr>
            <a:spLocks noGrp="1" noChangeArrowheads="1"/>
          </p:cNvSpPr>
          <p:nvPr>
            <p:ph type="title"/>
          </p:nvPr>
        </p:nvSpPr>
        <p:spPr>
          <a:xfrm>
            <a:off x="971600" y="274638"/>
            <a:ext cx="7715200" cy="1143000"/>
          </a:xfrm>
        </p:spPr>
        <p:txBody>
          <a:bodyPr/>
          <a:lstStyle/>
          <a:p>
            <a:pPr algn="l"/>
            <a:r>
              <a:rPr lang="en-US" altLang="en-US" sz="2800" b="1" dirty="0" smtClean="0">
                <a:solidFill>
                  <a:schemeClr val="folHlink"/>
                </a:solidFill>
              </a:rPr>
              <a:t>Conclusion</a:t>
            </a:r>
          </a:p>
        </p:txBody>
      </p:sp>
      <p:sp>
        <p:nvSpPr>
          <p:cNvPr id="3" name="TextBox 2"/>
          <p:cNvSpPr txBox="1"/>
          <p:nvPr/>
        </p:nvSpPr>
        <p:spPr>
          <a:xfrm>
            <a:off x="1259632" y="1628800"/>
            <a:ext cx="7128792" cy="1477328"/>
          </a:xfrm>
          <a:prstGeom prst="rect">
            <a:avLst/>
          </a:prstGeom>
          <a:noFill/>
        </p:spPr>
        <p:txBody>
          <a:bodyPr wrap="square" rtlCol="0">
            <a:spAutoFit/>
          </a:bodyPr>
          <a:lstStyle/>
          <a:p>
            <a:pPr marL="342900" indent="-342900">
              <a:buAutoNum type="arabicParenR"/>
            </a:pPr>
            <a:r>
              <a:rPr lang="en-GB" dirty="0">
                <a:solidFill>
                  <a:srgbClr val="191919"/>
                </a:solidFill>
              </a:rPr>
              <a:t>T</a:t>
            </a:r>
            <a:r>
              <a:rPr lang="en-GB" dirty="0" smtClean="0">
                <a:solidFill>
                  <a:srgbClr val="191919"/>
                </a:solidFill>
              </a:rPr>
              <a:t>he </a:t>
            </a:r>
            <a:r>
              <a:rPr lang="en-GB" dirty="0">
                <a:solidFill>
                  <a:srgbClr val="191919"/>
                </a:solidFill>
              </a:rPr>
              <a:t>role of mother tongue in Chinese language </a:t>
            </a:r>
            <a:r>
              <a:rPr lang="en-GB" dirty="0" smtClean="0">
                <a:solidFill>
                  <a:srgbClr val="191919"/>
                </a:solidFill>
              </a:rPr>
              <a:t>learning</a:t>
            </a:r>
          </a:p>
          <a:p>
            <a:pPr marL="342900" indent="-342900">
              <a:buAutoNum type="arabicParenR"/>
            </a:pPr>
            <a:r>
              <a:rPr lang="en-GB" dirty="0">
                <a:solidFill>
                  <a:srgbClr val="191919"/>
                </a:solidFill>
              </a:rPr>
              <a:t>T</a:t>
            </a:r>
            <a:r>
              <a:rPr lang="en-GB" dirty="0" smtClean="0">
                <a:solidFill>
                  <a:srgbClr val="191919"/>
                </a:solidFill>
              </a:rPr>
              <a:t>he </a:t>
            </a:r>
            <a:r>
              <a:rPr lang="en-GB" dirty="0">
                <a:solidFill>
                  <a:srgbClr val="191919"/>
                </a:solidFill>
              </a:rPr>
              <a:t>fun relation between language and </a:t>
            </a:r>
            <a:r>
              <a:rPr lang="en-GB" dirty="0" smtClean="0">
                <a:solidFill>
                  <a:srgbClr val="191919"/>
                </a:solidFill>
              </a:rPr>
              <a:t>culture</a:t>
            </a:r>
          </a:p>
          <a:p>
            <a:pPr marL="342900" indent="-342900">
              <a:buAutoNum type="arabicParenR"/>
            </a:pPr>
            <a:r>
              <a:rPr lang="en-GB" dirty="0">
                <a:solidFill>
                  <a:srgbClr val="191919"/>
                </a:solidFill>
              </a:rPr>
              <a:t>T</a:t>
            </a:r>
            <a:r>
              <a:rPr lang="en-GB" dirty="0" smtClean="0">
                <a:solidFill>
                  <a:srgbClr val="191919"/>
                </a:solidFill>
              </a:rPr>
              <a:t>he hippopotamus</a:t>
            </a:r>
          </a:p>
          <a:p>
            <a:pPr marL="342900" indent="-342900">
              <a:buAutoNum type="arabicParenR"/>
            </a:pPr>
            <a:r>
              <a:rPr lang="en-GB" dirty="0">
                <a:solidFill>
                  <a:srgbClr val="191919"/>
                </a:solidFill>
              </a:rPr>
              <a:t>D</a:t>
            </a:r>
            <a:r>
              <a:rPr lang="en-GB" dirty="0" smtClean="0">
                <a:solidFill>
                  <a:srgbClr val="191919"/>
                </a:solidFill>
              </a:rPr>
              <a:t>eveloping </a:t>
            </a:r>
            <a:r>
              <a:rPr lang="en-GB" dirty="0">
                <a:solidFill>
                  <a:srgbClr val="191919"/>
                </a:solidFill>
              </a:rPr>
              <a:t>intercultural communicative competence (ICC) and communication accommodative behaviours</a:t>
            </a:r>
          </a:p>
        </p:txBody>
      </p:sp>
      <p:sp>
        <p:nvSpPr>
          <p:cNvPr id="4" name="TextBox 3"/>
          <p:cNvSpPr txBox="1"/>
          <p:nvPr/>
        </p:nvSpPr>
        <p:spPr>
          <a:xfrm>
            <a:off x="2123728" y="3933031"/>
            <a:ext cx="5760640" cy="646331"/>
          </a:xfrm>
          <a:prstGeom prst="rect">
            <a:avLst/>
          </a:prstGeom>
          <a:noFill/>
        </p:spPr>
        <p:txBody>
          <a:bodyPr wrap="square" rtlCol="0">
            <a:spAutoFit/>
          </a:bodyPr>
          <a:lstStyle/>
          <a:p>
            <a:r>
              <a:rPr lang="en-GB" sz="3600" b="1" dirty="0" smtClean="0">
                <a:solidFill>
                  <a:srgbClr val="FF0000"/>
                </a:solidFill>
              </a:rPr>
              <a:t>Where are you from?</a:t>
            </a:r>
            <a:endParaRPr lang="en-GB" sz="3600" b="1" dirty="0">
              <a:solidFill>
                <a:srgbClr val="FF0000"/>
              </a:solidFill>
            </a:endParaRPr>
          </a:p>
        </p:txBody>
      </p:sp>
      <p:sp>
        <p:nvSpPr>
          <p:cNvPr id="2" name="TextBox 1"/>
          <p:cNvSpPr txBox="1"/>
          <p:nvPr/>
        </p:nvSpPr>
        <p:spPr>
          <a:xfrm>
            <a:off x="1403648" y="5157192"/>
            <a:ext cx="6480720" cy="369332"/>
          </a:xfrm>
          <a:prstGeom prst="rect">
            <a:avLst/>
          </a:prstGeom>
          <a:noFill/>
        </p:spPr>
        <p:txBody>
          <a:bodyPr wrap="square" rtlCol="0">
            <a:spAutoFit/>
          </a:bodyPr>
          <a:lstStyle/>
          <a:p>
            <a:pPr algn="ctr"/>
            <a:r>
              <a:rPr lang="en-GB" b="1" dirty="0" err="1" smtClean="0">
                <a:solidFill>
                  <a:srgbClr val="191919"/>
                </a:solidFill>
              </a:rPr>
              <a:t>Interculturality</a:t>
            </a:r>
            <a:r>
              <a:rPr lang="en-GB" b="1" dirty="0" smtClean="0">
                <a:solidFill>
                  <a:srgbClr val="191919"/>
                </a:solidFill>
              </a:rPr>
              <a:t>: from being to doing cultural identities</a:t>
            </a:r>
            <a:endParaRPr lang="en-GB" b="1" dirty="0">
              <a:solidFill>
                <a:srgbClr val="191919"/>
              </a:solidFill>
            </a:endParaRP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Default Design">
  <a:themeElements>
    <a:clrScheme name="Custom 10">
      <a:dk1>
        <a:srgbClr val="FF8000"/>
      </a:dk1>
      <a:lt1>
        <a:srgbClr val="FFFFFF"/>
      </a:lt1>
      <a:dk2>
        <a:srgbClr val="FFFF66"/>
      </a:dk2>
      <a:lt2>
        <a:srgbClr val="FF0000"/>
      </a:lt2>
      <a:accent1>
        <a:srgbClr val="FF8000"/>
      </a:accent1>
      <a:accent2>
        <a:srgbClr val="00FF80"/>
      </a:accent2>
      <a:accent3>
        <a:srgbClr val="FFFFFF"/>
      </a:accent3>
      <a:accent4>
        <a:srgbClr val="FF8000"/>
      </a:accent4>
      <a:accent5>
        <a:srgbClr val="FF8000"/>
      </a:accent5>
      <a:accent6>
        <a:srgbClr val="00E773"/>
      </a:accent6>
      <a:hlink>
        <a:srgbClr val="0080FF"/>
      </a:hlink>
      <a:folHlink>
        <a:srgbClr val="4C4C4C"/>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3366FF"/>
        </a:hlink>
        <a:folHlink>
          <a:srgbClr val="6699FF"/>
        </a:folHlink>
      </a:clrScheme>
      <a:clrMap bg1="lt1" tx1="dk1" bg2="lt2" tx2="dk2" accent1="accent1" accent2="accent2" accent3="accent3" accent4="accent4" accent5="accent5" accent6="accent6" hlink="hlink" folHlink="folHlink"/>
    </a:extraClrScheme>
    <a:extraClrScheme>
      <a:clrScheme name="Default Design 15">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0066"/>
        </a:hlink>
        <a:folHlink>
          <a:srgbClr val="3333FF"/>
        </a:folHlink>
      </a:clrScheme>
      <a:clrMap bg1="lt1" tx1="dk1" bg2="lt2" tx2="dk2" accent1="accent1" accent2="accent2" accent3="accent3" accent4="accent4" accent5="accent5" accent6="accent6" hlink="hlink" folHlink="folHlink"/>
    </a:extraClrScheme>
    <a:extraClrScheme>
      <a:clrScheme name="Default Design 16">
        <a:dk1>
          <a:srgbClr val="000066"/>
        </a:dk1>
        <a:lt1>
          <a:srgbClr val="FFFFFF"/>
        </a:lt1>
        <a:dk2>
          <a:srgbClr val="000066"/>
        </a:dk2>
        <a:lt2>
          <a:srgbClr val="808080"/>
        </a:lt2>
        <a:accent1>
          <a:srgbClr val="CCECFF"/>
        </a:accent1>
        <a:accent2>
          <a:srgbClr val="333399"/>
        </a:accent2>
        <a:accent3>
          <a:srgbClr val="FFFFFF"/>
        </a:accent3>
        <a:accent4>
          <a:srgbClr val="000056"/>
        </a:accent4>
        <a:accent5>
          <a:srgbClr val="E2F4FF"/>
        </a:accent5>
        <a:accent6>
          <a:srgbClr val="2D2D8A"/>
        </a:accent6>
        <a:hlink>
          <a:srgbClr val="000066"/>
        </a:hlink>
        <a:folHlink>
          <a:srgbClr val="3333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2947</TotalTime>
  <Words>1071</Words>
  <Application>Microsoft Office PowerPoint</Application>
  <PresentationFormat>On-screen Show (4:3)</PresentationFormat>
  <Paragraphs>164</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Default Design</vt:lpstr>
      <vt:lpstr>PowerPoint Presentation</vt:lpstr>
      <vt:lpstr>The role of mother tongue in language learning</vt:lpstr>
      <vt:lpstr>What is Chinese language?</vt:lpstr>
      <vt:lpstr>The role of mother tongue in language learning</vt:lpstr>
      <vt:lpstr>The use of common sense in understanding a FL</vt:lpstr>
      <vt:lpstr>The fun relation between language and culture</vt:lpstr>
      <vt:lpstr>hippopotamus</vt:lpstr>
      <vt:lpstr>Activity 2: Write down your home address (in English)</vt:lpstr>
      <vt:lpstr>PowerPoint Presentation</vt:lpstr>
      <vt:lpstr>Developing intercultural communicative competence (ICC) and communication accommodative behaviours</vt:lpstr>
      <vt:lpstr>PowerPoint Presentation</vt:lpstr>
      <vt:lpstr>PowerPoint Presentation</vt:lpstr>
      <vt:lpstr>Politeness</vt:lpstr>
      <vt:lpstr>Conclusion</vt:lpstr>
    </vt:vector>
  </TitlesOfParts>
  <Company>Presentation Magazine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Boom - Cartoon pop art template</dc:title>
  <dc:creator>Presentation Magazine</dc:creator>
  <cp:lastModifiedBy>Simon</cp:lastModifiedBy>
  <cp:revision>136</cp:revision>
  <dcterms:created xsi:type="dcterms:W3CDTF">2008-04-29T14:33:14Z</dcterms:created>
  <dcterms:modified xsi:type="dcterms:W3CDTF">2017-12-07T23:24:38Z</dcterms:modified>
</cp:coreProperties>
</file>