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63" r:id="rId4"/>
    <p:sldId id="266" r:id="rId5"/>
    <p:sldId id="270" r:id="rId6"/>
    <p:sldId id="269" r:id="rId7"/>
    <p:sldId id="267" r:id="rId8"/>
    <p:sldId id="271" r:id="rId9"/>
    <p:sldId id="265" r:id="rId10"/>
    <p:sldId id="268" r:id="rId11"/>
    <p:sldId id="272" r:id="rId12"/>
    <p:sldId id="262" r:id="rId13"/>
    <p:sldId id="260"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6C6C"/>
    <a:srgbClr val="F2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1706DF-CEDA-5D48-B120-BFFBC1DEDC66}" v="17" dt="2023-11-23T16:11:17.713"/>
    <p1510:client id="{B9FB8D80-F152-B1D4-D95A-F844B90109A8}" v="619" dt="2023-11-23T16:10:27.496"/>
    <p1510:client id="{D4CC74B8-F4DB-4CCE-1F27-A06EE1006EAF}" v="25" dt="2023-11-23T17:19:01.1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leri Lamb (2105678)" userId="S::2105678@student.uwtsd.ac.uk::edac5975-6490-4d72-8407-768ba8bba427" providerId="AD" clId="Web-{97C9DC0D-4816-78A2-440E-23B0C41893D0}"/>
    <pc:docChg chg="modSld">
      <pc:chgData name="Teleri Lamb (2105678)" userId="S::2105678@student.uwtsd.ac.uk::edac5975-6490-4d72-8407-768ba8bba427" providerId="AD" clId="Web-{97C9DC0D-4816-78A2-440E-23B0C41893D0}" dt="2023-11-14T20:10:47.539" v="237" actId="20577"/>
      <pc:docMkLst>
        <pc:docMk/>
      </pc:docMkLst>
      <pc:sldChg chg="modNotes">
        <pc:chgData name="Teleri Lamb (2105678)" userId="S::2105678@student.uwtsd.ac.uk::edac5975-6490-4d72-8407-768ba8bba427" providerId="AD" clId="Web-{97C9DC0D-4816-78A2-440E-23B0C41893D0}" dt="2023-11-14T17:43:18.667" v="142"/>
        <pc:sldMkLst>
          <pc:docMk/>
          <pc:sldMk cId="109857222" sldId="256"/>
        </pc:sldMkLst>
      </pc:sldChg>
      <pc:sldChg chg="modSp">
        <pc:chgData name="Teleri Lamb (2105678)" userId="S::2105678@student.uwtsd.ac.uk::edac5975-6490-4d72-8407-768ba8bba427" providerId="AD" clId="Web-{97C9DC0D-4816-78A2-440E-23B0C41893D0}" dt="2023-11-14T20:04:33.869" v="164" actId="20577"/>
        <pc:sldMkLst>
          <pc:docMk/>
          <pc:sldMk cId="3121278768" sldId="259"/>
        </pc:sldMkLst>
        <pc:spChg chg="mod">
          <ac:chgData name="Teleri Lamb (2105678)" userId="S::2105678@student.uwtsd.ac.uk::edac5975-6490-4d72-8407-768ba8bba427" providerId="AD" clId="Web-{97C9DC0D-4816-78A2-440E-23B0C41893D0}" dt="2023-11-14T20:04:33.869" v="164" actId="20577"/>
          <ac:spMkLst>
            <pc:docMk/>
            <pc:sldMk cId="3121278768" sldId="259"/>
            <ac:spMk id="3" creationId="{24CA6B16-7A61-4B25-4833-B364DD5C4E87}"/>
          </ac:spMkLst>
        </pc:spChg>
      </pc:sldChg>
      <pc:sldChg chg="modSp">
        <pc:chgData name="Teleri Lamb (2105678)" userId="S::2105678@student.uwtsd.ac.uk::edac5975-6490-4d72-8407-768ba8bba427" providerId="AD" clId="Web-{97C9DC0D-4816-78A2-440E-23B0C41893D0}" dt="2023-11-14T17:39:48.272" v="80" actId="20577"/>
        <pc:sldMkLst>
          <pc:docMk/>
          <pc:sldMk cId="2346902531" sldId="263"/>
        </pc:sldMkLst>
        <pc:spChg chg="mod">
          <ac:chgData name="Teleri Lamb (2105678)" userId="S::2105678@student.uwtsd.ac.uk::edac5975-6490-4d72-8407-768ba8bba427" providerId="AD" clId="Web-{97C9DC0D-4816-78A2-440E-23B0C41893D0}" dt="2023-11-14T17:39:36.303" v="78" actId="14100"/>
          <ac:spMkLst>
            <pc:docMk/>
            <pc:sldMk cId="2346902531" sldId="263"/>
            <ac:spMk id="5" creationId="{940B48AC-187D-C0D7-B2ED-A8274FB1A5C9}"/>
          </ac:spMkLst>
        </pc:spChg>
        <pc:spChg chg="mod">
          <ac:chgData name="Teleri Lamb (2105678)" userId="S::2105678@student.uwtsd.ac.uk::edac5975-6490-4d72-8407-768ba8bba427" providerId="AD" clId="Web-{97C9DC0D-4816-78A2-440E-23B0C41893D0}" dt="2023-11-14T17:39:48.272" v="80" actId="20577"/>
          <ac:spMkLst>
            <pc:docMk/>
            <pc:sldMk cId="2346902531" sldId="263"/>
            <ac:spMk id="8" creationId="{0E2F419B-F9CD-BA7F-0083-F81F91B84C4F}"/>
          </ac:spMkLst>
        </pc:spChg>
      </pc:sldChg>
      <pc:sldChg chg="addSp modSp">
        <pc:chgData name="Teleri Lamb (2105678)" userId="S::2105678@student.uwtsd.ac.uk::edac5975-6490-4d72-8407-768ba8bba427" providerId="AD" clId="Web-{97C9DC0D-4816-78A2-440E-23B0C41893D0}" dt="2023-11-14T17:39:05.552" v="77" actId="1076"/>
        <pc:sldMkLst>
          <pc:docMk/>
          <pc:sldMk cId="1035702541" sldId="268"/>
        </pc:sldMkLst>
        <pc:spChg chg="add mod">
          <ac:chgData name="Teleri Lamb (2105678)" userId="S::2105678@student.uwtsd.ac.uk::edac5975-6490-4d72-8407-768ba8bba427" providerId="AD" clId="Web-{97C9DC0D-4816-78A2-440E-23B0C41893D0}" dt="2023-11-14T17:36:27.127" v="10"/>
          <ac:spMkLst>
            <pc:docMk/>
            <pc:sldMk cId="1035702541" sldId="268"/>
            <ac:spMk id="5" creationId="{D7C6512F-C637-88D1-33F1-672056D4D898}"/>
          </ac:spMkLst>
        </pc:spChg>
        <pc:spChg chg="add mod">
          <ac:chgData name="Teleri Lamb (2105678)" userId="S::2105678@student.uwtsd.ac.uk::edac5975-6490-4d72-8407-768ba8bba427" providerId="AD" clId="Web-{97C9DC0D-4816-78A2-440E-23B0C41893D0}" dt="2023-11-14T17:39:05.552" v="77" actId="1076"/>
          <ac:spMkLst>
            <pc:docMk/>
            <pc:sldMk cId="1035702541" sldId="268"/>
            <ac:spMk id="6" creationId="{7DA55CA8-2E5C-9C5E-A2AA-D71C9C597DE6}"/>
          </ac:spMkLst>
        </pc:spChg>
        <pc:picChg chg="add mod">
          <ac:chgData name="Teleri Lamb (2105678)" userId="S::2105678@student.uwtsd.ac.uk::edac5975-6490-4d72-8407-768ba8bba427" providerId="AD" clId="Web-{97C9DC0D-4816-78A2-440E-23B0C41893D0}" dt="2023-11-14T17:36:07.095" v="7" actId="14100"/>
          <ac:picMkLst>
            <pc:docMk/>
            <pc:sldMk cId="1035702541" sldId="268"/>
            <ac:picMk id="4" creationId="{2B9BCD56-B811-DC92-04A5-EA662DAFD7B5}"/>
          </ac:picMkLst>
        </pc:picChg>
      </pc:sldChg>
      <pc:sldChg chg="modSp">
        <pc:chgData name="Teleri Lamb (2105678)" userId="S::2105678@student.uwtsd.ac.uk::edac5975-6490-4d72-8407-768ba8bba427" providerId="AD" clId="Web-{97C9DC0D-4816-78A2-440E-23B0C41893D0}" dt="2023-11-14T20:10:47.539" v="237" actId="20577"/>
        <pc:sldMkLst>
          <pc:docMk/>
          <pc:sldMk cId="1726408627" sldId="270"/>
        </pc:sldMkLst>
        <pc:spChg chg="mod">
          <ac:chgData name="Teleri Lamb (2105678)" userId="S::2105678@student.uwtsd.ac.uk::edac5975-6490-4d72-8407-768ba8bba427" providerId="AD" clId="Web-{97C9DC0D-4816-78A2-440E-23B0C41893D0}" dt="2023-11-14T20:10:47.539" v="237" actId="20577"/>
          <ac:spMkLst>
            <pc:docMk/>
            <pc:sldMk cId="1726408627" sldId="270"/>
            <ac:spMk id="3" creationId="{022D7C39-E7B3-0CA0-D5A7-383A48892BAD}"/>
          </ac:spMkLst>
        </pc:spChg>
      </pc:sldChg>
    </pc:docChg>
  </pc:docChgLst>
  <pc:docChgLst>
    <pc:chgData name="Teleri Lamb (2105678)" userId="S::2105678@student.uwtsd.ac.uk::edac5975-6490-4d72-8407-768ba8bba427" providerId="AD" clId="Web-{B16691AE-FC4E-B1E4-A3CE-21DA8F26A875}"/>
    <pc:docChg chg="addSld delSld modSld">
      <pc:chgData name="Teleri Lamb (2105678)" userId="S::2105678@student.uwtsd.ac.uk::edac5975-6490-4d72-8407-768ba8bba427" providerId="AD" clId="Web-{B16691AE-FC4E-B1E4-A3CE-21DA8F26A875}" dt="2023-11-05T10:20:03.569" v="287" actId="20577"/>
      <pc:docMkLst>
        <pc:docMk/>
      </pc:docMkLst>
      <pc:sldChg chg="del">
        <pc:chgData name="Teleri Lamb (2105678)" userId="S::2105678@student.uwtsd.ac.uk::edac5975-6490-4d72-8407-768ba8bba427" providerId="AD" clId="Web-{B16691AE-FC4E-B1E4-A3CE-21DA8F26A875}" dt="2023-11-03T17:00:40.973" v="21"/>
        <pc:sldMkLst>
          <pc:docMk/>
          <pc:sldMk cId="697878787" sldId="258"/>
        </pc:sldMkLst>
      </pc:sldChg>
      <pc:sldChg chg="modSp">
        <pc:chgData name="Teleri Lamb (2105678)" userId="S::2105678@student.uwtsd.ac.uk::edac5975-6490-4d72-8407-768ba8bba427" providerId="AD" clId="Web-{B16691AE-FC4E-B1E4-A3CE-21DA8F26A875}" dt="2023-11-03T17:00:28.879" v="20" actId="20577"/>
        <pc:sldMkLst>
          <pc:docMk/>
          <pc:sldMk cId="3121278768" sldId="259"/>
        </pc:sldMkLst>
        <pc:spChg chg="mod">
          <ac:chgData name="Teleri Lamb (2105678)" userId="S::2105678@student.uwtsd.ac.uk::edac5975-6490-4d72-8407-768ba8bba427" providerId="AD" clId="Web-{B16691AE-FC4E-B1E4-A3CE-21DA8F26A875}" dt="2023-11-03T17:00:28.879" v="20" actId="20577"/>
          <ac:spMkLst>
            <pc:docMk/>
            <pc:sldMk cId="3121278768" sldId="259"/>
            <ac:spMk id="2" creationId="{7451AEB7-4168-4F41-66E5-43F32206230A}"/>
          </ac:spMkLst>
        </pc:spChg>
        <pc:spChg chg="mod">
          <ac:chgData name="Teleri Lamb (2105678)" userId="S::2105678@student.uwtsd.ac.uk::edac5975-6490-4d72-8407-768ba8bba427" providerId="AD" clId="Web-{B16691AE-FC4E-B1E4-A3CE-21DA8F26A875}" dt="2023-11-03T17:00:24.270" v="19" actId="20577"/>
          <ac:spMkLst>
            <pc:docMk/>
            <pc:sldMk cId="3121278768" sldId="259"/>
            <ac:spMk id="3" creationId="{24CA6B16-7A61-4B25-4833-B364DD5C4E87}"/>
          </ac:spMkLst>
        </pc:spChg>
      </pc:sldChg>
      <pc:sldChg chg="modSp">
        <pc:chgData name="Teleri Lamb (2105678)" userId="S::2105678@student.uwtsd.ac.uk::edac5975-6490-4d72-8407-768ba8bba427" providerId="AD" clId="Web-{B16691AE-FC4E-B1E4-A3CE-21DA8F26A875}" dt="2023-11-03T19:01:17.513" v="203" actId="20577"/>
        <pc:sldMkLst>
          <pc:docMk/>
          <pc:sldMk cId="1479267237" sldId="260"/>
        </pc:sldMkLst>
        <pc:spChg chg="mod">
          <ac:chgData name="Teleri Lamb (2105678)" userId="S::2105678@student.uwtsd.ac.uk::edac5975-6490-4d72-8407-768ba8bba427" providerId="AD" clId="Web-{B16691AE-FC4E-B1E4-A3CE-21DA8F26A875}" dt="2023-11-03T19:01:17.513" v="203" actId="20577"/>
          <ac:spMkLst>
            <pc:docMk/>
            <pc:sldMk cId="1479267237" sldId="260"/>
            <ac:spMk id="3" creationId="{F9998540-DBF6-7D7B-706B-210A9FD5AC4A}"/>
          </ac:spMkLst>
        </pc:spChg>
      </pc:sldChg>
      <pc:sldChg chg="modSp">
        <pc:chgData name="Teleri Lamb (2105678)" userId="S::2105678@student.uwtsd.ac.uk::edac5975-6490-4d72-8407-768ba8bba427" providerId="AD" clId="Web-{B16691AE-FC4E-B1E4-A3CE-21DA8F26A875}" dt="2023-11-03T17:05:37.823" v="30" actId="20577"/>
        <pc:sldMkLst>
          <pc:docMk/>
          <pc:sldMk cId="2291297725" sldId="262"/>
        </pc:sldMkLst>
        <pc:spChg chg="mod">
          <ac:chgData name="Teleri Lamb (2105678)" userId="S::2105678@student.uwtsd.ac.uk::edac5975-6490-4d72-8407-768ba8bba427" providerId="AD" clId="Web-{B16691AE-FC4E-B1E4-A3CE-21DA8F26A875}" dt="2023-11-03T17:05:37.823" v="30" actId="20577"/>
          <ac:spMkLst>
            <pc:docMk/>
            <pc:sldMk cId="2291297725" sldId="262"/>
            <ac:spMk id="2" creationId="{4749371C-B687-7B3A-EE17-2207F6BE9217}"/>
          </ac:spMkLst>
        </pc:spChg>
      </pc:sldChg>
      <pc:sldChg chg="modSp">
        <pc:chgData name="Teleri Lamb (2105678)" userId="S::2105678@student.uwtsd.ac.uk::edac5975-6490-4d72-8407-768ba8bba427" providerId="AD" clId="Web-{B16691AE-FC4E-B1E4-A3CE-21DA8F26A875}" dt="2023-11-05T10:19:13.646" v="271" actId="20577"/>
        <pc:sldMkLst>
          <pc:docMk/>
          <pc:sldMk cId="942360770" sldId="265"/>
        </pc:sldMkLst>
        <pc:spChg chg="mod">
          <ac:chgData name="Teleri Lamb (2105678)" userId="S::2105678@student.uwtsd.ac.uk::edac5975-6490-4d72-8407-768ba8bba427" providerId="AD" clId="Web-{B16691AE-FC4E-B1E4-A3CE-21DA8F26A875}" dt="2023-11-05T10:19:11.505" v="270" actId="20577"/>
          <ac:spMkLst>
            <pc:docMk/>
            <pc:sldMk cId="942360770" sldId="265"/>
            <ac:spMk id="2" creationId="{21629D3C-E863-6931-54C0-FE8198609E71}"/>
          </ac:spMkLst>
        </pc:spChg>
        <pc:spChg chg="mod">
          <ac:chgData name="Teleri Lamb (2105678)" userId="S::2105678@student.uwtsd.ac.uk::edac5975-6490-4d72-8407-768ba8bba427" providerId="AD" clId="Web-{B16691AE-FC4E-B1E4-A3CE-21DA8F26A875}" dt="2023-11-05T10:19:13.646" v="271" actId="20577"/>
          <ac:spMkLst>
            <pc:docMk/>
            <pc:sldMk cId="942360770" sldId="265"/>
            <ac:spMk id="3" creationId="{B155A103-6D94-6526-DF0C-D2A97E1AFB3E}"/>
          </ac:spMkLst>
        </pc:spChg>
      </pc:sldChg>
      <pc:sldChg chg="modSp">
        <pc:chgData name="Teleri Lamb (2105678)" userId="S::2105678@student.uwtsd.ac.uk::edac5975-6490-4d72-8407-768ba8bba427" providerId="AD" clId="Web-{B16691AE-FC4E-B1E4-A3CE-21DA8F26A875}" dt="2023-11-05T10:20:03.569" v="287" actId="20577"/>
        <pc:sldMkLst>
          <pc:docMk/>
          <pc:sldMk cId="671711212" sldId="266"/>
        </pc:sldMkLst>
        <pc:spChg chg="mod">
          <ac:chgData name="Teleri Lamb (2105678)" userId="S::2105678@student.uwtsd.ac.uk::edac5975-6490-4d72-8407-768ba8bba427" providerId="AD" clId="Web-{B16691AE-FC4E-B1E4-A3CE-21DA8F26A875}" dt="2023-11-05T10:20:03.569" v="287" actId="20577"/>
          <ac:spMkLst>
            <pc:docMk/>
            <pc:sldMk cId="671711212" sldId="266"/>
            <ac:spMk id="2" creationId="{AF2543E7-97BD-EF6A-DF24-01A0866A2541}"/>
          </ac:spMkLst>
        </pc:spChg>
      </pc:sldChg>
      <pc:sldChg chg="modSp">
        <pc:chgData name="Teleri Lamb (2105678)" userId="S::2105678@student.uwtsd.ac.uk::edac5975-6490-4d72-8407-768ba8bba427" providerId="AD" clId="Web-{B16691AE-FC4E-B1E4-A3CE-21DA8F26A875}" dt="2023-11-05T10:19:45.444" v="281" actId="20577"/>
        <pc:sldMkLst>
          <pc:docMk/>
          <pc:sldMk cId="775429055" sldId="267"/>
        </pc:sldMkLst>
        <pc:spChg chg="mod">
          <ac:chgData name="Teleri Lamb (2105678)" userId="S::2105678@student.uwtsd.ac.uk::edac5975-6490-4d72-8407-768ba8bba427" providerId="AD" clId="Web-{B16691AE-FC4E-B1E4-A3CE-21DA8F26A875}" dt="2023-11-05T10:19:45.444" v="281" actId="20577"/>
          <ac:spMkLst>
            <pc:docMk/>
            <pc:sldMk cId="775429055" sldId="267"/>
            <ac:spMk id="2" creationId="{8950517F-4DD4-6AF8-5001-AF67DEED7F91}"/>
          </ac:spMkLst>
        </pc:spChg>
        <pc:spChg chg="mod">
          <ac:chgData name="Teleri Lamb (2105678)" userId="S::2105678@student.uwtsd.ac.uk::edac5975-6490-4d72-8407-768ba8bba427" providerId="AD" clId="Web-{B16691AE-FC4E-B1E4-A3CE-21DA8F26A875}" dt="2023-11-03T19:06:13.071" v="229" actId="20577"/>
          <ac:spMkLst>
            <pc:docMk/>
            <pc:sldMk cId="775429055" sldId="267"/>
            <ac:spMk id="3" creationId="{18E431F6-2A08-0326-B78D-EBA41BD46AE8}"/>
          </ac:spMkLst>
        </pc:spChg>
      </pc:sldChg>
      <pc:sldChg chg="modSp">
        <pc:chgData name="Teleri Lamb (2105678)" userId="S::2105678@student.uwtsd.ac.uk::edac5975-6490-4d72-8407-768ba8bba427" providerId="AD" clId="Web-{B16691AE-FC4E-B1E4-A3CE-21DA8F26A875}" dt="2023-11-05T10:19:32.709" v="276" actId="20577"/>
        <pc:sldMkLst>
          <pc:docMk/>
          <pc:sldMk cId="1035702541" sldId="268"/>
        </pc:sldMkLst>
        <pc:spChg chg="mod">
          <ac:chgData name="Teleri Lamb (2105678)" userId="S::2105678@student.uwtsd.ac.uk::edac5975-6490-4d72-8407-768ba8bba427" providerId="AD" clId="Web-{B16691AE-FC4E-B1E4-A3CE-21DA8F26A875}" dt="2023-11-05T10:19:32.709" v="276" actId="20577"/>
          <ac:spMkLst>
            <pc:docMk/>
            <pc:sldMk cId="1035702541" sldId="268"/>
            <ac:spMk id="2" creationId="{D2BD4314-AED3-343B-EA56-564D4D30FB67}"/>
          </ac:spMkLst>
        </pc:spChg>
      </pc:sldChg>
      <pc:sldChg chg="modSp">
        <pc:chgData name="Teleri Lamb (2105678)" userId="S::2105678@student.uwtsd.ac.uk::edac5975-6490-4d72-8407-768ba8bba427" providerId="AD" clId="Web-{B16691AE-FC4E-B1E4-A3CE-21DA8F26A875}" dt="2023-11-05T10:16:40.765" v="235" actId="20577"/>
        <pc:sldMkLst>
          <pc:docMk/>
          <pc:sldMk cId="2702803913" sldId="269"/>
        </pc:sldMkLst>
        <pc:spChg chg="mod">
          <ac:chgData name="Teleri Lamb (2105678)" userId="S::2105678@student.uwtsd.ac.uk::edac5975-6490-4d72-8407-768ba8bba427" providerId="AD" clId="Web-{B16691AE-FC4E-B1E4-A3CE-21DA8F26A875}" dt="2023-11-05T10:16:40.765" v="235" actId="20577"/>
          <ac:spMkLst>
            <pc:docMk/>
            <pc:sldMk cId="2702803913" sldId="269"/>
            <ac:spMk id="2" creationId="{14AA97AD-0BBE-0DCC-674C-41ECC6953E5A}"/>
          </ac:spMkLst>
        </pc:spChg>
        <pc:spChg chg="mod">
          <ac:chgData name="Teleri Lamb (2105678)" userId="S::2105678@student.uwtsd.ac.uk::edac5975-6490-4d72-8407-768ba8bba427" providerId="AD" clId="Web-{B16691AE-FC4E-B1E4-A3CE-21DA8F26A875}" dt="2023-11-03T17:04:22.118" v="23" actId="20577"/>
          <ac:spMkLst>
            <pc:docMk/>
            <pc:sldMk cId="2702803913" sldId="269"/>
            <ac:spMk id="3" creationId="{4C484846-A42C-A24D-C85E-351268468A26}"/>
          </ac:spMkLst>
        </pc:spChg>
      </pc:sldChg>
      <pc:sldChg chg="modSp new">
        <pc:chgData name="Teleri Lamb (2105678)" userId="S::2105678@student.uwtsd.ac.uk::edac5975-6490-4d72-8407-768ba8bba427" providerId="AD" clId="Web-{B16691AE-FC4E-B1E4-A3CE-21DA8F26A875}" dt="2023-11-03T17:06:52.856" v="55" actId="20577"/>
        <pc:sldMkLst>
          <pc:docMk/>
          <pc:sldMk cId="1726408627" sldId="270"/>
        </pc:sldMkLst>
        <pc:spChg chg="mod">
          <ac:chgData name="Teleri Lamb (2105678)" userId="S::2105678@student.uwtsd.ac.uk::edac5975-6490-4d72-8407-768ba8bba427" providerId="AD" clId="Web-{B16691AE-FC4E-B1E4-A3CE-21DA8F26A875}" dt="2023-11-03T17:06:52.856" v="55" actId="20577"/>
          <ac:spMkLst>
            <pc:docMk/>
            <pc:sldMk cId="1726408627" sldId="270"/>
            <ac:spMk id="2" creationId="{38B6380A-D4FD-4467-C7CC-70AA2D64FC56}"/>
          </ac:spMkLst>
        </pc:spChg>
      </pc:sldChg>
      <pc:sldChg chg="modSp new">
        <pc:chgData name="Teleri Lamb (2105678)" userId="S::2105678@student.uwtsd.ac.uk::edac5975-6490-4d72-8407-768ba8bba427" providerId="AD" clId="Web-{B16691AE-FC4E-B1E4-A3CE-21DA8F26A875}" dt="2023-11-03T17:07:26.607" v="62" actId="20577"/>
        <pc:sldMkLst>
          <pc:docMk/>
          <pc:sldMk cId="2593092874" sldId="271"/>
        </pc:sldMkLst>
        <pc:spChg chg="mod">
          <ac:chgData name="Teleri Lamb (2105678)" userId="S::2105678@student.uwtsd.ac.uk::edac5975-6490-4d72-8407-768ba8bba427" providerId="AD" clId="Web-{B16691AE-FC4E-B1E4-A3CE-21DA8F26A875}" dt="2023-11-03T17:07:26.607" v="62" actId="20577"/>
          <ac:spMkLst>
            <pc:docMk/>
            <pc:sldMk cId="2593092874" sldId="271"/>
            <ac:spMk id="2" creationId="{28DE516B-457F-60A2-8C18-9A12779E8B05}"/>
          </ac:spMkLst>
        </pc:spChg>
      </pc:sldChg>
      <pc:sldChg chg="modSp new">
        <pc:chgData name="Teleri Lamb (2105678)" userId="S::2105678@student.uwtsd.ac.uk::edac5975-6490-4d72-8407-768ba8bba427" providerId="AD" clId="Web-{B16691AE-FC4E-B1E4-A3CE-21DA8F26A875}" dt="2023-11-03T17:07:50.560" v="68" actId="20577"/>
        <pc:sldMkLst>
          <pc:docMk/>
          <pc:sldMk cId="1641354072" sldId="272"/>
        </pc:sldMkLst>
        <pc:spChg chg="mod">
          <ac:chgData name="Teleri Lamb (2105678)" userId="S::2105678@student.uwtsd.ac.uk::edac5975-6490-4d72-8407-768ba8bba427" providerId="AD" clId="Web-{B16691AE-FC4E-B1E4-A3CE-21DA8F26A875}" dt="2023-11-03T17:07:50.560" v="68" actId="20577"/>
          <ac:spMkLst>
            <pc:docMk/>
            <pc:sldMk cId="1641354072" sldId="272"/>
            <ac:spMk id="2" creationId="{82565F33-F90F-B415-C209-24ADC304AE43}"/>
          </ac:spMkLst>
        </pc:spChg>
      </pc:sldChg>
    </pc:docChg>
  </pc:docChgLst>
  <pc:docChgLst>
    <pc:chgData name="Teleri Lamb (2105678)" userId="S::2105678@student.uwtsd.ac.uk::edac5975-6490-4d72-8407-768ba8bba427" providerId="AD" clId="Web-{C89F6781-AD1F-F6A7-1131-0B0B85998415}"/>
    <pc:docChg chg="modSld">
      <pc:chgData name="Teleri Lamb (2105678)" userId="S::2105678@student.uwtsd.ac.uk::edac5975-6490-4d72-8407-768ba8bba427" providerId="AD" clId="Web-{C89F6781-AD1F-F6A7-1131-0B0B85998415}" dt="2023-10-30T13:28:07.741" v="598" actId="20577"/>
      <pc:docMkLst>
        <pc:docMk/>
      </pc:docMkLst>
      <pc:sldChg chg="modSp">
        <pc:chgData name="Teleri Lamb (2105678)" userId="S::2105678@student.uwtsd.ac.uk::edac5975-6490-4d72-8407-768ba8bba427" providerId="AD" clId="Web-{C89F6781-AD1F-F6A7-1131-0B0B85998415}" dt="2023-10-30T12:26:53.779" v="1" actId="20577"/>
        <pc:sldMkLst>
          <pc:docMk/>
          <pc:sldMk cId="2400229367" sldId="257"/>
        </pc:sldMkLst>
        <pc:spChg chg="mod">
          <ac:chgData name="Teleri Lamb (2105678)" userId="S::2105678@student.uwtsd.ac.uk::edac5975-6490-4d72-8407-768ba8bba427" providerId="AD" clId="Web-{C89F6781-AD1F-F6A7-1131-0B0B85998415}" dt="2023-10-30T12:26:53.779" v="1" actId="20577"/>
          <ac:spMkLst>
            <pc:docMk/>
            <pc:sldMk cId="2400229367" sldId="257"/>
            <ac:spMk id="3" creationId="{CEB791FD-5BEF-594D-29AE-9A9F2B06EE24}"/>
          </ac:spMkLst>
        </pc:spChg>
      </pc:sldChg>
      <pc:sldChg chg="modSp">
        <pc:chgData name="Teleri Lamb (2105678)" userId="S::2105678@student.uwtsd.ac.uk::edac5975-6490-4d72-8407-768ba8bba427" providerId="AD" clId="Web-{C89F6781-AD1F-F6A7-1131-0B0B85998415}" dt="2023-10-30T13:20:33.215" v="518" actId="20577"/>
        <pc:sldMkLst>
          <pc:docMk/>
          <pc:sldMk cId="1479267237" sldId="260"/>
        </pc:sldMkLst>
        <pc:spChg chg="mod">
          <ac:chgData name="Teleri Lamb (2105678)" userId="S::2105678@student.uwtsd.ac.uk::edac5975-6490-4d72-8407-768ba8bba427" providerId="AD" clId="Web-{C89F6781-AD1F-F6A7-1131-0B0B85998415}" dt="2023-10-30T13:20:33.215" v="518" actId="20577"/>
          <ac:spMkLst>
            <pc:docMk/>
            <pc:sldMk cId="1479267237" sldId="260"/>
            <ac:spMk id="3" creationId="{F9998540-DBF6-7D7B-706B-210A9FD5AC4A}"/>
          </ac:spMkLst>
        </pc:spChg>
      </pc:sldChg>
      <pc:sldChg chg="addSp delSp modSp">
        <pc:chgData name="Teleri Lamb (2105678)" userId="S::2105678@student.uwtsd.ac.uk::edac5975-6490-4d72-8407-768ba8bba427" providerId="AD" clId="Web-{C89F6781-AD1F-F6A7-1131-0B0B85998415}" dt="2023-10-30T12:40:19.787" v="179" actId="20577"/>
        <pc:sldMkLst>
          <pc:docMk/>
          <pc:sldMk cId="2346902531" sldId="263"/>
        </pc:sldMkLst>
        <pc:spChg chg="mod">
          <ac:chgData name="Teleri Lamb (2105678)" userId="S::2105678@student.uwtsd.ac.uk::edac5975-6490-4d72-8407-768ba8bba427" providerId="AD" clId="Web-{C89F6781-AD1F-F6A7-1131-0B0B85998415}" dt="2023-10-30T12:38:46.628" v="145" actId="20577"/>
          <ac:spMkLst>
            <pc:docMk/>
            <pc:sldMk cId="2346902531" sldId="263"/>
            <ac:spMk id="3" creationId="{02A5A1F1-D08B-D278-510A-50E1C5743DBE}"/>
          </ac:spMkLst>
        </pc:spChg>
        <pc:spChg chg="add del mod">
          <ac:chgData name="Teleri Lamb (2105678)" userId="S::2105678@student.uwtsd.ac.uk::edac5975-6490-4d72-8407-768ba8bba427" providerId="AD" clId="Web-{C89F6781-AD1F-F6A7-1131-0B0B85998415}" dt="2023-10-30T12:39:05.597" v="155"/>
          <ac:spMkLst>
            <pc:docMk/>
            <pc:sldMk cId="2346902531" sldId="263"/>
            <ac:spMk id="4" creationId="{F51D1CC4-7018-51BC-F746-8C36316685BB}"/>
          </ac:spMkLst>
        </pc:spChg>
        <pc:spChg chg="add del mod">
          <ac:chgData name="Teleri Lamb (2105678)" userId="S::2105678@student.uwtsd.ac.uk::edac5975-6490-4d72-8407-768ba8bba427" providerId="AD" clId="Web-{C89F6781-AD1F-F6A7-1131-0B0B85998415}" dt="2023-10-30T12:39:24.848" v="168"/>
          <ac:spMkLst>
            <pc:docMk/>
            <pc:sldMk cId="2346902531" sldId="263"/>
            <ac:spMk id="5" creationId="{F4157064-EFE8-2EEA-19F9-A6DF39ECE302}"/>
          </ac:spMkLst>
        </pc:spChg>
        <pc:spChg chg="add del mod">
          <ac:chgData name="Teleri Lamb (2105678)" userId="S::2105678@student.uwtsd.ac.uk::edac5975-6490-4d72-8407-768ba8bba427" providerId="AD" clId="Web-{C89F6781-AD1F-F6A7-1131-0B0B85998415}" dt="2023-10-30T12:35:20.216" v="114"/>
          <ac:spMkLst>
            <pc:docMk/>
            <pc:sldMk cId="2346902531" sldId="263"/>
            <ac:spMk id="6" creationId="{57143B9E-0D23-0BC2-E4F0-72FDF43A114A}"/>
          </ac:spMkLst>
        </pc:spChg>
        <pc:spChg chg="add mod">
          <ac:chgData name="Teleri Lamb (2105678)" userId="S::2105678@student.uwtsd.ac.uk::edac5975-6490-4d72-8407-768ba8bba427" providerId="AD" clId="Web-{C89F6781-AD1F-F6A7-1131-0B0B85998415}" dt="2023-10-30T12:34:44.027" v="103" actId="20577"/>
          <ac:spMkLst>
            <pc:docMk/>
            <pc:sldMk cId="2346902531" sldId="263"/>
            <ac:spMk id="7" creationId="{63E3D799-324E-629F-B1E0-4C467C39AA57}"/>
          </ac:spMkLst>
        </pc:spChg>
        <pc:spChg chg="add mod">
          <ac:chgData name="Teleri Lamb (2105678)" userId="S::2105678@student.uwtsd.ac.uk::edac5975-6490-4d72-8407-768ba8bba427" providerId="AD" clId="Web-{C89F6781-AD1F-F6A7-1131-0B0B85998415}" dt="2023-10-30T12:40:19.787" v="179" actId="20577"/>
          <ac:spMkLst>
            <pc:docMk/>
            <pc:sldMk cId="2346902531" sldId="263"/>
            <ac:spMk id="8" creationId="{0E2F419B-F9CD-BA7F-0083-F81F91B84C4F}"/>
          </ac:spMkLst>
        </pc:spChg>
      </pc:sldChg>
      <pc:sldChg chg="modSp">
        <pc:chgData name="Teleri Lamb (2105678)" userId="S::2105678@student.uwtsd.ac.uk::edac5975-6490-4d72-8407-768ba8bba427" providerId="AD" clId="Web-{C89F6781-AD1F-F6A7-1131-0B0B85998415}" dt="2023-10-30T13:28:07.741" v="598" actId="20577"/>
        <pc:sldMkLst>
          <pc:docMk/>
          <pc:sldMk cId="2707237869" sldId="264"/>
        </pc:sldMkLst>
        <pc:spChg chg="mod">
          <ac:chgData name="Teleri Lamb (2105678)" userId="S::2105678@student.uwtsd.ac.uk::edac5975-6490-4d72-8407-768ba8bba427" providerId="AD" clId="Web-{C89F6781-AD1F-F6A7-1131-0B0B85998415}" dt="2023-10-30T13:28:07.741" v="598" actId="20577"/>
          <ac:spMkLst>
            <pc:docMk/>
            <pc:sldMk cId="2707237869" sldId="264"/>
            <ac:spMk id="2" creationId="{7847C955-749C-A377-DEBF-AC65EFAFDC21}"/>
          </ac:spMkLst>
        </pc:spChg>
      </pc:sldChg>
      <pc:sldChg chg="modSp">
        <pc:chgData name="Teleri Lamb (2105678)" userId="S::2105678@student.uwtsd.ac.uk::edac5975-6490-4d72-8407-768ba8bba427" providerId="AD" clId="Web-{C89F6781-AD1F-F6A7-1131-0B0B85998415}" dt="2023-10-30T13:24:38.080" v="568" actId="14100"/>
        <pc:sldMkLst>
          <pc:docMk/>
          <pc:sldMk cId="671711212" sldId="266"/>
        </pc:sldMkLst>
        <pc:spChg chg="mod">
          <ac:chgData name="Teleri Lamb (2105678)" userId="S::2105678@student.uwtsd.ac.uk::edac5975-6490-4d72-8407-768ba8bba427" providerId="AD" clId="Web-{C89F6781-AD1F-F6A7-1131-0B0B85998415}" dt="2023-10-30T13:24:38.080" v="568" actId="14100"/>
          <ac:spMkLst>
            <pc:docMk/>
            <pc:sldMk cId="671711212" sldId="266"/>
            <ac:spMk id="3" creationId="{0414BAF3-158A-9CA6-47E9-FE0CB8535427}"/>
          </ac:spMkLst>
        </pc:spChg>
      </pc:sldChg>
    </pc:docChg>
  </pc:docChgLst>
  <pc:docChgLst>
    <pc:chgData name="Teleri Lamb (2105678)" userId="S::2105678@student.uwtsd.ac.uk::edac5975-6490-4d72-8407-768ba8bba427" providerId="AD" clId="Web-{7946C86B-5797-F528-5744-4AAE2B24A8B9}"/>
    <pc:docChg chg="modSld">
      <pc:chgData name="Teleri Lamb (2105678)" userId="S::2105678@student.uwtsd.ac.uk::edac5975-6490-4d72-8407-768ba8bba427" providerId="AD" clId="Web-{7946C86B-5797-F528-5744-4AAE2B24A8B9}" dt="2023-11-05T19:08:28.268" v="9" actId="20577"/>
      <pc:docMkLst>
        <pc:docMk/>
      </pc:docMkLst>
      <pc:sldChg chg="modSp">
        <pc:chgData name="Teleri Lamb (2105678)" userId="S::2105678@student.uwtsd.ac.uk::edac5975-6490-4d72-8407-768ba8bba427" providerId="AD" clId="Web-{7946C86B-5797-F528-5744-4AAE2B24A8B9}" dt="2023-11-05T19:08:28.268" v="9" actId="20577"/>
        <pc:sldMkLst>
          <pc:docMk/>
          <pc:sldMk cId="942360770" sldId="265"/>
        </pc:sldMkLst>
        <pc:spChg chg="mod">
          <ac:chgData name="Teleri Lamb (2105678)" userId="S::2105678@student.uwtsd.ac.uk::edac5975-6490-4d72-8407-768ba8bba427" providerId="AD" clId="Web-{7946C86B-5797-F528-5744-4AAE2B24A8B9}" dt="2023-11-05T19:08:28.268" v="9" actId="20577"/>
          <ac:spMkLst>
            <pc:docMk/>
            <pc:sldMk cId="942360770" sldId="265"/>
            <ac:spMk id="3" creationId="{B155A103-6D94-6526-DF0C-D2A97E1AFB3E}"/>
          </ac:spMkLst>
        </pc:spChg>
      </pc:sldChg>
    </pc:docChg>
  </pc:docChgLst>
  <pc:docChgLst>
    <pc:chgData name="Teleri Lamb (2105678)" userId="S::2105678@student.uwtsd.ac.uk::edac5975-6490-4d72-8407-768ba8bba427" providerId="AD" clId="Web-{083B9E03-76EE-44B8-C35D-9E090FEC62EE}"/>
    <pc:docChg chg="modSld">
      <pc:chgData name="Teleri Lamb (2105678)" userId="S::2105678@student.uwtsd.ac.uk::edac5975-6490-4d72-8407-768ba8bba427" providerId="AD" clId="Web-{083B9E03-76EE-44B8-C35D-9E090FEC62EE}" dt="2023-11-05T19:05:55.061" v="138" actId="20577"/>
      <pc:docMkLst>
        <pc:docMk/>
      </pc:docMkLst>
      <pc:sldChg chg="modSp">
        <pc:chgData name="Teleri Lamb (2105678)" userId="S::2105678@student.uwtsd.ac.uk::edac5975-6490-4d72-8407-768ba8bba427" providerId="AD" clId="Web-{083B9E03-76EE-44B8-C35D-9E090FEC62EE}" dt="2023-11-05T18:56:05.639" v="6" actId="20577"/>
        <pc:sldMkLst>
          <pc:docMk/>
          <pc:sldMk cId="1479267237" sldId="260"/>
        </pc:sldMkLst>
        <pc:spChg chg="mod">
          <ac:chgData name="Teleri Lamb (2105678)" userId="S::2105678@student.uwtsd.ac.uk::edac5975-6490-4d72-8407-768ba8bba427" providerId="AD" clId="Web-{083B9E03-76EE-44B8-C35D-9E090FEC62EE}" dt="2023-11-05T18:56:05.639" v="6" actId="20577"/>
          <ac:spMkLst>
            <pc:docMk/>
            <pc:sldMk cId="1479267237" sldId="260"/>
            <ac:spMk id="3" creationId="{F9998540-DBF6-7D7B-706B-210A9FD5AC4A}"/>
          </ac:spMkLst>
        </pc:spChg>
      </pc:sldChg>
      <pc:sldChg chg="modSp">
        <pc:chgData name="Teleri Lamb (2105678)" userId="S::2105678@student.uwtsd.ac.uk::edac5975-6490-4d72-8407-768ba8bba427" providerId="AD" clId="Web-{083B9E03-76EE-44B8-C35D-9E090FEC62EE}" dt="2023-11-05T19:05:55.061" v="138" actId="20577"/>
        <pc:sldMkLst>
          <pc:docMk/>
          <pc:sldMk cId="942360770" sldId="265"/>
        </pc:sldMkLst>
        <pc:spChg chg="mod">
          <ac:chgData name="Teleri Lamb (2105678)" userId="S::2105678@student.uwtsd.ac.uk::edac5975-6490-4d72-8407-768ba8bba427" providerId="AD" clId="Web-{083B9E03-76EE-44B8-C35D-9E090FEC62EE}" dt="2023-11-05T19:05:55.061" v="138" actId="20577"/>
          <ac:spMkLst>
            <pc:docMk/>
            <pc:sldMk cId="942360770" sldId="265"/>
            <ac:spMk id="3" creationId="{B155A103-6D94-6526-DF0C-D2A97E1AFB3E}"/>
          </ac:spMkLst>
        </pc:spChg>
      </pc:sldChg>
    </pc:docChg>
  </pc:docChgLst>
  <pc:docChgLst>
    <pc:chgData name="Teleri Lamb (2105678)" userId="S::2105678@student.uwtsd.ac.uk::edac5975-6490-4d72-8407-768ba8bba427" providerId="AD" clId="Web-{D949C794-A68F-60B1-8795-E522FF3098DA}"/>
    <pc:docChg chg="modSld">
      <pc:chgData name="Teleri Lamb (2105678)" userId="S::2105678@student.uwtsd.ac.uk::edac5975-6490-4d72-8407-768ba8bba427" providerId="AD" clId="Web-{D949C794-A68F-60B1-8795-E522FF3098DA}" dt="2023-11-21T14:36:45.523" v="818" actId="20577"/>
      <pc:docMkLst>
        <pc:docMk/>
      </pc:docMkLst>
      <pc:sldChg chg="modSp">
        <pc:chgData name="Teleri Lamb (2105678)" userId="S::2105678@student.uwtsd.ac.uk::edac5975-6490-4d72-8407-768ba8bba427" providerId="AD" clId="Web-{D949C794-A68F-60B1-8795-E522FF3098DA}" dt="2023-11-21T14:11:49.466" v="529" actId="1076"/>
        <pc:sldMkLst>
          <pc:docMk/>
          <pc:sldMk cId="1726408627" sldId="270"/>
        </pc:sldMkLst>
        <pc:spChg chg="mod">
          <ac:chgData name="Teleri Lamb (2105678)" userId="S::2105678@student.uwtsd.ac.uk::edac5975-6490-4d72-8407-768ba8bba427" providerId="AD" clId="Web-{D949C794-A68F-60B1-8795-E522FF3098DA}" dt="2023-11-21T14:11:49.466" v="529" actId="1076"/>
          <ac:spMkLst>
            <pc:docMk/>
            <pc:sldMk cId="1726408627" sldId="270"/>
            <ac:spMk id="2" creationId="{38B6380A-D4FD-4467-C7CC-70AA2D64FC56}"/>
          </ac:spMkLst>
        </pc:spChg>
        <pc:spChg chg="mod">
          <ac:chgData name="Teleri Lamb (2105678)" userId="S::2105678@student.uwtsd.ac.uk::edac5975-6490-4d72-8407-768ba8bba427" providerId="AD" clId="Web-{D949C794-A68F-60B1-8795-E522FF3098DA}" dt="2023-11-21T14:11:39.778" v="528" actId="20577"/>
          <ac:spMkLst>
            <pc:docMk/>
            <pc:sldMk cId="1726408627" sldId="270"/>
            <ac:spMk id="3" creationId="{022D7C39-E7B3-0CA0-D5A7-383A48892BAD}"/>
          </ac:spMkLst>
        </pc:spChg>
      </pc:sldChg>
      <pc:sldChg chg="modSp">
        <pc:chgData name="Teleri Lamb (2105678)" userId="S::2105678@student.uwtsd.ac.uk::edac5975-6490-4d72-8407-768ba8bba427" providerId="AD" clId="Web-{D949C794-A68F-60B1-8795-E522FF3098DA}" dt="2023-11-21T14:36:45.523" v="818" actId="20577"/>
        <pc:sldMkLst>
          <pc:docMk/>
          <pc:sldMk cId="2593092874" sldId="271"/>
        </pc:sldMkLst>
        <pc:spChg chg="mod">
          <ac:chgData name="Teleri Lamb (2105678)" userId="S::2105678@student.uwtsd.ac.uk::edac5975-6490-4d72-8407-768ba8bba427" providerId="AD" clId="Web-{D949C794-A68F-60B1-8795-E522FF3098DA}" dt="2023-11-21T14:36:45.523" v="818" actId="20577"/>
          <ac:spMkLst>
            <pc:docMk/>
            <pc:sldMk cId="2593092874" sldId="271"/>
            <ac:spMk id="3" creationId="{AC794EE4-EC65-1A00-80AE-B6C1E82AB508}"/>
          </ac:spMkLst>
        </pc:spChg>
      </pc:sldChg>
    </pc:docChg>
  </pc:docChgLst>
  <pc:docChgLst>
    <pc:chgData name="Teleri Lamb (2105678)" userId="S::2105678@student.uwtsd.ac.uk::edac5975-6490-4d72-8407-768ba8bba427" providerId="AD" clId="Web-{9FF3E420-F6A5-BA5E-542D-A3E3336261CB}"/>
    <pc:docChg chg="modSld">
      <pc:chgData name="Teleri Lamb (2105678)" userId="S::2105678@student.uwtsd.ac.uk::edac5975-6490-4d72-8407-768ba8bba427" providerId="AD" clId="Web-{9FF3E420-F6A5-BA5E-542D-A3E3336261CB}" dt="2023-11-13T19:36:24.571" v="212" actId="20577"/>
      <pc:docMkLst>
        <pc:docMk/>
      </pc:docMkLst>
      <pc:sldChg chg="modSp">
        <pc:chgData name="Teleri Lamb (2105678)" userId="S::2105678@student.uwtsd.ac.uk::edac5975-6490-4d72-8407-768ba8bba427" providerId="AD" clId="Web-{9FF3E420-F6A5-BA5E-542D-A3E3336261CB}" dt="2023-11-09T14:06:40.152" v="5" actId="14100"/>
        <pc:sldMkLst>
          <pc:docMk/>
          <pc:sldMk cId="109857222" sldId="256"/>
        </pc:sldMkLst>
        <pc:picChg chg="mod">
          <ac:chgData name="Teleri Lamb (2105678)" userId="S::2105678@student.uwtsd.ac.uk::edac5975-6490-4d72-8407-768ba8bba427" providerId="AD" clId="Web-{9FF3E420-F6A5-BA5E-542D-A3E3336261CB}" dt="2023-11-09T14:06:16.980" v="2" actId="14100"/>
          <ac:picMkLst>
            <pc:docMk/>
            <pc:sldMk cId="109857222" sldId="256"/>
            <ac:picMk id="5" creationId="{7852B50D-5618-F9A8-2EDF-5C4BD7475C13}"/>
          </ac:picMkLst>
        </pc:picChg>
        <pc:picChg chg="mod">
          <ac:chgData name="Teleri Lamb (2105678)" userId="S::2105678@student.uwtsd.ac.uk::edac5975-6490-4d72-8407-768ba8bba427" providerId="AD" clId="Web-{9FF3E420-F6A5-BA5E-542D-A3E3336261CB}" dt="2023-11-09T14:06:23.792" v="3" actId="14100"/>
          <ac:picMkLst>
            <pc:docMk/>
            <pc:sldMk cId="109857222" sldId="256"/>
            <ac:picMk id="6" creationId="{81B9D2ED-BFFD-01DF-A5F8-2457A1D5F99C}"/>
          </ac:picMkLst>
        </pc:picChg>
        <pc:picChg chg="mod">
          <ac:chgData name="Teleri Lamb (2105678)" userId="S::2105678@student.uwtsd.ac.uk::edac5975-6490-4d72-8407-768ba8bba427" providerId="AD" clId="Web-{9FF3E420-F6A5-BA5E-542D-A3E3336261CB}" dt="2023-11-09T14:06:34.387" v="4" actId="14100"/>
          <ac:picMkLst>
            <pc:docMk/>
            <pc:sldMk cId="109857222" sldId="256"/>
            <ac:picMk id="9" creationId="{CC3C7650-4021-7737-51E4-79586C4FAF73}"/>
          </ac:picMkLst>
        </pc:picChg>
        <pc:picChg chg="mod">
          <ac:chgData name="Teleri Lamb (2105678)" userId="S::2105678@student.uwtsd.ac.uk::edac5975-6490-4d72-8407-768ba8bba427" providerId="AD" clId="Web-{9FF3E420-F6A5-BA5E-542D-A3E3336261CB}" dt="2023-11-09T14:06:05.433" v="1" actId="14100"/>
          <ac:picMkLst>
            <pc:docMk/>
            <pc:sldMk cId="109857222" sldId="256"/>
            <ac:picMk id="11" creationId="{B38E2048-8496-3CAD-B4BE-9949EB0214E0}"/>
          </ac:picMkLst>
        </pc:picChg>
        <pc:picChg chg="mod">
          <ac:chgData name="Teleri Lamb (2105678)" userId="S::2105678@student.uwtsd.ac.uk::edac5975-6490-4d72-8407-768ba8bba427" providerId="AD" clId="Web-{9FF3E420-F6A5-BA5E-542D-A3E3336261CB}" dt="2023-11-09T14:06:40.152" v="5" actId="14100"/>
          <ac:picMkLst>
            <pc:docMk/>
            <pc:sldMk cId="109857222" sldId="256"/>
            <ac:picMk id="13" creationId="{7A005B29-0C5B-59E6-39B3-A04E7316C157}"/>
          </ac:picMkLst>
        </pc:picChg>
      </pc:sldChg>
      <pc:sldChg chg="modSp modNotes">
        <pc:chgData name="Teleri Lamb (2105678)" userId="S::2105678@student.uwtsd.ac.uk::edac5975-6490-4d72-8407-768ba8bba427" providerId="AD" clId="Web-{9FF3E420-F6A5-BA5E-542D-A3E3336261CB}" dt="2023-11-13T19:30:46.514" v="159" actId="20577"/>
        <pc:sldMkLst>
          <pc:docMk/>
          <pc:sldMk cId="2400229367" sldId="257"/>
        </pc:sldMkLst>
        <pc:spChg chg="mod">
          <ac:chgData name="Teleri Lamb (2105678)" userId="S::2105678@student.uwtsd.ac.uk::edac5975-6490-4d72-8407-768ba8bba427" providerId="AD" clId="Web-{9FF3E420-F6A5-BA5E-542D-A3E3336261CB}" dt="2023-11-13T19:30:46.514" v="159" actId="20577"/>
          <ac:spMkLst>
            <pc:docMk/>
            <pc:sldMk cId="2400229367" sldId="257"/>
            <ac:spMk id="3" creationId="{CEB791FD-5BEF-594D-29AE-9A9F2B06EE24}"/>
          </ac:spMkLst>
        </pc:spChg>
      </pc:sldChg>
      <pc:sldChg chg="modSp">
        <pc:chgData name="Teleri Lamb (2105678)" userId="S::2105678@student.uwtsd.ac.uk::edac5975-6490-4d72-8407-768ba8bba427" providerId="AD" clId="Web-{9FF3E420-F6A5-BA5E-542D-A3E3336261CB}" dt="2023-11-13T19:26:15.208" v="110" actId="20577"/>
        <pc:sldMkLst>
          <pc:docMk/>
          <pc:sldMk cId="1479267237" sldId="260"/>
        </pc:sldMkLst>
        <pc:spChg chg="mod">
          <ac:chgData name="Teleri Lamb (2105678)" userId="S::2105678@student.uwtsd.ac.uk::edac5975-6490-4d72-8407-768ba8bba427" providerId="AD" clId="Web-{9FF3E420-F6A5-BA5E-542D-A3E3336261CB}" dt="2023-11-13T19:26:15.208" v="110" actId="20577"/>
          <ac:spMkLst>
            <pc:docMk/>
            <pc:sldMk cId="1479267237" sldId="260"/>
            <ac:spMk id="3" creationId="{F9998540-DBF6-7D7B-706B-210A9FD5AC4A}"/>
          </ac:spMkLst>
        </pc:spChg>
      </pc:sldChg>
      <pc:sldChg chg="addSp modSp modNotes">
        <pc:chgData name="Teleri Lamb (2105678)" userId="S::2105678@student.uwtsd.ac.uk::edac5975-6490-4d72-8407-768ba8bba427" providerId="AD" clId="Web-{9FF3E420-F6A5-BA5E-542D-A3E3336261CB}" dt="2023-11-13T19:29:18.933" v="155" actId="1076"/>
        <pc:sldMkLst>
          <pc:docMk/>
          <pc:sldMk cId="2346902531" sldId="263"/>
        </pc:sldMkLst>
        <pc:spChg chg="add mod">
          <ac:chgData name="Teleri Lamb (2105678)" userId="S::2105678@student.uwtsd.ac.uk::edac5975-6490-4d72-8407-768ba8bba427" providerId="AD" clId="Web-{9FF3E420-F6A5-BA5E-542D-A3E3336261CB}" dt="2023-11-13T19:26:59.022" v="122" actId="20577"/>
          <ac:spMkLst>
            <pc:docMk/>
            <pc:sldMk cId="2346902531" sldId="263"/>
            <ac:spMk id="5" creationId="{940B48AC-187D-C0D7-B2ED-A8274FB1A5C9}"/>
          </ac:spMkLst>
        </pc:spChg>
        <pc:spChg chg="add mod">
          <ac:chgData name="Teleri Lamb (2105678)" userId="S::2105678@student.uwtsd.ac.uk::edac5975-6490-4d72-8407-768ba8bba427" providerId="AD" clId="Web-{9FF3E420-F6A5-BA5E-542D-A3E3336261CB}" dt="2023-11-13T19:28:31.931" v="151" actId="20577"/>
          <ac:spMkLst>
            <pc:docMk/>
            <pc:sldMk cId="2346902531" sldId="263"/>
            <ac:spMk id="6" creationId="{4B9EDAF5-FCD4-A27C-1999-72B1CC5BCC51}"/>
          </ac:spMkLst>
        </pc:spChg>
        <pc:spChg chg="mod">
          <ac:chgData name="Teleri Lamb (2105678)" userId="S::2105678@student.uwtsd.ac.uk::edac5975-6490-4d72-8407-768ba8bba427" providerId="AD" clId="Web-{9FF3E420-F6A5-BA5E-542D-A3E3336261CB}" dt="2023-11-13T19:20:41.244" v="103" actId="20577"/>
          <ac:spMkLst>
            <pc:docMk/>
            <pc:sldMk cId="2346902531" sldId="263"/>
            <ac:spMk id="8" creationId="{0E2F419B-F9CD-BA7F-0083-F81F91B84C4F}"/>
          </ac:spMkLst>
        </pc:spChg>
        <pc:spChg chg="add mod">
          <ac:chgData name="Teleri Lamb (2105678)" userId="S::2105678@student.uwtsd.ac.uk::edac5975-6490-4d72-8407-768ba8bba427" providerId="AD" clId="Web-{9FF3E420-F6A5-BA5E-542D-A3E3336261CB}" dt="2023-11-13T19:29:18.933" v="155" actId="1076"/>
          <ac:spMkLst>
            <pc:docMk/>
            <pc:sldMk cId="2346902531" sldId="263"/>
            <ac:spMk id="9" creationId="{46E3E67B-E7C9-134A-3D4D-1FDE38820D31}"/>
          </ac:spMkLst>
        </pc:spChg>
        <pc:picChg chg="add mod">
          <ac:chgData name="Teleri Lamb (2105678)" userId="S::2105678@student.uwtsd.ac.uk::edac5975-6490-4d72-8407-768ba8bba427" providerId="AD" clId="Web-{9FF3E420-F6A5-BA5E-542D-A3E3336261CB}" dt="2023-11-13T19:27:10.038" v="125" actId="14100"/>
          <ac:picMkLst>
            <pc:docMk/>
            <pc:sldMk cId="2346902531" sldId="263"/>
            <ac:picMk id="4" creationId="{F1CDEE08-DA8A-303C-BE26-88133398977B}"/>
          </ac:picMkLst>
        </pc:picChg>
      </pc:sldChg>
      <pc:sldChg chg="modSp modNotes">
        <pc:chgData name="Teleri Lamb (2105678)" userId="S::2105678@student.uwtsd.ac.uk::edac5975-6490-4d72-8407-768ba8bba427" providerId="AD" clId="Web-{9FF3E420-F6A5-BA5E-542D-A3E3336261CB}" dt="2023-11-13T19:35:44.445" v="203" actId="20577"/>
        <pc:sldMkLst>
          <pc:docMk/>
          <pc:sldMk cId="942360770" sldId="265"/>
        </pc:sldMkLst>
        <pc:spChg chg="mod">
          <ac:chgData name="Teleri Lamb (2105678)" userId="S::2105678@student.uwtsd.ac.uk::edac5975-6490-4d72-8407-768ba8bba427" providerId="AD" clId="Web-{9FF3E420-F6A5-BA5E-542D-A3E3336261CB}" dt="2023-11-13T19:35:44.445" v="203" actId="20577"/>
          <ac:spMkLst>
            <pc:docMk/>
            <pc:sldMk cId="942360770" sldId="265"/>
            <ac:spMk id="3" creationId="{B155A103-6D94-6526-DF0C-D2A97E1AFB3E}"/>
          </ac:spMkLst>
        </pc:spChg>
      </pc:sldChg>
      <pc:sldChg chg="modSp modNotes">
        <pc:chgData name="Teleri Lamb (2105678)" userId="S::2105678@student.uwtsd.ac.uk::edac5975-6490-4d72-8407-768ba8bba427" providerId="AD" clId="Web-{9FF3E420-F6A5-BA5E-542D-A3E3336261CB}" dt="2023-11-13T17:01:23.308" v="63" actId="20577"/>
        <pc:sldMkLst>
          <pc:docMk/>
          <pc:sldMk cId="671711212" sldId="266"/>
        </pc:sldMkLst>
        <pc:spChg chg="mod">
          <ac:chgData name="Teleri Lamb (2105678)" userId="S::2105678@student.uwtsd.ac.uk::edac5975-6490-4d72-8407-768ba8bba427" providerId="AD" clId="Web-{9FF3E420-F6A5-BA5E-542D-A3E3336261CB}" dt="2023-11-13T17:01:23.308" v="63" actId="20577"/>
          <ac:spMkLst>
            <pc:docMk/>
            <pc:sldMk cId="671711212" sldId="266"/>
            <ac:spMk id="3" creationId="{0414BAF3-158A-9CA6-47E9-FE0CB8535427}"/>
          </ac:spMkLst>
        </pc:spChg>
      </pc:sldChg>
      <pc:sldChg chg="modSp modNotes">
        <pc:chgData name="Teleri Lamb (2105678)" userId="S::2105678@student.uwtsd.ac.uk::edac5975-6490-4d72-8407-768ba8bba427" providerId="AD" clId="Web-{9FF3E420-F6A5-BA5E-542D-A3E3336261CB}" dt="2023-11-13T19:33:15.628" v="192" actId="20577"/>
        <pc:sldMkLst>
          <pc:docMk/>
          <pc:sldMk cId="775429055" sldId="267"/>
        </pc:sldMkLst>
        <pc:spChg chg="mod">
          <ac:chgData name="Teleri Lamb (2105678)" userId="S::2105678@student.uwtsd.ac.uk::edac5975-6490-4d72-8407-768ba8bba427" providerId="AD" clId="Web-{9FF3E420-F6A5-BA5E-542D-A3E3336261CB}" dt="2023-11-13T19:33:15.628" v="192" actId="20577"/>
          <ac:spMkLst>
            <pc:docMk/>
            <pc:sldMk cId="775429055" sldId="267"/>
            <ac:spMk id="3" creationId="{18E431F6-2A08-0326-B78D-EBA41BD46AE8}"/>
          </ac:spMkLst>
        </pc:spChg>
      </pc:sldChg>
      <pc:sldChg chg="modSp modNotes">
        <pc:chgData name="Teleri Lamb (2105678)" userId="S::2105678@student.uwtsd.ac.uk::edac5975-6490-4d72-8407-768ba8bba427" providerId="AD" clId="Web-{9FF3E420-F6A5-BA5E-542D-A3E3336261CB}" dt="2023-11-13T19:36:24.571" v="212" actId="20577"/>
        <pc:sldMkLst>
          <pc:docMk/>
          <pc:sldMk cId="1035702541" sldId="268"/>
        </pc:sldMkLst>
        <pc:spChg chg="mod">
          <ac:chgData name="Teleri Lamb (2105678)" userId="S::2105678@student.uwtsd.ac.uk::edac5975-6490-4d72-8407-768ba8bba427" providerId="AD" clId="Web-{9FF3E420-F6A5-BA5E-542D-A3E3336261CB}" dt="2023-11-13T19:36:24.571" v="212" actId="20577"/>
          <ac:spMkLst>
            <pc:docMk/>
            <pc:sldMk cId="1035702541" sldId="268"/>
            <ac:spMk id="3" creationId="{707D7C5A-D4EF-ADFB-9B4F-D4DF1BA3E419}"/>
          </ac:spMkLst>
        </pc:spChg>
      </pc:sldChg>
      <pc:sldChg chg="modSp modNotes">
        <pc:chgData name="Teleri Lamb (2105678)" userId="S::2105678@student.uwtsd.ac.uk::edac5975-6490-4d72-8407-768ba8bba427" providerId="AD" clId="Web-{9FF3E420-F6A5-BA5E-542D-A3E3336261CB}" dt="2023-11-13T19:32:41.861" v="186" actId="20577"/>
        <pc:sldMkLst>
          <pc:docMk/>
          <pc:sldMk cId="2702803913" sldId="269"/>
        </pc:sldMkLst>
        <pc:spChg chg="mod">
          <ac:chgData name="Teleri Lamb (2105678)" userId="S::2105678@student.uwtsd.ac.uk::edac5975-6490-4d72-8407-768ba8bba427" providerId="AD" clId="Web-{9FF3E420-F6A5-BA5E-542D-A3E3336261CB}" dt="2023-11-13T19:32:41.861" v="186" actId="20577"/>
          <ac:spMkLst>
            <pc:docMk/>
            <pc:sldMk cId="2702803913" sldId="269"/>
            <ac:spMk id="3" creationId="{4C484846-A42C-A24D-C85E-351268468A26}"/>
          </ac:spMkLst>
        </pc:spChg>
      </pc:sldChg>
    </pc:docChg>
  </pc:docChgLst>
  <pc:docChgLst>
    <pc:chgData name="Teleri Lamb (2105678)" userId="S::2105678@student.uwtsd.ac.uk::edac5975-6490-4d72-8407-768ba8bba427" providerId="AD" clId="Web-{3944A473-80BE-7382-F8C4-B6AAE094F1E1}"/>
    <pc:docChg chg="modSld">
      <pc:chgData name="Teleri Lamb (2105678)" userId="S::2105678@student.uwtsd.ac.uk::edac5975-6490-4d72-8407-768ba8bba427" providerId="AD" clId="Web-{3944A473-80BE-7382-F8C4-B6AAE094F1E1}" dt="2023-11-05T19:46:11.045" v="107" actId="20577"/>
      <pc:docMkLst>
        <pc:docMk/>
      </pc:docMkLst>
      <pc:sldChg chg="modSp">
        <pc:chgData name="Teleri Lamb (2105678)" userId="S::2105678@student.uwtsd.ac.uk::edac5975-6490-4d72-8407-768ba8bba427" providerId="AD" clId="Web-{3944A473-80BE-7382-F8C4-B6AAE094F1E1}" dt="2023-11-05T19:45:42.981" v="103" actId="20577"/>
        <pc:sldMkLst>
          <pc:docMk/>
          <pc:sldMk cId="1479267237" sldId="260"/>
        </pc:sldMkLst>
        <pc:spChg chg="mod">
          <ac:chgData name="Teleri Lamb (2105678)" userId="S::2105678@student.uwtsd.ac.uk::edac5975-6490-4d72-8407-768ba8bba427" providerId="AD" clId="Web-{3944A473-80BE-7382-F8C4-B6AAE094F1E1}" dt="2023-11-05T19:45:42.981" v="103" actId="20577"/>
          <ac:spMkLst>
            <pc:docMk/>
            <pc:sldMk cId="1479267237" sldId="260"/>
            <ac:spMk id="3" creationId="{F9998540-DBF6-7D7B-706B-210A9FD5AC4A}"/>
          </ac:spMkLst>
        </pc:spChg>
      </pc:sldChg>
      <pc:sldChg chg="modSp">
        <pc:chgData name="Teleri Lamb (2105678)" userId="S::2105678@student.uwtsd.ac.uk::edac5975-6490-4d72-8407-768ba8bba427" providerId="AD" clId="Web-{3944A473-80BE-7382-F8C4-B6AAE094F1E1}" dt="2023-11-05T19:45:34.872" v="100" actId="20577"/>
        <pc:sldMkLst>
          <pc:docMk/>
          <pc:sldMk cId="942360770" sldId="265"/>
        </pc:sldMkLst>
        <pc:spChg chg="mod">
          <ac:chgData name="Teleri Lamb (2105678)" userId="S::2105678@student.uwtsd.ac.uk::edac5975-6490-4d72-8407-768ba8bba427" providerId="AD" clId="Web-{3944A473-80BE-7382-F8C4-B6AAE094F1E1}" dt="2023-11-05T19:45:34.872" v="100" actId="20577"/>
          <ac:spMkLst>
            <pc:docMk/>
            <pc:sldMk cId="942360770" sldId="265"/>
            <ac:spMk id="3" creationId="{B155A103-6D94-6526-DF0C-D2A97E1AFB3E}"/>
          </ac:spMkLst>
        </pc:spChg>
      </pc:sldChg>
      <pc:sldChg chg="modSp">
        <pc:chgData name="Teleri Lamb (2105678)" userId="S::2105678@student.uwtsd.ac.uk::edac5975-6490-4d72-8407-768ba8bba427" providerId="AD" clId="Web-{3944A473-80BE-7382-F8C4-B6AAE094F1E1}" dt="2023-11-05T19:46:11.045" v="107" actId="20577"/>
        <pc:sldMkLst>
          <pc:docMk/>
          <pc:sldMk cId="1035702541" sldId="268"/>
        </pc:sldMkLst>
        <pc:spChg chg="mod">
          <ac:chgData name="Teleri Lamb (2105678)" userId="S::2105678@student.uwtsd.ac.uk::edac5975-6490-4d72-8407-768ba8bba427" providerId="AD" clId="Web-{3944A473-80BE-7382-F8C4-B6AAE094F1E1}" dt="2023-11-05T19:46:11.045" v="107" actId="20577"/>
          <ac:spMkLst>
            <pc:docMk/>
            <pc:sldMk cId="1035702541" sldId="268"/>
            <ac:spMk id="3" creationId="{707D7C5A-D4EF-ADFB-9B4F-D4DF1BA3E419}"/>
          </ac:spMkLst>
        </pc:spChg>
      </pc:sldChg>
    </pc:docChg>
  </pc:docChgLst>
  <pc:docChgLst>
    <pc:chgData name="Teleri Lamb (2105678)" userId="edac5975-6490-4d72-8407-768ba8bba427" providerId="ADAL" clId="{2E1706DF-CEDA-5D48-B120-BFFBC1DEDC66}"/>
    <pc:docChg chg="modSld">
      <pc:chgData name="Teleri Lamb (2105678)" userId="edac5975-6490-4d72-8407-768ba8bba427" providerId="ADAL" clId="{2E1706DF-CEDA-5D48-B120-BFFBC1DEDC66}" dt="2023-11-23T16:11:17.713" v="16"/>
      <pc:docMkLst>
        <pc:docMk/>
      </pc:docMkLst>
      <pc:sldChg chg="addSp modSp mod">
        <pc:chgData name="Teleri Lamb (2105678)" userId="edac5975-6490-4d72-8407-768ba8bba427" providerId="ADAL" clId="{2E1706DF-CEDA-5D48-B120-BFFBC1DEDC66}" dt="2023-11-22T13:58:16.439" v="1"/>
        <pc:sldMkLst>
          <pc:docMk/>
          <pc:sldMk cId="109857222" sldId="256"/>
        </pc:sldMkLst>
        <pc:picChg chg="mod">
          <ac:chgData name="Teleri Lamb (2105678)" userId="edac5975-6490-4d72-8407-768ba8bba427" providerId="ADAL" clId="{2E1706DF-CEDA-5D48-B120-BFFBC1DEDC66}" dt="2023-11-22T13:57:36.127" v="0" actId="1076"/>
          <ac:picMkLst>
            <pc:docMk/>
            <pc:sldMk cId="109857222" sldId="256"/>
            <ac:picMk id="6" creationId="{81B9D2ED-BFFD-01DF-A5F8-2457A1D5F99C}"/>
          </ac:picMkLst>
        </pc:picChg>
        <pc:picChg chg="add mod">
          <ac:chgData name="Teleri Lamb (2105678)" userId="edac5975-6490-4d72-8407-768ba8bba427" providerId="ADAL" clId="{2E1706DF-CEDA-5D48-B120-BFFBC1DEDC66}" dt="2023-11-22T13:58:16.439" v="1"/>
          <ac:picMkLst>
            <pc:docMk/>
            <pc:sldMk cId="109857222" sldId="256"/>
            <ac:picMk id="14" creationId="{96A51D64-0D64-E8A9-77D0-303688C3DBE5}"/>
          </ac:picMkLst>
        </pc:picChg>
      </pc:sldChg>
      <pc:sldChg chg="addSp modSp">
        <pc:chgData name="Teleri Lamb (2105678)" userId="edac5975-6490-4d72-8407-768ba8bba427" providerId="ADAL" clId="{2E1706DF-CEDA-5D48-B120-BFFBC1DEDC66}" dt="2023-11-22T13:59:16.801" v="2"/>
        <pc:sldMkLst>
          <pc:docMk/>
          <pc:sldMk cId="2400229367" sldId="257"/>
        </pc:sldMkLst>
        <pc:picChg chg="add mod">
          <ac:chgData name="Teleri Lamb (2105678)" userId="edac5975-6490-4d72-8407-768ba8bba427" providerId="ADAL" clId="{2E1706DF-CEDA-5D48-B120-BFFBC1DEDC66}" dt="2023-11-22T13:59:16.801" v="2"/>
          <ac:picMkLst>
            <pc:docMk/>
            <pc:sldMk cId="2400229367" sldId="257"/>
            <ac:picMk id="11" creationId="{0BF805D9-4313-EE3F-9AEF-8CC7B2E8AF01}"/>
          </ac:picMkLst>
        </pc:picChg>
      </pc:sldChg>
      <pc:sldChg chg="addSp delSp modSp modTransition modAnim">
        <pc:chgData name="Teleri Lamb (2105678)" userId="edac5975-6490-4d72-8407-768ba8bba427" providerId="ADAL" clId="{2E1706DF-CEDA-5D48-B120-BFFBC1DEDC66}" dt="2023-11-23T16:11:17.713" v="16"/>
        <pc:sldMkLst>
          <pc:docMk/>
          <pc:sldMk cId="2291297725" sldId="262"/>
        </pc:sldMkLst>
        <pc:picChg chg="add del mod">
          <ac:chgData name="Teleri Lamb (2105678)" userId="edac5975-6490-4d72-8407-768ba8bba427" providerId="ADAL" clId="{2E1706DF-CEDA-5D48-B120-BFFBC1DEDC66}" dt="2023-11-23T16:10:49.976" v="15"/>
          <ac:picMkLst>
            <pc:docMk/>
            <pc:sldMk cId="2291297725" sldId="262"/>
            <ac:picMk id="7" creationId="{AA056DC7-A841-C546-2E46-B6302F14007B}"/>
          </ac:picMkLst>
        </pc:picChg>
        <pc:picChg chg="add mod">
          <ac:chgData name="Teleri Lamb (2105678)" userId="edac5975-6490-4d72-8407-768ba8bba427" providerId="ADAL" clId="{2E1706DF-CEDA-5D48-B120-BFFBC1DEDC66}" dt="2023-11-23T16:11:17.713" v="16"/>
          <ac:picMkLst>
            <pc:docMk/>
            <pc:sldMk cId="2291297725" sldId="262"/>
            <ac:picMk id="11" creationId="{85D4EE5F-07F8-E31C-0927-ED25156A0189}"/>
          </ac:picMkLst>
        </pc:picChg>
      </pc:sldChg>
      <pc:sldChg chg="addSp modSp">
        <pc:chgData name="Teleri Lamb (2105678)" userId="edac5975-6490-4d72-8407-768ba8bba427" providerId="ADAL" clId="{2E1706DF-CEDA-5D48-B120-BFFBC1DEDC66}" dt="2023-11-22T14:01:12.236" v="3"/>
        <pc:sldMkLst>
          <pc:docMk/>
          <pc:sldMk cId="2346902531" sldId="263"/>
        </pc:sldMkLst>
        <pc:picChg chg="add mod">
          <ac:chgData name="Teleri Lamb (2105678)" userId="edac5975-6490-4d72-8407-768ba8bba427" providerId="ADAL" clId="{2E1706DF-CEDA-5D48-B120-BFFBC1DEDC66}" dt="2023-11-22T14:01:12.236" v="3"/>
          <ac:picMkLst>
            <pc:docMk/>
            <pc:sldMk cId="2346902531" sldId="263"/>
            <ac:picMk id="15" creationId="{BF8EE6DA-D31D-5FED-72B6-04B8205245C3}"/>
          </ac:picMkLst>
        </pc:picChg>
      </pc:sldChg>
      <pc:sldChg chg="addSp delSp modSp modTransition modAnim">
        <pc:chgData name="Teleri Lamb (2105678)" userId="edac5975-6490-4d72-8407-768ba8bba427" providerId="ADAL" clId="{2E1706DF-CEDA-5D48-B120-BFFBC1DEDC66}" dt="2023-11-22T14:49:59.561" v="11"/>
        <pc:sldMkLst>
          <pc:docMk/>
          <pc:sldMk cId="942360770" sldId="265"/>
        </pc:sldMkLst>
        <pc:picChg chg="add del mod">
          <ac:chgData name="Teleri Lamb (2105678)" userId="edac5975-6490-4d72-8407-768ba8bba427" providerId="ADAL" clId="{2E1706DF-CEDA-5D48-B120-BFFBC1DEDC66}" dt="2023-11-22T14:48:23.286" v="10"/>
          <ac:picMkLst>
            <pc:docMk/>
            <pc:sldMk cId="942360770" sldId="265"/>
            <ac:picMk id="9" creationId="{FEBB2DCC-68EF-701C-A2DD-7730F7C2FBED}"/>
          </ac:picMkLst>
        </pc:picChg>
        <pc:picChg chg="add mod">
          <ac:chgData name="Teleri Lamb (2105678)" userId="edac5975-6490-4d72-8407-768ba8bba427" providerId="ADAL" clId="{2E1706DF-CEDA-5D48-B120-BFFBC1DEDC66}" dt="2023-11-22T14:49:59.561" v="11"/>
          <ac:picMkLst>
            <pc:docMk/>
            <pc:sldMk cId="942360770" sldId="265"/>
            <ac:picMk id="13" creationId="{E4A3D356-4BD7-29BE-2DE1-81AF455777F0}"/>
          </ac:picMkLst>
        </pc:picChg>
      </pc:sldChg>
      <pc:sldChg chg="addSp modSp">
        <pc:chgData name="Teleri Lamb (2105678)" userId="edac5975-6490-4d72-8407-768ba8bba427" providerId="ADAL" clId="{2E1706DF-CEDA-5D48-B120-BFFBC1DEDC66}" dt="2023-11-22T14:02:59.797" v="4"/>
        <pc:sldMkLst>
          <pc:docMk/>
          <pc:sldMk cId="671711212" sldId="266"/>
        </pc:sldMkLst>
        <pc:picChg chg="add mod">
          <ac:chgData name="Teleri Lamb (2105678)" userId="edac5975-6490-4d72-8407-768ba8bba427" providerId="ADAL" clId="{2E1706DF-CEDA-5D48-B120-BFFBC1DEDC66}" dt="2023-11-22T14:02:59.797" v="4"/>
          <ac:picMkLst>
            <pc:docMk/>
            <pc:sldMk cId="671711212" sldId="266"/>
            <ac:picMk id="9" creationId="{270B7B2A-B838-6844-7953-98B20B479DA7}"/>
          </ac:picMkLst>
        </pc:picChg>
      </pc:sldChg>
      <pc:sldChg chg="addSp modSp">
        <pc:chgData name="Teleri Lamb (2105678)" userId="edac5975-6490-4d72-8407-768ba8bba427" providerId="ADAL" clId="{2E1706DF-CEDA-5D48-B120-BFFBC1DEDC66}" dt="2023-11-22T14:45:29.768" v="7"/>
        <pc:sldMkLst>
          <pc:docMk/>
          <pc:sldMk cId="775429055" sldId="267"/>
        </pc:sldMkLst>
        <pc:picChg chg="add mod">
          <ac:chgData name="Teleri Lamb (2105678)" userId="edac5975-6490-4d72-8407-768ba8bba427" providerId="ADAL" clId="{2E1706DF-CEDA-5D48-B120-BFFBC1DEDC66}" dt="2023-11-22T14:45:29.768" v="7"/>
          <ac:picMkLst>
            <pc:docMk/>
            <pc:sldMk cId="775429055" sldId="267"/>
            <ac:picMk id="9" creationId="{C16B7FE3-BFEB-6547-D525-88EEC721B139}"/>
          </ac:picMkLst>
        </pc:picChg>
      </pc:sldChg>
      <pc:sldChg chg="addSp modSp">
        <pc:chgData name="Teleri Lamb (2105678)" userId="edac5975-6490-4d72-8407-768ba8bba427" providerId="ADAL" clId="{2E1706DF-CEDA-5D48-B120-BFFBC1DEDC66}" dt="2023-11-22T14:51:16.452" v="12"/>
        <pc:sldMkLst>
          <pc:docMk/>
          <pc:sldMk cId="1035702541" sldId="268"/>
        </pc:sldMkLst>
        <pc:picChg chg="add mod">
          <ac:chgData name="Teleri Lamb (2105678)" userId="edac5975-6490-4d72-8407-768ba8bba427" providerId="ADAL" clId="{2E1706DF-CEDA-5D48-B120-BFFBC1DEDC66}" dt="2023-11-22T14:51:16.452" v="12"/>
          <ac:picMkLst>
            <pc:docMk/>
            <pc:sldMk cId="1035702541" sldId="268"/>
            <ac:picMk id="16" creationId="{FEC45DA0-1427-F115-7942-1F848FA3933A}"/>
          </ac:picMkLst>
        </pc:picChg>
      </pc:sldChg>
      <pc:sldChg chg="addSp modSp">
        <pc:chgData name="Teleri Lamb (2105678)" userId="edac5975-6490-4d72-8407-768ba8bba427" providerId="ADAL" clId="{2E1706DF-CEDA-5D48-B120-BFFBC1DEDC66}" dt="2023-11-22T14:43:32.639" v="6"/>
        <pc:sldMkLst>
          <pc:docMk/>
          <pc:sldMk cId="2702803913" sldId="269"/>
        </pc:sldMkLst>
        <pc:picChg chg="add mod">
          <ac:chgData name="Teleri Lamb (2105678)" userId="edac5975-6490-4d72-8407-768ba8bba427" providerId="ADAL" clId="{2E1706DF-CEDA-5D48-B120-BFFBC1DEDC66}" dt="2023-11-22T14:43:32.639" v="6"/>
          <ac:picMkLst>
            <pc:docMk/>
            <pc:sldMk cId="2702803913" sldId="269"/>
            <ac:picMk id="9" creationId="{5AD519B4-75C6-A49E-9562-990A23337903}"/>
          </ac:picMkLst>
        </pc:picChg>
      </pc:sldChg>
      <pc:sldChg chg="addSp modSp">
        <pc:chgData name="Teleri Lamb (2105678)" userId="edac5975-6490-4d72-8407-768ba8bba427" providerId="ADAL" clId="{2E1706DF-CEDA-5D48-B120-BFFBC1DEDC66}" dt="2023-11-22T14:06:02.914" v="5"/>
        <pc:sldMkLst>
          <pc:docMk/>
          <pc:sldMk cId="1726408627" sldId="270"/>
        </pc:sldMkLst>
        <pc:picChg chg="add mod">
          <ac:chgData name="Teleri Lamb (2105678)" userId="edac5975-6490-4d72-8407-768ba8bba427" providerId="ADAL" clId="{2E1706DF-CEDA-5D48-B120-BFFBC1DEDC66}" dt="2023-11-22T14:06:02.914" v="5"/>
          <ac:picMkLst>
            <pc:docMk/>
            <pc:sldMk cId="1726408627" sldId="270"/>
            <ac:picMk id="9" creationId="{2D1D432A-E30E-FC1B-2278-DAF203305D0D}"/>
          </ac:picMkLst>
        </pc:picChg>
      </pc:sldChg>
      <pc:sldChg chg="addSp modSp">
        <pc:chgData name="Teleri Lamb (2105678)" userId="edac5975-6490-4d72-8407-768ba8bba427" providerId="ADAL" clId="{2E1706DF-CEDA-5D48-B120-BFFBC1DEDC66}" dt="2023-11-22T14:47:35.199" v="8"/>
        <pc:sldMkLst>
          <pc:docMk/>
          <pc:sldMk cId="2593092874" sldId="271"/>
        </pc:sldMkLst>
        <pc:picChg chg="add mod">
          <ac:chgData name="Teleri Lamb (2105678)" userId="edac5975-6490-4d72-8407-768ba8bba427" providerId="ADAL" clId="{2E1706DF-CEDA-5D48-B120-BFFBC1DEDC66}" dt="2023-11-22T14:47:35.199" v="8"/>
          <ac:picMkLst>
            <pc:docMk/>
            <pc:sldMk cId="2593092874" sldId="271"/>
            <ac:picMk id="9" creationId="{E882BBF1-2872-3DCF-157D-85D28C283E53}"/>
          </ac:picMkLst>
        </pc:picChg>
      </pc:sldChg>
      <pc:sldChg chg="addSp modSp">
        <pc:chgData name="Teleri Lamb (2105678)" userId="edac5975-6490-4d72-8407-768ba8bba427" providerId="ADAL" clId="{2E1706DF-CEDA-5D48-B120-BFFBC1DEDC66}" dt="2023-11-22T14:53:41.624" v="13"/>
        <pc:sldMkLst>
          <pc:docMk/>
          <pc:sldMk cId="1641354072" sldId="272"/>
        </pc:sldMkLst>
        <pc:picChg chg="add mod">
          <ac:chgData name="Teleri Lamb (2105678)" userId="edac5975-6490-4d72-8407-768ba8bba427" providerId="ADAL" clId="{2E1706DF-CEDA-5D48-B120-BFFBC1DEDC66}" dt="2023-11-22T14:53:41.624" v="13"/>
          <ac:picMkLst>
            <pc:docMk/>
            <pc:sldMk cId="1641354072" sldId="272"/>
            <ac:picMk id="10" creationId="{631F07ED-E57D-7E4F-BF26-5BE2B43BABE8}"/>
          </ac:picMkLst>
        </pc:picChg>
      </pc:sldChg>
    </pc:docChg>
  </pc:docChgLst>
  <pc:docChgLst>
    <pc:chgData name="Teleri Lamb (2105678)" userId="S::2105678@student.uwtsd.ac.uk::edac5975-6490-4d72-8407-768ba8bba427" providerId="AD" clId="Web-{DFF1758A-CCC7-6D2D-4240-F9B21257F496}"/>
    <pc:docChg chg="modSld">
      <pc:chgData name="Teleri Lamb (2105678)" userId="S::2105678@student.uwtsd.ac.uk::edac5975-6490-4d72-8407-768ba8bba427" providerId="AD" clId="Web-{DFF1758A-CCC7-6D2D-4240-F9B21257F496}" dt="2023-10-29T16:59:30.382" v="117" actId="20577"/>
      <pc:docMkLst>
        <pc:docMk/>
      </pc:docMkLst>
      <pc:sldChg chg="modSp">
        <pc:chgData name="Teleri Lamb (2105678)" userId="S::2105678@student.uwtsd.ac.uk::edac5975-6490-4d72-8407-768ba8bba427" providerId="AD" clId="Web-{DFF1758A-CCC7-6D2D-4240-F9B21257F496}" dt="2023-10-29T16:56:40.972" v="83" actId="20577"/>
        <pc:sldMkLst>
          <pc:docMk/>
          <pc:sldMk cId="1479267237" sldId="260"/>
        </pc:sldMkLst>
        <pc:spChg chg="mod">
          <ac:chgData name="Teleri Lamb (2105678)" userId="S::2105678@student.uwtsd.ac.uk::edac5975-6490-4d72-8407-768ba8bba427" providerId="AD" clId="Web-{DFF1758A-CCC7-6D2D-4240-F9B21257F496}" dt="2023-10-29T16:56:40.972" v="83" actId="20577"/>
          <ac:spMkLst>
            <pc:docMk/>
            <pc:sldMk cId="1479267237" sldId="260"/>
            <ac:spMk id="3" creationId="{F9998540-DBF6-7D7B-706B-210A9FD5AC4A}"/>
          </ac:spMkLst>
        </pc:spChg>
      </pc:sldChg>
      <pc:sldChg chg="modSp">
        <pc:chgData name="Teleri Lamb (2105678)" userId="S::2105678@student.uwtsd.ac.uk::edac5975-6490-4d72-8407-768ba8bba427" providerId="AD" clId="Web-{DFF1758A-CCC7-6D2D-4240-F9B21257F496}" dt="2023-10-29T16:59:30.382" v="117" actId="20577"/>
        <pc:sldMkLst>
          <pc:docMk/>
          <pc:sldMk cId="2346902531" sldId="263"/>
        </pc:sldMkLst>
        <pc:spChg chg="mod">
          <ac:chgData name="Teleri Lamb (2105678)" userId="S::2105678@student.uwtsd.ac.uk::edac5975-6490-4d72-8407-768ba8bba427" providerId="AD" clId="Web-{DFF1758A-CCC7-6D2D-4240-F9B21257F496}" dt="2023-10-29T16:59:30.382" v="117" actId="20577"/>
          <ac:spMkLst>
            <pc:docMk/>
            <pc:sldMk cId="2346902531" sldId="263"/>
            <ac:spMk id="3" creationId="{02A5A1F1-D08B-D278-510A-50E1C5743DBE}"/>
          </ac:spMkLst>
        </pc:spChg>
      </pc:sldChg>
    </pc:docChg>
  </pc:docChgLst>
  <pc:docChgLst>
    <pc:chgData name="Teleri Lamb (2105678)" userId="S::2105678@student.uwtsd.ac.uk::edac5975-6490-4d72-8407-768ba8bba427" providerId="AD" clId="Web-{C1C5E775-BC78-47C1-AD15-2E3901A1A572}"/>
    <pc:docChg chg="addSld delSld modSld sldOrd">
      <pc:chgData name="Teleri Lamb (2105678)" userId="S::2105678@student.uwtsd.ac.uk::edac5975-6490-4d72-8407-768ba8bba427" providerId="AD" clId="Web-{C1C5E775-BC78-47C1-AD15-2E3901A1A572}" dt="2023-10-27T19:27:09.521" v="1318" actId="20577"/>
      <pc:docMkLst>
        <pc:docMk/>
      </pc:docMkLst>
      <pc:sldChg chg="addSp delSp modSp">
        <pc:chgData name="Teleri Lamb (2105678)" userId="S::2105678@student.uwtsd.ac.uk::edac5975-6490-4d72-8407-768ba8bba427" providerId="AD" clId="Web-{C1C5E775-BC78-47C1-AD15-2E3901A1A572}" dt="2023-10-26T19:22:43.499" v="819" actId="20577"/>
        <pc:sldMkLst>
          <pc:docMk/>
          <pc:sldMk cId="109857222" sldId="256"/>
        </pc:sldMkLst>
        <pc:spChg chg="mod">
          <ac:chgData name="Teleri Lamb (2105678)" userId="S::2105678@student.uwtsd.ac.uk::edac5975-6490-4d72-8407-768ba8bba427" providerId="AD" clId="Web-{C1C5E775-BC78-47C1-AD15-2E3901A1A572}" dt="2023-10-26T19:22:43.499" v="819" actId="20577"/>
          <ac:spMkLst>
            <pc:docMk/>
            <pc:sldMk cId="109857222" sldId="256"/>
            <ac:spMk id="2" creationId="{00000000-0000-0000-0000-000000000000}"/>
          </ac:spMkLst>
        </pc:spChg>
        <pc:spChg chg="mod">
          <ac:chgData name="Teleri Lamb (2105678)" userId="S::2105678@student.uwtsd.ac.uk::edac5975-6490-4d72-8407-768ba8bba427" providerId="AD" clId="Web-{C1C5E775-BC78-47C1-AD15-2E3901A1A572}" dt="2023-10-23T16:39:44.640" v="194" actId="20577"/>
          <ac:spMkLst>
            <pc:docMk/>
            <pc:sldMk cId="109857222" sldId="256"/>
            <ac:spMk id="3" creationId="{00000000-0000-0000-0000-000000000000}"/>
          </ac:spMkLst>
        </pc:spChg>
        <pc:picChg chg="add mod">
          <ac:chgData name="Teleri Lamb (2105678)" userId="S::2105678@student.uwtsd.ac.uk::edac5975-6490-4d72-8407-768ba8bba427" providerId="AD" clId="Web-{C1C5E775-BC78-47C1-AD15-2E3901A1A572}" dt="2023-10-23T16:39:37.280" v="191" actId="14100"/>
          <ac:picMkLst>
            <pc:docMk/>
            <pc:sldMk cId="109857222" sldId="256"/>
            <ac:picMk id="4" creationId="{CD418AD0-A690-6461-FB1E-C96375D9AAD5}"/>
          </ac:picMkLst>
        </pc:picChg>
        <pc:picChg chg="add mod">
          <ac:chgData name="Teleri Lamb (2105678)" userId="S::2105678@student.uwtsd.ac.uk::edac5975-6490-4d72-8407-768ba8bba427" providerId="AD" clId="Web-{C1C5E775-BC78-47C1-AD15-2E3901A1A572}" dt="2023-10-23T16:36:10.646" v="143" actId="1076"/>
          <ac:picMkLst>
            <pc:docMk/>
            <pc:sldMk cId="109857222" sldId="256"/>
            <ac:picMk id="5" creationId="{7852B50D-5618-F9A8-2EDF-5C4BD7475C13}"/>
          </ac:picMkLst>
        </pc:picChg>
        <pc:picChg chg="add mod">
          <ac:chgData name="Teleri Lamb (2105678)" userId="S::2105678@student.uwtsd.ac.uk::edac5975-6490-4d72-8407-768ba8bba427" providerId="AD" clId="Web-{C1C5E775-BC78-47C1-AD15-2E3901A1A572}" dt="2023-10-23T16:36:13.256" v="144" actId="1076"/>
          <ac:picMkLst>
            <pc:docMk/>
            <pc:sldMk cId="109857222" sldId="256"/>
            <ac:picMk id="6" creationId="{81B9D2ED-BFFD-01DF-A5F8-2457A1D5F99C}"/>
          </ac:picMkLst>
        </pc:picChg>
        <pc:picChg chg="add mod">
          <ac:chgData name="Teleri Lamb (2105678)" userId="S::2105678@student.uwtsd.ac.uk::edac5975-6490-4d72-8407-768ba8bba427" providerId="AD" clId="Web-{C1C5E775-BC78-47C1-AD15-2E3901A1A572}" dt="2023-10-23T16:38:22.277" v="173" actId="14100"/>
          <ac:picMkLst>
            <pc:docMk/>
            <pc:sldMk cId="109857222" sldId="256"/>
            <ac:picMk id="7" creationId="{D7CC3E63-00FD-99CD-8B43-F09DED8E5D4A}"/>
          </ac:picMkLst>
        </pc:picChg>
        <pc:picChg chg="add mod">
          <ac:chgData name="Teleri Lamb (2105678)" userId="S::2105678@student.uwtsd.ac.uk::edac5975-6490-4d72-8407-768ba8bba427" providerId="AD" clId="Web-{C1C5E775-BC78-47C1-AD15-2E3901A1A572}" dt="2023-10-23T16:36:19.740" v="145" actId="14100"/>
          <ac:picMkLst>
            <pc:docMk/>
            <pc:sldMk cId="109857222" sldId="256"/>
            <ac:picMk id="8" creationId="{4CCC67C7-0CE5-3FF3-751D-206DEA0596EF}"/>
          </ac:picMkLst>
        </pc:picChg>
        <pc:picChg chg="add mod">
          <ac:chgData name="Teleri Lamb (2105678)" userId="S::2105678@student.uwtsd.ac.uk::edac5975-6490-4d72-8407-768ba8bba427" providerId="AD" clId="Web-{C1C5E775-BC78-47C1-AD15-2E3901A1A572}" dt="2023-10-23T16:38:35.730" v="176" actId="14100"/>
          <ac:picMkLst>
            <pc:docMk/>
            <pc:sldMk cId="109857222" sldId="256"/>
            <ac:picMk id="9" creationId="{CC3C7650-4021-7737-51E4-79586C4FAF73}"/>
          </ac:picMkLst>
        </pc:picChg>
        <pc:picChg chg="add del mod">
          <ac:chgData name="Teleri Lamb (2105678)" userId="S::2105678@student.uwtsd.ac.uk::edac5975-6490-4d72-8407-768ba8bba427" providerId="AD" clId="Web-{C1C5E775-BC78-47C1-AD15-2E3901A1A572}" dt="2023-10-23T16:38:49.372" v="180"/>
          <ac:picMkLst>
            <pc:docMk/>
            <pc:sldMk cId="109857222" sldId="256"/>
            <ac:picMk id="10" creationId="{373608C0-94A4-A655-3723-C1715E6D4C52}"/>
          </ac:picMkLst>
        </pc:picChg>
        <pc:picChg chg="add mod">
          <ac:chgData name="Teleri Lamb (2105678)" userId="S::2105678@student.uwtsd.ac.uk::edac5975-6490-4d72-8407-768ba8bba427" providerId="AD" clId="Web-{C1C5E775-BC78-47C1-AD15-2E3901A1A572}" dt="2023-10-23T16:39:28.467" v="189" actId="14100"/>
          <ac:picMkLst>
            <pc:docMk/>
            <pc:sldMk cId="109857222" sldId="256"/>
            <ac:picMk id="11" creationId="{B38E2048-8496-3CAD-B4BE-9949EB0214E0}"/>
          </ac:picMkLst>
        </pc:picChg>
        <pc:picChg chg="add del mod">
          <ac:chgData name="Teleri Lamb (2105678)" userId="S::2105678@student.uwtsd.ac.uk::edac5975-6490-4d72-8407-768ba8bba427" providerId="AD" clId="Web-{C1C5E775-BC78-47C1-AD15-2E3901A1A572}" dt="2023-10-23T16:39:31.842" v="190"/>
          <ac:picMkLst>
            <pc:docMk/>
            <pc:sldMk cId="109857222" sldId="256"/>
            <ac:picMk id="12" creationId="{AAA9B5E6-CE49-C8D6-86BD-A6D42E6D6A8B}"/>
          </ac:picMkLst>
        </pc:picChg>
        <pc:picChg chg="add mod">
          <ac:chgData name="Teleri Lamb (2105678)" userId="S::2105678@student.uwtsd.ac.uk::edac5975-6490-4d72-8407-768ba8bba427" providerId="AD" clId="Web-{C1C5E775-BC78-47C1-AD15-2E3901A1A572}" dt="2023-10-23T16:39:23.060" v="188" actId="14100"/>
          <ac:picMkLst>
            <pc:docMk/>
            <pc:sldMk cId="109857222" sldId="256"/>
            <ac:picMk id="13" creationId="{7A005B29-0C5B-59E6-39B3-A04E7316C157}"/>
          </ac:picMkLst>
        </pc:picChg>
      </pc:sldChg>
      <pc:sldChg chg="modSp new ord">
        <pc:chgData name="Teleri Lamb (2105678)" userId="S::2105678@student.uwtsd.ac.uk::edac5975-6490-4d72-8407-768ba8bba427" providerId="AD" clId="Web-{C1C5E775-BC78-47C1-AD15-2E3901A1A572}" dt="2023-10-27T19:23:50.892" v="1253" actId="20577"/>
        <pc:sldMkLst>
          <pc:docMk/>
          <pc:sldMk cId="2400229367" sldId="257"/>
        </pc:sldMkLst>
        <pc:spChg chg="mod">
          <ac:chgData name="Teleri Lamb (2105678)" userId="S::2105678@student.uwtsd.ac.uk::edac5975-6490-4d72-8407-768ba8bba427" providerId="AD" clId="Web-{C1C5E775-BC78-47C1-AD15-2E3901A1A572}" dt="2023-10-27T18:59:25.357" v="963" actId="1076"/>
          <ac:spMkLst>
            <pc:docMk/>
            <pc:sldMk cId="2400229367" sldId="257"/>
            <ac:spMk id="2" creationId="{A0B7A119-5B97-C49C-994B-BC7CBAFEAFA1}"/>
          </ac:spMkLst>
        </pc:spChg>
        <pc:spChg chg="mod">
          <ac:chgData name="Teleri Lamb (2105678)" userId="S::2105678@student.uwtsd.ac.uk::edac5975-6490-4d72-8407-768ba8bba427" providerId="AD" clId="Web-{C1C5E775-BC78-47C1-AD15-2E3901A1A572}" dt="2023-10-27T19:23:50.892" v="1253" actId="20577"/>
          <ac:spMkLst>
            <pc:docMk/>
            <pc:sldMk cId="2400229367" sldId="257"/>
            <ac:spMk id="3" creationId="{CEB791FD-5BEF-594D-29AE-9A9F2B06EE24}"/>
          </ac:spMkLst>
        </pc:spChg>
      </pc:sldChg>
      <pc:sldChg chg="modSp new">
        <pc:chgData name="Teleri Lamb (2105678)" userId="S::2105678@student.uwtsd.ac.uk::edac5975-6490-4d72-8407-768ba8bba427" providerId="AD" clId="Web-{C1C5E775-BC78-47C1-AD15-2E3901A1A572}" dt="2023-10-19T12:35:40.143" v="56" actId="20577"/>
        <pc:sldMkLst>
          <pc:docMk/>
          <pc:sldMk cId="697878787" sldId="258"/>
        </pc:sldMkLst>
        <pc:spChg chg="mod">
          <ac:chgData name="Teleri Lamb (2105678)" userId="S::2105678@student.uwtsd.ac.uk::edac5975-6490-4d72-8407-768ba8bba427" providerId="AD" clId="Web-{C1C5E775-BC78-47C1-AD15-2E3901A1A572}" dt="2023-10-19T12:35:40.143" v="56" actId="20577"/>
          <ac:spMkLst>
            <pc:docMk/>
            <pc:sldMk cId="697878787" sldId="258"/>
            <ac:spMk id="2" creationId="{519311BE-A802-802D-34B3-ADD8A4092F7F}"/>
          </ac:spMkLst>
        </pc:spChg>
      </pc:sldChg>
      <pc:sldChg chg="modSp new">
        <pc:chgData name="Teleri Lamb (2105678)" userId="S::2105678@student.uwtsd.ac.uk::edac5975-6490-4d72-8407-768ba8bba427" providerId="AD" clId="Web-{C1C5E775-BC78-47C1-AD15-2E3901A1A572}" dt="2023-10-19T12:37:33.682" v="100" actId="20577"/>
        <pc:sldMkLst>
          <pc:docMk/>
          <pc:sldMk cId="3121278768" sldId="259"/>
        </pc:sldMkLst>
        <pc:spChg chg="mod">
          <ac:chgData name="Teleri Lamb (2105678)" userId="S::2105678@student.uwtsd.ac.uk::edac5975-6490-4d72-8407-768ba8bba427" providerId="AD" clId="Web-{C1C5E775-BC78-47C1-AD15-2E3901A1A572}" dt="2023-10-19T12:37:33.682" v="100" actId="20577"/>
          <ac:spMkLst>
            <pc:docMk/>
            <pc:sldMk cId="3121278768" sldId="259"/>
            <ac:spMk id="2" creationId="{7451AEB7-4168-4F41-66E5-43F32206230A}"/>
          </ac:spMkLst>
        </pc:spChg>
      </pc:sldChg>
      <pc:sldChg chg="modSp new">
        <pc:chgData name="Teleri Lamb (2105678)" userId="S::2105678@student.uwtsd.ac.uk::edac5975-6490-4d72-8407-768ba8bba427" providerId="AD" clId="Web-{C1C5E775-BC78-47C1-AD15-2E3901A1A572}" dt="2023-10-27T19:22:51.406" v="1207" actId="20577"/>
        <pc:sldMkLst>
          <pc:docMk/>
          <pc:sldMk cId="1479267237" sldId="260"/>
        </pc:sldMkLst>
        <pc:spChg chg="mod">
          <ac:chgData name="Teleri Lamb (2105678)" userId="S::2105678@student.uwtsd.ac.uk::edac5975-6490-4d72-8407-768ba8bba427" providerId="AD" clId="Web-{C1C5E775-BC78-47C1-AD15-2E3901A1A572}" dt="2023-10-27T19:08:24.948" v="1042" actId="20577"/>
          <ac:spMkLst>
            <pc:docMk/>
            <pc:sldMk cId="1479267237" sldId="260"/>
            <ac:spMk id="2" creationId="{9F5C14D1-84EF-10DB-015F-6BA7141F5876}"/>
          </ac:spMkLst>
        </pc:spChg>
        <pc:spChg chg="mod">
          <ac:chgData name="Teleri Lamb (2105678)" userId="S::2105678@student.uwtsd.ac.uk::edac5975-6490-4d72-8407-768ba8bba427" providerId="AD" clId="Web-{C1C5E775-BC78-47C1-AD15-2E3901A1A572}" dt="2023-10-27T19:22:51.406" v="1207" actId="20577"/>
          <ac:spMkLst>
            <pc:docMk/>
            <pc:sldMk cId="1479267237" sldId="260"/>
            <ac:spMk id="3" creationId="{F9998540-DBF6-7D7B-706B-210A9FD5AC4A}"/>
          </ac:spMkLst>
        </pc:spChg>
      </pc:sldChg>
      <pc:sldChg chg="new del">
        <pc:chgData name="Teleri Lamb (2105678)" userId="S::2105678@student.uwtsd.ac.uk::edac5975-6490-4d72-8407-768ba8bba427" providerId="AD" clId="Web-{C1C5E775-BC78-47C1-AD15-2E3901A1A572}" dt="2023-10-26T19:25:08.258" v="847"/>
        <pc:sldMkLst>
          <pc:docMk/>
          <pc:sldMk cId="4203635289" sldId="261"/>
        </pc:sldMkLst>
      </pc:sldChg>
      <pc:sldChg chg="modSp new ord">
        <pc:chgData name="Teleri Lamb (2105678)" userId="S::2105678@student.uwtsd.ac.uk::edac5975-6490-4d72-8407-768ba8bba427" providerId="AD" clId="Web-{C1C5E775-BC78-47C1-AD15-2E3901A1A572}" dt="2023-10-27T19:01:20.703" v="1000"/>
        <pc:sldMkLst>
          <pc:docMk/>
          <pc:sldMk cId="2291297725" sldId="262"/>
        </pc:sldMkLst>
        <pc:spChg chg="mod">
          <ac:chgData name="Teleri Lamb (2105678)" userId="S::2105678@student.uwtsd.ac.uk::edac5975-6490-4d72-8407-768ba8bba427" providerId="AD" clId="Web-{C1C5E775-BC78-47C1-AD15-2E3901A1A572}" dt="2023-10-26T19:24:59.711" v="846" actId="20577"/>
          <ac:spMkLst>
            <pc:docMk/>
            <pc:sldMk cId="2291297725" sldId="262"/>
            <ac:spMk id="2" creationId="{4749371C-B687-7B3A-EE17-2207F6BE9217}"/>
          </ac:spMkLst>
        </pc:spChg>
      </pc:sldChg>
      <pc:sldChg chg="modSp new">
        <pc:chgData name="Teleri Lamb (2105678)" userId="S::2105678@student.uwtsd.ac.uk::edac5975-6490-4d72-8407-768ba8bba427" providerId="AD" clId="Web-{C1C5E775-BC78-47C1-AD15-2E3901A1A572}" dt="2023-10-27T19:27:09.521" v="1318" actId="20577"/>
        <pc:sldMkLst>
          <pc:docMk/>
          <pc:sldMk cId="2346902531" sldId="263"/>
        </pc:sldMkLst>
        <pc:spChg chg="mod">
          <ac:chgData name="Teleri Lamb (2105678)" userId="S::2105678@student.uwtsd.ac.uk::edac5975-6490-4d72-8407-768ba8bba427" providerId="AD" clId="Web-{C1C5E775-BC78-47C1-AD15-2E3901A1A572}" dt="2023-10-27T18:57:39.354" v="953" actId="20577"/>
          <ac:spMkLst>
            <pc:docMk/>
            <pc:sldMk cId="2346902531" sldId="263"/>
            <ac:spMk id="2" creationId="{7F5F5A23-4D53-2DCA-60A8-B687A301EC9C}"/>
          </ac:spMkLst>
        </pc:spChg>
        <pc:spChg chg="mod">
          <ac:chgData name="Teleri Lamb (2105678)" userId="S::2105678@student.uwtsd.ac.uk::edac5975-6490-4d72-8407-768ba8bba427" providerId="AD" clId="Web-{C1C5E775-BC78-47C1-AD15-2E3901A1A572}" dt="2023-10-27T19:27:09.521" v="1318" actId="20577"/>
          <ac:spMkLst>
            <pc:docMk/>
            <pc:sldMk cId="2346902531" sldId="263"/>
            <ac:spMk id="3" creationId="{02A5A1F1-D08B-D278-510A-50E1C5743DBE}"/>
          </ac:spMkLst>
        </pc:spChg>
      </pc:sldChg>
      <pc:sldChg chg="modSp new">
        <pc:chgData name="Teleri Lamb (2105678)" userId="S::2105678@student.uwtsd.ac.uk::edac5975-6490-4d72-8407-768ba8bba427" providerId="AD" clId="Web-{C1C5E775-BC78-47C1-AD15-2E3901A1A572}" dt="2023-10-26T19:24:12.677" v="835" actId="20577"/>
        <pc:sldMkLst>
          <pc:docMk/>
          <pc:sldMk cId="2707237869" sldId="264"/>
        </pc:sldMkLst>
        <pc:spChg chg="mod">
          <ac:chgData name="Teleri Lamb (2105678)" userId="S::2105678@student.uwtsd.ac.uk::edac5975-6490-4d72-8407-768ba8bba427" providerId="AD" clId="Web-{C1C5E775-BC78-47C1-AD15-2E3901A1A572}" dt="2023-10-26T19:17:53.529" v="742" actId="20577"/>
          <ac:spMkLst>
            <pc:docMk/>
            <pc:sldMk cId="2707237869" sldId="264"/>
            <ac:spMk id="2" creationId="{7847C955-749C-A377-DEBF-AC65EFAFDC21}"/>
          </ac:spMkLst>
        </pc:spChg>
        <pc:spChg chg="mod">
          <ac:chgData name="Teleri Lamb (2105678)" userId="S::2105678@student.uwtsd.ac.uk::edac5975-6490-4d72-8407-768ba8bba427" providerId="AD" clId="Web-{C1C5E775-BC78-47C1-AD15-2E3901A1A572}" dt="2023-10-26T19:24:12.677" v="835" actId="20577"/>
          <ac:spMkLst>
            <pc:docMk/>
            <pc:sldMk cId="2707237869" sldId="264"/>
            <ac:spMk id="3" creationId="{B010A615-CCBE-71E5-E335-56D554E009D2}"/>
          </ac:spMkLst>
        </pc:spChg>
      </pc:sldChg>
      <pc:sldChg chg="modSp new">
        <pc:chgData name="Teleri Lamb (2105678)" userId="S::2105678@student.uwtsd.ac.uk::edac5975-6490-4d72-8407-768ba8bba427" providerId="AD" clId="Web-{C1C5E775-BC78-47C1-AD15-2E3901A1A572}" dt="2023-10-26T19:24:17.036" v="836" actId="20577"/>
        <pc:sldMkLst>
          <pc:docMk/>
          <pc:sldMk cId="942360770" sldId="265"/>
        </pc:sldMkLst>
        <pc:spChg chg="mod">
          <ac:chgData name="Teleri Lamb (2105678)" userId="S::2105678@student.uwtsd.ac.uk::edac5975-6490-4d72-8407-768ba8bba427" providerId="AD" clId="Web-{C1C5E775-BC78-47C1-AD15-2E3901A1A572}" dt="2023-10-26T19:18:12.139" v="752" actId="20577"/>
          <ac:spMkLst>
            <pc:docMk/>
            <pc:sldMk cId="942360770" sldId="265"/>
            <ac:spMk id="2" creationId="{21629D3C-E863-6931-54C0-FE8198609E71}"/>
          </ac:spMkLst>
        </pc:spChg>
        <pc:spChg chg="mod">
          <ac:chgData name="Teleri Lamb (2105678)" userId="S::2105678@student.uwtsd.ac.uk::edac5975-6490-4d72-8407-768ba8bba427" providerId="AD" clId="Web-{C1C5E775-BC78-47C1-AD15-2E3901A1A572}" dt="2023-10-26T19:24:17.036" v="836" actId="20577"/>
          <ac:spMkLst>
            <pc:docMk/>
            <pc:sldMk cId="942360770" sldId="265"/>
            <ac:spMk id="3" creationId="{B155A103-6D94-6526-DF0C-D2A97E1AFB3E}"/>
          </ac:spMkLst>
        </pc:spChg>
      </pc:sldChg>
      <pc:sldChg chg="addSp delSp modSp new">
        <pc:chgData name="Teleri Lamb (2105678)" userId="S::2105678@student.uwtsd.ac.uk::edac5975-6490-4d72-8407-768ba8bba427" providerId="AD" clId="Web-{C1C5E775-BC78-47C1-AD15-2E3901A1A572}" dt="2023-10-27T18:58:00.933" v="958" actId="20577"/>
        <pc:sldMkLst>
          <pc:docMk/>
          <pc:sldMk cId="671711212" sldId="266"/>
        </pc:sldMkLst>
        <pc:spChg chg="add del mod">
          <ac:chgData name="Teleri Lamb (2105678)" userId="S::2105678@student.uwtsd.ac.uk::edac5975-6490-4d72-8407-768ba8bba427" providerId="AD" clId="Web-{C1C5E775-BC78-47C1-AD15-2E3901A1A572}" dt="2023-10-27T18:58:00.933" v="958" actId="20577"/>
          <ac:spMkLst>
            <pc:docMk/>
            <pc:sldMk cId="671711212" sldId="266"/>
            <ac:spMk id="2" creationId="{AF2543E7-97BD-EF6A-DF24-01A0866A2541}"/>
          </ac:spMkLst>
        </pc:spChg>
        <pc:spChg chg="mod">
          <ac:chgData name="Teleri Lamb (2105678)" userId="S::2105678@student.uwtsd.ac.uk::edac5975-6490-4d72-8407-768ba8bba427" providerId="AD" clId="Web-{C1C5E775-BC78-47C1-AD15-2E3901A1A572}" dt="2023-10-26T19:21:38.730" v="814" actId="1076"/>
          <ac:spMkLst>
            <pc:docMk/>
            <pc:sldMk cId="671711212" sldId="266"/>
            <ac:spMk id="3" creationId="{0414BAF3-158A-9CA6-47E9-FE0CB8535427}"/>
          </ac:spMkLst>
        </pc:spChg>
      </pc:sldChg>
      <pc:sldChg chg="modSp new">
        <pc:chgData name="Teleri Lamb (2105678)" userId="S::2105678@student.uwtsd.ac.uk::edac5975-6490-4d72-8407-768ba8bba427" providerId="AD" clId="Web-{C1C5E775-BC78-47C1-AD15-2E3901A1A572}" dt="2023-10-26T19:24:05.020" v="833" actId="20577"/>
        <pc:sldMkLst>
          <pc:docMk/>
          <pc:sldMk cId="775429055" sldId="267"/>
        </pc:sldMkLst>
        <pc:spChg chg="mod">
          <ac:chgData name="Teleri Lamb (2105678)" userId="S::2105678@student.uwtsd.ac.uk::edac5975-6490-4d72-8407-768ba8bba427" providerId="AD" clId="Web-{C1C5E775-BC78-47C1-AD15-2E3901A1A572}" dt="2023-10-26T19:24:05.020" v="833" actId="20577"/>
          <ac:spMkLst>
            <pc:docMk/>
            <pc:sldMk cId="775429055" sldId="267"/>
            <ac:spMk id="2" creationId="{8950517F-4DD4-6AF8-5001-AF67DEED7F91}"/>
          </ac:spMkLst>
        </pc:spChg>
      </pc:sldChg>
      <pc:sldChg chg="modSp new">
        <pc:chgData name="Teleri Lamb (2105678)" userId="S::2105678@student.uwtsd.ac.uk::edac5975-6490-4d72-8407-768ba8bba427" providerId="AD" clId="Web-{C1C5E775-BC78-47C1-AD15-2E3901A1A572}" dt="2023-10-26T19:24:38.913" v="844" actId="20577"/>
        <pc:sldMkLst>
          <pc:docMk/>
          <pc:sldMk cId="1035702541" sldId="268"/>
        </pc:sldMkLst>
        <pc:spChg chg="mod">
          <ac:chgData name="Teleri Lamb (2105678)" userId="S::2105678@student.uwtsd.ac.uk::edac5975-6490-4d72-8407-768ba8bba427" providerId="AD" clId="Web-{C1C5E775-BC78-47C1-AD15-2E3901A1A572}" dt="2023-10-26T19:24:38.913" v="844" actId="20577"/>
          <ac:spMkLst>
            <pc:docMk/>
            <pc:sldMk cId="1035702541" sldId="268"/>
            <ac:spMk id="2" creationId="{D2BD4314-AED3-343B-EA56-564D4D30FB67}"/>
          </ac:spMkLst>
        </pc:spChg>
      </pc:sldChg>
      <pc:sldChg chg="new del">
        <pc:chgData name="Teleri Lamb (2105678)" userId="S::2105678@student.uwtsd.ac.uk::edac5975-6490-4d72-8407-768ba8bba427" providerId="AD" clId="Web-{C1C5E775-BC78-47C1-AD15-2E3901A1A572}" dt="2023-10-27T18:56:04.977" v="893"/>
        <pc:sldMkLst>
          <pc:docMk/>
          <pc:sldMk cId="1165541471" sldId="269"/>
        </pc:sldMkLst>
      </pc:sldChg>
    </pc:docChg>
  </pc:docChgLst>
  <pc:docChgLst>
    <pc:chgData name="Teleri Lamb (2105678)" userId="S::2105678@student.uwtsd.ac.uk::edac5975-6490-4d72-8407-768ba8bba427" providerId="AD" clId="Web-{B9FB8D80-F152-B1D4-D95A-F844B90109A8}"/>
    <pc:docChg chg="addSld delSld modSld">
      <pc:chgData name="Teleri Lamb (2105678)" userId="S::2105678@student.uwtsd.ac.uk::edac5975-6490-4d72-8407-768ba8bba427" providerId="AD" clId="Web-{B9FB8D80-F152-B1D4-D95A-F844B90109A8}" dt="2023-11-23T16:10:26.667" v="615" actId="20577"/>
      <pc:docMkLst>
        <pc:docMk/>
      </pc:docMkLst>
      <pc:sldChg chg="del">
        <pc:chgData name="Teleri Lamb (2105678)" userId="S::2105678@student.uwtsd.ac.uk::edac5975-6490-4d72-8407-768ba8bba427" providerId="AD" clId="Web-{B9FB8D80-F152-B1D4-D95A-F844B90109A8}" dt="2023-11-23T16:04:50.223" v="563"/>
        <pc:sldMkLst>
          <pc:docMk/>
          <pc:sldMk cId="3121278768" sldId="259"/>
        </pc:sldMkLst>
      </pc:sldChg>
      <pc:sldChg chg="modSp">
        <pc:chgData name="Teleri Lamb (2105678)" userId="S::2105678@student.uwtsd.ac.uk::edac5975-6490-4d72-8407-768ba8bba427" providerId="AD" clId="Web-{B9FB8D80-F152-B1D4-D95A-F844B90109A8}" dt="2023-11-23T16:10:26.667" v="615" actId="20577"/>
        <pc:sldMkLst>
          <pc:docMk/>
          <pc:sldMk cId="2291297725" sldId="262"/>
        </pc:sldMkLst>
        <pc:spChg chg="mod">
          <ac:chgData name="Teleri Lamb (2105678)" userId="S::2105678@student.uwtsd.ac.uk::edac5975-6490-4d72-8407-768ba8bba427" providerId="AD" clId="Web-{B9FB8D80-F152-B1D4-D95A-F844B90109A8}" dt="2023-11-23T16:10:26.667" v="615" actId="20577"/>
          <ac:spMkLst>
            <pc:docMk/>
            <pc:sldMk cId="2291297725" sldId="262"/>
            <ac:spMk id="3" creationId="{8F570B42-489F-8D89-5BF2-95F1B45C04D1}"/>
          </ac:spMkLst>
        </pc:spChg>
      </pc:sldChg>
      <pc:sldChg chg="modSp">
        <pc:chgData name="Teleri Lamb (2105678)" userId="S::2105678@student.uwtsd.ac.uk::edac5975-6490-4d72-8407-768ba8bba427" providerId="AD" clId="Web-{B9FB8D80-F152-B1D4-D95A-F844B90109A8}" dt="2023-11-21T20:02:01.551" v="114" actId="20577"/>
        <pc:sldMkLst>
          <pc:docMk/>
          <pc:sldMk cId="2593092874" sldId="271"/>
        </pc:sldMkLst>
        <pc:spChg chg="mod">
          <ac:chgData name="Teleri Lamb (2105678)" userId="S::2105678@student.uwtsd.ac.uk::edac5975-6490-4d72-8407-768ba8bba427" providerId="AD" clId="Web-{B9FB8D80-F152-B1D4-D95A-F844B90109A8}" dt="2023-11-21T20:02:01.551" v="114" actId="20577"/>
          <ac:spMkLst>
            <pc:docMk/>
            <pc:sldMk cId="2593092874" sldId="271"/>
            <ac:spMk id="3" creationId="{AC794EE4-EC65-1A00-80AE-B6C1E82AB508}"/>
          </ac:spMkLst>
        </pc:spChg>
      </pc:sldChg>
      <pc:sldChg chg="modSp modNotes">
        <pc:chgData name="Teleri Lamb (2105678)" userId="S::2105678@student.uwtsd.ac.uk::edac5975-6490-4d72-8407-768ba8bba427" providerId="AD" clId="Web-{B9FB8D80-F152-B1D4-D95A-F844B90109A8}" dt="2023-11-21T20:13:39.099" v="430"/>
        <pc:sldMkLst>
          <pc:docMk/>
          <pc:sldMk cId="1641354072" sldId="272"/>
        </pc:sldMkLst>
        <pc:spChg chg="mod">
          <ac:chgData name="Teleri Lamb (2105678)" userId="S::2105678@student.uwtsd.ac.uk::edac5975-6490-4d72-8407-768ba8bba427" providerId="AD" clId="Web-{B9FB8D80-F152-B1D4-D95A-F844B90109A8}" dt="2023-11-21T20:03:30.339" v="140" actId="20577"/>
          <ac:spMkLst>
            <pc:docMk/>
            <pc:sldMk cId="1641354072" sldId="272"/>
            <ac:spMk id="2" creationId="{82565F33-F90F-B415-C209-24ADC304AE43}"/>
          </ac:spMkLst>
        </pc:spChg>
        <pc:spChg chg="mod">
          <ac:chgData name="Teleri Lamb (2105678)" userId="S::2105678@student.uwtsd.ac.uk::edac5975-6490-4d72-8407-768ba8bba427" providerId="AD" clId="Web-{B9FB8D80-F152-B1D4-D95A-F844B90109A8}" dt="2023-11-21T20:12:16.984" v="424" actId="20577"/>
          <ac:spMkLst>
            <pc:docMk/>
            <pc:sldMk cId="1641354072" sldId="272"/>
            <ac:spMk id="3" creationId="{537B5063-E1E7-C9AD-4992-621E4521768E}"/>
          </ac:spMkLst>
        </pc:spChg>
      </pc:sldChg>
      <pc:sldChg chg="new del">
        <pc:chgData name="Teleri Lamb (2105678)" userId="S::2105678@student.uwtsd.ac.uk::edac5975-6490-4d72-8407-768ba8bba427" providerId="AD" clId="Web-{B9FB8D80-F152-B1D4-D95A-F844B90109A8}" dt="2023-11-23T06:09:13.044" v="562"/>
        <pc:sldMkLst>
          <pc:docMk/>
          <pc:sldMk cId="584854143" sldId="273"/>
        </pc:sldMkLst>
      </pc:sldChg>
    </pc:docChg>
  </pc:docChgLst>
  <pc:docChgLst>
    <pc:chgData name="Teleri Lamb (2105678)" userId="S::2105678@student.uwtsd.ac.uk::edac5975-6490-4d72-8407-768ba8bba427" providerId="AD" clId="Web-{E1911466-95D9-4BB4-BED7-FF420834C0C6}"/>
    <pc:docChg chg="modSld">
      <pc:chgData name="Teleri Lamb (2105678)" userId="S::2105678@student.uwtsd.ac.uk::edac5975-6490-4d72-8407-768ba8bba427" providerId="AD" clId="Web-{E1911466-95D9-4BB4-BED7-FF420834C0C6}" dt="2023-11-06T15:49:05.644" v="470" actId="20577"/>
      <pc:docMkLst>
        <pc:docMk/>
      </pc:docMkLst>
      <pc:sldChg chg="modSp">
        <pc:chgData name="Teleri Lamb (2105678)" userId="S::2105678@student.uwtsd.ac.uk::edac5975-6490-4d72-8407-768ba8bba427" providerId="AD" clId="Web-{E1911466-95D9-4BB4-BED7-FF420834C0C6}" dt="2023-11-06T15:49:05.644" v="470" actId="20577"/>
        <pc:sldMkLst>
          <pc:docMk/>
          <pc:sldMk cId="1479267237" sldId="260"/>
        </pc:sldMkLst>
        <pc:spChg chg="mod">
          <ac:chgData name="Teleri Lamb (2105678)" userId="S::2105678@student.uwtsd.ac.uk::edac5975-6490-4d72-8407-768ba8bba427" providerId="AD" clId="Web-{E1911466-95D9-4BB4-BED7-FF420834C0C6}" dt="2023-11-06T15:49:05.644" v="470" actId="20577"/>
          <ac:spMkLst>
            <pc:docMk/>
            <pc:sldMk cId="1479267237" sldId="260"/>
            <ac:spMk id="3" creationId="{F9998540-DBF6-7D7B-706B-210A9FD5AC4A}"/>
          </ac:spMkLst>
        </pc:spChg>
      </pc:sldChg>
      <pc:sldChg chg="modSp">
        <pc:chgData name="Teleri Lamb (2105678)" userId="S::2105678@student.uwtsd.ac.uk::edac5975-6490-4d72-8407-768ba8bba427" providerId="AD" clId="Web-{E1911466-95D9-4BB4-BED7-FF420834C0C6}" dt="2023-11-06T15:48:33.735" v="466" actId="20577"/>
        <pc:sldMkLst>
          <pc:docMk/>
          <pc:sldMk cId="1035702541" sldId="268"/>
        </pc:sldMkLst>
        <pc:spChg chg="mod">
          <ac:chgData name="Teleri Lamb (2105678)" userId="S::2105678@student.uwtsd.ac.uk::edac5975-6490-4d72-8407-768ba8bba427" providerId="AD" clId="Web-{E1911466-95D9-4BB4-BED7-FF420834C0C6}" dt="2023-11-06T15:48:33.735" v="466" actId="20577"/>
          <ac:spMkLst>
            <pc:docMk/>
            <pc:sldMk cId="1035702541" sldId="268"/>
            <ac:spMk id="3" creationId="{707D7C5A-D4EF-ADFB-9B4F-D4DF1BA3E419}"/>
          </ac:spMkLst>
        </pc:spChg>
      </pc:sldChg>
    </pc:docChg>
  </pc:docChgLst>
  <pc:docChgLst>
    <pc:chgData name="Teleri Lamb (2105678)" userId="S::2105678@student.uwtsd.ac.uk::edac5975-6490-4d72-8407-768ba8bba427" providerId="AD" clId="Web-{806060E7-23EB-B31B-99A5-9ED9B394C491}"/>
    <pc:docChg chg="addSld delSld modSld">
      <pc:chgData name="Teleri Lamb (2105678)" userId="S::2105678@student.uwtsd.ac.uk::edac5975-6490-4d72-8407-768ba8bba427" providerId="AD" clId="Web-{806060E7-23EB-B31B-99A5-9ED9B394C491}" dt="2023-11-01T16:59:16.040" v="615" actId="20577"/>
      <pc:docMkLst>
        <pc:docMk/>
      </pc:docMkLst>
      <pc:sldChg chg="addSp delSp modSp">
        <pc:chgData name="Teleri Lamb (2105678)" userId="S::2105678@student.uwtsd.ac.uk::edac5975-6490-4d72-8407-768ba8bba427" providerId="AD" clId="Web-{806060E7-23EB-B31B-99A5-9ED9B394C491}" dt="2023-11-01T15:41:07.235" v="32" actId="20577"/>
        <pc:sldMkLst>
          <pc:docMk/>
          <pc:sldMk cId="2400229367" sldId="257"/>
        </pc:sldMkLst>
        <pc:spChg chg="mod">
          <ac:chgData name="Teleri Lamb (2105678)" userId="S::2105678@student.uwtsd.ac.uk::edac5975-6490-4d72-8407-768ba8bba427" providerId="AD" clId="Web-{806060E7-23EB-B31B-99A5-9ED9B394C491}" dt="2023-11-01T15:39:26.592" v="22" actId="20577"/>
          <ac:spMkLst>
            <pc:docMk/>
            <pc:sldMk cId="2400229367" sldId="257"/>
            <ac:spMk id="2" creationId="{A0B7A119-5B97-C49C-994B-BC7CBAFEAFA1}"/>
          </ac:spMkLst>
        </pc:spChg>
        <pc:spChg chg="mod">
          <ac:chgData name="Teleri Lamb (2105678)" userId="S::2105678@student.uwtsd.ac.uk::edac5975-6490-4d72-8407-768ba8bba427" providerId="AD" clId="Web-{806060E7-23EB-B31B-99A5-9ED9B394C491}" dt="2023-11-01T15:36:58.886" v="0" actId="1076"/>
          <ac:spMkLst>
            <pc:docMk/>
            <pc:sldMk cId="2400229367" sldId="257"/>
            <ac:spMk id="3" creationId="{CEB791FD-5BEF-594D-29AE-9A9F2B06EE24}"/>
          </ac:spMkLst>
        </pc:spChg>
        <pc:spChg chg="add del mod">
          <ac:chgData name="Teleri Lamb (2105678)" userId="S::2105678@student.uwtsd.ac.uk::edac5975-6490-4d72-8407-768ba8bba427" providerId="AD" clId="Web-{806060E7-23EB-B31B-99A5-9ED9B394C491}" dt="2023-11-01T15:37:07.761" v="4"/>
          <ac:spMkLst>
            <pc:docMk/>
            <pc:sldMk cId="2400229367" sldId="257"/>
            <ac:spMk id="4" creationId="{B8989FAE-52D9-F8E2-36CA-C90327C2A677}"/>
          </ac:spMkLst>
        </pc:spChg>
        <pc:spChg chg="add del mod">
          <ac:chgData name="Teleri Lamb (2105678)" userId="S::2105678@student.uwtsd.ac.uk::edac5975-6490-4d72-8407-768ba8bba427" providerId="AD" clId="Web-{806060E7-23EB-B31B-99A5-9ED9B394C491}" dt="2023-11-01T15:37:52.168" v="10"/>
          <ac:spMkLst>
            <pc:docMk/>
            <pc:sldMk cId="2400229367" sldId="257"/>
            <ac:spMk id="5" creationId="{C1F6508F-9151-EBE4-F85A-D01907F61E5A}"/>
          </ac:spMkLst>
        </pc:spChg>
        <pc:spChg chg="add mod">
          <ac:chgData name="Teleri Lamb (2105678)" userId="S::2105678@student.uwtsd.ac.uk::edac5975-6490-4d72-8407-768ba8bba427" providerId="AD" clId="Web-{806060E7-23EB-B31B-99A5-9ED9B394C491}" dt="2023-11-01T15:41:07.235" v="32" actId="20577"/>
          <ac:spMkLst>
            <pc:docMk/>
            <pc:sldMk cId="2400229367" sldId="257"/>
            <ac:spMk id="7" creationId="{15C6670A-7541-842B-B2DA-961DD0B171DD}"/>
          </ac:spMkLst>
        </pc:spChg>
        <pc:picChg chg="add mod">
          <ac:chgData name="Teleri Lamb (2105678)" userId="S::2105678@student.uwtsd.ac.uk::edac5975-6490-4d72-8407-768ba8bba427" providerId="AD" clId="Web-{806060E7-23EB-B31B-99A5-9ED9B394C491}" dt="2023-11-01T15:38:30.497" v="19" actId="14100"/>
          <ac:picMkLst>
            <pc:docMk/>
            <pc:sldMk cId="2400229367" sldId="257"/>
            <ac:picMk id="6" creationId="{8A393464-2110-6D07-1289-1B2F14E1D36A}"/>
          </ac:picMkLst>
        </pc:picChg>
      </pc:sldChg>
      <pc:sldChg chg="modSp">
        <pc:chgData name="Teleri Lamb (2105678)" userId="S::2105678@student.uwtsd.ac.uk::edac5975-6490-4d72-8407-768ba8bba427" providerId="AD" clId="Web-{806060E7-23EB-B31B-99A5-9ED9B394C491}" dt="2023-11-01T16:58:05.148" v="584" actId="20577"/>
        <pc:sldMkLst>
          <pc:docMk/>
          <pc:sldMk cId="1479267237" sldId="260"/>
        </pc:sldMkLst>
        <pc:spChg chg="mod">
          <ac:chgData name="Teleri Lamb (2105678)" userId="S::2105678@student.uwtsd.ac.uk::edac5975-6490-4d72-8407-768ba8bba427" providerId="AD" clId="Web-{806060E7-23EB-B31B-99A5-9ED9B394C491}" dt="2023-11-01T16:58:05.148" v="584" actId="20577"/>
          <ac:spMkLst>
            <pc:docMk/>
            <pc:sldMk cId="1479267237" sldId="260"/>
            <ac:spMk id="3" creationId="{F9998540-DBF6-7D7B-706B-210A9FD5AC4A}"/>
          </ac:spMkLst>
        </pc:spChg>
      </pc:sldChg>
      <pc:sldChg chg="modSp del">
        <pc:chgData name="Teleri Lamb (2105678)" userId="S::2105678@student.uwtsd.ac.uk::edac5975-6490-4d72-8407-768ba8bba427" providerId="AD" clId="Web-{806060E7-23EB-B31B-99A5-9ED9B394C491}" dt="2023-11-01T15:54:16.955" v="88"/>
        <pc:sldMkLst>
          <pc:docMk/>
          <pc:sldMk cId="2707237869" sldId="264"/>
        </pc:sldMkLst>
        <pc:spChg chg="mod">
          <ac:chgData name="Teleri Lamb (2105678)" userId="S::2105678@student.uwtsd.ac.uk::edac5975-6490-4d72-8407-768ba8bba427" providerId="AD" clId="Web-{806060E7-23EB-B31B-99A5-9ED9B394C491}" dt="2023-11-01T15:47:37.884" v="58" actId="20577"/>
          <ac:spMkLst>
            <pc:docMk/>
            <pc:sldMk cId="2707237869" sldId="264"/>
            <ac:spMk id="2" creationId="{7847C955-749C-A377-DEBF-AC65EFAFDC21}"/>
          </ac:spMkLst>
        </pc:spChg>
        <pc:spChg chg="mod">
          <ac:chgData name="Teleri Lamb (2105678)" userId="S::2105678@student.uwtsd.ac.uk::edac5975-6490-4d72-8407-768ba8bba427" providerId="AD" clId="Web-{806060E7-23EB-B31B-99A5-9ED9B394C491}" dt="2023-11-01T15:47:42.524" v="60" actId="20577"/>
          <ac:spMkLst>
            <pc:docMk/>
            <pc:sldMk cId="2707237869" sldId="264"/>
            <ac:spMk id="3" creationId="{B010A615-CCBE-71E5-E335-56D554E009D2}"/>
          </ac:spMkLst>
        </pc:spChg>
      </pc:sldChg>
      <pc:sldChg chg="modSp">
        <pc:chgData name="Teleri Lamb (2105678)" userId="S::2105678@student.uwtsd.ac.uk::edac5975-6490-4d72-8407-768ba8bba427" providerId="AD" clId="Web-{806060E7-23EB-B31B-99A5-9ED9B394C491}" dt="2023-11-01T16:00:21.275" v="140" actId="20577"/>
        <pc:sldMkLst>
          <pc:docMk/>
          <pc:sldMk cId="775429055" sldId="267"/>
        </pc:sldMkLst>
        <pc:spChg chg="mod">
          <ac:chgData name="Teleri Lamb (2105678)" userId="S::2105678@student.uwtsd.ac.uk::edac5975-6490-4d72-8407-768ba8bba427" providerId="AD" clId="Web-{806060E7-23EB-B31B-99A5-9ED9B394C491}" dt="2023-11-01T16:00:21.275" v="140" actId="20577"/>
          <ac:spMkLst>
            <pc:docMk/>
            <pc:sldMk cId="775429055" sldId="267"/>
            <ac:spMk id="3" creationId="{18E431F6-2A08-0326-B78D-EBA41BD46AE8}"/>
          </ac:spMkLst>
        </pc:spChg>
      </pc:sldChg>
      <pc:sldChg chg="modSp new">
        <pc:chgData name="Teleri Lamb (2105678)" userId="S::2105678@student.uwtsd.ac.uk::edac5975-6490-4d72-8407-768ba8bba427" providerId="AD" clId="Web-{806060E7-23EB-B31B-99A5-9ED9B394C491}" dt="2023-11-01T16:59:16.040" v="615" actId="20577"/>
        <pc:sldMkLst>
          <pc:docMk/>
          <pc:sldMk cId="2702803913" sldId="269"/>
        </pc:sldMkLst>
        <pc:spChg chg="mod">
          <ac:chgData name="Teleri Lamb (2105678)" userId="S::2105678@student.uwtsd.ac.uk::edac5975-6490-4d72-8407-768ba8bba427" providerId="AD" clId="Web-{806060E7-23EB-B31B-99A5-9ED9B394C491}" dt="2023-11-01T16:07:41.503" v="142" actId="20577"/>
          <ac:spMkLst>
            <pc:docMk/>
            <pc:sldMk cId="2702803913" sldId="269"/>
            <ac:spMk id="2" creationId="{14AA97AD-0BBE-0DCC-674C-41ECC6953E5A}"/>
          </ac:spMkLst>
        </pc:spChg>
        <pc:spChg chg="mod">
          <ac:chgData name="Teleri Lamb (2105678)" userId="S::2105678@student.uwtsd.ac.uk::edac5975-6490-4d72-8407-768ba8bba427" providerId="AD" clId="Web-{806060E7-23EB-B31B-99A5-9ED9B394C491}" dt="2023-11-01T16:59:16.040" v="615" actId="20577"/>
          <ac:spMkLst>
            <pc:docMk/>
            <pc:sldMk cId="2702803913" sldId="269"/>
            <ac:spMk id="3" creationId="{4C484846-A42C-A24D-C85E-351268468A26}"/>
          </ac:spMkLst>
        </pc:spChg>
      </pc:sldChg>
    </pc:docChg>
  </pc:docChgLst>
  <pc:docChgLst>
    <pc:chgData name="Teleri Lamb (2105678)" userId="S::2105678@student.uwtsd.ac.uk::edac5975-6490-4d72-8407-768ba8bba427" providerId="AD" clId="Web-{D4CC74B8-F4DB-4CCE-1F27-A06EE1006EAF}"/>
    <pc:docChg chg="modSld">
      <pc:chgData name="Teleri Lamb (2105678)" userId="S::2105678@student.uwtsd.ac.uk::edac5975-6490-4d72-8407-768ba8bba427" providerId="AD" clId="Web-{D4CC74B8-F4DB-4CCE-1F27-A06EE1006EAF}" dt="2023-11-23T17:19:01.121" v="25" actId="20577"/>
      <pc:docMkLst>
        <pc:docMk/>
      </pc:docMkLst>
      <pc:sldChg chg="modSp">
        <pc:chgData name="Teleri Lamb (2105678)" userId="S::2105678@student.uwtsd.ac.uk::edac5975-6490-4d72-8407-768ba8bba427" providerId="AD" clId="Web-{D4CC74B8-F4DB-4CCE-1F27-A06EE1006EAF}" dt="2023-11-23T17:15:38.326" v="3" actId="20577"/>
        <pc:sldMkLst>
          <pc:docMk/>
          <pc:sldMk cId="671711212" sldId="266"/>
        </pc:sldMkLst>
        <pc:spChg chg="mod">
          <ac:chgData name="Teleri Lamb (2105678)" userId="S::2105678@student.uwtsd.ac.uk::edac5975-6490-4d72-8407-768ba8bba427" providerId="AD" clId="Web-{D4CC74B8-F4DB-4CCE-1F27-A06EE1006EAF}" dt="2023-11-23T17:15:38.326" v="3" actId="20577"/>
          <ac:spMkLst>
            <pc:docMk/>
            <pc:sldMk cId="671711212" sldId="266"/>
            <ac:spMk id="3" creationId="{0414BAF3-158A-9CA6-47E9-FE0CB8535427}"/>
          </ac:spMkLst>
        </pc:spChg>
      </pc:sldChg>
      <pc:sldChg chg="modSp">
        <pc:chgData name="Teleri Lamb (2105678)" userId="S::2105678@student.uwtsd.ac.uk::edac5975-6490-4d72-8407-768ba8bba427" providerId="AD" clId="Web-{D4CC74B8-F4DB-4CCE-1F27-A06EE1006EAF}" dt="2023-11-23T17:17:37.881" v="9" actId="20577"/>
        <pc:sldMkLst>
          <pc:docMk/>
          <pc:sldMk cId="775429055" sldId="267"/>
        </pc:sldMkLst>
        <pc:spChg chg="mod">
          <ac:chgData name="Teleri Lamb (2105678)" userId="S::2105678@student.uwtsd.ac.uk::edac5975-6490-4d72-8407-768ba8bba427" providerId="AD" clId="Web-{D4CC74B8-F4DB-4CCE-1F27-A06EE1006EAF}" dt="2023-11-23T17:17:37.881" v="9" actId="20577"/>
          <ac:spMkLst>
            <pc:docMk/>
            <pc:sldMk cId="775429055" sldId="267"/>
            <ac:spMk id="3" creationId="{18E431F6-2A08-0326-B78D-EBA41BD46AE8}"/>
          </ac:spMkLst>
        </pc:spChg>
      </pc:sldChg>
      <pc:sldChg chg="modSp">
        <pc:chgData name="Teleri Lamb (2105678)" userId="S::2105678@student.uwtsd.ac.uk::edac5975-6490-4d72-8407-768ba8bba427" providerId="AD" clId="Web-{D4CC74B8-F4DB-4CCE-1F27-A06EE1006EAF}" dt="2023-11-23T17:16:43.127" v="7" actId="20577"/>
        <pc:sldMkLst>
          <pc:docMk/>
          <pc:sldMk cId="2702803913" sldId="269"/>
        </pc:sldMkLst>
        <pc:spChg chg="mod">
          <ac:chgData name="Teleri Lamb (2105678)" userId="S::2105678@student.uwtsd.ac.uk::edac5975-6490-4d72-8407-768ba8bba427" providerId="AD" clId="Web-{D4CC74B8-F4DB-4CCE-1F27-A06EE1006EAF}" dt="2023-11-23T17:16:43.127" v="7" actId="20577"/>
          <ac:spMkLst>
            <pc:docMk/>
            <pc:sldMk cId="2702803913" sldId="269"/>
            <ac:spMk id="3" creationId="{4C484846-A42C-A24D-C85E-351268468A26}"/>
          </ac:spMkLst>
        </pc:spChg>
      </pc:sldChg>
      <pc:sldChg chg="modSp">
        <pc:chgData name="Teleri Lamb (2105678)" userId="S::2105678@student.uwtsd.ac.uk::edac5975-6490-4d72-8407-768ba8bba427" providerId="AD" clId="Web-{D4CC74B8-F4DB-4CCE-1F27-A06EE1006EAF}" dt="2023-11-23T17:19:01.121" v="25" actId="20577"/>
        <pc:sldMkLst>
          <pc:docMk/>
          <pc:sldMk cId="1641354072" sldId="272"/>
        </pc:sldMkLst>
        <pc:spChg chg="mod">
          <ac:chgData name="Teleri Lamb (2105678)" userId="S::2105678@student.uwtsd.ac.uk::edac5975-6490-4d72-8407-768ba8bba427" providerId="AD" clId="Web-{D4CC74B8-F4DB-4CCE-1F27-A06EE1006EAF}" dt="2023-11-23T17:19:01.121" v="25" actId="20577"/>
          <ac:spMkLst>
            <pc:docMk/>
            <pc:sldMk cId="1641354072" sldId="272"/>
            <ac:spMk id="3" creationId="{537B5063-E1E7-C9AD-4992-621E4521768E}"/>
          </ac:spMkLst>
        </pc:spChg>
      </pc:sldChg>
    </pc:docChg>
  </pc:docChgLst>
  <pc:docChgLst>
    <pc:chgData name="Teleri Lamb (2105678)" userId="S::2105678@student.uwtsd.ac.uk::edac5975-6490-4d72-8407-768ba8bba427" providerId="AD" clId="Web-{6F19A636-F059-ADC6-0F84-D06E2FD079BC}"/>
    <pc:docChg chg="modSld">
      <pc:chgData name="Teleri Lamb (2105678)" userId="S::2105678@student.uwtsd.ac.uk::edac5975-6490-4d72-8407-768ba8bba427" providerId="AD" clId="Web-{6F19A636-F059-ADC6-0F84-D06E2FD079BC}" dt="2023-11-20T14:36:42.467" v="120" actId="20577"/>
      <pc:docMkLst>
        <pc:docMk/>
      </pc:docMkLst>
      <pc:sldChg chg="modSp">
        <pc:chgData name="Teleri Lamb (2105678)" userId="S::2105678@student.uwtsd.ac.uk::edac5975-6490-4d72-8407-768ba8bba427" providerId="AD" clId="Web-{6F19A636-F059-ADC6-0F84-D06E2FD079BC}" dt="2023-11-20T14:36:42.467" v="120" actId="20577"/>
        <pc:sldMkLst>
          <pc:docMk/>
          <pc:sldMk cId="1726408627" sldId="270"/>
        </pc:sldMkLst>
        <pc:spChg chg="mod">
          <ac:chgData name="Teleri Lamb (2105678)" userId="S::2105678@student.uwtsd.ac.uk::edac5975-6490-4d72-8407-768ba8bba427" providerId="AD" clId="Web-{6F19A636-F059-ADC6-0F84-D06E2FD079BC}" dt="2023-11-20T14:36:42.467" v="120" actId="20577"/>
          <ac:spMkLst>
            <pc:docMk/>
            <pc:sldMk cId="1726408627" sldId="270"/>
            <ac:spMk id="3" creationId="{022D7C39-E7B3-0CA0-D5A7-383A48892BAD}"/>
          </ac:spMkLst>
        </pc:spChg>
      </pc:sldChg>
      <pc:sldChg chg="modSp">
        <pc:chgData name="Teleri Lamb (2105678)" userId="S::2105678@student.uwtsd.ac.uk::edac5975-6490-4d72-8407-768ba8bba427" providerId="AD" clId="Web-{6F19A636-F059-ADC6-0F84-D06E2FD079BC}" dt="2023-11-20T14:26:02.740" v="32" actId="20577"/>
        <pc:sldMkLst>
          <pc:docMk/>
          <pc:sldMk cId="2593092874" sldId="271"/>
        </pc:sldMkLst>
        <pc:spChg chg="mod">
          <ac:chgData name="Teleri Lamb (2105678)" userId="S::2105678@student.uwtsd.ac.uk::edac5975-6490-4d72-8407-768ba8bba427" providerId="AD" clId="Web-{6F19A636-F059-ADC6-0F84-D06E2FD079BC}" dt="2023-11-20T14:26:02.740" v="32" actId="20577"/>
          <ac:spMkLst>
            <pc:docMk/>
            <pc:sldMk cId="2593092874" sldId="271"/>
            <ac:spMk id="3" creationId="{AC794EE4-EC65-1A00-80AE-B6C1E82AB508}"/>
          </ac:spMkLst>
        </pc:spChg>
      </pc:sldChg>
      <pc:sldChg chg="modSp">
        <pc:chgData name="Teleri Lamb (2105678)" userId="S::2105678@student.uwtsd.ac.uk::edac5975-6490-4d72-8407-768ba8bba427" providerId="AD" clId="Web-{6F19A636-F059-ADC6-0F84-D06E2FD079BC}" dt="2023-11-20T14:17:54.362" v="21" actId="20577"/>
        <pc:sldMkLst>
          <pc:docMk/>
          <pc:sldMk cId="1641354072" sldId="272"/>
        </pc:sldMkLst>
        <pc:spChg chg="mod">
          <ac:chgData name="Teleri Lamb (2105678)" userId="S::2105678@student.uwtsd.ac.uk::edac5975-6490-4d72-8407-768ba8bba427" providerId="AD" clId="Web-{6F19A636-F059-ADC6-0F84-D06E2FD079BC}" dt="2023-11-20T14:17:54.362" v="21" actId="20577"/>
          <ac:spMkLst>
            <pc:docMk/>
            <pc:sldMk cId="1641354072" sldId="272"/>
            <ac:spMk id="3" creationId="{537B5063-E1E7-C9AD-4992-621E452176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67340D-861A-4B71-B696-4345980EC6B4}" type="datetimeFigureOut">
              <a:t>11/23/2023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4639B-0EC6-45F5-B773-B87B75947B61}" type="slidenum">
              <a:t>‹#›</a:t>
            </a:fld>
            <a:endParaRPr lang="en-GB"/>
          </a:p>
        </p:txBody>
      </p:sp>
    </p:spTree>
    <p:extLst>
      <p:ext uri="{BB962C8B-B14F-4D97-AF65-F5344CB8AC3E}">
        <p14:creationId xmlns:p14="http://schemas.microsoft.com/office/powerpoint/2010/main" val="1134163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a:cs typeface="Calibri"/>
              </a:rPr>
              <a:t>Hi My Name is Teleri and today I will be talking about Airbnb as a digital business. I will be focusing on what themes are presented in each chapter of S</a:t>
            </a:r>
            <a:r>
              <a:rPr lang="en-GB"/>
              <a:t>ara </a:t>
            </a:r>
            <a:r>
              <a:rPr lang="en-GB" err="1"/>
              <a:t>Dolnicar's</a:t>
            </a:r>
            <a:r>
              <a:rPr lang="en-GB"/>
              <a:t> book Peer-to-Peer Accommodation Networks.</a:t>
            </a:r>
            <a:endParaRPr lang="en-US"/>
          </a:p>
          <a:p>
            <a:endParaRPr lang="en-US"/>
          </a:p>
          <a:p>
            <a:endParaRPr lang="en-US">
              <a:cs typeface="Calibri"/>
            </a:endParaRPr>
          </a:p>
        </p:txBody>
      </p:sp>
      <p:sp>
        <p:nvSpPr>
          <p:cNvPr id="4" name="Slide Number Placeholder 3"/>
          <p:cNvSpPr>
            <a:spLocks noGrp="1"/>
          </p:cNvSpPr>
          <p:nvPr>
            <p:ph type="sldNum" sz="quarter" idx="5"/>
          </p:nvPr>
        </p:nvSpPr>
        <p:spPr/>
        <p:txBody>
          <a:bodyPr/>
          <a:lstStyle/>
          <a:p>
            <a:fld id="{4594639B-0EC6-45F5-B773-B87B75947B61}" type="slidenum">
              <a:rPr lang="en-GB"/>
              <a:t>1</a:t>
            </a:fld>
            <a:endParaRPr lang="en-GB"/>
          </a:p>
        </p:txBody>
      </p:sp>
    </p:spTree>
    <p:extLst>
      <p:ext uri="{BB962C8B-B14F-4D97-AF65-F5344CB8AC3E}">
        <p14:creationId xmlns:p14="http://schemas.microsoft.com/office/powerpoint/2010/main" val="537922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GB"/>
              <a:t>It aims to provide a unique perspective on digital business trends and challenges by drawing from the themes and lessons found in Sara </a:t>
            </a:r>
            <a:r>
              <a:rPr lang="en-GB" err="1"/>
              <a:t>Dolnicar's</a:t>
            </a:r>
            <a:r>
              <a:rPr lang="en-GB"/>
              <a:t> book Peer-to-Peer Accommodation Networks.</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4594639B-0EC6-45F5-B773-B87B75947B61}" type="slidenum">
              <a:rPr lang="en-GB"/>
              <a:t>2</a:t>
            </a:fld>
            <a:endParaRPr lang="en-GB"/>
          </a:p>
        </p:txBody>
      </p:sp>
    </p:spTree>
    <p:extLst>
      <p:ext uri="{BB962C8B-B14F-4D97-AF65-F5344CB8AC3E}">
        <p14:creationId xmlns:p14="http://schemas.microsoft.com/office/powerpoint/2010/main" val="2958428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Some hosts or competitors may post fake positive reviews to boost their ratings, while others may post fake negative reviews to harm competitors. Airbnb and similar platforms invest in fraud detection, but it can be difficult to catch all fake reviews.</a:t>
            </a:r>
            <a:endParaRPr lang="en-US"/>
          </a:p>
          <a:p>
            <a:r>
              <a:rPr lang="en-GB"/>
              <a:t>Both hosts and guests can review each other after a stay. Positive reviews and high ratings can increase a guest's credibility and future booking opportunities.</a:t>
            </a:r>
            <a:endParaRPr lang="en-US"/>
          </a:p>
          <a:p>
            <a:r>
              <a:rPr lang="en-GB"/>
              <a:t>Conversely, negative reviews can decrease a guest's chances of being accepted for future bookings.</a:t>
            </a:r>
            <a:endParaRPr lang="en-GB">
              <a:cs typeface="Calibri"/>
            </a:endParaRPr>
          </a:p>
          <a:p>
            <a:r>
              <a:rPr lang="en-GB"/>
              <a:t> Having a range of choices allows Airbnb to cater to a broad spectrum of users, making it more inclusive and appealing to a larger audience.</a:t>
            </a:r>
            <a:endParaRPr lang="en-GB">
              <a:cs typeface="Calibri"/>
            </a:endParaRPr>
          </a:p>
          <a:p>
            <a:pPr algn="ctr"/>
            <a:endParaRPr lang="en-GB"/>
          </a:p>
          <a:p>
            <a:endParaRPr lang="en-US"/>
          </a:p>
          <a:p>
            <a:endParaRPr lang="en-GB">
              <a:cs typeface="Calibri"/>
            </a:endParaRPr>
          </a:p>
          <a:p>
            <a:endParaRPr lang="en-GB">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4594639B-0EC6-45F5-B773-B87B75947B61}" type="slidenum">
              <a:rPr lang="en-GB"/>
              <a:t>3</a:t>
            </a:fld>
            <a:endParaRPr lang="en-GB"/>
          </a:p>
        </p:txBody>
      </p:sp>
    </p:spTree>
    <p:extLst>
      <p:ext uri="{BB962C8B-B14F-4D97-AF65-F5344CB8AC3E}">
        <p14:creationId xmlns:p14="http://schemas.microsoft.com/office/powerpoint/2010/main" val="202324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first chapter makes a number of important points. First, some background on Airbnb: the company was established in 2008, and as of October 2017, it has over 2 million members in over 60,000 cities in 191 countries. This indicates the scale of the Airbnb business. You can choose from more than 3 million distinct spaces, that's all. Although numerous P2P accommodation platforms have emerged over the years, Airbnb is considered as the market leader (5).</a:t>
            </a:r>
          </a:p>
          <a:p>
            <a:endParaRPr lang="en-GB"/>
          </a:p>
          <a:p>
            <a:r>
              <a:rPr lang="en-GB"/>
              <a:t>Both potential guests and hosts on Airbnb, as well as users on similar platforms, require information to give them confidence in the systems set in place by the network facilitator. Trust is crucial in the peer-to-peer sharing economy. Guests need to trust that the accommodations they book will be as described, clean, and safe. Hosts need to trust that their guests will respect their property. Information about the platform's systems and security measures, such as background checks, identity verification, and secure payment processing, can boost confidence in users' safety.</a:t>
            </a:r>
          </a:p>
        </p:txBody>
      </p:sp>
      <p:sp>
        <p:nvSpPr>
          <p:cNvPr id="4" name="Slide Number Placeholder 3"/>
          <p:cNvSpPr>
            <a:spLocks noGrp="1"/>
          </p:cNvSpPr>
          <p:nvPr>
            <p:ph type="sldNum" sz="quarter" idx="5"/>
          </p:nvPr>
        </p:nvSpPr>
        <p:spPr/>
        <p:txBody>
          <a:bodyPr/>
          <a:lstStyle/>
          <a:p>
            <a:fld id="{4594639B-0EC6-45F5-B773-B87B75947B61}" type="slidenum">
              <a:t>4</a:t>
            </a:fld>
            <a:endParaRPr lang="en-GB"/>
          </a:p>
        </p:txBody>
      </p:sp>
    </p:spTree>
    <p:extLst>
      <p:ext uri="{BB962C8B-B14F-4D97-AF65-F5344CB8AC3E}">
        <p14:creationId xmlns:p14="http://schemas.microsoft.com/office/powerpoint/2010/main" val="1946014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was found that 'demand for rental housing exceeds supply, there is an increased risk of homelessness, particularly among young people. In 2018, just under 1% of the NZ population was ‘</a:t>
            </a:r>
            <a:r>
              <a:rPr lang="en-GB" i="1"/>
              <a:t>severely housing deprived</a:t>
            </a:r>
            <a:r>
              <a:rPr lang="en-GB"/>
              <a:t>’ (9)This reduces the number of available rental units for people looking for permanent or long-term housing, leading to increased competition and higher rents for those seeking to rent homes.</a:t>
            </a:r>
            <a:endParaRPr lang="en-US">
              <a:cs typeface="Calibri" panose="020F0502020204030204"/>
            </a:endParaRPr>
          </a:p>
          <a:p>
            <a:r>
              <a:rPr lang="en-GB"/>
              <a:t>In Sydney, host Holly rented out her apartment for 10 days, hoping the money she earned would help pay off some credit card debt. Her property was left with drug paraphernalia, drugs and other unidentifiable substances strewn across the apartment, Holly’s home had been destroyed with valuable items stolen, expensive rugs used as ashtrays and the only towels left behind were blood-soaked|(11). </a:t>
            </a:r>
            <a:endParaRPr lang="en-GB">
              <a:cs typeface="Calibri"/>
            </a:endParaRPr>
          </a:p>
          <a:p>
            <a:r>
              <a:rPr lang="en-GB"/>
              <a:t>Airbnb properties are rented out to tourists and short-term guests, it can lead to a higher demand for parking spaces in residential neighbourhoods. This can make it more difficult for residents to find available parking near their homes, especially in areas where parking spaces are limited.</a:t>
            </a:r>
            <a:endParaRPr lang="en-GB">
              <a:cs typeface="Calibri" panose="020F0502020204030204"/>
            </a:endParaRPr>
          </a:p>
          <a:p>
            <a:endParaRPr lang="en-GB">
              <a:cs typeface="Calibri" panose="020F0502020204030204"/>
            </a:endParaRPr>
          </a:p>
          <a:p>
            <a:endParaRPr lang="en-GB">
              <a:cs typeface="Calibri" panose="020F0502020204030204"/>
            </a:endParaRPr>
          </a:p>
          <a:p>
            <a:endParaRPr lang="en-GB">
              <a:cs typeface="Calibri" panose="020F0502020204030204"/>
            </a:endParaRPr>
          </a:p>
          <a:p>
            <a:endParaRPr lang="en-GB">
              <a:cs typeface="Calibri" panose="020F0502020204030204"/>
            </a:endParaRPr>
          </a:p>
          <a:p>
            <a:endParaRPr lang="en-US">
              <a:cs typeface="Calibri"/>
            </a:endParaRPr>
          </a:p>
        </p:txBody>
      </p:sp>
      <p:sp>
        <p:nvSpPr>
          <p:cNvPr id="4" name="Slide Number Placeholder 3"/>
          <p:cNvSpPr>
            <a:spLocks noGrp="1"/>
          </p:cNvSpPr>
          <p:nvPr>
            <p:ph type="sldNum" sz="quarter" idx="5"/>
          </p:nvPr>
        </p:nvSpPr>
        <p:spPr/>
        <p:txBody>
          <a:bodyPr/>
          <a:lstStyle/>
          <a:p>
            <a:fld id="{4594639B-0EC6-45F5-B773-B87B75947B61}" type="slidenum">
              <a:rPr lang="en-GB"/>
              <a:t>6</a:t>
            </a:fld>
            <a:endParaRPr lang="en-GB"/>
          </a:p>
        </p:txBody>
      </p:sp>
    </p:spTree>
    <p:extLst>
      <p:ext uri="{BB962C8B-B14F-4D97-AF65-F5344CB8AC3E}">
        <p14:creationId xmlns:p14="http://schemas.microsoft.com/office/powerpoint/2010/main" val="3399912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It has been discovered that from 2012 to 2016, the US expansion of Airbnb might account for 0.25% of yearly rent growth and 0.42% of annual house price rise. Between 2012 and 2016, Barcelona had a 33 percent increase in Airbnb users in the US, which helped to account for 0.25% yearly rent growth and 0.42% annual housing price growth. Between 2012 and 2016, Barcelona had a 33 percent increase in Airbnb users in the US, which helped to account for 0.25% yearly rent growth and 0.42% annual housing price growth. Between 2013 and 2016, there was a 33% increase in rental prices in Barcelona (14). </a:t>
            </a:r>
            <a:endParaRPr lang="en-US"/>
          </a:p>
        </p:txBody>
      </p:sp>
      <p:sp>
        <p:nvSpPr>
          <p:cNvPr id="4" name="Slide Number Placeholder 3"/>
          <p:cNvSpPr>
            <a:spLocks noGrp="1"/>
          </p:cNvSpPr>
          <p:nvPr>
            <p:ph type="sldNum" sz="quarter" idx="5"/>
          </p:nvPr>
        </p:nvSpPr>
        <p:spPr/>
        <p:txBody>
          <a:bodyPr/>
          <a:lstStyle/>
          <a:p>
            <a:fld id="{4594639B-0EC6-45F5-B773-B87B75947B61}" type="slidenum">
              <a:rPr lang="en-GB"/>
              <a:t>7</a:t>
            </a:fld>
            <a:endParaRPr lang="en-GB"/>
          </a:p>
        </p:txBody>
      </p:sp>
    </p:spTree>
    <p:extLst>
      <p:ext uri="{BB962C8B-B14F-4D97-AF65-F5344CB8AC3E}">
        <p14:creationId xmlns:p14="http://schemas.microsoft.com/office/powerpoint/2010/main" val="3308060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Airbnb made a strong case that fostering user trust cannot coexist with anonymity. The argument goes that a name and a friendly face ease the anxiety associated with letting a stranger into your home. This demonstrates that discrimination does happen, but each person must bear the risks associated with being themselves (15). </a:t>
            </a:r>
            <a:endParaRPr lang="en-US"/>
          </a:p>
        </p:txBody>
      </p:sp>
      <p:sp>
        <p:nvSpPr>
          <p:cNvPr id="4" name="Slide Number Placeholder 3"/>
          <p:cNvSpPr>
            <a:spLocks noGrp="1"/>
          </p:cNvSpPr>
          <p:nvPr>
            <p:ph type="sldNum" sz="quarter" idx="5"/>
          </p:nvPr>
        </p:nvSpPr>
        <p:spPr/>
        <p:txBody>
          <a:bodyPr/>
          <a:lstStyle/>
          <a:p>
            <a:fld id="{4594639B-0EC6-45F5-B773-B87B75947B61}" type="slidenum">
              <a:rPr lang="en-GB"/>
              <a:t>9</a:t>
            </a:fld>
            <a:endParaRPr lang="en-GB"/>
          </a:p>
        </p:txBody>
      </p:sp>
    </p:spTree>
    <p:extLst>
      <p:ext uri="{BB962C8B-B14F-4D97-AF65-F5344CB8AC3E}">
        <p14:creationId xmlns:p14="http://schemas.microsoft.com/office/powerpoint/2010/main" val="2432475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number of actions were taken by Airbnb in reaction to claims of discrimination. Both hosts and guests must agree to uphold the following community pledge: "I promise to treat everyone in the Airbnb community with respect and without prejudice or judgement, regardless of their age, sex, gender identity, national origin, ethnicity, disability, or race". This shows how serious the issues were and changes had to be made. </a:t>
            </a:r>
            <a:endParaRPr lang="en-US">
              <a:cs typeface="Calibri" panose="020F0502020204030204"/>
            </a:endParaRPr>
          </a:p>
          <a:p>
            <a:r>
              <a:rPr lang="en-GB"/>
              <a:t>A collaboration was established between Airbnb and the National Association for the Advancement of Coloured People to educate communities of colour on the economic benefits of having guests and hosts in their neighbourhoods. Through this collaboration, Airbnb will donate twenty percent of its income to the NAACP. </a:t>
            </a:r>
            <a:endParaRPr lang="en-GB">
              <a:cs typeface="Calibri" panose="020F0502020204030204"/>
            </a:endParaRPr>
          </a:p>
          <a:p>
            <a:endParaRPr lang="en-GB">
              <a:cs typeface="Calibri" panose="020F0502020204030204"/>
            </a:endParaRPr>
          </a:p>
        </p:txBody>
      </p:sp>
      <p:sp>
        <p:nvSpPr>
          <p:cNvPr id="4" name="Slide Number Placeholder 3"/>
          <p:cNvSpPr>
            <a:spLocks noGrp="1"/>
          </p:cNvSpPr>
          <p:nvPr>
            <p:ph type="sldNum" sz="quarter" idx="5"/>
          </p:nvPr>
        </p:nvSpPr>
        <p:spPr/>
        <p:txBody>
          <a:bodyPr/>
          <a:lstStyle/>
          <a:p>
            <a:fld id="{4594639B-0EC6-45F5-B773-B87B75947B61}" type="slidenum">
              <a:rPr lang="en-GB"/>
              <a:t>10</a:t>
            </a:fld>
            <a:endParaRPr lang="en-GB"/>
          </a:p>
        </p:txBody>
      </p:sp>
    </p:spTree>
    <p:extLst>
      <p:ext uri="{BB962C8B-B14F-4D97-AF65-F5344CB8AC3E}">
        <p14:creationId xmlns:p14="http://schemas.microsoft.com/office/powerpoint/2010/main" val="282852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While Airbnb has implemented measures to combat discrimination, challenges remain, and the company continues to refine its approach to create a more inclusive platform. </a:t>
            </a:r>
          </a:p>
          <a:p>
            <a:endParaRPr lang="en-US"/>
          </a:p>
          <a:p>
            <a:r>
              <a:rPr lang="en-US"/>
              <a:t>The company has faced challenges related to discriminatory practices reported by users, including instances where hosts were accused of rejecting guests based on factors such as race or ethnicity. In response, Airbnb has implemented several measures to promote inclusivity, address discrimination, and enhance user trust.</a:t>
            </a:r>
            <a:endParaRPr lang="en-US">
              <a:cs typeface="Calibri" panose="020F0502020204030204"/>
            </a:endParaRPr>
          </a:p>
        </p:txBody>
      </p:sp>
      <p:sp>
        <p:nvSpPr>
          <p:cNvPr id="4" name="Slide Number Placeholder 3"/>
          <p:cNvSpPr>
            <a:spLocks noGrp="1"/>
          </p:cNvSpPr>
          <p:nvPr>
            <p:ph type="sldNum" sz="quarter" idx="5"/>
          </p:nvPr>
        </p:nvSpPr>
        <p:spPr/>
        <p:txBody>
          <a:bodyPr/>
          <a:lstStyle/>
          <a:p>
            <a:fld id="{4594639B-0EC6-45F5-B773-B87B75947B61}" type="slidenum">
              <a:rPr lang="en-GB"/>
              <a:t>11</a:t>
            </a:fld>
            <a:endParaRPr lang="en-GB"/>
          </a:p>
        </p:txBody>
      </p:sp>
    </p:spTree>
    <p:extLst>
      <p:ext uri="{BB962C8B-B14F-4D97-AF65-F5344CB8AC3E}">
        <p14:creationId xmlns:p14="http://schemas.microsoft.com/office/powerpoint/2010/main" val="1234807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23/11/2023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23/11/2023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23/11/2023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3.jpeg"/><Relationship Id="rId12" Type="http://schemas.openxmlformats.org/officeDocument/2006/relationships/image" Target="../media/image8.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11" Type="http://schemas.openxmlformats.org/officeDocument/2006/relationships/image" Target="../media/image7.jpeg"/><Relationship Id="rId5" Type="http://schemas.openxmlformats.org/officeDocument/2006/relationships/image" Target="../media/image1.jpeg"/><Relationship Id="rId10" Type="http://schemas.openxmlformats.org/officeDocument/2006/relationships/image" Target="../media/image6.jpeg"/><Relationship Id="rId4" Type="http://schemas.openxmlformats.org/officeDocument/2006/relationships/notesSlide" Target="../notesSlides/notesSlide1.xml"/><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png"/><Relationship Id="rId5" Type="http://schemas.openxmlformats.org/officeDocument/2006/relationships/image" Target="../media/image10.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1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9.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9.png"/><Relationship Id="rId5" Type="http://schemas.openxmlformats.org/officeDocument/2006/relationships/image" Target="../media/image12.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9.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hyperlink" Target="https://www.lodgify.com/blog/airbnb-horror-stories/" TargetMode="External"/><Relationship Id="rId3" Type="http://schemas.openxmlformats.org/officeDocument/2006/relationships/hyperlink" Target="https://library.oapen.org/bitstream/id/8c26ef66-8bbd-4aa2-ad44-e0e47d3bcc9e/640674.pdf" TargetMode="External"/><Relationship Id="rId7" Type="http://schemas.openxmlformats.org/officeDocument/2006/relationships/hyperlink" Target="https://onlinelibrary.wiley.com/doi/pdf/10.1111/nzg.12375" TargetMode="External"/><Relationship Id="rId2" Type="http://schemas.openxmlformats.org/officeDocument/2006/relationships/hyperlink" Target="https://www.airbnb.co.uk/help/article/2503" TargetMode="External"/><Relationship Id="rId1" Type="http://schemas.openxmlformats.org/officeDocument/2006/relationships/slideLayout" Target="../slideLayouts/slideLayout2.xml"/><Relationship Id="rId6" Type="http://schemas.openxmlformats.org/officeDocument/2006/relationships/hyperlink" Target="https://www.designrush.com/best-designs/logo/airbnb-logo" TargetMode="External"/><Relationship Id="rId11" Type="http://schemas.openxmlformats.org/officeDocument/2006/relationships/hyperlink" Target="https://www.airbnb.co.uk/?tab_id=home_tab&amp;refinement_paths%5B%5D=%2Fhomes&amp;search_mode=flex_destinations_search&amp;flexible_trip_lengths%5B%5D=one_week&amp;location_search=MIN_MAP_BOUNDS&amp;monthly_start_date=2023-12-01&amp;monthly_length=3&amp;price_filter_input_type=2&amp;price_filter_num_nights=5&amp;channel=EXPLORE&amp;category_tag=Tag%3A8047&amp;search_type=category_change" TargetMode="External"/><Relationship Id="rId5" Type="http://schemas.openxmlformats.org/officeDocument/2006/relationships/hyperlink" Target="https://www.airbnb.co.uk/resources/hosting-homes/a/understanding-instant-book-17" TargetMode="External"/><Relationship Id="rId10" Type="http://schemas.openxmlformats.org/officeDocument/2006/relationships/hyperlink" Target="https://news.airbnb.com/wp-content/uploads/sites/4/2022/12/A-Six-Year-Update-on-Airbnbs-Work-to-Fight-Discrimination-and-Build-Inclusion-12122022.pdf" TargetMode="External"/><Relationship Id="rId4" Type="http://schemas.openxmlformats.org/officeDocument/2006/relationships/hyperlink" Target="https://www.ncbi.nlm.nih.gov/pmc/articles/PMC7273166/#:~:text=Although%20numerous%20P2P%20accommodation%20platforms,more%20than%20200%20million%20members" TargetMode="External"/><Relationship Id="rId9" Type="http://schemas.openxmlformats.org/officeDocument/2006/relationships/hyperlink" Target="https://www.adobe.com/acrobat/hub/what-is-a-micro-entrepreneur.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i="1" u="sng">
                <a:solidFill>
                  <a:srgbClr val="00B0F0"/>
                </a:solidFill>
                <a:latin typeface="Calibri"/>
                <a:cs typeface="Calibri Light"/>
              </a:rPr>
              <a:t>Digital Business </a:t>
            </a:r>
            <a:br>
              <a:rPr lang="en-GB" b="1" i="1" u="sng">
                <a:latin typeface="Calibri"/>
                <a:cs typeface="Calibri Light"/>
              </a:rPr>
            </a:br>
            <a:r>
              <a:rPr lang="en-GB" b="1" i="1" u="sng">
                <a:solidFill>
                  <a:srgbClr val="00B0F0"/>
                </a:solidFill>
                <a:latin typeface="Calibri"/>
                <a:cs typeface="Calibri Light"/>
              </a:rPr>
              <a:t>Assignment 1</a:t>
            </a:r>
            <a:endParaRPr lang="en-GB" b="1">
              <a:solidFill>
                <a:srgbClr val="00B0F0"/>
              </a:solidFill>
              <a:latin typeface="Calibri"/>
              <a:cs typeface="Calibri Light"/>
            </a:endParaRPr>
          </a:p>
        </p:txBody>
      </p:sp>
      <p:sp>
        <p:nvSpPr>
          <p:cNvPr id="3" name="Subtitle 2"/>
          <p:cNvSpPr>
            <a:spLocks noGrp="1"/>
          </p:cNvSpPr>
          <p:nvPr>
            <p:ph type="subTitle" idx="1"/>
          </p:nvPr>
        </p:nvSpPr>
        <p:spPr>
          <a:xfrm>
            <a:off x="1524000" y="3764795"/>
            <a:ext cx="9144000" cy="1655762"/>
          </a:xfrm>
        </p:spPr>
        <p:txBody>
          <a:bodyPr vert="horz" lIns="91440" tIns="45720" rIns="91440" bIns="45720" rtlCol="0" anchor="t">
            <a:normAutofit/>
          </a:bodyPr>
          <a:lstStyle/>
          <a:p>
            <a:r>
              <a:rPr lang="en-GB" b="1" i="1" u="sng">
                <a:solidFill>
                  <a:srgbClr val="002060"/>
                </a:solidFill>
                <a:cs typeface="Calibri"/>
              </a:rPr>
              <a:t>By Teleri Lamb</a:t>
            </a:r>
          </a:p>
        </p:txBody>
      </p:sp>
      <p:pic>
        <p:nvPicPr>
          <p:cNvPr id="4" name="Picture 3" descr="3D Hologram from iPad">
            <a:extLst>
              <a:ext uri="{FF2B5EF4-FFF2-40B4-BE49-F238E27FC236}">
                <a16:creationId xmlns:a16="http://schemas.microsoft.com/office/drawing/2014/main" id="{CD418AD0-A690-6461-FB1E-C96375D9AAD5}"/>
              </a:ext>
            </a:extLst>
          </p:cNvPr>
          <p:cNvPicPr>
            <a:picLocks noChangeAspect="1"/>
          </p:cNvPicPr>
          <p:nvPr/>
        </p:nvPicPr>
        <p:blipFill>
          <a:blip r:embed="rId5"/>
          <a:stretch>
            <a:fillRect/>
          </a:stretch>
        </p:blipFill>
        <p:spPr>
          <a:xfrm>
            <a:off x="3373514" y="4495108"/>
            <a:ext cx="5400583" cy="2373198"/>
          </a:xfrm>
          <a:prstGeom prst="rect">
            <a:avLst/>
          </a:prstGeom>
        </p:spPr>
      </p:pic>
      <p:pic>
        <p:nvPicPr>
          <p:cNvPr id="5" name="Picture 4" descr="Person working late on a tablet in the office">
            <a:extLst>
              <a:ext uri="{FF2B5EF4-FFF2-40B4-BE49-F238E27FC236}">
                <a16:creationId xmlns:a16="http://schemas.microsoft.com/office/drawing/2014/main" id="{7852B50D-5618-F9A8-2EDF-5C4BD7475C13}"/>
              </a:ext>
            </a:extLst>
          </p:cNvPr>
          <p:cNvPicPr>
            <a:picLocks noChangeAspect="1"/>
          </p:cNvPicPr>
          <p:nvPr/>
        </p:nvPicPr>
        <p:blipFill>
          <a:blip r:embed="rId6"/>
          <a:stretch>
            <a:fillRect/>
          </a:stretch>
        </p:blipFill>
        <p:spPr>
          <a:xfrm>
            <a:off x="-1" y="2249593"/>
            <a:ext cx="3378998" cy="2242360"/>
          </a:xfrm>
          <a:prstGeom prst="rect">
            <a:avLst/>
          </a:prstGeom>
        </p:spPr>
      </p:pic>
      <p:pic>
        <p:nvPicPr>
          <p:cNvPr id="6" name="Picture 5" descr="Group of people communicating around a table">
            <a:extLst>
              <a:ext uri="{FF2B5EF4-FFF2-40B4-BE49-F238E27FC236}">
                <a16:creationId xmlns:a16="http://schemas.microsoft.com/office/drawing/2014/main" id="{81B9D2ED-BFFD-01DF-A5F8-2457A1D5F99C}"/>
              </a:ext>
            </a:extLst>
          </p:cNvPr>
          <p:cNvPicPr>
            <a:picLocks noChangeAspect="1"/>
          </p:cNvPicPr>
          <p:nvPr/>
        </p:nvPicPr>
        <p:blipFill>
          <a:blip r:embed="rId7"/>
          <a:stretch>
            <a:fillRect/>
          </a:stretch>
        </p:blipFill>
        <p:spPr>
          <a:xfrm>
            <a:off x="0" y="312916"/>
            <a:ext cx="3378997" cy="2249053"/>
          </a:xfrm>
          <a:prstGeom prst="rect">
            <a:avLst/>
          </a:prstGeom>
        </p:spPr>
      </p:pic>
      <p:pic>
        <p:nvPicPr>
          <p:cNvPr id="7" name="Picture 6" descr="Digital abstract blue colour wave particles flow">
            <a:extLst>
              <a:ext uri="{FF2B5EF4-FFF2-40B4-BE49-F238E27FC236}">
                <a16:creationId xmlns:a16="http://schemas.microsoft.com/office/drawing/2014/main" id="{D7CC3E63-00FD-99CD-8B43-F09DED8E5D4A}"/>
              </a:ext>
            </a:extLst>
          </p:cNvPr>
          <p:cNvPicPr>
            <a:picLocks noChangeAspect="1"/>
          </p:cNvPicPr>
          <p:nvPr/>
        </p:nvPicPr>
        <p:blipFill>
          <a:blip r:embed="rId8"/>
          <a:stretch>
            <a:fillRect/>
          </a:stretch>
        </p:blipFill>
        <p:spPr>
          <a:xfrm>
            <a:off x="8766698" y="4474901"/>
            <a:ext cx="3425303" cy="2384025"/>
          </a:xfrm>
          <a:prstGeom prst="rect">
            <a:avLst/>
          </a:prstGeom>
        </p:spPr>
      </p:pic>
      <p:pic>
        <p:nvPicPr>
          <p:cNvPr id="8" name="Picture 7" descr="Graphs and plots layered on a blue digital screen">
            <a:extLst>
              <a:ext uri="{FF2B5EF4-FFF2-40B4-BE49-F238E27FC236}">
                <a16:creationId xmlns:a16="http://schemas.microsoft.com/office/drawing/2014/main" id="{4CCC67C7-0CE5-3FF3-751D-206DEA0596EF}"/>
              </a:ext>
            </a:extLst>
          </p:cNvPr>
          <p:cNvPicPr>
            <a:picLocks noChangeAspect="1"/>
          </p:cNvPicPr>
          <p:nvPr/>
        </p:nvPicPr>
        <p:blipFill>
          <a:blip r:embed="rId9"/>
          <a:stretch>
            <a:fillRect/>
          </a:stretch>
        </p:blipFill>
        <p:spPr>
          <a:xfrm>
            <a:off x="-1054" y="4495446"/>
            <a:ext cx="3376048" cy="2378594"/>
          </a:xfrm>
          <a:prstGeom prst="rect">
            <a:avLst/>
          </a:prstGeom>
        </p:spPr>
      </p:pic>
      <p:pic>
        <p:nvPicPr>
          <p:cNvPr id="9" name="Picture 8" descr="Keyboard with blank button">
            <a:extLst>
              <a:ext uri="{FF2B5EF4-FFF2-40B4-BE49-F238E27FC236}">
                <a16:creationId xmlns:a16="http://schemas.microsoft.com/office/drawing/2014/main" id="{CC3C7650-4021-7737-51E4-79586C4FAF73}"/>
              </a:ext>
            </a:extLst>
          </p:cNvPr>
          <p:cNvPicPr>
            <a:picLocks noChangeAspect="1"/>
          </p:cNvPicPr>
          <p:nvPr/>
        </p:nvPicPr>
        <p:blipFill>
          <a:blip r:embed="rId10"/>
          <a:stretch>
            <a:fillRect/>
          </a:stretch>
        </p:blipFill>
        <p:spPr>
          <a:xfrm>
            <a:off x="8783144" y="2329313"/>
            <a:ext cx="3408856" cy="2160465"/>
          </a:xfrm>
          <a:prstGeom prst="rect">
            <a:avLst/>
          </a:prstGeom>
        </p:spPr>
      </p:pic>
      <p:pic>
        <p:nvPicPr>
          <p:cNvPr id="11" name="Picture 10" descr="Person wearing mixed reality smartglasses touching transparent screen">
            <a:extLst>
              <a:ext uri="{FF2B5EF4-FFF2-40B4-BE49-F238E27FC236}">
                <a16:creationId xmlns:a16="http://schemas.microsoft.com/office/drawing/2014/main" id="{B38E2048-8496-3CAD-B4BE-9949EB0214E0}"/>
              </a:ext>
            </a:extLst>
          </p:cNvPr>
          <p:cNvPicPr>
            <a:picLocks noChangeAspect="1"/>
          </p:cNvPicPr>
          <p:nvPr/>
        </p:nvPicPr>
        <p:blipFill>
          <a:blip r:embed="rId11"/>
          <a:stretch>
            <a:fillRect/>
          </a:stretch>
        </p:blipFill>
        <p:spPr>
          <a:xfrm>
            <a:off x="3373515" y="-3700"/>
            <a:ext cx="5407713" cy="1790331"/>
          </a:xfrm>
          <a:prstGeom prst="rect">
            <a:avLst/>
          </a:prstGeom>
        </p:spPr>
      </p:pic>
      <p:pic>
        <p:nvPicPr>
          <p:cNvPr id="13" name="Picture 12" descr="Stock market graph on display">
            <a:extLst>
              <a:ext uri="{FF2B5EF4-FFF2-40B4-BE49-F238E27FC236}">
                <a16:creationId xmlns:a16="http://schemas.microsoft.com/office/drawing/2014/main" id="{7A005B29-0C5B-59E6-39B3-A04E7316C157}"/>
              </a:ext>
            </a:extLst>
          </p:cNvPr>
          <p:cNvPicPr>
            <a:picLocks noChangeAspect="1"/>
          </p:cNvPicPr>
          <p:nvPr/>
        </p:nvPicPr>
        <p:blipFill>
          <a:blip r:embed="rId12"/>
          <a:stretch>
            <a:fillRect/>
          </a:stretch>
        </p:blipFill>
        <p:spPr>
          <a:xfrm>
            <a:off x="8784795" y="4550"/>
            <a:ext cx="3407206" cy="2330600"/>
          </a:xfrm>
          <a:prstGeom prst="rect">
            <a:avLst/>
          </a:prstGeom>
        </p:spPr>
      </p:pic>
      <p:pic>
        <p:nvPicPr>
          <p:cNvPr id="14" name="Audio 13">
            <a:extLst>
              <a:ext uri="{FF2B5EF4-FFF2-40B4-BE49-F238E27FC236}">
                <a16:creationId xmlns:a16="http://schemas.microsoft.com/office/drawing/2014/main" id="{96A51D64-0D64-E8A9-77D0-303688C3DBE5}"/>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18018"/>
    </mc:Choice>
    <mc:Fallback>
      <p:transition spd="slow" advTm="180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7A119-5B97-C49C-994B-BC7CBAFEAFA1}"/>
              </a:ext>
            </a:extLst>
          </p:cNvPr>
          <p:cNvSpPr>
            <a:spLocks noGrp="1"/>
          </p:cNvSpPr>
          <p:nvPr>
            <p:ph type="title"/>
          </p:nvPr>
        </p:nvSpPr>
        <p:spPr>
          <a:xfrm>
            <a:off x="838200" y="305940"/>
            <a:ext cx="10515600" cy="1325563"/>
          </a:xfrm>
          <a:ln>
            <a:solidFill>
              <a:schemeClr val="bg1"/>
            </a:solidFill>
          </a:ln>
        </p:spPr>
        <p:txBody>
          <a:bodyPr/>
          <a:lstStyle/>
          <a:p>
            <a:pPr algn="ctr"/>
            <a:r>
              <a:rPr lang="en-GB" sz="2800" b="1" i="1" u="sng">
                <a:solidFill>
                  <a:srgbClr val="00B0F0"/>
                </a:solidFill>
                <a:latin typeface="Calibri"/>
                <a:cs typeface="Calibri Light"/>
              </a:rPr>
              <a:t>Purpose of this Presentation</a:t>
            </a:r>
            <a:br>
              <a:rPr lang="en-GB">
                <a:solidFill>
                  <a:srgbClr val="00B0F0"/>
                </a:solidFill>
                <a:latin typeface="Calibri"/>
                <a:cs typeface="Calibri Light"/>
              </a:rPr>
            </a:br>
            <a:endParaRPr lang="en-GB">
              <a:solidFill>
                <a:srgbClr val="00B0F0"/>
              </a:solidFill>
              <a:latin typeface="Calibri"/>
              <a:cs typeface="Calibri Light"/>
            </a:endParaRPr>
          </a:p>
        </p:txBody>
      </p:sp>
      <p:sp>
        <p:nvSpPr>
          <p:cNvPr id="3" name="Content Placeholder 2">
            <a:extLst>
              <a:ext uri="{FF2B5EF4-FFF2-40B4-BE49-F238E27FC236}">
                <a16:creationId xmlns:a16="http://schemas.microsoft.com/office/drawing/2014/main" id="{CEB791FD-5BEF-594D-29AE-9A9F2B06EE24}"/>
              </a:ext>
            </a:extLst>
          </p:cNvPr>
          <p:cNvSpPr>
            <a:spLocks noGrp="1"/>
          </p:cNvSpPr>
          <p:nvPr>
            <p:ph idx="1"/>
          </p:nvPr>
        </p:nvSpPr>
        <p:spPr>
          <a:xfrm>
            <a:off x="838200" y="2186939"/>
            <a:ext cx="10515600" cy="4351338"/>
          </a:xfrm>
        </p:spPr>
        <p:txBody>
          <a:bodyPr vert="horz" lIns="91440" tIns="45720" rIns="91440" bIns="45720" rtlCol="0" anchor="t">
            <a:normAutofit/>
          </a:bodyPr>
          <a:lstStyle/>
          <a:p>
            <a:pPr marL="0" indent="0" algn="ctr">
              <a:buNone/>
            </a:pPr>
            <a:r>
              <a:rPr lang="en-GB" sz="2000">
                <a:ea typeface="+mn-lt"/>
                <a:cs typeface="+mn-lt"/>
              </a:rPr>
              <a:t>'When two designers with extra room opened up their home to three tourists in 2008, Airbnb was born. Millions of hosts and guests have signed up for free Airbnb accounts these days to appreciate one another's distinct perspectives on the globe.' </a:t>
            </a:r>
            <a:r>
              <a:rPr lang="en-GB" sz="2000">
                <a:solidFill>
                  <a:srgbClr val="FF0000"/>
                </a:solidFill>
                <a:ea typeface="+mn-lt"/>
                <a:cs typeface="+mn-lt"/>
              </a:rPr>
              <a:t>(1)</a:t>
            </a:r>
            <a:endParaRPr lang="en-GB" sz="2000">
              <a:solidFill>
                <a:srgbClr val="FF0000"/>
              </a:solidFill>
              <a:ea typeface="Cambria"/>
              <a:cs typeface="+mn-lt"/>
            </a:endParaRPr>
          </a:p>
          <a:p>
            <a:pPr marL="0" indent="0" algn="ctr">
              <a:buNone/>
            </a:pPr>
            <a:r>
              <a:rPr lang="en-GB" sz="2000">
                <a:ea typeface="+mn-lt"/>
                <a:cs typeface="+mn-lt"/>
              </a:rPr>
              <a:t>This presentation should first identify and summarize the central themes in the novel Sara </a:t>
            </a:r>
            <a:r>
              <a:rPr lang="en-GB" sz="2000" err="1">
                <a:ea typeface="+mn-lt"/>
                <a:cs typeface="+mn-lt"/>
              </a:rPr>
              <a:t>Dolnicar's</a:t>
            </a:r>
            <a:r>
              <a:rPr lang="en-GB" sz="2000">
                <a:ea typeface="+mn-lt"/>
                <a:cs typeface="+mn-lt"/>
              </a:rPr>
              <a:t> Peer-to-Peer Accommodation Networks. Offering a clear and concise overview of the key ideas explored within the book. I will then connect the themes from the novel to the context of digital business in 2023 for a digital business called 'Airbnb'. This involves demonstrating how the themes in the novel can be relevant and applicable to contemporary business practices and challenges in the digital age.</a:t>
            </a:r>
            <a:endParaRPr lang="en-GB">
              <a:cs typeface="Calibri"/>
            </a:endParaRPr>
          </a:p>
          <a:p>
            <a:pPr marL="0" indent="0" algn="ctr">
              <a:buNone/>
            </a:pPr>
            <a:r>
              <a:rPr lang="en-GB" sz="2000">
                <a:ea typeface="+mn-lt"/>
                <a:cs typeface="+mn-lt"/>
              </a:rPr>
              <a:t>Overall, the purpose of this presentation is to extract valuable insights from literature, apply them to the digital business context, and stimulate critical thinking and discussion about the intersection of literature and contemporary business practices. </a:t>
            </a:r>
            <a:endParaRPr lang="en-GB" sz="2000">
              <a:cs typeface="Calibri"/>
            </a:endParaRPr>
          </a:p>
        </p:txBody>
      </p:sp>
      <p:pic>
        <p:nvPicPr>
          <p:cNvPr id="6" name="Picture 5" descr="Great Logo Design Inspiration: Airbnb | DesignRush">
            <a:extLst>
              <a:ext uri="{FF2B5EF4-FFF2-40B4-BE49-F238E27FC236}">
                <a16:creationId xmlns:a16="http://schemas.microsoft.com/office/drawing/2014/main" id="{8A393464-2110-6D07-1289-1B2F14E1D36A}"/>
              </a:ext>
            </a:extLst>
          </p:cNvPr>
          <p:cNvPicPr>
            <a:picLocks noChangeAspect="1"/>
          </p:cNvPicPr>
          <p:nvPr/>
        </p:nvPicPr>
        <p:blipFill>
          <a:blip r:embed="rId5"/>
          <a:stretch>
            <a:fillRect/>
          </a:stretch>
        </p:blipFill>
        <p:spPr>
          <a:xfrm>
            <a:off x="4266622" y="969241"/>
            <a:ext cx="3023755" cy="1184563"/>
          </a:xfrm>
          <a:prstGeom prst="rect">
            <a:avLst/>
          </a:prstGeom>
        </p:spPr>
      </p:pic>
      <p:sp>
        <p:nvSpPr>
          <p:cNvPr id="7" name="TextBox 6">
            <a:extLst>
              <a:ext uri="{FF2B5EF4-FFF2-40B4-BE49-F238E27FC236}">
                <a16:creationId xmlns:a16="http://schemas.microsoft.com/office/drawing/2014/main" id="{15C6670A-7541-842B-B2DA-961DD0B171DD}"/>
              </a:ext>
            </a:extLst>
          </p:cNvPr>
          <p:cNvSpPr txBox="1"/>
          <p:nvPr/>
        </p:nvSpPr>
        <p:spPr>
          <a:xfrm>
            <a:off x="7354454" y="1645227"/>
            <a:ext cx="5426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0000"/>
                </a:solidFill>
                <a:cs typeface="Calibri"/>
              </a:rPr>
              <a:t>(8)</a:t>
            </a:r>
          </a:p>
        </p:txBody>
      </p:sp>
      <p:pic>
        <p:nvPicPr>
          <p:cNvPr id="11" name="Audio 10">
            <a:extLst>
              <a:ext uri="{FF2B5EF4-FFF2-40B4-BE49-F238E27FC236}">
                <a16:creationId xmlns:a16="http://schemas.microsoft.com/office/drawing/2014/main" id="{0BF805D9-4313-EE3F-9AEF-8CC7B2E8AF0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400229367"/>
      </p:ext>
    </p:extLst>
  </p:cSld>
  <p:clrMapOvr>
    <a:masterClrMapping/>
  </p:clrMapOvr>
  <mc:AlternateContent xmlns:mc="http://schemas.openxmlformats.org/markup-compatibility/2006">
    <mc:Choice xmlns:p14="http://schemas.microsoft.com/office/powerpoint/2010/main" Requires="p14">
      <p:transition spd="slow" p14:dur="2000" advTm="47425"/>
    </mc:Choice>
    <mc:Fallback>
      <p:transition spd="slow" advTm="47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F5A23-4D53-2DCA-60A8-B687A301EC9C}"/>
              </a:ext>
            </a:extLst>
          </p:cNvPr>
          <p:cNvSpPr>
            <a:spLocks noGrp="1"/>
          </p:cNvSpPr>
          <p:nvPr>
            <p:ph type="title"/>
          </p:nvPr>
        </p:nvSpPr>
        <p:spPr>
          <a:xfrm>
            <a:off x="838200" y="365125"/>
            <a:ext cx="10515600" cy="1062427"/>
          </a:xfrm>
        </p:spPr>
        <p:txBody>
          <a:bodyPr/>
          <a:lstStyle/>
          <a:p>
            <a:pPr algn="ctr"/>
            <a:r>
              <a:rPr lang="en-GB" sz="2800" b="1" i="1" u="sng">
                <a:solidFill>
                  <a:srgbClr val="00B0F0"/>
                </a:solidFill>
                <a:latin typeface="Calibri"/>
                <a:cs typeface="Calibri Light"/>
              </a:rPr>
              <a:t>Chapter 1 </a:t>
            </a:r>
            <a:r>
              <a:rPr lang="en-GB" sz="2800" b="1" i="1" u="sng">
                <a:solidFill>
                  <a:srgbClr val="00B0F0"/>
                </a:solidFill>
                <a:latin typeface="Calibri"/>
                <a:ea typeface="+mj-lt"/>
                <a:cs typeface="+mj-lt"/>
              </a:rPr>
              <a:t>Unique Features of Peer- to-Peer Accommodation Networks</a:t>
            </a:r>
            <a:br>
              <a:rPr lang="en-GB" sz="2800" b="1" i="1" u="sng">
                <a:solidFill>
                  <a:srgbClr val="00B0F0"/>
                </a:solidFill>
                <a:latin typeface="Calibri"/>
                <a:ea typeface="+mj-lt"/>
                <a:cs typeface="+mj-lt"/>
              </a:rPr>
            </a:br>
            <a:r>
              <a:rPr lang="en-GB" sz="2800" b="1" i="1" u="sng">
                <a:solidFill>
                  <a:srgbClr val="00B0F0"/>
                </a:solidFill>
                <a:latin typeface="Calibri"/>
                <a:cs typeface="Calibri Light"/>
              </a:rPr>
              <a:t>Issues Identified</a:t>
            </a:r>
          </a:p>
          <a:p>
            <a:endParaRPr lang="en-GB">
              <a:cs typeface="Calibri Light"/>
            </a:endParaRPr>
          </a:p>
        </p:txBody>
      </p:sp>
      <p:sp>
        <p:nvSpPr>
          <p:cNvPr id="3" name="Content Placeholder 2">
            <a:extLst>
              <a:ext uri="{FF2B5EF4-FFF2-40B4-BE49-F238E27FC236}">
                <a16:creationId xmlns:a16="http://schemas.microsoft.com/office/drawing/2014/main" id="{02A5A1F1-D08B-D278-510A-50E1C5743DBE}"/>
              </a:ext>
            </a:extLst>
          </p:cNvPr>
          <p:cNvSpPr>
            <a:spLocks noGrp="1"/>
          </p:cNvSpPr>
          <p:nvPr>
            <p:ph idx="1"/>
          </p:nvPr>
        </p:nvSpPr>
        <p:spPr>
          <a:xfrm>
            <a:off x="127986" y="4147337"/>
            <a:ext cx="3716945" cy="3102345"/>
          </a:xfrm>
        </p:spPr>
        <p:txBody>
          <a:bodyPr vert="horz" lIns="91440" tIns="45720" rIns="91440" bIns="45720" rtlCol="0" anchor="t">
            <a:normAutofit/>
          </a:bodyPr>
          <a:lstStyle/>
          <a:p>
            <a:pPr marL="0" indent="0">
              <a:buNone/>
            </a:pPr>
            <a:endParaRPr lang="en-GB" sz="1900">
              <a:ea typeface="Calibri"/>
              <a:cs typeface="Calibri"/>
            </a:endParaRPr>
          </a:p>
          <a:p>
            <a:pPr marL="0" indent="0">
              <a:buNone/>
            </a:pPr>
            <a:endParaRPr lang="en-GB" sz="2000">
              <a:ea typeface="+mn-lt"/>
              <a:cs typeface="+mn-lt"/>
            </a:endParaRPr>
          </a:p>
          <a:p>
            <a:pPr>
              <a:spcBef>
                <a:spcPct val="0"/>
              </a:spcBef>
            </a:pPr>
            <a:endParaRPr lang="en-GB" sz="2000">
              <a:ea typeface="Calibri"/>
              <a:cs typeface="Calibri"/>
            </a:endParaRPr>
          </a:p>
          <a:p>
            <a:pPr marL="0" indent="0">
              <a:buNone/>
            </a:pPr>
            <a:endParaRPr lang="en-GB" sz="2000" u="sng">
              <a:ea typeface="+mn-lt"/>
              <a:cs typeface="+mn-lt"/>
            </a:endParaRPr>
          </a:p>
          <a:p>
            <a:endParaRPr lang="en-GB" sz="1400">
              <a:ea typeface="+mn-lt"/>
              <a:cs typeface="+mn-lt"/>
            </a:endParaRPr>
          </a:p>
          <a:p>
            <a:endParaRPr lang="en-GB" sz="1400">
              <a:ea typeface="Calibri"/>
              <a:cs typeface="Calibri"/>
            </a:endParaRPr>
          </a:p>
          <a:p>
            <a:endParaRPr lang="en-GB" sz="1400">
              <a:ea typeface="Calibri"/>
              <a:cs typeface="Calibri"/>
            </a:endParaRPr>
          </a:p>
          <a:p>
            <a:pPr marL="457200" indent="-457200"/>
            <a:endParaRPr lang="en-GB" sz="2000">
              <a:ea typeface="Calibri"/>
              <a:cs typeface="Calibri"/>
            </a:endParaRPr>
          </a:p>
        </p:txBody>
      </p:sp>
      <p:sp>
        <p:nvSpPr>
          <p:cNvPr id="7" name="TextBox 6">
            <a:extLst>
              <a:ext uri="{FF2B5EF4-FFF2-40B4-BE49-F238E27FC236}">
                <a16:creationId xmlns:a16="http://schemas.microsoft.com/office/drawing/2014/main" id="{63E3D799-324E-629F-B1E0-4C467C39AA57}"/>
              </a:ext>
            </a:extLst>
          </p:cNvPr>
          <p:cNvSpPr txBox="1"/>
          <p:nvPr/>
        </p:nvSpPr>
        <p:spPr>
          <a:xfrm>
            <a:off x="6142942" y="3943590"/>
            <a:ext cx="3431741"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500">
              <a:cs typeface="Calibri"/>
            </a:endParaRPr>
          </a:p>
        </p:txBody>
      </p:sp>
      <p:sp>
        <p:nvSpPr>
          <p:cNvPr id="8" name="TextBox 7">
            <a:extLst>
              <a:ext uri="{FF2B5EF4-FFF2-40B4-BE49-F238E27FC236}">
                <a16:creationId xmlns:a16="http://schemas.microsoft.com/office/drawing/2014/main" id="{0E2F419B-F9CD-BA7F-0083-F81F91B84C4F}"/>
              </a:ext>
            </a:extLst>
          </p:cNvPr>
          <p:cNvSpPr txBox="1"/>
          <p:nvPr/>
        </p:nvSpPr>
        <p:spPr>
          <a:xfrm>
            <a:off x="391458" y="1042485"/>
            <a:ext cx="1140684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ea typeface="+mn-lt"/>
                <a:cs typeface="+mn-lt"/>
              </a:rPr>
              <a:t>The issue for digital businesses as stated in Sara </a:t>
            </a:r>
            <a:r>
              <a:rPr lang="en-GB" err="1">
                <a:ea typeface="+mn-lt"/>
                <a:cs typeface="+mn-lt"/>
              </a:rPr>
              <a:t>Dolnicar's</a:t>
            </a:r>
            <a:r>
              <a:rPr lang="en-GB">
                <a:ea typeface="+mn-lt"/>
                <a:cs typeface="+mn-lt"/>
              </a:rPr>
              <a:t> novel Peer-to-Peer Accommodation is that 'Guests write publicly accessible reviews about the accommodation'</a:t>
            </a:r>
            <a:r>
              <a:rPr lang="en-GB">
                <a:solidFill>
                  <a:srgbClr val="FF0000"/>
                </a:solidFill>
                <a:ea typeface="+mn-lt"/>
                <a:cs typeface="+mn-lt"/>
              </a:rPr>
              <a:t>(3)</a:t>
            </a:r>
            <a:r>
              <a:rPr lang="en-GB">
                <a:ea typeface="+mn-lt"/>
                <a:cs typeface="+mn-lt"/>
              </a:rPr>
              <a:t>.A significant challenge is the potential for fake or fraudulent reviews. </a:t>
            </a:r>
          </a:p>
          <a:p>
            <a:pPr algn="ctr"/>
            <a:endParaRPr lang="en-GB">
              <a:ea typeface="+mn-lt"/>
              <a:cs typeface="+mn-lt"/>
            </a:endParaRPr>
          </a:p>
          <a:p>
            <a:pPr algn="ctr"/>
            <a:r>
              <a:rPr lang="en-GB">
                <a:ea typeface="+mn-lt"/>
                <a:cs typeface="+mn-lt"/>
              </a:rPr>
              <a:t>Found in chapter 1 'Equally, the guest’s P2P-CV affects the future chances of the guest obtaining permission to book network accommodation' </a:t>
            </a:r>
            <a:r>
              <a:rPr lang="en-GB">
                <a:solidFill>
                  <a:srgbClr val="FF0000"/>
                </a:solidFill>
                <a:ea typeface="+mn-lt"/>
                <a:cs typeface="+mn-lt"/>
              </a:rPr>
              <a:t>(4)</a:t>
            </a:r>
            <a:r>
              <a:rPr lang="en-GB">
                <a:ea typeface="+mn-lt"/>
                <a:cs typeface="+mn-lt"/>
              </a:rPr>
              <a:t> Airbnb relies heavily on reviews and ratings. </a:t>
            </a:r>
          </a:p>
          <a:p>
            <a:pPr algn="ctr"/>
            <a:endParaRPr lang="en-GB">
              <a:ea typeface="+mn-lt"/>
              <a:cs typeface="+mn-lt"/>
            </a:endParaRPr>
          </a:p>
          <a:p>
            <a:pPr algn="ctr"/>
            <a:r>
              <a:rPr lang="en-GB">
                <a:ea typeface="+mn-lt"/>
                <a:cs typeface="+mn-lt"/>
              </a:rPr>
              <a:t>Sara </a:t>
            </a:r>
            <a:r>
              <a:rPr lang="en-GB" err="1">
                <a:ea typeface="+mn-lt"/>
                <a:cs typeface="+mn-lt"/>
              </a:rPr>
              <a:t>Dolnicar's</a:t>
            </a:r>
            <a:r>
              <a:rPr lang="en-GB">
                <a:ea typeface="+mn-lt"/>
                <a:cs typeface="+mn-lt"/>
              </a:rPr>
              <a:t> novel Peer-to-Peer Accommodation Networks highlights difficulties related to the current digital business environment in each chapter. First, it is found that confidence plays a critical role in peer-to-peer accommodation networks such as Airbnb, as host confidence in these networks encourages participation from both parties </a:t>
            </a:r>
            <a:r>
              <a:rPr lang="en-GB">
                <a:solidFill>
                  <a:srgbClr val="FF0000"/>
                </a:solidFill>
                <a:ea typeface="+mn-lt"/>
                <a:cs typeface="+mn-lt"/>
              </a:rPr>
              <a:t>(2)</a:t>
            </a:r>
            <a:r>
              <a:rPr lang="en-GB">
                <a:ea typeface="+mn-lt"/>
                <a:cs typeface="+mn-lt"/>
              </a:rPr>
              <a:t>. </a:t>
            </a:r>
          </a:p>
          <a:p>
            <a:pPr algn="ctr"/>
            <a:endParaRPr lang="en-GB">
              <a:ea typeface="+mn-lt"/>
              <a:cs typeface="+mn-lt"/>
            </a:endParaRPr>
          </a:p>
          <a:p>
            <a:pPr algn="ctr"/>
            <a:r>
              <a:rPr lang="en-GB">
                <a:ea typeface="+mn-lt"/>
                <a:cs typeface="+mn-lt"/>
              </a:rPr>
              <a:t>The second pillar mentioned in Chapter 1 is Airbnb, which provides a distinctive selection of 1400 castles to stay at, as well as both flawless and flawed lodging options. </a:t>
            </a:r>
            <a:endParaRPr lang="en-GB" sz="2000">
              <a:cs typeface="Calibri"/>
            </a:endParaRPr>
          </a:p>
        </p:txBody>
      </p:sp>
      <p:pic>
        <p:nvPicPr>
          <p:cNvPr id="4" name="Picture 3" descr="A large stone castle with trees and hills in the background&#10;&#10;Description automatically generated">
            <a:extLst>
              <a:ext uri="{FF2B5EF4-FFF2-40B4-BE49-F238E27FC236}">
                <a16:creationId xmlns:a16="http://schemas.microsoft.com/office/drawing/2014/main" id="{F1CDEE08-DA8A-303C-BE26-88133398977B}"/>
              </a:ext>
            </a:extLst>
          </p:cNvPr>
          <p:cNvPicPr>
            <a:picLocks noChangeAspect="1"/>
          </p:cNvPicPr>
          <p:nvPr/>
        </p:nvPicPr>
        <p:blipFill>
          <a:blip r:embed="rId5"/>
          <a:stretch>
            <a:fillRect/>
          </a:stretch>
        </p:blipFill>
        <p:spPr>
          <a:xfrm>
            <a:off x="-2583" y="4620595"/>
            <a:ext cx="4002436" cy="2240473"/>
          </a:xfrm>
          <a:prstGeom prst="rect">
            <a:avLst/>
          </a:prstGeom>
        </p:spPr>
      </p:pic>
      <p:sp>
        <p:nvSpPr>
          <p:cNvPr id="5" name="TextBox 4">
            <a:extLst>
              <a:ext uri="{FF2B5EF4-FFF2-40B4-BE49-F238E27FC236}">
                <a16:creationId xmlns:a16="http://schemas.microsoft.com/office/drawing/2014/main" id="{940B48AC-187D-C0D7-B2ED-A8274FB1A5C9}"/>
              </a:ext>
            </a:extLst>
          </p:cNvPr>
          <p:cNvSpPr txBox="1"/>
          <p:nvPr/>
        </p:nvSpPr>
        <p:spPr>
          <a:xfrm>
            <a:off x="4003728" y="6273354"/>
            <a:ext cx="78667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solidFill>
                  <a:srgbClr val="FF0000"/>
                </a:solidFill>
                <a:cs typeface="Calibri"/>
              </a:rPr>
              <a:t>(21)</a:t>
            </a:r>
          </a:p>
        </p:txBody>
      </p:sp>
      <p:sp>
        <p:nvSpPr>
          <p:cNvPr id="6" name="TextBox 5">
            <a:extLst>
              <a:ext uri="{FF2B5EF4-FFF2-40B4-BE49-F238E27FC236}">
                <a16:creationId xmlns:a16="http://schemas.microsoft.com/office/drawing/2014/main" id="{4B9EDAF5-FCD4-A27C-1999-72B1CC5BCC51}"/>
              </a:ext>
            </a:extLst>
          </p:cNvPr>
          <p:cNvSpPr txBox="1"/>
          <p:nvPr/>
        </p:nvSpPr>
        <p:spPr>
          <a:xfrm>
            <a:off x="5321084" y="5179017"/>
            <a:ext cx="36679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cs typeface="Calibri"/>
              </a:rPr>
              <a:t>Here is an image of one of many castles you can stay at via Airbnb. </a:t>
            </a:r>
          </a:p>
        </p:txBody>
      </p:sp>
      <p:sp>
        <p:nvSpPr>
          <p:cNvPr id="9" name="Arrow: Left 8">
            <a:extLst>
              <a:ext uri="{FF2B5EF4-FFF2-40B4-BE49-F238E27FC236}">
                <a16:creationId xmlns:a16="http://schemas.microsoft.com/office/drawing/2014/main" id="{46E3E67B-E7C9-134A-3D4D-1FDE38820D31}"/>
              </a:ext>
            </a:extLst>
          </p:cNvPr>
          <p:cNvSpPr/>
          <p:nvPr/>
        </p:nvSpPr>
        <p:spPr>
          <a:xfrm>
            <a:off x="4378270" y="5372745"/>
            <a:ext cx="942813" cy="258305"/>
          </a:xfrm>
          <a:prstGeom prst="left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Audio 14">
            <a:extLst>
              <a:ext uri="{FF2B5EF4-FFF2-40B4-BE49-F238E27FC236}">
                <a16:creationId xmlns:a16="http://schemas.microsoft.com/office/drawing/2014/main" id="{BF8EE6DA-D31D-5FED-72B6-04B8205245C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46902531"/>
      </p:ext>
    </p:extLst>
  </p:cSld>
  <p:clrMapOvr>
    <a:masterClrMapping/>
  </p:clrMapOvr>
  <mc:AlternateContent xmlns:mc="http://schemas.openxmlformats.org/markup-compatibility/2006">
    <mc:Choice xmlns:p14="http://schemas.microsoft.com/office/powerpoint/2010/main" Requires="p14">
      <p:transition spd="slow" p14:dur="2000" advTm="101745"/>
    </mc:Choice>
    <mc:Fallback>
      <p:transition spd="slow" advTm="1017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543E7-97BD-EF6A-DF24-01A0866A2541}"/>
              </a:ext>
            </a:extLst>
          </p:cNvPr>
          <p:cNvSpPr>
            <a:spLocks noGrp="1"/>
          </p:cNvSpPr>
          <p:nvPr>
            <p:ph type="title"/>
          </p:nvPr>
        </p:nvSpPr>
        <p:spPr/>
        <p:txBody>
          <a:bodyPr>
            <a:normAutofit/>
          </a:bodyPr>
          <a:lstStyle/>
          <a:p>
            <a:pPr algn="ctr"/>
            <a:r>
              <a:rPr lang="en-GB" sz="3200" b="1" i="1" u="sng">
                <a:solidFill>
                  <a:srgbClr val="00B0F0"/>
                </a:solidFill>
                <a:latin typeface="Calibri"/>
                <a:ea typeface="+mj-lt"/>
                <a:cs typeface="+mj-lt"/>
              </a:rPr>
              <a:t>Main points in chapter 1</a:t>
            </a:r>
            <a:endParaRPr lang="en-US" sz="3200" b="1" i="1" u="sng">
              <a:solidFill>
                <a:srgbClr val="00B0F0"/>
              </a:solidFill>
              <a:latin typeface="Calibri"/>
              <a:cs typeface="Calibri Light" panose="020F0302020204030204"/>
            </a:endParaRPr>
          </a:p>
        </p:txBody>
      </p:sp>
      <p:sp>
        <p:nvSpPr>
          <p:cNvPr id="3" name="Content Placeholder 2">
            <a:extLst>
              <a:ext uri="{FF2B5EF4-FFF2-40B4-BE49-F238E27FC236}">
                <a16:creationId xmlns:a16="http://schemas.microsoft.com/office/drawing/2014/main" id="{0414BAF3-158A-9CA6-47E9-FE0CB8535427}"/>
              </a:ext>
            </a:extLst>
          </p:cNvPr>
          <p:cNvSpPr>
            <a:spLocks noGrp="1"/>
          </p:cNvSpPr>
          <p:nvPr>
            <p:ph idx="1"/>
          </p:nvPr>
        </p:nvSpPr>
        <p:spPr>
          <a:xfrm>
            <a:off x="838200" y="1474776"/>
            <a:ext cx="10515600" cy="5294244"/>
          </a:xfrm>
        </p:spPr>
        <p:txBody>
          <a:bodyPr vert="horz" lIns="91440" tIns="45720" rIns="91440" bIns="45720" rtlCol="0" anchor="t">
            <a:noAutofit/>
          </a:bodyPr>
          <a:lstStyle/>
          <a:p>
            <a:pPr algn="ctr">
              <a:buNone/>
            </a:pPr>
            <a:r>
              <a:rPr lang="en-GB" sz="2000">
                <a:ea typeface="+mn-lt"/>
                <a:cs typeface="+mn-lt"/>
              </a:rPr>
              <a:t>Since its founding in 2008, more than 2 million people have stayed at Airbnb in more than 60,000 cities across 191 countries. Even though the company was formerly privately held, it went public in 2020. Airbnb does not own the homes that are advertised for rent on its website; instead, it makes money by charging service fees to hosts and guests.</a:t>
            </a:r>
            <a:endParaRPr lang="en-US">
              <a:ea typeface="+mn-lt"/>
              <a:cs typeface="+mn-lt"/>
            </a:endParaRPr>
          </a:p>
          <a:p>
            <a:pPr marL="0" indent="0" algn="ctr">
              <a:buNone/>
            </a:pPr>
            <a:endParaRPr lang="en-GB" sz="2000">
              <a:latin typeface="Calibri"/>
              <a:cs typeface="Calibri" panose="020F0502020204030204"/>
            </a:endParaRPr>
          </a:p>
          <a:p>
            <a:pPr marL="0" indent="0" algn="ctr">
              <a:buNone/>
            </a:pPr>
            <a:r>
              <a:rPr lang="en-GB" sz="2000">
                <a:latin typeface="Calibri"/>
                <a:ea typeface="+mn-lt"/>
                <a:cs typeface="+mn-lt"/>
              </a:rPr>
              <a:t>Another argument presented in Sara </a:t>
            </a:r>
            <a:r>
              <a:rPr lang="en-GB" sz="2000" err="1">
                <a:latin typeface="Calibri"/>
                <a:ea typeface="+mn-lt"/>
                <a:cs typeface="+mn-lt"/>
              </a:rPr>
              <a:t>Dolnicar's</a:t>
            </a:r>
            <a:r>
              <a:rPr lang="en-GB" sz="2000">
                <a:latin typeface="Calibri"/>
                <a:ea typeface="+mn-lt"/>
                <a:cs typeface="+mn-lt"/>
              </a:rPr>
              <a:t> Peer-to-Peer lodging Networks book's first chapter was that hosts benefit from peer-to-peer lodging networks' capacity to reject booking requests since it provides them authority. It is the right of hosts to evaluate each booking request for possible risk </a:t>
            </a:r>
            <a:r>
              <a:rPr lang="en-GB" sz="2000">
                <a:solidFill>
                  <a:srgbClr val="FF0000"/>
                </a:solidFill>
                <a:latin typeface="Calibri"/>
                <a:ea typeface="+mn-lt"/>
                <a:cs typeface="+mn-lt"/>
              </a:rPr>
              <a:t>(6)</a:t>
            </a:r>
            <a:r>
              <a:rPr lang="en-GB" sz="2000">
                <a:latin typeface="Calibri"/>
                <a:ea typeface="+mn-lt"/>
                <a:cs typeface="+mn-lt"/>
              </a:rPr>
              <a:t>.</a:t>
            </a:r>
          </a:p>
          <a:p>
            <a:pPr marL="0" indent="0" algn="ctr">
              <a:buNone/>
            </a:pPr>
            <a:endParaRPr lang="en-GB" sz="2000">
              <a:latin typeface="Calibri"/>
              <a:ea typeface="+mn-lt"/>
              <a:cs typeface="+mn-lt"/>
            </a:endParaRPr>
          </a:p>
          <a:p>
            <a:pPr marL="0" indent="0" algn="ctr">
              <a:buNone/>
            </a:pPr>
            <a:r>
              <a:rPr lang="en-GB" sz="2000">
                <a:latin typeface="Calibri"/>
                <a:ea typeface="+mn-lt"/>
                <a:cs typeface="+mn-lt"/>
              </a:rPr>
              <a:t>Guests can reserve your house instantaneously using Instant Book for available dates, saving you the time and effort of having to consider and approve each booking request separately </a:t>
            </a:r>
            <a:r>
              <a:rPr lang="en-GB" sz="2000">
                <a:solidFill>
                  <a:srgbClr val="FF0000"/>
                </a:solidFill>
                <a:latin typeface="Calibri"/>
                <a:ea typeface="+mn-lt"/>
                <a:cs typeface="+mn-lt"/>
              </a:rPr>
              <a:t>(7)</a:t>
            </a:r>
            <a:r>
              <a:rPr lang="en-GB" sz="2000">
                <a:latin typeface="Calibri"/>
                <a:ea typeface="+mn-lt"/>
                <a:cs typeface="+mn-lt"/>
              </a:rPr>
              <a:t>. By offering Instant Book, hosts can potentially benefit by attracting more guests, including those who prefer or require instant booking options. </a:t>
            </a:r>
            <a:r>
              <a:rPr lang="en-GB" sz="2000">
                <a:ea typeface="+mn-lt"/>
                <a:cs typeface="+mn-lt"/>
              </a:rPr>
              <a:t>Without waiting for host permission, guests may reserve a property right away with Instant reserve.</a:t>
            </a:r>
            <a:r>
              <a:rPr lang="en-GB" sz="2000">
                <a:latin typeface="Calibri"/>
                <a:ea typeface="+mn-lt"/>
                <a:cs typeface="+mn-lt"/>
              </a:rPr>
              <a:t> This is especially helpful when travellers need to secure accommodations quickly, such as for last-minute trips or when they're in different time zones.</a:t>
            </a:r>
            <a:endParaRPr lang="en-GB" sz="2000">
              <a:latin typeface="Calibri"/>
              <a:cs typeface="Calibri"/>
            </a:endParaRPr>
          </a:p>
          <a:p>
            <a:endParaRPr lang="en-GB" sz="2000">
              <a:latin typeface="Calibri"/>
              <a:cs typeface="Arial"/>
            </a:endParaRPr>
          </a:p>
          <a:p>
            <a:endParaRPr lang="en-GB" sz="2000">
              <a:latin typeface="Calibri"/>
              <a:cs typeface="Arial"/>
            </a:endParaRPr>
          </a:p>
          <a:p>
            <a:pPr marL="0" indent="0">
              <a:buNone/>
            </a:pPr>
            <a:endParaRPr lang="en-GB" sz="2000">
              <a:latin typeface="Calibri"/>
              <a:cs typeface="Arial"/>
            </a:endParaRPr>
          </a:p>
          <a:p>
            <a:endParaRPr lang="en-GB" sz="2000">
              <a:latin typeface="Calibri"/>
              <a:cs typeface="Calibri"/>
            </a:endParaRPr>
          </a:p>
        </p:txBody>
      </p:sp>
      <p:pic>
        <p:nvPicPr>
          <p:cNvPr id="9" name="Audio 8">
            <a:extLst>
              <a:ext uri="{FF2B5EF4-FFF2-40B4-BE49-F238E27FC236}">
                <a16:creationId xmlns:a16="http://schemas.microsoft.com/office/drawing/2014/main" id="{270B7B2A-B838-6844-7953-98B20B479DA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671711212"/>
      </p:ext>
    </p:extLst>
  </p:cSld>
  <p:clrMapOvr>
    <a:masterClrMapping/>
  </p:clrMapOvr>
  <mc:AlternateContent xmlns:mc="http://schemas.openxmlformats.org/markup-compatibility/2006">
    <mc:Choice xmlns:p14="http://schemas.microsoft.com/office/powerpoint/2010/main" Requires="p14">
      <p:transition spd="slow" p14:dur="2000" advTm="100429"/>
    </mc:Choice>
    <mc:Fallback>
      <p:transition spd="slow" advTm="1004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6380A-D4FD-4467-C7CC-70AA2D64FC56}"/>
              </a:ext>
            </a:extLst>
          </p:cNvPr>
          <p:cNvSpPr>
            <a:spLocks noGrp="1"/>
          </p:cNvSpPr>
          <p:nvPr>
            <p:ph type="title"/>
          </p:nvPr>
        </p:nvSpPr>
        <p:spPr>
          <a:xfrm>
            <a:off x="838200" y="91024"/>
            <a:ext cx="10515600" cy="1325563"/>
          </a:xfrm>
        </p:spPr>
        <p:txBody>
          <a:bodyPr>
            <a:normAutofit/>
          </a:bodyPr>
          <a:lstStyle/>
          <a:p>
            <a:pPr algn="ctr"/>
            <a:r>
              <a:rPr lang="en-GB" sz="3200" b="1" i="1" u="sng">
                <a:solidFill>
                  <a:srgbClr val="00B0F0"/>
                </a:solidFill>
                <a:latin typeface="Calibri"/>
                <a:cs typeface="Calibri Light"/>
              </a:rPr>
              <a:t>Themes identified in Chapter 1</a:t>
            </a:r>
            <a:endParaRPr lang="en-GB" sz="3200" b="1">
              <a:solidFill>
                <a:srgbClr val="00B0F0"/>
              </a:solidFill>
              <a:latin typeface="Calibri"/>
              <a:cs typeface="Calibri Light" panose="020F0302020204030204"/>
            </a:endParaRPr>
          </a:p>
        </p:txBody>
      </p:sp>
      <p:sp>
        <p:nvSpPr>
          <p:cNvPr id="3" name="Content Placeholder 2">
            <a:extLst>
              <a:ext uri="{FF2B5EF4-FFF2-40B4-BE49-F238E27FC236}">
                <a16:creationId xmlns:a16="http://schemas.microsoft.com/office/drawing/2014/main" id="{022D7C39-E7B3-0CA0-D5A7-383A48892BAD}"/>
              </a:ext>
            </a:extLst>
          </p:cNvPr>
          <p:cNvSpPr>
            <a:spLocks noGrp="1"/>
          </p:cNvSpPr>
          <p:nvPr>
            <p:ph idx="1"/>
          </p:nvPr>
        </p:nvSpPr>
        <p:spPr>
          <a:xfrm>
            <a:off x="202287" y="1343208"/>
            <a:ext cx="11151513" cy="5381956"/>
          </a:xfrm>
        </p:spPr>
        <p:txBody>
          <a:bodyPr vert="horz" lIns="91440" tIns="45720" rIns="91440" bIns="45720" rtlCol="0" anchor="t">
            <a:normAutofit fontScale="92500" lnSpcReduction="10000"/>
          </a:bodyPr>
          <a:lstStyle/>
          <a:p>
            <a:pPr marL="0" indent="0" algn="ctr">
              <a:buNone/>
            </a:pPr>
            <a:r>
              <a:rPr lang="en-GB" sz="1600">
                <a:ea typeface="Calibri"/>
                <a:cs typeface="Calibri"/>
              </a:rPr>
              <a:t>Throughout Chapter 1 the themes which I have identified are 'Business Models' because individuals are able to share their opinions online on how their experience was, the booking system and many other aspects of Airbnb. </a:t>
            </a:r>
            <a:endParaRPr lang="en-GB" sz="1600">
              <a:cs typeface="Calibri"/>
            </a:endParaRPr>
          </a:p>
          <a:p>
            <a:pPr marL="0" indent="0" algn="ctr">
              <a:buNone/>
            </a:pPr>
            <a:endParaRPr lang="en-GB" sz="1600">
              <a:solidFill>
                <a:srgbClr val="000000"/>
              </a:solidFill>
              <a:ea typeface="+mn-lt"/>
              <a:cs typeface="+mn-lt"/>
            </a:endParaRPr>
          </a:p>
          <a:p>
            <a:pPr marL="0" indent="0" algn="ctr">
              <a:buNone/>
            </a:pPr>
            <a:r>
              <a:rPr lang="en-GB" sz="1600">
                <a:solidFill>
                  <a:srgbClr val="000000"/>
                </a:solidFill>
                <a:ea typeface="+mn-lt"/>
                <a:cs typeface="+mn-lt"/>
              </a:rPr>
              <a:t>Part of this theme is the peer-to-peer sector which can be referred to as peer-to-peer networking, this is the direct exchange of resources, services or information between individuals or peers without the need for a centralized authority or intermediary. In a P2P system, each participant in the network acts both as a consumer and a provider of resources, contributing to a more decentralized and distributed model. Airbnb follow this theme concisely as they allow customers to leave reviews and communicate with one another on their website. </a:t>
            </a:r>
          </a:p>
          <a:p>
            <a:pPr marL="0" indent="0" algn="ctr">
              <a:buNone/>
            </a:pPr>
            <a:endParaRPr lang="en-GB" sz="1600">
              <a:cs typeface="Calibri" panose="020F0502020204030204"/>
            </a:endParaRPr>
          </a:p>
          <a:p>
            <a:pPr marL="0" indent="0" algn="ctr">
              <a:buNone/>
            </a:pPr>
            <a:r>
              <a:rPr lang="en-GB" sz="1600">
                <a:cs typeface="Calibri" panose="020F0502020204030204"/>
              </a:rPr>
              <a:t>This theme is important as it</a:t>
            </a:r>
            <a:r>
              <a:rPr lang="en-GB" sz="1600">
                <a:solidFill>
                  <a:srgbClr val="000000"/>
                </a:solidFill>
                <a:ea typeface="+mn-lt"/>
                <a:cs typeface="+mn-lt"/>
              </a:rPr>
              <a:t> </a:t>
            </a:r>
            <a:r>
              <a:rPr lang="en-GB" sz="1600">
                <a:solidFill>
                  <a:srgbClr val="0F0F0F"/>
                </a:solidFill>
                <a:ea typeface="+mn-lt"/>
                <a:cs typeface="+mn-lt"/>
              </a:rPr>
              <a:t> enables individuals to access information, goods, and services directly from each other, often in a more accessible and user-friendly manner.</a:t>
            </a:r>
          </a:p>
          <a:p>
            <a:pPr marL="0" indent="0" algn="ctr">
              <a:buNone/>
            </a:pPr>
            <a:endParaRPr lang="en-GB" sz="1600">
              <a:solidFill>
                <a:srgbClr val="0F0F0F"/>
              </a:solidFill>
              <a:ea typeface="+mn-lt"/>
              <a:cs typeface="+mn-lt"/>
            </a:endParaRPr>
          </a:p>
          <a:p>
            <a:pPr marL="0" indent="0" algn="ctr">
              <a:buNone/>
            </a:pPr>
            <a:r>
              <a:rPr lang="en-GB" sz="1600">
                <a:solidFill>
                  <a:srgbClr val="0F0F0F"/>
                </a:solidFill>
                <a:ea typeface="+mn-lt"/>
                <a:cs typeface="+mn-lt"/>
              </a:rPr>
              <a:t>This theme covers 'Marketplace' which Airbnb covers. This is a business model which acts as an intermediary which connects buyers and sellers for the exchange of goods, services, or information. In a marketplace business, the platform facilitates transactions, provides a space for product/service listings, and often offers additional services such as payment processing, reviews, and dispute resolution.</a:t>
            </a:r>
            <a:endParaRPr lang="en-GB" sz="1600">
              <a:solidFill>
                <a:srgbClr val="000000"/>
              </a:solidFill>
              <a:cs typeface="Calibri"/>
            </a:endParaRPr>
          </a:p>
          <a:p>
            <a:pPr marL="0" indent="0" algn="ctr">
              <a:buNone/>
            </a:pPr>
            <a:endParaRPr lang="en-GB" sz="1600">
              <a:solidFill>
                <a:srgbClr val="0F0F0F"/>
              </a:solidFill>
              <a:cs typeface="Calibri" panose="020F0502020204030204"/>
            </a:endParaRPr>
          </a:p>
          <a:p>
            <a:pPr marL="0" indent="0" algn="ctr">
              <a:buNone/>
            </a:pPr>
            <a:r>
              <a:rPr lang="en-GB" sz="1600">
                <a:solidFill>
                  <a:srgbClr val="0F0F0F"/>
                </a:solidFill>
                <a:cs typeface="Calibri" panose="020F0502020204030204"/>
              </a:rPr>
              <a:t>This is achieved very well as found in Chapter one </a:t>
            </a:r>
            <a:r>
              <a:rPr lang="en-GB" sz="1600">
                <a:solidFill>
                  <a:srgbClr val="0F0F0F"/>
                </a:solidFill>
                <a:ea typeface="+mn-lt"/>
                <a:cs typeface="+mn-lt"/>
              </a:rPr>
              <a:t>Guests can reserve your house instantaneously using Instant Book for available dates, saving you the time and effort of having to consider and approve each booking request separately. Buyers are able to carry out transactions online on the Airbnb website which are secure and safe for customers. </a:t>
            </a:r>
          </a:p>
          <a:p>
            <a:pPr marL="0" indent="0" algn="ctr">
              <a:buNone/>
            </a:pPr>
            <a:endParaRPr lang="en-GB" sz="1600">
              <a:cs typeface="Calibri" panose="020F0502020204030204"/>
            </a:endParaRPr>
          </a:p>
          <a:p>
            <a:pPr marL="0" indent="0">
              <a:buNone/>
            </a:pPr>
            <a:br>
              <a:rPr lang="en-US"/>
            </a:br>
            <a:endParaRPr lang="en-US" sz="1600">
              <a:cs typeface="Calibri"/>
            </a:endParaRPr>
          </a:p>
          <a:p>
            <a:pPr marL="0" indent="0">
              <a:buNone/>
            </a:pPr>
            <a:endParaRPr lang="en-GB" sz="1600">
              <a:ea typeface="Calibri"/>
              <a:cs typeface="Calibri"/>
            </a:endParaRPr>
          </a:p>
        </p:txBody>
      </p:sp>
      <p:pic>
        <p:nvPicPr>
          <p:cNvPr id="9" name="Audio 8">
            <a:extLst>
              <a:ext uri="{FF2B5EF4-FFF2-40B4-BE49-F238E27FC236}">
                <a16:creationId xmlns:a16="http://schemas.microsoft.com/office/drawing/2014/main" id="{2D1D432A-E30E-FC1B-2278-DAF203305D0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726408627"/>
      </p:ext>
    </p:extLst>
  </p:cSld>
  <p:clrMapOvr>
    <a:masterClrMapping/>
  </p:clrMapOvr>
  <mc:AlternateContent xmlns:mc="http://schemas.openxmlformats.org/markup-compatibility/2006">
    <mc:Choice xmlns:p14="http://schemas.microsoft.com/office/powerpoint/2010/main" Requires="p14">
      <p:transition spd="slow" p14:dur="2000" advTm="100998"/>
    </mc:Choice>
    <mc:Fallback>
      <p:transition spd="slow" advTm="100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A97AD-0BBE-0DCC-674C-41ECC6953E5A}"/>
              </a:ext>
            </a:extLst>
          </p:cNvPr>
          <p:cNvSpPr>
            <a:spLocks noGrp="1"/>
          </p:cNvSpPr>
          <p:nvPr>
            <p:ph type="title"/>
          </p:nvPr>
        </p:nvSpPr>
        <p:spPr/>
        <p:txBody>
          <a:bodyPr/>
          <a:lstStyle/>
          <a:p>
            <a:pPr algn="ctr"/>
            <a:r>
              <a:rPr lang="en-GB" sz="3200" b="1" i="1" u="sng">
                <a:solidFill>
                  <a:srgbClr val="00B0F0"/>
                </a:solidFill>
                <a:latin typeface="Calibri"/>
                <a:ea typeface="+mj-lt"/>
                <a:cs typeface="+mj-lt"/>
              </a:rPr>
              <a:t>Chapter 11 Regulatory Reactions Around the World</a:t>
            </a:r>
            <a:br>
              <a:rPr lang="en-GB" sz="3200" b="1" i="1" u="sng">
                <a:latin typeface="Calibri"/>
                <a:ea typeface="+mj-lt"/>
                <a:cs typeface="+mj-lt"/>
              </a:rPr>
            </a:br>
            <a:r>
              <a:rPr lang="en-GB" sz="3200" b="1" i="1" u="sng">
                <a:solidFill>
                  <a:srgbClr val="00B0F0"/>
                </a:solidFill>
                <a:latin typeface="Calibri"/>
                <a:ea typeface="+mj-lt"/>
                <a:cs typeface="+mj-lt"/>
              </a:rPr>
              <a:t>Issues Identified</a:t>
            </a:r>
            <a:endParaRPr lang="en-GB" sz="3200" b="1" i="1">
              <a:solidFill>
                <a:srgbClr val="00B0F0"/>
              </a:solidFill>
              <a:latin typeface="Calibri"/>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4C484846-A42C-A24D-C85E-351268468A26}"/>
              </a:ext>
            </a:extLst>
          </p:cNvPr>
          <p:cNvSpPr>
            <a:spLocks noGrp="1"/>
          </p:cNvSpPr>
          <p:nvPr>
            <p:ph idx="1"/>
          </p:nvPr>
        </p:nvSpPr>
        <p:spPr>
          <a:xfrm>
            <a:off x="838200" y="1202171"/>
            <a:ext cx="10515600" cy="4974792"/>
          </a:xfrm>
        </p:spPr>
        <p:txBody>
          <a:bodyPr vert="horz" lIns="91440" tIns="45720" rIns="91440" bIns="45720" rtlCol="0" anchor="t">
            <a:normAutofit/>
          </a:bodyPr>
          <a:lstStyle/>
          <a:p>
            <a:pPr marL="0" indent="0" algn="ctr">
              <a:buNone/>
            </a:pPr>
            <a:r>
              <a:rPr lang="en-GB" sz="1600">
                <a:ea typeface="+mn-lt"/>
                <a:cs typeface="+mn-lt"/>
              </a:rPr>
              <a:t>There are various issues which I have identified throughout Chapter 11. Starting with in certain areas, the popularity of short-term rentals drives up housing costs, making it unaffordable for locals. New Zealand have been one of many countries who have struggled with the cost of housing. </a:t>
            </a:r>
          </a:p>
          <a:p>
            <a:pPr marL="0" indent="0" algn="ctr">
              <a:buNone/>
            </a:pPr>
            <a:endParaRPr lang="en-GB" sz="1600">
              <a:ea typeface="+mn-lt"/>
              <a:cs typeface="+mn-lt"/>
            </a:endParaRPr>
          </a:p>
          <a:p>
            <a:pPr marL="0" indent="0" algn="ctr">
              <a:buNone/>
            </a:pPr>
            <a:r>
              <a:rPr lang="en-GB" sz="1600">
                <a:ea typeface="+mn-lt"/>
                <a:cs typeface="+mn-lt"/>
              </a:rPr>
              <a:t>The increasing number of non-residents in previously exclusively residential areas is altering the character of neighbourhoods.</a:t>
            </a:r>
            <a:r>
              <a:rPr lang="en-GB" sz="1600">
                <a:solidFill>
                  <a:srgbClr val="FF0000"/>
                </a:solidFill>
                <a:ea typeface="+mn-lt"/>
                <a:cs typeface="+mn-lt"/>
              </a:rPr>
              <a:t> (10)</a:t>
            </a:r>
            <a:r>
              <a:rPr lang="en-GB" sz="1600">
                <a:ea typeface="+mn-lt"/>
                <a:cs typeface="+mn-lt"/>
              </a:rPr>
              <a:t>. This is an issue for residents because with a higher turnover of visitors, some residents may have concerns about safety and security. The presence of unfamiliar individuals in the neighbourhood can lead to increased anxiety about crime and other disturbances.</a:t>
            </a:r>
            <a:endParaRPr lang="en-GB" sz="1600">
              <a:cs typeface="Calibri"/>
            </a:endParaRPr>
          </a:p>
          <a:p>
            <a:pPr marL="0" indent="0" algn="ctr">
              <a:buNone/>
            </a:pPr>
            <a:endParaRPr lang="en-GB" sz="1700">
              <a:ea typeface="+mn-lt"/>
              <a:cs typeface="+mn-lt"/>
            </a:endParaRPr>
          </a:p>
          <a:p>
            <a:pPr marL="0" indent="0" algn="ctr">
              <a:buNone/>
            </a:pPr>
            <a:r>
              <a:rPr lang="en-GB" sz="1600">
                <a:ea typeface="+mn-lt"/>
                <a:cs typeface="+mn-lt"/>
              </a:rPr>
              <a:t>There may be no assurance of safety for visitors to rooms offered on peer-to-peer networks because they are not bound by the same strict safety rules as commercial operators. This is the case for Airbnb because they do not have strict rules for any guests as it is their own home and rules therefore, more issues are likely to arise. </a:t>
            </a:r>
            <a:endParaRPr lang="en-GB" sz="1600">
              <a:cs typeface="Calibri"/>
            </a:endParaRPr>
          </a:p>
          <a:p>
            <a:pPr marL="0" indent="0" algn="ctr">
              <a:buNone/>
            </a:pPr>
            <a:endParaRPr lang="en-GB" sz="1600">
              <a:ea typeface="+mn-lt"/>
              <a:cs typeface="+mn-lt"/>
            </a:endParaRPr>
          </a:p>
          <a:p>
            <a:pPr marL="0" indent="0" algn="ctr">
              <a:buNone/>
            </a:pPr>
            <a:r>
              <a:rPr lang="en-GB" sz="1600">
                <a:ea typeface="+mn-lt"/>
                <a:cs typeface="+mn-lt"/>
              </a:rPr>
              <a:t>Not all hosts on Airbnb comply with tax regulations, which can create challenges for tax authorities. Some hosts may not be aware of their tax obligations, while others may intentionally avoid paying taxes </a:t>
            </a:r>
            <a:r>
              <a:rPr lang="en-GB" sz="1600">
                <a:solidFill>
                  <a:srgbClr val="FF0000"/>
                </a:solidFill>
                <a:ea typeface="+mn-lt"/>
                <a:cs typeface="+mn-lt"/>
              </a:rPr>
              <a:t>(12)</a:t>
            </a:r>
            <a:r>
              <a:rPr lang="en-GB" sz="1600">
                <a:ea typeface="+mn-lt"/>
                <a:cs typeface="+mn-lt"/>
              </a:rPr>
              <a:t>. This can create long term issues because Airbnb hosts, especially individuals renting out their homes or spare rooms, may not be fully aware of their tax obligations. This can lead to unintentional non-compliance.</a:t>
            </a:r>
          </a:p>
          <a:p>
            <a:endParaRPr lang="en-GB" sz="1300">
              <a:solidFill>
                <a:srgbClr val="374151"/>
              </a:solidFill>
              <a:ea typeface="+mn-lt"/>
              <a:cs typeface="+mn-lt"/>
            </a:endParaRPr>
          </a:p>
          <a:p>
            <a:endParaRPr lang="en-GB" sz="1600">
              <a:cs typeface="Calibri"/>
            </a:endParaRPr>
          </a:p>
          <a:p>
            <a:endParaRPr lang="en-GB" sz="1600">
              <a:cs typeface="Calibri"/>
            </a:endParaRPr>
          </a:p>
          <a:p>
            <a:endParaRPr lang="en-GB" sz="1600">
              <a:cs typeface="Calibri"/>
            </a:endParaRPr>
          </a:p>
          <a:p>
            <a:endParaRPr lang="en-GB" sz="1600">
              <a:cs typeface="Calibri"/>
            </a:endParaRPr>
          </a:p>
          <a:p>
            <a:endParaRPr lang="en-GB" sz="1600">
              <a:cs typeface="Calibri"/>
            </a:endParaRPr>
          </a:p>
          <a:p>
            <a:endParaRPr lang="en-GB" sz="1600">
              <a:cs typeface="Calibri"/>
            </a:endParaRPr>
          </a:p>
          <a:p>
            <a:endParaRPr lang="en-GB" sz="1600">
              <a:cs typeface="Calibri"/>
            </a:endParaRPr>
          </a:p>
          <a:p>
            <a:endParaRPr lang="en-GB">
              <a:cs typeface="Calibri"/>
            </a:endParaRPr>
          </a:p>
        </p:txBody>
      </p:sp>
      <p:pic>
        <p:nvPicPr>
          <p:cNvPr id="9" name="Audio 8">
            <a:extLst>
              <a:ext uri="{FF2B5EF4-FFF2-40B4-BE49-F238E27FC236}">
                <a16:creationId xmlns:a16="http://schemas.microsoft.com/office/drawing/2014/main" id="{5AD519B4-75C6-A49E-9562-990A2333790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702803913"/>
      </p:ext>
    </p:extLst>
  </p:cSld>
  <p:clrMapOvr>
    <a:masterClrMapping/>
  </p:clrMapOvr>
  <mc:AlternateContent xmlns:mc="http://schemas.openxmlformats.org/markup-compatibility/2006">
    <mc:Choice xmlns:p14="http://schemas.microsoft.com/office/powerpoint/2010/main" Requires="p14">
      <p:transition spd="slow" p14:dur="2000" advTm="85034"/>
    </mc:Choice>
    <mc:Fallback>
      <p:transition spd="slow" advTm="85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0517F-4DD4-6AF8-5001-AF67DEED7F91}"/>
              </a:ext>
            </a:extLst>
          </p:cNvPr>
          <p:cNvSpPr>
            <a:spLocks noGrp="1"/>
          </p:cNvSpPr>
          <p:nvPr>
            <p:ph type="title"/>
          </p:nvPr>
        </p:nvSpPr>
        <p:spPr/>
        <p:txBody>
          <a:bodyPr/>
          <a:lstStyle/>
          <a:p>
            <a:pPr algn="ctr"/>
            <a:r>
              <a:rPr lang="en-GB" sz="3200" b="1" i="1" u="sng">
                <a:solidFill>
                  <a:srgbClr val="00B0F0"/>
                </a:solidFill>
                <a:latin typeface="Calibri"/>
                <a:ea typeface="+mj-lt"/>
                <a:cs typeface="+mj-lt"/>
              </a:rPr>
              <a:t>Main points in chapter 11</a:t>
            </a:r>
            <a:endParaRPr lang="en-GB" sz="3200">
              <a:solidFill>
                <a:srgbClr val="00B0F0"/>
              </a:solidFill>
              <a:latin typeface="Calibri"/>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18E431F6-2A08-0326-B78D-EBA41BD46AE8}"/>
              </a:ext>
            </a:extLst>
          </p:cNvPr>
          <p:cNvSpPr>
            <a:spLocks noGrp="1"/>
          </p:cNvSpPr>
          <p:nvPr>
            <p:ph idx="1"/>
          </p:nvPr>
        </p:nvSpPr>
        <p:spPr>
          <a:xfrm>
            <a:off x="838200" y="1148292"/>
            <a:ext cx="10515600" cy="5028671"/>
          </a:xfrm>
        </p:spPr>
        <p:txBody>
          <a:bodyPr vert="horz" lIns="91440" tIns="45720" rIns="91440" bIns="45720" rtlCol="0" anchor="t">
            <a:normAutofit/>
          </a:bodyPr>
          <a:lstStyle/>
          <a:p>
            <a:pPr marL="0" indent="0" algn="ctr">
              <a:buNone/>
            </a:pPr>
            <a:r>
              <a:rPr lang="en-GB" sz="1800">
                <a:ea typeface="+mn-lt"/>
                <a:cs typeface="+mn-lt"/>
              </a:rPr>
              <a:t>Chapter 11 covers a number of major topics. First of all, Airbnb has made it possible for people who have an extra house, apartment, room, or bed to rent it out for a modest price and make a little more cash. Micro-entrepreneurs are those who launch and run small businesses, usually with little funding, manpower, or resources </a:t>
            </a:r>
            <a:r>
              <a:rPr lang="en-GB" sz="1800">
                <a:solidFill>
                  <a:srgbClr val="FF0000"/>
                </a:solidFill>
                <a:ea typeface="+mn-lt"/>
                <a:cs typeface="+mn-lt"/>
              </a:rPr>
              <a:t>(13)</a:t>
            </a:r>
            <a:r>
              <a:rPr lang="en-GB" sz="1800">
                <a:ea typeface="+mn-lt"/>
                <a:cs typeface="+mn-lt"/>
              </a:rPr>
              <a:t>.</a:t>
            </a:r>
            <a:endParaRPr lang="en-US"/>
          </a:p>
          <a:p>
            <a:pPr marL="0" indent="0" algn="ctr">
              <a:buNone/>
            </a:pPr>
            <a:endParaRPr lang="en-GB" sz="1800">
              <a:ea typeface="+mn-lt"/>
              <a:cs typeface="+mn-lt"/>
            </a:endParaRPr>
          </a:p>
          <a:p>
            <a:pPr marL="0" indent="0" algn="ctr">
              <a:buNone/>
            </a:pPr>
            <a:r>
              <a:rPr lang="en-GB" sz="1800">
                <a:ea typeface="+mn-lt"/>
                <a:cs typeface="+mn-lt"/>
              </a:rPr>
              <a:t>Now that peer-to-peer accommodation trading is facilitated by effective platforms, anyone may easily turn inactive space into a short-term rental. This is true for online companies like Airbnb, who have put in place a number of security and trust measures to confirm the identities of both hosts and visitors. To establish confidence, hosts may request identification from visitors as well as testimonials from prior hosts.‏</a:t>
            </a:r>
            <a:endParaRPr lang="en-GB" sz="1800">
              <a:ea typeface="Calibri"/>
              <a:cs typeface="Calibri"/>
            </a:endParaRPr>
          </a:p>
          <a:p>
            <a:pPr marL="0" indent="0" algn="ctr">
              <a:buNone/>
            </a:pPr>
            <a:endParaRPr lang="en-GB" sz="1800">
              <a:cs typeface="Calibri"/>
            </a:endParaRPr>
          </a:p>
          <a:p>
            <a:pPr marL="0" indent="0" algn="ctr">
              <a:buNone/>
            </a:pPr>
            <a:r>
              <a:rPr lang="en-GB" sz="1800">
                <a:ea typeface="+mn-lt"/>
                <a:cs typeface="+mn-lt"/>
              </a:rPr>
              <a:t>New York, which had 25,000 active hosts, was Airbnb's largest market in 2015. The Multiple Dwelling Law of New York's definition of "permanent residency" created a loophole that allowed short-term renting, which was closed in 2011, posing problems for the city as soon as peer-to-peer network housing became available.</a:t>
            </a:r>
          </a:p>
          <a:p>
            <a:pPr algn="ctr">
              <a:buFont typeface="Arial"/>
              <a:buChar char="•"/>
            </a:pPr>
            <a:endParaRPr lang="en-GB" sz="1800">
              <a:latin typeface="Arial"/>
              <a:ea typeface="+mn-lt"/>
              <a:cs typeface="Arial"/>
            </a:endParaRPr>
          </a:p>
          <a:p>
            <a:pPr marL="0" indent="0" algn="ctr">
              <a:buNone/>
            </a:pPr>
            <a:endParaRPr lang="en-GB" sz="1800">
              <a:ea typeface="+mn-lt"/>
              <a:cs typeface="+mn-lt"/>
            </a:endParaRPr>
          </a:p>
          <a:p>
            <a:pPr algn="ctr"/>
            <a:endParaRPr lang="en-GB" sz="1800">
              <a:cs typeface="Calibri"/>
            </a:endParaRPr>
          </a:p>
          <a:p>
            <a:pPr algn="ctr"/>
            <a:endParaRPr lang="en-GB" sz="1600">
              <a:cs typeface="Calibri"/>
            </a:endParaRPr>
          </a:p>
          <a:p>
            <a:pPr algn="ctr"/>
            <a:endParaRPr lang="en-GB" sz="1600">
              <a:cs typeface="Calibri"/>
            </a:endParaRPr>
          </a:p>
          <a:p>
            <a:pPr algn="ctr"/>
            <a:endParaRPr lang="en-GB" sz="1800">
              <a:cs typeface="Calibri"/>
            </a:endParaRPr>
          </a:p>
          <a:p>
            <a:pPr algn="ctr"/>
            <a:endParaRPr lang="en-GB">
              <a:cs typeface="Calibri"/>
            </a:endParaRPr>
          </a:p>
        </p:txBody>
      </p:sp>
      <p:pic>
        <p:nvPicPr>
          <p:cNvPr id="9" name="Audio 8">
            <a:extLst>
              <a:ext uri="{FF2B5EF4-FFF2-40B4-BE49-F238E27FC236}">
                <a16:creationId xmlns:a16="http://schemas.microsoft.com/office/drawing/2014/main" id="{C16B7FE3-BFEB-6547-D525-88EEC721B1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775429055"/>
      </p:ext>
    </p:extLst>
  </p:cSld>
  <p:clrMapOvr>
    <a:masterClrMapping/>
  </p:clrMapOvr>
  <mc:AlternateContent xmlns:mc="http://schemas.openxmlformats.org/markup-compatibility/2006">
    <mc:Choice xmlns:p14="http://schemas.microsoft.com/office/powerpoint/2010/main" Requires="p14">
      <p:transition spd="slow" p14:dur="2000" advTm="80684"/>
    </mc:Choice>
    <mc:Fallback>
      <p:transition spd="slow" advTm="80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E516B-457F-60A2-8C18-9A12779E8B05}"/>
              </a:ext>
            </a:extLst>
          </p:cNvPr>
          <p:cNvSpPr>
            <a:spLocks noGrp="1"/>
          </p:cNvSpPr>
          <p:nvPr>
            <p:ph type="title"/>
          </p:nvPr>
        </p:nvSpPr>
        <p:spPr/>
        <p:txBody>
          <a:bodyPr/>
          <a:lstStyle/>
          <a:p>
            <a:pPr algn="ctr"/>
            <a:r>
              <a:rPr lang="en-GB" sz="3200" b="1" i="1" u="sng">
                <a:solidFill>
                  <a:srgbClr val="00B0F0"/>
                </a:solidFill>
                <a:latin typeface="Calibri"/>
                <a:ea typeface="+mj-lt"/>
                <a:cs typeface="+mj-lt"/>
              </a:rPr>
              <a:t>Themes identified in Chapter 11</a:t>
            </a:r>
            <a:endParaRPr lang="en-US">
              <a:latin typeface="Calibri"/>
              <a:cs typeface="Calibri"/>
            </a:endParaRPr>
          </a:p>
        </p:txBody>
      </p:sp>
      <p:sp>
        <p:nvSpPr>
          <p:cNvPr id="3" name="Content Placeholder 2">
            <a:extLst>
              <a:ext uri="{FF2B5EF4-FFF2-40B4-BE49-F238E27FC236}">
                <a16:creationId xmlns:a16="http://schemas.microsoft.com/office/drawing/2014/main" id="{AC794EE4-EC65-1A00-80AE-B6C1E82AB508}"/>
              </a:ext>
            </a:extLst>
          </p:cNvPr>
          <p:cNvSpPr>
            <a:spLocks noGrp="1"/>
          </p:cNvSpPr>
          <p:nvPr>
            <p:ph idx="1"/>
          </p:nvPr>
        </p:nvSpPr>
        <p:spPr/>
        <p:txBody>
          <a:bodyPr vert="horz" lIns="91440" tIns="45720" rIns="91440" bIns="45720" rtlCol="0" anchor="t">
            <a:normAutofit/>
          </a:bodyPr>
          <a:lstStyle/>
          <a:p>
            <a:pPr marL="0" indent="0" algn="ctr">
              <a:buNone/>
            </a:pPr>
            <a:r>
              <a:rPr lang="en-GB" sz="1800">
                <a:ea typeface="+mn-lt"/>
                <a:cs typeface="+mn-lt"/>
              </a:rPr>
              <a:t>The themes identified within chapter 11 are 'Sharing Economy' this theme </a:t>
            </a:r>
            <a:r>
              <a:rPr lang="en-GB" sz="1800">
                <a:solidFill>
                  <a:srgbClr val="0F0F0F"/>
                </a:solidFill>
                <a:ea typeface="+mn-lt"/>
                <a:cs typeface="+mn-lt"/>
              </a:rPr>
              <a:t>often occurs through digital platforms or mobile apps. These platforms act as intermediaries, connecting providers and consumers, facilitating transactions, and providing trust mechanisms.</a:t>
            </a:r>
            <a:endParaRPr lang="en-GB" sz="1800">
              <a:ea typeface="+mn-lt"/>
              <a:cs typeface="+mn-lt"/>
            </a:endParaRPr>
          </a:p>
          <a:p>
            <a:pPr marL="0" indent="0" algn="ctr">
              <a:buNone/>
            </a:pPr>
            <a:r>
              <a:rPr lang="en-GB" sz="1800">
                <a:solidFill>
                  <a:srgbClr val="0F0F0F"/>
                </a:solidFill>
                <a:ea typeface="+mn-lt"/>
                <a:cs typeface="+mn-lt"/>
              </a:rPr>
              <a:t>This theme highlights a development that is illustrated in Chapter 11, where anyone can utilise Airbnb to simply make unoccupied premises available to others for short-term rentals. In order to guarantee the safety of both hosts and guests, they have also put in place strong security and trust procedures. ‏</a:t>
            </a:r>
            <a:endParaRPr lang="en-GB"/>
          </a:p>
          <a:p>
            <a:pPr marL="0" indent="0" algn="ctr">
              <a:buNone/>
            </a:pPr>
            <a:r>
              <a:rPr lang="en-GB" sz="1800">
                <a:solidFill>
                  <a:srgbClr val="0F0F0F"/>
                </a:solidFill>
                <a:cs typeface="Calibri"/>
              </a:rPr>
              <a:t>Airbnb has grown in many various sectors such as </a:t>
            </a:r>
            <a:r>
              <a:rPr lang="en-GB" sz="1800">
                <a:solidFill>
                  <a:srgbClr val="0F0F0F"/>
                </a:solidFill>
                <a:ea typeface="+mn-lt"/>
                <a:cs typeface="+mn-lt"/>
              </a:rPr>
              <a:t>Airbnb has entered into partnerships and integrations with other platforms and services. For example, it has collaborated with </a:t>
            </a:r>
            <a:r>
              <a:rPr lang="en-GB" sz="1800" err="1">
                <a:solidFill>
                  <a:srgbClr val="0F0F0F"/>
                </a:solidFill>
                <a:ea typeface="+mn-lt"/>
                <a:cs typeface="+mn-lt"/>
              </a:rPr>
              <a:t>Resy</a:t>
            </a:r>
            <a:r>
              <a:rPr lang="en-GB" sz="1800">
                <a:solidFill>
                  <a:srgbClr val="0F0F0F"/>
                </a:solidFill>
                <a:ea typeface="+mn-lt"/>
                <a:cs typeface="+mn-lt"/>
              </a:rPr>
              <a:t> for restaurant reservations and Hotel Tonight for last-minute hotel bookings. In addition to individual hosts, Airbnb has expanded its inventory to include listings from boutique hotels and traditional lodging providers. This expansion allows users to choose from a broader range of accommodation options.</a:t>
            </a:r>
            <a:endParaRPr lang="en-GB" sz="1800">
              <a:cs typeface="Calibri"/>
            </a:endParaRPr>
          </a:p>
          <a:p>
            <a:pPr marL="0" indent="0" algn="ctr">
              <a:buNone/>
            </a:pPr>
            <a:r>
              <a:rPr lang="en-GB" sz="1800">
                <a:solidFill>
                  <a:srgbClr val="0F0F0F"/>
                </a:solidFill>
                <a:ea typeface="+mn-lt"/>
                <a:cs typeface="+mn-lt"/>
              </a:rPr>
              <a:t>With 25,000 active hosts, New York ranked as Airbnb's largest market in 2015. Since New York City is the biggest city in the US, Airbnb's achievement of having 25,000 hosts in 2015 is quite remarkable. ‏</a:t>
            </a:r>
            <a:endParaRPr lang="en-GB"/>
          </a:p>
          <a:p>
            <a:pPr marL="0" indent="0" algn="ctr">
              <a:buNone/>
            </a:pPr>
            <a:endParaRPr lang="en-GB" sz="1800">
              <a:solidFill>
                <a:srgbClr val="0F0F0F"/>
              </a:solidFill>
              <a:cs typeface="Calibri"/>
            </a:endParaRPr>
          </a:p>
          <a:p>
            <a:pPr marL="0" indent="0">
              <a:buNone/>
            </a:pPr>
            <a:endParaRPr lang="en-GB" sz="1800">
              <a:cs typeface="Calibri"/>
            </a:endParaRPr>
          </a:p>
        </p:txBody>
      </p:sp>
      <p:pic>
        <p:nvPicPr>
          <p:cNvPr id="9" name="Audio 8">
            <a:extLst>
              <a:ext uri="{FF2B5EF4-FFF2-40B4-BE49-F238E27FC236}">
                <a16:creationId xmlns:a16="http://schemas.microsoft.com/office/drawing/2014/main" id="{E882BBF1-2872-3DCF-157D-85D28C283E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593092874"/>
      </p:ext>
    </p:extLst>
  </p:cSld>
  <p:clrMapOvr>
    <a:masterClrMapping/>
  </p:clrMapOvr>
  <mc:AlternateContent xmlns:mc="http://schemas.openxmlformats.org/markup-compatibility/2006">
    <mc:Choice xmlns:p14="http://schemas.microsoft.com/office/powerpoint/2010/main" Requires="p14">
      <p:transition spd="slow" p14:dur="2000" advTm="87733"/>
    </mc:Choice>
    <mc:Fallback>
      <p:transition spd="slow" advTm="877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29D3C-E863-6931-54C0-FE8198609E71}"/>
              </a:ext>
            </a:extLst>
          </p:cNvPr>
          <p:cNvSpPr>
            <a:spLocks noGrp="1"/>
          </p:cNvSpPr>
          <p:nvPr>
            <p:ph type="title"/>
          </p:nvPr>
        </p:nvSpPr>
        <p:spPr/>
        <p:txBody>
          <a:bodyPr>
            <a:normAutofit/>
          </a:bodyPr>
          <a:lstStyle/>
          <a:p>
            <a:pPr algn="ctr"/>
            <a:r>
              <a:rPr lang="en-GB" sz="3200" b="1" i="1" u="sng">
                <a:solidFill>
                  <a:srgbClr val="00B0F0"/>
                </a:solidFill>
                <a:latin typeface="Calibri"/>
                <a:cs typeface="Calibri Light"/>
              </a:rPr>
              <a:t>Chapter 19 Do Hosts Discriminate? </a:t>
            </a:r>
            <a:br>
              <a:rPr lang="en-GB" sz="3200" b="1" i="1" u="sng">
                <a:solidFill>
                  <a:srgbClr val="00B0F0"/>
                </a:solidFill>
                <a:latin typeface="Calibri"/>
                <a:cs typeface="Calibri Light"/>
              </a:rPr>
            </a:br>
            <a:r>
              <a:rPr lang="en-GB" sz="3200" b="1" i="1" u="sng">
                <a:solidFill>
                  <a:srgbClr val="00B0F0"/>
                </a:solidFill>
                <a:latin typeface="Calibri"/>
                <a:cs typeface="Calibri Light"/>
              </a:rPr>
              <a:t>Issues Identified</a:t>
            </a:r>
          </a:p>
        </p:txBody>
      </p:sp>
      <p:sp>
        <p:nvSpPr>
          <p:cNvPr id="3" name="Content Placeholder 2">
            <a:extLst>
              <a:ext uri="{FF2B5EF4-FFF2-40B4-BE49-F238E27FC236}">
                <a16:creationId xmlns:a16="http://schemas.microsoft.com/office/drawing/2014/main" id="{B155A103-6D94-6526-DF0C-D2A97E1AFB3E}"/>
              </a:ext>
            </a:extLst>
          </p:cNvPr>
          <p:cNvSpPr>
            <a:spLocks noGrp="1"/>
          </p:cNvSpPr>
          <p:nvPr>
            <p:ph idx="1"/>
          </p:nvPr>
        </p:nvSpPr>
        <p:spPr/>
        <p:txBody>
          <a:bodyPr vert="horz" lIns="91440" tIns="45720" rIns="91440" bIns="45720" rtlCol="0" anchor="t">
            <a:normAutofit/>
          </a:bodyPr>
          <a:lstStyle/>
          <a:p>
            <a:pPr marL="0" indent="0" algn="ctr">
              <a:buNone/>
            </a:pPr>
            <a:r>
              <a:rPr lang="en-GB" sz="1600">
                <a:ea typeface="+mn-lt"/>
                <a:cs typeface="+mn-lt"/>
              </a:rPr>
              <a:t>Discovered in the 'New York Times' Article 'The researchers observed that bias was exhibited by both male and female users, and that discrimination against black people occurred between black people and white people. They called the results "remarkably persistent."  </a:t>
            </a:r>
            <a:endParaRPr lang="en-US">
              <a:cs typeface="Calibri" panose="020F0502020204030204"/>
            </a:endParaRPr>
          </a:p>
          <a:p>
            <a:pPr marL="0" indent="0" algn="ctr">
              <a:buNone/>
            </a:pPr>
            <a:endParaRPr lang="en-GB" sz="1600">
              <a:cs typeface="Calibri"/>
            </a:endParaRPr>
          </a:p>
          <a:p>
            <a:pPr marL="0" indent="0" algn="ctr">
              <a:buNone/>
            </a:pPr>
            <a:r>
              <a:rPr lang="en-GB" sz="1600">
                <a:cs typeface="Calibri"/>
              </a:rPr>
              <a:t>In Chapter 19 of Sara </a:t>
            </a:r>
            <a:r>
              <a:rPr lang="en-GB" sz="1600" err="1">
                <a:ea typeface="+mn-lt"/>
                <a:cs typeface="+mn-lt"/>
              </a:rPr>
              <a:t>Dolnicar's</a:t>
            </a:r>
            <a:r>
              <a:rPr lang="en-GB" sz="1600">
                <a:ea typeface="+mn-lt"/>
                <a:cs typeface="+mn-lt"/>
              </a:rPr>
              <a:t> Novel it states 'According to Edelman et al. (2017), there is an imbalance in how Airbnb rejects booking requests. According to their research, guests with names that are distinctly African-American have a roughly 16% lower chance of having their booking requests approved than guests with names that are distinctly white.' The statement you provided indicates that according to a study conducted by Edelman and colleagues in 2017, there is evidence of racial discrimination in Airbnb booking processes. The study found that there is a disparity in how Airbnb handles booking requests based on the racial background of the guests (16).</a:t>
            </a:r>
            <a:endParaRPr lang="en-US" sz="1600">
              <a:ea typeface="+mn-lt"/>
              <a:cs typeface="+mn-lt"/>
            </a:endParaRPr>
          </a:p>
          <a:p>
            <a:pPr marL="0" indent="0" algn="ctr">
              <a:buNone/>
            </a:pPr>
            <a:endParaRPr lang="en-GB" sz="1600">
              <a:cs typeface="Calibri" panose="020F0502020204030204"/>
            </a:endParaRPr>
          </a:p>
          <a:p>
            <a:pPr marL="0" indent="0" algn="ctr">
              <a:buNone/>
            </a:pPr>
            <a:r>
              <a:rPr lang="en-GB" sz="1600">
                <a:ea typeface="+mn-lt"/>
                <a:cs typeface="+mn-lt"/>
              </a:rPr>
              <a:t>Airbnb has also had to deal with the media's extensive coverage of the purported prejudice on the platform. Examples include an Airbnb host in California who cancelled a booking for a gay tourist after the passenger disclosed that his trip was meant to attend the Pride festival, and a host in California who cancelled a reservation because the guest was Asian (Ring, 2016) </a:t>
            </a:r>
            <a:r>
              <a:rPr lang="en-GB" sz="1600">
                <a:solidFill>
                  <a:srgbClr val="FF0000"/>
                </a:solidFill>
                <a:ea typeface="+mn-lt"/>
                <a:cs typeface="+mn-lt"/>
              </a:rPr>
              <a:t>(17)</a:t>
            </a:r>
            <a:r>
              <a:rPr lang="en-GB" sz="1600">
                <a:ea typeface="+mn-lt"/>
                <a:cs typeface="+mn-lt"/>
              </a:rPr>
              <a:t>. ‏</a:t>
            </a:r>
            <a:endParaRPr lang="en-GB">
              <a:cs typeface="Calibri" panose="020F0502020204030204"/>
            </a:endParaRPr>
          </a:p>
          <a:p>
            <a:pPr marL="0" indent="0" algn="ctr">
              <a:buNone/>
            </a:pPr>
            <a:endParaRPr lang="en-GB" sz="1600">
              <a:solidFill>
                <a:srgbClr val="000000"/>
              </a:solidFill>
              <a:ea typeface="+mn-lt"/>
              <a:cs typeface="+mn-lt"/>
            </a:endParaRPr>
          </a:p>
          <a:p>
            <a:pPr marL="0" indent="0">
              <a:buNone/>
            </a:pPr>
            <a:endParaRPr lang="en-GB" sz="1900" u="sng">
              <a:cs typeface="Calibri"/>
            </a:endParaRPr>
          </a:p>
        </p:txBody>
      </p:sp>
      <p:pic>
        <p:nvPicPr>
          <p:cNvPr id="13" name="Audio 12">
            <a:extLst>
              <a:ext uri="{FF2B5EF4-FFF2-40B4-BE49-F238E27FC236}">
                <a16:creationId xmlns:a16="http://schemas.microsoft.com/office/drawing/2014/main" id="{E4A3D356-4BD7-29BE-2DE1-81AF455777F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42360770"/>
      </p:ext>
    </p:extLst>
  </p:cSld>
  <p:clrMapOvr>
    <a:masterClrMapping/>
  </p:clrMapOvr>
  <mc:AlternateContent xmlns:mc="http://schemas.openxmlformats.org/markup-compatibility/2006">
    <mc:Choice xmlns:p14="http://schemas.microsoft.com/office/powerpoint/2010/main" Requires="p14">
      <p:transition spd="slow" p14:dur="2000" advTm="92042"/>
    </mc:Choice>
    <mc:Fallback>
      <p:transition spd="slow" advTm="92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D4314-AED3-343B-EA56-564D4D30FB67}"/>
              </a:ext>
            </a:extLst>
          </p:cNvPr>
          <p:cNvSpPr>
            <a:spLocks noGrp="1"/>
          </p:cNvSpPr>
          <p:nvPr>
            <p:ph type="title"/>
          </p:nvPr>
        </p:nvSpPr>
        <p:spPr/>
        <p:txBody>
          <a:bodyPr/>
          <a:lstStyle/>
          <a:p>
            <a:pPr algn="ctr"/>
            <a:r>
              <a:rPr lang="en-GB" sz="3200" b="1" i="1" u="sng">
                <a:solidFill>
                  <a:srgbClr val="00B0F0"/>
                </a:solidFill>
                <a:latin typeface="Calibri"/>
                <a:ea typeface="+mj-lt"/>
                <a:cs typeface="+mj-lt"/>
              </a:rPr>
              <a:t>Main points in chapter 19</a:t>
            </a:r>
          </a:p>
          <a:p>
            <a:endParaRPr lang="en-GB">
              <a:cs typeface="Calibri Light"/>
            </a:endParaRPr>
          </a:p>
        </p:txBody>
      </p:sp>
      <p:sp>
        <p:nvSpPr>
          <p:cNvPr id="3" name="Content Placeholder 2">
            <a:extLst>
              <a:ext uri="{FF2B5EF4-FFF2-40B4-BE49-F238E27FC236}">
                <a16:creationId xmlns:a16="http://schemas.microsoft.com/office/drawing/2014/main" id="{707D7C5A-D4EF-ADFB-9B4F-D4DF1BA3E419}"/>
              </a:ext>
            </a:extLst>
          </p:cNvPr>
          <p:cNvSpPr>
            <a:spLocks noGrp="1"/>
          </p:cNvSpPr>
          <p:nvPr>
            <p:ph idx="1"/>
          </p:nvPr>
        </p:nvSpPr>
        <p:spPr>
          <a:xfrm>
            <a:off x="838200" y="1376100"/>
            <a:ext cx="10515600" cy="4800863"/>
          </a:xfrm>
        </p:spPr>
        <p:txBody>
          <a:bodyPr vert="horz" lIns="91440" tIns="45720" rIns="91440" bIns="45720" rtlCol="0" anchor="t">
            <a:noAutofit/>
          </a:bodyPr>
          <a:lstStyle/>
          <a:p>
            <a:pPr marL="0" indent="0" algn="ctr">
              <a:buNone/>
            </a:pPr>
            <a:r>
              <a:rPr lang="en-GB" sz="1600">
                <a:ea typeface="+mn-lt"/>
                <a:cs typeface="+mn-lt"/>
              </a:rPr>
              <a:t>Chapter 19 makes a lot of significant points. First, it was discovered that hosts from minority ethnic groups charge 3.2% less for their houses than other hosts in the same locations across 19 cities in North America and Europe. This evokes a sense of discrimination because different individuals are being charged different amounts </a:t>
            </a:r>
            <a:r>
              <a:rPr lang="en-GB" sz="1600">
                <a:solidFill>
                  <a:srgbClr val="FF0000"/>
                </a:solidFill>
                <a:ea typeface="+mn-lt"/>
                <a:cs typeface="+mn-lt"/>
              </a:rPr>
              <a:t>(18)</a:t>
            </a:r>
            <a:r>
              <a:rPr lang="en-GB" sz="1600">
                <a:ea typeface="+mn-lt"/>
                <a:cs typeface="+mn-lt"/>
              </a:rPr>
              <a:t>. </a:t>
            </a:r>
            <a:endParaRPr lang="en-US" sz="1600">
              <a:ea typeface="+mn-lt"/>
              <a:cs typeface="+mn-lt"/>
            </a:endParaRPr>
          </a:p>
          <a:p>
            <a:pPr marL="0" indent="0" algn="ctr">
              <a:buNone/>
            </a:pPr>
            <a:endParaRPr lang="en-GB" sz="1600">
              <a:ea typeface="+mn-lt"/>
              <a:cs typeface="+mn-lt"/>
            </a:endParaRPr>
          </a:p>
          <a:p>
            <a:pPr marL="0" indent="0" algn="ctr">
              <a:buNone/>
            </a:pPr>
            <a:r>
              <a:rPr lang="en-GB" sz="1600">
                <a:ea typeface="+mn-lt"/>
                <a:cs typeface="+mn-lt"/>
              </a:rPr>
              <a:t>Found on Airbnb website they have come out as a business and stated, 'Since 2016, Airbnb has worked with a range of civil rights and racial justice experts who have provided critical guidance and expertise' </a:t>
            </a:r>
            <a:r>
              <a:rPr lang="en-GB" sz="1600">
                <a:solidFill>
                  <a:srgbClr val="FF0000"/>
                </a:solidFill>
                <a:ea typeface="+mn-lt"/>
                <a:cs typeface="+mn-lt"/>
              </a:rPr>
              <a:t>(19)</a:t>
            </a:r>
            <a:r>
              <a:rPr lang="en-GB" sz="1600">
                <a:ea typeface="+mn-lt"/>
                <a:cs typeface="+mn-lt"/>
              </a:rPr>
              <a:t>. This shows that they have faced racial and civil issues within the business however, they have tried to solve this issue by putting a lot of their business time working alongside experts.</a:t>
            </a:r>
            <a:endParaRPr lang="en-GB" sz="1600">
              <a:ea typeface="Calibri"/>
              <a:cs typeface="Calibri"/>
            </a:endParaRPr>
          </a:p>
          <a:p>
            <a:pPr marL="0" indent="0" algn="ctr">
              <a:buNone/>
            </a:pPr>
            <a:endParaRPr lang="en-GB" sz="1600">
              <a:ea typeface="Calibri"/>
              <a:cs typeface="Calibri"/>
            </a:endParaRPr>
          </a:p>
          <a:p>
            <a:pPr marL="0" indent="0" algn="ctr">
              <a:buNone/>
            </a:pPr>
            <a:r>
              <a:rPr lang="en-GB" sz="1600">
                <a:ea typeface="+mn-lt"/>
                <a:cs typeface="+mn-lt"/>
              </a:rPr>
              <a:t>If the hosts were leasing out the entire house or just specific rooms, they made it clear on Airbnb. Hosts that just let out a piece of their home are probably going to turn away more bookings because it is riskier for guests to stay in the house while the host is also present </a:t>
            </a:r>
            <a:r>
              <a:rPr lang="en-GB" sz="1600">
                <a:solidFill>
                  <a:srgbClr val="FF0000"/>
                </a:solidFill>
                <a:ea typeface="+mn-lt"/>
                <a:cs typeface="+mn-lt"/>
              </a:rPr>
              <a:t>(20)</a:t>
            </a:r>
            <a:r>
              <a:rPr lang="en-GB" sz="1600">
                <a:ea typeface="+mn-lt"/>
                <a:cs typeface="+mn-lt"/>
              </a:rPr>
              <a:t>.</a:t>
            </a:r>
            <a:br>
              <a:rPr lang="en-GB" sz="1600">
                <a:ea typeface="+mn-lt"/>
                <a:cs typeface="+mn-lt"/>
              </a:rPr>
            </a:br>
            <a:endParaRPr lang="en-GB" sz="1600">
              <a:ea typeface="Calibri"/>
              <a:cs typeface="Calibri"/>
            </a:endParaRPr>
          </a:p>
          <a:p>
            <a:endParaRPr lang="en-GB">
              <a:ea typeface="+mn-lt"/>
              <a:cs typeface="+mn-lt"/>
            </a:endParaRPr>
          </a:p>
        </p:txBody>
      </p:sp>
      <p:pic>
        <p:nvPicPr>
          <p:cNvPr id="4" name="Picture 3" descr="A screenshot of a website&#10;&#10;Description automatically generated">
            <a:extLst>
              <a:ext uri="{FF2B5EF4-FFF2-40B4-BE49-F238E27FC236}">
                <a16:creationId xmlns:a16="http://schemas.microsoft.com/office/drawing/2014/main" id="{2B9BCD56-B811-DC92-04A5-EA662DAFD7B5}"/>
              </a:ext>
            </a:extLst>
          </p:cNvPr>
          <p:cNvPicPr>
            <a:picLocks noChangeAspect="1"/>
          </p:cNvPicPr>
          <p:nvPr/>
        </p:nvPicPr>
        <p:blipFill>
          <a:blip r:embed="rId5"/>
          <a:stretch>
            <a:fillRect/>
          </a:stretch>
        </p:blipFill>
        <p:spPr>
          <a:xfrm>
            <a:off x="2604" y="4496462"/>
            <a:ext cx="2437098" cy="2358165"/>
          </a:xfrm>
          <a:prstGeom prst="rect">
            <a:avLst/>
          </a:prstGeom>
        </p:spPr>
      </p:pic>
      <p:sp>
        <p:nvSpPr>
          <p:cNvPr id="5" name="Arrow: Left 4">
            <a:extLst>
              <a:ext uri="{FF2B5EF4-FFF2-40B4-BE49-F238E27FC236}">
                <a16:creationId xmlns:a16="http://schemas.microsoft.com/office/drawing/2014/main" id="{D7C6512F-C637-88D1-33F1-672056D4D898}"/>
              </a:ext>
            </a:extLst>
          </p:cNvPr>
          <p:cNvSpPr/>
          <p:nvPr/>
        </p:nvSpPr>
        <p:spPr>
          <a:xfrm>
            <a:off x="2490107" y="5633356"/>
            <a:ext cx="1864178" cy="326571"/>
          </a:xfrm>
          <a:prstGeom prst="leftArrow">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DA55CA8-2E5C-9C5E-A2AA-D71C9C597DE6}"/>
              </a:ext>
            </a:extLst>
          </p:cNvPr>
          <p:cNvSpPr txBox="1"/>
          <p:nvPr/>
        </p:nvSpPr>
        <p:spPr>
          <a:xfrm>
            <a:off x="5279570" y="4769303"/>
            <a:ext cx="506185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cs typeface="Calibri"/>
              </a:rPr>
              <a:t>This image is a screenshot off Airbnb Website which shows individuals how much they could earn renting their home out. </a:t>
            </a:r>
            <a:r>
              <a:rPr lang="en-GB" sz="1600">
                <a:ea typeface="+mn-lt"/>
                <a:cs typeface="+mn-lt"/>
              </a:rPr>
              <a:t>The earnings calculator provides hosts with transparency regarding the potential income they could generate by renting out their property. This allows hosts to make informed decisions about whether or not to list their space on Airbnb and helps them set appropriate pricing.</a:t>
            </a:r>
            <a:endParaRPr lang="en-GB" sz="1600">
              <a:cs typeface="Calibri"/>
            </a:endParaRPr>
          </a:p>
        </p:txBody>
      </p:sp>
      <p:pic>
        <p:nvPicPr>
          <p:cNvPr id="16" name="Audio 15">
            <a:extLst>
              <a:ext uri="{FF2B5EF4-FFF2-40B4-BE49-F238E27FC236}">
                <a16:creationId xmlns:a16="http://schemas.microsoft.com/office/drawing/2014/main" id="{FEC45DA0-1427-F115-7942-1F848FA3933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35702541"/>
      </p:ext>
    </p:extLst>
  </p:cSld>
  <p:clrMapOvr>
    <a:masterClrMapping/>
  </p:clrMapOvr>
  <mc:AlternateContent xmlns:mc="http://schemas.openxmlformats.org/markup-compatibility/2006">
    <mc:Choice xmlns:p14="http://schemas.microsoft.com/office/powerpoint/2010/main" Requires="p14">
      <p:transition spd="slow" p14:dur="2000" advTm="67381"/>
    </mc:Choice>
    <mc:Fallback>
      <p:transition spd="slow" advTm="67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65F33-F90F-B415-C209-24ADC304AE43}"/>
              </a:ext>
            </a:extLst>
          </p:cNvPr>
          <p:cNvSpPr>
            <a:spLocks noGrp="1"/>
          </p:cNvSpPr>
          <p:nvPr>
            <p:ph type="title"/>
          </p:nvPr>
        </p:nvSpPr>
        <p:spPr/>
        <p:txBody>
          <a:bodyPr/>
          <a:lstStyle/>
          <a:p>
            <a:pPr algn="ctr"/>
            <a:r>
              <a:rPr lang="en-GB" sz="3200" b="1" i="1" u="sng">
                <a:solidFill>
                  <a:srgbClr val="00B0F0"/>
                </a:solidFill>
                <a:latin typeface="Calibri"/>
                <a:ea typeface="+mj-lt"/>
                <a:cs typeface="+mj-lt"/>
              </a:rPr>
              <a:t>Themes identified in Chapter 19</a:t>
            </a:r>
            <a:endParaRPr lang="en-US">
              <a:latin typeface="Calibri"/>
              <a:cs typeface="Calibri"/>
            </a:endParaRPr>
          </a:p>
        </p:txBody>
      </p:sp>
      <p:sp>
        <p:nvSpPr>
          <p:cNvPr id="3" name="Content Placeholder 2">
            <a:extLst>
              <a:ext uri="{FF2B5EF4-FFF2-40B4-BE49-F238E27FC236}">
                <a16:creationId xmlns:a16="http://schemas.microsoft.com/office/drawing/2014/main" id="{537B5063-E1E7-C9AD-4992-621E4521768E}"/>
              </a:ext>
            </a:extLst>
          </p:cNvPr>
          <p:cNvSpPr>
            <a:spLocks noGrp="1"/>
          </p:cNvSpPr>
          <p:nvPr>
            <p:ph idx="1"/>
          </p:nvPr>
        </p:nvSpPr>
        <p:spPr/>
        <p:txBody>
          <a:bodyPr vert="horz" lIns="91440" tIns="45720" rIns="91440" bIns="45720" rtlCol="0" anchor="t">
            <a:normAutofit/>
          </a:bodyPr>
          <a:lstStyle/>
          <a:p>
            <a:pPr marL="0" indent="0" algn="ctr">
              <a:buNone/>
            </a:pPr>
            <a:r>
              <a:rPr lang="en-GB" sz="2000">
                <a:ea typeface="+mn-lt"/>
                <a:cs typeface="+mn-lt"/>
              </a:rPr>
              <a:t>'Other Issues' is the theme for chapter 19, which focuses on equal rights and business discrimination. Over time, the laws and regulations that the organisation abides by have come under examination, which has caused problems for the company in the public eye. ‏</a:t>
            </a:r>
          </a:p>
          <a:p>
            <a:pPr marL="0" indent="0" algn="ctr">
              <a:buNone/>
            </a:pPr>
            <a:r>
              <a:rPr lang="en-GB" sz="2000">
                <a:ea typeface="+mn-lt"/>
                <a:cs typeface="+mn-lt"/>
              </a:rPr>
              <a:t>It was discovered that visitors with clearly African-American names have about 16% less chance than those with clearly white names of having their booking requests accepted. It was crucial to address this issue as discrimination against people based on their race or ethnicity is a big problem in the current world. As a result, Airbnb declared publicly that it had "collaborated with a range of civil rights and racial justice experts since 2016, who have provided crucial guidance and expertise."‏</a:t>
            </a:r>
            <a:endParaRPr lang="en-GB"/>
          </a:p>
          <a:p>
            <a:pPr marL="0" indent="0" algn="ctr">
              <a:buNone/>
            </a:pPr>
            <a:r>
              <a:rPr lang="en-GB" sz="2000">
                <a:cs typeface="Calibri"/>
              </a:rPr>
              <a:t>This theme which has occurred within Airbnb has been addressed as it is relevant to many issues which occur daily for individuals. </a:t>
            </a:r>
            <a:r>
              <a:rPr lang="en-GB" sz="2000">
                <a:solidFill>
                  <a:srgbClr val="0F0F0F"/>
                </a:solidFill>
                <a:ea typeface="+mn-lt"/>
                <a:cs typeface="+mn-lt"/>
              </a:rPr>
              <a:t>Airbnb introduced the "Instant Book" feature, allowing guests to book listings without host approval. This helps reduce the potential for discrimination during the booking process, as hosts cannot selectively approve or reject guests based on personal characteristics.</a:t>
            </a:r>
          </a:p>
          <a:p>
            <a:pPr marL="0" indent="0" algn="ctr">
              <a:buNone/>
            </a:pPr>
            <a:endParaRPr lang="en-GB" sz="2000">
              <a:cs typeface="Calibri"/>
            </a:endParaRPr>
          </a:p>
          <a:p>
            <a:pPr marL="0" indent="0" algn="ctr">
              <a:buNone/>
            </a:pPr>
            <a:endParaRPr lang="en-GB" sz="2000">
              <a:cs typeface="Calibri"/>
            </a:endParaRPr>
          </a:p>
          <a:p>
            <a:pPr marL="0" indent="0" algn="ctr">
              <a:buNone/>
            </a:pPr>
            <a:endParaRPr lang="en-GB" sz="2000">
              <a:cs typeface="Calibri"/>
            </a:endParaRPr>
          </a:p>
        </p:txBody>
      </p:sp>
      <p:pic>
        <p:nvPicPr>
          <p:cNvPr id="10" name="Audio 9">
            <a:extLst>
              <a:ext uri="{FF2B5EF4-FFF2-40B4-BE49-F238E27FC236}">
                <a16:creationId xmlns:a16="http://schemas.microsoft.com/office/drawing/2014/main" id="{631F07ED-E57D-7E4F-BF26-5BE2B43BAB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641354072"/>
      </p:ext>
    </p:extLst>
  </p:cSld>
  <p:clrMapOvr>
    <a:masterClrMapping/>
  </p:clrMapOvr>
  <mc:AlternateContent xmlns:mc="http://schemas.openxmlformats.org/markup-compatibility/2006">
    <mc:Choice xmlns:p14="http://schemas.microsoft.com/office/powerpoint/2010/main" Requires="p14">
      <p:transition spd="slow" p14:dur="2000" advTm="96405"/>
    </mc:Choice>
    <mc:Fallback>
      <p:transition spd="slow" advTm="96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9371C-B687-7B3A-EE17-2207F6BE9217}"/>
              </a:ext>
            </a:extLst>
          </p:cNvPr>
          <p:cNvSpPr>
            <a:spLocks noGrp="1"/>
          </p:cNvSpPr>
          <p:nvPr>
            <p:ph type="title"/>
          </p:nvPr>
        </p:nvSpPr>
        <p:spPr/>
        <p:txBody>
          <a:bodyPr>
            <a:normAutofit/>
          </a:bodyPr>
          <a:lstStyle/>
          <a:p>
            <a:pPr algn="ctr"/>
            <a:r>
              <a:rPr lang="en-GB" sz="3200" b="1" i="1" u="sng">
                <a:solidFill>
                  <a:srgbClr val="00B0F0"/>
                </a:solidFill>
                <a:latin typeface="Calibri"/>
                <a:cs typeface="Calibri Light"/>
              </a:rPr>
              <a:t>Conclusion</a:t>
            </a:r>
          </a:p>
        </p:txBody>
      </p:sp>
      <p:sp>
        <p:nvSpPr>
          <p:cNvPr id="3" name="Content Placeholder 2">
            <a:extLst>
              <a:ext uri="{FF2B5EF4-FFF2-40B4-BE49-F238E27FC236}">
                <a16:creationId xmlns:a16="http://schemas.microsoft.com/office/drawing/2014/main" id="{8F570B42-489F-8D89-5BF2-95F1B45C04D1}"/>
              </a:ext>
            </a:extLst>
          </p:cNvPr>
          <p:cNvSpPr>
            <a:spLocks noGrp="1"/>
          </p:cNvSpPr>
          <p:nvPr>
            <p:ph idx="1"/>
          </p:nvPr>
        </p:nvSpPr>
        <p:spPr/>
        <p:txBody>
          <a:bodyPr vert="horz" lIns="91440" tIns="45720" rIns="91440" bIns="45720" rtlCol="0" anchor="t">
            <a:normAutofit/>
          </a:bodyPr>
          <a:lstStyle/>
          <a:p>
            <a:pPr marL="0" indent="0" algn="ctr">
              <a:buNone/>
            </a:pPr>
            <a:endParaRPr lang="en-GB" sz="2000">
              <a:ea typeface="+mn-lt"/>
              <a:cs typeface="+mn-lt"/>
            </a:endParaRPr>
          </a:p>
          <a:p>
            <a:pPr marL="0" indent="0" algn="ctr">
              <a:buNone/>
            </a:pPr>
            <a:r>
              <a:rPr lang="en-GB" sz="2000">
                <a:ea typeface="+mn-lt"/>
                <a:cs typeface="+mn-lt"/>
              </a:rPr>
              <a:t>In summary, Airbnb is a prime example of a digital company that has not only disrupted the standard hospitality industry but also incorporated a number of important business themes throughout its development. Airbnb has transformed travel, lodging, and destination experiences by effectively utilising digital technologies. The platform's adoption of multiple important business themes is responsible for its success.</a:t>
            </a:r>
          </a:p>
          <a:p>
            <a:pPr marL="0" indent="0" algn="ctr">
              <a:buNone/>
            </a:pPr>
            <a:endParaRPr lang="en-GB" sz="2000">
              <a:ea typeface="+mn-lt"/>
              <a:cs typeface="+mn-lt"/>
            </a:endParaRPr>
          </a:p>
          <a:p>
            <a:pPr marL="0" indent="0" algn="ctr">
              <a:buNone/>
            </a:pPr>
            <a:r>
              <a:rPr lang="en-GB" sz="2000">
                <a:ea typeface="+mn-lt"/>
                <a:cs typeface="+mn-lt"/>
              </a:rPr>
              <a:t>All things considered, this project has shown me that Airbnb is demonstrated as a large digital company in Sarah </a:t>
            </a:r>
            <a:r>
              <a:rPr lang="en-GB" sz="2000" err="1">
                <a:ea typeface="+mn-lt"/>
                <a:cs typeface="+mn-lt"/>
              </a:rPr>
              <a:t>Dolnicar's</a:t>
            </a:r>
            <a:r>
              <a:rPr lang="en-GB" sz="2000">
                <a:ea typeface="+mn-lt"/>
                <a:cs typeface="+mn-lt"/>
              </a:rPr>
              <a:t> novel which complies with numerous laws and takes safety measures.</a:t>
            </a:r>
            <a:endParaRPr lang="en-GB" sz="2000">
              <a:cs typeface="Calibri" panose="020F0502020204030204"/>
            </a:endParaRPr>
          </a:p>
        </p:txBody>
      </p:sp>
      <p:pic>
        <p:nvPicPr>
          <p:cNvPr id="11" name="Audio 10">
            <a:extLst>
              <a:ext uri="{FF2B5EF4-FFF2-40B4-BE49-F238E27FC236}">
                <a16:creationId xmlns:a16="http://schemas.microsoft.com/office/drawing/2014/main" id="{85D4EE5F-07F8-E31C-0927-ED25156A01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291297725"/>
      </p:ext>
    </p:extLst>
  </p:cSld>
  <p:clrMapOvr>
    <a:masterClrMapping/>
  </p:clrMapOvr>
  <mc:AlternateContent xmlns:mc="http://schemas.openxmlformats.org/markup-compatibility/2006">
    <mc:Choice xmlns:p14="http://schemas.microsoft.com/office/powerpoint/2010/main" Requires="p14">
      <p:transition spd="slow" p14:dur="2000" advTm="22653"/>
    </mc:Choice>
    <mc:Fallback>
      <p:transition spd="slow" advTm="22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C14D1-84EF-10DB-015F-6BA7141F5876}"/>
              </a:ext>
            </a:extLst>
          </p:cNvPr>
          <p:cNvSpPr>
            <a:spLocks noGrp="1"/>
          </p:cNvSpPr>
          <p:nvPr>
            <p:ph type="title"/>
          </p:nvPr>
        </p:nvSpPr>
        <p:spPr/>
        <p:txBody>
          <a:bodyPr>
            <a:normAutofit/>
          </a:bodyPr>
          <a:lstStyle/>
          <a:p>
            <a:pPr algn="ctr"/>
            <a:r>
              <a:rPr lang="en-GB" sz="3200" b="1" i="1" u="sng">
                <a:solidFill>
                  <a:srgbClr val="00B0F0"/>
                </a:solidFill>
                <a:latin typeface="Calibri"/>
                <a:cs typeface="Calibri Light"/>
              </a:rPr>
              <a:t>Reference list</a:t>
            </a:r>
            <a:endParaRPr lang="en-GB" sz="3200">
              <a:solidFill>
                <a:srgbClr val="00B0F0"/>
              </a:solidFill>
              <a:latin typeface="Calibri"/>
              <a:cs typeface="Calibri"/>
            </a:endParaRPr>
          </a:p>
        </p:txBody>
      </p:sp>
      <p:sp>
        <p:nvSpPr>
          <p:cNvPr id="3" name="Content Placeholder 2">
            <a:extLst>
              <a:ext uri="{FF2B5EF4-FFF2-40B4-BE49-F238E27FC236}">
                <a16:creationId xmlns:a16="http://schemas.microsoft.com/office/drawing/2014/main" id="{F9998540-DBF6-7D7B-706B-210A9FD5AC4A}"/>
              </a:ext>
            </a:extLst>
          </p:cNvPr>
          <p:cNvSpPr>
            <a:spLocks noGrp="1"/>
          </p:cNvSpPr>
          <p:nvPr>
            <p:ph idx="1"/>
          </p:nvPr>
        </p:nvSpPr>
        <p:spPr>
          <a:xfrm>
            <a:off x="838200" y="1288388"/>
            <a:ext cx="10515600" cy="4888575"/>
          </a:xfrm>
        </p:spPr>
        <p:txBody>
          <a:bodyPr vert="horz" lIns="91440" tIns="45720" rIns="91440" bIns="45720" rtlCol="0" anchor="t">
            <a:normAutofit fontScale="55000" lnSpcReduction="20000"/>
          </a:bodyPr>
          <a:lstStyle/>
          <a:p>
            <a:pPr marL="342900" indent="-342900">
              <a:buAutoNum type="arabicPeriod"/>
            </a:pPr>
            <a:r>
              <a:rPr lang="en-GB" sz="1400" i="1">
                <a:ea typeface="+mn-lt"/>
                <a:cs typeface="+mn-lt"/>
              </a:rPr>
              <a:t>About </a:t>
            </a:r>
            <a:r>
              <a:rPr lang="en-GB" sz="1400" i="1" err="1">
                <a:ea typeface="+mn-lt"/>
                <a:cs typeface="+mn-lt"/>
              </a:rPr>
              <a:t>airbnb</a:t>
            </a:r>
            <a:r>
              <a:rPr lang="en-GB" sz="1400" i="1">
                <a:ea typeface="+mn-lt"/>
                <a:cs typeface="+mn-lt"/>
              </a:rPr>
              <a:t>: What it is and how it works - </a:t>
            </a:r>
            <a:r>
              <a:rPr lang="en-GB" sz="1400" i="1" err="1">
                <a:ea typeface="+mn-lt"/>
                <a:cs typeface="+mn-lt"/>
              </a:rPr>
              <a:t>airbnb</a:t>
            </a:r>
            <a:r>
              <a:rPr lang="en-GB" sz="1400" i="1">
                <a:ea typeface="+mn-lt"/>
                <a:cs typeface="+mn-lt"/>
              </a:rPr>
              <a:t> help centre</a:t>
            </a:r>
            <a:r>
              <a:rPr lang="en-GB" sz="1400">
                <a:ea typeface="+mn-lt"/>
                <a:cs typeface="+mn-lt"/>
              </a:rPr>
              <a:t> (no date) </a:t>
            </a:r>
            <a:r>
              <a:rPr lang="en-GB" sz="1400" i="1">
                <a:ea typeface="+mn-lt"/>
                <a:cs typeface="+mn-lt"/>
              </a:rPr>
              <a:t>Airbnb</a:t>
            </a:r>
            <a:r>
              <a:rPr lang="en-GB" sz="1400">
                <a:ea typeface="+mn-lt"/>
                <a:cs typeface="+mn-lt"/>
              </a:rPr>
              <a:t>. Available at: </a:t>
            </a:r>
            <a:r>
              <a:rPr lang="en-GB" sz="1400">
                <a:ea typeface="+mn-lt"/>
                <a:cs typeface="+mn-lt"/>
                <a:hlinkClick r:id="rId2"/>
              </a:rPr>
              <a:t>https://www.airbnb.co.uk/help/article/2503</a:t>
            </a:r>
            <a:r>
              <a:rPr lang="en-GB" sz="1400">
                <a:ea typeface="+mn-lt"/>
                <a:cs typeface="+mn-lt"/>
              </a:rPr>
              <a:t> (Accessed: 27 October 2023). </a:t>
            </a:r>
            <a:endParaRPr lang="en-GB" sz="1400">
              <a:cs typeface="Calibri" panose="020F0502020204030204"/>
            </a:endParaRPr>
          </a:p>
          <a:p>
            <a:pPr marL="342900" indent="-342900">
              <a:buAutoNum type="arabicPeriod"/>
            </a:pPr>
            <a:r>
              <a:rPr lang="en-GB" sz="1400">
                <a:ea typeface="+mn-lt"/>
                <a:cs typeface="+mn-lt"/>
              </a:rPr>
              <a:t>(No date) </a:t>
            </a:r>
            <a:r>
              <a:rPr lang="en-GB" sz="1400" i="1">
                <a:ea typeface="+mn-lt"/>
                <a:cs typeface="+mn-lt"/>
              </a:rPr>
              <a:t>Library.oapen.org</a:t>
            </a:r>
            <a:r>
              <a:rPr lang="en-GB" sz="1400">
                <a:ea typeface="+mn-lt"/>
                <a:cs typeface="+mn-lt"/>
              </a:rPr>
              <a:t>. Available at: </a:t>
            </a:r>
            <a:r>
              <a:rPr lang="en-GB" sz="1400">
                <a:ea typeface="+mn-lt"/>
                <a:cs typeface="+mn-lt"/>
                <a:hlinkClick r:id="rId3"/>
              </a:rPr>
              <a:t>https://library.oapen.org/bitstream/id/8c26ef66-8bbd-4aa2-ad44-e0e47d3bcc9e/640674.pdf</a:t>
            </a:r>
            <a:r>
              <a:rPr lang="en-GB" sz="1400">
                <a:ea typeface="+mn-lt"/>
                <a:cs typeface="+mn-lt"/>
              </a:rPr>
              <a:t> (Accessed: 27 October 2023). </a:t>
            </a: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a:ea typeface="+mn-lt"/>
                <a:cs typeface="+mn-lt"/>
                <a:hlinkClick r:id="rId3"/>
              </a:rPr>
              <a:t>https://library.oapen.org/bitstream/id/8c26ef66-8bbd-4aa2-ad44-e0e47d3bcc9e/640674.pdf</a:t>
            </a:r>
            <a:r>
              <a:rPr lang="en-GB" sz="1400">
                <a:ea typeface="+mn-lt"/>
                <a:cs typeface="+mn-lt"/>
              </a:rPr>
              <a:t> (Accessed: 29 October 2023). </a:t>
            </a: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a:ea typeface="+mn-lt"/>
                <a:cs typeface="+mn-lt"/>
                <a:hlinkClick r:id="rId3"/>
              </a:rPr>
              <a:t>https://library.oapen.org/bitstream/id/8c26ef66-8bbd-4aa2-ad44-e0e47d3bcc9e/640674.pdf</a:t>
            </a:r>
            <a:r>
              <a:rPr lang="en-GB" sz="1400">
                <a:ea typeface="+mn-lt"/>
                <a:cs typeface="+mn-lt"/>
              </a:rPr>
              <a:t> (Accessed: 30 October 2023). </a:t>
            </a:r>
          </a:p>
          <a:p>
            <a:pPr marL="342900" indent="-342900">
              <a:buAutoNum type="arabicPeriod"/>
            </a:pPr>
            <a:r>
              <a:rPr lang="en-GB" sz="1400">
                <a:ea typeface="+mn-lt"/>
                <a:cs typeface="+mn-lt"/>
              </a:rPr>
              <a:t>Farmaki, A. and </a:t>
            </a:r>
            <a:r>
              <a:rPr lang="en-GB" sz="1400" err="1">
                <a:ea typeface="+mn-lt"/>
                <a:cs typeface="+mn-lt"/>
              </a:rPr>
              <a:t>Kaniadakis</a:t>
            </a:r>
            <a:r>
              <a:rPr lang="en-GB" sz="1400">
                <a:ea typeface="+mn-lt"/>
                <a:cs typeface="+mn-lt"/>
              </a:rPr>
              <a:t>, A. (2020) </a:t>
            </a:r>
            <a:r>
              <a:rPr lang="en-GB" sz="1400" i="1">
                <a:ea typeface="+mn-lt"/>
                <a:cs typeface="+mn-lt"/>
              </a:rPr>
              <a:t>Power Dynamics in peer-to-peer accommodation: Insights from Airbnb hosts</a:t>
            </a:r>
            <a:r>
              <a:rPr lang="en-GB" sz="1400">
                <a:ea typeface="+mn-lt"/>
                <a:cs typeface="+mn-lt"/>
              </a:rPr>
              <a:t>, </a:t>
            </a:r>
            <a:r>
              <a:rPr lang="en-GB" sz="1400" i="1">
                <a:ea typeface="+mn-lt"/>
                <a:cs typeface="+mn-lt"/>
              </a:rPr>
              <a:t>International journal of hospitality management</a:t>
            </a:r>
            <a:r>
              <a:rPr lang="en-GB" sz="1400">
                <a:ea typeface="+mn-lt"/>
                <a:cs typeface="+mn-lt"/>
              </a:rPr>
              <a:t>. Available at: </a:t>
            </a:r>
            <a:r>
              <a:rPr lang="en-GB" sz="1400">
                <a:ea typeface="+mn-lt"/>
                <a:cs typeface="+mn-lt"/>
                <a:hlinkClick r:id="rId4"/>
              </a:rPr>
              <a:t>https://www.ncbi.nlm.nih.gov/pmc/articles/PMC7273166/#:~:text=Although%20numerous%20P2P%20accommodation%20platforms,more%20than%20200%20million%20members</a:t>
            </a:r>
            <a:r>
              <a:rPr lang="en-GB" sz="1400">
                <a:ea typeface="+mn-lt"/>
                <a:cs typeface="+mn-lt"/>
              </a:rPr>
              <a:t>. (Accessed: 30 October 2023). </a:t>
            </a:r>
            <a:endParaRPr lang="en-GB" sz="1400">
              <a:cs typeface="Calibri"/>
            </a:endParaRP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a:solidFill>
                  <a:srgbClr val="0563C1"/>
                </a:solidFill>
                <a:ea typeface="+mn-lt"/>
                <a:cs typeface="+mn-lt"/>
                <a:hlinkClick r:id="rId3"/>
              </a:rPr>
              <a:t>https://library.oapen.org/bitstream/id/8c26ef66-8bbd-4aa2-ad44-e0e47d3bcc9e/640674.pdf</a:t>
            </a:r>
            <a:r>
              <a:rPr lang="en-GB" sz="1400">
                <a:ea typeface="+mn-lt"/>
                <a:cs typeface="+mn-lt"/>
              </a:rPr>
              <a:t> (Accessed: 30 October 2023). </a:t>
            </a:r>
          </a:p>
          <a:p>
            <a:pPr marL="342900" indent="-342900">
              <a:buAutoNum type="arabicPeriod"/>
            </a:pPr>
            <a:r>
              <a:rPr lang="en-GB" sz="1400" i="1">
                <a:ea typeface="+mn-lt"/>
                <a:cs typeface="+mn-lt"/>
              </a:rPr>
              <a:t>Understanding instant book – resource centre</a:t>
            </a:r>
            <a:r>
              <a:rPr lang="en-GB" sz="1400">
                <a:ea typeface="+mn-lt"/>
                <a:cs typeface="+mn-lt"/>
              </a:rPr>
              <a:t> (no date) </a:t>
            </a:r>
            <a:r>
              <a:rPr lang="en-GB" sz="1400" i="1">
                <a:ea typeface="+mn-lt"/>
                <a:cs typeface="+mn-lt"/>
              </a:rPr>
              <a:t>Airbnb</a:t>
            </a:r>
            <a:r>
              <a:rPr lang="en-GB" sz="1400">
                <a:ea typeface="+mn-lt"/>
                <a:cs typeface="+mn-lt"/>
              </a:rPr>
              <a:t>. Available at: </a:t>
            </a:r>
            <a:r>
              <a:rPr lang="en-GB" sz="1400">
                <a:ea typeface="+mn-lt"/>
                <a:cs typeface="+mn-lt"/>
                <a:hlinkClick r:id="rId5"/>
              </a:rPr>
              <a:t>https://www.airbnb.co.uk/resources/hosting-homes/a/understanding-instant-book-17</a:t>
            </a:r>
            <a:r>
              <a:rPr lang="en-GB" sz="1400">
                <a:ea typeface="+mn-lt"/>
                <a:cs typeface="+mn-lt"/>
              </a:rPr>
              <a:t> (Accessed: 30 October 2023). </a:t>
            </a:r>
          </a:p>
          <a:p>
            <a:pPr marL="342900" indent="-342900">
              <a:buAutoNum type="arabicPeriod"/>
            </a:pPr>
            <a:r>
              <a:rPr lang="en-GB" sz="1400" i="1">
                <a:ea typeface="+mn-lt"/>
                <a:cs typeface="+mn-lt"/>
              </a:rPr>
              <a:t>Airbnb</a:t>
            </a:r>
            <a:r>
              <a:rPr lang="en-GB" sz="1400">
                <a:ea typeface="+mn-lt"/>
                <a:cs typeface="+mn-lt"/>
              </a:rPr>
              <a:t> (no date) </a:t>
            </a:r>
            <a:r>
              <a:rPr lang="en-GB" sz="1400" i="1" err="1">
                <a:ea typeface="+mn-lt"/>
                <a:cs typeface="+mn-lt"/>
              </a:rPr>
              <a:t>DesignRush</a:t>
            </a:r>
            <a:r>
              <a:rPr lang="en-GB" sz="1400">
                <a:ea typeface="+mn-lt"/>
                <a:cs typeface="+mn-lt"/>
              </a:rPr>
              <a:t>. Available at: </a:t>
            </a:r>
            <a:r>
              <a:rPr lang="en-GB" sz="1400">
                <a:ea typeface="+mn-lt"/>
                <a:cs typeface="+mn-lt"/>
                <a:hlinkClick r:id="rId6"/>
              </a:rPr>
              <a:t>https://www.designrush.com/best-designs/logo/airbnb-logo</a:t>
            </a:r>
            <a:r>
              <a:rPr lang="en-GB" sz="1400">
                <a:ea typeface="+mn-lt"/>
                <a:cs typeface="+mn-lt"/>
              </a:rPr>
              <a:t> (Accessed: 01 November 2023). </a:t>
            </a:r>
          </a:p>
          <a:p>
            <a:pPr marL="342900" indent="-342900">
              <a:buAutoNum type="arabicPeriod"/>
            </a:pPr>
            <a:r>
              <a:rPr lang="en-GB" sz="1400">
                <a:ea typeface="+mn-lt"/>
                <a:cs typeface="+mn-lt"/>
              </a:rPr>
              <a:t>(No date a) </a:t>
            </a:r>
            <a:r>
              <a:rPr lang="en-GB" sz="1400" i="1">
                <a:ea typeface="+mn-lt"/>
                <a:cs typeface="+mn-lt"/>
              </a:rPr>
              <a:t>An examination of the growth of Airbnb in new ... - Wiley Online Library</a:t>
            </a:r>
            <a:r>
              <a:rPr lang="en-GB" sz="1400">
                <a:ea typeface="+mn-lt"/>
                <a:cs typeface="+mn-lt"/>
              </a:rPr>
              <a:t>. Available at: </a:t>
            </a:r>
            <a:r>
              <a:rPr lang="en-GB" sz="1400">
                <a:ea typeface="+mn-lt"/>
                <a:cs typeface="+mn-lt"/>
                <a:hlinkClick r:id="rId7"/>
              </a:rPr>
              <a:t>https://onlinelibrary.wiley.com/doi/pdf/10.1111/nzg.12375</a:t>
            </a:r>
            <a:r>
              <a:rPr lang="en-GB" sz="1400">
                <a:ea typeface="+mn-lt"/>
                <a:cs typeface="+mn-lt"/>
              </a:rPr>
              <a:t> (Accessed: 01 November 2023). </a:t>
            </a: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a:ea typeface="+mn-lt"/>
                <a:cs typeface="+mn-lt"/>
                <a:hlinkClick r:id="rId3"/>
              </a:rPr>
              <a:t>https://library.oapen.org/bitstream/id/8c26ef66-8bbd-4aa2-ad44-e0e47d3bcc9e/640674.pdf</a:t>
            </a:r>
            <a:r>
              <a:rPr lang="en-GB" sz="1400">
                <a:ea typeface="+mn-lt"/>
                <a:cs typeface="+mn-lt"/>
              </a:rPr>
              <a:t> (Accessed: 01 November 2023). </a:t>
            </a:r>
            <a:endParaRPr lang="en-GB" sz="1400">
              <a:cs typeface="Calibri"/>
            </a:endParaRPr>
          </a:p>
          <a:p>
            <a:pPr marL="342900" indent="-342900">
              <a:buAutoNum type="arabicPeriod"/>
            </a:pPr>
            <a:r>
              <a:rPr lang="en-GB" sz="1400">
                <a:ea typeface="+mn-lt"/>
                <a:cs typeface="+mn-lt"/>
              </a:rPr>
              <a:t>Clark, R. (2023) </a:t>
            </a:r>
            <a:r>
              <a:rPr lang="en-GB" sz="1400" i="1">
                <a:ea typeface="+mn-lt"/>
                <a:cs typeface="+mn-lt"/>
              </a:rPr>
              <a:t>15 </a:t>
            </a:r>
            <a:r>
              <a:rPr lang="en-GB" sz="1400" i="1" err="1">
                <a:ea typeface="+mn-lt"/>
                <a:cs typeface="+mn-lt"/>
              </a:rPr>
              <a:t>airbnb</a:t>
            </a:r>
            <a:r>
              <a:rPr lang="en-GB" sz="1400" i="1">
                <a:ea typeface="+mn-lt"/>
                <a:cs typeface="+mn-lt"/>
              </a:rPr>
              <a:t> horror stories you won’t believe are true</a:t>
            </a:r>
            <a:r>
              <a:rPr lang="en-GB" sz="1400">
                <a:ea typeface="+mn-lt"/>
                <a:cs typeface="+mn-lt"/>
              </a:rPr>
              <a:t>, </a:t>
            </a:r>
            <a:r>
              <a:rPr lang="en-GB" sz="1400" i="1" err="1">
                <a:ea typeface="+mn-lt"/>
                <a:cs typeface="+mn-lt"/>
              </a:rPr>
              <a:t>Lodgify</a:t>
            </a:r>
            <a:r>
              <a:rPr lang="en-GB" sz="1400">
                <a:ea typeface="+mn-lt"/>
                <a:cs typeface="+mn-lt"/>
              </a:rPr>
              <a:t>. Available at: </a:t>
            </a:r>
            <a:r>
              <a:rPr lang="en-GB" sz="1400">
                <a:ea typeface="+mn-lt"/>
                <a:cs typeface="+mn-lt"/>
                <a:hlinkClick r:id="rId8"/>
              </a:rPr>
              <a:t>https://www.lodgify.com/blog/airbnb-horror-stories/</a:t>
            </a:r>
            <a:r>
              <a:rPr lang="en-GB" sz="1400">
                <a:ea typeface="+mn-lt"/>
                <a:cs typeface="+mn-lt"/>
              </a:rPr>
              <a:t> (Accessed: 01 November 2023). </a:t>
            </a:r>
            <a:endParaRPr lang="en-GB" sz="1400">
              <a:cs typeface="Calibri"/>
            </a:endParaRP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u="sng">
                <a:solidFill>
                  <a:srgbClr val="0563C1"/>
                </a:solidFill>
                <a:ea typeface="+mn-lt"/>
                <a:cs typeface="+mn-lt"/>
                <a:hlinkClick r:id="rId3"/>
              </a:rPr>
              <a:t>https://library.oapen.org/bitstream/id/8c26ef66-8bbd-4aa2-ad44-e0e47d3bcc9e/640674.pdf</a:t>
            </a:r>
            <a:r>
              <a:rPr lang="en-GB" sz="1400">
                <a:ea typeface="+mn-lt"/>
                <a:cs typeface="+mn-lt"/>
              </a:rPr>
              <a:t> (Accessed: 01 November 2023). </a:t>
            </a:r>
          </a:p>
          <a:p>
            <a:pPr marL="342900" indent="-342900">
              <a:buAutoNum type="arabicPeriod"/>
            </a:pPr>
            <a:r>
              <a:rPr lang="en-GB" sz="1400">
                <a:ea typeface="+mn-lt"/>
                <a:cs typeface="+mn-lt"/>
              </a:rPr>
              <a:t>(No date a) </a:t>
            </a:r>
            <a:r>
              <a:rPr lang="en-GB" sz="1400" i="1">
                <a:ea typeface="+mn-lt"/>
                <a:cs typeface="+mn-lt"/>
              </a:rPr>
              <a:t>What is a micro-entrepreneur? examples of micro-entrepreneurship. - adobe</a:t>
            </a:r>
            <a:r>
              <a:rPr lang="en-GB" sz="1400">
                <a:ea typeface="+mn-lt"/>
                <a:cs typeface="+mn-lt"/>
              </a:rPr>
              <a:t>. Available at: </a:t>
            </a:r>
            <a:r>
              <a:rPr lang="en-GB" sz="1400">
                <a:ea typeface="+mn-lt"/>
                <a:cs typeface="+mn-lt"/>
                <a:hlinkClick r:id="rId9"/>
              </a:rPr>
              <a:t>https://www.adobe.com/acrobat/hub/what-is-a-micro-entrepreneur.html</a:t>
            </a:r>
            <a:r>
              <a:rPr lang="en-GB" sz="1400">
                <a:ea typeface="+mn-lt"/>
                <a:cs typeface="+mn-lt"/>
              </a:rPr>
              <a:t> (Accessed: 03 November 2023). </a:t>
            </a:r>
            <a:endParaRPr lang="en-GB" sz="1400">
              <a:ea typeface="Calibri" panose="020F0502020204030204"/>
              <a:cs typeface="Calibri"/>
            </a:endParaRPr>
          </a:p>
          <a:p>
            <a:pPr marL="342900" indent="-342900">
              <a:buAutoNum type="arabicPeriod"/>
            </a:pPr>
            <a:r>
              <a:rPr lang="en-GB" sz="1400">
                <a:ea typeface="+mn-lt"/>
                <a:cs typeface="+mn-lt"/>
              </a:rPr>
              <a:t>(No date a) </a:t>
            </a:r>
            <a:r>
              <a:rPr lang="en-GB" sz="1400" i="1">
                <a:ea typeface="+mn-lt"/>
                <a:cs typeface="+mn-lt"/>
              </a:rPr>
              <a:t>Library.oapen.org</a:t>
            </a:r>
            <a:r>
              <a:rPr lang="en-GB" sz="1400">
                <a:ea typeface="+mn-lt"/>
                <a:cs typeface="+mn-lt"/>
              </a:rPr>
              <a:t>. Available at: </a:t>
            </a:r>
            <a:r>
              <a:rPr lang="en-GB" sz="1400">
                <a:ea typeface="+mn-lt"/>
                <a:cs typeface="+mn-lt"/>
                <a:hlinkClick r:id="rId3"/>
              </a:rPr>
              <a:t>https://library.oapen.org/bitstream/id/8c26ef66-8bbd-4aa2-ad44-e0e47d3bcc9e/640674.pdf</a:t>
            </a:r>
            <a:r>
              <a:rPr lang="en-GB" sz="1400">
                <a:ea typeface="+mn-lt"/>
                <a:cs typeface="+mn-lt"/>
              </a:rPr>
              <a:t> (Accessed: 03 November 2023). </a:t>
            </a:r>
            <a:endParaRPr lang="en-GB" sz="1400">
              <a:ea typeface="Calibri" panose="020F0502020204030204"/>
              <a:cs typeface="Calibri"/>
            </a:endParaRPr>
          </a:p>
          <a:p>
            <a:pPr marL="342900" indent="-342900">
              <a:buAutoNum type="arabicPeriod"/>
            </a:pPr>
            <a:r>
              <a:rPr lang="en-GB" sz="1300" err="1">
                <a:latin typeface="Arial"/>
                <a:ea typeface="+mn-lt"/>
                <a:cs typeface="Arial"/>
              </a:rPr>
              <a:t>McPhate</a:t>
            </a:r>
            <a:r>
              <a:rPr lang="en-GB" sz="1300">
                <a:latin typeface="Arial"/>
                <a:ea typeface="+mn-lt"/>
                <a:cs typeface="Arial"/>
              </a:rPr>
              <a:t>, M. (2015) </a:t>
            </a:r>
            <a:r>
              <a:rPr lang="en-GB" sz="1300" i="1">
                <a:latin typeface="Arial"/>
                <a:ea typeface="+mn-lt"/>
                <a:cs typeface="Arial"/>
              </a:rPr>
              <a:t>Discrimination by Airbnb Hosts Is Widespread, Report Says</a:t>
            </a:r>
            <a:r>
              <a:rPr lang="en-GB" sz="1300">
                <a:latin typeface="Arial"/>
                <a:ea typeface="+mn-lt"/>
                <a:cs typeface="Arial"/>
              </a:rPr>
              <a:t>, 11 December, pp. 1–1. </a:t>
            </a:r>
          </a:p>
          <a:p>
            <a:pPr marL="342900" indent="-342900">
              <a:buAutoNum type="arabicPeriod"/>
            </a:pPr>
            <a:r>
              <a:rPr lang="en-GB" sz="1300">
                <a:ea typeface="+mn-lt"/>
                <a:cs typeface="+mn-lt"/>
              </a:rPr>
              <a:t>(No date) </a:t>
            </a:r>
            <a:r>
              <a:rPr lang="en-GB" sz="1300" i="1">
                <a:ea typeface="+mn-lt"/>
                <a:cs typeface="+mn-lt"/>
              </a:rPr>
              <a:t>Library.oapen.org</a:t>
            </a:r>
            <a:r>
              <a:rPr lang="en-GB" sz="1300">
                <a:ea typeface="+mn-lt"/>
                <a:cs typeface="+mn-lt"/>
              </a:rPr>
              <a:t>. Available at: </a:t>
            </a:r>
            <a:r>
              <a:rPr lang="en-GB" sz="1300">
                <a:ea typeface="+mn-lt"/>
                <a:cs typeface="+mn-lt"/>
                <a:hlinkClick r:id="rId3"/>
              </a:rPr>
              <a:t>https://library.oapen.org/bitstream/id/8c26ef66-8bbd-4aa2-ad44-e0e47d3bcc9e/640674.pdf</a:t>
            </a:r>
            <a:r>
              <a:rPr lang="en-GB" sz="1300">
                <a:ea typeface="+mn-lt"/>
                <a:cs typeface="+mn-lt"/>
              </a:rPr>
              <a:t> (Accessed: 05 November 2023). </a:t>
            </a:r>
            <a:endParaRPr lang="en-GB" sz="1300">
              <a:latin typeface="Arial"/>
              <a:ea typeface="Calibri" panose="020F0502020204030204"/>
              <a:cs typeface="Arial"/>
            </a:endParaRPr>
          </a:p>
          <a:p>
            <a:pPr marL="342900" indent="-342900">
              <a:buAutoNum type="arabicPeriod"/>
            </a:pPr>
            <a:r>
              <a:rPr lang="en-GB" sz="1300">
                <a:ea typeface="+mn-lt"/>
                <a:cs typeface="+mn-lt"/>
              </a:rPr>
              <a:t>Airbnb has also had to deal with the media's extensive coverage of the purported prejudice on the platform. Examples include an Airbnb host in California who cancelled a booking for a gay tourist after the passenger disclosed that his trip was meant to attend the Pride festival, and a host in California who cancelled a reservation because the guest was Asian (Ring, 2016).‏</a:t>
            </a:r>
          </a:p>
          <a:p>
            <a:pPr marL="342900" indent="-342900">
              <a:buAutoNum type="arabicPeriod"/>
            </a:pPr>
            <a:r>
              <a:rPr lang="en-GB" sz="1300">
                <a:ea typeface="+mn-lt"/>
                <a:cs typeface="+mn-lt"/>
              </a:rPr>
              <a:t>(No date) </a:t>
            </a:r>
            <a:r>
              <a:rPr lang="en-GB" sz="1300" i="1">
                <a:ea typeface="+mn-lt"/>
                <a:cs typeface="+mn-lt"/>
              </a:rPr>
              <a:t>Library.oapen.org</a:t>
            </a:r>
            <a:r>
              <a:rPr lang="en-GB" sz="1300">
                <a:ea typeface="+mn-lt"/>
                <a:cs typeface="+mn-lt"/>
              </a:rPr>
              <a:t>. Available at: </a:t>
            </a:r>
            <a:r>
              <a:rPr lang="en-GB" sz="1300">
                <a:ea typeface="+mn-lt"/>
                <a:cs typeface="+mn-lt"/>
                <a:hlinkClick r:id="rId3"/>
              </a:rPr>
              <a:t>https://library.oapen.org/bitstream/id/8c26ef66-8bbd-4aa2-ad44-e0e47d3bcc9e/640674.pdf</a:t>
            </a:r>
            <a:r>
              <a:rPr lang="en-GB" sz="1300">
                <a:ea typeface="+mn-lt"/>
                <a:cs typeface="+mn-lt"/>
              </a:rPr>
              <a:t> (Accessed: 06 November 2023). </a:t>
            </a:r>
          </a:p>
          <a:p>
            <a:pPr marL="342900" indent="-342900">
              <a:buAutoNum type="arabicPeriod"/>
            </a:pPr>
            <a:r>
              <a:rPr lang="en-GB" sz="1300">
                <a:ea typeface="+mn-lt"/>
                <a:cs typeface="+mn-lt"/>
              </a:rPr>
              <a:t>(No date a) </a:t>
            </a:r>
            <a:r>
              <a:rPr lang="en-GB" sz="1300" i="1">
                <a:ea typeface="+mn-lt"/>
                <a:cs typeface="+mn-lt"/>
              </a:rPr>
              <a:t>Six-year update on Airbnb’s work to fight discrimination and build ...</a:t>
            </a:r>
            <a:r>
              <a:rPr lang="en-GB" sz="1300">
                <a:ea typeface="+mn-lt"/>
                <a:cs typeface="+mn-lt"/>
              </a:rPr>
              <a:t> Available at: </a:t>
            </a:r>
            <a:r>
              <a:rPr lang="en-GB" sz="1300">
                <a:ea typeface="+mn-lt"/>
                <a:cs typeface="+mn-lt"/>
                <a:hlinkClick r:id="rId10"/>
              </a:rPr>
              <a:t>https://news.airbnb.com/wp-content/uploads/sites/4/2022/12/A-Six-Year-Update-on-Airbnbs-Work-to-Fight-Discrimination-and-Build-Inclusion-12122022.pdf</a:t>
            </a:r>
            <a:r>
              <a:rPr lang="en-GB" sz="1300">
                <a:ea typeface="+mn-lt"/>
                <a:cs typeface="+mn-lt"/>
              </a:rPr>
              <a:t> (Accessed: 06 November 2023). </a:t>
            </a:r>
            <a:endParaRPr lang="en-GB" sz="1300">
              <a:latin typeface="Calibri"/>
              <a:ea typeface="Calibri" panose="020F0502020204030204"/>
              <a:cs typeface="Calibri"/>
            </a:endParaRPr>
          </a:p>
          <a:p>
            <a:pPr marL="342900" indent="-342900">
              <a:buAutoNum type="arabicPeriod"/>
            </a:pPr>
            <a:r>
              <a:rPr lang="en-GB" sz="1300">
                <a:ea typeface="+mn-lt"/>
                <a:cs typeface="+mn-lt"/>
              </a:rPr>
              <a:t>(No date) </a:t>
            </a:r>
            <a:r>
              <a:rPr lang="en-GB" sz="1300" i="1">
                <a:ea typeface="+mn-lt"/>
                <a:cs typeface="+mn-lt"/>
              </a:rPr>
              <a:t>Library.oapen.org</a:t>
            </a:r>
            <a:r>
              <a:rPr lang="en-GB" sz="1300">
                <a:ea typeface="+mn-lt"/>
                <a:cs typeface="+mn-lt"/>
              </a:rPr>
              <a:t>. Available at: </a:t>
            </a:r>
            <a:r>
              <a:rPr lang="en-GB" sz="1300" u="sng">
                <a:solidFill>
                  <a:srgbClr val="0563C1"/>
                </a:solidFill>
                <a:ea typeface="+mn-lt"/>
                <a:cs typeface="+mn-lt"/>
                <a:hlinkClick r:id="rId3"/>
              </a:rPr>
              <a:t>https://library.oapen.org/bitstream/id/8c26ef66-8bbd-4aa2-ad44-e0e47d3bcc9e/640674.pdf</a:t>
            </a:r>
            <a:r>
              <a:rPr lang="en-GB" sz="1300">
                <a:ea typeface="+mn-lt"/>
                <a:cs typeface="+mn-lt"/>
              </a:rPr>
              <a:t> (Accessed: 06 November 2023). </a:t>
            </a:r>
            <a:endParaRPr lang="en-GB" sz="1300">
              <a:latin typeface="Calibri"/>
              <a:ea typeface="Calibri" panose="020F0502020204030204"/>
              <a:cs typeface="Calibri"/>
            </a:endParaRPr>
          </a:p>
          <a:p>
            <a:pPr marL="342900" indent="-342900">
              <a:buAutoNum type="arabicPeriod"/>
            </a:pPr>
            <a:r>
              <a:rPr lang="en-GB" sz="1300" i="1">
                <a:ea typeface="+mn-lt"/>
                <a:cs typeface="+mn-lt"/>
              </a:rPr>
              <a:t>Holiday Homes &amp; Apartment Rentals</a:t>
            </a:r>
            <a:r>
              <a:rPr lang="en-GB" sz="1300">
                <a:ea typeface="+mn-lt"/>
                <a:cs typeface="+mn-lt"/>
              </a:rPr>
              <a:t> (no date) </a:t>
            </a:r>
            <a:r>
              <a:rPr lang="en-GB" sz="1300" i="1">
                <a:ea typeface="+mn-lt"/>
                <a:cs typeface="+mn-lt"/>
              </a:rPr>
              <a:t>Airbnb</a:t>
            </a:r>
            <a:r>
              <a:rPr lang="en-GB" sz="1300">
                <a:ea typeface="+mn-lt"/>
                <a:cs typeface="+mn-lt"/>
              </a:rPr>
              <a:t>. Available at: </a:t>
            </a:r>
            <a:r>
              <a:rPr lang="en-GB" sz="1300">
                <a:ea typeface="+mn-lt"/>
                <a:cs typeface="+mn-lt"/>
                <a:hlinkClick r:id="rId11"/>
              </a:rPr>
              <a:t>https://www.airbnb.co.uk/?tab_id=home_tab&amp;refinement_paths%5B%5D=%2Fhomes&amp;search_mode=flex_destinations_search&amp;flexible_trip_lengths%5B%5D=one_week&amp;location_search=MIN_MAP_BOUNDS&amp;monthly_start_date=2023-12-01&amp;monthly_length=3&amp;price_filter_input_type=2&amp;price_filter_num_nights=5&amp;channel=EXPLORE&amp;category_tag=Tag%3A8047&amp;search_type=category_change</a:t>
            </a:r>
            <a:r>
              <a:rPr lang="en-GB" sz="1300">
                <a:ea typeface="+mn-lt"/>
                <a:cs typeface="+mn-lt"/>
              </a:rPr>
              <a:t> (Accessed: 13 November 2023). </a:t>
            </a:r>
            <a:endParaRPr lang="en-GB" sz="1300">
              <a:latin typeface="Calibri"/>
              <a:ea typeface="Calibri" panose="020F0502020204030204"/>
              <a:cs typeface="Calibri"/>
            </a:endParaRPr>
          </a:p>
          <a:p>
            <a:pPr marL="342900" indent="-342900">
              <a:buAutoNum type="arabicPeriod"/>
            </a:pPr>
            <a:endParaRPr lang="en-GB" sz="1300">
              <a:latin typeface="Calibri"/>
              <a:ea typeface="Calibri" panose="020F0502020204030204"/>
              <a:cs typeface="Calibri"/>
            </a:endParaRPr>
          </a:p>
          <a:p>
            <a:pPr marL="342900" indent="-342900">
              <a:buAutoNum type="arabicPeriod"/>
            </a:pPr>
            <a:endParaRPr lang="en-GB" sz="1300">
              <a:latin typeface="Calibri"/>
              <a:ea typeface="Calibri" panose="020F0502020204030204"/>
              <a:cs typeface="Calibri"/>
            </a:endParaRPr>
          </a:p>
          <a:p>
            <a:pPr marL="342900" indent="-342900">
              <a:buAutoNum type="arabicPeriod"/>
            </a:pPr>
            <a:endParaRPr lang="en-GB" sz="1300">
              <a:latin typeface="Calibri" panose="020F0502020204030204"/>
              <a:cs typeface="Calibri" panose="020F0502020204030204"/>
            </a:endParaRPr>
          </a:p>
          <a:p>
            <a:pPr marL="342900" indent="-342900">
              <a:buAutoNum type="arabicPeriod"/>
            </a:pPr>
            <a:endParaRPr lang="en-GB" sz="1300">
              <a:latin typeface="Arial"/>
              <a:cs typeface="Arial"/>
            </a:endParaRPr>
          </a:p>
          <a:p>
            <a:pPr marL="342900" indent="-342900">
              <a:buAutoNum type="arabicPeriod"/>
            </a:pPr>
            <a:endParaRPr lang="en-GB" sz="1400">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a:p>
            <a:pPr marL="342900" indent="-342900">
              <a:buAutoNum type="arabicPeriod"/>
            </a:pPr>
            <a:endParaRPr lang="en-GB" sz="1400">
              <a:ea typeface="Calibri" panose="020F0502020204030204"/>
              <a:cs typeface="Calibri"/>
            </a:endParaRPr>
          </a:p>
        </p:txBody>
      </p:sp>
    </p:spTree>
    <p:extLst>
      <p:ext uri="{BB962C8B-B14F-4D97-AF65-F5344CB8AC3E}">
        <p14:creationId xmlns:p14="http://schemas.microsoft.com/office/powerpoint/2010/main" val="14792672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9</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Digital Business  Assignment 1</vt:lpstr>
      <vt:lpstr>Purpose of this Presentation </vt:lpstr>
      <vt:lpstr>Chapter 1 Unique Features of Peer- to-Peer Accommodation Networks Issues Identified </vt:lpstr>
      <vt:lpstr>Main points in chapter 1</vt:lpstr>
      <vt:lpstr>Themes identified in Chapter 1</vt:lpstr>
      <vt:lpstr>Chapter 11 Regulatory Reactions Around the World Issues Identified </vt:lpstr>
      <vt:lpstr>Main points in chapter 11 </vt:lpstr>
      <vt:lpstr>Themes identified in Chapter 11</vt:lpstr>
      <vt:lpstr>Chapter 19 Do Hosts Discriminate?  Issues Identified</vt:lpstr>
      <vt:lpstr>Main points in chapter 19 </vt:lpstr>
      <vt:lpstr>Themes identified in Chapter 19</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2023-10-19T12:33:00Z</dcterms:created>
  <dcterms:modified xsi:type="dcterms:W3CDTF">2023-11-23T17:19:31Z</dcterms:modified>
</cp:coreProperties>
</file>