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0"/>
  </p:notesMasterIdLst>
  <p:handoutMasterIdLst>
    <p:handoutMasterId r:id="rId21"/>
  </p:handoutMasterIdLst>
  <p:sldIdLst>
    <p:sldId id="326" r:id="rId5"/>
    <p:sldId id="334" r:id="rId6"/>
    <p:sldId id="387" r:id="rId7"/>
    <p:sldId id="395" r:id="rId8"/>
    <p:sldId id="397" r:id="rId9"/>
    <p:sldId id="392" r:id="rId10"/>
    <p:sldId id="393" r:id="rId11"/>
    <p:sldId id="389" r:id="rId12"/>
    <p:sldId id="390" r:id="rId13"/>
    <p:sldId id="391" r:id="rId14"/>
    <p:sldId id="388" r:id="rId15"/>
    <p:sldId id="398" r:id="rId16"/>
    <p:sldId id="399" r:id="rId17"/>
    <p:sldId id="396" r:id="rId18"/>
    <p:sldId id="394" r:id="rId19"/>
  </p:sldIdLst>
  <p:sldSz cx="12192000" cy="6858000"/>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B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386"/>
    <p:restoredTop sz="93181"/>
  </p:normalViewPr>
  <p:slideViewPr>
    <p:cSldViewPr snapToGrid="0" snapToObjects="1">
      <p:cViewPr varScale="1">
        <p:scale>
          <a:sx n="301" d="100"/>
          <a:sy n="301" d="100"/>
        </p:scale>
        <p:origin x="1792" y="184"/>
      </p:cViewPr>
      <p:guideLst>
        <p:guide orient="horz" pos="2160"/>
        <p:guide pos="3840"/>
      </p:guideLst>
    </p:cSldViewPr>
  </p:slideViewPr>
  <p:notesTextViewPr>
    <p:cViewPr>
      <p:scale>
        <a:sx n="3" d="2"/>
        <a:sy n="3" d="2"/>
      </p:scale>
      <p:origin x="0" y="0"/>
    </p:cViewPr>
  </p:notesTextViewPr>
  <p:sorterViewPr>
    <p:cViewPr varScale="1">
      <p:scale>
        <a:sx n="1" d="1"/>
        <a:sy n="1" d="1"/>
      </p:scale>
      <p:origin x="0" y="-1395"/>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088066E-68EC-AA3F-29AC-2D5E60496EA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Calibri" charset="0"/>
                <a:ea typeface="MS PGothic" charset="-128"/>
              </a:defRPr>
            </a:lvl1pPr>
          </a:lstStyle>
          <a:p>
            <a:pPr>
              <a:defRPr/>
            </a:pPr>
            <a:endParaRPr lang="en-US"/>
          </a:p>
        </p:txBody>
      </p:sp>
      <p:sp>
        <p:nvSpPr>
          <p:cNvPr id="3" name="Date Placeholder 2">
            <a:extLst>
              <a:ext uri="{FF2B5EF4-FFF2-40B4-BE49-F238E27FC236}">
                <a16:creationId xmlns:a16="http://schemas.microsoft.com/office/drawing/2014/main" id="{99B98ACE-B919-ADB9-2F49-3A56021FED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atin typeface="Calibri" charset="0"/>
                <a:ea typeface="MS PGothic" charset="-128"/>
              </a:defRPr>
            </a:lvl1pPr>
          </a:lstStyle>
          <a:p>
            <a:pPr>
              <a:defRPr/>
            </a:pPr>
            <a:fld id="{51AEF0DF-2790-4642-9B30-0270C866E30E}" type="datetimeFigureOut">
              <a:rPr lang="en-US"/>
              <a:pPr>
                <a:defRPr/>
              </a:pPr>
              <a:t>10/16/24</a:t>
            </a:fld>
            <a:endParaRPr lang="en-US"/>
          </a:p>
        </p:txBody>
      </p:sp>
      <p:sp>
        <p:nvSpPr>
          <p:cNvPr id="4" name="Footer Placeholder 3">
            <a:extLst>
              <a:ext uri="{FF2B5EF4-FFF2-40B4-BE49-F238E27FC236}">
                <a16:creationId xmlns:a16="http://schemas.microsoft.com/office/drawing/2014/main" id="{AB829FA1-2FEB-40EC-E378-0AAA30E1BE5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atin typeface="Calibri" charset="0"/>
                <a:ea typeface="MS PGothic" charset="-128"/>
              </a:defRPr>
            </a:lvl1pPr>
          </a:lstStyle>
          <a:p>
            <a:pPr>
              <a:defRPr/>
            </a:pPr>
            <a:endParaRPr lang="en-US"/>
          </a:p>
        </p:txBody>
      </p:sp>
      <p:sp>
        <p:nvSpPr>
          <p:cNvPr id="5" name="Slide Number Placeholder 4">
            <a:extLst>
              <a:ext uri="{FF2B5EF4-FFF2-40B4-BE49-F238E27FC236}">
                <a16:creationId xmlns:a16="http://schemas.microsoft.com/office/drawing/2014/main" id="{215F19F6-51F6-A250-8346-285408666D8A}"/>
              </a:ext>
            </a:extLst>
          </p:cNvPr>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pPr>
              <a:defRPr/>
            </a:pPr>
            <a:fld id="{1A26ECCF-E3B6-40AE-B036-0636AAF209FA}"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845CEA-CDFE-1E26-8676-34C52D1CA5B5}"/>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a:defRPr sz="1200">
                <a:latin typeface="Calibri" charset="0"/>
                <a:ea typeface="MS PGothic" charset="0"/>
                <a:cs typeface="MS PGothic" charset="0"/>
              </a:defRPr>
            </a:lvl1pPr>
          </a:lstStyle>
          <a:p>
            <a:pPr>
              <a:defRPr/>
            </a:pPr>
            <a:endParaRPr lang="en-US"/>
          </a:p>
        </p:txBody>
      </p:sp>
      <p:sp>
        <p:nvSpPr>
          <p:cNvPr id="3" name="Date Placeholder 2">
            <a:extLst>
              <a:ext uri="{FF2B5EF4-FFF2-40B4-BE49-F238E27FC236}">
                <a16:creationId xmlns:a16="http://schemas.microsoft.com/office/drawing/2014/main" id="{694F88D0-5F8F-71E2-3695-DBBF05338D45}"/>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charset="0"/>
                <a:ea typeface="MS PGothic" charset="-128"/>
              </a:defRPr>
            </a:lvl1pPr>
          </a:lstStyle>
          <a:p>
            <a:pPr>
              <a:defRPr/>
            </a:pPr>
            <a:fld id="{23077A9E-3449-46C3-B656-943C67299C25}" type="datetimeFigureOut">
              <a:rPr lang="en-US" altLang="en-US"/>
              <a:pPr>
                <a:defRPr/>
              </a:pPr>
              <a:t>10/16/24</a:t>
            </a:fld>
            <a:endParaRPr lang="en-US" altLang="en-US"/>
          </a:p>
        </p:txBody>
      </p:sp>
      <p:sp>
        <p:nvSpPr>
          <p:cNvPr id="4" name="Slide Image Placeholder 3">
            <a:extLst>
              <a:ext uri="{FF2B5EF4-FFF2-40B4-BE49-F238E27FC236}">
                <a16:creationId xmlns:a16="http://schemas.microsoft.com/office/drawing/2014/main" id="{91E3284F-BE9C-6D21-CEB0-4EBA32C23244}"/>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35C0AFAE-0129-924E-FFC7-7AA13EAAC06E}"/>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endParaRPr lang="en-US" altLang="en-US" noProof="0"/>
          </a:p>
        </p:txBody>
      </p:sp>
      <p:sp>
        <p:nvSpPr>
          <p:cNvPr id="6" name="Footer Placeholder 5">
            <a:extLst>
              <a:ext uri="{FF2B5EF4-FFF2-40B4-BE49-F238E27FC236}">
                <a16:creationId xmlns:a16="http://schemas.microsoft.com/office/drawing/2014/main" id="{6D1EBC50-8BBA-528A-AA67-58CE5900589D}"/>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a:defRPr sz="1200">
                <a:latin typeface="Calibri" charset="0"/>
                <a:ea typeface="MS PGothic" charset="0"/>
                <a:cs typeface="MS PGothic" charset="0"/>
              </a:defRPr>
            </a:lvl1pPr>
          </a:lstStyle>
          <a:p>
            <a:pPr>
              <a:defRPr/>
            </a:pPr>
            <a:endParaRPr lang="en-US"/>
          </a:p>
        </p:txBody>
      </p:sp>
      <p:sp>
        <p:nvSpPr>
          <p:cNvPr id="7" name="Slide Number Placeholder 6">
            <a:extLst>
              <a:ext uri="{FF2B5EF4-FFF2-40B4-BE49-F238E27FC236}">
                <a16:creationId xmlns:a16="http://schemas.microsoft.com/office/drawing/2014/main" id="{C75B5971-48B8-26AD-5B1F-4E82CC1DA357}"/>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pPr>
              <a:defRPr/>
            </a:pPr>
            <a:fld id="{1A723FBC-3595-4943-BFEB-D402F734486F}"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1pPr>
    <a:lvl2pPr marL="4572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2pPr>
    <a:lvl3pPr marL="9144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3pPr>
    <a:lvl4pPr marL="13716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4pPr>
    <a:lvl5pPr marL="18288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7"/>
            <a:ext cx="103632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5A0D406-AC30-2604-FADD-242AF81C291D}"/>
              </a:ext>
            </a:extLst>
          </p:cNvPr>
          <p:cNvSpPr>
            <a:spLocks noGrp="1"/>
          </p:cNvSpPr>
          <p:nvPr>
            <p:ph type="dt" sz="half" idx="10"/>
          </p:nvPr>
        </p:nvSpPr>
        <p:spPr/>
        <p:txBody>
          <a:bodyPr/>
          <a:lstStyle>
            <a:lvl1pPr>
              <a:defRPr/>
            </a:lvl1pPr>
          </a:lstStyle>
          <a:p>
            <a:pPr>
              <a:defRPr/>
            </a:pPr>
            <a:fld id="{D3B2B737-F19D-45BA-82A7-5DEF858C15BA}" type="datetime1">
              <a:rPr lang="en-US" altLang="en-US"/>
              <a:pPr>
                <a:defRPr/>
              </a:pPr>
              <a:t>10/16/24</a:t>
            </a:fld>
            <a:endParaRPr lang="en-US" altLang="en-US"/>
          </a:p>
        </p:txBody>
      </p:sp>
      <p:sp>
        <p:nvSpPr>
          <p:cNvPr id="5" name="Footer Placeholder 4">
            <a:extLst>
              <a:ext uri="{FF2B5EF4-FFF2-40B4-BE49-F238E27FC236}">
                <a16:creationId xmlns:a16="http://schemas.microsoft.com/office/drawing/2014/main" id="{B0C07129-9A7D-56D4-A20F-2CE3C32071E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9F95042-88DF-196B-801B-F4544713481D}"/>
              </a:ext>
            </a:extLst>
          </p:cNvPr>
          <p:cNvSpPr>
            <a:spLocks noGrp="1"/>
          </p:cNvSpPr>
          <p:nvPr>
            <p:ph type="sldNum" sz="quarter" idx="12"/>
          </p:nvPr>
        </p:nvSpPr>
        <p:spPr/>
        <p:txBody>
          <a:bodyPr/>
          <a:lstStyle>
            <a:lvl1pPr>
              <a:defRPr/>
            </a:lvl1pPr>
          </a:lstStyle>
          <a:p>
            <a:pPr>
              <a:defRPr/>
            </a:pPr>
            <a:fld id="{0E1B96FD-0F8C-441D-BAFE-0319E8CD981F}" type="slidenum">
              <a:rPr lang="en-US" altLang="en-US"/>
              <a:pPr>
                <a:defRPr/>
              </a:pPr>
              <a:t>‹#›</a:t>
            </a:fld>
            <a:endParaRPr lang="en-US" altLang="en-US"/>
          </a:p>
        </p:txBody>
      </p:sp>
    </p:spTree>
    <p:extLst>
      <p:ext uri="{BB962C8B-B14F-4D97-AF65-F5344CB8AC3E}">
        <p14:creationId xmlns:p14="http://schemas.microsoft.com/office/powerpoint/2010/main" val="3359976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0B9DA5-1467-44F1-6950-BA4E6A641594}"/>
              </a:ext>
            </a:extLst>
          </p:cNvPr>
          <p:cNvSpPr>
            <a:spLocks noGrp="1"/>
          </p:cNvSpPr>
          <p:nvPr>
            <p:ph type="dt" sz="half" idx="10"/>
          </p:nvPr>
        </p:nvSpPr>
        <p:spPr/>
        <p:txBody>
          <a:bodyPr/>
          <a:lstStyle>
            <a:lvl1pPr>
              <a:defRPr/>
            </a:lvl1pPr>
          </a:lstStyle>
          <a:p>
            <a:pPr>
              <a:defRPr/>
            </a:pPr>
            <a:fld id="{A1C99C11-050B-42BF-A46C-052C89A87A15}" type="datetime1">
              <a:rPr lang="en-US" altLang="en-US"/>
              <a:pPr>
                <a:defRPr/>
              </a:pPr>
              <a:t>10/16/24</a:t>
            </a:fld>
            <a:endParaRPr lang="en-US" altLang="en-US"/>
          </a:p>
        </p:txBody>
      </p:sp>
      <p:sp>
        <p:nvSpPr>
          <p:cNvPr id="5" name="Footer Placeholder 4">
            <a:extLst>
              <a:ext uri="{FF2B5EF4-FFF2-40B4-BE49-F238E27FC236}">
                <a16:creationId xmlns:a16="http://schemas.microsoft.com/office/drawing/2014/main" id="{6D594ECA-0566-1F61-749B-F68249A18A47}"/>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E32E72D-7D8D-2C36-201E-EC2C6F13B3F8}"/>
              </a:ext>
            </a:extLst>
          </p:cNvPr>
          <p:cNvSpPr>
            <a:spLocks noGrp="1"/>
          </p:cNvSpPr>
          <p:nvPr>
            <p:ph type="sldNum" sz="quarter" idx="12"/>
          </p:nvPr>
        </p:nvSpPr>
        <p:spPr/>
        <p:txBody>
          <a:bodyPr/>
          <a:lstStyle>
            <a:lvl1pPr>
              <a:defRPr/>
            </a:lvl1pPr>
          </a:lstStyle>
          <a:p>
            <a:pPr>
              <a:defRPr/>
            </a:pPr>
            <a:fld id="{B2F9D45D-A4F4-479A-B92D-BBD0443AE8AD}" type="slidenum">
              <a:rPr lang="en-US" altLang="en-US"/>
              <a:pPr>
                <a:defRPr/>
              </a:pPr>
              <a:t>‹#›</a:t>
            </a:fld>
            <a:endParaRPr lang="en-US" altLang="en-US"/>
          </a:p>
        </p:txBody>
      </p:sp>
    </p:spTree>
    <p:extLst>
      <p:ext uri="{BB962C8B-B14F-4D97-AF65-F5344CB8AC3E}">
        <p14:creationId xmlns:p14="http://schemas.microsoft.com/office/powerpoint/2010/main" val="2509510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2"/>
            <a:ext cx="103632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1162B5F-974C-6DFE-5A0F-81FA06DF93B4}"/>
              </a:ext>
            </a:extLst>
          </p:cNvPr>
          <p:cNvSpPr>
            <a:spLocks noGrp="1"/>
          </p:cNvSpPr>
          <p:nvPr>
            <p:ph type="dt" sz="half" idx="10"/>
          </p:nvPr>
        </p:nvSpPr>
        <p:spPr/>
        <p:txBody>
          <a:bodyPr/>
          <a:lstStyle>
            <a:lvl1pPr>
              <a:defRPr/>
            </a:lvl1pPr>
          </a:lstStyle>
          <a:p>
            <a:pPr>
              <a:defRPr/>
            </a:pPr>
            <a:fld id="{182668C4-EF22-4BDE-98FF-EF31A1958325}" type="datetime1">
              <a:rPr lang="en-US" altLang="en-US"/>
              <a:pPr>
                <a:defRPr/>
              </a:pPr>
              <a:t>10/16/24</a:t>
            </a:fld>
            <a:endParaRPr lang="en-US" altLang="en-US"/>
          </a:p>
        </p:txBody>
      </p:sp>
      <p:sp>
        <p:nvSpPr>
          <p:cNvPr id="5" name="Footer Placeholder 4">
            <a:extLst>
              <a:ext uri="{FF2B5EF4-FFF2-40B4-BE49-F238E27FC236}">
                <a16:creationId xmlns:a16="http://schemas.microsoft.com/office/drawing/2014/main" id="{A4DEA49C-EE76-4683-86C0-24F96AD4C09B}"/>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558ABEA3-5FA0-EE32-1D5E-BEAA8CD652CD}"/>
              </a:ext>
            </a:extLst>
          </p:cNvPr>
          <p:cNvSpPr>
            <a:spLocks noGrp="1"/>
          </p:cNvSpPr>
          <p:nvPr>
            <p:ph type="sldNum" sz="quarter" idx="12"/>
          </p:nvPr>
        </p:nvSpPr>
        <p:spPr/>
        <p:txBody>
          <a:bodyPr/>
          <a:lstStyle>
            <a:lvl1pPr>
              <a:defRPr/>
            </a:lvl1pPr>
          </a:lstStyle>
          <a:p>
            <a:pPr>
              <a:defRPr/>
            </a:pPr>
            <a:fld id="{37BC7FC9-1E62-4080-A9EA-D51202FCDFF6}" type="slidenum">
              <a:rPr lang="en-US" altLang="en-US"/>
              <a:pPr>
                <a:defRPr/>
              </a:pPr>
              <a:t>‹#›</a:t>
            </a:fld>
            <a:endParaRPr lang="en-US" altLang="en-US"/>
          </a:p>
        </p:txBody>
      </p:sp>
    </p:spTree>
    <p:extLst>
      <p:ext uri="{BB962C8B-B14F-4D97-AF65-F5344CB8AC3E}">
        <p14:creationId xmlns:p14="http://schemas.microsoft.com/office/powerpoint/2010/main" val="2469352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2"/>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2"/>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F5AFED70-5192-F392-FB71-C86243E478E8}"/>
              </a:ext>
            </a:extLst>
          </p:cNvPr>
          <p:cNvSpPr>
            <a:spLocks noGrp="1"/>
          </p:cNvSpPr>
          <p:nvPr>
            <p:ph type="dt" sz="half" idx="10"/>
          </p:nvPr>
        </p:nvSpPr>
        <p:spPr/>
        <p:txBody>
          <a:bodyPr/>
          <a:lstStyle>
            <a:lvl1pPr>
              <a:defRPr/>
            </a:lvl1pPr>
          </a:lstStyle>
          <a:p>
            <a:pPr>
              <a:defRPr/>
            </a:pPr>
            <a:fld id="{FA456E75-BB1E-4968-ACA4-AD826E65E23D}" type="datetime1">
              <a:rPr lang="en-US" altLang="en-US"/>
              <a:pPr>
                <a:defRPr/>
              </a:pPr>
              <a:t>10/16/24</a:t>
            </a:fld>
            <a:endParaRPr lang="en-US" altLang="en-US"/>
          </a:p>
        </p:txBody>
      </p:sp>
      <p:sp>
        <p:nvSpPr>
          <p:cNvPr id="6" name="Footer Placeholder 4">
            <a:extLst>
              <a:ext uri="{FF2B5EF4-FFF2-40B4-BE49-F238E27FC236}">
                <a16:creationId xmlns:a16="http://schemas.microsoft.com/office/drawing/2014/main" id="{ADF119FA-EC73-35A4-1980-C02D17E0D10E}"/>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E9A35891-92F5-7B7E-7B3D-627F364D383F}"/>
              </a:ext>
            </a:extLst>
          </p:cNvPr>
          <p:cNvSpPr>
            <a:spLocks noGrp="1"/>
          </p:cNvSpPr>
          <p:nvPr>
            <p:ph type="sldNum" sz="quarter" idx="12"/>
          </p:nvPr>
        </p:nvSpPr>
        <p:spPr/>
        <p:txBody>
          <a:bodyPr/>
          <a:lstStyle>
            <a:lvl1pPr>
              <a:defRPr/>
            </a:lvl1pPr>
          </a:lstStyle>
          <a:p>
            <a:pPr>
              <a:defRPr/>
            </a:pPr>
            <a:fld id="{3A30ADB0-6C21-4736-9D2C-47C59477F2EC}" type="slidenum">
              <a:rPr lang="en-US" altLang="en-US"/>
              <a:pPr>
                <a:defRPr/>
              </a:pPr>
              <a:t>‹#›</a:t>
            </a:fld>
            <a:endParaRPr lang="en-US" altLang="en-US"/>
          </a:p>
        </p:txBody>
      </p:sp>
    </p:spTree>
    <p:extLst>
      <p:ext uri="{BB962C8B-B14F-4D97-AF65-F5344CB8AC3E}">
        <p14:creationId xmlns:p14="http://schemas.microsoft.com/office/powerpoint/2010/main" val="3295002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09600" y="1535114"/>
            <a:ext cx="5386917"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93370" y="1535114"/>
            <a:ext cx="5389033"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8CB9C518-F5ED-3DBE-6D37-DCC2AED8D423}"/>
              </a:ext>
            </a:extLst>
          </p:cNvPr>
          <p:cNvSpPr>
            <a:spLocks noGrp="1"/>
          </p:cNvSpPr>
          <p:nvPr>
            <p:ph type="dt" sz="half" idx="10"/>
          </p:nvPr>
        </p:nvSpPr>
        <p:spPr/>
        <p:txBody>
          <a:bodyPr/>
          <a:lstStyle>
            <a:lvl1pPr>
              <a:defRPr/>
            </a:lvl1pPr>
          </a:lstStyle>
          <a:p>
            <a:pPr>
              <a:defRPr/>
            </a:pPr>
            <a:fld id="{EF688678-63ED-4803-BAF6-85CCACA38897}" type="datetime1">
              <a:rPr lang="en-US" altLang="en-US"/>
              <a:pPr>
                <a:defRPr/>
              </a:pPr>
              <a:t>10/16/24</a:t>
            </a:fld>
            <a:endParaRPr lang="en-US" altLang="en-US"/>
          </a:p>
        </p:txBody>
      </p:sp>
      <p:sp>
        <p:nvSpPr>
          <p:cNvPr id="8" name="Footer Placeholder 4">
            <a:extLst>
              <a:ext uri="{FF2B5EF4-FFF2-40B4-BE49-F238E27FC236}">
                <a16:creationId xmlns:a16="http://schemas.microsoft.com/office/drawing/2014/main" id="{836EABD2-DB39-A3EC-955C-F807EF06555D}"/>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9675B1F1-DBB4-84CB-7D83-6A16CD0C4658}"/>
              </a:ext>
            </a:extLst>
          </p:cNvPr>
          <p:cNvSpPr>
            <a:spLocks noGrp="1"/>
          </p:cNvSpPr>
          <p:nvPr>
            <p:ph type="sldNum" sz="quarter" idx="12"/>
          </p:nvPr>
        </p:nvSpPr>
        <p:spPr/>
        <p:txBody>
          <a:bodyPr/>
          <a:lstStyle>
            <a:lvl1pPr>
              <a:defRPr/>
            </a:lvl1pPr>
          </a:lstStyle>
          <a:p>
            <a:pPr>
              <a:defRPr/>
            </a:pPr>
            <a:fld id="{5BC32BFA-9D08-4BCD-9792-061985386462}" type="slidenum">
              <a:rPr lang="en-US" altLang="en-US"/>
              <a:pPr>
                <a:defRPr/>
              </a:pPr>
              <a:t>‹#›</a:t>
            </a:fld>
            <a:endParaRPr lang="en-US" altLang="en-US"/>
          </a:p>
        </p:txBody>
      </p:sp>
    </p:spTree>
    <p:extLst>
      <p:ext uri="{BB962C8B-B14F-4D97-AF65-F5344CB8AC3E}">
        <p14:creationId xmlns:p14="http://schemas.microsoft.com/office/powerpoint/2010/main" val="3721680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65848016-C53F-D978-DE92-920CBFA72132}"/>
              </a:ext>
            </a:extLst>
          </p:cNvPr>
          <p:cNvSpPr>
            <a:spLocks noGrp="1"/>
          </p:cNvSpPr>
          <p:nvPr>
            <p:ph type="dt" sz="half" idx="10"/>
          </p:nvPr>
        </p:nvSpPr>
        <p:spPr/>
        <p:txBody>
          <a:bodyPr/>
          <a:lstStyle>
            <a:lvl1pPr>
              <a:defRPr/>
            </a:lvl1pPr>
          </a:lstStyle>
          <a:p>
            <a:pPr>
              <a:defRPr/>
            </a:pPr>
            <a:fld id="{E68C2F0F-3324-4E03-9576-E7DB972271F8}" type="datetime1">
              <a:rPr lang="en-US" altLang="en-US"/>
              <a:pPr>
                <a:defRPr/>
              </a:pPr>
              <a:t>10/16/24</a:t>
            </a:fld>
            <a:endParaRPr lang="en-US" altLang="en-US"/>
          </a:p>
        </p:txBody>
      </p:sp>
      <p:sp>
        <p:nvSpPr>
          <p:cNvPr id="4" name="Footer Placeholder 4">
            <a:extLst>
              <a:ext uri="{FF2B5EF4-FFF2-40B4-BE49-F238E27FC236}">
                <a16:creationId xmlns:a16="http://schemas.microsoft.com/office/drawing/2014/main" id="{BD9EC8B4-7FBB-8ED0-82AC-577875B2BE9D}"/>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2F0E4A6B-F5F2-80F7-0E59-B64EBA271385}"/>
              </a:ext>
            </a:extLst>
          </p:cNvPr>
          <p:cNvSpPr>
            <a:spLocks noGrp="1"/>
          </p:cNvSpPr>
          <p:nvPr>
            <p:ph type="sldNum" sz="quarter" idx="12"/>
          </p:nvPr>
        </p:nvSpPr>
        <p:spPr/>
        <p:txBody>
          <a:bodyPr/>
          <a:lstStyle>
            <a:lvl1pPr>
              <a:defRPr/>
            </a:lvl1pPr>
          </a:lstStyle>
          <a:p>
            <a:pPr>
              <a:defRPr/>
            </a:pPr>
            <a:fld id="{D978F013-7DDC-46C8-BA5D-E172220D5D16}" type="slidenum">
              <a:rPr lang="en-US" altLang="en-US"/>
              <a:pPr>
                <a:defRPr/>
              </a:pPr>
              <a:t>‹#›</a:t>
            </a:fld>
            <a:endParaRPr lang="en-US" altLang="en-US"/>
          </a:p>
        </p:txBody>
      </p:sp>
    </p:spTree>
    <p:extLst>
      <p:ext uri="{BB962C8B-B14F-4D97-AF65-F5344CB8AC3E}">
        <p14:creationId xmlns:p14="http://schemas.microsoft.com/office/powerpoint/2010/main" val="767254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F9A6CED-2A88-B203-36DF-CBFF8246A6E9}"/>
              </a:ext>
            </a:extLst>
          </p:cNvPr>
          <p:cNvSpPr>
            <a:spLocks noGrp="1"/>
          </p:cNvSpPr>
          <p:nvPr>
            <p:ph type="dt" sz="half" idx="10"/>
          </p:nvPr>
        </p:nvSpPr>
        <p:spPr/>
        <p:txBody>
          <a:bodyPr/>
          <a:lstStyle>
            <a:lvl1pPr>
              <a:defRPr/>
            </a:lvl1pPr>
          </a:lstStyle>
          <a:p>
            <a:pPr>
              <a:defRPr/>
            </a:pPr>
            <a:fld id="{B835F1E1-ED26-4517-8EEA-592384373424}" type="datetime1">
              <a:rPr lang="en-US" altLang="en-US"/>
              <a:pPr>
                <a:defRPr/>
              </a:pPr>
              <a:t>10/16/24</a:t>
            </a:fld>
            <a:endParaRPr lang="en-US" altLang="en-US"/>
          </a:p>
        </p:txBody>
      </p:sp>
      <p:sp>
        <p:nvSpPr>
          <p:cNvPr id="3" name="Footer Placeholder 4">
            <a:extLst>
              <a:ext uri="{FF2B5EF4-FFF2-40B4-BE49-F238E27FC236}">
                <a16:creationId xmlns:a16="http://schemas.microsoft.com/office/drawing/2014/main" id="{5D7836F1-3566-D8A4-E878-91D64B51659E}"/>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04BB6D32-AE9C-4B79-653C-2D81CAE1C3BC}"/>
              </a:ext>
            </a:extLst>
          </p:cNvPr>
          <p:cNvSpPr>
            <a:spLocks noGrp="1"/>
          </p:cNvSpPr>
          <p:nvPr>
            <p:ph type="sldNum" sz="quarter" idx="12"/>
          </p:nvPr>
        </p:nvSpPr>
        <p:spPr/>
        <p:txBody>
          <a:bodyPr/>
          <a:lstStyle>
            <a:lvl1pPr>
              <a:defRPr/>
            </a:lvl1pPr>
          </a:lstStyle>
          <a:p>
            <a:pPr>
              <a:defRPr/>
            </a:pPr>
            <a:fld id="{407E9598-30A3-4E93-835F-E08CBB945AB0}" type="slidenum">
              <a:rPr lang="en-US" altLang="en-US"/>
              <a:pPr>
                <a:defRPr/>
              </a:pPr>
              <a:t>‹#›</a:t>
            </a:fld>
            <a:endParaRPr lang="en-US" altLang="en-US"/>
          </a:p>
        </p:txBody>
      </p:sp>
    </p:spTree>
    <p:extLst>
      <p:ext uri="{BB962C8B-B14F-4D97-AF65-F5344CB8AC3E}">
        <p14:creationId xmlns:p14="http://schemas.microsoft.com/office/powerpoint/2010/main" val="287782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1"/>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8EA809AA-7AFB-0A19-197A-D731E0CDCA8E}"/>
              </a:ext>
            </a:extLst>
          </p:cNvPr>
          <p:cNvSpPr>
            <a:spLocks noGrp="1"/>
          </p:cNvSpPr>
          <p:nvPr>
            <p:ph type="dt" sz="half" idx="10"/>
          </p:nvPr>
        </p:nvSpPr>
        <p:spPr/>
        <p:txBody>
          <a:bodyPr/>
          <a:lstStyle>
            <a:lvl1pPr>
              <a:defRPr/>
            </a:lvl1pPr>
          </a:lstStyle>
          <a:p>
            <a:pPr>
              <a:defRPr/>
            </a:pPr>
            <a:fld id="{C964F730-C3EB-45B5-90AD-CFB2CD480E82}" type="datetime1">
              <a:rPr lang="en-US" altLang="en-US"/>
              <a:pPr>
                <a:defRPr/>
              </a:pPr>
              <a:t>10/16/24</a:t>
            </a:fld>
            <a:endParaRPr lang="en-US" altLang="en-US"/>
          </a:p>
        </p:txBody>
      </p:sp>
      <p:sp>
        <p:nvSpPr>
          <p:cNvPr id="6" name="Footer Placeholder 4">
            <a:extLst>
              <a:ext uri="{FF2B5EF4-FFF2-40B4-BE49-F238E27FC236}">
                <a16:creationId xmlns:a16="http://schemas.microsoft.com/office/drawing/2014/main" id="{27870535-5B3C-2755-7FB0-EC380DE4CF82}"/>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369D788A-96A8-6E69-46E8-161B95F195F8}"/>
              </a:ext>
            </a:extLst>
          </p:cNvPr>
          <p:cNvSpPr>
            <a:spLocks noGrp="1"/>
          </p:cNvSpPr>
          <p:nvPr>
            <p:ph type="sldNum" sz="quarter" idx="12"/>
          </p:nvPr>
        </p:nvSpPr>
        <p:spPr/>
        <p:txBody>
          <a:bodyPr/>
          <a:lstStyle>
            <a:lvl1pPr>
              <a:defRPr/>
            </a:lvl1pPr>
          </a:lstStyle>
          <a:p>
            <a:pPr>
              <a:defRPr/>
            </a:pPr>
            <a:fld id="{6FAC2920-52E7-4907-99CF-4AA34D51F7C8}" type="slidenum">
              <a:rPr lang="en-US" altLang="en-US"/>
              <a:pPr>
                <a:defRPr/>
              </a:pPr>
              <a:t>‹#›</a:t>
            </a:fld>
            <a:endParaRPr lang="en-US" altLang="en-US"/>
          </a:p>
        </p:txBody>
      </p:sp>
    </p:spTree>
    <p:extLst>
      <p:ext uri="{BB962C8B-B14F-4D97-AF65-F5344CB8AC3E}">
        <p14:creationId xmlns:p14="http://schemas.microsoft.com/office/powerpoint/2010/main" val="146882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1"/>
            <a:ext cx="7315200" cy="566739"/>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9"/>
            <a:ext cx="73152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AA087E6D-F5C9-C9E8-A8C0-6A941CF1AA21}"/>
              </a:ext>
            </a:extLst>
          </p:cNvPr>
          <p:cNvSpPr>
            <a:spLocks noGrp="1"/>
          </p:cNvSpPr>
          <p:nvPr>
            <p:ph type="dt" sz="half" idx="10"/>
          </p:nvPr>
        </p:nvSpPr>
        <p:spPr/>
        <p:txBody>
          <a:bodyPr/>
          <a:lstStyle>
            <a:lvl1pPr>
              <a:defRPr/>
            </a:lvl1pPr>
          </a:lstStyle>
          <a:p>
            <a:pPr>
              <a:defRPr/>
            </a:pPr>
            <a:fld id="{82494C72-261E-476D-980C-5CD124B9FE3F}" type="datetime1">
              <a:rPr lang="en-US" altLang="en-US"/>
              <a:pPr>
                <a:defRPr/>
              </a:pPr>
              <a:t>10/16/24</a:t>
            </a:fld>
            <a:endParaRPr lang="en-US" altLang="en-US"/>
          </a:p>
        </p:txBody>
      </p:sp>
      <p:sp>
        <p:nvSpPr>
          <p:cNvPr id="6" name="Footer Placeholder 4">
            <a:extLst>
              <a:ext uri="{FF2B5EF4-FFF2-40B4-BE49-F238E27FC236}">
                <a16:creationId xmlns:a16="http://schemas.microsoft.com/office/drawing/2014/main" id="{A0B24F0C-7875-EF90-AFE9-8102D2B4A86B}"/>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BE4493C3-3A13-343A-5861-769CE3F30B77}"/>
              </a:ext>
            </a:extLst>
          </p:cNvPr>
          <p:cNvSpPr>
            <a:spLocks noGrp="1"/>
          </p:cNvSpPr>
          <p:nvPr>
            <p:ph type="sldNum" sz="quarter" idx="12"/>
          </p:nvPr>
        </p:nvSpPr>
        <p:spPr/>
        <p:txBody>
          <a:bodyPr/>
          <a:lstStyle>
            <a:lvl1pPr>
              <a:defRPr/>
            </a:lvl1pPr>
          </a:lstStyle>
          <a:p>
            <a:pPr>
              <a:defRPr/>
            </a:pPr>
            <a:fld id="{F6560C8A-49AA-4F43-8777-FACD10D0CD72}" type="slidenum">
              <a:rPr lang="en-US" altLang="en-US"/>
              <a:pPr>
                <a:defRPr/>
              </a:pPr>
              <a:t>‹#›</a:t>
            </a:fld>
            <a:endParaRPr lang="en-US" altLang="en-US"/>
          </a:p>
        </p:txBody>
      </p:sp>
    </p:spTree>
    <p:extLst>
      <p:ext uri="{BB962C8B-B14F-4D97-AF65-F5344CB8AC3E}">
        <p14:creationId xmlns:p14="http://schemas.microsoft.com/office/powerpoint/2010/main" val="1165170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2AE939-5242-948B-EEB5-55C7F213B686}"/>
              </a:ext>
            </a:extLst>
          </p:cNvPr>
          <p:cNvSpPr>
            <a:spLocks noGrp="1"/>
          </p:cNvSpPr>
          <p:nvPr>
            <p:ph type="dt" sz="half" idx="10"/>
          </p:nvPr>
        </p:nvSpPr>
        <p:spPr/>
        <p:txBody>
          <a:bodyPr/>
          <a:lstStyle>
            <a:lvl1pPr>
              <a:defRPr/>
            </a:lvl1pPr>
          </a:lstStyle>
          <a:p>
            <a:pPr>
              <a:defRPr/>
            </a:pPr>
            <a:fld id="{00B6E2AD-7313-45BC-BD53-4E0905F87FC6}" type="datetime1">
              <a:rPr lang="en-US" altLang="en-US"/>
              <a:pPr>
                <a:defRPr/>
              </a:pPr>
              <a:t>10/16/24</a:t>
            </a:fld>
            <a:endParaRPr lang="en-US" altLang="en-US"/>
          </a:p>
        </p:txBody>
      </p:sp>
      <p:sp>
        <p:nvSpPr>
          <p:cNvPr id="5" name="Footer Placeholder 4">
            <a:extLst>
              <a:ext uri="{FF2B5EF4-FFF2-40B4-BE49-F238E27FC236}">
                <a16:creationId xmlns:a16="http://schemas.microsoft.com/office/drawing/2014/main" id="{23FBD8D8-DADC-1672-CC55-0F0D90F1FB34}"/>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8F4DCF9-4C55-84A5-463C-B51B7404300C}"/>
              </a:ext>
            </a:extLst>
          </p:cNvPr>
          <p:cNvSpPr>
            <a:spLocks noGrp="1"/>
          </p:cNvSpPr>
          <p:nvPr>
            <p:ph type="sldNum" sz="quarter" idx="12"/>
          </p:nvPr>
        </p:nvSpPr>
        <p:spPr/>
        <p:txBody>
          <a:bodyPr/>
          <a:lstStyle>
            <a:lvl1pPr>
              <a:defRPr/>
            </a:lvl1pPr>
          </a:lstStyle>
          <a:p>
            <a:pPr>
              <a:defRPr/>
            </a:pPr>
            <a:fld id="{3AAB356B-9D9A-4D32-866A-5139BF9237DE}" type="slidenum">
              <a:rPr lang="en-US" altLang="en-US"/>
              <a:pPr>
                <a:defRPr/>
              </a:pPr>
              <a:t>‹#›</a:t>
            </a:fld>
            <a:endParaRPr lang="en-US" altLang="en-US"/>
          </a:p>
        </p:txBody>
      </p:sp>
    </p:spTree>
    <p:extLst>
      <p:ext uri="{BB962C8B-B14F-4D97-AF65-F5344CB8AC3E}">
        <p14:creationId xmlns:p14="http://schemas.microsoft.com/office/powerpoint/2010/main" val="3390216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743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09600" y="274640"/>
            <a:ext cx="80264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4664E2-4403-511D-1CC0-15A2BF16F19E}"/>
              </a:ext>
            </a:extLst>
          </p:cNvPr>
          <p:cNvSpPr>
            <a:spLocks noGrp="1"/>
          </p:cNvSpPr>
          <p:nvPr>
            <p:ph type="dt" sz="half" idx="10"/>
          </p:nvPr>
        </p:nvSpPr>
        <p:spPr/>
        <p:txBody>
          <a:bodyPr/>
          <a:lstStyle>
            <a:lvl1pPr>
              <a:defRPr/>
            </a:lvl1pPr>
          </a:lstStyle>
          <a:p>
            <a:pPr>
              <a:defRPr/>
            </a:pPr>
            <a:fld id="{D2A85F3D-F1DC-479A-8D2F-DED2787128E0}" type="datetime1">
              <a:rPr lang="en-US" altLang="en-US"/>
              <a:pPr>
                <a:defRPr/>
              </a:pPr>
              <a:t>10/16/24</a:t>
            </a:fld>
            <a:endParaRPr lang="en-US" altLang="en-US"/>
          </a:p>
        </p:txBody>
      </p:sp>
      <p:sp>
        <p:nvSpPr>
          <p:cNvPr id="5" name="Footer Placeholder 4">
            <a:extLst>
              <a:ext uri="{FF2B5EF4-FFF2-40B4-BE49-F238E27FC236}">
                <a16:creationId xmlns:a16="http://schemas.microsoft.com/office/drawing/2014/main" id="{DBEA2FBE-330D-DDAC-32B5-B71B7D3E41F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9C65CE36-8E1B-3B67-5417-627FBD35EFF6}"/>
              </a:ext>
            </a:extLst>
          </p:cNvPr>
          <p:cNvSpPr>
            <a:spLocks noGrp="1"/>
          </p:cNvSpPr>
          <p:nvPr>
            <p:ph type="sldNum" sz="quarter" idx="12"/>
          </p:nvPr>
        </p:nvSpPr>
        <p:spPr/>
        <p:txBody>
          <a:bodyPr/>
          <a:lstStyle>
            <a:lvl1pPr>
              <a:defRPr/>
            </a:lvl1pPr>
          </a:lstStyle>
          <a:p>
            <a:pPr>
              <a:defRPr/>
            </a:pPr>
            <a:fld id="{EBC1E07C-B5AB-46B8-9EF1-D11EFAEC32E6}" type="slidenum">
              <a:rPr lang="en-US" altLang="en-US"/>
              <a:pPr>
                <a:defRPr/>
              </a:pPr>
              <a:t>‹#›</a:t>
            </a:fld>
            <a:endParaRPr lang="en-US" altLang="en-US"/>
          </a:p>
        </p:txBody>
      </p:sp>
    </p:spTree>
    <p:extLst>
      <p:ext uri="{BB962C8B-B14F-4D97-AF65-F5344CB8AC3E}">
        <p14:creationId xmlns:p14="http://schemas.microsoft.com/office/powerpoint/2010/main" val="786557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C642D75-935A-62E9-BB91-0F974EFB5E72}"/>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7" name="Text Placeholder 2">
            <a:extLst>
              <a:ext uri="{FF2B5EF4-FFF2-40B4-BE49-F238E27FC236}">
                <a16:creationId xmlns:a16="http://schemas.microsoft.com/office/drawing/2014/main" id="{818CDFEF-AE4F-7DC6-F57D-D507F9DE5B11}"/>
              </a:ext>
            </a:extLst>
          </p:cNvPr>
          <p:cNvSpPr>
            <a:spLocks noGrp="1"/>
          </p:cNvSpPr>
          <p:nvPr>
            <p:ph type="body" idx="1"/>
          </p:nvPr>
        </p:nvSpPr>
        <p:spPr bwMode="auto">
          <a:xfrm>
            <a:off x="609600" y="1600200"/>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a:extLst>
              <a:ext uri="{FF2B5EF4-FFF2-40B4-BE49-F238E27FC236}">
                <a16:creationId xmlns:a16="http://schemas.microsoft.com/office/drawing/2014/main" id="{1D2A5930-24AD-AE7A-E09D-2AA9E952E08B}"/>
              </a:ext>
            </a:extLst>
          </p:cNvPr>
          <p:cNvSpPr>
            <a:spLocks noGrp="1"/>
          </p:cNvSpPr>
          <p:nvPr>
            <p:ph type="dt" sz="half" idx="2"/>
          </p:nvPr>
        </p:nvSpPr>
        <p:spPr>
          <a:xfrm>
            <a:off x="609600" y="6356350"/>
            <a:ext cx="28448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latin typeface="Calibri" charset="0"/>
                <a:ea typeface="MS PGothic" charset="-128"/>
              </a:defRPr>
            </a:lvl1pPr>
          </a:lstStyle>
          <a:p>
            <a:pPr>
              <a:defRPr/>
            </a:pPr>
            <a:fld id="{157B3DEC-79FD-4A22-9841-C7CDDFFFF4DD}" type="datetime1">
              <a:rPr lang="en-US" altLang="en-US"/>
              <a:pPr>
                <a:defRPr/>
              </a:pPr>
              <a:t>10/16/24</a:t>
            </a:fld>
            <a:endParaRPr lang="en-US" altLang="en-US"/>
          </a:p>
        </p:txBody>
      </p:sp>
      <p:sp>
        <p:nvSpPr>
          <p:cNvPr id="5" name="Footer Placeholder 4">
            <a:extLst>
              <a:ext uri="{FF2B5EF4-FFF2-40B4-BE49-F238E27FC236}">
                <a16:creationId xmlns:a16="http://schemas.microsoft.com/office/drawing/2014/main" id="{0407FD54-63CF-92F2-990F-CD0A8C370FB2}"/>
              </a:ext>
            </a:extLst>
          </p:cNvPr>
          <p:cNvSpPr>
            <a:spLocks noGrp="1"/>
          </p:cNvSpPr>
          <p:nvPr>
            <p:ph type="ftr" sz="quarter" idx="3"/>
          </p:nvPr>
        </p:nvSpPr>
        <p:spPr>
          <a:xfrm>
            <a:off x="4165600" y="6356350"/>
            <a:ext cx="3860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a:solidFill>
                  <a:srgbClr val="898989"/>
                </a:solidFill>
                <a:latin typeface="Calibri" charset="0"/>
                <a:ea typeface="MS PGothic" charset="0"/>
                <a:cs typeface="MS PGothic" charset="0"/>
              </a:defRPr>
            </a:lvl1pPr>
          </a:lstStyle>
          <a:p>
            <a:pPr>
              <a:defRPr/>
            </a:pPr>
            <a:endParaRPr lang="en-US"/>
          </a:p>
        </p:txBody>
      </p:sp>
      <p:sp>
        <p:nvSpPr>
          <p:cNvPr id="6" name="Slide Number Placeholder 5">
            <a:extLst>
              <a:ext uri="{FF2B5EF4-FFF2-40B4-BE49-F238E27FC236}">
                <a16:creationId xmlns:a16="http://schemas.microsoft.com/office/drawing/2014/main" id="{0430511F-7081-7280-C330-5C9B9F842FD9}"/>
              </a:ext>
            </a:extLst>
          </p:cNvPr>
          <p:cNvSpPr>
            <a:spLocks noGrp="1"/>
          </p:cNvSpPr>
          <p:nvPr>
            <p:ph type="sldNum" sz="quarter" idx="4"/>
          </p:nvPr>
        </p:nvSpPr>
        <p:spPr>
          <a:xfrm>
            <a:off x="8737600" y="6356350"/>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pPr>
              <a:defRPr/>
            </a:pPr>
            <a:fld id="{E11CBBB3-A091-4F1D-A126-DF434B82B2F9}"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935" r:id="rId1"/>
    <p:sldLayoutId id="2147483936" r:id="rId2"/>
    <p:sldLayoutId id="2147483937" r:id="rId3"/>
    <p:sldLayoutId id="2147483938" r:id="rId4"/>
    <p:sldLayoutId id="2147483939" r:id="rId5"/>
    <p:sldLayoutId id="2147483940" r:id="rId6"/>
    <p:sldLayoutId id="2147483941" r:id="rId7"/>
    <p:sldLayoutId id="2147483942" r:id="rId8"/>
    <p:sldLayoutId id="2147483943" r:id="rId9"/>
    <p:sldLayoutId id="2147483944" r:id="rId10"/>
    <p:sldLayoutId id="2147483945" r:id="rId11"/>
  </p:sldLayoutIdLst>
  <p:txStyles>
    <p:titleStyle>
      <a:lvl1pPr algn="ctr" defTabSz="457200"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pitchFamily="34" charset="-128"/>
        </a:defRPr>
      </a:lvl1pPr>
      <a:lvl2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MS PGothic" pitchFamily="34" charset="-128"/>
        </a:defRPr>
      </a:lvl2pPr>
      <a:lvl3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MS PGothic" pitchFamily="34" charset="-128"/>
        </a:defRPr>
      </a:lvl3pPr>
      <a:lvl4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MS PGothic" pitchFamily="34" charset="-128"/>
        </a:defRPr>
      </a:lvl4pPr>
      <a:lvl5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MS PGothic" pitchFamily="34" charset="-128"/>
        </a:defRPr>
      </a:lvl5pPr>
      <a:lvl6pPr marL="4572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pitchFamily="34" charset="-128"/>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M-wjEcnhZ9k?feature=oembed" TargetMode="Externa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hyperlink" Target="https://www.adobe.com/products/firefly.html" TargetMode="External"/><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aP5pdJRK2i8?feature=oembed" TargetMode="External"/><Relationship Id="rId1" Type="http://schemas.openxmlformats.org/officeDocument/2006/relationships/video" Target="https://www.youtube.com/embed/zIVpbS18oJQ?start=110&amp;feature=oembed" TargetMode="Externa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D0E5E40-4C31-F2FA-74AA-57153F10A5DB}"/>
              </a:ext>
            </a:extLst>
          </p:cNvPr>
          <p:cNvSpPr/>
          <p:nvPr/>
        </p:nvSpPr>
        <p:spPr>
          <a:xfrm>
            <a:off x="0" y="0"/>
            <a:ext cx="12192000" cy="6858000"/>
          </a:xfrm>
          <a:prstGeom prst="rect">
            <a:avLst/>
          </a:prstGeom>
          <a:solidFill>
            <a:srgbClr val="F5B500"/>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p>
        </p:txBody>
      </p:sp>
      <p:sp>
        <p:nvSpPr>
          <p:cNvPr id="5124" name="TextBox 1">
            <a:extLst>
              <a:ext uri="{FF2B5EF4-FFF2-40B4-BE49-F238E27FC236}">
                <a16:creationId xmlns:a16="http://schemas.microsoft.com/office/drawing/2014/main" id="{82CC4AD5-2F5C-B63E-D7E5-69982A085FC4}"/>
              </a:ext>
            </a:extLst>
          </p:cNvPr>
          <p:cNvSpPr txBox="1">
            <a:spLocks noChangeArrowheads="1"/>
          </p:cNvSpPr>
          <p:nvPr/>
        </p:nvSpPr>
        <p:spPr bwMode="auto">
          <a:xfrm>
            <a:off x="163513" y="180975"/>
            <a:ext cx="4783137"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US" altLang="en-US" sz="4800"/>
              <a:t>Croeso / Welcome</a:t>
            </a:r>
          </a:p>
        </p:txBody>
      </p:sp>
      <p:grpSp>
        <p:nvGrpSpPr>
          <p:cNvPr id="18" name="Group 17">
            <a:extLst>
              <a:ext uri="{FF2B5EF4-FFF2-40B4-BE49-F238E27FC236}">
                <a16:creationId xmlns:a16="http://schemas.microsoft.com/office/drawing/2014/main" id="{288F383A-A80B-A179-2240-51EBE31A9940}"/>
              </a:ext>
            </a:extLst>
          </p:cNvPr>
          <p:cNvGrpSpPr/>
          <p:nvPr/>
        </p:nvGrpSpPr>
        <p:grpSpPr>
          <a:xfrm>
            <a:off x="206817" y="5735638"/>
            <a:ext cx="2520678" cy="941387"/>
            <a:chOff x="601664" y="5735638"/>
            <a:chExt cx="2520678" cy="941387"/>
          </a:xfrm>
        </p:grpSpPr>
        <p:sp>
          <p:nvSpPr>
            <p:cNvPr id="4" name="Rectangle 3">
              <a:extLst>
                <a:ext uri="{FF2B5EF4-FFF2-40B4-BE49-F238E27FC236}">
                  <a16:creationId xmlns:a16="http://schemas.microsoft.com/office/drawing/2014/main" id="{92B13726-04F8-FA0D-E2DF-116320496152}"/>
                </a:ext>
              </a:extLst>
            </p:cNvPr>
            <p:cNvSpPr/>
            <p:nvPr/>
          </p:nvSpPr>
          <p:spPr bwMode="auto">
            <a:xfrm>
              <a:off x="601664" y="5735638"/>
              <a:ext cx="2520678" cy="94138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pic>
          <p:nvPicPr>
            <p:cNvPr id="5130" name="Picture 2">
              <a:extLst>
                <a:ext uri="{FF2B5EF4-FFF2-40B4-BE49-F238E27FC236}">
                  <a16:creationId xmlns:a16="http://schemas.microsoft.com/office/drawing/2014/main" id="{4B60EB4D-8758-4C50-D668-79894FB7E69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8468"/>
            <a:stretch/>
          </p:blipFill>
          <p:spPr bwMode="auto">
            <a:xfrm>
              <a:off x="663375" y="5822279"/>
              <a:ext cx="2409901" cy="7874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3" name="Picture 2" descr="A person riding a bike on a ramp&#10;&#10;Description automatically generated with medium confidence">
            <a:extLst>
              <a:ext uri="{FF2B5EF4-FFF2-40B4-BE49-F238E27FC236}">
                <a16:creationId xmlns:a16="http://schemas.microsoft.com/office/drawing/2014/main" id="{AAE4BC4F-E4CD-8173-8D5B-D0B744EAED9F}"/>
              </a:ext>
            </a:extLst>
          </p:cNvPr>
          <p:cNvPicPr>
            <a:picLocks noChangeAspect="1"/>
          </p:cNvPicPr>
          <p:nvPr/>
        </p:nvPicPr>
        <p:blipFill>
          <a:blip r:embed="rId3"/>
          <a:stretch>
            <a:fillRect/>
          </a:stretch>
        </p:blipFill>
        <p:spPr>
          <a:xfrm>
            <a:off x="5307454" y="181948"/>
            <a:ext cx="6884546" cy="2868561"/>
          </a:xfrm>
          <a:prstGeom prst="rect">
            <a:avLst/>
          </a:prstGeom>
        </p:spPr>
      </p:pic>
      <p:pic>
        <p:nvPicPr>
          <p:cNvPr id="8" name="Picture 7" descr="A person and person with a camera&#10;&#10;Description automatically generated with low confidence">
            <a:extLst>
              <a:ext uri="{FF2B5EF4-FFF2-40B4-BE49-F238E27FC236}">
                <a16:creationId xmlns:a16="http://schemas.microsoft.com/office/drawing/2014/main" id="{A5E0F902-B403-B84C-C413-00771DAEF460}"/>
              </a:ext>
            </a:extLst>
          </p:cNvPr>
          <p:cNvPicPr>
            <a:picLocks noChangeAspect="1"/>
          </p:cNvPicPr>
          <p:nvPr/>
        </p:nvPicPr>
        <p:blipFill>
          <a:blip r:embed="rId4"/>
          <a:stretch>
            <a:fillRect/>
          </a:stretch>
        </p:blipFill>
        <p:spPr>
          <a:xfrm>
            <a:off x="5299562" y="3805176"/>
            <a:ext cx="6892438" cy="2871849"/>
          </a:xfrm>
          <a:prstGeom prst="rect">
            <a:avLst/>
          </a:prstGeom>
        </p:spPr>
      </p:pic>
      <p:sp>
        <p:nvSpPr>
          <p:cNvPr id="6" name="TextBox 5">
            <a:extLst>
              <a:ext uri="{FF2B5EF4-FFF2-40B4-BE49-F238E27FC236}">
                <a16:creationId xmlns:a16="http://schemas.microsoft.com/office/drawing/2014/main" id="{24AE3537-0068-0848-AC6A-789BA04728E6}"/>
              </a:ext>
            </a:extLst>
          </p:cNvPr>
          <p:cNvSpPr txBox="1">
            <a:spLocks noChangeArrowheads="1"/>
          </p:cNvSpPr>
          <p:nvPr/>
        </p:nvSpPr>
        <p:spPr bwMode="auto">
          <a:xfrm>
            <a:off x="527923" y="2661203"/>
            <a:ext cx="349634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4800" dirty="0">
                <a:solidFill>
                  <a:schemeClr val="bg1"/>
                </a:solidFill>
              </a:rPr>
              <a:t>Quick Pre-Viz</a:t>
            </a:r>
          </a:p>
        </p:txBody>
      </p:sp>
      <p:pic>
        <p:nvPicPr>
          <p:cNvPr id="17" name="Picture 16" descr="A purple and green logo&#10;&#10;Description automatically generated">
            <a:extLst>
              <a:ext uri="{FF2B5EF4-FFF2-40B4-BE49-F238E27FC236}">
                <a16:creationId xmlns:a16="http://schemas.microsoft.com/office/drawing/2014/main" id="{B9E154B3-5818-F1D9-36F0-FEF0F724F9A1}"/>
              </a:ext>
            </a:extLst>
          </p:cNvPr>
          <p:cNvPicPr>
            <a:picLocks noChangeAspect="1"/>
          </p:cNvPicPr>
          <p:nvPr/>
        </p:nvPicPr>
        <p:blipFill>
          <a:blip r:embed="rId5"/>
          <a:stretch>
            <a:fillRect/>
          </a:stretch>
        </p:blipFill>
        <p:spPr>
          <a:xfrm>
            <a:off x="2974773" y="4529300"/>
            <a:ext cx="2147725" cy="214772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62288118-D031-BF18-AE12-26BD4BB542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623"/>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TextBox 4">
            <a:extLst>
              <a:ext uri="{FF2B5EF4-FFF2-40B4-BE49-F238E27FC236}">
                <a16:creationId xmlns:a16="http://schemas.microsoft.com/office/drawing/2014/main" id="{1FA562CC-9188-B563-30C2-45ACD96932A3}"/>
              </a:ext>
            </a:extLst>
          </p:cNvPr>
          <p:cNvSpPr txBox="1">
            <a:spLocks noChangeArrowheads="1"/>
          </p:cNvSpPr>
          <p:nvPr/>
        </p:nvSpPr>
        <p:spPr bwMode="auto">
          <a:xfrm>
            <a:off x="295275" y="1160421"/>
            <a:ext cx="777398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GB" sz="1800" b="0" i="0" u="none" strike="noStrike" dirty="0">
                <a:solidFill>
                  <a:schemeClr val="bg1"/>
                </a:solidFill>
                <a:effectLst/>
                <a:latin typeface="Aptos" panose="020B0004020202020204" pitchFamily="34" charset="0"/>
              </a:rPr>
              <a:t>Create the preproduction/previz concept for a original TV programme that will appeal to the audience of programmes such as Stranger Things and games such as Life is Strange. High school drama/coming of age with mystery thriller with paranormal elements set in the 90’s. </a:t>
            </a:r>
            <a:endParaRPr lang="en-US" altLang="en-US" sz="2400" dirty="0">
              <a:solidFill>
                <a:schemeClr val="bg1"/>
              </a:solidFill>
            </a:endParaRPr>
          </a:p>
        </p:txBody>
      </p:sp>
      <p:sp>
        <p:nvSpPr>
          <p:cNvPr id="18442" name="TextBox 4">
            <a:extLst>
              <a:ext uri="{FF2B5EF4-FFF2-40B4-BE49-F238E27FC236}">
                <a16:creationId xmlns:a16="http://schemas.microsoft.com/office/drawing/2014/main" id="{E72D31BD-478F-3F39-10BD-21637BD78384}"/>
              </a:ext>
            </a:extLst>
          </p:cNvPr>
          <p:cNvSpPr txBox="1">
            <a:spLocks noChangeArrowheads="1"/>
          </p:cNvSpPr>
          <p:nvPr/>
        </p:nvSpPr>
        <p:spPr bwMode="auto">
          <a:xfrm>
            <a:off x="295275" y="182563"/>
            <a:ext cx="2056039" cy="708025"/>
          </a:xfrm>
          <a:prstGeom prst="rect">
            <a:avLst/>
          </a:prstGeom>
          <a:noFill/>
          <a:ln>
            <a:noFill/>
          </a:ln>
        </p:spPr>
        <p:txBody>
          <a:bodyPr wrap="square">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rgbClr val="F7B600"/>
                </a:solidFill>
              </a:rPr>
              <a:t>The Brief</a:t>
            </a:r>
          </a:p>
        </p:txBody>
      </p:sp>
      <p:sp>
        <p:nvSpPr>
          <p:cNvPr id="4" name="TextBox 4">
            <a:extLst>
              <a:ext uri="{FF2B5EF4-FFF2-40B4-BE49-F238E27FC236}">
                <a16:creationId xmlns:a16="http://schemas.microsoft.com/office/drawing/2014/main" id="{1DB22364-8EA7-7F68-B1C4-2A30035A5F4A}"/>
              </a:ext>
            </a:extLst>
          </p:cNvPr>
          <p:cNvSpPr txBox="1">
            <a:spLocks noChangeArrowheads="1"/>
          </p:cNvSpPr>
          <p:nvPr/>
        </p:nvSpPr>
        <p:spPr bwMode="auto">
          <a:xfrm>
            <a:off x="295275" y="3089653"/>
            <a:ext cx="7773987" cy="1366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l" rtl="0" fontAlgn="base"/>
            <a:r>
              <a:rPr lang="en-GB" sz="1800" b="1" i="0" u="none" strike="noStrike" dirty="0">
                <a:solidFill>
                  <a:schemeClr val="bg1"/>
                </a:solidFill>
                <a:effectLst/>
                <a:latin typeface="Aptos" panose="020B0004020202020204" pitchFamily="34" charset="0"/>
              </a:rPr>
              <a:t>Develop:</a:t>
            </a:r>
            <a:r>
              <a:rPr lang="en-GB" sz="1800" b="0" i="0" u="none" strike="noStrike" dirty="0">
                <a:solidFill>
                  <a:schemeClr val="bg1"/>
                </a:solidFill>
                <a:effectLst/>
                <a:latin typeface="Aptos" panose="020B0004020202020204" pitchFamily="34" charset="0"/>
              </a:rPr>
              <a:t> </a:t>
            </a:r>
            <a:endParaRPr lang="en-GB" sz="1100" b="0" i="0" u="none" strike="noStrike" dirty="0">
              <a:solidFill>
                <a:schemeClr val="bg1"/>
              </a:solidFill>
              <a:effectLst/>
              <a:latin typeface="Aptos" panose="020B0004020202020204" pitchFamily="34" charset="0"/>
            </a:endParaRPr>
          </a:p>
          <a:p>
            <a:pPr algn="l" rtl="0" fontAlgn="base">
              <a:buFont typeface="Arial" panose="020B0604020202020204" pitchFamily="34" charset="0"/>
              <a:buChar char="•"/>
            </a:pPr>
            <a:r>
              <a:rPr lang="en-GB" sz="1800" b="0" i="0" u="none" strike="noStrike" dirty="0">
                <a:solidFill>
                  <a:schemeClr val="bg1"/>
                </a:solidFill>
                <a:effectLst/>
                <a:latin typeface="Aptos" panose="020B0004020202020204" pitchFamily="34" charset="0"/>
              </a:rPr>
              <a:t>Characters (x4) </a:t>
            </a:r>
          </a:p>
          <a:p>
            <a:pPr algn="l" rtl="0" fontAlgn="base">
              <a:buFont typeface="Arial" panose="020B0604020202020204" pitchFamily="34" charset="0"/>
              <a:buChar char="•"/>
            </a:pPr>
            <a:r>
              <a:rPr lang="en-GB" sz="1800" b="0" i="0" u="none" strike="noStrike" dirty="0" err="1">
                <a:solidFill>
                  <a:schemeClr val="bg1"/>
                </a:solidFill>
                <a:effectLst/>
                <a:latin typeface="Aptos" panose="020B0004020202020204" pitchFamily="34" charset="0"/>
              </a:rPr>
              <a:t>Storyworld</a:t>
            </a:r>
            <a:r>
              <a:rPr lang="en-GB" sz="1800" b="0" i="0" u="none" strike="noStrike" dirty="0">
                <a:solidFill>
                  <a:schemeClr val="bg1"/>
                </a:solidFill>
                <a:effectLst/>
                <a:latin typeface="Aptos" panose="020B0004020202020204" pitchFamily="34" charset="0"/>
              </a:rPr>
              <a:t>- Environment, rules, tools/gadgets </a:t>
            </a:r>
          </a:p>
          <a:p>
            <a:pPr algn="l" rtl="0" fontAlgn="base">
              <a:buFont typeface="Arial" panose="020B0604020202020204" pitchFamily="34" charset="0"/>
              <a:buChar char="•"/>
            </a:pPr>
            <a:r>
              <a:rPr lang="en-GB" sz="1800" b="0" i="0" u="none" strike="noStrike" dirty="0">
                <a:solidFill>
                  <a:schemeClr val="bg1"/>
                </a:solidFill>
                <a:effectLst/>
                <a:latin typeface="Aptos" panose="020B0004020202020204" pitchFamily="34" charset="0"/>
              </a:rPr>
              <a:t>Narrative Structure and Genre with mood and tone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62288118-D031-BF18-AE12-26BD4BB542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623"/>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TextBox 4">
            <a:extLst>
              <a:ext uri="{FF2B5EF4-FFF2-40B4-BE49-F238E27FC236}">
                <a16:creationId xmlns:a16="http://schemas.microsoft.com/office/drawing/2014/main" id="{1FA562CC-9188-B563-30C2-45ACD96932A3}"/>
              </a:ext>
            </a:extLst>
          </p:cNvPr>
          <p:cNvSpPr txBox="1">
            <a:spLocks noChangeArrowheads="1"/>
          </p:cNvSpPr>
          <p:nvPr/>
        </p:nvSpPr>
        <p:spPr bwMode="auto">
          <a:xfrm>
            <a:off x="295274" y="1229960"/>
            <a:ext cx="7773987" cy="2437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l" rtl="0" fontAlgn="base">
              <a:buNone/>
            </a:pPr>
            <a:r>
              <a:rPr lang="en-GB" sz="1800" b="1" i="0" u="none" strike="noStrike" dirty="0">
                <a:solidFill>
                  <a:schemeClr val="bg1"/>
                </a:solidFill>
                <a:effectLst/>
                <a:latin typeface="Aptos" panose="020B0004020202020204" pitchFamily="34" charset="0"/>
              </a:rPr>
              <a:t>Process-</a:t>
            </a:r>
            <a:r>
              <a:rPr lang="en-GB" sz="1800" b="0" i="0" u="none" strike="noStrike" dirty="0">
                <a:solidFill>
                  <a:schemeClr val="bg1"/>
                </a:solidFill>
                <a:effectLst/>
                <a:latin typeface="Aptos" panose="020B0004020202020204" pitchFamily="34" charset="0"/>
              </a:rPr>
              <a:t> </a:t>
            </a:r>
            <a:endParaRPr lang="en-GB" sz="1100" b="0" i="0" u="none" strike="noStrike" dirty="0">
              <a:solidFill>
                <a:schemeClr val="bg1"/>
              </a:solidFill>
              <a:effectLst/>
              <a:latin typeface="Segoe UI" panose="020B0502040204020203" pitchFamily="34" charset="0"/>
            </a:endParaRPr>
          </a:p>
          <a:p>
            <a:pPr lvl="1">
              <a:buFont typeface="Arial" panose="020B0604020202020204" pitchFamily="34" charset="0"/>
              <a:buChar char="•"/>
            </a:pPr>
            <a:r>
              <a:rPr lang="en-GB" sz="1400" b="0" i="0" u="none" strike="noStrike" dirty="0">
                <a:solidFill>
                  <a:schemeClr val="bg1"/>
                </a:solidFill>
                <a:effectLst/>
                <a:latin typeface="Aptos" panose="020B0004020202020204" pitchFamily="34" charset="0"/>
              </a:rPr>
              <a:t>Research </a:t>
            </a:r>
          </a:p>
          <a:p>
            <a:pPr lvl="1">
              <a:buFont typeface="Arial" panose="020B0604020202020204" pitchFamily="34" charset="0"/>
              <a:buChar char="•"/>
            </a:pPr>
            <a:r>
              <a:rPr lang="en-GB" sz="1400" b="0" i="0" u="none" strike="noStrike" dirty="0">
                <a:solidFill>
                  <a:schemeClr val="bg1"/>
                </a:solidFill>
                <a:effectLst/>
                <a:latin typeface="Aptos" panose="020B0004020202020204" pitchFamily="34" charset="0"/>
              </a:rPr>
              <a:t>Word generation- mood and tone </a:t>
            </a:r>
          </a:p>
          <a:p>
            <a:pPr lvl="1">
              <a:buFont typeface="Arial" panose="020B0604020202020204" pitchFamily="34" charset="0"/>
              <a:buChar char="•"/>
            </a:pPr>
            <a:r>
              <a:rPr lang="en-GB" sz="1400" b="0" i="0" u="none" strike="noStrike" dirty="0">
                <a:solidFill>
                  <a:schemeClr val="bg1"/>
                </a:solidFill>
                <a:effectLst/>
                <a:latin typeface="Aptos" panose="020B0004020202020204" pitchFamily="34" charset="0"/>
              </a:rPr>
              <a:t>Production roles </a:t>
            </a:r>
          </a:p>
          <a:p>
            <a:pPr lvl="1">
              <a:buFont typeface="Arial" panose="020B0604020202020204" pitchFamily="34" charset="0"/>
              <a:buChar char="•"/>
            </a:pPr>
            <a:r>
              <a:rPr lang="en-GB" sz="1400" b="0" i="0" u="none" strike="noStrike" dirty="0" err="1">
                <a:solidFill>
                  <a:schemeClr val="bg1"/>
                </a:solidFill>
                <a:effectLst/>
                <a:latin typeface="Aptos"/>
                <a:ea typeface="MS PGothic"/>
              </a:rPr>
              <a:t>Moodboard</a:t>
            </a:r>
            <a:r>
              <a:rPr lang="en-GB" sz="1400" b="0" i="0" u="none" strike="noStrike" dirty="0">
                <a:solidFill>
                  <a:schemeClr val="bg1"/>
                </a:solidFill>
                <a:effectLst/>
                <a:latin typeface="Aptos"/>
                <a:ea typeface="MS PGothic"/>
              </a:rPr>
              <a:t> for </a:t>
            </a:r>
            <a:r>
              <a:rPr lang="en-GB" sz="1400" dirty="0">
                <a:solidFill>
                  <a:schemeClr val="bg1"/>
                </a:solidFill>
                <a:latin typeface="Aptos"/>
                <a:ea typeface="MS PGothic"/>
              </a:rPr>
              <a:t>elements-</a:t>
            </a:r>
            <a:r>
              <a:rPr lang="en-GB" sz="1400" b="0" i="0" u="none" strike="noStrike" dirty="0">
                <a:solidFill>
                  <a:schemeClr val="bg1"/>
                </a:solidFill>
                <a:effectLst/>
                <a:latin typeface="Aptos"/>
                <a:ea typeface="MS PGothic"/>
              </a:rPr>
              <a:t> 6-9 images </a:t>
            </a:r>
          </a:p>
          <a:p>
            <a:pPr lvl="1">
              <a:buFont typeface="Arial" panose="020B0604020202020204" pitchFamily="34" charset="0"/>
              <a:buChar char="•"/>
            </a:pPr>
            <a:r>
              <a:rPr lang="en-GB" sz="1400" b="0" i="0" u="none" strike="noStrike" dirty="0">
                <a:solidFill>
                  <a:schemeClr val="bg1"/>
                </a:solidFill>
                <a:effectLst/>
                <a:latin typeface="Aptos" panose="020B0004020202020204" pitchFamily="34" charset="0"/>
              </a:rPr>
              <a:t>Characters </a:t>
            </a:r>
          </a:p>
          <a:p>
            <a:pPr lvl="1">
              <a:buFont typeface="Arial" panose="020B0604020202020204" pitchFamily="34" charset="0"/>
              <a:buChar char="•"/>
            </a:pPr>
            <a:r>
              <a:rPr lang="en-GB" sz="1400" b="0" i="0" u="none" strike="noStrike" dirty="0">
                <a:solidFill>
                  <a:schemeClr val="bg1"/>
                </a:solidFill>
                <a:effectLst/>
                <a:latin typeface="Aptos" panose="020B0004020202020204" pitchFamily="34" charset="0"/>
              </a:rPr>
              <a:t>Step outline for a scene </a:t>
            </a:r>
          </a:p>
          <a:p>
            <a:pPr lvl="1">
              <a:buFont typeface="Arial" panose="020B0604020202020204" pitchFamily="34" charset="0"/>
              <a:buChar char="•"/>
            </a:pPr>
            <a:r>
              <a:rPr lang="en-GB" sz="1400" b="0" i="0" u="none" strike="noStrike" dirty="0">
                <a:solidFill>
                  <a:schemeClr val="bg1"/>
                </a:solidFill>
                <a:effectLst/>
                <a:latin typeface="Aptos" panose="020B0004020202020204" pitchFamily="34" charset="0"/>
              </a:rPr>
              <a:t>Music</a:t>
            </a:r>
          </a:p>
          <a:p>
            <a:pPr lvl="1">
              <a:buFont typeface="Arial" panose="020B0604020202020204" pitchFamily="34" charset="0"/>
              <a:buChar char="•"/>
            </a:pPr>
            <a:r>
              <a:rPr lang="en-GB" sz="1400" b="0" i="0" u="none" strike="noStrike" dirty="0">
                <a:solidFill>
                  <a:schemeClr val="bg1"/>
                </a:solidFill>
                <a:effectLst/>
                <a:latin typeface="Aptos" panose="020B0004020202020204" pitchFamily="34" charset="0"/>
              </a:rPr>
              <a:t>AI generation of background for test shots and story-world </a:t>
            </a:r>
            <a:r>
              <a:rPr lang="en-GB" sz="1400" b="0" i="0" u="none" strike="noStrike" dirty="0" err="1">
                <a:solidFill>
                  <a:schemeClr val="bg1"/>
                </a:solidFill>
                <a:effectLst/>
                <a:latin typeface="Aptos" panose="020B0004020202020204" pitchFamily="34" charset="0"/>
              </a:rPr>
              <a:t>moodboard</a:t>
            </a:r>
            <a:r>
              <a:rPr lang="en-GB" sz="1400" b="0" i="0" u="none" strike="noStrike" dirty="0">
                <a:solidFill>
                  <a:schemeClr val="bg1"/>
                </a:solidFill>
                <a:effectLst/>
                <a:latin typeface="Aptos" panose="020B0004020202020204" pitchFamily="34" charset="0"/>
              </a:rPr>
              <a:t> </a:t>
            </a:r>
          </a:p>
        </p:txBody>
      </p:sp>
      <p:sp>
        <p:nvSpPr>
          <p:cNvPr id="18442" name="TextBox 4">
            <a:extLst>
              <a:ext uri="{FF2B5EF4-FFF2-40B4-BE49-F238E27FC236}">
                <a16:creationId xmlns:a16="http://schemas.microsoft.com/office/drawing/2014/main" id="{E72D31BD-478F-3F39-10BD-21637BD78384}"/>
              </a:ext>
            </a:extLst>
          </p:cNvPr>
          <p:cNvSpPr txBox="1">
            <a:spLocks noChangeArrowheads="1"/>
          </p:cNvSpPr>
          <p:nvPr/>
        </p:nvSpPr>
        <p:spPr bwMode="auto">
          <a:xfrm>
            <a:off x="295275" y="182563"/>
            <a:ext cx="2056039" cy="708025"/>
          </a:xfrm>
          <a:prstGeom prst="rect">
            <a:avLst/>
          </a:prstGeom>
          <a:noFill/>
          <a:ln>
            <a:noFill/>
          </a:ln>
        </p:spPr>
        <p:txBody>
          <a:bodyPr wrap="square">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rgbClr val="F7B600"/>
                </a:solidFill>
              </a:rPr>
              <a:t>The Brief</a:t>
            </a:r>
          </a:p>
        </p:txBody>
      </p:sp>
      <p:sp>
        <p:nvSpPr>
          <p:cNvPr id="2" name="TextBox 4">
            <a:extLst>
              <a:ext uri="{FF2B5EF4-FFF2-40B4-BE49-F238E27FC236}">
                <a16:creationId xmlns:a16="http://schemas.microsoft.com/office/drawing/2014/main" id="{D1FAA7E0-DA14-F4BE-BFDA-9AD420F7E3AD}"/>
              </a:ext>
            </a:extLst>
          </p:cNvPr>
          <p:cNvSpPr txBox="1">
            <a:spLocks noChangeArrowheads="1"/>
          </p:cNvSpPr>
          <p:nvPr/>
        </p:nvSpPr>
        <p:spPr bwMode="auto">
          <a:xfrm>
            <a:off x="295274" y="4659194"/>
            <a:ext cx="7773987" cy="16619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l" rtl="0" fontAlgn="base">
              <a:buNone/>
            </a:pPr>
            <a:r>
              <a:rPr lang="en-GB" sz="1800" b="1" i="0" u="none" strike="noStrike" dirty="0">
                <a:solidFill>
                  <a:schemeClr val="bg1"/>
                </a:solidFill>
                <a:effectLst/>
                <a:latin typeface="Aptos" panose="020B0004020202020204" pitchFamily="34" charset="0"/>
              </a:rPr>
              <a:t>Present the following:</a:t>
            </a:r>
            <a:r>
              <a:rPr lang="en-GB" sz="1800" b="0" i="0" u="none" strike="noStrike" dirty="0">
                <a:solidFill>
                  <a:schemeClr val="bg1"/>
                </a:solidFill>
                <a:effectLst/>
                <a:latin typeface="Aptos" panose="020B0004020202020204" pitchFamily="34" charset="0"/>
              </a:rPr>
              <a:t> </a:t>
            </a:r>
            <a:endParaRPr lang="en-GB" sz="1100" b="0" i="0" u="none" strike="noStrike" dirty="0">
              <a:solidFill>
                <a:schemeClr val="bg1"/>
              </a:solidFill>
              <a:effectLst/>
              <a:latin typeface="Segoe UI" panose="020B0502040204020203" pitchFamily="34" charset="0"/>
            </a:endParaRPr>
          </a:p>
          <a:p>
            <a:pPr lvl="1">
              <a:buFont typeface="Arial" panose="020B0604020202020204" pitchFamily="34" charset="0"/>
              <a:buChar char="•"/>
            </a:pPr>
            <a:r>
              <a:rPr lang="en-GB" sz="1400" b="0" i="0" u="none" strike="noStrike" dirty="0">
                <a:solidFill>
                  <a:schemeClr val="bg1"/>
                </a:solidFill>
                <a:effectLst/>
                <a:latin typeface="Aptos" panose="020B0004020202020204" pitchFamily="34" charset="0"/>
              </a:rPr>
              <a:t>Logline (genre(s)) </a:t>
            </a:r>
          </a:p>
          <a:p>
            <a:pPr lvl="1">
              <a:buFont typeface="Arial" panose="020B0604020202020204" pitchFamily="34" charset="0"/>
              <a:buChar char="•"/>
            </a:pPr>
            <a:r>
              <a:rPr lang="en-GB" sz="1400" b="0" i="0" u="none" strike="noStrike" dirty="0" err="1">
                <a:solidFill>
                  <a:schemeClr val="bg1"/>
                </a:solidFill>
                <a:effectLst/>
                <a:latin typeface="Aptos" panose="020B0004020202020204" pitchFamily="34" charset="0"/>
              </a:rPr>
              <a:t>Moodboard</a:t>
            </a:r>
            <a:r>
              <a:rPr lang="en-GB" sz="1400" b="0" i="0" u="none" strike="noStrike" dirty="0">
                <a:solidFill>
                  <a:schemeClr val="bg1"/>
                </a:solidFill>
                <a:effectLst/>
                <a:latin typeface="Aptos" panose="020B0004020202020204" pitchFamily="34" charset="0"/>
              </a:rPr>
              <a:t> </a:t>
            </a:r>
          </a:p>
          <a:p>
            <a:pPr lvl="1">
              <a:buFont typeface="Arial" panose="020B0604020202020204" pitchFamily="34" charset="0"/>
              <a:buChar char="•"/>
            </a:pPr>
            <a:r>
              <a:rPr lang="en-GB" sz="1400" b="0" i="0" u="none" strike="noStrike" dirty="0">
                <a:solidFill>
                  <a:schemeClr val="bg1"/>
                </a:solidFill>
                <a:effectLst/>
                <a:latin typeface="Aptos" panose="020B0004020202020204" pitchFamily="34" charset="0"/>
              </a:rPr>
              <a:t>Characters- image and description </a:t>
            </a:r>
          </a:p>
          <a:p>
            <a:pPr lvl="1">
              <a:buFont typeface="Arial" panose="020B0604020202020204" pitchFamily="34" charset="0"/>
              <a:buChar char="•"/>
            </a:pPr>
            <a:r>
              <a:rPr lang="en-GB" sz="1400" b="0" i="0" u="none" strike="noStrike" dirty="0">
                <a:solidFill>
                  <a:schemeClr val="bg1"/>
                </a:solidFill>
                <a:effectLst/>
                <a:latin typeface="Aptos" panose="020B0004020202020204" pitchFamily="34" charset="0"/>
              </a:rPr>
              <a:t>AI generated landscape/environment </a:t>
            </a:r>
          </a:p>
          <a:p>
            <a:pPr lvl="1">
              <a:buFont typeface="Arial" panose="020B0604020202020204" pitchFamily="34" charset="0"/>
              <a:buChar char="•"/>
            </a:pPr>
            <a:r>
              <a:rPr lang="en-GB" sz="1400" b="0" i="0" u="none" strike="noStrike" dirty="0">
                <a:solidFill>
                  <a:schemeClr val="bg1"/>
                </a:solidFill>
                <a:effectLst/>
                <a:latin typeface="Aptos" panose="020B0004020202020204" pitchFamily="34" charset="0"/>
              </a:rPr>
              <a:t>Video clips of a test scene</a:t>
            </a:r>
          </a:p>
        </p:txBody>
      </p:sp>
    </p:spTree>
    <p:extLst>
      <p:ext uri="{BB962C8B-B14F-4D97-AF65-F5344CB8AC3E}">
        <p14:creationId xmlns:p14="http://schemas.microsoft.com/office/powerpoint/2010/main" val="116057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62288118-D031-BF18-AE12-26BD4BB542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623"/>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2" name="TextBox 4">
            <a:extLst>
              <a:ext uri="{FF2B5EF4-FFF2-40B4-BE49-F238E27FC236}">
                <a16:creationId xmlns:a16="http://schemas.microsoft.com/office/drawing/2014/main" id="{E72D31BD-478F-3F39-10BD-21637BD78384}"/>
              </a:ext>
            </a:extLst>
          </p:cNvPr>
          <p:cNvSpPr txBox="1">
            <a:spLocks noChangeArrowheads="1"/>
          </p:cNvSpPr>
          <p:nvPr/>
        </p:nvSpPr>
        <p:spPr bwMode="auto">
          <a:xfrm>
            <a:off x="295275" y="182563"/>
            <a:ext cx="4059010" cy="707886"/>
          </a:xfrm>
          <a:prstGeom prst="rect">
            <a:avLst/>
          </a:prstGeom>
          <a:noFill/>
          <a:ln>
            <a:noFill/>
          </a:ln>
        </p:spPr>
        <p:txBody>
          <a:bodyPr wrap="square" lIns="91440" tIns="45720" rIns="91440" bIns="45720" anchor="t">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rgbClr val="F7B600"/>
                </a:solidFill>
                <a:latin typeface="Calibri"/>
                <a:ea typeface="MS PGothic"/>
              </a:rPr>
              <a:t>Ideation Schedule</a:t>
            </a:r>
            <a:endParaRPr lang="en-US" sz="4000" dirty="0" err="1">
              <a:solidFill>
                <a:srgbClr val="F7B600"/>
              </a:solidFill>
            </a:endParaRPr>
          </a:p>
        </p:txBody>
      </p:sp>
      <p:sp>
        <p:nvSpPr>
          <p:cNvPr id="4" name="TextBox 4">
            <a:extLst>
              <a:ext uri="{FF2B5EF4-FFF2-40B4-BE49-F238E27FC236}">
                <a16:creationId xmlns:a16="http://schemas.microsoft.com/office/drawing/2014/main" id="{1DB22364-8EA7-7F68-B1C4-2A30035A5F4A}"/>
              </a:ext>
            </a:extLst>
          </p:cNvPr>
          <p:cNvSpPr txBox="1">
            <a:spLocks noChangeArrowheads="1"/>
          </p:cNvSpPr>
          <p:nvPr/>
        </p:nvSpPr>
        <p:spPr bwMode="auto">
          <a:xfrm>
            <a:off x="295275" y="988710"/>
            <a:ext cx="7773987" cy="546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l" rtl="0" fontAlgn="base"/>
            <a:endParaRPr lang="en-GB" sz="1800" b="0" i="0" u="none" strike="noStrike" dirty="0">
              <a:solidFill>
                <a:schemeClr val="bg1"/>
              </a:solidFill>
              <a:effectLst/>
              <a:latin typeface="Aptos" panose="020B0004020202020204" pitchFamily="34" charset="0"/>
            </a:endParaRPr>
          </a:p>
          <a:p>
            <a:pPr marL="285750" indent="-285750"/>
            <a:endParaRPr lang="en-GB" sz="1800" dirty="0">
              <a:solidFill>
                <a:schemeClr val="bg1"/>
              </a:solidFill>
              <a:latin typeface="Arial"/>
              <a:cs typeface="Arial"/>
            </a:endParaRPr>
          </a:p>
          <a:p>
            <a:pPr marL="285750" indent="-285750"/>
            <a:r>
              <a:rPr lang="en-GB" sz="1800" dirty="0">
                <a:solidFill>
                  <a:schemeClr val="bg1"/>
                </a:solidFill>
                <a:latin typeface="Arial"/>
                <a:ea typeface="MS PGothic"/>
                <a:cs typeface="Arial"/>
              </a:rPr>
              <a:t>10-11:15am</a:t>
            </a:r>
          </a:p>
          <a:p>
            <a:pPr lvl="1" indent="-285750">
              <a:buFont typeface="Arial,Sans-Serif" panose="020B0604020202020204" pitchFamily="34" charset="0"/>
            </a:pPr>
            <a:r>
              <a:rPr lang="en-GB" sz="1400" dirty="0">
                <a:solidFill>
                  <a:schemeClr val="bg1"/>
                </a:solidFill>
                <a:latin typeface="Arial"/>
                <a:ea typeface="MS PGothic"/>
                <a:cs typeface="Arial"/>
              </a:rPr>
              <a:t>Research </a:t>
            </a:r>
            <a:endParaRPr lang="en-US" sz="1400" dirty="0">
              <a:solidFill>
                <a:schemeClr val="bg1"/>
              </a:solidFill>
              <a:latin typeface="Arial"/>
              <a:ea typeface="MS PGothic"/>
              <a:cs typeface="Arial"/>
            </a:endParaRPr>
          </a:p>
          <a:p>
            <a:pPr lvl="1" indent="-285750">
              <a:buFont typeface="Arial,Sans-Serif" panose="020B0604020202020204" pitchFamily="34" charset="0"/>
            </a:pPr>
            <a:r>
              <a:rPr lang="en-GB" sz="1400" dirty="0">
                <a:solidFill>
                  <a:schemeClr val="bg1"/>
                </a:solidFill>
                <a:latin typeface="Arial"/>
                <a:ea typeface="MS PGothic"/>
                <a:cs typeface="Arial"/>
              </a:rPr>
              <a:t>Word generation- mood and tone </a:t>
            </a:r>
            <a:endParaRPr lang="en-US" sz="1400" dirty="0">
              <a:solidFill>
                <a:schemeClr val="bg1"/>
              </a:solidFill>
              <a:latin typeface="Arial"/>
              <a:ea typeface="MS PGothic"/>
              <a:cs typeface="Arial"/>
            </a:endParaRPr>
          </a:p>
          <a:p>
            <a:pPr lvl="1" indent="-285750">
              <a:buFont typeface="Arial,Sans-Serif" panose="020B0604020202020204" pitchFamily="34" charset="0"/>
            </a:pPr>
            <a:r>
              <a:rPr lang="en-GB" sz="1400" dirty="0">
                <a:solidFill>
                  <a:schemeClr val="bg1"/>
                </a:solidFill>
                <a:latin typeface="Arial"/>
                <a:ea typeface="MS PGothic"/>
                <a:cs typeface="Arial"/>
              </a:rPr>
              <a:t>Production roles </a:t>
            </a:r>
            <a:endParaRPr lang="en-US" sz="1400" dirty="0">
              <a:solidFill>
                <a:schemeClr val="bg1"/>
              </a:solidFill>
              <a:latin typeface="Arial"/>
              <a:ea typeface="MS PGothic"/>
              <a:cs typeface="Arial"/>
            </a:endParaRPr>
          </a:p>
          <a:p>
            <a:pPr lvl="1" indent="-285750">
              <a:buFont typeface="Arial,Sans-Serif" panose="020B0604020202020204" pitchFamily="34" charset="0"/>
            </a:pPr>
            <a:r>
              <a:rPr lang="en-GB" sz="1400" dirty="0" err="1">
                <a:solidFill>
                  <a:schemeClr val="bg1"/>
                </a:solidFill>
                <a:latin typeface="Arial"/>
                <a:ea typeface="MS PGothic"/>
                <a:cs typeface="Arial"/>
              </a:rPr>
              <a:t>Moodboard</a:t>
            </a:r>
            <a:r>
              <a:rPr lang="en-GB" sz="1400" dirty="0">
                <a:solidFill>
                  <a:schemeClr val="bg1"/>
                </a:solidFill>
                <a:latin typeface="Arial"/>
                <a:ea typeface="MS PGothic"/>
                <a:cs typeface="Arial"/>
              </a:rPr>
              <a:t> for elements- 6-9 images </a:t>
            </a:r>
            <a:endParaRPr lang="en-US" sz="1400" dirty="0">
              <a:solidFill>
                <a:schemeClr val="bg1"/>
              </a:solidFill>
              <a:latin typeface="Arial"/>
              <a:ea typeface="MS PGothic"/>
              <a:cs typeface="Arial"/>
            </a:endParaRPr>
          </a:p>
          <a:p>
            <a:pPr lvl="1" indent="-285750">
              <a:buFont typeface="Arial,Sans-Serif" panose="020B0604020202020204" pitchFamily="34" charset="0"/>
            </a:pPr>
            <a:r>
              <a:rPr lang="en-GB" sz="1400" dirty="0">
                <a:solidFill>
                  <a:schemeClr val="bg1"/>
                </a:solidFill>
                <a:latin typeface="Arial"/>
                <a:ea typeface="MS PGothic"/>
                <a:cs typeface="Arial"/>
              </a:rPr>
              <a:t>Characters </a:t>
            </a:r>
            <a:endParaRPr lang="en-GB" dirty="0">
              <a:solidFill>
                <a:schemeClr val="bg1"/>
              </a:solidFill>
            </a:endParaRPr>
          </a:p>
          <a:p>
            <a:pPr lvl="1">
              <a:buFont typeface="Arial,Sans-Serif" panose="020B0604020202020204" pitchFamily="34" charset="0"/>
              <a:buChar char="–"/>
            </a:pPr>
            <a:r>
              <a:rPr lang="en-GB" sz="1400" dirty="0">
                <a:solidFill>
                  <a:schemeClr val="bg1"/>
                </a:solidFill>
                <a:latin typeface="Arial"/>
                <a:ea typeface="MS PGothic"/>
                <a:cs typeface="Arial"/>
              </a:rPr>
              <a:t>Music Direction to Matt</a:t>
            </a:r>
          </a:p>
          <a:p>
            <a:pPr marL="285750" indent="-285750"/>
            <a:r>
              <a:rPr lang="en-GB" sz="1800" dirty="0">
                <a:solidFill>
                  <a:schemeClr val="bg1"/>
                </a:solidFill>
                <a:latin typeface="Arial"/>
                <a:ea typeface="MS PGothic"/>
                <a:cs typeface="Arial"/>
              </a:rPr>
              <a:t>11:15am Break </a:t>
            </a:r>
            <a:endParaRPr lang="en-GB" sz="1800" b="0" i="0" u="none" strike="noStrike" dirty="0">
              <a:solidFill>
                <a:schemeClr val="bg1"/>
              </a:solidFill>
              <a:effectLst/>
              <a:latin typeface="Arial"/>
              <a:ea typeface="MS PGothic"/>
              <a:cs typeface="Arial"/>
            </a:endParaRPr>
          </a:p>
          <a:p>
            <a:pPr marL="285750" indent="-285750"/>
            <a:r>
              <a:rPr lang="en-GB" sz="1800" dirty="0">
                <a:solidFill>
                  <a:schemeClr val="bg1"/>
                </a:solidFill>
                <a:latin typeface="Arial"/>
                <a:ea typeface="MS PGothic"/>
                <a:cs typeface="Arial"/>
              </a:rPr>
              <a:t>11:25am Development</a:t>
            </a:r>
            <a:r>
              <a:rPr lang="en-GB" sz="1800" b="0" i="0" u="none" strike="noStrike" dirty="0">
                <a:solidFill>
                  <a:schemeClr val="bg1"/>
                </a:solidFill>
                <a:effectLst/>
                <a:latin typeface="Arial"/>
                <a:ea typeface="MS PGothic"/>
                <a:cs typeface="Arial"/>
              </a:rPr>
              <a:t>/</a:t>
            </a:r>
            <a:r>
              <a:rPr lang="en-GB" sz="1800" dirty="0">
                <a:solidFill>
                  <a:schemeClr val="bg1"/>
                </a:solidFill>
                <a:latin typeface="Arial"/>
                <a:ea typeface="MS PGothic"/>
                <a:cs typeface="Arial"/>
              </a:rPr>
              <a:t>Production Workshop</a:t>
            </a:r>
          </a:p>
          <a:p>
            <a:pPr lvl="1" indent="-285750">
              <a:buFont typeface="Arial,Sans-Serif" panose="020B0604020202020204" pitchFamily="34" charset="0"/>
            </a:pPr>
            <a:r>
              <a:rPr lang="en-GB" sz="1400" dirty="0">
                <a:solidFill>
                  <a:schemeClr val="bg1"/>
                </a:solidFill>
                <a:latin typeface="Arial"/>
                <a:ea typeface="MS PGothic"/>
                <a:cs typeface="Arial"/>
              </a:rPr>
              <a:t>Step outline for a scene </a:t>
            </a:r>
            <a:endParaRPr lang="en-US" sz="1400" dirty="0">
              <a:solidFill>
                <a:schemeClr val="bg1"/>
              </a:solidFill>
              <a:latin typeface="Arial"/>
              <a:ea typeface="MS PGothic"/>
              <a:cs typeface="Arial"/>
            </a:endParaRPr>
          </a:p>
          <a:p>
            <a:pPr lvl="1">
              <a:buFont typeface="Arial,Sans-Serif" panose="020B0604020202020204" pitchFamily="34" charset="0"/>
            </a:pPr>
            <a:r>
              <a:rPr lang="en-GB" sz="1400" dirty="0">
                <a:solidFill>
                  <a:schemeClr val="bg1"/>
                </a:solidFill>
                <a:latin typeface="Arial"/>
                <a:ea typeface="MS PGothic"/>
                <a:cs typeface="Arial"/>
              </a:rPr>
              <a:t>Music Choice</a:t>
            </a:r>
          </a:p>
          <a:p>
            <a:pPr lvl="1">
              <a:buFont typeface="Arial,Sans-Serif" panose="020B0604020202020204" pitchFamily="34" charset="0"/>
            </a:pPr>
            <a:r>
              <a:rPr lang="en-GB" sz="1400" dirty="0">
                <a:solidFill>
                  <a:schemeClr val="bg1"/>
                </a:solidFill>
                <a:latin typeface="Arial"/>
                <a:ea typeface="MS PGothic"/>
                <a:cs typeface="Arial"/>
              </a:rPr>
              <a:t>AI generation of background for test shots and story-world </a:t>
            </a:r>
            <a:r>
              <a:rPr lang="en-GB" sz="1400" dirty="0" err="1">
                <a:solidFill>
                  <a:schemeClr val="bg1"/>
                </a:solidFill>
                <a:latin typeface="Arial"/>
                <a:ea typeface="MS PGothic"/>
                <a:cs typeface="Arial"/>
              </a:rPr>
              <a:t>moodboard</a:t>
            </a:r>
            <a:endParaRPr lang="en-GB" sz="1400" dirty="0">
              <a:solidFill>
                <a:schemeClr val="bg1"/>
              </a:solidFill>
              <a:latin typeface="Arial"/>
              <a:ea typeface="MS PGothic"/>
              <a:cs typeface="Arial"/>
            </a:endParaRPr>
          </a:p>
          <a:p>
            <a:pPr lvl="1">
              <a:buFont typeface="Arial,Sans-Serif" panose="020B0604020202020204" pitchFamily="34" charset="0"/>
              <a:buChar char="–"/>
            </a:pPr>
            <a:r>
              <a:rPr lang="en-GB" sz="1400" dirty="0">
                <a:solidFill>
                  <a:schemeClr val="bg1"/>
                </a:solidFill>
                <a:latin typeface="Arial"/>
                <a:ea typeface="MS PGothic"/>
                <a:cs typeface="Arial"/>
              </a:rPr>
              <a:t>Film a short video storyboard</a:t>
            </a:r>
          </a:p>
          <a:p>
            <a:pPr lvl="1">
              <a:buFont typeface="Arial,Sans-Serif" panose="020B0604020202020204" pitchFamily="34" charset="0"/>
              <a:buChar char="–"/>
            </a:pPr>
            <a:r>
              <a:rPr lang="en-GB" sz="1400" dirty="0">
                <a:solidFill>
                  <a:schemeClr val="bg1"/>
                </a:solidFill>
                <a:latin typeface="Arial"/>
                <a:ea typeface="MS PGothic"/>
                <a:cs typeface="Arial"/>
              </a:rPr>
              <a:t>Finalise Logline</a:t>
            </a:r>
          </a:p>
          <a:p>
            <a:pPr marL="285750" indent="-285750"/>
            <a:r>
              <a:rPr lang="en-GB" sz="1800" dirty="0">
                <a:solidFill>
                  <a:schemeClr val="bg1"/>
                </a:solidFill>
                <a:latin typeface="Arial"/>
                <a:ea typeface="MS PGothic"/>
                <a:cs typeface="Arial"/>
              </a:rPr>
              <a:t>12:40pm Review of Work. Mini Pitch.</a:t>
            </a:r>
          </a:p>
          <a:p>
            <a:pPr algn="l">
              <a:buFont typeface="Arial" panose="020B0604020202020204" pitchFamily="34" charset="0"/>
              <a:buChar char="•"/>
            </a:pPr>
            <a:endParaRPr lang="en-GB" dirty="0"/>
          </a:p>
        </p:txBody>
      </p:sp>
    </p:spTree>
    <p:extLst>
      <p:ext uri="{BB962C8B-B14F-4D97-AF65-F5344CB8AC3E}">
        <p14:creationId xmlns:p14="http://schemas.microsoft.com/office/powerpoint/2010/main" val="4105702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63513B-875D-C9EF-982E-84A548502A46}"/>
            </a:ext>
          </a:extLst>
        </p:cNvPr>
        <p:cNvGrpSpPr/>
        <p:nvPr/>
      </p:nvGrpSpPr>
      <p:grpSpPr>
        <a:xfrm>
          <a:off x="0" y="0"/>
          <a:ext cx="0" cy="0"/>
          <a:chOff x="0" y="0"/>
          <a:chExt cx="0" cy="0"/>
        </a:xfrm>
      </p:grpSpPr>
      <p:pic>
        <p:nvPicPr>
          <p:cNvPr id="8194" name="Picture 2">
            <a:extLst>
              <a:ext uri="{FF2B5EF4-FFF2-40B4-BE49-F238E27FC236}">
                <a16:creationId xmlns:a16="http://schemas.microsoft.com/office/drawing/2014/main" id="{9D29851C-A436-ED2E-0F8A-9F3CF8D8A4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623"/>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2" name="TextBox 4">
            <a:extLst>
              <a:ext uri="{FF2B5EF4-FFF2-40B4-BE49-F238E27FC236}">
                <a16:creationId xmlns:a16="http://schemas.microsoft.com/office/drawing/2014/main" id="{4AB40BBD-0668-CB45-6979-023D9E24C356}"/>
              </a:ext>
            </a:extLst>
          </p:cNvPr>
          <p:cNvSpPr txBox="1">
            <a:spLocks noChangeArrowheads="1"/>
          </p:cNvSpPr>
          <p:nvPr/>
        </p:nvSpPr>
        <p:spPr bwMode="auto">
          <a:xfrm>
            <a:off x="295275" y="182563"/>
            <a:ext cx="4059010" cy="707886"/>
          </a:xfrm>
          <a:prstGeom prst="rect">
            <a:avLst/>
          </a:prstGeom>
          <a:noFill/>
          <a:ln>
            <a:noFill/>
          </a:ln>
        </p:spPr>
        <p:txBody>
          <a:bodyPr wrap="square" lIns="91440" tIns="45720" rIns="91440" bIns="45720" anchor="t">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rgbClr val="F7B600"/>
                </a:solidFill>
                <a:latin typeface="Calibri"/>
                <a:ea typeface="MS PGothic"/>
              </a:rPr>
              <a:t>Mini Pitch</a:t>
            </a:r>
            <a:endParaRPr lang="en-US" sz="4000" dirty="0">
              <a:solidFill>
                <a:srgbClr val="F7B600"/>
              </a:solidFill>
            </a:endParaRPr>
          </a:p>
        </p:txBody>
      </p:sp>
      <p:sp>
        <p:nvSpPr>
          <p:cNvPr id="4" name="TextBox 4">
            <a:extLst>
              <a:ext uri="{FF2B5EF4-FFF2-40B4-BE49-F238E27FC236}">
                <a16:creationId xmlns:a16="http://schemas.microsoft.com/office/drawing/2014/main" id="{D7797C97-33A9-E2E2-5037-564B26EEA64F}"/>
              </a:ext>
            </a:extLst>
          </p:cNvPr>
          <p:cNvSpPr txBox="1">
            <a:spLocks noChangeArrowheads="1"/>
          </p:cNvSpPr>
          <p:nvPr/>
        </p:nvSpPr>
        <p:spPr bwMode="auto">
          <a:xfrm>
            <a:off x="295275" y="664070"/>
            <a:ext cx="11710959" cy="5909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l" rtl="0" fontAlgn="base"/>
            <a:endParaRPr lang="en-GB" sz="1800" b="0" i="0" u="none" strike="noStrike" dirty="0">
              <a:solidFill>
                <a:schemeClr val="bg1"/>
              </a:solidFill>
              <a:effectLst/>
              <a:latin typeface="Aptos" panose="020B0004020202020204" pitchFamily="34" charset="0"/>
            </a:endParaRPr>
          </a:p>
          <a:p>
            <a:pPr algn="l">
              <a:buNone/>
            </a:pPr>
            <a:r>
              <a:rPr lang="en-GB" sz="2400" b="0" i="0" u="none" strike="noStrike" dirty="0">
                <a:solidFill>
                  <a:schemeClr val="bg1"/>
                </a:solidFill>
                <a:effectLst/>
                <a:latin typeface="proxima-nova"/>
              </a:rPr>
              <a:t>A </a:t>
            </a:r>
            <a:r>
              <a:rPr lang="en-GB" sz="2400" b="1" i="0" u="none" strike="noStrike" dirty="0">
                <a:solidFill>
                  <a:srgbClr val="F7B600"/>
                </a:solidFill>
                <a:effectLst/>
                <a:latin typeface="proxima-nova"/>
              </a:rPr>
              <a:t>Pecha Kucha </a:t>
            </a:r>
            <a:r>
              <a:rPr lang="en-GB" sz="2400" b="0" i="0" u="none" strike="noStrike" dirty="0">
                <a:solidFill>
                  <a:schemeClr val="bg1"/>
                </a:solidFill>
                <a:effectLst/>
                <a:latin typeface="proxima-nova"/>
              </a:rPr>
              <a:t>presentation is a format that uses 20 slides or images that are displayed for 20 seconds each. The slides will move automatically as the presenter is speaking. This format ensures that the speaker is concise, keeps the presentation moving, and gets through all of their content. Although it is an uncommon format, it is most often used for creative disciplines to share their work or for professionals to share a journey or story.</a:t>
            </a:r>
          </a:p>
          <a:p>
            <a:pPr algn="l">
              <a:buNone/>
            </a:pPr>
            <a:endParaRPr lang="en-GB" sz="2400" dirty="0">
              <a:solidFill>
                <a:schemeClr val="bg1"/>
              </a:solidFill>
              <a:latin typeface="proxima-nova"/>
            </a:endParaRPr>
          </a:p>
          <a:p>
            <a:pPr algn="l">
              <a:buNone/>
            </a:pPr>
            <a:endParaRPr lang="en-GB" sz="2400" dirty="0">
              <a:solidFill>
                <a:schemeClr val="bg1"/>
              </a:solidFill>
              <a:latin typeface="proxima-nova"/>
            </a:endParaRPr>
          </a:p>
          <a:p>
            <a:pPr algn="l">
              <a:buNone/>
            </a:pPr>
            <a:endParaRPr lang="en-GB" sz="2400" dirty="0">
              <a:solidFill>
                <a:schemeClr val="bg1"/>
              </a:solidFill>
              <a:latin typeface="proxima-nova"/>
            </a:endParaRPr>
          </a:p>
          <a:p>
            <a:pPr algn="l">
              <a:buNone/>
            </a:pPr>
            <a:r>
              <a:rPr lang="en-GB" sz="2400" dirty="0">
                <a:solidFill>
                  <a:schemeClr val="bg1"/>
                </a:solidFill>
                <a:latin typeface="proxima-nova"/>
              </a:rPr>
              <a:t>For today use only 5 slides:</a:t>
            </a:r>
          </a:p>
          <a:p>
            <a:pPr lvl="1">
              <a:buFont typeface="Arial" panose="020B0604020202020204" pitchFamily="34" charset="0"/>
              <a:buChar char="•"/>
            </a:pPr>
            <a:r>
              <a:rPr lang="en-GB" sz="2000" b="0" i="0" u="none" strike="noStrike" dirty="0">
                <a:solidFill>
                  <a:schemeClr val="bg1"/>
                </a:solidFill>
                <a:effectLst/>
                <a:latin typeface="Aptos" panose="020B0004020202020204" pitchFamily="34" charset="0"/>
              </a:rPr>
              <a:t>Logline (including genre(s)) </a:t>
            </a:r>
          </a:p>
          <a:p>
            <a:pPr lvl="1">
              <a:buFont typeface="Arial" panose="020B0604020202020204" pitchFamily="34" charset="0"/>
              <a:buChar char="•"/>
            </a:pPr>
            <a:r>
              <a:rPr lang="en-GB" sz="2000" b="0" i="0" u="none" strike="noStrike" dirty="0" err="1">
                <a:solidFill>
                  <a:schemeClr val="bg1"/>
                </a:solidFill>
                <a:effectLst/>
                <a:latin typeface="Aptos" panose="020B0004020202020204" pitchFamily="34" charset="0"/>
              </a:rPr>
              <a:t>Moodboard</a:t>
            </a:r>
            <a:r>
              <a:rPr lang="en-GB" sz="2000" b="0" i="0" u="none" strike="noStrike" dirty="0">
                <a:solidFill>
                  <a:schemeClr val="bg1"/>
                </a:solidFill>
                <a:effectLst/>
                <a:latin typeface="Aptos" panose="020B0004020202020204" pitchFamily="34" charset="0"/>
              </a:rPr>
              <a:t> </a:t>
            </a:r>
          </a:p>
          <a:p>
            <a:pPr lvl="1">
              <a:buFont typeface="Arial" panose="020B0604020202020204" pitchFamily="34" charset="0"/>
              <a:buChar char="•"/>
            </a:pPr>
            <a:r>
              <a:rPr lang="en-GB" sz="2000" b="0" i="0" u="none" strike="noStrike" dirty="0">
                <a:solidFill>
                  <a:schemeClr val="bg1"/>
                </a:solidFill>
                <a:effectLst/>
                <a:latin typeface="Aptos" panose="020B0004020202020204" pitchFamily="34" charset="0"/>
              </a:rPr>
              <a:t>Characters- image (can be AI or an existing actor) and description </a:t>
            </a:r>
          </a:p>
          <a:p>
            <a:pPr lvl="1">
              <a:buFont typeface="Arial" panose="020B0604020202020204" pitchFamily="34" charset="0"/>
              <a:buChar char="•"/>
            </a:pPr>
            <a:r>
              <a:rPr lang="en-GB" sz="2000" b="0" i="0" u="none" strike="noStrike" dirty="0">
                <a:solidFill>
                  <a:schemeClr val="bg1"/>
                </a:solidFill>
                <a:effectLst/>
                <a:latin typeface="Aptos" panose="020B0004020202020204" pitchFamily="34" charset="0"/>
              </a:rPr>
              <a:t>AI generated landscape/environment </a:t>
            </a:r>
          </a:p>
          <a:p>
            <a:pPr lvl="1">
              <a:buFont typeface="Arial" panose="020B0604020202020204" pitchFamily="34" charset="0"/>
              <a:buChar char="•"/>
            </a:pPr>
            <a:r>
              <a:rPr lang="en-GB" sz="2000" b="0" i="0" u="none" strike="noStrike" dirty="0">
                <a:solidFill>
                  <a:schemeClr val="bg1"/>
                </a:solidFill>
                <a:effectLst/>
                <a:latin typeface="Aptos" panose="020B0004020202020204" pitchFamily="34" charset="0"/>
              </a:rPr>
              <a:t>Video clips of a test scene</a:t>
            </a:r>
          </a:p>
        </p:txBody>
      </p:sp>
    </p:spTree>
    <p:extLst>
      <p:ext uri="{BB962C8B-B14F-4D97-AF65-F5344CB8AC3E}">
        <p14:creationId xmlns:p14="http://schemas.microsoft.com/office/powerpoint/2010/main" val="2347986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62288118-D031-BF18-AE12-26BD4BB542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623"/>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2" name="TextBox 4">
            <a:extLst>
              <a:ext uri="{FF2B5EF4-FFF2-40B4-BE49-F238E27FC236}">
                <a16:creationId xmlns:a16="http://schemas.microsoft.com/office/drawing/2014/main" id="{E72D31BD-478F-3F39-10BD-21637BD78384}"/>
              </a:ext>
            </a:extLst>
          </p:cNvPr>
          <p:cNvSpPr txBox="1">
            <a:spLocks noChangeArrowheads="1"/>
          </p:cNvSpPr>
          <p:nvPr/>
        </p:nvSpPr>
        <p:spPr bwMode="auto">
          <a:xfrm>
            <a:off x="295275" y="182563"/>
            <a:ext cx="5202011" cy="707886"/>
          </a:xfrm>
          <a:prstGeom prst="rect">
            <a:avLst/>
          </a:prstGeom>
          <a:noFill/>
          <a:ln>
            <a:noFill/>
          </a:ln>
        </p:spPr>
        <p:txBody>
          <a:bodyPr wrap="square">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rgbClr val="F7B600"/>
                </a:solidFill>
              </a:rPr>
              <a:t>Genre, Mood, and Tone</a:t>
            </a:r>
          </a:p>
        </p:txBody>
      </p:sp>
      <p:sp>
        <p:nvSpPr>
          <p:cNvPr id="5" name="TextBox 4">
            <a:extLst>
              <a:ext uri="{FF2B5EF4-FFF2-40B4-BE49-F238E27FC236}">
                <a16:creationId xmlns:a16="http://schemas.microsoft.com/office/drawing/2014/main" id="{BEC71DCB-5B96-41C7-2FB3-A5A9B0011B67}"/>
              </a:ext>
            </a:extLst>
          </p:cNvPr>
          <p:cNvSpPr txBox="1">
            <a:spLocks noChangeArrowheads="1"/>
          </p:cNvSpPr>
          <p:nvPr/>
        </p:nvSpPr>
        <p:spPr bwMode="auto">
          <a:xfrm>
            <a:off x="295275" y="1094657"/>
            <a:ext cx="5572125" cy="53491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buNone/>
            </a:pPr>
            <a:r>
              <a:rPr lang="en-GB" sz="1400" dirty="0">
                <a:solidFill>
                  <a:schemeClr val="bg1"/>
                </a:solidFill>
                <a:latin typeface="Aptos" panose="020B0004020202020204" pitchFamily="34" charset="0"/>
              </a:rPr>
              <a:t>A movie </a:t>
            </a:r>
            <a:r>
              <a:rPr lang="en-GB" sz="1400" b="1" dirty="0">
                <a:solidFill>
                  <a:schemeClr val="bg1"/>
                </a:solidFill>
                <a:latin typeface="Aptos" panose="020B0004020202020204" pitchFamily="34" charset="0"/>
              </a:rPr>
              <a:t>genre</a:t>
            </a:r>
            <a:r>
              <a:rPr lang="en-GB" sz="1400" dirty="0">
                <a:solidFill>
                  <a:schemeClr val="bg1"/>
                </a:solidFill>
                <a:latin typeface="Aptos" panose="020B0004020202020204" pitchFamily="34" charset="0"/>
              </a:rPr>
              <a:t> is a thematic or stylistic categorisation of a movie.</a:t>
            </a:r>
          </a:p>
          <a:p>
            <a:pPr>
              <a:buNone/>
            </a:pPr>
            <a:endParaRPr lang="en-GB" sz="1400" dirty="0">
              <a:solidFill>
                <a:schemeClr val="bg1"/>
              </a:solidFill>
              <a:latin typeface="Aptos" panose="020B0004020202020204" pitchFamily="34" charset="0"/>
            </a:endParaRPr>
          </a:p>
          <a:p>
            <a:pPr>
              <a:buNone/>
            </a:pPr>
            <a:r>
              <a:rPr lang="en-GB" sz="1400" b="0" i="0" u="none" strike="noStrike" dirty="0">
                <a:solidFill>
                  <a:schemeClr val="bg1"/>
                </a:solidFill>
                <a:effectLst/>
                <a:latin typeface="Aptos" panose="020B0004020202020204" pitchFamily="34" charset="0"/>
              </a:rPr>
              <a:t>Film </a:t>
            </a:r>
            <a:r>
              <a:rPr lang="en-GB" sz="1400" b="1" i="0" u="none" strike="noStrike" dirty="0">
                <a:solidFill>
                  <a:schemeClr val="bg1"/>
                </a:solidFill>
                <a:effectLst/>
                <a:latin typeface="Aptos" panose="020B0004020202020204" pitchFamily="34" charset="0"/>
              </a:rPr>
              <a:t>tone</a:t>
            </a:r>
            <a:r>
              <a:rPr lang="en-GB" sz="1400" b="0" i="0" u="none" strike="noStrike" dirty="0">
                <a:solidFill>
                  <a:schemeClr val="bg1"/>
                </a:solidFill>
                <a:effectLst/>
                <a:latin typeface="Aptos" panose="020B0004020202020204" pitchFamily="34" charset="0"/>
              </a:rPr>
              <a:t> refers to a filmmaker’s point of view about their film’s subject matter, conveyed through filmmaking techniques such as cinematography, camera movement, editing, music, dialogue, and atmosphere. There can be a mixture of tones in a movie. A romance movie can be either comedic or dramatic, or a combination. On the other hand, an action movie can be both comedic and suspenseful.</a:t>
            </a:r>
          </a:p>
          <a:p>
            <a:pPr>
              <a:buNone/>
            </a:pPr>
            <a:endParaRPr lang="en-GB" sz="1400" dirty="0">
              <a:solidFill>
                <a:schemeClr val="bg1"/>
              </a:solidFill>
              <a:latin typeface="Aptos" panose="020B0004020202020204" pitchFamily="34" charset="0"/>
            </a:endParaRPr>
          </a:p>
          <a:p>
            <a:pPr>
              <a:buNone/>
            </a:pPr>
            <a:r>
              <a:rPr lang="en-GB" sz="1400" b="0" i="0" u="none" strike="noStrike" dirty="0">
                <a:solidFill>
                  <a:schemeClr val="bg1"/>
                </a:solidFill>
                <a:effectLst/>
                <a:latin typeface="Aptos" panose="020B0004020202020204" pitchFamily="34" charset="0"/>
              </a:rPr>
              <a:t>Tone vs. Mood: What’s the Difference?</a:t>
            </a:r>
          </a:p>
          <a:p>
            <a:pPr>
              <a:buNone/>
            </a:pPr>
            <a:r>
              <a:rPr lang="en-GB" sz="1400" b="0" i="0" u="none" strike="noStrike" dirty="0">
                <a:solidFill>
                  <a:schemeClr val="bg1"/>
                </a:solidFill>
                <a:effectLst/>
                <a:latin typeface="Aptos" panose="020B0004020202020204" pitchFamily="34" charset="0"/>
              </a:rPr>
              <a:t>Though tone and mood are similar in definition, in filmmaking, they are distinct. </a:t>
            </a:r>
            <a:r>
              <a:rPr lang="en-GB" sz="1400" b="1" i="0" u="none" strike="noStrike" dirty="0">
                <a:solidFill>
                  <a:schemeClr val="bg1"/>
                </a:solidFill>
                <a:effectLst/>
                <a:latin typeface="Aptos" panose="020B0004020202020204" pitchFamily="34" charset="0"/>
              </a:rPr>
              <a:t>Mood</a:t>
            </a:r>
            <a:r>
              <a:rPr lang="en-GB" sz="1400" b="0" i="0" u="none" strike="noStrike" dirty="0">
                <a:solidFill>
                  <a:schemeClr val="bg1"/>
                </a:solidFill>
                <a:effectLst/>
                <a:latin typeface="Aptos" panose="020B0004020202020204" pitchFamily="34" charset="0"/>
              </a:rPr>
              <a:t> refers to what the audience feels as they watch a film, which can change from scene to scene. Conversely, tone refers to the attitude of the filmmaker about the film’s subject. A consistent tone shapes the audience’s overall experience of the film.</a:t>
            </a:r>
          </a:p>
          <a:p>
            <a:pPr>
              <a:buNone/>
            </a:pPr>
            <a:endParaRPr lang="en-GB" sz="1400" dirty="0">
              <a:solidFill>
                <a:schemeClr val="bg1"/>
              </a:solidFill>
              <a:latin typeface="Aptos" panose="020B0004020202020204" pitchFamily="34" charset="0"/>
            </a:endParaRPr>
          </a:p>
          <a:p>
            <a:pPr>
              <a:buNone/>
            </a:pPr>
            <a:endParaRPr lang="en-GB" sz="1400" b="0" i="0" u="none" strike="noStrike" dirty="0">
              <a:solidFill>
                <a:schemeClr val="bg1"/>
              </a:solidFill>
              <a:effectLst/>
              <a:latin typeface="Aptos" panose="020B0004020202020204" pitchFamily="34" charset="0"/>
            </a:endParaRPr>
          </a:p>
          <a:p>
            <a:pPr>
              <a:buNone/>
            </a:pPr>
            <a:endParaRPr lang="en-GB" sz="1400" dirty="0">
              <a:solidFill>
                <a:schemeClr val="bg1"/>
              </a:solidFill>
              <a:latin typeface="Aptos" panose="020B0004020202020204" pitchFamily="34" charset="0"/>
            </a:endParaRPr>
          </a:p>
          <a:p>
            <a:pPr>
              <a:buNone/>
            </a:pPr>
            <a:endParaRPr lang="en-GB" sz="1400" b="0" i="0" u="none" strike="noStrike" dirty="0">
              <a:solidFill>
                <a:schemeClr val="bg1"/>
              </a:solidFill>
              <a:effectLst/>
              <a:latin typeface="Aptos" panose="020B0004020202020204" pitchFamily="34" charset="0"/>
            </a:endParaRPr>
          </a:p>
          <a:p>
            <a:pPr>
              <a:buNone/>
            </a:pPr>
            <a:endParaRPr lang="en-GB" sz="1400" dirty="0">
              <a:solidFill>
                <a:schemeClr val="bg1"/>
              </a:solidFill>
              <a:latin typeface="Aptos" panose="020B0004020202020204" pitchFamily="34" charset="0"/>
            </a:endParaRPr>
          </a:p>
          <a:p>
            <a:pPr>
              <a:buNone/>
            </a:pPr>
            <a:r>
              <a:rPr lang="en-GB" sz="1400" b="0" i="0" u="none" strike="noStrike" dirty="0">
                <a:solidFill>
                  <a:schemeClr val="bg1"/>
                </a:solidFill>
                <a:effectLst/>
                <a:latin typeface="Aptos" panose="020B0004020202020204" pitchFamily="34" charset="0"/>
              </a:rPr>
              <a:t>https://</a:t>
            </a:r>
            <a:r>
              <a:rPr lang="en-GB" sz="1400" b="0" i="0" u="none" strike="noStrike" dirty="0" err="1">
                <a:solidFill>
                  <a:schemeClr val="bg1"/>
                </a:solidFill>
                <a:effectLst/>
                <a:latin typeface="Aptos" panose="020B0004020202020204" pitchFamily="34" charset="0"/>
              </a:rPr>
              <a:t>www.masterclass.com</a:t>
            </a:r>
            <a:r>
              <a:rPr lang="en-GB" sz="1400" b="0" i="0" u="none" strike="noStrike" dirty="0">
                <a:solidFill>
                  <a:schemeClr val="bg1"/>
                </a:solidFill>
                <a:effectLst/>
                <a:latin typeface="Aptos" panose="020B0004020202020204" pitchFamily="34" charset="0"/>
              </a:rPr>
              <a:t>/articles/how-to-identify-film-genres</a:t>
            </a:r>
          </a:p>
          <a:p>
            <a:pPr>
              <a:buNone/>
            </a:pPr>
            <a:r>
              <a:rPr lang="en-GB" sz="1400" b="0" i="0" u="none" strike="noStrike" dirty="0">
                <a:solidFill>
                  <a:schemeClr val="bg1"/>
                </a:solidFill>
                <a:effectLst/>
                <a:latin typeface="Aptos" panose="020B0004020202020204" pitchFamily="34" charset="0"/>
              </a:rPr>
              <a:t>https://</a:t>
            </a:r>
            <a:r>
              <a:rPr lang="en-GB" sz="1400" b="0" i="0" u="none" strike="noStrike" dirty="0" err="1">
                <a:solidFill>
                  <a:schemeClr val="bg1"/>
                </a:solidFill>
                <a:effectLst/>
                <a:latin typeface="Aptos" panose="020B0004020202020204" pitchFamily="34" charset="0"/>
              </a:rPr>
              <a:t>www.masterclass.com</a:t>
            </a:r>
            <a:r>
              <a:rPr lang="en-GB" sz="1400" b="0" i="0" u="none" strike="noStrike" dirty="0">
                <a:solidFill>
                  <a:schemeClr val="bg1"/>
                </a:solidFill>
                <a:effectLst/>
                <a:latin typeface="Aptos" panose="020B0004020202020204" pitchFamily="34" charset="0"/>
              </a:rPr>
              <a:t>/articles/film-tone</a:t>
            </a:r>
          </a:p>
        </p:txBody>
      </p:sp>
      <p:pic>
        <p:nvPicPr>
          <p:cNvPr id="3" name="Picture 2">
            <a:extLst>
              <a:ext uri="{FF2B5EF4-FFF2-40B4-BE49-F238E27FC236}">
                <a16:creationId xmlns:a16="http://schemas.microsoft.com/office/drawing/2014/main" id="{1226EB8C-143C-E06B-F544-71F6E7E70644}"/>
              </a:ext>
            </a:extLst>
          </p:cNvPr>
          <p:cNvPicPr>
            <a:picLocks noChangeAspect="1"/>
          </p:cNvPicPr>
          <p:nvPr/>
        </p:nvPicPr>
        <p:blipFill>
          <a:blip r:embed="rId3"/>
          <a:stretch>
            <a:fillRect/>
          </a:stretch>
        </p:blipFill>
        <p:spPr>
          <a:xfrm>
            <a:off x="9032572" y="1229959"/>
            <a:ext cx="3075982" cy="3844977"/>
          </a:xfrm>
          <a:prstGeom prst="rect">
            <a:avLst/>
          </a:prstGeom>
        </p:spPr>
      </p:pic>
      <p:pic>
        <p:nvPicPr>
          <p:cNvPr id="4" name="Picture 3">
            <a:extLst>
              <a:ext uri="{FF2B5EF4-FFF2-40B4-BE49-F238E27FC236}">
                <a16:creationId xmlns:a16="http://schemas.microsoft.com/office/drawing/2014/main" id="{1D28CE0E-4B84-1689-7E66-BC5F8900CCDF}"/>
              </a:ext>
            </a:extLst>
          </p:cNvPr>
          <p:cNvPicPr>
            <a:picLocks noChangeAspect="1"/>
          </p:cNvPicPr>
          <p:nvPr/>
        </p:nvPicPr>
        <p:blipFill>
          <a:blip r:embed="rId4"/>
          <a:stretch>
            <a:fillRect/>
          </a:stretch>
        </p:blipFill>
        <p:spPr>
          <a:xfrm>
            <a:off x="6370024" y="1229959"/>
            <a:ext cx="2579103" cy="3860839"/>
          </a:xfrm>
          <a:prstGeom prst="rect">
            <a:avLst/>
          </a:prstGeom>
        </p:spPr>
      </p:pic>
    </p:spTree>
    <p:extLst>
      <p:ext uri="{BB962C8B-B14F-4D97-AF65-F5344CB8AC3E}">
        <p14:creationId xmlns:p14="http://schemas.microsoft.com/office/powerpoint/2010/main" val="3151574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62288118-D031-BF18-AE12-26BD4BB542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623"/>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TextBox 4">
            <a:extLst>
              <a:ext uri="{FF2B5EF4-FFF2-40B4-BE49-F238E27FC236}">
                <a16:creationId xmlns:a16="http://schemas.microsoft.com/office/drawing/2014/main" id="{1FA562CC-9188-B563-30C2-45ACD96932A3}"/>
              </a:ext>
            </a:extLst>
          </p:cNvPr>
          <p:cNvSpPr txBox="1">
            <a:spLocks noChangeArrowheads="1"/>
          </p:cNvSpPr>
          <p:nvPr/>
        </p:nvSpPr>
        <p:spPr bwMode="auto">
          <a:xfrm>
            <a:off x="295274" y="1229960"/>
            <a:ext cx="7773987"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l" rtl="0" fontAlgn="base">
              <a:buNone/>
            </a:pPr>
            <a:r>
              <a:rPr lang="en-GB" sz="1800" b="1" i="0" u="none" strike="noStrike" dirty="0">
                <a:solidFill>
                  <a:schemeClr val="bg1"/>
                </a:solidFill>
                <a:effectLst/>
                <a:latin typeface="Aptos" panose="020B0004020202020204" pitchFamily="34" charset="0"/>
              </a:rPr>
              <a:t>A logline is simply a concise and punchy way of describing what your film is about. But a more useful way of looking at it is that it teases the emotional energy of your film. You might have heard the term 'tagline'; that's not the same. A tagline tends to mean something that goes on a poster.</a:t>
            </a:r>
            <a:endParaRPr lang="en-GB" sz="1400" b="0" i="0" u="none" strike="noStrike" dirty="0">
              <a:solidFill>
                <a:schemeClr val="bg1"/>
              </a:solidFill>
              <a:effectLst/>
              <a:latin typeface="Aptos" panose="020B0004020202020204" pitchFamily="34" charset="0"/>
            </a:endParaRPr>
          </a:p>
        </p:txBody>
      </p:sp>
      <p:sp>
        <p:nvSpPr>
          <p:cNvPr id="18442" name="TextBox 4">
            <a:extLst>
              <a:ext uri="{FF2B5EF4-FFF2-40B4-BE49-F238E27FC236}">
                <a16:creationId xmlns:a16="http://schemas.microsoft.com/office/drawing/2014/main" id="{E72D31BD-478F-3F39-10BD-21637BD78384}"/>
              </a:ext>
            </a:extLst>
          </p:cNvPr>
          <p:cNvSpPr txBox="1">
            <a:spLocks noChangeArrowheads="1"/>
          </p:cNvSpPr>
          <p:nvPr/>
        </p:nvSpPr>
        <p:spPr bwMode="auto">
          <a:xfrm>
            <a:off x="295275" y="182563"/>
            <a:ext cx="2056039" cy="708025"/>
          </a:xfrm>
          <a:prstGeom prst="rect">
            <a:avLst/>
          </a:prstGeom>
          <a:noFill/>
          <a:ln>
            <a:noFill/>
          </a:ln>
        </p:spPr>
        <p:txBody>
          <a:bodyPr wrap="square">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rgbClr val="F7B600"/>
                </a:solidFill>
              </a:rPr>
              <a:t>Logline</a:t>
            </a:r>
          </a:p>
        </p:txBody>
      </p:sp>
    </p:spTree>
    <p:extLst>
      <p:ext uri="{BB962C8B-B14F-4D97-AF65-F5344CB8AC3E}">
        <p14:creationId xmlns:p14="http://schemas.microsoft.com/office/powerpoint/2010/main" val="232018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62288118-D031-BF18-AE12-26BD4BB542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623"/>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2" name="TextBox 4">
            <a:extLst>
              <a:ext uri="{FF2B5EF4-FFF2-40B4-BE49-F238E27FC236}">
                <a16:creationId xmlns:a16="http://schemas.microsoft.com/office/drawing/2014/main" id="{E72D31BD-478F-3F39-10BD-21637BD78384}"/>
              </a:ext>
            </a:extLst>
          </p:cNvPr>
          <p:cNvSpPr txBox="1">
            <a:spLocks noChangeArrowheads="1"/>
          </p:cNvSpPr>
          <p:nvPr/>
        </p:nvSpPr>
        <p:spPr bwMode="auto">
          <a:xfrm>
            <a:off x="295275" y="182563"/>
            <a:ext cx="3209925" cy="707886"/>
          </a:xfrm>
          <a:prstGeom prst="rect">
            <a:avLst/>
          </a:prstGeom>
          <a:noFill/>
          <a:ln>
            <a:noFill/>
          </a:ln>
        </p:spPr>
        <p:txBody>
          <a:bodyPr wrap="square">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err="1">
                <a:solidFill>
                  <a:srgbClr val="F7B600"/>
                </a:solidFill>
              </a:rPr>
              <a:t>Moodboard</a:t>
            </a:r>
            <a:endParaRPr lang="en-US" sz="4000" dirty="0">
              <a:solidFill>
                <a:srgbClr val="F7B600"/>
              </a:solidFill>
            </a:endParaRPr>
          </a:p>
        </p:txBody>
      </p:sp>
      <p:pic>
        <p:nvPicPr>
          <p:cNvPr id="3" name="Picture 2">
            <a:extLst>
              <a:ext uri="{FF2B5EF4-FFF2-40B4-BE49-F238E27FC236}">
                <a16:creationId xmlns:a16="http://schemas.microsoft.com/office/drawing/2014/main" id="{E143D475-AA1C-E28A-C677-151382237BE0}"/>
              </a:ext>
            </a:extLst>
          </p:cNvPr>
          <p:cNvPicPr>
            <a:picLocks noChangeAspect="1"/>
          </p:cNvPicPr>
          <p:nvPr/>
        </p:nvPicPr>
        <p:blipFill>
          <a:blip r:embed="rId3"/>
          <a:stretch>
            <a:fillRect/>
          </a:stretch>
        </p:blipFill>
        <p:spPr>
          <a:xfrm>
            <a:off x="1926918" y="975520"/>
            <a:ext cx="8338164" cy="5699917"/>
          </a:xfrm>
          <a:prstGeom prst="rect">
            <a:avLst/>
          </a:prstGeom>
        </p:spPr>
      </p:pic>
    </p:spTree>
    <p:extLst>
      <p:ext uri="{BB962C8B-B14F-4D97-AF65-F5344CB8AC3E}">
        <p14:creationId xmlns:p14="http://schemas.microsoft.com/office/powerpoint/2010/main" val="3225080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62288118-D031-BF18-AE12-26BD4BB542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623"/>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2" name="TextBox 4">
            <a:extLst>
              <a:ext uri="{FF2B5EF4-FFF2-40B4-BE49-F238E27FC236}">
                <a16:creationId xmlns:a16="http://schemas.microsoft.com/office/drawing/2014/main" id="{E72D31BD-478F-3F39-10BD-21637BD78384}"/>
              </a:ext>
            </a:extLst>
          </p:cNvPr>
          <p:cNvSpPr txBox="1">
            <a:spLocks noChangeArrowheads="1"/>
          </p:cNvSpPr>
          <p:nvPr/>
        </p:nvSpPr>
        <p:spPr bwMode="auto">
          <a:xfrm>
            <a:off x="295275" y="182563"/>
            <a:ext cx="3209925" cy="707886"/>
          </a:xfrm>
          <a:prstGeom prst="rect">
            <a:avLst/>
          </a:prstGeom>
          <a:noFill/>
          <a:ln>
            <a:noFill/>
          </a:ln>
        </p:spPr>
        <p:txBody>
          <a:bodyPr wrap="square">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rgbClr val="F7B600"/>
                </a:solidFill>
              </a:rPr>
              <a:t>Characters</a:t>
            </a:r>
          </a:p>
        </p:txBody>
      </p:sp>
      <p:pic>
        <p:nvPicPr>
          <p:cNvPr id="2" name="Picture 1">
            <a:extLst>
              <a:ext uri="{FF2B5EF4-FFF2-40B4-BE49-F238E27FC236}">
                <a16:creationId xmlns:a16="http://schemas.microsoft.com/office/drawing/2014/main" id="{1072804D-D548-D557-AFE6-B83C65762F30}"/>
              </a:ext>
            </a:extLst>
          </p:cNvPr>
          <p:cNvPicPr>
            <a:picLocks noChangeAspect="1"/>
          </p:cNvPicPr>
          <p:nvPr/>
        </p:nvPicPr>
        <p:blipFill>
          <a:blip r:embed="rId3"/>
          <a:stretch>
            <a:fillRect/>
          </a:stretch>
        </p:blipFill>
        <p:spPr>
          <a:xfrm>
            <a:off x="6059305" y="890449"/>
            <a:ext cx="5837420" cy="5837420"/>
          </a:xfrm>
          <a:prstGeom prst="rect">
            <a:avLst/>
          </a:prstGeom>
        </p:spPr>
      </p:pic>
      <p:sp>
        <p:nvSpPr>
          <p:cNvPr id="5" name="TextBox 4">
            <a:extLst>
              <a:ext uri="{FF2B5EF4-FFF2-40B4-BE49-F238E27FC236}">
                <a16:creationId xmlns:a16="http://schemas.microsoft.com/office/drawing/2014/main" id="{BEC71DCB-5B96-41C7-2FB3-A5A9B0011B67}"/>
              </a:ext>
            </a:extLst>
          </p:cNvPr>
          <p:cNvSpPr txBox="1">
            <a:spLocks noChangeArrowheads="1"/>
          </p:cNvSpPr>
          <p:nvPr/>
        </p:nvSpPr>
        <p:spPr bwMode="auto">
          <a:xfrm>
            <a:off x="295275" y="1229960"/>
            <a:ext cx="5572125" cy="44258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l" rtl="0" fontAlgn="base">
              <a:buNone/>
            </a:pPr>
            <a:r>
              <a:rPr lang="en-GB" sz="1800" b="1" i="0" u="none" strike="noStrike" dirty="0">
                <a:solidFill>
                  <a:schemeClr val="bg1"/>
                </a:solidFill>
                <a:effectLst/>
                <a:latin typeface="Aptos" panose="020B0004020202020204" pitchFamily="34" charset="0"/>
              </a:rPr>
              <a:t>Character should inform how to outline a screenplay</a:t>
            </a:r>
          </a:p>
          <a:p>
            <a:pPr algn="l" rtl="0" fontAlgn="base">
              <a:buNone/>
            </a:pPr>
            <a:endParaRPr lang="en-GB" sz="1800" i="0" u="none" strike="noStrike" dirty="0">
              <a:solidFill>
                <a:schemeClr val="bg1"/>
              </a:solidFill>
              <a:effectLst/>
              <a:latin typeface="Aptos" panose="020B0004020202020204" pitchFamily="34" charset="0"/>
            </a:endParaRPr>
          </a:p>
          <a:p>
            <a:pPr algn="l" rtl="0" fontAlgn="base">
              <a:buNone/>
            </a:pPr>
            <a:r>
              <a:rPr lang="en-GB" sz="1800" i="0" u="none" strike="noStrike" dirty="0">
                <a:solidFill>
                  <a:schemeClr val="bg1"/>
                </a:solidFill>
                <a:effectLst/>
                <a:latin typeface="Aptos" panose="020B0004020202020204" pitchFamily="34" charset="0"/>
              </a:rPr>
              <a:t>To learn how to outline a screenplay, you must start with a basic plot trajectory. And this can only come from understanding the desires of your protagonist.</a:t>
            </a:r>
          </a:p>
          <a:p>
            <a:pPr algn="l" rtl="0" fontAlgn="base">
              <a:buNone/>
            </a:pPr>
            <a:endParaRPr lang="en-GB" sz="1800" i="0" u="none" strike="noStrike" dirty="0">
              <a:solidFill>
                <a:schemeClr val="bg1"/>
              </a:solidFill>
              <a:effectLst/>
              <a:latin typeface="Aptos" panose="020B0004020202020204" pitchFamily="34" charset="0"/>
            </a:endParaRPr>
          </a:p>
          <a:p>
            <a:pPr algn="l" rtl="0" fontAlgn="base">
              <a:buNone/>
            </a:pPr>
            <a:r>
              <a:rPr lang="en-GB" sz="1800" b="1" i="0" u="none" strike="noStrike" dirty="0">
                <a:solidFill>
                  <a:schemeClr val="bg1"/>
                </a:solidFill>
                <a:effectLst/>
                <a:latin typeface="Aptos" panose="020B0004020202020204" pitchFamily="34" charset="0"/>
              </a:rPr>
              <a:t>Why create a character profile?:</a:t>
            </a:r>
            <a:r>
              <a:rPr lang="en-GB" sz="1800" b="0" i="0" u="none" strike="noStrike" dirty="0">
                <a:solidFill>
                  <a:schemeClr val="bg1"/>
                </a:solidFill>
                <a:effectLst/>
                <a:latin typeface="Aptos" panose="020B0004020202020204" pitchFamily="34" charset="0"/>
              </a:rPr>
              <a:t> </a:t>
            </a:r>
            <a:endParaRPr lang="en-GB" sz="1100" b="0" i="0" u="none" strike="noStrike" dirty="0">
              <a:solidFill>
                <a:schemeClr val="bg1"/>
              </a:solidFill>
              <a:effectLst/>
              <a:latin typeface="Segoe UI" panose="020B0502040204020203" pitchFamily="34" charset="0"/>
            </a:endParaRPr>
          </a:p>
          <a:p>
            <a:pPr lvl="1">
              <a:buFont typeface="Arial" panose="020B0604020202020204" pitchFamily="34" charset="0"/>
              <a:buChar char="•"/>
            </a:pPr>
            <a:r>
              <a:rPr lang="en-GB" sz="1400" b="0" i="0" u="none" strike="noStrike" dirty="0">
                <a:solidFill>
                  <a:schemeClr val="bg1"/>
                </a:solidFill>
                <a:effectLst/>
                <a:latin typeface="Aptos" panose="020B0004020202020204" pitchFamily="34" charset="0"/>
              </a:rPr>
              <a:t>It forces you to pay attention to the details of the characters that you might overlook.</a:t>
            </a:r>
          </a:p>
          <a:p>
            <a:pPr lvl="1">
              <a:buFont typeface="Arial" panose="020B0604020202020204" pitchFamily="34" charset="0"/>
              <a:buChar char="•"/>
            </a:pPr>
            <a:r>
              <a:rPr lang="en-GB" sz="1400" b="0" i="0" u="none" strike="noStrike" dirty="0">
                <a:solidFill>
                  <a:schemeClr val="bg1"/>
                </a:solidFill>
                <a:effectLst/>
                <a:latin typeface="Aptos" panose="020B0004020202020204" pitchFamily="34" charset="0"/>
              </a:rPr>
              <a:t>It helps you create a character that is unique and different.</a:t>
            </a:r>
          </a:p>
          <a:p>
            <a:pPr lvl="1">
              <a:buFont typeface="Arial" panose="020B0604020202020204" pitchFamily="34" charset="0"/>
              <a:buChar char="•"/>
            </a:pPr>
            <a:r>
              <a:rPr lang="en-GB" sz="1400" b="0" i="0" u="none" strike="noStrike" dirty="0">
                <a:solidFill>
                  <a:schemeClr val="bg1"/>
                </a:solidFill>
                <a:effectLst/>
                <a:latin typeface="Aptos" panose="020B0004020202020204" pitchFamily="34" charset="0"/>
              </a:rPr>
              <a:t>A character bio acts as a roadmap or a guide to writing actions and dialogue for your characters.  </a:t>
            </a:r>
          </a:p>
          <a:p>
            <a:pPr lvl="1">
              <a:buFont typeface="Arial" panose="020B0604020202020204" pitchFamily="34" charset="0"/>
              <a:buChar char="•"/>
            </a:pPr>
            <a:r>
              <a:rPr lang="en-GB" sz="1400" b="0" i="0" u="none" strike="noStrike" dirty="0">
                <a:solidFill>
                  <a:schemeClr val="bg1"/>
                </a:solidFill>
                <a:effectLst/>
                <a:latin typeface="Aptos" panose="020B0004020202020204" pitchFamily="34" charset="0"/>
              </a:rPr>
              <a:t>It gives you a checklist of the things you need to add as part of your characters for them to develop naturally through the course of the story.</a:t>
            </a:r>
          </a:p>
        </p:txBody>
      </p:sp>
    </p:spTree>
    <p:extLst>
      <p:ext uri="{BB962C8B-B14F-4D97-AF65-F5344CB8AC3E}">
        <p14:creationId xmlns:p14="http://schemas.microsoft.com/office/powerpoint/2010/main" val="773458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62288118-D031-BF18-AE12-26BD4BB542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623"/>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2" name="TextBox 4">
            <a:extLst>
              <a:ext uri="{FF2B5EF4-FFF2-40B4-BE49-F238E27FC236}">
                <a16:creationId xmlns:a16="http://schemas.microsoft.com/office/drawing/2014/main" id="{E72D31BD-478F-3F39-10BD-21637BD78384}"/>
              </a:ext>
            </a:extLst>
          </p:cNvPr>
          <p:cNvSpPr txBox="1">
            <a:spLocks noChangeArrowheads="1"/>
          </p:cNvSpPr>
          <p:nvPr/>
        </p:nvSpPr>
        <p:spPr bwMode="auto">
          <a:xfrm>
            <a:off x="295275" y="182563"/>
            <a:ext cx="3209925" cy="707886"/>
          </a:xfrm>
          <a:prstGeom prst="rect">
            <a:avLst/>
          </a:prstGeom>
          <a:noFill/>
          <a:ln>
            <a:noFill/>
          </a:ln>
        </p:spPr>
        <p:txBody>
          <a:bodyPr wrap="square">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rgbClr val="F7B600"/>
                </a:solidFill>
              </a:rPr>
              <a:t>Step Outline</a:t>
            </a:r>
          </a:p>
        </p:txBody>
      </p:sp>
      <p:pic>
        <p:nvPicPr>
          <p:cNvPr id="6" name="Picture 5" descr="A white paper with black text&#10;&#10;Description automatically generated">
            <a:extLst>
              <a:ext uri="{FF2B5EF4-FFF2-40B4-BE49-F238E27FC236}">
                <a16:creationId xmlns:a16="http://schemas.microsoft.com/office/drawing/2014/main" id="{29256EC2-A963-8204-F13B-4144B3B52279}"/>
              </a:ext>
            </a:extLst>
          </p:cNvPr>
          <p:cNvPicPr>
            <a:picLocks noChangeAspect="1"/>
          </p:cNvPicPr>
          <p:nvPr/>
        </p:nvPicPr>
        <p:blipFill>
          <a:blip r:embed="rId3"/>
          <a:stretch>
            <a:fillRect/>
          </a:stretch>
        </p:blipFill>
        <p:spPr>
          <a:xfrm>
            <a:off x="8079697" y="710744"/>
            <a:ext cx="3888655" cy="5802482"/>
          </a:xfrm>
          <a:prstGeom prst="rect">
            <a:avLst/>
          </a:prstGeom>
        </p:spPr>
      </p:pic>
      <p:pic>
        <p:nvPicPr>
          <p:cNvPr id="8" name="Picture 7" descr="A screenshot of a text message&#10;&#10;Description automatically generated">
            <a:extLst>
              <a:ext uri="{FF2B5EF4-FFF2-40B4-BE49-F238E27FC236}">
                <a16:creationId xmlns:a16="http://schemas.microsoft.com/office/drawing/2014/main" id="{35CD439F-D82A-9F83-DBE3-F939F04B800F}"/>
              </a:ext>
            </a:extLst>
          </p:cNvPr>
          <p:cNvPicPr>
            <a:picLocks noChangeAspect="1"/>
          </p:cNvPicPr>
          <p:nvPr/>
        </p:nvPicPr>
        <p:blipFill>
          <a:blip r:embed="rId4"/>
          <a:stretch>
            <a:fillRect/>
          </a:stretch>
        </p:blipFill>
        <p:spPr>
          <a:xfrm>
            <a:off x="4260222" y="710744"/>
            <a:ext cx="3588377" cy="5802482"/>
          </a:xfrm>
          <a:prstGeom prst="rect">
            <a:avLst/>
          </a:prstGeom>
        </p:spPr>
      </p:pic>
      <p:sp>
        <p:nvSpPr>
          <p:cNvPr id="9" name="TextBox 4">
            <a:extLst>
              <a:ext uri="{FF2B5EF4-FFF2-40B4-BE49-F238E27FC236}">
                <a16:creationId xmlns:a16="http://schemas.microsoft.com/office/drawing/2014/main" id="{4CF17CF7-3AFC-AF40-85BB-69E0D58D08FB}"/>
              </a:ext>
            </a:extLst>
          </p:cNvPr>
          <p:cNvSpPr txBox="1">
            <a:spLocks noChangeArrowheads="1"/>
          </p:cNvSpPr>
          <p:nvPr/>
        </p:nvSpPr>
        <p:spPr bwMode="auto">
          <a:xfrm>
            <a:off x="295275" y="1229960"/>
            <a:ext cx="3741300" cy="2049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l" rtl="0" fontAlgn="base">
              <a:buNone/>
            </a:pPr>
            <a:r>
              <a:rPr lang="en-GB" sz="1800" i="0" u="none" strike="noStrike" dirty="0">
                <a:solidFill>
                  <a:schemeClr val="bg1"/>
                </a:solidFill>
                <a:effectLst/>
                <a:latin typeface="Aptos" panose="020B0004020202020204" pitchFamily="34" charset="0"/>
              </a:rPr>
              <a:t>This can be used to evaluate how well the script </a:t>
            </a:r>
            <a:r>
              <a:rPr lang="en-GB" sz="1800" dirty="0">
                <a:solidFill>
                  <a:schemeClr val="bg1"/>
                </a:solidFill>
                <a:latin typeface="Aptos" panose="020B0004020202020204" pitchFamily="34" charset="0"/>
              </a:rPr>
              <a:t>i</a:t>
            </a:r>
            <a:r>
              <a:rPr lang="en-GB" sz="1800" i="0" u="none" strike="noStrike" dirty="0">
                <a:solidFill>
                  <a:schemeClr val="bg1"/>
                </a:solidFill>
                <a:effectLst/>
                <a:latin typeface="Aptos" panose="020B0004020202020204" pitchFamily="34" charset="0"/>
              </a:rPr>
              <a:t>s balancing the time spent in the different worlds within the story.</a:t>
            </a:r>
          </a:p>
          <a:p>
            <a:pPr algn="l" rtl="0" fontAlgn="base">
              <a:buNone/>
            </a:pPr>
            <a:endParaRPr lang="en-GB" sz="1800" dirty="0">
              <a:solidFill>
                <a:schemeClr val="bg1"/>
              </a:solidFill>
              <a:latin typeface="Aptos" panose="020B0004020202020204" pitchFamily="34" charset="0"/>
            </a:endParaRPr>
          </a:p>
          <a:p>
            <a:pPr algn="l" rtl="0" fontAlgn="base">
              <a:buNone/>
            </a:pPr>
            <a:r>
              <a:rPr lang="en-GB" sz="1200" i="0" u="none" strike="noStrike" dirty="0">
                <a:solidFill>
                  <a:schemeClr val="bg1"/>
                </a:solidFill>
                <a:effectLst/>
                <a:latin typeface="Aptos" panose="020B0004020202020204" pitchFamily="34" charset="0"/>
              </a:rPr>
              <a:t>John August</a:t>
            </a:r>
          </a:p>
          <a:p>
            <a:pPr algn="l" rtl="0" fontAlgn="base">
              <a:buNone/>
            </a:pPr>
            <a:r>
              <a:rPr lang="en-GB" sz="1200" i="0" u="none" strike="noStrike" dirty="0">
                <a:solidFill>
                  <a:schemeClr val="bg1"/>
                </a:solidFill>
                <a:effectLst/>
                <a:latin typeface="Aptos" panose="020B0004020202020204" pitchFamily="34" charset="0"/>
              </a:rPr>
              <a:t>Script Writer and Director</a:t>
            </a:r>
          </a:p>
        </p:txBody>
      </p:sp>
    </p:spTree>
    <p:extLst>
      <p:ext uri="{BB962C8B-B14F-4D97-AF65-F5344CB8AC3E}">
        <p14:creationId xmlns:p14="http://schemas.microsoft.com/office/powerpoint/2010/main" val="3387361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62288118-D031-BF18-AE12-26BD4BB542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623"/>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2" name="TextBox 4">
            <a:extLst>
              <a:ext uri="{FF2B5EF4-FFF2-40B4-BE49-F238E27FC236}">
                <a16:creationId xmlns:a16="http://schemas.microsoft.com/office/drawing/2014/main" id="{E72D31BD-478F-3F39-10BD-21637BD78384}"/>
              </a:ext>
            </a:extLst>
          </p:cNvPr>
          <p:cNvSpPr txBox="1">
            <a:spLocks noChangeArrowheads="1"/>
          </p:cNvSpPr>
          <p:nvPr/>
        </p:nvSpPr>
        <p:spPr bwMode="auto">
          <a:xfrm>
            <a:off x="295275" y="182563"/>
            <a:ext cx="3873953" cy="707886"/>
          </a:xfrm>
          <a:prstGeom prst="rect">
            <a:avLst/>
          </a:prstGeom>
          <a:noFill/>
          <a:ln>
            <a:noFill/>
          </a:ln>
        </p:spPr>
        <p:txBody>
          <a:bodyPr wrap="square" lIns="91440" tIns="45720" rIns="91440" bIns="45720" anchor="t">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rgbClr val="F7B600"/>
                </a:solidFill>
                <a:latin typeface="Calibri"/>
                <a:ea typeface="MS PGothic"/>
              </a:rPr>
              <a:t>Shot List</a:t>
            </a:r>
            <a:endParaRPr lang="en-US" sz="4000" dirty="0">
              <a:solidFill>
                <a:srgbClr val="F7B600"/>
              </a:solidFill>
            </a:endParaRPr>
          </a:p>
        </p:txBody>
      </p:sp>
      <p:pic>
        <p:nvPicPr>
          <p:cNvPr id="1026" name="Picture 2" descr="What is a Shot List - Shot List Example">
            <a:extLst>
              <a:ext uri="{FF2B5EF4-FFF2-40B4-BE49-F238E27FC236}">
                <a16:creationId xmlns:a16="http://schemas.microsoft.com/office/drawing/2014/main" id="{9529B961-3EF3-B869-271A-ADC1BFE83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0868" y="1617451"/>
            <a:ext cx="7550264" cy="39874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6850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62288118-D031-BF18-AE12-26BD4BB542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623"/>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2" name="TextBox 4">
            <a:extLst>
              <a:ext uri="{FF2B5EF4-FFF2-40B4-BE49-F238E27FC236}">
                <a16:creationId xmlns:a16="http://schemas.microsoft.com/office/drawing/2014/main" id="{E72D31BD-478F-3F39-10BD-21637BD78384}"/>
              </a:ext>
            </a:extLst>
          </p:cNvPr>
          <p:cNvSpPr txBox="1">
            <a:spLocks noChangeArrowheads="1"/>
          </p:cNvSpPr>
          <p:nvPr/>
        </p:nvSpPr>
        <p:spPr bwMode="auto">
          <a:xfrm>
            <a:off x="295275" y="182563"/>
            <a:ext cx="3873953" cy="707886"/>
          </a:xfrm>
          <a:prstGeom prst="rect">
            <a:avLst/>
          </a:prstGeom>
          <a:noFill/>
          <a:ln>
            <a:noFill/>
          </a:ln>
        </p:spPr>
        <p:txBody>
          <a:bodyPr wrap="square" lIns="91440" tIns="45720" rIns="91440" bIns="45720" anchor="t">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rgbClr val="F7B600"/>
                </a:solidFill>
                <a:latin typeface="Calibri"/>
                <a:ea typeface="MS PGothic"/>
              </a:rPr>
              <a:t>Storyboard</a:t>
            </a:r>
            <a:endParaRPr lang="en-US" sz="4000" dirty="0">
              <a:solidFill>
                <a:srgbClr val="F7B600"/>
              </a:solidFill>
            </a:endParaRPr>
          </a:p>
        </p:txBody>
      </p:sp>
      <p:pic>
        <p:nvPicPr>
          <p:cNvPr id="2050" name="Picture 2" descr="A storyboard for my film class. The purpose of the project was just to  consider camera motions, but I ended up enjoying drawing my first storyboard  more. : r/Storyboarding">
            <a:extLst>
              <a:ext uri="{FF2B5EF4-FFF2-40B4-BE49-F238E27FC236}">
                <a16:creationId xmlns:a16="http://schemas.microsoft.com/office/drawing/2014/main" id="{D8ADC1F5-6315-236B-E48D-2D2420D497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59" t="1695" r="832" b="1303"/>
          <a:stretch/>
        </p:blipFill>
        <p:spPr bwMode="auto">
          <a:xfrm>
            <a:off x="2890410" y="890449"/>
            <a:ext cx="7210323" cy="558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6437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62288118-D031-BF18-AE12-26BD4BB542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5623"/>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2" name="TextBox 4">
            <a:extLst>
              <a:ext uri="{FF2B5EF4-FFF2-40B4-BE49-F238E27FC236}">
                <a16:creationId xmlns:a16="http://schemas.microsoft.com/office/drawing/2014/main" id="{E72D31BD-478F-3F39-10BD-21637BD78384}"/>
              </a:ext>
            </a:extLst>
          </p:cNvPr>
          <p:cNvSpPr txBox="1">
            <a:spLocks noChangeArrowheads="1"/>
          </p:cNvSpPr>
          <p:nvPr/>
        </p:nvSpPr>
        <p:spPr bwMode="auto">
          <a:xfrm>
            <a:off x="295275" y="182563"/>
            <a:ext cx="3873953" cy="707886"/>
          </a:xfrm>
          <a:prstGeom prst="rect">
            <a:avLst/>
          </a:prstGeom>
          <a:noFill/>
          <a:ln>
            <a:noFill/>
          </a:ln>
        </p:spPr>
        <p:txBody>
          <a:bodyPr wrap="square" lIns="91440" tIns="45720" rIns="91440" bIns="45720" anchor="t">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rgbClr val="F7B600"/>
                </a:solidFill>
                <a:latin typeface="Calibri"/>
                <a:ea typeface="MS PGothic"/>
              </a:rPr>
              <a:t>Video Storyboard</a:t>
            </a:r>
            <a:endParaRPr lang="en-US" sz="4000" dirty="0">
              <a:solidFill>
                <a:srgbClr val="F7B600"/>
              </a:solidFill>
            </a:endParaRPr>
          </a:p>
        </p:txBody>
      </p:sp>
      <p:sp>
        <p:nvSpPr>
          <p:cNvPr id="8" name="TextBox 4">
            <a:extLst>
              <a:ext uri="{FF2B5EF4-FFF2-40B4-BE49-F238E27FC236}">
                <a16:creationId xmlns:a16="http://schemas.microsoft.com/office/drawing/2014/main" id="{C8984F53-17B4-F458-949B-8A68B9E12DC0}"/>
              </a:ext>
            </a:extLst>
          </p:cNvPr>
          <p:cNvSpPr txBox="1">
            <a:spLocks noChangeArrowheads="1"/>
          </p:cNvSpPr>
          <p:nvPr/>
        </p:nvSpPr>
        <p:spPr bwMode="auto">
          <a:xfrm>
            <a:off x="393244" y="980517"/>
            <a:ext cx="202338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buNone/>
            </a:pPr>
            <a:r>
              <a:rPr lang="en-GB" sz="1800" dirty="0">
                <a:solidFill>
                  <a:schemeClr val="bg1"/>
                </a:solidFill>
                <a:latin typeface="Aptos"/>
                <a:ea typeface="MS PGothic"/>
              </a:rPr>
              <a:t>Film this as test shots considering the framing and sequence.</a:t>
            </a:r>
            <a:endParaRPr lang="en-GB" sz="1800" i="0" u="none" strike="noStrike" dirty="0">
              <a:solidFill>
                <a:schemeClr val="bg1"/>
              </a:solidFill>
              <a:effectLst/>
              <a:latin typeface="Aptos" panose="020B0004020202020204" pitchFamily="34" charset="0"/>
            </a:endParaRPr>
          </a:p>
        </p:txBody>
      </p:sp>
      <p:pic>
        <p:nvPicPr>
          <p:cNvPr id="3" name="Online Media 2" title="The Return of Boba Fett  - Robert Rodriguez on The Mandalorian Behind The Scenes">
            <a:hlinkClick r:id="" action="ppaction://media"/>
            <a:extLst>
              <a:ext uri="{FF2B5EF4-FFF2-40B4-BE49-F238E27FC236}">
                <a16:creationId xmlns:a16="http://schemas.microsoft.com/office/drawing/2014/main" id="{77B6809D-BEEB-5244-21DB-C0D4A5D78425}"/>
              </a:ext>
            </a:extLst>
          </p:cNvPr>
          <p:cNvPicPr>
            <a:picLocks noRot="1" noChangeAspect="1"/>
          </p:cNvPicPr>
          <p:nvPr>
            <a:videoFile r:link="rId1"/>
          </p:nvPr>
        </p:nvPicPr>
        <p:blipFill>
          <a:blip r:embed="rId4"/>
          <a:stretch>
            <a:fillRect/>
          </a:stretch>
        </p:blipFill>
        <p:spPr>
          <a:xfrm>
            <a:off x="3168196" y="1240971"/>
            <a:ext cx="8404453" cy="4746172"/>
          </a:xfrm>
          <a:prstGeom prst="rect">
            <a:avLst/>
          </a:prstGeom>
        </p:spPr>
      </p:pic>
    </p:spTree>
    <p:extLst>
      <p:ext uri="{BB962C8B-B14F-4D97-AF65-F5344CB8AC3E}">
        <p14:creationId xmlns:p14="http://schemas.microsoft.com/office/powerpoint/2010/main" val="4289911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62288118-D031-BF18-AE12-26BD4BB542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623"/>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2" name="TextBox 4">
            <a:extLst>
              <a:ext uri="{FF2B5EF4-FFF2-40B4-BE49-F238E27FC236}">
                <a16:creationId xmlns:a16="http://schemas.microsoft.com/office/drawing/2014/main" id="{E72D31BD-478F-3F39-10BD-21637BD78384}"/>
              </a:ext>
            </a:extLst>
          </p:cNvPr>
          <p:cNvSpPr txBox="1">
            <a:spLocks noChangeArrowheads="1"/>
          </p:cNvSpPr>
          <p:nvPr/>
        </p:nvSpPr>
        <p:spPr bwMode="auto">
          <a:xfrm>
            <a:off x="295275" y="182563"/>
            <a:ext cx="3209925" cy="707886"/>
          </a:xfrm>
          <a:prstGeom prst="rect">
            <a:avLst/>
          </a:prstGeom>
          <a:noFill/>
          <a:ln>
            <a:noFill/>
          </a:ln>
        </p:spPr>
        <p:txBody>
          <a:bodyPr wrap="square">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rgbClr val="F7B600"/>
                </a:solidFill>
              </a:rPr>
              <a:t>Adobe Firefly</a:t>
            </a:r>
          </a:p>
        </p:txBody>
      </p:sp>
      <p:sp>
        <p:nvSpPr>
          <p:cNvPr id="2" name="TextBox 4">
            <a:extLst>
              <a:ext uri="{FF2B5EF4-FFF2-40B4-BE49-F238E27FC236}">
                <a16:creationId xmlns:a16="http://schemas.microsoft.com/office/drawing/2014/main" id="{D1FAA7E0-DA14-F4BE-BFDA-9AD420F7E3AD}"/>
              </a:ext>
            </a:extLst>
          </p:cNvPr>
          <p:cNvSpPr txBox="1">
            <a:spLocks noChangeArrowheads="1"/>
          </p:cNvSpPr>
          <p:nvPr/>
        </p:nvSpPr>
        <p:spPr bwMode="auto">
          <a:xfrm>
            <a:off x="295273" y="5954594"/>
            <a:ext cx="777398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l" rtl="0" fontAlgn="base">
              <a:buNone/>
            </a:pPr>
            <a:r>
              <a:rPr lang="en-GB" sz="1800" b="1" i="0" u="none" strike="noStrike" dirty="0">
                <a:solidFill>
                  <a:srgbClr val="0000FF"/>
                </a:solidFill>
                <a:effectLst/>
                <a:latin typeface="Aptos" panose="020B0004020202020204" pitchFamily="34" charset="0"/>
                <a:hlinkClick r:id="rId3">
                  <a:extLst>
                    <a:ext uri="{A12FA001-AC4F-418D-AE19-62706E023703}">
                      <ahyp:hlinkClr xmlns:ahyp="http://schemas.microsoft.com/office/drawing/2018/hyperlinkcolor" val="tx"/>
                    </a:ext>
                  </a:extLst>
                </a:hlinkClick>
              </a:rPr>
              <a:t>https://www.adobe.com/products/</a:t>
            </a:r>
            <a:r>
              <a:rPr lang="en-GB" sz="1800" b="1" i="0" u="none" strike="noStrike" dirty="0">
                <a:solidFill>
                  <a:schemeClr val="bg1"/>
                </a:solidFill>
                <a:effectLst/>
                <a:latin typeface="Aptos" panose="020B0004020202020204" pitchFamily="34" charset="0"/>
                <a:hlinkClick r:id="rId3">
                  <a:extLst>
                    <a:ext uri="{A12FA001-AC4F-418D-AE19-62706E023703}">
                      <ahyp:hlinkClr xmlns:ahyp="http://schemas.microsoft.com/office/drawing/2018/hyperlinkcolor" val="tx"/>
                    </a:ext>
                  </a:extLst>
                </a:hlinkClick>
              </a:rPr>
              <a:t>firefly.html</a:t>
            </a:r>
            <a:endParaRPr lang="en-GB" sz="1400" b="0" i="0" u="none" strike="noStrike" dirty="0">
              <a:solidFill>
                <a:schemeClr val="bg1"/>
              </a:solidFill>
              <a:effectLst/>
              <a:latin typeface="Aptos" panose="020B0004020202020204" pitchFamily="34" charset="0"/>
            </a:endParaRPr>
          </a:p>
        </p:txBody>
      </p:sp>
      <p:pic>
        <p:nvPicPr>
          <p:cNvPr id="6" name="Picture 5" descr="A screenshot of a video game&#10;&#10;Description automatically generated">
            <a:extLst>
              <a:ext uri="{FF2B5EF4-FFF2-40B4-BE49-F238E27FC236}">
                <a16:creationId xmlns:a16="http://schemas.microsoft.com/office/drawing/2014/main" id="{8D16B3A5-E096-2728-5D5E-D5FBB4B8CC7F}"/>
              </a:ext>
            </a:extLst>
          </p:cNvPr>
          <p:cNvPicPr>
            <a:picLocks noChangeAspect="1"/>
          </p:cNvPicPr>
          <p:nvPr/>
        </p:nvPicPr>
        <p:blipFill>
          <a:blip r:embed="rId4"/>
          <a:stretch>
            <a:fillRect/>
          </a:stretch>
        </p:blipFill>
        <p:spPr>
          <a:xfrm>
            <a:off x="5693228" y="890449"/>
            <a:ext cx="5076152" cy="4348776"/>
          </a:xfrm>
          <a:prstGeom prst="rect">
            <a:avLst/>
          </a:prstGeom>
        </p:spPr>
      </p:pic>
      <p:pic>
        <p:nvPicPr>
          <p:cNvPr id="7" name="Picture 6">
            <a:extLst>
              <a:ext uri="{FF2B5EF4-FFF2-40B4-BE49-F238E27FC236}">
                <a16:creationId xmlns:a16="http://schemas.microsoft.com/office/drawing/2014/main" id="{4023219C-E97A-51BE-0739-B0E87551E68E}"/>
              </a:ext>
            </a:extLst>
          </p:cNvPr>
          <p:cNvPicPr>
            <a:picLocks noChangeAspect="1"/>
          </p:cNvPicPr>
          <p:nvPr/>
        </p:nvPicPr>
        <p:blipFill>
          <a:blip r:embed="rId5"/>
          <a:stretch>
            <a:fillRect/>
          </a:stretch>
        </p:blipFill>
        <p:spPr>
          <a:xfrm>
            <a:off x="1317172" y="1605818"/>
            <a:ext cx="2449264" cy="2388616"/>
          </a:xfrm>
          <a:prstGeom prst="rect">
            <a:avLst/>
          </a:prstGeom>
        </p:spPr>
      </p:pic>
      <p:sp>
        <p:nvSpPr>
          <p:cNvPr id="8" name="TextBox 4">
            <a:extLst>
              <a:ext uri="{FF2B5EF4-FFF2-40B4-BE49-F238E27FC236}">
                <a16:creationId xmlns:a16="http://schemas.microsoft.com/office/drawing/2014/main" id="{C8984F53-17B4-F458-949B-8A68B9E12DC0}"/>
              </a:ext>
            </a:extLst>
          </p:cNvPr>
          <p:cNvSpPr txBox="1">
            <a:spLocks noChangeArrowheads="1"/>
          </p:cNvSpPr>
          <p:nvPr/>
        </p:nvSpPr>
        <p:spPr bwMode="auto">
          <a:xfrm>
            <a:off x="295273" y="4790517"/>
            <a:ext cx="525644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l" rtl="0" fontAlgn="base">
              <a:buNone/>
            </a:pPr>
            <a:r>
              <a:rPr lang="en-GB" sz="1800" i="0" u="none" strike="noStrike" dirty="0">
                <a:solidFill>
                  <a:schemeClr val="bg1"/>
                </a:solidFill>
                <a:effectLst/>
                <a:latin typeface="Aptos" panose="020B0004020202020204" pitchFamily="34" charset="0"/>
              </a:rPr>
              <a:t>AI Image generation to create background and story-worlds based on descriptive words (adjective, adverbs and participles)</a:t>
            </a:r>
            <a:endParaRPr lang="en-GB" sz="1400" i="0" u="none" strike="noStrike" dirty="0">
              <a:solidFill>
                <a:schemeClr val="bg1"/>
              </a:solidFill>
              <a:effectLst/>
              <a:latin typeface="Aptos" panose="020B0004020202020204" pitchFamily="34" charset="0"/>
            </a:endParaRPr>
          </a:p>
        </p:txBody>
      </p:sp>
    </p:spTree>
    <p:extLst>
      <p:ext uri="{BB962C8B-B14F-4D97-AF65-F5344CB8AC3E}">
        <p14:creationId xmlns:p14="http://schemas.microsoft.com/office/powerpoint/2010/main" val="2003320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62288118-D031-BF18-AE12-26BD4BB542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5623"/>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2" name="TextBox 4">
            <a:extLst>
              <a:ext uri="{FF2B5EF4-FFF2-40B4-BE49-F238E27FC236}">
                <a16:creationId xmlns:a16="http://schemas.microsoft.com/office/drawing/2014/main" id="{E72D31BD-478F-3F39-10BD-21637BD78384}"/>
              </a:ext>
            </a:extLst>
          </p:cNvPr>
          <p:cNvSpPr txBox="1">
            <a:spLocks noChangeArrowheads="1"/>
          </p:cNvSpPr>
          <p:nvPr/>
        </p:nvSpPr>
        <p:spPr bwMode="auto">
          <a:xfrm>
            <a:off x="295275" y="182563"/>
            <a:ext cx="5343525" cy="707886"/>
          </a:xfrm>
          <a:prstGeom prst="rect">
            <a:avLst/>
          </a:prstGeom>
          <a:noFill/>
          <a:ln>
            <a:noFill/>
          </a:ln>
        </p:spPr>
        <p:txBody>
          <a:bodyPr wrap="square">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rgbClr val="F7B600"/>
                </a:solidFill>
              </a:rPr>
              <a:t>Music and Sound Design</a:t>
            </a:r>
          </a:p>
        </p:txBody>
      </p:sp>
      <p:pic>
        <p:nvPicPr>
          <p:cNvPr id="2" name="Online Media 1" descr="Ending Scene - The Force Awakens (WITHOUT MUSIC)">
            <a:hlinkClick r:id="" action="ppaction://media"/>
            <a:extLst>
              <a:ext uri="{FF2B5EF4-FFF2-40B4-BE49-F238E27FC236}">
                <a16:creationId xmlns:a16="http://schemas.microsoft.com/office/drawing/2014/main" id="{489DD3B6-E592-281F-773F-F72A1ABD8B4D}"/>
              </a:ext>
            </a:extLst>
          </p:cNvPr>
          <p:cNvPicPr>
            <a:picLocks noRot="1" noChangeAspect="1"/>
          </p:cNvPicPr>
          <p:nvPr>
            <a:videoFile r:link="rId1"/>
          </p:nvPr>
        </p:nvPicPr>
        <p:blipFill>
          <a:blip r:embed="rId5"/>
          <a:stretch>
            <a:fillRect/>
          </a:stretch>
        </p:blipFill>
        <p:spPr>
          <a:xfrm>
            <a:off x="221669" y="1408198"/>
            <a:ext cx="5573119" cy="3148812"/>
          </a:xfrm>
          <a:prstGeom prst="rect">
            <a:avLst/>
          </a:prstGeom>
        </p:spPr>
      </p:pic>
      <p:sp>
        <p:nvSpPr>
          <p:cNvPr id="3" name="TextBox 2">
            <a:extLst>
              <a:ext uri="{FF2B5EF4-FFF2-40B4-BE49-F238E27FC236}">
                <a16:creationId xmlns:a16="http://schemas.microsoft.com/office/drawing/2014/main" id="{95701920-6E3B-EC82-7B00-0A9FFC903A3D}"/>
              </a:ext>
            </a:extLst>
          </p:cNvPr>
          <p:cNvSpPr txBox="1"/>
          <p:nvPr/>
        </p:nvSpPr>
        <p:spPr>
          <a:xfrm>
            <a:off x="4572000" y="-434715"/>
            <a:ext cx="184731" cy="369332"/>
          </a:xfrm>
          <a:prstGeom prst="rect">
            <a:avLst/>
          </a:prstGeom>
          <a:noFill/>
        </p:spPr>
        <p:txBody>
          <a:bodyPr wrap="none" rtlCol="0">
            <a:spAutoFit/>
          </a:bodyPr>
          <a:lstStyle/>
          <a:p>
            <a:endParaRPr lang="en-US" dirty="0"/>
          </a:p>
        </p:txBody>
      </p:sp>
      <p:pic>
        <p:nvPicPr>
          <p:cNvPr id="5" name="Online Media 4" descr="Rey finds Luke Skywalker !">
            <a:hlinkClick r:id="" action="ppaction://media"/>
            <a:extLst>
              <a:ext uri="{FF2B5EF4-FFF2-40B4-BE49-F238E27FC236}">
                <a16:creationId xmlns:a16="http://schemas.microsoft.com/office/drawing/2014/main" id="{1E8923FB-D584-2F53-2A9F-2AE0F5FACD71}"/>
              </a:ext>
            </a:extLst>
          </p:cNvPr>
          <p:cNvPicPr>
            <a:picLocks noRot="1" noChangeAspect="1"/>
          </p:cNvPicPr>
          <p:nvPr>
            <a:videoFile r:link="rId2"/>
          </p:nvPr>
        </p:nvPicPr>
        <p:blipFill>
          <a:blip r:embed="rId6"/>
          <a:stretch>
            <a:fillRect/>
          </a:stretch>
        </p:blipFill>
        <p:spPr>
          <a:xfrm>
            <a:off x="6397212" y="1408198"/>
            <a:ext cx="5573119" cy="3148812"/>
          </a:xfrm>
          <a:prstGeom prst="rect">
            <a:avLst/>
          </a:prstGeom>
        </p:spPr>
      </p:pic>
    </p:spTree>
    <p:extLst>
      <p:ext uri="{BB962C8B-B14F-4D97-AF65-F5344CB8AC3E}">
        <p14:creationId xmlns:p14="http://schemas.microsoft.com/office/powerpoint/2010/main" val="3157068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5" ma:contentTypeDescription="Create a new document." ma:contentTypeScope="" ma:versionID="3589880e6ef2074ff4c0ca84a2bdf3dc">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5af65a3993d50d704bc9ad421189122e"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3:LastSharedByUser" minOccurs="0"/>
                <xsd:element ref="ns3:LastSharedByTime"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element name="LastSharedByUser" ma:index="11" nillable="true" ma:displayName="Last Shared By User" ma:description="" ma:internalName="LastSharedByUser" ma:readOnly="true">
      <xsd:simpleType>
        <xsd:restriction base="dms:Note">
          <xsd:maxLength value="255"/>
        </xsd:restriction>
      </xsd:simpleType>
    </xsd:element>
    <xsd:element name="LastSharedByTime" ma:index="12"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AutoTags" ma:index="16" nillable="true" ma:displayName="MediaServiceAutoTags" ma:description="" ma:internalName="MediaServiceAutoTags" ma:readOnly="true">
      <xsd:simpleType>
        <xsd:restriction base="dms:Text"/>
      </xsd:simpleType>
    </xsd:element>
    <xsd:element name="MediaServiceOCR" ma:index="17" nillable="true" ma:displayName="MediaServiceOCR" ma:internalName="MediaServiceOCR" ma:readOnly="true">
      <xsd:simpleType>
        <xsd:restriction base="dms:Note">
          <xsd:maxLength value="255"/>
        </xsd:restriction>
      </xsd:simpleType>
    </xsd:element>
    <xsd:element name="MediaServiceLocation" ma:index="18" nillable="true" ma:displayName="MediaServiceLocation"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AutoKeyPoints" ma:index="21" nillable="true" ma:displayName="MediaServiceAutoKeyPoints" ma:hidden="true" ma:internalName="MediaServiceAutoKeyPoints" ma:readOnly="true">
      <xsd:simpleType>
        <xsd:restriction base="dms:Note"/>
      </xsd:simpleType>
    </xsd:element>
    <xsd:element name="MediaServiceKeyPoints" ma:index="22"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F6864EF-59D1-49F4-8094-443B7BC89E30}">
  <ds:schemaRefs>
    <ds:schemaRef ds:uri="http://schemas.microsoft.com/sharepoint/v3/contenttype/forms"/>
  </ds:schemaRefs>
</ds:datastoreItem>
</file>

<file path=customXml/itemProps2.xml><?xml version="1.0" encoding="utf-8"?>
<ds:datastoreItem xmlns:ds="http://schemas.openxmlformats.org/officeDocument/2006/customXml" ds:itemID="{58613011-902E-4F27-8697-73201282BD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93216E2-2025-4E15-9221-EA7347F75F8E}">
  <ds:schemaRefs>
    <ds:schemaRef ds:uri="http://purl.org/dc/elements/1.1/"/>
    <ds:schemaRef ds:uri="http://schemas.microsoft.com/office/2006/documentManagement/types"/>
    <ds:schemaRef ds:uri="http://schemas.microsoft.com/office/2006/metadata/properties"/>
    <ds:schemaRef ds:uri="http://www.w3.org/XML/1998/namespace"/>
    <ds:schemaRef ds:uri="d2d6d51c-be45-489c-bfaa-c0c3d4c0c982"/>
    <ds:schemaRef ds:uri="http://purl.org/dc/terms/"/>
    <ds:schemaRef ds:uri="http://schemas.microsoft.com/office/infopath/2007/PartnerControls"/>
    <ds:schemaRef ds:uri="http://schemas.openxmlformats.org/package/2006/metadata/core-properties"/>
    <ds:schemaRef ds:uri="696490a5-0429-499a-a254-a60426c02ef0"/>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6206</TotalTime>
  <Words>781</Words>
  <Application>Microsoft Macintosh PowerPoint</Application>
  <PresentationFormat>Widescreen</PresentationFormat>
  <Paragraphs>94</Paragraphs>
  <Slides>15</Slides>
  <Notes>0</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Arial,Sans-Serif</vt:lpstr>
      <vt:lpstr>Calibri</vt:lpstr>
      <vt:lpstr>proxima-nova</vt:lpstr>
      <vt:lpstr>Segoe UI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Brett Aggersberg</dc:creator>
  <cp:lastModifiedBy>Brett Aggersberg</cp:lastModifiedBy>
  <cp:revision>317</cp:revision>
  <dcterms:created xsi:type="dcterms:W3CDTF">2015-09-23T06:13:15Z</dcterms:created>
  <dcterms:modified xsi:type="dcterms:W3CDTF">2024-10-16T12:24:14Z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