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7" r:id="rId3"/>
    <p:sldId id="288" r:id="rId4"/>
    <p:sldId id="287" r:id="rId5"/>
    <p:sldId id="281" r:id="rId6"/>
    <p:sldId id="262" r:id="rId7"/>
    <p:sldId id="261" r:id="rId8"/>
    <p:sldId id="260" r:id="rId9"/>
    <p:sldId id="259" r:id="rId10"/>
    <p:sldId id="278" r:id="rId11"/>
    <p:sldId id="282" r:id="rId12"/>
    <p:sldId id="276" r:id="rId13"/>
    <p:sldId id="286" r:id="rId14"/>
    <p:sldId id="289" r:id="rId15"/>
    <p:sldId id="292" r:id="rId16"/>
    <p:sldId id="293" r:id="rId17"/>
    <p:sldId id="290" r:id="rId18"/>
    <p:sldId id="29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01650D-4A76-4371-3DDC-8B608D1B28FB}" v="24" dt="2024-10-08T07:34:05.882"/>
    <p1510:client id="{600C316C-51CF-9740-2614-393F1A7E2324}" v="21" dt="2024-10-08T08:55:29.020"/>
    <p1510:client id="{90A30E46-1B26-A098-1EF2-141927863BA0}" v="25" dt="2024-10-08T08:29:03.121"/>
    <p1510:client id="{D8054526-8C2B-89EA-60C3-D9D2CB9098EB}" v="63" dt="2024-10-08T08:26:57.6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90A30E46-1B26-A098-1EF2-141927863BA0}"/>
    <pc:docChg chg="modSld">
      <pc:chgData name="Sadie France" userId="S::s.france@uwtsd.ac.uk::b7d6a976-0449-421d-8e4f-ccb524b7ca6e" providerId="AD" clId="Web-{90A30E46-1B26-A098-1EF2-141927863BA0}" dt="2024-10-08T08:29:02.059" v="7"/>
      <pc:docMkLst>
        <pc:docMk/>
      </pc:docMkLst>
      <pc:sldChg chg="modSp">
        <pc:chgData name="Sadie France" userId="S::s.france@uwtsd.ac.uk::b7d6a976-0449-421d-8e4f-ccb524b7ca6e" providerId="AD" clId="Web-{90A30E46-1B26-A098-1EF2-141927863BA0}" dt="2024-10-08T08:29:02.059" v="7"/>
        <pc:sldMkLst>
          <pc:docMk/>
          <pc:sldMk cId="2131358797" sldId="281"/>
        </pc:sldMkLst>
        <pc:graphicFrameChg chg="mod modGraphic">
          <ac:chgData name="Sadie France" userId="S::s.france@uwtsd.ac.uk::b7d6a976-0449-421d-8e4f-ccb524b7ca6e" providerId="AD" clId="Web-{90A30E46-1B26-A098-1EF2-141927863BA0}" dt="2024-10-08T08:29:02.059" v="7"/>
          <ac:graphicFrameMkLst>
            <pc:docMk/>
            <pc:sldMk cId="2131358797" sldId="281"/>
            <ac:graphicFrameMk id="7" creationId="{1DE27153-A279-4198-93B2-5B8F33055A17}"/>
          </ac:graphicFrameMkLst>
        </pc:graphicFrameChg>
      </pc:sldChg>
    </pc:docChg>
  </pc:docChgLst>
  <pc:docChgLst>
    <pc:chgData name="Sadie France" userId="S::s.france@uwtsd.ac.uk::b7d6a976-0449-421d-8e4f-ccb524b7ca6e" providerId="AD" clId="Web-{897BAE0A-D5E2-6B1D-3A88-B36F30D7F9E7}"/>
    <pc:docChg chg="addSld modSld">
      <pc:chgData name="Sadie France" userId="S::s.france@uwtsd.ac.uk::b7d6a976-0449-421d-8e4f-ccb524b7ca6e" providerId="AD" clId="Web-{897BAE0A-D5E2-6B1D-3A88-B36F30D7F9E7}" dt="2024-06-14T09:44:15.091" v="19"/>
      <pc:docMkLst>
        <pc:docMk/>
      </pc:docMkLst>
      <pc:sldChg chg="modSp">
        <pc:chgData name="Sadie France" userId="S::s.france@uwtsd.ac.uk::b7d6a976-0449-421d-8e4f-ccb524b7ca6e" providerId="AD" clId="Web-{897BAE0A-D5E2-6B1D-3A88-B36F30D7F9E7}" dt="2024-06-14T09:42:32.385" v="9" actId="20577"/>
        <pc:sldMkLst>
          <pc:docMk/>
          <pc:sldMk cId="377772370" sldId="259"/>
        </pc:sldMkLst>
        <pc:spChg chg="mod">
          <ac:chgData name="Sadie France" userId="S::s.france@uwtsd.ac.uk::b7d6a976-0449-421d-8e4f-ccb524b7ca6e" providerId="AD" clId="Web-{897BAE0A-D5E2-6B1D-3A88-B36F30D7F9E7}" dt="2024-06-14T09:42:32.385" v="9" actId="20577"/>
          <ac:spMkLst>
            <pc:docMk/>
            <pc:sldMk cId="377772370" sldId="259"/>
            <ac:spMk id="3" creationId="{A1A4A6AE-CC6C-7FAA-9B57-41D23245B46B}"/>
          </ac:spMkLst>
        </pc:spChg>
      </pc:sldChg>
      <pc:sldChg chg="addSp modSp">
        <pc:chgData name="Sadie France" userId="S::s.france@uwtsd.ac.uk::b7d6a976-0449-421d-8e4f-ccb524b7ca6e" providerId="AD" clId="Web-{897BAE0A-D5E2-6B1D-3A88-B36F30D7F9E7}" dt="2024-06-14T09:42:10.353" v="0"/>
        <pc:sldMkLst>
          <pc:docMk/>
          <pc:sldMk cId="2856262457" sldId="260"/>
        </pc:sldMkLst>
        <pc:spChg chg="mod">
          <ac:chgData name="Sadie France" userId="S::s.france@uwtsd.ac.uk::b7d6a976-0449-421d-8e4f-ccb524b7ca6e" providerId="AD" clId="Web-{897BAE0A-D5E2-6B1D-3A88-B36F30D7F9E7}" dt="2024-06-14T09:42:10.353" v="0"/>
          <ac:spMkLst>
            <pc:docMk/>
            <pc:sldMk cId="2856262457" sldId="260"/>
            <ac:spMk id="3" creationId="{8F53FBD7-0CF6-6C29-4309-6AB7AF0ECAEF}"/>
          </ac:spMkLst>
        </pc:spChg>
        <pc:spChg chg="mod">
          <ac:chgData name="Sadie France" userId="S::s.france@uwtsd.ac.uk::b7d6a976-0449-421d-8e4f-ccb524b7ca6e" providerId="AD" clId="Web-{897BAE0A-D5E2-6B1D-3A88-B36F30D7F9E7}" dt="2024-06-14T09:42:10.353" v="0"/>
          <ac:spMkLst>
            <pc:docMk/>
            <pc:sldMk cId="2856262457" sldId="260"/>
            <ac:spMk id="6" creationId="{949CE4B6-AC8C-DFB1-7580-A9516DE2A5C0}"/>
          </ac:spMkLst>
        </pc:spChg>
        <pc:spChg chg="add">
          <ac:chgData name="Sadie France" userId="S::s.france@uwtsd.ac.uk::b7d6a976-0449-421d-8e4f-ccb524b7ca6e" providerId="AD" clId="Web-{897BAE0A-D5E2-6B1D-3A88-B36F30D7F9E7}" dt="2024-06-14T09:42:10.353" v="0"/>
          <ac:spMkLst>
            <pc:docMk/>
            <pc:sldMk cId="2856262457" sldId="260"/>
            <ac:spMk id="11" creationId="{327D73B4-9F5C-4A64-A179-51B9500CB8B5}"/>
          </ac:spMkLst>
        </pc:spChg>
        <pc:spChg chg="add">
          <ac:chgData name="Sadie France" userId="S::s.france@uwtsd.ac.uk::b7d6a976-0449-421d-8e4f-ccb524b7ca6e" providerId="AD" clId="Web-{897BAE0A-D5E2-6B1D-3A88-B36F30D7F9E7}" dt="2024-06-14T09:42:10.353" v="0"/>
          <ac:spMkLst>
            <pc:docMk/>
            <pc:sldMk cId="2856262457" sldId="260"/>
            <ac:spMk id="13" creationId="{C1F06963-6374-4B48-844F-071A9BAAAE02}"/>
          </ac:spMkLst>
        </pc:spChg>
        <pc:spChg chg="add">
          <ac:chgData name="Sadie France" userId="S::s.france@uwtsd.ac.uk::b7d6a976-0449-421d-8e4f-ccb524b7ca6e" providerId="AD" clId="Web-{897BAE0A-D5E2-6B1D-3A88-B36F30D7F9E7}" dt="2024-06-14T09:42:10.353" v="0"/>
          <ac:spMkLst>
            <pc:docMk/>
            <pc:sldMk cId="2856262457" sldId="260"/>
            <ac:spMk id="15" creationId="{6CB927A4-E432-4310-9CD5-E89FF5063179}"/>
          </ac:spMkLst>
        </pc:spChg>
        <pc:spChg chg="add">
          <ac:chgData name="Sadie France" userId="S::s.france@uwtsd.ac.uk::b7d6a976-0449-421d-8e4f-ccb524b7ca6e" providerId="AD" clId="Web-{897BAE0A-D5E2-6B1D-3A88-B36F30D7F9E7}" dt="2024-06-14T09:42:10.353" v="0"/>
          <ac:spMkLst>
            <pc:docMk/>
            <pc:sldMk cId="2856262457" sldId="260"/>
            <ac:spMk id="17" creationId="{1453BF6C-B012-48B7-B4E8-6D7AC7C27D02}"/>
          </ac:spMkLst>
        </pc:spChg>
        <pc:spChg chg="add">
          <ac:chgData name="Sadie France" userId="S::s.france@uwtsd.ac.uk::b7d6a976-0449-421d-8e4f-ccb524b7ca6e" providerId="AD" clId="Web-{897BAE0A-D5E2-6B1D-3A88-B36F30D7F9E7}" dt="2024-06-14T09:42:10.353" v="0"/>
          <ac:spMkLst>
            <pc:docMk/>
            <pc:sldMk cId="2856262457" sldId="260"/>
            <ac:spMk id="19" creationId="{E3020543-B24B-4EC4-8FFC-8DD88EEA91A8}"/>
          </ac:spMkLst>
        </pc:spChg>
        <pc:picChg chg="mod">
          <ac:chgData name="Sadie France" userId="S::s.france@uwtsd.ac.uk::b7d6a976-0449-421d-8e4f-ccb524b7ca6e" providerId="AD" clId="Web-{897BAE0A-D5E2-6B1D-3A88-B36F30D7F9E7}" dt="2024-06-14T09:42:10.353" v="0"/>
          <ac:picMkLst>
            <pc:docMk/>
            <pc:sldMk cId="2856262457" sldId="260"/>
            <ac:picMk id="5" creationId="{65B35478-1B7F-1992-F375-937D4E7E0FB2}"/>
          </ac:picMkLst>
        </pc:picChg>
        <pc:cxnChg chg="add">
          <ac:chgData name="Sadie France" userId="S::s.france@uwtsd.ac.uk::b7d6a976-0449-421d-8e4f-ccb524b7ca6e" providerId="AD" clId="Web-{897BAE0A-D5E2-6B1D-3A88-B36F30D7F9E7}" dt="2024-06-14T09:42:10.353" v="0"/>
          <ac:cxnSpMkLst>
            <pc:docMk/>
            <pc:sldMk cId="2856262457" sldId="260"/>
            <ac:cxnSpMk id="21" creationId="{C49DA8F6-BCC1-4447-B54C-57856834B94B}"/>
          </ac:cxnSpMkLst>
        </pc:cxnChg>
      </pc:sldChg>
      <pc:sldChg chg="addSp modSp mod setBg">
        <pc:chgData name="Sadie France" userId="S::s.france@uwtsd.ac.uk::b7d6a976-0449-421d-8e4f-ccb524b7ca6e" providerId="AD" clId="Web-{897BAE0A-D5E2-6B1D-3A88-B36F30D7F9E7}" dt="2024-06-14T09:43:41.887" v="15"/>
        <pc:sldMkLst>
          <pc:docMk/>
          <pc:sldMk cId="3570200518" sldId="261"/>
        </pc:sldMkLst>
        <pc:spChg chg="mod">
          <ac:chgData name="Sadie France" userId="S::s.france@uwtsd.ac.uk::b7d6a976-0449-421d-8e4f-ccb524b7ca6e" providerId="AD" clId="Web-{897BAE0A-D5E2-6B1D-3A88-B36F30D7F9E7}" dt="2024-06-14T09:43:41.887" v="15"/>
          <ac:spMkLst>
            <pc:docMk/>
            <pc:sldMk cId="3570200518" sldId="261"/>
            <ac:spMk id="2" creationId="{6DBE722D-216D-ACED-FC03-2DA547E42810}"/>
          </ac:spMkLst>
        </pc:spChg>
        <pc:spChg chg="add">
          <ac:chgData name="Sadie France" userId="S::s.france@uwtsd.ac.uk::b7d6a976-0449-421d-8e4f-ccb524b7ca6e" providerId="AD" clId="Web-{897BAE0A-D5E2-6B1D-3A88-B36F30D7F9E7}" dt="2024-06-14T09:43:41.887" v="15"/>
          <ac:spMkLst>
            <pc:docMk/>
            <pc:sldMk cId="3570200518" sldId="261"/>
            <ac:spMk id="9" creationId="{D4771268-CB57-404A-9271-370EB28F6090}"/>
          </ac:spMkLst>
        </pc:spChg>
        <pc:picChg chg="mod">
          <ac:chgData name="Sadie France" userId="S::s.france@uwtsd.ac.uk::b7d6a976-0449-421d-8e4f-ccb524b7ca6e" providerId="AD" clId="Web-{897BAE0A-D5E2-6B1D-3A88-B36F30D7F9E7}" dt="2024-06-14T09:43:41.887" v="15"/>
          <ac:picMkLst>
            <pc:docMk/>
            <pc:sldMk cId="3570200518" sldId="261"/>
            <ac:picMk id="4" creationId="{47EEFBD3-E779-21B9-75B1-2485B4257224}"/>
          </ac:picMkLst>
        </pc:picChg>
      </pc:sldChg>
      <pc:sldChg chg="addSp modSp">
        <pc:chgData name="Sadie France" userId="S::s.france@uwtsd.ac.uk::b7d6a976-0449-421d-8e4f-ccb524b7ca6e" providerId="AD" clId="Web-{897BAE0A-D5E2-6B1D-3A88-B36F30D7F9E7}" dt="2024-06-14T09:43:03.777" v="14" actId="20577"/>
        <pc:sldMkLst>
          <pc:docMk/>
          <pc:sldMk cId="920117713" sldId="262"/>
        </pc:sldMkLst>
        <pc:spChg chg="mod">
          <ac:chgData name="Sadie France" userId="S::s.france@uwtsd.ac.uk::b7d6a976-0449-421d-8e4f-ccb524b7ca6e" providerId="AD" clId="Web-{897BAE0A-D5E2-6B1D-3A88-B36F30D7F9E7}" dt="2024-06-14T09:42:45.307" v="11"/>
          <ac:spMkLst>
            <pc:docMk/>
            <pc:sldMk cId="920117713" sldId="262"/>
            <ac:spMk id="2" creationId="{D4D7FADA-BA06-C0D0-AB54-3020B482A34E}"/>
          </ac:spMkLst>
        </pc:spChg>
        <pc:spChg chg="add">
          <ac:chgData name="Sadie France" userId="S::s.france@uwtsd.ac.uk::b7d6a976-0449-421d-8e4f-ccb524b7ca6e" providerId="AD" clId="Web-{897BAE0A-D5E2-6B1D-3A88-B36F30D7F9E7}" dt="2024-06-14T09:42:45.307" v="11"/>
          <ac:spMkLst>
            <pc:docMk/>
            <pc:sldMk cId="920117713" sldId="262"/>
            <ac:spMk id="10" creationId="{2659FDB4-FCBE-4A89-B46D-43D4FA54464D}"/>
          </ac:spMkLst>
        </pc:spChg>
        <pc:graphicFrameChg chg="mod modGraphic">
          <ac:chgData name="Sadie France" userId="S::s.france@uwtsd.ac.uk::b7d6a976-0449-421d-8e4f-ccb524b7ca6e" providerId="AD" clId="Web-{897BAE0A-D5E2-6B1D-3A88-B36F30D7F9E7}" dt="2024-06-14T09:43:03.777" v="14" actId="20577"/>
          <ac:graphicFrameMkLst>
            <pc:docMk/>
            <pc:sldMk cId="920117713" sldId="262"/>
            <ac:graphicFrameMk id="5" creationId="{27120E83-520D-1B2F-3627-BA676A129D39}"/>
          </ac:graphicFrameMkLst>
        </pc:graphicFrameChg>
        <pc:cxnChg chg="add">
          <ac:chgData name="Sadie France" userId="S::s.france@uwtsd.ac.uk::b7d6a976-0449-421d-8e4f-ccb524b7ca6e" providerId="AD" clId="Web-{897BAE0A-D5E2-6B1D-3A88-B36F30D7F9E7}" dt="2024-06-14T09:42:45.307" v="11"/>
          <ac:cxnSpMkLst>
            <pc:docMk/>
            <pc:sldMk cId="920117713" sldId="262"/>
            <ac:cxnSpMk id="12" creationId="{C8F51B3F-8331-4E4A-AE96-D47B1006EEAD}"/>
          </ac:cxnSpMkLst>
        </pc:cxnChg>
      </pc:sldChg>
      <pc:sldChg chg="add">
        <pc:chgData name="Sadie France" userId="S::s.france@uwtsd.ac.uk::b7d6a976-0449-421d-8e4f-ccb524b7ca6e" providerId="AD" clId="Web-{897BAE0A-D5E2-6B1D-3A88-B36F30D7F9E7}" dt="2024-06-14T09:44:15.075" v="18"/>
        <pc:sldMkLst>
          <pc:docMk/>
          <pc:sldMk cId="1219410183" sldId="276"/>
        </pc:sldMkLst>
      </pc:sldChg>
      <pc:sldChg chg="add">
        <pc:chgData name="Sadie France" userId="S::s.france@uwtsd.ac.uk::b7d6a976-0449-421d-8e4f-ccb524b7ca6e" providerId="AD" clId="Web-{897BAE0A-D5E2-6B1D-3A88-B36F30D7F9E7}" dt="2024-06-14T09:44:15.060" v="16"/>
        <pc:sldMkLst>
          <pc:docMk/>
          <pc:sldMk cId="1781990785" sldId="278"/>
        </pc:sldMkLst>
      </pc:sldChg>
      <pc:sldChg chg="addSp modSp mod setBg">
        <pc:chgData name="Sadie France" userId="S::s.france@uwtsd.ac.uk::b7d6a976-0449-421d-8e4f-ccb524b7ca6e" providerId="AD" clId="Web-{897BAE0A-D5E2-6B1D-3A88-B36F30D7F9E7}" dt="2024-06-14T09:42:39.495" v="10"/>
        <pc:sldMkLst>
          <pc:docMk/>
          <pc:sldMk cId="2131358797" sldId="281"/>
        </pc:sldMkLst>
        <pc:spChg chg="mod">
          <ac:chgData name="Sadie France" userId="S::s.france@uwtsd.ac.uk::b7d6a976-0449-421d-8e4f-ccb524b7ca6e" providerId="AD" clId="Web-{897BAE0A-D5E2-6B1D-3A88-B36F30D7F9E7}" dt="2024-06-14T09:42:39.495" v="10"/>
          <ac:spMkLst>
            <pc:docMk/>
            <pc:sldMk cId="2131358797" sldId="281"/>
            <ac:spMk id="2" creationId="{0A9CB842-2136-C708-FE76-598B4B42644A}"/>
          </ac:spMkLst>
        </pc:spChg>
        <pc:spChg chg="add">
          <ac:chgData name="Sadie France" userId="S::s.france@uwtsd.ac.uk::b7d6a976-0449-421d-8e4f-ccb524b7ca6e" providerId="AD" clId="Web-{897BAE0A-D5E2-6B1D-3A88-B36F30D7F9E7}" dt="2024-06-14T09:42:39.495" v="10"/>
          <ac:spMkLst>
            <pc:docMk/>
            <pc:sldMk cId="2131358797" sldId="281"/>
            <ac:spMk id="10" creationId="{35DB3719-6FDC-4E5D-891D-FF40B7300F64}"/>
          </ac:spMkLst>
        </pc:spChg>
        <pc:spChg chg="add">
          <ac:chgData name="Sadie France" userId="S::s.france@uwtsd.ac.uk::b7d6a976-0449-421d-8e4f-ccb524b7ca6e" providerId="AD" clId="Web-{897BAE0A-D5E2-6B1D-3A88-B36F30D7F9E7}" dt="2024-06-14T09:42:39.495" v="10"/>
          <ac:spMkLst>
            <pc:docMk/>
            <pc:sldMk cId="2131358797" sldId="281"/>
            <ac:spMk id="12" creationId="{E0CBAC23-2E3F-4A90-BA59-F8299F6A5439}"/>
          </ac:spMkLst>
        </pc:spChg>
        <pc:graphicFrameChg chg="mod modGraphic">
          <ac:chgData name="Sadie France" userId="S::s.france@uwtsd.ac.uk::b7d6a976-0449-421d-8e4f-ccb524b7ca6e" providerId="AD" clId="Web-{897BAE0A-D5E2-6B1D-3A88-B36F30D7F9E7}" dt="2024-06-14T09:42:39.495" v="10"/>
          <ac:graphicFrameMkLst>
            <pc:docMk/>
            <pc:sldMk cId="2131358797" sldId="281"/>
            <ac:graphicFrameMk id="5" creationId="{95FC8592-CC6F-DBAB-B7AA-C82441FAFC55}"/>
          </ac:graphicFrameMkLst>
        </pc:graphicFrameChg>
      </pc:sldChg>
      <pc:sldChg chg="add">
        <pc:chgData name="Sadie France" userId="S::s.france@uwtsd.ac.uk::b7d6a976-0449-421d-8e4f-ccb524b7ca6e" providerId="AD" clId="Web-{897BAE0A-D5E2-6B1D-3A88-B36F30D7F9E7}" dt="2024-06-14T09:44:15.075" v="17"/>
        <pc:sldMkLst>
          <pc:docMk/>
          <pc:sldMk cId="1148614924" sldId="282"/>
        </pc:sldMkLst>
      </pc:sldChg>
      <pc:sldChg chg="add">
        <pc:chgData name="Sadie France" userId="S::s.france@uwtsd.ac.uk::b7d6a976-0449-421d-8e4f-ccb524b7ca6e" providerId="AD" clId="Web-{897BAE0A-D5E2-6B1D-3A88-B36F30D7F9E7}" dt="2024-06-14T09:44:15.091" v="19"/>
        <pc:sldMkLst>
          <pc:docMk/>
          <pc:sldMk cId="2645503561" sldId="286"/>
        </pc:sldMkLst>
      </pc:sldChg>
    </pc:docChg>
  </pc:docChgLst>
  <pc:docChgLst>
    <pc:chgData name="Sadie France" userId="S::s.france@uwtsd.ac.uk::b7d6a976-0449-421d-8e4f-ccb524b7ca6e" providerId="AD" clId="Web-{F1AD6FDF-E835-5993-E753-68409BE323E8}"/>
    <pc:docChg chg="addSld modSld">
      <pc:chgData name="Sadie France" userId="S::s.france@uwtsd.ac.uk::b7d6a976-0449-421d-8e4f-ccb524b7ca6e" providerId="AD" clId="Web-{F1AD6FDF-E835-5993-E753-68409BE323E8}" dt="2024-06-14T10:54:23.442" v="190" actId="20577"/>
      <pc:docMkLst>
        <pc:docMk/>
      </pc:docMkLst>
      <pc:sldChg chg="addSp delSp modSp">
        <pc:chgData name="Sadie France" userId="S::s.france@uwtsd.ac.uk::b7d6a976-0449-421d-8e4f-ccb524b7ca6e" providerId="AD" clId="Web-{F1AD6FDF-E835-5993-E753-68409BE323E8}" dt="2024-06-14T10:46:28.799" v="74" actId="20577"/>
        <pc:sldMkLst>
          <pc:docMk/>
          <pc:sldMk cId="2856262457" sldId="260"/>
        </pc:sldMkLst>
        <pc:spChg chg="mod">
          <ac:chgData name="Sadie France" userId="S::s.france@uwtsd.ac.uk::b7d6a976-0449-421d-8e4f-ccb524b7ca6e" providerId="AD" clId="Web-{F1AD6FDF-E835-5993-E753-68409BE323E8}" dt="2024-06-14T10:46:00.922" v="70"/>
          <ac:spMkLst>
            <pc:docMk/>
            <pc:sldMk cId="2856262457" sldId="260"/>
            <ac:spMk id="3" creationId="{8F53FBD7-0CF6-6C29-4309-6AB7AF0ECAEF}"/>
          </ac:spMkLst>
        </pc:spChg>
        <pc:spChg chg="mod">
          <ac:chgData name="Sadie France" userId="S::s.france@uwtsd.ac.uk::b7d6a976-0449-421d-8e4f-ccb524b7ca6e" providerId="AD" clId="Web-{F1AD6FDF-E835-5993-E753-68409BE323E8}" dt="2024-06-14T10:46:28.799" v="74" actId="20577"/>
          <ac:spMkLst>
            <pc:docMk/>
            <pc:sldMk cId="2856262457" sldId="260"/>
            <ac:spMk id="6" creationId="{949CE4B6-AC8C-DFB1-7580-A9516DE2A5C0}"/>
          </ac:spMkLst>
        </pc:spChg>
        <pc:spChg chg="del">
          <ac:chgData name="Sadie France" userId="S::s.france@uwtsd.ac.uk::b7d6a976-0449-421d-8e4f-ccb524b7ca6e" providerId="AD" clId="Web-{F1AD6FDF-E835-5993-E753-68409BE323E8}" dt="2024-06-14T10:46:00.922" v="70"/>
          <ac:spMkLst>
            <pc:docMk/>
            <pc:sldMk cId="2856262457" sldId="260"/>
            <ac:spMk id="11" creationId="{327D73B4-9F5C-4A64-A179-51B9500CB8B5}"/>
          </ac:spMkLst>
        </pc:spChg>
        <pc:spChg chg="del">
          <ac:chgData name="Sadie France" userId="S::s.france@uwtsd.ac.uk::b7d6a976-0449-421d-8e4f-ccb524b7ca6e" providerId="AD" clId="Web-{F1AD6FDF-E835-5993-E753-68409BE323E8}" dt="2024-06-14T10:46:00.922" v="70"/>
          <ac:spMkLst>
            <pc:docMk/>
            <pc:sldMk cId="2856262457" sldId="260"/>
            <ac:spMk id="13" creationId="{C1F06963-6374-4B48-844F-071A9BAAAE02}"/>
          </ac:spMkLst>
        </pc:spChg>
        <pc:spChg chg="del">
          <ac:chgData name="Sadie France" userId="S::s.france@uwtsd.ac.uk::b7d6a976-0449-421d-8e4f-ccb524b7ca6e" providerId="AD" clId="Web-{F1AD6FDF-E835-5993-E753-68409BE323E8}" dt="2024-06-14T10:46:00.922" v="70"/>
          <ac:spMkLst>
            <pc:docMk/>
            <pc:sldMk cId="2856262457" sldId="260"/>
            <ac:spMk id="15" creationId="{6CB927A4-E432-4310-9CD5-E89FF5063179}"/>
          </ac:spMkLst>
        </pc:spChg>
        <pc:spChg chg="del">
          <ac:chgData name="Sadie France" userId="S::s.france@uwtsd.ac.uk::b7d6a976-0449-421d-8e4f-ccb524b7ca6e" providerId="AD" clId="Web-{F1AD6FDF-E835-5993-E753-68409BE323E8}" dt="2024-06-14T10:46:00.922" v="70"/>
          <ac:spMkLst>
            <pc:docMk/>
            <pc:sldMk cId="2856262457" sldId="260"/>
            <ac:spMk id="17" creationId="{1453BF6C-B012-48B7-B4E8-6D7AC7C27D02}"/>
          </ac:spMkLst>
        </pc:spChg>
        <pc:spChg chg="del">
          <ac:chgData name="Sadie France" userId="S::s.france@uwtsd.ac.uk::b7d6a976-0449-421d-8e4f-ccb524b7ca6e" providerId="AD" clId="Web-{F1AD6FDF-E835-5993-E753-68409BE323E8}" dt="2024-06-14T10:46:00.922" v="70"/>
          <ac:spMkLst>
            <pc:docMk/>
            <pc:sldMk cId="2856262457" sldId="260"/>
            <ac:spMk id="19" creationId="{E3020543-B24B-4EC4-8FFC-8DD88EEA91A8}"/>
          </ac:spMkLst>
        </pc:spChg>
        <pc:spChg chg="add del">
          <ac:chgData name="Sadie France" userId="S::s.france@uwtsd.ac.uk::b7d6a976-0449-421d-8e4f-ccb524b7ca6e" providerId="AD" clId="Web-{F1AD6FDF-E835-5993-E753-68409BE323E8}" dt="2024-06-14T10:46:21.331" v="73"/>
          <ac:spMkLst>
            <pc:docMk/>
            <pc:sldMk cId="2856262457" sldId="260"/>
            <ac:spMk id="26" creationId="{2B97F24A-32CE-4C1C-A50D-3016B394DCFB}"/>
          </ac:spMkLst>
        </pc:spChg>
        <pc:spChg chg="add del">
          <ac:chgData name="Sadie France" userId="S::s.france@uwtsd.ac.uk::b7d6a976-0449-421d-8e4f-ccb524b7ca6e" providerId="AD" clId="Web-{F1AD6FDF-E835-5993-E753-68409BE323E8}" dt="2024-06-14T10:46:21.331" v="73"/>
          <ac:spMkLst>
            <pc:docMk/>
            <pc:sldMk cId="2856262457" sldId="260"/>
            <ac:spMk id="28" creationId="{CD8B4F24-440B-49E9-B85D-733523DC064B}"/>
          </ac:spMkLst>
        </pc:spChg>
        <pc:spChg chg="add">
          <ac:chgData name="Sadie France" userId="S::s.france@uwtsd.ac.uk::b7d6a976-0449-421d-8e4f-ccb524b7ca6e" providerId="AD" clId="Web-{F1AD6FDF-E835-5993-E753-68409BE323E8}" dt="2024-06-14T10:46:21.331" v="73"/>
          <ac:spMkLst>
            <pc:docMk/>
            <pc:sldMk cId="2856262457" sldId="260"/>
            <ac:spMk id="33" creationId="{2B97F24A-32CE-4C1C-A50D-3016B394DCFB}"/>
          </ac:spMkLst>
        </pc:spChg>
        <pc:spChg chg="add">
          <ac:chgData name="Sadie France" userId="S::s.france@uwtsd.ac.uk::b7d6a976-0449-421d-8e4f-ccb524b7ca6e" providerId="AD" clId="Web-{F1AD6FDF-E835-5993-E753-68409BE323E8}" dt="2024-06-14T10:46:21.331" v="73"/>
          <ac:spMkLst>
            <pc:docMk/>
            <pc:sldMk cId="2856262457" sldId="260"/>
            <ac:spMk id="35" creationId="{CD8B4F24-440B-49E9-B85D-733523DC064B}"/>
          </ac:spMkLst>
        </pc:spChg>
        <pc:picChg chg="add mod">
          <ac:chgData name="Sadie France" userId="S::s.france@uwtsd.ac.uk::b7d6a976-0449-421d-8e4f-ccb524b7ca6e" providerId="AD" clId="Web-{F1AD6FDF-E835-5993-E753-68409BE323E8}" dt="2024-06-14T10:46:21.331" v="73"/>
          <ac:picMkLst>
            <pc:docMk/>
            <pc:sldMk cId="2856262457" sldId="260"/>
            <ac:picMk id="2" creationId="{548A79A9-CB6D-7FCD-0611-E4AAB8FDEAAC}"/>
          </ac:picMkLst>
        </pc:picChg>
        <pc:picChg chg="del mod ord">
          <ac:chgData name="Sadie France" userId="S::s.france@uwtsd.ac.uk::b7d6a976-0449-421d-8e4f-ccb524b7ca6e" providerId="AD" clId="Web-{F1AD6FDF-E835-5993-E753-68409BE323E8}" dt="2024-06-14T10:46:02.781" v="71"/>
          <ac:picMkLst>
            <pc:docMk/>
            <pc:sldMk cId="2856262457" sldId="260"/>
            <ac:picMk id="5" creationId="{65B35478-1B7F-1992-F375-937D4E7E0FB2}"/>
          </ac:picMkLst>
        </pc:picChg>
        <pc:cxnChg chg="del">
          <ac:chgData name="Sadie France" userId="S::s.france@uwtsd.ac.uk::b7d6a976-0449-421d-8e4f-ccb524b7ca6e" providerId="AD" clId="Web-{F1AD6FDF-E835-5993-E753-68409BE323E8}" dt="2024-06-14T10:46:00.922" v="70"/>
          <ac:cxnSpMkLst>
            <pc:docMk/>
            <pc:sldMk cId="2856262457" sldId="260"/>
            <ac:cxnSpMk id="21" creationId="{C49DA8F6-BCC1-4447-B54C-57856834B94B}"/>
          </ac:cxnSpMkLst>
        </pc:cxnChg>
      </pc:sldChg>
      <pc:sldChg chg="modSp">
        <pc:chgData name="Sadie France" userId="S::s.france@uwtsd.ac.uk::b7d6a976-0449-421d-8e4f-ccb524b7ca6e" providerId="AD" clId="Web-{F1AD6FDF-E835-5993-E753-68409BE323E8}" dt="2024-06-14T10:47:43.832" v="91" actId="20577"/>
        <pc:sldMkLst>
          <pc:docMk/>
          <pc:sldMk cId="1219410183" sldId="276"/>
        </pc:sldMkLst>
        <pc:spChg chg="mod">
          <ac:chgData name="Sadie France" userId="S::s.france@uwtsd.ac.uk::b7d6a976-0449-421d-8e4f-ccb524b7ca6e" providerId="AD" clId="Web-{F1AD6FDF-E835-5993-E753-68409BE323E8}" dt="2024-06-14T10:47:43.832" v="91" actId="20577"/>
          <ac:spMkLst>
            <pc:docMk/>
            <pc:sldMk cId="1219410183" sldId="276"/>
            <ac:spMk id="2" creationId="{E64DFA16-8BB7-B33B-71CD-0F80D9F4B831}"/>
          </ac:spMkLst>
        </pc:spChg>
        <pc:spChg chg="mod">
          <ac:chgData name="Sadie France" userId="S::s.france@uwtsd.ac.uk::b7d6a976-0449-421d-8e4f-ccb524b7ca6e" providerId="AD" clId="Web-{F1AD6FDF-E835-5993-E753-68409BE323E8}" dt="2024-06-14T10:47:33.754" v="87" actId="20577"/>
          <ac:spMkLst>
            <pc:docMk/>
            <pc:sldMk cId="1219410183" sldId="276"/>
            <ac:spMk id="3" creationId="{2D890AC5-5756-4BA4-CD25-271B31B0F589}"/>
          </ac:spMkLst>
        </pc:spChg>
      </pc:sldChg>
      <pc:sldChg chg="modSp">
        <pc:chgData name="Sadie France" userId="S::s.france@uwtsd.ac.uk::b7d6a976-0449-421d-8e4f-ccb524b7ca6e" providerId="AD" clId="Web-{F1AD6FDF-E835-5993-E753-68409BE323E8}" dt="2024-06-14T10:45:27.703" v="68" actId="20577"/>
        <pc:sldMkLst>
          <pc:docMk/>
          <pc:sldMk cId="1093864343" sldId="277"/>
        </pc:sldMkLst>
        <pc:spChg chg="mod">
          <ac:chgData name="Sadie France" userId="S::s.france@uwtsd.ac.uk::b7d6a976-0449-421d-8e4f-ccb524b7ca6e" providerId="AD" clId="Web-{F1AD6FDF-E835-5993-E753-68409BE323E8}" dt="2024-06-14T10:45:27.703" v="68" actId="20577"/>
          <ac:spMkLst>
            <pc:docMk/>
            <pc:sldMk cId="1093864343" sldId="277"/>
            <ac:spMk id="2" creationId="{2AF7B388-136F-30D8-60E8-629D0C7B970E}"/>
          </ac:spMkLst>
        </pc:spChg>
      </pc:sldChg>
      <pc:sldChg chg="addSp delSp modSp mod setBg">
        <pc:chgData name="Sadie France" userId="S::s.france@uwtsd.ac.uk::b7d6a976-0449-421d-8e4f-ccb524b7ca6e" providerId="AD" clId="Web-{F1AD6FDF-E835-5993-E753-68409BE323E8}" dt="2024-06-14T10:48:26.982" v="105" actId="20577"/>
        <pc:sldMkLst>
          <pc:docMk/>
          <pc:sldMk cId="2645503561" sldId="286"/>
        </pc:sldMkLst>
        <pc:spChg chg="mod">
          <ac:chgData name="Sadie France" userId="S::s.france@uwtsd.ac.uk::b7d6a976-0449-421d-8e4f-ccb524b7ca6e" providerId="AD" clId="Web-{F1AD6FDF-E835-5993-E753-68409BE323E8}" dt="2024-06-14T10:48:26.982" v="105" actId="20577"/>
          <ac:spMkLst>
            <pc:docMk/>
            <pc:sldMk cId="2645503561" sldId="286"/>
            <ac:spMk id="2" creationId="{7EEE9DE3-2018-D16A-A2E3-9F8D8761FEA4}"/>
          </ac:spMkLst>
        </pc:spChg>
        <pc:spChg chg="mod">
          <ac:chgData name="Sadie France" userId="S::s.france@uwtsd.ac.uk::b7d6a976-0449-421d-8e4f-ccb524b7ca6e" providerId="AD" clId="Web-{F1AD6FDF-E835-5993-E753-68409BE323E8}" dt="2024-06-14T10:47:02.206" v="80" actId="20577"/>
          <ac:spMkLst>
            <pc:docMk/>
            <pc:sldMk cId="2645503561" sldId="286"/>
            <ac:spMk id="3" creationId="{1E46B0B4-DD7A-B8B8-AA4F-D3D4F37520C0}"/>
          </ac:spMkLst>
        </pc:spChg>
        <pc:spChg chg="add">
          <ac:chgData name="Sadie France" userId="S::s.france@uwtsd.ac.uk::b7d6a976-0449-421d-8e4f-ccb524b7ca6e" providerId="AD" clId="Web-{F1AD6FDF-E835-5993-E753-68409BE323E8}" dt="2024-06-14T09:46:47.535" v="0"/>
          <ac:spMkLst>
            <pc:docMk/>
            <pc:sldMk cId="2645503561" sldId="286"/>
            <ac:spMk id="9" creationId="{2C61293E-6EBE-43EF-A52C-9BEBFD7679D4}"/>
          </ac:spMkLst>
        </pc:spChg>
        <pc:spChg chg="add">
          <ac:chgData name="Sadie France" userId="S::s.france@uwtsd.ac.uk::b7d6a976-0449-421d-8e4f-ccb524b7ca6e" providerId="AD" clId="Web-{F1AD6FDF-E835-5993-E753-68409BE323E8}" dt="2024-06-14T09:46:47.535" v="0"/>
          <ac:spMkLst>
            <pc:docMk/>
            <pc:sldMk cId="2645503561" sldId="286"/>
            <ac:spMk id="11" creationId="{21540236-BFD5-4A9D-8840-4703E7F76825}"/>
          </ac:spMkLst>
        </pc:spChg>
        <pc:picChg chg="add mod">
          <ac:chgData name="Sadie France" userId="S::s.france@uwtsd.ac.uk::b7d6a976-0449-421d-8e4f-ccb524b7ca6e" providerId="AD" clId="Web-{F1AD6FDF-E835-5993-E753-68409BE323E8}" dt="2024-06-14T10:47:08.832" v="81" actId="1076"/>
          <ac:picMkLst>
            <pc:docMk/>
            <pc:sldMk cId="2645503561" sldId="286"/>
            <ac:picMk id="4" creationId="{913C464D-B469-0AF5-DB80-88F8FA7B6737}"/>
          </ac:picMkLst>
        </pc:picChg>
        <pc:picChg chg="add del">
          <ac:chgData name="Sadie France" userId="S::s.france@uwtsd.ac.uk::b7d6a976-0449-421d-8e4f-ccb524b7ca6e" providerId="AD" clId="Web-{F1AD6FDF-E835-5993-E753-68409BE323E8}" dt="2024-06-14T10:46:44.097" v="75"/>
          <ac:picMkLst>
            <pc:docMk/>
            <pc:sldMk cId="2645503561" sldId="286"/>
            <ac:picMk id="5" creationId="{6BF771D6-3C95-0007-AD80-8CA358E9C983}"/>
          </ac:picMkLst>
        </pc:picChg>
      </pc:sldChg>
      <pc:sldChg chg="addSp modSp new mod setBg">
        <pc:chgData name="Sadie France" userId="S::s.france@uwtsd.ac.uk::b7d6a976-0449-421d-8e4f-ccb524b7ca6e" providerId="AD" clId="Web-{F1AD6FDF-E835-5993-E753-68409BE323E8}" dt="2024-06-14T10:45:43.859" v="69" actId="20577"/>
        <pc:sldMkLst>
          <pc:docMk/>
          <pc:sldMk cId="838170780" sldId="287"/>
        </pc:sldMkLst>
        <pc:spChg chg="mod">
          <ac:chgData name="Sadie France" userId="S::s.france@uwtsd.ac.uk::b7d6a976-0449-421d-8e4f-ccb524b7ca6e" providerId="AD" clId="Web-{F1AD6FDF-E835-5993-E753-68409BE323E8}" dt="2024-06-14T09:50:19.494" v="28"/>
          <ac:spMkLst>
            <pc:docMk/>
            <pc:sldMk cId="838170780" sldId="287"/>
            <ac:spMk id="2" creationId="{965D465B-F772-B2FC-CF51-23C2ACAAAF58}"/>
          </ac:spMkLst>
        </pc:spChg>
        <pc:spChg chg="mod">
          <ac:chgData name="Sadie France" userId="S::s.france@uwtsd.ac.uk::b7d6a976-0449-421d-8e4f-ccb524b7ca6e" providerId="AD" clId="Web-{F1AD6FDF-E835-5993-E753-68409BE323E8}" dt="2024-06-14T10:45:43.859" v="69" actId="20577"/>
          <ac:spMkLst>
            <pc:docMk/>
            <pc:sldMk cId="838170780" sldId="287"/>
            <ac:spMk id="3" creationId="{4D7B34DA-8016-F964-08EF-C8150A0D1555}"/>
          </ac:spMkLst>
        </pc:spChg>
        <pc:spChg chg="add">
          <ac:chgData name="Sadie France" userId="S::s.france@uwtsd.ac.uk::b7d6a976-0449-421d-8e4f-ccb524b7ca6e" providerId="AD" clId="Web-{F1AD6FDF-E835-5993-E753-68409BE323E8}" dt="2024-06-14T09:50:19.494" v="28"/>
          <ac:spMkLst>
            <pc:docMk/>
            <pc:sldMk cId="838170780" sldId="287"/>
            <ac:spMk id="9" creationId="{45D37F4E-DDB4-456B-97E0-9937730A039F}"/>
          </ac:spMkLst>
        </pc:spChg>
        <pc:spChg chg="add">
          <ac:chgData name="Sadie France" userId="S::s.france@uwtsd.ac.uk::b7d6a976-0449-421d-8e4f-ccb524b7ca6e" providerId="AD" clId="Web-{F1AD6FDF-E835-5993-E753-68409BE323E8}" dt="2024-06-14T09:50:19.494" v="28"/>
          <ac:spMkLst>
            <pc:docMk/>
            <pc:sldMk cId="838170780" sldId="287"/>
            <ac:spMk id="11" creationId="{B2DD41CD-8F47-4F56-AD12-4E2FF7696987}"/>
          </ac:spMkLst>
        </pc:spChg>
        <pc:picChg chg="add mod">
          <ac:chgData name="Sadie France" userId="S::s.france@uwtsd.ac.uk::b7d6a976-0449-421d-8e4f-ccb524b7ca6e" providerId="AD" clId="Web-{F1AD6FDF-E835-5993-E753-68409BE323E8}" dt="2024-06-14T09:50:19.494" v="28"/>
          <ac:picMkLst>
            <pc:docMk/>
            <pc:sldMk cId="838170780" sldId="287"/>
            <ac:picMk id="4" creationId="{398E10D2-7F38-F916-4725-01CC9AF8C5D9}"/>
          </ac:picMkLst>
        </pc:picChg>
      </pc:sldChg>
      <pc:sldChg chg="addSp delSp modSp new mod setBg">
        <pc:chgData name="Sadie France" userId="S::s.france@uwtsd.ac.uk::b7d6a976-0449-421d-8e4f-ccb524b7ca6e" providerId="AD" clId="Web-{F1AD6FDF-E835-5993-E753-68409BE323E8}" dt="2024-06-14T10:45:06.124" v="67"/>
        <pc:sldMkLst>
          <pc:docMk/>
          <pc:sldMk cId="1602314628" sldId="288"/>
        </pc:sldMkLst>
        <pc:spChg chg="mod">
          <ac:chgData name="Sadie France" userId="S::s.france@uwtsd.ac.uk::b7d6a976-0449-421d-8e4f-ccb524b7ca6e" providerId="AD" clId="Web-{F1AD6FDF-E835-5993-E753-68409BE323E8}" dt="2024-06-14T10:45:06.124" v="67"/>
          <ac:spMkLst>
            <pc:docMk/>
            <pc:sldMk cId="1602314628" sldId="288"/>
            <ac:spMk id="2" creationId="{5AA766FE-8619-D9D8-D730-76B50B772A97}"/>
          </ac:spMkLst>
        </pc:spChg>
        <pc:spChg chg="mod">
          <ac:chgData name="Sadie France" userId="S::s.france@uwtsd.ac.uk::b7d6a976-0449-421d-8e4f-ccb524b7ca6e" providerId="AD" clId="Web-{F1AD6FDF-E835-5993-E753-68409BE323E8}" dt="2024-06-14T10:45:06.124" v="67"/>
          <ac:spMkLst>
            <pc:docMk/>
            <pc:sldMk cId="1602314628" sldId="288"/>
            <ac:spMk id="3" creationId="{47842310-39DF-CE2C-37AE-C11811C938E6}"/>
          </ac:spMkLst>
        </pc:spChg>
        <pc:spChg chg="add">
          <ac:chgData name="Sadie France" userId="S::s.france@uwtsd.ac.uk::b7d6a976-0449-421d-8e4f-ccb524b7ca6e" providerId="AD" clId="Web-{F1AD6FDF-E835-5993-E753-68409BE323E8}" dt="2024-06-14T10:45:06.124" v="67"/>
          <ac:spMkLst>
            <pc:docMk/>
            <pc:sldMk cId="1602314628" sldId="288"/>
            <ac:spMk id="10" creationId="{2B97F24A-32CE-4C1C-A50D-3016B394DCFB}"/>
          </ac:spMkLst>
        </pc:spChg>
        <pc:spChg chg="add">
          <ac:chgData name="Sadie France" userId="S::s.france@uwtsd.ac.uk::b7d6a976-0449-421d-8e4f-ccb524b7ca6e" providerId="AD" clId="Web-{F1AD6FDF-E835-5993-E753-68409BE323E8}" dt="2024-06-14T10:45:06.124" v="67"/>
          <ac:spMkLst>
            <pc:docMk/>
            <pc:sldMk cId="1602314628" sldId="288"/>
            <ac:spMk id="12" creationId="{CD8B4F24-440B-49E9-B85D-733523DC064B}"/>
          </ac:spMkLst>
        </pc:spChg>
        <pc:picChg chg="add del mod">
          <ac:chgData name="Sadie France" userId="S::s.france@uwtsd.ac.uk::b7d6a976-0449-421d-8e4f-ccb524b7ca6e" providerId="AD" clId="Web-{F1AD6FDF-E835-5993-E753-68409BE323E8}" dt="2024-06-14T10:43:31.419" v="62"/>
          <ac:picMkLst>
            <pc:docMk/>
            <pc:sldMk cId="1602314628" sldId="288"/>
            <ac:picMk id="4" creationId="{221E028C-0DA2-DDF1-55D5-8DA057713BBD}"/>
          </ac:picMkLst>
        </pc:picChg>
        <pc:picChg chg="add mod">
          <ac:chgData name="Sadie France" userId="S::s.france@uwtsd.ac.uk::b7d6a976-0449-421d-8e4f-ccb524b7ca6e" providerId="AD" clId="Web-{F1AD6FDF-E835-5993-E753-68409BE323E8}" dt="2024-06-14T10:45:06.124" v="67"/>
          <ac:picMkLst>
            <pc:docMk/>
            <pc:sldMk cId="1602314628" sldId="288"/>
            <ac:picMk id="5" creationId="{A97E5E1A-C93C-3430-36F4-7380B270D34B}"/>
          </ac:picMkLst>
        </pc:picChg>
      </pc:sldChg>
      <pc:sldChg chg="addSp delSp modSp new mod setBg">
        <pc:chgData name="Sadie France" userId="S::s.france@uwtsd.ac.uk::b7d6a976-0449-421d-8e4f-ccb524b7ca6e" providerId="AD" clId="Web-{F1AD6FDF-E835-5993-E753-68409BE323E8}" dt="2024-06-14T10:54:23.442" v="190" actId="20577"/>
        <pc:sldMkLst>
          <pc:docMk/>
          <pc:sldMk cId="1816028989" sldId="289"/>
        </pc:sldMkLst>
        <pc:spChg chg="mod">
          <ac:chgData name="Sadie France" userId="S::s.france@uwtsd.ac.uk::b7d6a976-0449-421d-8e4f-ccb524b7ca6e" providerId="AD" clId="Web-{F1AD6FDF-E835-5993-E753-68409BE323E8}" dt="2024-06-14T10:50:06.906" v="112"/>
          <ac:spMkLst>
            <pc:docMk/>
            <pc:sldMk cId="1816028989" sldId="289"/>
            <ac:spMk id="2" creationId="{67FD3B88-AE1C-198B-322B-52FE65B6F01F}"/>
          </ac:spMkLst>
        </pc:spChg>
        <pc:spChg chg="del">
          <ac:chgData name="Sadie France" userId="S::s.france@uwtsd.ac.uk::b7d6a976-0449-421d-8e4f-ccb524b7ca6e" providerId="AD" clId="Web-{F1AD6FDF-E835-5993-E753-68409BE323E8}" dt="2024-06-14T10:50:02.718" v="111"/>
          <ac:spMkLst>
            <pc:docMk/>
            <pc:sldMk cId="1816028989" sldId="289"/>
            <ac:spMk id="3" creationId="{A7B8AD1F-E8B9-09C0-9054-A7C07A08264B}"/>
          </ac:spMkLst>
        </pc:spChg>
        <pc:spChg chg="add mod">
          <ac:chgData name="Sadie France" userId="S::s.france@uwtsd.ac.uk::b7d6a976-0449-421d-8e4f-ccb524b7ca6e" providerId="AD" clId="Web-{F1AD6FDF-E835-5993-E753-68409BE323E8}" dt="2024-06-14T10:54:23.442" v="190" actId="20577"/>
          <ac:spMkLst>
            <pc:docMk/>
            <pc:sldMk cId="1816028989" sldId="289"/>
            <ac:spMk id="8" creationId="{D0B68F44-B081-A6F1-FD58-239F72E091BF}"/>
          </ac:spMkLst>
        </pc:spChg>
        <pc:spChg chg="add">
          <ac:chgData name="Sadie France" userId="S::s.france@uwtsd.ac.uk::b7d6a976-0449-421d-8e4f-ccb524b7ca6e" providerId="AD" clId="Web-{F1AD6FDF-E835-5993-E753-68409BE323E8}" dt="2024-06-14T10:50:06.906" v="112"/>
          <ac:spMkLst>
            <pc:docMk/>
            <pc:sldMk cId="1816028989" sldId="289"/>
            <ac:spMk id="11" creationId="{2B97F24A-32CE-4C1C-A50D-3016B394DCFB}"/>
          </ac:spMkLst>
        </pc:spChg>
        <pc:spChg chg="add">
          <ac:chgData name="Sadie France" userId="S::s.france@uwtsd.ac.uk::b7d6a976-0449-421d-8e4f-ccb524b7ca6e" providerId="AD" clId="Web-{F1AD6FDF-E835-5993-E753-68409BE323E8}" dt="2024-06-14T10:50:06.906" v="112"/>
          <ac:spMkLst>
            <pc:docMk/>
            <pc:sldMk cId="1816028989" sldId="289"/>
            <ac:spMk id="13" creationId="{CD8B4F24-440B-49E9-B85D-733523DC064B}"/>
          </ac:spMkLst>
        </pc:spChg>
        <pc:picChg chg="add mod ord">
          <ac:chgData name="Sadie France" userId="S::s.france@uwtsd.ac.uk::b7d6a976-0449-421d-8e4f-ccb524b7ca6e" providerId="AD" clId="Web-{F1AD6FDF-E835-5993-E753-68409BE323E8}" dt="2024-06-14T10:50:06.906" v="112"/>
          <ac:picMkLst>
            <pc:docMk/>
            <pc:sldMk cId="1816028989" sldId="289"/>
            <ac:picMk id="4" creationId="{4966F30D-1980-D822-EB16-F6EC2ACE6277}"/>
          </ac:picMkLst>
        </pc:picChg>
      </pc:sldChg>
      <pc:sldChg chg="addSp modSp new mod setBg">
        <pc:chgData name="Sadie France" userId="S::s.france@uwtsd.ac.uk::b7d6a976-0449-421d-8e4f-ccb524b7ca6e" providerId="AD" clId="Web-{F1AD6FDF-E835-5993-E753-68409BE323E8}" dt="2024-06-14T10:53:18.503" v="181"/>
        <pc:sldMkLst>
          <pc:docMk/>
          <pc:sldMk cId="357026110" sldId="290"/>
        </pc:sldMkLst>
        <pc:spChg chg="mod">
          <ac:chgData name="Sadie France" userId="S::s.france@uwtsd.ac.uk::b7d6a976-0449-421d-8e4f-ccb524b7ca6e" providerId="AD" clId="Web-{F1AD6FDF-E835-5993-E753-68409BE323E8}" dt="2024-06-14T10:53:18.503" v="181"/>
          <ac:spMkLst>
            <pc:docMk/>
            <pc:sldMk cId="357026110" sldId="290"/>
            <ac:spMk id="2" creationId="{42641B0C-45CE-AB0C-C87E-F2874FBF2DAC}"/>
          </ac:spMkLst>
        </pc:spChg>
        <pc:spChg chg="mod">
          <ac:chgData name="Sadie France" userId="S::s.france@uwtsd.ac.uk::b7d6a976-0449-421d-8e4f-ccb524b7ca6e" providerId="AD" clId="Web-{F1AD6FDF-E835-5993-E753-68409BE323E8}" dt="2024-06-14T10:53:18.503" v="181"/>
          <ac:spMkLst>
            <pc:docMk/>
            <pc:sldMk cId="357026110" sldId="290"/>
            <ac:spMk id="3" creationId="{67FCDA7A-6962-8A35-5A2A-99A99FD3BA4B}"/>
          </ac:spMkLst>
        </pc:spChg>
        <pc:spChg chg="add">
          <ac:chgData name="Sadie France" userId="S::s.france@uwtsd.ac.uk::b7d6a976-0449-421d-8e4f-ccb524b7ca6e" providerId="AD" clId="Web-{F1AD6FDF-E835-5993-E753-68409BE323E8}" dt="2024-06-14T10:53:18.503" v="181"/>
          <ac:spMkLst>
            <pc:docMk/>
            <pc:sldMk cId="357026110" sldId="290"/>
            <ac:spMk id="10" creationId="{2B97F24A-32CE-4C1C-A50D-3016B394DCFB}"/>
          </ac:spMkLst>
        </pc:spChg>
        <pc:spChg chg="add">
          <ac:chgData name="Sadie France" userId="S::s.france@uwtsd.ac.uk::b7d6a976-0449-421d-8e4f-ccb524b7ca6e" providerId="AD" clId="Web-{F1AD6FDF-E835-5993-E753-68409BE323E8}" dt="2024-06-14T10:53:18.503" v="181"/>
          <ac:spMkLst>
            <pc:docMk/>
            <pc:sldMk cId="357026110" sldId="290"/>
            <ac:spMk id="12" creationId="{CD8B4F24-440B-49E9-B85D-733523DC064B}"/>
          </ac:spMkLst>
        </pc:spChg>
        <pc:picChg chg="add">
          <ac:chgData name="Sadie France" userId="S::s.france@uwtsd.ac.uk::b7d6a976-0449-421d-8e4f-ccb524b7ca6e" providerId="AD" clId="Web-{F1AD6FDF-E835-5993-E753-68409BE323E8}" dt="2024-06-14T10:53:18.503" v="181"/>
          <ac:picMkLst>
            <pc:docMk/>
            <pc:sldMk cId="357026110" sldId="290"/>
            <ac:picMk id="7" creationId="{78E14328-3E66-BE03-6ACA-621C93369F05}"/>
          </ac:picMkLst>
        </pc:picChg>
      </pc:sldChg>
      <pc:sldChg chg="addSp modSp new mod setBg">
        <pc:chgData name="Sadie France" userId="S::s.france@uwtsd.ac.uk::b7d6a976-0449-421d-8e4f-ccb524b7ca6e" providerId="AD" clId="Web-{F1AD6FDF-E835-5993-E753-68409BE323E8}" dt="2024-06-14T10:53:37.801" v="184" actId="20577"/>
        <pc:sldMkLst>
          <pc:docMk/>
          <pc:sldMk cId="384602962" sldId="291"/>
        </pc:sldMkLst>
        <pc:spChg chg="mod">
          <ac:chgData name="Sadie France" userId="S::s.france@uwtsd.ac.uk::b7d6a976-0449-421d-8e4f-ccb524b7ca6e" providerId="AD" clId="Web-{F1AD6FDF-E835-5993-E753-68409BE323E8}" dt="2024-06-14T10:53:27.972" v="182"/>
          <ac:spMkLst>
            <pc:docMk/>
            <pc:sldMk cId="384602962" sldId="291"/>
            <ac:spMk id="2" creationId="{F81F224E-728A-E987-FB33-1D767C768CCF}"/>
          </ac:spMkLst>
        </pc:spChg>
        <pc:spChg chg="mod">
          <ac:chgData name="Sadie France" userId="S::s.france@uwtsd.ac.uk::b7d6a976-0449-421d-8e4f-ccb524b7ca6e" providerId="AD" clId="Web-{F1AD6FDF-E835-5993-E753-68409BE323E8}" dt="2024-06-14T10:53:37.801" v="184" actId="20577"/>
          <ac:spMkLst>
            <pc:docMk/>
            <pc:sldMk cId="384602962" sldId="291"/>
            <ac:spMk id="3" creationId="{3302AF62-D3BA-4867-450F-8580BA3C05B4}"/>
          </ac:spMkLst>
        </pc:spChg>
        <pc:spChg chg="add">
          <ac:chgData name="Sadie France" userId="S::s.france@uwtsd.ac.uk::b7d6a976-0449-421d-8e4f-ccb524b7ca6e" providerId="AD" clId="Web-{F1AD6FDF-E835-5993-E753-68409BE323E8}" dt="2024-06-14T10:53:27.972" v="182"/>
          <ac:spMkLst>
            <pc:docMk/>
            <pc:sldMk cId="384602962" sldId="291"/>
            <ac:spMk id="9" creationId="{C0763A76-9F1C-4FC5-82B7-DD475DA461B2}"/>
          </ac:spMkLst>
        </pc:spChg>
        <pc:spChg chg="add">
          <ac:chgData name="Sadie France" userId="S::s.france@uwtsd.ac.uk::b7d6a976-0449-421d-8e4f-ccb524b7ca6e" providerId="AD" clId="Web-{F1AD6FDF-E835-5993-E753-68409BE323E8}" dt="2024-06-14T10:53:27.972" v="182"/>
          <ac:spMkLst>
            <pc:docMk/>
            <pc:sldMk cId="384602962" sldId="291"/>
            <ac:spMk id="11" creationId="{E81BF4F6-F2CF-4984-9D14-D6966D92F99F}"/>
          </ac:spMkLst>
        </pc:spChg>
        <pc:picChg chg="add">
          <ac:chgData name="Sadie France" userId="S::s.france@uwtsd.ac.uk::b7d6a976-0449-421d-8e4f-ccb524b7ca6e" providerId="AD" clId="Web-{F1AD6FDF-E835-5993-E753-68409BE323E8}" dt="2024-06-14T10:53:27.972" v="182"/>
          <ac:picMkLst>
            <pc:docMk/>
            <pc:sldMk cId="384602962" sldId="291"/>
            <ac:picMk id="5" creationId="{41E15033-1B8E-C480-8F4E-7F7EB7917BC8}"/>
          </ac:picMkLst>
        </pc:picChg>
      </pc:sldChg>
    </pc:docChg>
  </pc:docChgLst>
  <pc:docChgLst>
    <pc:chgData name="Sadie France" userId="S::s.france@uwtsd.ac.uk::b7d6a976-0449-421d-8e4f-ccb524b7ca6e" providerId="AD" clId="Web-{EA8BC9E2-F522-14A3-8DBA-6A3AE9ED7839}"/>
    <pc:docChg chg="modSld">
      <pc:chgData name="Sadie France" userId="S::s.france@uwtsd.ac.uk::b7d6a976-0449-421d-8e4f-ccb524b7ca6e" providerId="AD" clId="Web-{EA8BC9E2-F522-14A3-8DBA-6A3AE9ED7839}" dt="2024-10-02T14:29:19.383" v="14" actId="20577"/>
      <pc:docMkLst>
        <pc:docMk/>
      </pc:docMkLst>
      <pc:sldChg chg="addSp delSp modSp">
        <pc:chgData name="Sadie France" userId="S::s.france@uwtsd.ac.uk::b7d6a976-0449-421d-8e4f-ccb524b7ca6e" providerId="AD" clId="Web-{EA8BC9E2-F522-14A3-8DBA-6A3AE9ED7839}" dt="2024-10-02T14:28:06.396" v="1"/>
        <pc:sldMkLst>
          <pc:docMk/>
          <pc:sldMk cId="2131358797" sldId="281"/>
        </pc:sldMkLst>
        <pc:spChg chg="add del mod">
          <ac:chgData name="Sadie France" userId="S::s.france@uwtsd.ac.uk::b7d6a976-0449-421d-8e4f-ccb524b7ca6e" providerId="AD" clId="Web-{EA8BC9E2-F522-14A3-8DBA-6A3AE9ED7839}" dt="2024-10-02T14:28:06.396" v="1"/>
          <ac:spMkLst>
            <pc:docMk/>
            <pc:sldMk cId="2131358797" sldId="281"/>
            <ac:spMk id="4" creationId="{BB186619-C8A1-FC5F-6D61-97CDC45BB289}"/>
          </ac:spMkLst>
        </pc:spChg>
        <pc:graphicFrameChg chg="del">
          <ac:chgData name="Sadie France" userId="S::s.france@uwtsd.ac.uk::b7d6a976-0449-421d-8e4f-ccb524b7ca6e" providerId="AD" clId="Web-{EA8BC9E2-F522-14A3-8DBA-6A3AE9ED7839}" dt="2024-10-02T14:28:04.224" v="0"/>
          <ac:graphicFrameMkLst>
            <pc:docMk/>
            <pc:sldMk cId="2131358797" sldId="281"/>
            <ac:graphicFrameMk id="5" creationId="{95FC8592-CC6F-DBAB-B7AA-C82441FAFC55}"/>
          </ac:graphicFrameMkLst>
        </pc:graphicFrameChg>
        <pc:graphicFrameChg chg="add mod ord modGraphic">
          <ac:chgData name="Sadie France" userId="S::s.france@uwtsd.ac.uk::b7d6a976-0449-421d-8e4f-ccb524b7ca6e" providerId="AD" clId="Web-{EA8BC9E2-F522-14A3-8DBA-6A3AE9ED7839}" dt="2024-10-02T14:28:06.396" v="1"/>
          <ac:graphicFrameMkLst>
            <pc:docMk/>
            <pc:sldMk cId="2131358797" sldId="281"/>
            <ac:graphicFrameMk id="7" creationId="{1DE27153-A279-4198-93B2-5B8F33055A17}"/>
          </ac:graphicFrameMkLst>
        </pc:graphicFrameChg>
      </pc:sldChg>
      <pc:sldChg chg="addSp modSp mod setBg">
        <pc:chgData name="Sadie France" userId="S::s.france@uwtsd.ac.uk::b7d6a976-0449-421d-8e4f-ccb524b7ca6e" providerId="AD" clId="Web-{EA8BC9E2-F522-14A3-8DBA-6A3AE9ED7839}" dt="2024-10-02T14:29:02.804" v="5" actId="20577"/>
        <pc:sldMkLst>
          <pc:docMk/>
          <pc:sldMk cId="3932894140" sldId="292"/>
        </pc:sldMkLst>
        <pc:spChg chg="mod">
          <ac:chgData name="Sadie France" userId="S::s.france@uwtsd.ac.uk::b7d6a976-0449-421d-8e4f-ccb524b7ca6e" providerId="AD" clId="Web-{EA8BC9E2-F522-14A3-8DBA-6A3AE9ED7839}" dt="2024-10-02T14:29:02.804" v="5" actId="20577"/>
          <ac:spMkLst>
            <pc:docMk/>
            <pc:sldMk cId="3932894140" sldId="292"/>
            <ac:spMk id="2" creationId="{B597CBCA-25E9-1844-8EAB-CFACD6316139}"/>
          </ac:spMkLst>
        </pc:spChg>
        <pc:spChg chg="mod">
          <ac:chgData name="Sadie France" userId="S::s.france@uwtsd.ac.uk::b7d6a976-0449-421d-8e4f-ccb524b7ca6e" providerId="AD" clId="Web-{EA8BC9E2-F522-14A3-8DBA-6A3AE9ED7839}" dt="2024-10-02T14:28:50.398" v="2"/>
          <ac:spMkLst>
            <pc:docMk/>
            <pc:sldMk cId="3932894140" sldId="292"/>
            <ac:spMk id="3" creationId="{FA9BDDD6-2697-A403-7704-79D8568E89C3}"/>
          </ac:spMkLst>
        </pc:spChg>
        <pc:spChg chg="add">
          <ac:chgData name="Sadie France" userId="S::s.france@uwtsd.ac.uk::b7d6a976-0449-421d-8e4f-ccb524b7ca6e" providerId="AD" clId="Web-{EA8BC9E2-F522-14A3-8DBA-6A3AE9ED7839}" dt="2024-10-02T14:28:50.398" v="2"/>
          <ac:spMkLst>
            <pc:docMk/>
            <pc:sldMk cId="3932894140" sldId="292"/>
            <ac:spMk id="9" creationId="{9F7D5CDA-D291-4307-BF55-1381FED29634}"/>
          </ac:spMkLst>
        </pc:spChg>
        <pc:picChg chg="add">
          <ac:chgData name="Sadie France" userId="S::s.france@uwtsd.ac.uk::b7d6a976-0449-421d-8e4f-ccb524b7ca6e" providerId="AD" clId="Web-{EA8BC9E2-F522-14A3-8DBA-6A3AE9ED7839}" dt="2024-10-02T14:28:50.398" v="2"/>
          <ac:picMkLst>
            <pc:docMk/>
            <pc:sldMk cId="3932894140" sldId="292"/>
            <ac:picMk id="5" creationId="{C32D4E4B-D404-897B-DA75-99D9417B4208}"/>
          </ac:picMkLst>
        </pc:picChg>
      </pc:sldChg>
      <pc:sldChg chg="modSp">
        <pc:chgData name="Sadie France" userId="S::s.france@uwtsd.ac.uk::b7d6a976-0449-421d-8e4f-ccb524b7ca6e" providerId="AD" clId="Web-{EA8BC9E2-F522-14A3-8DBA-6A3AE9ED7839}" dt="2024-10-02T14:29:19.383" v="14" actId="20577"/>
        <pc:sldMkLst>
          <pc:docMk/>
          <pc:sldMk cId="3662896638" sldId="293"/>
        </pc:sldMkLst>
        <pc:spChg chg="mod">
          <ac:chgData name="Sadie France" userId="S::s.france@uwtsd.ac.uk::b7d6a976-0449-421d-8e4f-ccb524b7ca6e" providerId="AD" clId="Web-{EA8BC9E2-F522-14A3-8DBA-6A3AE9ED7839}" dt="2024-10-02T14:29:19.383" v="14" actId="20577"/>
          <ac:spMkLst>
            <pc:docMk/>
            <pc:sldMk cId="3662896638" sldId="293"/>
            <ac:spMk id="3" creationId="{150422BE-1DD9-7536-15D5-1973004978F9}"/>
          </ac:spMkLst>
        </pc:spChg>
      </pc:sldChg>
    </pc:docChg>
  </pc:docChgLst>
  <pc:docChgLst>
    <pc:chgData name="Sadie France" userId="S::s.france@uwtsd.ac.uk::b7d6a976-0449-421d-8e4f-ccb524b7ca6e" providerId="AD" clId="Web-{D3F9ADBA-88BA-2B09-113D-57E186BDF566}"/>
    <pc:docChg chg="modSld">
      <pc:chgData name="Sadie France" userId="S::s.france@uwtsd.ac.uk::b7d6a976-0449-421d-8e4f-ccb524b7ca6e" providerId="AD" clId="Web-{D3F9ADBA-88BA-2B09-113D-57E186BDF566}" dt="2024-06-14T09:45:27.222" v="2"/>
      <pc:docMkLst>
        <pc:docMk/>
      </pc:docMkLst>
      <pc:sldChg chg="addSp modSp">
        <pc:chgData name="Sadie France" userId="S::s.france@uwtsd.ac.uk::b7d6a976-0449-421d-8e4f-ccb524b7ca6e" providerId="AD" clId="Web-{D3F9ADBA-88BA-2B09-113D-57E186BDF566}" dt="2024-06-14T09:45:27.222" v="2"/>
        <pc:sldMkLst>
          <pc:docMk/>
          <pc:sldMk cId="1219410183" sldId="276"/>
        </pc:sldMkLst>
        <pc:spChg chg="mod">
          <ac:chgData name="Sadie France" userId="S::s.france@uwtsd.ac.uk::b7d6a976-0449-421d-8e4f-ccb524b7ca6e" providerId="AD" clId="Web-{D3F9ADBA-88BA-2B09-113D-57E186BDF566}" dt="2024-06-14T09:45:27.222" v="2"/>
          <ac:spMkLst>
            <pc:docMk/>
            <pc:sldMk cId="1219410183" sldId="276"/>
            <ac:spMk id="2" creationId="{E64DFA16-8BB7-B33B-71CD-0F80D9F4B831}"/>
          </ac:spMkLst>
        </pc:spChg>
        <pc:spChg chg="mod">
          <ac:chgData name="Sadie France" userId="S::s.france@uwtsd.ac.uk::b7d6a976-0449-421d-8e4f-ccb524b7ca6e" providerId="AD" clId="Web-{D3F9ADBA-88BA-2B09-113D-57E186BDF566}" dt="2024-06-14T09:45:27.222" v="2"/>
          <ac:spMkLst>
            <pc:docMk/>
            <pc:sldMk cId="1219410183" sldId="276"/>
            <ac:spMk id="3" creationId="{2D890AC5-5756-4BA4-CD25-271B31B0F589}"/>
          </ac:spMkLst>
        </pc:spChg>
        <pc:spChg chg="add">
          <ac:chgData name="Sadie France" userId="S::s.france@uwtsd.ac.uk::b7d6a976-0449-421d-8e4f-ccb524b7ca6e" providerId="AD" clId="Web-{D3F9ADBA-88BA-2B09-113D-57E186BDF566}" dt="2024-06-14T09:45:27.222" v="2"/>
          <ac:spMkLst>
            <pc:docMk/>
            <pc:sldMk cId="1219410183" sldId="276"/>
            <ac:spMk id="10" creationId="{45D37F4E-DDB4-456B-97E0-9937730A039F}"/>
          </ac:spMkLst>
        </pc:spChg>
        <pc:spChg chg="add">
          <ac:chgData name="Sadie France" userId="S::s.france@uwtsd.ac.uk::b7d6a976-0449-421d-8e4f-ccb524b7ca6e" providerId="AD" clId="Web-{D3F9ADBA-88BA-2B09-113D-57E186BDF566}" dt="2024-06-14T09:45:27.222" v="2"/>
          <ac:spMkLst>
            <pc:docMk/>
            <pc:sldMk cId="1219410183" sldId="276"/>
            <ac:spMk id="12" creationId="{B2DD41CD-8F47-4F56-AD12-4E2FF7696987}"/>
          </ac:spMkLst>
        </pc:spChg>
        <pc:picChg chg="mod">
          <ac:chgData name="Sadie France" userId="S::s.france@uwtsd.ac.uk::b7d6a976-0449-421d-8e4f-ccb524b7ca6e" providerId="AD" clId="Web-{D3F9ADBA-88BA-2B09-113D-57E186BDF566}" dt="2024-06-14T09:45:27.222" v="2"/>
          <ac:picMkLst>
            <pc:docMk/>
            <pc:sldMk cId="1219410183" sldId="276"/>
            <ac:picMk id="5" creationId="{5600B59E-ED46-6E6F-42FA-F890AAC00B46}"/>
          </ac:picMkLst>
        </pc:picChg>
      </pc:sldChg>
      <pc:sldChg chg="addSp modSp">
        <pc:chgData name="Sadie France" userId="S::s.france@uwtsd.ac.uk::b7d6a976-0449-421d-8e4f-ccb524b7ca6e" providerId="AD" clId="Web-{D3F9ADBA-88BA-2B09-113D-57E186BDF566}" dt="2024-06-14T09:45:16.519" v="0"/>
        <pc:sldMkLst>
          <pc:docMk/>
          <pc:sldMk cId="1781990785" sldId="278"/>
        </pc:sldMkLst>
        <pc:spChg chg="mod">
          <ac:chgData name="Sadie France" userId="S::s.france@uwtsd.ac.uk::b7d6a976-0449-421d-8e4f-ccb524b7ca6e" providerId="AD" clId="Web-{D3F9ADBA-88BA-2B09-113D-57E186BDF566}" dt="2024-06-14T09:45:16.519" v="0"/>
          <ac:spMkLst>
            <pc:docMk/>
            <pc:sldMk cId="1781990785" sldId="278"/>
            <ac:spMk id="2" creationId="{95F3D5E7-BB2B-F971-5DF5-623BBCF5E0D7}"/>
          </ac:spMkLst>
        </pc:spChg>
        <pc:spChg chg="mod">
          <ac:chgData name="Sadie France" userId="S::s.france@uwtsd.ac.uk::b7d6a976-0449-421d-8e4f-ccb524b7ca6e" providerId="AD" clId="Web-{D3F9ADBA-88BA-2B09-113D-57E186BDF566}" dt="2024-06-14T09:45:16.519" v="0"/>
          <ac:spMkLst>
            <pc:docMk/>
            <pc:sldMk cId="1781990785" sldId="278"/>
            <ac:spMk id="3" creationId="{CF3754D1-5A78-F2DA-A5B3-8864C6DE8740}"/>
          </ac:spMkLst>
        </pc:spChg>
        <pc:spChg chg="add">
          <ac:chgData name="Sadie France" userId="S::s.france@uwtsd.ac.uk::b7d6a976-0449-421d-8e4f-ccb524b7ca6e" providerId="AD" clId="Web-{D3F9ADBA-88BA-2B09-113D-57E186BDF566}" dt="2024-06-14T09:45:16.519" v="0"/>
          <ac:spMkLst>
            <pc:docMk/>
            <pc:sldMk cId="1781990785" sldId="278"/>
            <ac:spMk id="10" creationId="{45D37F4E-DDB4-456B-97E0-9937730A039F}"/>
          </ac:spMkLst>
        </pc:spChg>
        <pc:spChg chg="add">
          <ac:chgData name="Sadie France" userId="S::s.france@uwtsd.ac.uk::b7d6a976-0449-421d-8e4f-ccb524b7ca6e" providerId="AD" clId="Web-{D3F9ADBA-88BA-2B09-113D-57E186BDF566}" dt="2024-06-14T09:45:16.519" v="0"/>
          <ac:spMkLst>
            <pc:docMk/>
            <pc:sldMk cId="1781990785" sldId="278"/>
            <ac:spMk id="12" creationId="{B2DD41CD-8F47-4F56-AD12-4E2FF7696987}"/>
          </ac:spMkLst>
        </pc:spChg>
        <pc:picChg chg="mod">
          <ac:chgData name="Sadie France" userId="S::s.france@uwtsd.ac.uk::b7d6a976-0449-421d-8e4f-ccb524b7ca6e" providerId="AD" clId="Web-{D3F9ADBA-88BA-2B09-113D-57E186BDF566}" dt="2024-06-14T09:45:16.519" v="0"/>
          <ac:picMkLst>
            <pc:docMk/>
            <pc:sldMk cId="1781990785" sldId="278"/>
            <ac:picMk id="5" creationId="{E97F3EC6-850A-E468-494A-A8FA061DC3ED}"/>
          </ac:picMkLst>
        </pc:picChg>
      </pc:sldChg>
      <pc:sldChg chg="addSp modSp">
        <pc:chgData name="Sadie France" userId="S::s.france@uwtsd.ac.uk::b7d6a976-0449-421d-8e4f-ccb524b7ca6e" providerId="AD" clId="Web-{D3F9ADBA-88BA-2B09-113D-57E186BDF566}" dt="2024-06-14T09:45:23.472" v="1"/>
        <pc:sldMkLst>
          <pc:docMk/>
          <pc:sldMk cId="1148614924" sldId="282"/>
        </pc:sldMkLst>
        <pc:spChg chg="mod">
          <ac:chgData name="Sadie France" userId="S::s.france@uwtsd.ac.uk::b7d6a976-0449-421d-8e4f-ccb524b7ca6e" providerId="AD" clId="Web-{D3F9ADBA-88BA-2B09-113D-57E186BDF566}" dt="2024-06-14T09:45:23.472" v="1"/>
          <ac:spMkLst>
            <pc:docMk/>
            <pc:sldMk cId="1148614924" sldId="282"/>
            <ac:spMk id="2" creationId="{6E57C435-B42E-D53C-EE2C-DCB3ADEBD9D6}"/>
          </ac:spMkLst>
        </pc:spChg>
        <pc:spChg chg="mod">
          <ac:chgData name="Sadie France" userId="S::s.france@uwtsd.ac.uk::b7d6a976-0449-421d-8e4f-ccb524b7ca6e" providerId="AD" clId="Web-{D3F9ADBA-88BA-2B09-113D-57E186BDF566}" dt="2024-06-14T09:45:23.472" v="1"/>
          <ac:spMkLst>
            <pc:docMk/>
            <pc:sldMk cId="1148614924" sldId="282"/>
            <ac:spMk id="3" creationId="{9675DD7B-55EE-9AC9-83A5-90B8E1D05428}"/>
          </ac:spMkLst>
        </pc:spChg>
        <pc:spChg chg="add">
          <ac:chgData name="Sadie France" userId="S::s.france@uwtsd.ac.uk::b7d6a976-0449-421d-8e4f-ccb524b7ca6e" providerId="AD" clId="Web-{D3F9ADBA-88BA-2B09-113D-57E186BDF566}" dt="2024-06-14T09:45:23.472" v="1"/>
          <ac:spMkLst>
            <pc:docMk/>
            <pc:sldMk cId="1148614924" sldId="282"/>
            <ac:spMk id="10" creationId="{45D37F4E-DDB4-456B-97E0-9937730A039F}"/>
          </ac:spMkLst>
        </pc:spChg>
        <pc:spChg chg="add">
          <ac:chgData name="Sadie France" userId="S::s.france@uwtsd.ac.uk::b7d6a976-0449-421d-8e4f-ccb524b7ca6e" providerId="AD" clId="Web-{D3F9ADBA-88BA-2B09-113D-57E186BDF566}" dt="2024-06-14T09:45:23.472" v="1"/>
          <ac:spMkLst>
            <pc:docMk/>
            <pc:sldMk cId="1148614924" sldId="282"/>
            <ac:spMk id="12" creationId="{B2DD41CD-8F47-4F56-AD12-4E2FF7696987}"/>
          </ac:spMkLst>
        </pc:spChg>
        <pc:picChg chg="mod">
          <ac:chgData name="Sadie France" userId="S::s.france@uwtsd.ac.uk::b7d6a976-0449-421d-8e4f-ccb524b7ca6e" providerId="AD" clId="Web-{D3F9ADBA-88BA-2B09-113D-57E186BDF566}" dt="2024-06-14T09:45:23.472" v="1"/>
          <ac:picMkLst>
            <pc:docMk/>
            <pc:sldMk cId="1148614924" sldId="282"/>
            <ac:picMk id="5" creationId="{E33A5235-098E-B600-8B5D-E13840CEFF48}"/>
          </ac:picMkLst>
        </pc:picChg>
      </pc:sldChg>
    </pc:docChg>
  </pc:docChgLst>
  <pc:docChgLst>
    <pc:chgData name="Sadie France" userId="S::s.france@uwtsd.ac.uk::b7d6a976-0449-421d-8e4f-ccb524b7ca6e" providerId="AD" clId="Web-{600C316C-51CF-9740-2614-393F1A7E2324}"/>
    <pc:docChg chg="modSld">
      <pc:chgData name="Sadie France" userId="S::s.france@uwtsd.ac.uk::b7d6a976-0449-421d-8e4f-ccb524b7ca6e" providerId="AD" clId="Web-{600C316C-51CF-9740-2614-393F1A7E2324}" dt="2024-10-08T08:55:29.020" v="20" actId="20577"/>
      <pc:docMkLst>
        <pc:docMk/>
      </pc:docMkLst>
      <pc:sldChg chg="modSp">
        <pc:chgData name="Sadie France" userId="S::s.france@uwtsd.ac.uk::b7d6a976-0449-421d-8e4f-ccb524b7ca6e" providerId="AD" clId="Web-{600C316C-51CF-9740-2614-393F1A7E2324}" dt="2024-10-08T08:55:29.020" v="20" actId="20577"/>
        <pc:sldMkLst>
          <pc:docMk/>
          <pc:sldMk cId="1219410183" sldId="276"/>
        </pc:sldMkLst>
        <pc:spChg chg="mod">
          <ac:chgData name="Sadie France" userId="S::s.france@uwtsd.ac.uk::b7d6a976-0449-421d-8e4f-ccb524b7ca6e" providerId="AD" clId="Web-{600C316C-51CF-9740-2614-393F1A7E2324}" dt="2024-10-08T08:55:29.020" v="20" actId="20577"/>
          <ac:spMkLst>
            <pc:docMk/>
            <pc:sldMk cId="1219410183" sldId="276"/>
            <ac:spMk id="3" creationId="{2D890AC5-5756-4BA4-CD25-271B31B0F589}"/>
          </ac:spMkLst>
        </pc:spChg>
      </pc:sldChg>
    </pc:docChg>
  </pc:docChgLst>
  <pc:docChgLst>
    <pc:chgData name="Sadie France" userId="S::s.france@uwtsd.ac.uk::b7d6a976-0449-421d-8e4f-ccb524b7ca6e" providerId="AD" clId="Web-{80DD9AD1-5E4E-13BE-C45E-F3A35B81CBE9}"/>
    <pc:docChg chg="addSld modSld">
      <pc:chgData name="Sadie France" userId="S::s.france@uwtsd.ac.uk::b7d6a976-0449-421d-8e4f-ccb524b7ca6e" providerId="AD" clId="Web-{80DD9AD1-5E4E-13BE-C45E-F3A35B81CBE9}" dt="2024-10-01T09:39:02.938" v="4" actId="20577"/>
      <pc:docMkLst>
        <pc:docMk/>
      </pc:docMkLst>
      <pc:sldChg chg="modSp new">
        <pc:chgData name="Sadie France" userId="S::s.france@uwtsd.ac.uk::b7d6a976-0449-421d-8e4f-ccb524b7ca6e" providerId="AD" clId="Web-{80DD9AD1-5E4E-13BE-C45E-F3A35B81CBE9}" dt="2024-10-01T09:39:02.938" v="4" actId="20577"/>
        <pc:sldMkLst>
          <pc:docMk/>
          <pc:sldMk cId="3932894140" sldId="292"/>
        </pc:sldMkLst>
        <pc:spChg chg="mod">
          <ac:chgData name="Sadie France" userId="S::s.france@uwtsd.ac.uk::b7d6a976-0449-421d-8e4f-ccb524b7ca6e" providerId="AD" clId="Web-{80DD9AD1-5E4E-13BE-C45E-F3A35B81CBE9}" dt="2024-10-01T09:39:02.938" v="4" actId="20577"/>
          <ac:spMkLst>
            <pc:docMk/>
            <pc:sldMk cId="3932894140" sldId="292"/>
            <ac:spMk id="2" creationId="{B597CBCA-25E9-1844-8EAB-CFACD6316139}"/>
          </ac:spMkLst>
        </pc:spChg>
      </pc:sldChg>
    </pc:docChg>
  </pc:docChgLst>
  <pc:docChgLst>
    <pc:chgData name="Sadie France" userId="S::s.france@uwtsd.ac.uk::b7d6a976-0449-421d-8e4f-ccb524b7ca6e" providerId="AD" clId="Web-{0EE01247-2BE1-7FAD-3294-374EFCC8131E}"/>
    <pc:docChg chg="addSld delSld modSld">
      <pc:chgData name="Sadie France" userId="S::s.france@uwtsd.ac.uk::b7d6a976-0449-421d-8e4f-ccb524b7ca6e" providerId="AD" clId="Web-{0EE01247-2BE1-7FAD-3294-374EFCC8131E}" dt="2024-06-14T09:39:42.255" v="105"/>
      <pc:docMkLst>
        <pc:docMk/>
      </pc:docMkLst>
      <pc:sldChg chg="addSp modSp mod setBg">
        <pc:chgData name="Sadie France" userId="S::s.france@uwtsd.ac.uk::b7d6a976-0449-421d-8e4f-ccb524b7ca6e" providerId="AD" clId="Web-{0EE01247-2BE1-7FAD-3294-374EFCC8131E}" dt="2024-06-14T09:26:02.865" v="100"/>
        <pc:sldMkLst>
          <pc:docMk/>
          <pc:sldMk cId="109857222" sldId="256"/>
        </pc:sldMkLst>
        <pc:spChg chg="mod">
          <ac:chgData name="Sadie France" userId="S::s.france@uwtsd.ac.uk::b7d6a976-0449-421d-8e4f-ccb524b7ca6e" providerId="AD" clId="Web-{0EE01247-2BE1-7FAD-3294-374EFCC8131E}" dt="2024-06-14T09:26:02.865" v="100"/>
          <ac:spMkLst>
            <pc:docMk/>
            <pc:sldMk cId="109857222" sldId="256"/>
            <ac:spMk id="2" creationId="{00000000-0000-0000-0000-000000000000}"/>
          </ac:spMkLst>
        </pc:spChg>
        <pc:spChg chg="mod">
          <ac:chgData name="Sadie France" userId="S::s.france@uwtsd.ac.uk::b7d6a976-0449-421d-8e4f-ccb524b7ca6e" providerId="AD" clId="Web-{0EE01247-2BE1-7FAD-3294-374EFCC8131E}" dt="2024-06-14T09:26:02.865" v="100"/>
          <ac:spMkLst>
            <pc:docMk/>
            <pc:sldMk cId="109857222" sldId="256"/>
            <ac:spMk id="3" creationId="{00000000-0000-0000-0000-000000000000}"/>
          </ac:spMkLst>
        </pc:spChg>
        <pc:spChg chg="add">
          <ac:chgData name="Sadie France" userId="S::s.france@uwtsd.ac.uk::b7d6a976-0449-421d-8e4f-ccb524b7ca6e" providerId="AD" clId="Web-{0EE01247-2BE1-7FAD-3294-374EFCC8131E}" dt="2024-06-14T09:26:02.865" v="100"/>
          <ac:spMkLst>
            <pc:docMk/>
            <pc:sldMk cId="109857222" sldId="256"/>
            <ac:spMk id="8" creationId="{943CAA20-3569-4189-9E48-239A229A86CA}"/>
          </ac:spMkLst>
        </pc:spChg>
        <pc:spChg chg="add">
          <ac:chgData name="Sadie France" userId="S::s.france@uwtsd.ac.uk::b7d6a976-0449-421d-8e4f-ccb524b7ca6e" providerId="AD" clId="Web-{0EE01247-2BE1-7FAD-3294-374EFCC8131E}" dt="2024-06-14T09:26:02.865" v="100"/>
          <ac:spMkLst>
            <pc:docMk/>
            <pc:sldMk cId="109857222" sldId="256"/>
            <ac:spMk id="10" creationId="{DA542B6D-E775-4832-91DC-2D20F857813A}"/>
          </ac:spMkLst>
        </pc:spChg>
      </pc:sldChg>
      <pc:sldChg chg="add">
        <pc:chgData name="Sadie France" userId="S::s.france@uwtsd.ac.uk::b7d6a976-0449-421d-8e4f-ccb524b7ca6e" providerId="AD" clId="Web-{0EE01247-2BE1-7FAD-3294-374EFCC8131E}" dt="2024-06-14T09:39:42.255" v="105"/>
        <pc:sldMkLst>
          <pc:docMk/>
          <pc:sldMk cId="377772370" sldId="259"/>
        </pc:sldMkLst>
      </pc:sldChg>
      <pc:sldChg chg="add">
        <pc:chgData name="Sadie France" userId="S::s.france@uwtsd.ac.uk::b7d6a976-0449-421d-8e4f-ccb524b7ca6e" providerId="AD" clId="Web-{0EE01247-2BE1-7FAD-3294-374EFCC8131E}" dt="2024-06-14T09:39:42.255" v="104"/>
        <pc:sldMkLst>
          <pc:docMk/>
          <pc:sldMk cId="2856262457" sldId="260"/>
        </pc:sldMkLst>
      </pc:sldChg>
      <pc:sldChg chg="add">
        <pc:chgData name="Sadie France" userId="S::s.france@uwtsd.ac.uk::b7d6a976-0449-421d-8e4f-ccb524b7ca6e" providerId="AD" clId="Web-{0EE01247-2BE1-7FAD-3294-374EFCC8131E}" dt="2024-06-14T09:39:42.239" v="103"/>
        <pc:sldMkLst>
          <pc:docMk/>
          <pc:sldMk cId="3570200518" sldId="261"/>
        </pc:sldMkLst>
      </pc:sldChg>
      <pc:sldChg chg="add">
        <pc:chgData name="Sadie France" userId="S::s.france@uwtsd.ac.uk::b7d6a976-0449-421d-8e4f-ccb524b7ca6e" providerId="AD" clId="Web-{0EE01247-2BE1-7FAD-3294-374EFCC8131E}" dt="2024-06-14T09:39:42.239" v="102"/>
        <pc:sldMkLst>
          <pc:docMk/>
          <pc:sldMk cId="920117713" sldId="262"/>
        </pc:sldMkLst>
      </pc:sldChg>
      <pc:sldChg chg="addSp delSp modSp add del">
        <pc:chgData name="Sadie France" userId="S::s.france@uwtsd.ac.uk::b7d6a976-0449-421d-8e4f-ccb524b7ca6e" providerId="AD" clId="Web-{0EE01247-2BE1-7FAD-3294-374EFCC8131E}" dt="2024-06-14T09:25:48.568" v="98"/>
        <pc:sldMkLst>
          <pc:docMk/>
          <pc:sldMk cId="4061871407" sldId="276"/>
        </pc:sldMkLst>
        <pc:spChg chg="mod">
          <ac:chgData name="Sadie France" userId="S::s.france@uwtsd.ac.uk::b7d6a976-0449-421d-8e4f-ccb524b7ca6e" providerId="AD" clId="Web-{0EE01247-2BE1-7FAD-3294-374EFCC8131E}" dt="2024-06-14T09:21:10.980" v="90"/>
          <ac:spMkLst>
            <pc:docMk/>
            <pc:sldMk cId="4061871407" sldId="276"/>
            <ac:spMk id="2" creationId="{B6CF2827-13DA-CFD3-949A-3C3566B55D9E}"/>
          </ac:spMkLst>
        </pc:spChg>
        <pc:spChg chg="add del">
          <ac:chgData name="Sadie France" userId="S::s.france@uwtsd.ac.uk::b7d6a976-0449-421d-8e4f-ccb524b7ca6e" providerId="AD" clId="Web-{0EE01247-2BE1-7FAD-3294-374EFCC8131E}" dt="2024-06-14T09:21:10.980" v="90"/>
          <ac:spMkLst>
            <pc:docMk/>
            <pc:sldMk cId="4061871407" sldId="276"/>
            <ac:spMk id="12" creationId="{56E9B3E6-E277-4D68-BA48-9CB43FFBD6E2}"/>
          </ac:spMkLst>
        </pc:spChg>
        <pc:spChg chg="add del">
          <ac:chgData name="Sadie France" userId="S::s.france@uwtsd.ac.uk::b7d6a976-0449-421d-8e4f-ccb524b7ca6e" providerId="AD" clId="Web-{0EE01247-2BE1-7FAD-3294-374EFCC8131E}" dt="2024-06-14T09:21:10.980" v="90"/>
          <ac:spMkLst>
            <pc:docMk/>
            <pc:sldMk cId="4061871407" sldId="276"/>
            <ac:spMk id="19" creationId="{D5B0017B-2ECA-49AF-B397-DC140825DF8D}"/>
          </ac:spMkLst>
        </pc:spChg>
        <pc:grpChg chg="add del">
          <ac:chgData name="Sadie France" userId="S::s.france@uwtsd.ac.uk::b7d6a976-0449-421d-8e4f-ccb524b7ca6e" providerId="AD" clId="Web-{0EE01247-2BE1-7FAD-3294-374EFCC8131E}" dt="2024-06-14T09:21:10.980" v="90"/>
          <ac:grpSpMkLst>
            <pc:docMk/>
            <pc:sldMk cId="4061871407" sldId="276"/>
            <ac:grpSpMk id="14" creationId="{AE1C45F0-260A-458C-96ED-C1F6D2151219}"/>
          </ac:grpSpMkLst>
        </pc:grpChg>
        <pc:graphicFrameChg chg="add del mod modGraphic">
          <ac:chgData name="Sadie France" userId="S::s.france@uwtsd.ac.uk::b7d6a976-0449-421d-8e4f-ccb524b7ca6e" providerId="AD" clId="Web-{0EE01247-2BE1-7FAD-3294-374EFCC8131E}" dt="2024-06-14T09:25:00.410" v="93" actId="1076"/>
          <ac:graphicFrameMkLst>
            <pc:docMk/>
            <pc:sldMk cId="4061871407" sldId="276"/>
            <ac:graphicFrameMk id="7" creationId="{2AC694D8-0A06-3CEA-0F1F-7483EC65F9D8}"/>
          </ac:graphicFrameMkLst>
        </pc:graphicFrameChg>
        <pc:cxnChg chg="add del">
          <ac:chgData name="Sadie France" userId="S::s.france@uwtsd.ac.uk::b7d6a976-0449-421d-8e4f-ccb524b7ca6e" providerId="AD" clId="Web-{0EE01247-2BE1-7FAD-3294-374EFCC8131E}" dt="2024-06-14T09:21:10.980" v="90"/>
          <ac:cxnSpMkLst>
            <pc:docMk/>
            <pc:sldMk cId="4061871407" sldId="276"/>
            <ac:cxnSpMk id="21" creationId="{6CF1BAF6-AD41-4082-B212-8A1F9A2E8779}"/>
          </ac:cxnSpMkLst>
        </pc:cxnChg>
      </pc:sldChg>
      <pc:sldChg chg="addSp delSp modSp new mod setBg">
        <pc:chgData name="Sadie France" userId="S::s.france@uwtsd.ac.uk::b7d6a976-0449-421d-8e4f-ccb524b7ca6e" providerId="AD" clId="Web-{0EE01247-2BE1-7FAD-3294-374EFCC8131E}" dt="2024-06-14T09:25:56.084" v="99"/>
        <pc:sldMkLst>
          <pc:docMk/>
          <pc:sldMk cId="1093864343" sldId="277"/>
        </pc:sldMkLst>
        <pc:spChg chg="mod">
          <ac:chgData name="Sadie France" userId="S::s.france@uwtsd.ac.uk::b7d6a976-0449-421d-8e4f-ccb524b7ca6e" providerId="AD" clId="Web-{0EE01247-2BE1-7FAD-3294-374EFCC8131E}" dt="2024-06-14T09:25:56.084" v="99"/>
          <ac:spMkLst>
            <pc:docMk/>
            <pc:sldMk cId="1093864343" sldId="277"/>
            <ac:spMk id="2" creationId="{2AF7B388-136F-30D8-60E8-629D0C7B970E}"/>
          </ac:spMkLst>
        </pc:spChg>
        <pc:spChg chg="del mod">
          <ac:chgData name="Sadie France" userId="S::s.france@uwtsd.ac.uk::b7d6a976-0449-421d-8e4f-ccb524b7ca6e" providerId="AD" clId="Web-{0EE01247-2BE1-7FAD-3294-374EFCC8131E}" dt="2024-06-14T09:25:56.084" v="99"/>
          <ac:spMkLst>
            <pc:docMk/>
            <pc:sldMk cId="1093864343" sldId="277"/>
            <ac:spMk id="3" creationId="{F03AF01F-1EB3-4D16-3515-72ABF9B867B7}"/>
          </ac:spMkLst>
        </pc:spChg>
        <pc:spChg chg="add">
          <ac:chgData name="Sadie France" userId="S::s.france@uwtsd.ac.uk::b7d6a976-0449-421d-8e4f-ccb524b7ca6e" providerId="AD" clId="Web-{0EE01247-2BE1-7FAD-3294-374EFCC8131E}" dt="2024-06-14T09:25:56.084" v="99"/>
          <ac:spMkLst>
            <pc:docMk/>
            <pc:sldMk cId="1093864343" sldId="277"/>
            <ac:spMk id="9" creationId="{2659FDB4-FCBE-4A89-B46D-43D4FA54464D}"/>
          </ac:spMkLst>
        </pc:spChg>
        <pc:spChg chg="add">
          <ac:chgData name="Sadie France" userId="S::s.france@uwtsd.ac.uk::b7d6a976-0449-421d-8e4f-ccb524b7ca6e" providerId="AD" clId="Web-{0EE01247-2BE1-7FAD-3294-374EFCC8131E}" dt="2024-06-14T09:25:56.084" v="99"/>
          <ac:spMkLst>
            <pc:docMk/>
            <pc:sldMk cId="1093864343" sldId="277"/>
            <ac:spMk id="13" creationId="{58BDB0EE-D238-415B-9ED8-62AA6AB2AAD1}"/>
          </ac:spMkLst>
        </pc:spChg>
        <pc:spChg chg="add">
          <ac:chgData name="Sadie France" userId="S::s.france@uwtsd.ac.uk::b7d6a976-0449-421d-8e4f-ccb524b7ca6e" providerId="AD" clId="Web-{0EE01247-2BE1-7FAD-3294-374EFCC8131E}" dt="2024-06-14T09:25:56.084" v="99"/>
          <ac:spMkLst>
            <pc:docMk/>
            <pc:sldMk cId="1093864343" sldId="277"/>
            <ac:spMk id="15" creationId="{C5B55FC3-961D-4325-82F1-DE92B0D04E03}"/>
          </ac:spMkLst>
        </pc:spChg>
        <pc:spChg chg="add">
          <ac:chgData name="Sadie France" userId="S::s.france@uwtsd.ac.uk::b7d6a976-0449-421d-8e4f-ccb524b7ca6e" providerId="AD" clId="Web-{0EE01247-2BE1-7FAD-3294-374EFCC8131E}" dt="2024-06-14T09:25:56.084" v="99"/>
          <ac:spMkLst>
            <pc:docMk/>
            <pc:sldMk cId="1093864343" sldId="277"/>
            <ac:spMk id="17" creationId="{4C8AB332-D09E-4F28-943C-DABDD4716A3C}"/>
          </ac:spMkLst>
        </pc:spChg>
        <pc:graphicFrameChg chg="add">
          <ac:chgData name="Sadie France" userId="S::s.france@uwtsd.ac.uk::b7d6a976-0449-421d-8e4f-ccb524b7ca6e" providerId="AD" clId="Web-{0EE01247-2BE1-7FAD-3294-374EFCC8131E}" dt="2024-06-14T09:25:56.084" v="99"/>
          <ac:graphicFrameMkLst>
            <pc:docMk/>
            <pc:sldMk cId="1093864343" sldId="277"/>
            <ac:graphicFrameMk id="5" creationId="{8E6F6343-7BAB-1022-C13E-FDFF9ACF9993}"/>
          </ac:graphicFrameMkLst>
        </pc:graphicFrameChg>
        <pc:cxnChg chg="add">
          <ac:chgData name="Sadie France" userId="S::s.france@uwtsd.ac.uk::b7d6a976-0449-421d-8e4f-ccb524b7ca6e" providerId="AD" clId="Web-{0EE01247-2BE1-7FAD-3294-374EFCC8131E}" dt="2024-06-14T09:25:56.084" v="99"/>
          <ac:cxnSpMkLst>
            <pc:docMk/>
            <pc:sldMk cId="1093864343" sldId="277"/>
            <ac:cxnSpMk id="11" creationId="{C8F51B3F-8331-4E4A-AE96-D47B1006EEAD}"/>
          </ac:cxnSpMkLst>
        </pc:cxnChg>
      </pc:sldChg>
      <pc:sldChg chg="add">
        <pc:chgData name="Sadie France" userId="S::s.france@uwtsd.ac.uk::b7d6a976-0449-421d-8e4f-ccb524b7ca6e" providerId="AD" clId="Web-{0EE01247-2BE1-7FAD-3294-374EFCC8131E}" dt="2024-06-14T09:39:42.192" v="101"/>
        <pc:sldMkLst>
          <pc:docMk/>
          <pc:sldMk cId="2131358797" sldId="281"/>
        </pc:sldMkLst>
      </pc:sldChg>
    </pc:docChg>
  </pc:docChgLst>
  <pc:docChgLst>
    <pc:chgData name="Sadie France" userId="S::s.france@uwtsd.ac.uk::b7d6a976-0449-421d-8e4f-ccb524b7ca6e" providerId="AD" clId="Web-{5001650D-4A76-4371-3DDC-8B608D1B28FB}"/>
    <pc:docChg chg="modSld">
      <pc:chgData name="Sadie France" userId="S::s.france@uwtsd.ac.uk::b7d6a976-0449-421d-8e4f-ccb524b7ca6e" providerId="AD" clId="Web-{5001650D-4A76-4371-3DDC-8B608D1B28FB}" dt="2024-10-08T07:34:05.882" v="24" actId="20577"/>
      <pc:docMkLst>
        <pc:docMk/>
      </pc:docMkLst>
      <pc:sldChg chg="modSp">
        <pc:chgData name="Sadie France" userId="S::s.france@uwtsd.ac.uk::b7d6a976-0449-421d-8e4f-ccb524b7ca6e" providerId="AD" clId="Web-{5001650D-4A76-4371-3DDC-8B608D1B28FB}" dt="2024-10-08T07:34:05.882" v="24" actId="20577"/>
        <pc:sldMkLst>
          <pc:docMk/>
          <pc:sldMk cId="3932894140" sldId="292"/>
        </pc:sldMkLst>
        <pc:spChg chg="mod">
          <ac:chgData name="Sadie France" userId="S::s.france@uwtsd.ac.uk::b7d6a976-0449-421d-8e4f-ccb524b7ca6e" providerId="AD" clId="Web-{5001650D-4A76-4371-3DDC-8B608D1B28FB}" dt="2024-10-08T07:34:05.882" v="24" actId="20577"/>
          <ac:spMkLst>
            <pc:docMk/>
            <pc:sldMk cId="3932894140" sldId="292"/>
            <ac:spMk id="3" creationId="{FA9BDDD6-2697-A403-7704-79D8568E89C3}"/>
          </ac:spMkLst>
        </pc:spChg>
      </pc:sldChg>
      <pc:sldChg chg="addSp modSp mod setBg">
        <pc:chgData name="Sadie France" userId="S::s.france@uwtsd.ac.uk::b7d6a976-0449-421d-8e4f-ccb524b7ca6e" providerId="AD" clId="Web-{5001650D-4A76-4371-3DDC-8B608D1B28FB}" dt="2024-10-08T07:30:01.240" v="4" actId="20577"/>
        <pc:sldMkLst>
          <pc:docMk/>
          <pc:sldMk cId="3662896638" sldId="293"/>
        </pc:sldMkLst>
        <pc:spChg chg="mod">
          <ac:chgData name="Sadie France" userId="S::s.france@uwtsd.ac.uk::b7d6a976-0449-421d-8e4f-ccb524b7ca6e" providerId="AD" clId="Web-{5001650D-4A76-4371-3DDC-8B608D1B28FB}" dt="2024-10-08T07:30:01.240" v="4" actId="20577"/>
          <ac:spMkLst>
            <pc:docMk/>
            <pc:sldMk cId="3662896638" sldId="293"/>
            <ac:spMk id="2" creationId="{1324E761-733F-DD1D-036D-40E4BF07CA70}"/>
          </ac:spMkLst>
        </pc:spChg>
        <pc:spChg chg="mod">
          <ac:chgData name="Sadie France" userId="S::s.france@uwtsd.ac.uk::b7d6a976-0449-421d-8e4f-ccb524b7ca6e" providerId="AD" clId="Web-{5001650D-4A76-4371-3DDC-8B608D1B28FB}" dt="2024-10-08T07:29:50.927" v="0"/>
          <ac:spMkLst>
            <pc:docMk/>
            <pc:sldMk cId="3662896638" sldId="293"/>
            <ac:spMk id="3" creationId="{150422BE-1DD9-7536-15D5-1973004978F9}"/>
          </ac:spMkLst>
        </pc:spChg>
        <pc:spChg chg="add">
          <ac:chgData name="Sadie France" userId="S::s.france@uwtsd.ac.uk::b7d6a976-0449-421d-8e4f-ccb524b7ca6e" providerId="AD" clId="Web-{5001650D-4A76-4371-3DDC-8B608D1B28FB}" dt="2024-10-08T07:29:50.927" v="0"/>
          <ac:spMkLst>
            <pc:docMk/>
            <pc:sldMk cId="3662896638" sldId="293"/>
            <ac:spMk id="8" creationId="{FFD48BC7-DC40-47DE-87EE-9F4B6ECB9ABB}"/>
          </ac:spMkLst>
        </pc:spChg>
        <pc:spChg chg="add">
          <ac:chgData name="Sadie France" userId="S::s.france@uwtsd.ac.uk::b7d6a976-0449-421d-8e4f-ccb524b7ca6e" providerId="AD" clId="Web-{5001650D-4A76-4371-3DDC-8B608D1B28FB}" dt="2024-10-08T07:29:50.927" v="0"/>
          <ac:spMkLst>
            <pc:docMk/>
            <pc:sldMk cId="3662896638" sldId="293"/>
            <ac:spMk id="10" creationId="{E502BBC7-2C76-46F3-BC24-5985BC13DB88}"/>
          </ac:spMkLst>
        </pc:spChg>
        <pc:spChg chg="add">
          <ac:chgData name="Sadie France" userId="S::s.france@uwtsd.ac.uk::b7d6a976-0449-421d-8e4f-ccb524b7ca6e" providerId="AD" clId="Web-{5001650D-4A76-4371-3DDC-8B608D1B28FB}" dt="2024-10-08T07:29:50.927" v="0"/>
          <ac:spMkLst>
            <pc:docMk/>
            <pc:sldMk cId="3662896638" sldId="293"/>
            <ac:spMk id="12" creationId="{C7F28D52-2A5F-4D23-81AE-7CB8B591C7AF}"/>
          </ac:spMkLst>
        </pc:spChg>
        <pc:spChg chg="add">
          <ac:chgData name="Sadie France" userId="S::s.france@uwtsd.ac.uk::b7d6a976-0449-421d-8e4f-ccb524b7ca6e" providerId="AD" clId="Web-{5001650D-4A76-4371-3DDC-8B608D1B28FB}" dt="2024-10-08T07:29:50.927" v="0"/>
          <ac:spMkLst>
            <pc:docMk/>
            <pc:sldMk cId="3662896638" sldId="293"/>
            <ac:spMk id="14" creationId="{3629484E-3792-4B3D-89AD-7C8A1ED0E0D4}"/>
          </ac:spMkLst>
        </pc:spChg>
      </pc:sldChg>
    </pc:docChg>
  </pc:docChgLst>
  <pc:docChgLst>
    <pc:chgData name="Sadie France" userId="S::s.france@uwtsd.ac.uk::b7d6a976-0449-421d-8e4f-ccb524b7ca6e" providerId="AD" clId="Web-{0DCAE9D9-15AA-97DA-B071-6F27F389B1AE}"/>
    <pc:docChg chg="modSld">
      <pc:chgData name="Sadie France" userId="S::s.france@uwtsd.ac.uk::b7d6a976-0449-421d-8e4f-ccb524b7ca6e" providerId="AD" clId="Web-{0DCAE9D9-15AA-97DA-B071-6F27F389B1AE}" dt="2024-09-13T10:40:36.932" v="12" actId="20577"/>
      <pc:docMkLst>
        <pc:docMk/>
      </pc:docMkLst>
      <pc:sldChg chg="modSp">
        <pc:chgData name="Sadie France" userId="S::s.france@uwtsd.ac.uk::b7d6a976-0449-421d-8e4f-ccb524b7ca6e" providerId="AD" clId="Web-{0DCAE9D9-15AA-97DA-B071-6F27F389B1AE}" dt="2024-09-13T10:40:36.932" v="12" actId="20577"/>
        <pc:sldMkLst>
          <pc:docMk/>
          <pc:sldMk cId="384602962" sldId="291"/>
        </pc:sldMkLst>
        <pc:spChg chg="mod">
          <ac:chgData name="Sadie France" userId="S::s.france@uwtsd.ac.uk::b7d6a976-0449-421d-8e4f-ccb524b7ca6e" providerId="AD" clId="Web-{0DCAE9D9-15AA-97DA-B071-6F27F389B1AE}" dt="2024-09-13T10:40:36.932" v="12" actId="20577"/>
          <ac:spMkLst>
            <pc:docMk/>
            <pc:sldMk cId="384602962" sldId="291"/>
            <ac:spMk id="3" creationId="{3302AF62-D3BA-4867-450F-8580BA3C05B4}"/>
          </ac:spMkLst>
        </pc:spChg>
      </pc:sldChg>
    </pc:docChg>
  </pc:docChgLst>
  <pc:docChgLst>
    <pc:chgData name="Sadie France" userId="S::s.france@uwtsd.ac.uk::b7d6a976-0449-421d-8e4f-ccb524b7ca6e" providerId="AD" clId="Web-{64961094-4EC3-388E-2A39-1989260AE08B}"/>
    <pc:docChg chg="addSld modSld">
      <pc:chgData name="Sadie France" userId="S::s.france@uwtsd.ac.uk::b7d6a976-0449-421d-8e4f-ccb524b7ca6e" providerId="AD" clId="Web-{64961094-4EC3-388E-2A39-1989260AE08B}" dt="2024-10-02T13:11:40.918" v="23" actId="20577"/>
      <pc:docMkLst>
        <pc:docMk/>
      </pc:docMkLst>
      <pc:sldChg chg="modSp">
        <pc:chgData name="Sadie France" userId="S::s.france@uwtsd.ac.uk::b7d6a976-0449-421d-8e4f-ccb524b7ca6e" providerId="AD" clId="Web-{64961094-4EC3-388E-2A39-1989260AE08B}" dt="2024-10-02T13:11:32.230" v="9" actId="20577"/>
        <pc:sldMkLst>
          <pc:docMk/>
          <pc:sldMk cId="3932894140" sldId="292"/>
        </pc:sldMkLst>
        <pc:spChg chg="mod">
          <ac:chgData name="Sadie France" userId="S::s.france@uwtsd.ac.uk::b7d6a976-0449-421d-8e4f-ccb524b7ca6e" providerId="AD" clId="Web-{64961094-4EC3-388E-2A39-1989260AE08B}" dt="2024-10-02T13:11:25.605" v="7" actId="20577"/>
          <ac:spMkLst>
            <pc:docMk/>
            <pc:sldMk cId="3932894140" sldId="292"/>
            <ac:spMk id="2" creationId="{B597CBCA-25E9-1844-8EAB-CFACD6316139}"/>
          </ac:spMkLst>
        </pc:spChg>
        <pc:spChg chg="mod">
          <ac:chgData name="Sadie France" userId="S::s.france@uwtsd.ac.uk::b7d6a976-0449-421d-8e4f-ccb524b7ca6e" providerId="AD" clId="Web-{64961094-4EC3-388E-2A39-1989260AE08B}" dt="2024-10-02T13:11:32.230" v="9" actId="20577"/>
          <ac:spMkLst>
            <pc:docMk/>
            <pc:sldMk cId="3932894140" sldId="292"/>
            <ac:spMk id="3" creationId="{FA9BDDD6-2697-A403-7704-79D8568E89C3}"/>
          </ac:spMkLst>
        </pc:spChg>
      </pc:sldChg>
      <pc:sldChg chg="modSp new">
        <pc:chgData name="Sadie France" userId="S::s.france@uwtsd.ac.uk::b7d6a976-0449-421d-8e4f-ccb524b7ca6e" providerId="AD" clId="Web-{64961094-4EC3-388E-2A39-1989260AE08B}" dt="2024-10-02T13:11:40.918" v="23" actId="20577"/>
        <pc:sldMkLst>
          <pc:docMk/>
          <pc:sldMk cId="3662896638" sldId="293"/>
        </pc:sldMkLst>
        <pc:spChg chg="mod">
          <ac:chgData name="Sadie France" userId="S::s.france@uwtsd.ac.uk::b7d6a976-0449-421d-8e4f-ccb524b7ca6e" providerId="AD" clId="Web-{64961094-4EC3-388E-2A39-1989260AE08B}" dt="2024-10-02T13:11:40.918" v="23" actId="20577"/>
          <ac:spMkLst>
            <pc:docMk/>
            <pc:sldMk cId="3662896638" sldId="293"/>
            <ac:spMk id="2" creationId="{1324E761-733F-DD1D-036D-40E4BF07CA70}"/>
          </ac:spMkLst>
        </pc:spChg>
      </pc:sldChg>
    </pc:docChg>
  </pc:docChgLst>
  <pc:docChgLst>
    <pc:chgData name="Sadie France" userId="S::s.france@uwtsd.ac.uk::b7d6a976-0449-421d-8e4f-ccb524b7ca6e" providerId="AD" clId="Web-{D8054526-8C2B-89EA-60C3-D9D2CB9098EB}"/>
    <pc:docChg chg="modSld">
      <pc:chgData name="Sadie France" userId="S::s.france@uwtsd.ac.uk::b7d6a976-0449-421d-8e4f-ccb524b7ca6e" providerId="AD" clId="Web-{D8054526-8C2B-89EA-60C3-D9D2CB9098EB}" dt="2024-10-08T08:26:57.688" v="63" actId="20577"/>
      <pc:docMkLst>
        <pc:docMk/>
      </pc:docMkLst>
      <pc:sldChg chg="modSp">
        <pc:chgData name="Sadie France" userId="S::s.france@uwtsd.ac.uk::b7d6a976-0449-421d-8e4f-ccb524b7ca6e" providerId="AD" clId="Web-{D8054526-8C2B-89EA-60C3-D9D2CB9098EB}" dt="2024-10-08T08:26:57.688" v="63" actId="20577"/>
        <pc:sldMkLst>
          <pc:docMk/>
          <pc:sldMk cId="3932894140" sldId="292"/>
        </pc:sldMkLst>
        <pc:spChg chg="mod">
          <ac:chgData name="Sadie France" userId="S::s.france@uwtsd.ac.uk::b7d6a976-0449-421d-8e4f-ccb524b7ca6e" providerId="AD" clId="Web-{D8054526-8C2B-89EA-60C3-D9D2CB9098EB}" dt="2024-10-08T08:26:57.688" v="63" actId="20577"/>
          <ac:spMkLst>
            <pc:docMk/>
            <pc:sldMk cId="3932894140" sldId="292"/>
            <ac:spMk id="3" creationId="{FA9BDDD6-2697-A403-7704-79D8568E89C3}"/>
          </ac:spMkLst>
        </pc:spChg>
      </pc:sldChg>
    </pc:docChg>
  </pc:docChgLst>
  <pc:docChgLst>
    <pc:chgData name="Sadie France" userId="S::s.france@uwtsd.ac.uk::b7d6a976-0449-421d-8e4f-ccb524b7ca6e" providerId="AD" clId="Web-{3A163068-63AB-A01C-0366-33FE8D453AB9}"/>
    <pc:docChg chg="modSld">
      <pc:chgData name="Sadie France" userId="S::s.france@uwtsd.ac.uk::b7d6a976-0449-421d-8e4f-ccb524b7ca6e" providerId="AD" clId="Web-{3A163068-63AB-A01C-0366-33FE8D453AB9}" dt="2024-09-13T10:38:02.152" v="14" actId="20577"/>
      <pc:docMkLst>
        <pc:docMk/>
      </pc:docMkLst>
      <pc:sldChg chg="modSp">
        <pc:chgData name="Sadie France" userId="S::s.france@uwtsd.ac.uk::b7d6a976-0449-421d-8e4f-ccb524b7ca6e" providerId="AD" clId="Web-{3A163068-63AB-A01C-0366-33FE8D453AB9}" dt="2024-09-13T10:38:02.152" v="14" actId="20577"/>
        <pc:sldMkLst>
          <pc:docMk/>
          <pc:sldMk cId="1093864343" sldId="277"/>
        </pc:sldMkLst>
        <pc:graphicFrameChg chg="modGraphic">
          <ac:chgData name="Sadie France" userId="S::s.france@uwtsd.ac.uk::b7d6a976-0449-421d-8e4f-ccb524b7ca6e" providerId="AD" clId="Web-{3A163068-63AB-A01C-0366-33FE8D453AB9}" dt="2024-09-13T10:38:02.152" v="14" actId="20577"/>
          <ac:graphicFrameMkLst>
            <pc:docMk/>
            <pc:sldMk cId="1093864343" sldId="277"/>
            <ac:graphicFrameMk id="5" creationId="{8E6F6343-7BAB-1022-C13E-FDFF9ACF9993}"/>
          </ac:graphicFrameMkLst>
        </pc:graphicFrameChg>
      </pc:sldChg>
      <pc:sldChg chg="modSp">
        <pc:chgData name="Sadie France" userId="S::s.france@uwtsd.ac.uk::b7d6a976-0449-421d-8e4f-ccb524b7ca6e" providerId="AD" clId="Web-{3A163068-63AB-A01C-0366-33FE8D453AB9}" dt="2024-09-13T10:36:20.957" v="1" actId="20577"/>
        <pc:sldMkLst>
          <pc:docMk/>
          <pc:sldMk cId="1816028989" sldId="289"/>
        </pc:sldMkLst>
        <pc:spChg chg="mod">
          <ac:chgData name="Sadie France" userId="S::s.france@uwtsd.ac.uk::b7d6a976-0449-421d-8e4f-ccb524b7ca6e" providerId="AD" clId="Web-{3A163068-63AB-A01C-0366-33FE8D453AB9}" dt="2024-09-13T10:36:20.957" v="1" actId="20577"/>
          <ac:spMkLst>
            <pc:docMk/>
            <pc:sldMk cId="1816028989" sldId="289"/>
            <ac:spMk id="8" creationId="{D0B68F44-B081-A6F1-FD58-239F72E091BF}"/>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1" Type="http://schemas.openxmlformats.org/officeDocument/2006/relationships/hyperlink" Target="https://www.youtube.com/watch?v=tuC6E4qaq-c"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youtube.com/watch?v=tuC6E4qaq-c"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82FD40-4943-4C82-9A9C-BA4FCB25561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0665D0-DBA3-4B37-B3CA-C58C9931EB82}">
      <dgm:prSet/>
      <dgm:spPr/>
      <dgm:t>
        <a:bodyPr/>
        <a:lstStyle/>
        <a:p>
          <a:pPr>
            <a:lnSpc>
              <a:spcPct val="100000"/>
            </a:lnSpc>
          </a:pPr>
          <a:r>
            <a:rPr lang="en-US"/>
            <a:t>Guest speaker Lisa Ellis- How to source credible information</a:t>
          </a:r>
        </a:p>
      </dgm:t>
    </dgm:pt>
    <dgm:pt modelId="{B16144DA-266F-4D58-B5CA-CBC1A522B059}" type="parTrans" cxnId="{ED5CF9C4-F5AE-4A26-9B41-2BBED17F46AF}">
      <dgm:prSet/>
      <dgm:spPr/>
      <dgm:t>
        <a:bodyPr/>
        <a:lstStyle/>
        <a:p>
          <a:endParaRPr lang="en-US"/>
        </a:p>
      </dgm:t>
    </dgm:pt>
    <dgm:pt modelId="{3990EE5D-6950-46C4-8E08-EB4A352F9784}" type="sibTrans" cxnId="{ED5CF9C4-F5AE-4A26-9B41-2BBED17F46AF}">
      <dgm:prSet/>
      <dgm:spPr/>
      <dgm:t>
        <a:bodyPr/>
        <a:lstStyle/>
        <a:p>
          <a:endParaRPr lang="en-US"/>
        </a:p>
      </dgm:t>
    </dgm:pt>
    <dgm:pt modelId="{D086AF37-71AB-490D-98A5-21B6BA1FA050}">
      <dgm:prSet/>
      <dgm:spPr/>
      <dgm:t>
        <a:bodyPr/>
        <a:lstStyle/>
        <a:p>
          <a:pPr>
            <a:lnSpc>
              <a:spcPct val="100000"/>
            </a:lnSpc>
          </a:pPr>
          <a:r>
            <a:rPr lang="en-US"/>
            <a:t>Academic writing </a:t>
          </a:r>
        </a:p>
      </dgm:t>
    </dgm:pt>
    <dgm:pt modelId="{7054FCC7-9571-4FBD-92AB-F4490BD71014}" type="parTrans" cxnId="{2D5B3D23-3E56-4E0F-B933-919C5556E87B}">
      <dgm:prSet/>
      <dgm:spPr/>
      <dgm:t>
        <a:bodyPr/>
        <a:lstStyle/>
        <a:p>
          <a:endParaRPr lang="en-US"/>
        </a:p>
      </dgm:t>
    </dgm:pt>
    <dgm:pt modelId="{FA2A704F-7CE5-4D66-9578-8CC248057A86}" type="sibTrans" cxnId="{2D5B3D23-3E56-4E0F-B933-919C5556E87B}">
      <dgm:prSet/>
      <dgm:spPr/>
      <dgm:t>
        <a:bodyPr/>
        <a:lstStyle/>
        <a:p>
          <a:endParaRPr lang="en-US"/>
        </a:p>
      </dgm:t>
    </dgm:pt>
    <dgm:pt modelId="{D85BF28B-F068-4737-9CE3-A966D9202396}">
      <dgm:prSet phldr="0"/>
      <dgm:spPr/>
      <dgm:t>
        <a:bodyPr/>
        <a:lstStyle/>
        <a:p>
          <a:pPr rtl="0"/>
          <a:r>
            <a:rPr lang="en-US">
              <a:latin typeface="Aptos Display" panose="020F0302020204030204"/>
            </a:rPr>
            <a:t>AI Literacy course?</a:t>
          </a:r>
        </a:p>
      </dgm:t>
    </dgm:pt>
    <dgm:pt modelId="{442FE207-23C6-4042-B3F9-2D8683A127F4}" type="parTrans" cxnId="{C82B260A-F816-4B5B-AE08-95EC3251F0CA}">
      <dgm:prSet/>
      <dgm:spPr/>
    </dgm:pt>
    <dgm:pt modelId="{6ECEA0E1-FF22-4A18-ABDC-C2FD9B059D1A}" type="sibTrans" cxnId="{C82B260A-F816-4B5B-AE08-95EC3251F0CA}">
      <dgm:prSet/>
      <dgm:spPr/>
    </dgm:pt>
    <dgm:pt modelId="{9CD47F5C-3432-4D46-81D7-DF3F7AF65F45}" type="pres">
      <dgm:prSet presAssocID="{A982FD40-4943-4C82-9A9C-BA4FCB255614}" presName="root" presStyleCnt="0">
        <dgm:presLayoutVars>
          <dgm:dir/>
          <dgm:resizeHandles val="exact"/>
        </dgm:presLayoutVars>
      </dgm:prSet>
      <dgm:spPr/>
    </dgm:pt>
    <dgm:pt modelId="{5F6BB6CD-90CB-4FCF-997A-A4AFC2426CC8}" type="pres">
      <dgm:prSet presAssocID="{580665D0-DBA3-4B37-B3CA-C58C9931EB82}" presName="compNode" presStyleCnt="0"/>
      <dgm:spPr/>
    </dgm:pt>
    <dgm:pt modelId="{FB78DD07-4643-4D7F-89B0-FBC8A68114F7}" type="pres">
      <dgm:prSet presAssocID="{580665D0-DBA3-4B37-B3CA-C58C9931EB82}" presName="bgRect" presStyleLbl="bgShp" presStyleIdx="0" presStyleCnt="3"/>
      <dgm:spPr/>
    </dgm:pt>
    <dgm:pt modelId="{46102EFE-9022-4C19-9967-7C9DFA2E3511}" type="pres">
      <dgm:prSet presAssocID="{580665D0-DBA3-4B37-B3CA-C58C9931EB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adio microphone"/>
        </a:ext>
      </dgm:extLst>
    </dgm:pt>
    <dgm:pt modelId="{CBFF236D-C351-43D8-B53D-31F3CF8F9C86}" type="pres">
      <dgm:prSet presAssocID="{580665D0-DBA3-4B37-B3CA-C58C9931EB82}" presName="spaceRect" presStyleCnt="0"/>
      <dgm:spPr/>
    </dgm:pt>
    <dgm:pt modelId="{F8B862D4-E7F5-4CC6-B17F-A4A6FECFEDFF}" type="pres">
      <dgm:prSet presAssocID="{580665D0-DBA3-4B37-B3CA-C58C9931EB82}" presName="parTx" presStyleLbl="revTx" presStyleIdx="0" presStyleCnt="3">
        <dgm:presLayoutVars>
          <dgm:chMax val="0"/>
          <dgm:chPref val="0"/>
        </dgm:presLayoutVars>
      </dgm:prSet>
      <dgm:spPr/>
    </dgm:pt>
    <dgm:pt modelId="{4490D7D3-2BCF-450D-945E-0DFA8E04F12F}" type="pres">
      <dgm:prSet presAssocID="{3990EE5D-6950-46C4-8E08-EB4A352F9784}" presName="sibTrans" presStyleCnt="0"/>
      <dgm:spPr/>
    </dgm:pt>
    <dgm:pt modelId="{B4BB2728-6322-47D3-B601-713C68C13DEA}" type="pres">
      <dgm:prSet presAssocID="{D086AF37-71AB-490D-98A5-21B6BA1FA050}" presName="compNode" presStyleCnt="0"/>
      <dgm:spPr/>
    </dgm:pt>
    <dgm:pt modelId="{C64BF9F9-F8B8-499B-9A2F-5567049890BA}" type="pres">
      <dgm:prSet presAssocID="{D086AF37-71AB-490D-98A5-21B6BA1FA050}" presName="bgRect" presStyleLbl="bgShp" presStyleIdx="1" presStyleCnt="3"/>
      <dgm:spPr/>
    </dgm:pt>
    <dgm:pt modelId="{121741A7-D0CC-404E-8144-B152AEEEBF94}" type="pres">
      <dgm:prSet presAssocID="{D086AF37-71AB-490D-98A5-21B6BA1FA05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519993E2-FBF0-4FA2-9A42-882EBCFAF0E1}" type="pres">
      <dgm:prSet presAssocID="{D086AF37-71AB-490D-98A5-21B6BA1FA050}" presName="spaceRect" presStyleCnt="0"/>
      <dgm:spPr/>
    </dgm:pt>
    <dgm:pt modelId="{4509C33E-5A2C-4897-AEBC-8E73A5426C20}" type="pres">
      <dgm:prSet presAssocID="{D086AF37-71AB-490D-98A5-21B6BA1FA050}" presName="parTx" presStyleLbl="revTx" presStyleIdx="1" presStyleCnt="3">
        <dgm:presLayoutVars>
          <dgm:chMax val="0"/>
          <dgm:chPref val="0"/>
        </dgm:presLayoutVars>
      </dgm:prSet>
      <dgm:spPr/>
    </dgm:pt>
    <dgm:pt modelId="{A1B823B2-1636-4EC9-B8EB-F3FD126DFA48}" type="pres">
      <dgm:prSet presAssocID="{FA2A704F-7CE5-4D66-9578-8CC248057A86}" presName="sibTrans" presStyleCnt="0"/>
      <dgm:spPr/>
    </dgm:pt>
    <dgm:pt modelId="{9ECD2CCF-B352-4C3D-A326-D20AE4CD420C}" type="pres">
      <dgm:prSet presAssocID="{D85BF28B-F068-4737-9CE3-A966D9202396}" presName="compNode" presStyleCnt="0"/>
      <dgm:spPr/>
    </dgm:pt>
    <dgm:pt modelId="{B2524831-9D4D-4BA1-86D1-F376F0C1D3C3}" type="pres">
      <dgm:prSet presAssocID="{D85BF28B-F068-4737-9CE3-A966D9202396}" presName="bgRect" presStyleLbl="bgShp" presStyleIdx="2" presStyleCnt="3"/>
      <dgm:spPr/>
    </dgm:pt>
    <dgm:pt modelId="{E177C361-E653-4304-B091-6A1ED7FA53A5}" type="pres">
      <dgm:prSet presAssocID="{D85BF28B-F068-4737-9CE3-A966D9202396}" presName="iconRect" presStyleLbl="node1" presStyleIdx="2" presStyleCnt="3"/>
      <dgm:spPr/>
    </dgm:pt>
    <dgm:pt modelId="{5EE44BE1-D5D3-4AD1-BDFA-8AE6F6951A21}" type="pres">
      <dgm:prSet presAssocID="{D85BF28B-F068-4737-9CE3-A966D9202396}" presName="spaceRect" presStyleCnt="0"/>
      <dgm:spPr/>
    </dgm:pt>
    <dgm:pt modelId="{131A3261-D863-409E-B7A9-CA71887A40BD}" type="pres">
      <dgm:prSet presAssocID="{D85BF28B-F068-4737-9CE3-A966D9202396}" presName="parTx" presStyleLbl="revTx" presStyleIdx="2" presStyleCnt="3">
        <dgm:presLayoutVars>
          <dgm:chMax val="0"/>
          <dgm:chPref val="0"/>
        </dgm:presLayoutVars>
      </dgm:prSet>
      <dgm:spPr/>
    </dgm:pt>
  </dgm:ptLst>
  <dgm:cxnLst>
    <dgm:cxn modelId="{C82B260A-F816-4B5B-AE08-95EC3251F0CA}" srcId="{A982FD40-4943-4C82-9A9C-BA4FCB255614}" destId="{D85BF28B-F068-4737-9CE3-A966D9202396}" srcOrd="2" destOrd="0" parTransId="{442FE207-23C6-4042-B3F9-2D8683A127F4}" sibTransId="{6ECEA0E1-FF22-4A18-ABDC-C2FD9B059D1A}"/>
    <dgm:cxn modelId="{2D5B3D23-3E56-4E0F-B933-919C5556E87B}" srcId="{A982FD40-4943-4C82-9A9C-BA4FCB255614}" destId="{D086AF37-71AB-490D-98A5-21B6BA1FA050}" srcOrd="1" destOrd="0" parTransId="{7054FCC7-9571-4FBD-92AB-F4490BD71014}" sibTransId="{FA2A704F-7CE5-4D66-9578-8CC248057A86}"/>
    <dgm:cxn modelId="{2800B08C-5A59-4E92-907B-85D950B9121E}" type="presOf" srcId="{D086AF37-71AB-490D-98A5-21B6BA1FA050}" destId="{4509C33E-5A2C-4897-AEBC-8E73A5426C20}" srcOrd="0" destOrd="0" presId="urn:microsoft.com/office/officeart/2018/2/layout/IconVerticalSolidList"/>
    <dgm:cxn modelId="{49CD178F-BCEC-4580-9DE5-4145A388029B}" type="presOf" srcId="{A982FD40-4943-4C82-9A9C-BA4FCB255614}" destId="{9CD47F5C-3432-4D46-81D7-DF3F7AF65F45}" srcOrd="0" destOrd="0" presId="urn:microsoft.com/office/officeart/2018/2/layout/IconVerticalSolidList"/>
    <dgm:cxn modelId="{182413BB-F5FA-41F7-AF41-D61F0A9EAA98}" type="presOf" srcId="{D85BF28B-F068-4737-9CE3-A966D9202396}" destId="{131A3261-D863-409E-B7A9-CA71887A40BD}" srcOrd="0" destOrd="0" presId="urn:microsoft.com/office/officeart/2018/2/layout/IconVerticalSolidList"/>
    <dgm:cxn modelId="{ED5CF9C4-F5AE-4A26-9B41-2BBED17F46AF}" srcId="{A982FD40-4943-4C82-9A9C-BA4FCB255614}" destId="{580665D0-DBA3-4B37-B3CA-C58C9931EB82}" srcOrd="0" destOrd="0" parTransId="{B16144DA-266F-4D58-B5CA-CBC1A522B059}" sibTransId="{3990EE5D-6950-46C4-8E08-EB4A352F9784}"/>
    <dgm:cxn modelId="{65527EE3-7986-4A83-A27F-B68E0B99BE05}" type="presOf" srcId="{580665D0-DBA3-4B37-B3CA-C58C9931EB82}" destId="{F8B862D4-E7F5-4CC6-B17F-A4A6FECFEDFF}" srcOrd="0" destOrd="0" presId="urn:microsoft.com/office/officeart/2018/2/layout/IconVerticalSolidList"/>
    <dgm:cxn modelId="{737BF1F5-86D6-444E-9F4D-1946CD993FC4}" type="presParOf" srcId="{9CD47F5C-3432-4D46-81D7-DF3F7AF65F45}" destId="{5F6BB6CD-90CB-4FCF-997A-A4AFC2426CC8}" srcOrd="0" destOrd="0" presId="urn:microsoft.com/office/officeart/2018/2/layout/IconVerticalSolidList"/>
    <dgm:cxn modelId="{BEDED15F-49AD-4622-879A-50693D4D51E8}" type="presParOf" srcId="{5F6BB6CD-90CB-4FCF-997A-A4AFC2426CC8}" destId="{FB78DD07-4643-4D7F-89B0-FBC8A68114F7}" srcOrd="0" destOrd="0" presId="urn:microsoft.com/office/officeart/2018/2/layout/IconVerticalSolidList"/>
    <dgm:cxn modelId="{559626C8-B29F-42EA-B725-B88BF36C1B24}" type="presParOf" srcId="{5F6BB6CD-90CB-4FCF-997A-A4AFC2426CC8}" destId="{46102EFE-9022-4C19-9967-7C9DFA2E3511}" srcOrd="1" destOrd="0" presId="urn:microsoft.com/office/officeart/2018/2/layout/IconVerticalSolidList"/>
    <dgm:cxn modelId="{8AD5E75D-2845-4302-8426-B70306B7B04D}" type="presParOf" srcId="{5F6BB6CD-90CB-4FCF-997A-A4AFC2426CC8}" destId="{CBFF236D-C351-43D8-B53D-31F3CF8F9C86}" srcOrd="2" destOrd="0" presId="urn:microsoft.com/office/officeart/2018/2/layout/IconVerticalSolidList"/>
    <dgm:cxn modelId="{6A21534C-6FDF-4CD4-8A2B-9E65365FD7D7}" type="presParOf" srcId="{5F6BB6CD-90CB-4FCF-997A-A4AFC2426CC8}" destId="{F8B862D4-E7F5-4CC6-B17F-A4A6FECFEDFF}" srcOrd="3" destOrd="0" presId="urn:microsoft.com/office/officeart/2018/2/layout/IconVerticalSolidList"/>
    <dgm:cxn modelId="{9E7A93EB-A8B1-4A41-A690-CB4F1D3AEB9D}" type="presParOf" srcId="{9CD47F5C-3432-4D46-81D7-DF3F7AF65F45}" destId="{4490D7D3-2BCF-450D-945E-0DFA8E04F12F}" srcOrd="1" destOrd="0" presId="urn:microsoft.com/office/officeart/2018/2/layout/IconVerticalSolidList"/>
    <dgm:cxn modelId="{9D7E3537-3FA3-4CB2-B7BD-F8D31E52CD29}" type="presParOf" srcId="{9CD47F5C-3432-4D46-81D7-DF3F7AF65F45}" destId="{B4BB2728-6322-47D3-B601-713C68C13DEA}" srcOrd="2" destOrd="0" presId="urn:microsoft.com/office/officeart/2018/2/layout/IconVerticalSolidList"/>
    <dgm:cxn modelId="{1405A6A5-1CA7-490F-9148-4B74E2920B79}" type="presParOf" srcId="{B4BB2728-6322-47D3-B601-713C68C13DEA}" destId="{C64BF9F9-F8B8-499B-9A2F-5567049890BA}" srcOrd="0" destOrd="0" presId="urn:microsoft.com/office/officeart/2018/2/layout/IconVerticalSolidList"/>
    <dgm:cxn modelId="{27B7043E-E753-464D-9D87-9B981926FBE1}" type="presParOf" srcId="{B4BB2728-6322-47D3-B601-713C68C13DEA}" destId="{121741A7-D0CC-404E-8144-B152AEEEBF94}" srcOrd="1" destOrd="0" presId="urn:microsoft.com/office/officeart/2018/2/layout/IconVerticalSolidList"/>
    <dgm:cxn modelId="{4DD516EF-77BC-432D-9690-BB5D85DAB9C8}" type="presParOf" srcId="{B4BB2728-6322-47D3-B601-713C68C13DEA}" destId="{519993E2-FBF0-4FA2-9A42-882EBCFAF0E1}" srcOrd="2" destOrd="0" presId="urn:microsoft.com/office/officeart/2018/2/layout/IconVerticalSolidList"/>
    <dgm:cxn modelId="{6C6CDB96-0071-44B6-B6F5-4E36D3FC67CB}" type="presParOf" srcId="{B4BB2728-6322-47D3-B601-713C68C13DEA}" destId="{4509C33E-5A2C-4897-AEBC-8E73A5426C20}" srcOrd="3" destOrd="0" presId="urn:microsoft.com/office/officeart/2018/2/layout/IconVerticalSolidList"/>
    <dgm:cxn modelId="{0C87800D-9796-4778-8E09-D3B99C2A68C3}" type="presParOf" srcId="{9CD47F5C-3432-4D46-81D7-DF3F7AF65F45}" destId="{A1B823B2-1636-4EC9-B8EB-F3FD126DFA48}" srcOrd="3" destOrd="0" presId="urn:microsoft.com/office/officeart/2018/2/layout/IconVerticalSolidList"/>
    <dgm:cxn modelId="{DE21AC9E-EC63-4A31-9F97-35DD093F2A02}" type="presParOf" srcId="{9CD47F5C-3432-4D46-81D7-DF3F7AF65F45}" destId="{9ECD2CCF-B352-4C3D-A326-D20AE4CD420C}" srcOrd="4" destOrd="0" presId="urn:microsoft.com/office/officeart/2018/2/layout/IconVerticalSolidList"/>
    <dgm:cxn modelId="{BF983511-17F4-4546-9567-E539C1A223AB}" type="presParOf" srcId="{9ECD2CCF-B352-4C3D-A326-D20AE4CD420C}" destId="{B2524831-9D4D-4BA1-86D1-F376F0C1D3C3}" srcOrd="0" destOrd="0" presId="urn:microsoft.com/office/officeart/2018/2/layout/IconVerticalSolidList"/>
    <dgm:cxn modelId="{681FEDC7-4D26-4120-BFBC-30D440DA575E}" type="presParOf" srcId="{9ECD2CCF-B352-4C3D-A326-D20AE4CD420C}" destId="{E177C361-E653-4304-B091-6A1ED7FA53A5}" srcOrd="1" destOrd="0" presId="urn:microsoft.com/office/officeart/2018/2/layout/IconVerticalSolidList"/>
    <dgm:cxn modelId="{95FA65DE-2A1A-4E61-82CD-BDF4F914398C}" type="presParOf" srcId="{9ECD2CCF-B352-4C3D-A326-D20AE4CD420C}" destId="{5EE44BE1-D5D3-4AD1-BDFA-8AE6F6951A21}" srcOrd="2" destOrd="0" presId="urn:microsoft.com/office/officeart/2018/2/layout/IconVerticalSolidList"/>
    <dgm:cxn modelId="{0EB134D8-1151-4950-BD69-F4F93ADDB096}" type="presParOf" srcId="{9ECD2CCF-B352-4C3D-A326-D20AE4CD420C}" destId="{131A3261-D863-409E-B7A9-CA71887A40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81620A-E4A8-420F-9A14-537ADEA56B1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3985271-6683-4E82-8B51-FB9E98349445}">
      <dgm:prSet/>
      <dgm:spPr/>
      <dgm:t>
        <a:bodyPr/>
        <a:lstStyle/>
        <a:p>
          <a:r>
            <a:rPr lang="en-GB"/>
            <a:t>What is paraphrasing?</a:t>
          </a:r>
          <a:endParaRPr lang="en-US"/>
        </a:p>
      </dgm:t>
    </dgm:pt>
    <dgm:pt modelId="{B8716478-205C-44D0-9440-6012A8738D28}" type="parTrans" cxnId="{DEFC1816-BCD6-446A-ACCD-D592E5DD7991}">
      <dgm:prSet/>
      <dgm:spPr/>
      <dgm:t>
        <a:bodyPr/>
        <a:lstStyle/>
        <a:p>
          <a:endParaRPr lang="en-US"/>
        </a:p>
      </dgm:t>
    </dgm:pt>
    <dgm:pt modelId="{44251FDD-F132-4144-9DF5-CAD054BC2DE1}" type="sibTrans" cxnId="{DEFC1816-BCD6-446A-ACCD-D592E5DD7991}">
      <dgm:prSet/>
      <dgm:spPr/>
      <dgm:t>
        <a:bodyPr/>
        <a:lstStyle/>
        <a:p>
          <a:endParaRPr lang="en-US"/>
        </a:p>
      </dgm:t>
    </dgm:pt>
    <dgm:pt modelId="{E125A008-389C-402A-861D-95A49FFD8E44}">
      <dgm:prSet/>
      <dgm:spPr/>
      <dgm:t>
        <a:bodyPr/>
        <a:lstStyle/>
        <a:p>
          <a:r>
            <a:rPr lang="en-GB"/>
            <a:t>Why is it important?</a:t>
          </a:r>
          <a:endParaRPr lang="en-US"/>
        </a:p>
      </dgm:t>
    </dgm:pt>
    <dgm:pt modelId="{E18A5E8D-0B5E-40B2-B090-A4EAF6EF7C42}" type="parTrans" cxnId="{65448019-6653-46C6-A127-949971455867}">
      <dgm:prSet/>
      <dgm:spPr/>
      <dgm:t>
        <a:bodyPr/>
        <a:lstStyle/>
        <a:p>
          <a:endParaRPr lang="en-US"/>
        </a:p>
      </dgm:t>
    </dgm:pt>
    <dgm:pt modelId="{DF701B9B-A4D7-4C97-91F8-CEE9ADDE991E}" type="sibTrans" cxnId="{65448019-6653-46C6-A127-949971455867}">
      <dgm:prSet/>
      <dgm:spPr/>
      <dgm:t>
        <a:bodyPr/>
        <a:lstStyle/>
        <a:p>
          <a:endParaRPr lang="en-US"/>
        </a:p>
      </dgm:t>
    </dgm:pt>
    <dgm:pt modelId="{87AFF081-A843-4F67-ADF8-F63012205FC8}">
      <dgm:prSet phldr="0"/>
      <dgm:spPr/>
      <dgm:t>
        <a:bodyPr/>
        <a:lstStyle/>
        <a:p>
          <a:r>
            <a:rPr lang="en-GB">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Paraphrasing - YouTube</a:t>
          </a:r>
          <a:endParaRPr lang="en-GB">
            <a:solidFill>
              <a:schemeClr val="bg1"/>
            </a:solidFill>
            <a:latin typeface="Bierstadt"/>
            <a:hlinkClick xmlns:r="http://schemas.openxmlformats.org/officeDocument/2006/relationships" r:id="rId1">
              <a:extLst>
                <a:ext uri="{A12FA001-AC4F-418D-AE19-62706E023703}">
                  <ahyp:hlinkClr xmlns:ahyp="http://schemas.microsoft.com/office/drawing/2018/hyperlinkcolor" val="tx"/>
                </a:ext>
              </a:extLst>
            </a:hlinkClick>
          </a:endParaRPr>
        </a:p>
      </dgm:t>
    </dgm:pt>
    <dgm:pt modelId="{9F09CA16-CD13-48A6-BC76-7F42AB1E8C30}" type="parTrans" cxnId="{1514E5BA-D047-43A3-AA7D-52A8BFDD8F28}">
      <dgm:prSet/>
      <dgm:spPr/>
    </dgm:pt>
    <dgm:pt modelId="{A6F35ADE-1740-42AF-84E5-62330BC2FB73}" type="sibTrans" cxnId="{1514E5BA-D047-43A3-AA7D-52A8BFDD8F28}">
      <dgm:prSet/>
      <dgm:spPr/>
    </dgm:pt>
    <dgm:pt modelId="{528DEE32-2E5C-4A61-9693-D45C4B3D2500}" type="pres">
      <dgm:prSet presAssocID="{8D81620A-E4A8-420F-9A14-537ADEA56B16}" presName="linear" presStyleCnt="0">
        <dgm:presLayoutVars>
          <dgm:animLvl val="lvl"/>
          <dgm:resizeHandles val="exact"/>
        </dgm:presLayoutVars>
      </dgm:prSet>
      <dgm:spPr/>
    </dgm:pt>
    <dgm:pt modelId="{585543E1-76B0-42D2-B0C0-699201FFE7CC}" type="pres">
      <dgm:prSet presAssocID="{A3985271-6683-4E82-8B51-FB9E98349445}" presName="parentText" presStyleLbl="node1" presStyleIdx="0" presStyleCnt="3">
        <dgm:presLayoutVars>
          <dgm:chMax val="0"/>
          <dgm:bulletEnabled val="1"/>
        </dgm:presLayoutVars>
      </dgm:prSet>
      <dgm:spPr/>
    </dgm:pt>
    <dgm:pt modelId="{99F649BD-1E62-4427-8B7D-910FC6D89B8A}" type="pres">
      <dgm:prSet presAssocID="{44251FDD-F132-4144-9DF5-CAD054BC2DE1}" presName="spacer" presStyleCnt="0"/>
      <dgm:spPr/>
    </dgm:pt>
    <dgm:pt modelId="{CB5DC2D1-FA09-4279-ACE5-F9899A213AD6}" type="pres">
      <dgm:prSet presAssocID="{E125A008-389C-402A-861D-95A49FFD8E44}" presName="parentText" presStyleLbl="node1" presStyleIdx="1" presStyleCnt="3">
        <dgm:presLayoutVars>
          <dgm:chMax val="0"/>
          <dgm:bulletEnabled val="1"/>
        </dgm:presLayoutVars>
      </dgm:prSet>
      <dgm:spPr/>
    </dgm:pt>
    <dgm:pt modelId="{D6D2B35E-61BE-473A-A126-7802CA79F169}" type="pres">
      <dgm:prSet presAssocID="{DF701B9B-A4D7-4C97-91F8-CEE9ADDE991E}" presName="spacer" presStyleCnt="0"/>
      <dgm:spPr/>
    </dgm:pt>
    <dgm:pt modelId="{5B4276B2-6D3D-47FC-BA22-95BFCF978A74}" type="pres">
      <dgm:prSet presAssocID="{87AFF081-A843-4F67-ADF8-F63012205FC8}" presName="parentText" presStyleLbl="node1" presStyleIdx="2" presStyleCnt="3">
        <dgm:presLayoutVars>
          <dgm:chMax val="0"/>
          <dgm:bulletEnabled val="1"/>
        </dgm:presLayoutVars>
      </dgm:prSet>
      <dgm:spPr/>
    </dgm:pt>
  </dgm:ptLst>
  <dgm:cxnLst>
    <dgm:cxn modelId="{F5D57C08-13E3-4D24-8BB4-8A8C17B7C569}" type="presOf" srcId="{87AFF081-A843-4F67-ADF8-F63012205FC8}" destId="{5B4276B2-6D3D-47FC-BA22-95BFCF978A74}" srcOrd="0" destOrd="0" presId="urn:microsoft.com/office/officeart/2005/8/layout/vList2"/>
    <dgm:cxn modelId="{DEFC1816-BCD6-446A-ACCD-D592E5DD7991}" srcId="{8D81620A-E4A8-420F-9A14-537ADEA56B16}" destId="{A3985271-6683-4E82-8B51-FB9E98349445}" srcOrd="0" destOrd="0" parTransId="{B8716478-205C-44D0-9440-6012A8738D28}" sibTransId="{44251FDD-F132-4144-9DF5-CAD054BC2DE1}"/>
    <dgm:cxn modelId="{65448019-6653-46C6-A127-949971455867}" srcId="{8D81620A-E4A8-420F-9A14-537ADEA56B16}" destId="{E125A008-389C-402A-861D-95A49FFD8E44}" srcOrd="1" destOrd="0" parTransId="{E18A5E8D-0B5E-40B2-B090-A4EAF6EF7C42}" sibTransId="{DF701B9B-A4D7-4C97-91F8-CEE9ADDE991E}"/>
    <dgm:cxn modelId="{C121942D-D9A6-47D3-A898-6CE8A7AAEB53}" type="presOf" srcId="{A3985271-6683-4E82-8B51-FB9E98349445}" destId="{585543E1-76B0-42D2-B0C0-699201FFE7CC}" srcOrd="0" destOrd="0" presId="urn:microsoft.com/office/officeart/2005/8/layout/vList2"/>
    <dgm:cxn modelId="{8061845E-C0FF-447A-9E50-A669DC2172CE}" type="presOf" srcId="{8D81620A-E4A8-420F-9A14-537ADEA56B16}" destId="{528DEE32-2E5C-4A61-9693-D45C4B3D2500}" srcOrd="0" destOrd="0" presId="urn:microsoft.com/office/officeart/2005/8/layout/vList2"/>
    <dgm:cxn modelId="{7AE0BF42-6DCA-402F-9950-56A0CEF54F08}" type="presOf" srcId="{E125A008-389C-402A-861D-95A49FFD8E44}" destId="{CB5DC2D1-FA09-4279-ACE5-F9899A213AD6}" srcOrd="0" destOrd="0" presId="urn:microsoft.com/office/officeart/2005/8/layout/vList2"/>
    <dgm:cxn modelId="{1514E5BA-D047-43A3-AA7D-52A8BFDD8F28}" srcId="{8D81620A-E4A8-420F-9A14-537ADEA56B16}" destId="{87AFF081-A843-4F67-ADF8-F63012205FC8}" srcOrd="2" destOrd="0" parTransId="{9F09CA16-CD13-48A6-BC76-7F42AB1E8C30}" sibTransId="{A6F35ADE-1740-42AF-84E5-62330BC2FB73}"/>
    <dgm:cxn modelId="{1385D294-C5C8-46C0-A950-C9E0B4C14F7F}" type="presParOf" srcId="{528DEE32-2E5C-4A61-9693-D45C4B3D2500}" destId="{585543E1-76B0-42D2-B0C0-699201FFE7CC}" srcOrd="0" destOrd="0" presId="urn:microsoft.com/office/officeart/2005/8/layout/vList2"/>
    <dgm:cxn modelId="{5B13691D-1E00-4D76-B292-F0FDC0968CF9}" type="presParOf" srcId="{528DEE32-2E5C-4A61-9693-D45C4B3D2500}" destId="{99F649BD-1E62-4427-8B7D-910FC6D89B8A}" srcOrd="1" destOrd="0" presId="urn:microsoft.com/office/officeart/2005/8/layout/vList2"/>
    <dgm:cxn modelId="{517F9D2B-34FC-438B-BB6D-0EAD3BC1CB38}" type="presParOf" srcId="{528DEE32-2E5C-4A61-9693-D45C4B3D2500}" destId="{CB5DC2D1-FA09-4279-ACE5-F9899A213AD6}" srcOrd="2" destOrd="0" presId="urn:microsoft.com/office/officeart/2005/8/layout/vList2"/>
    <dgm:cxn modelId="{948C5809-3FFA-41AC-8E56-A1B5033EDC90}" type="presParOf" srcId="{528DEE32-2E5C-4A61-9693-D45C4B3D2500}" destId="{D6D2B35E-61BE-473A-A126-7802CA79F169}" srcOrd="3" destOrd="0" presId="urn:microsoft.com/office/officeart/2005/8/layout/vList2"/>
    <dgm:cxn modelId="{A8BD8C13-9895-40A8-AF28-517A4BC09894}" type="presParOf" srcId="{528DEE32-2E5C-4A61-9693-D45C4B3D2500}" destId="{5B4276B2-6D3D-47FC-BA22-95BFCF978A7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78DD07-4643-4D7F-89B0-FBC8A68114F7}">
      <dsp:nvSpPr>
        <dsp:cNvPr id="0" name=""/>
        <dsp:cNvSpPr/>
      </dsp:nvSpPr>
      <dsp:spPr>
        <a:xfrm>
          <a:off x="0" y="671"/>
          <a:ext cx="5861090" cy="1571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102EFE-9022-4C19-9967-7C9DFA2E3511}">
      <dsp:nvSpPr>
        <dsp:cNvPr id="0" name=""/>
        <dsp:cNvSpPr/>
      </dsp:nvSpPr>
      <dsp:spPr>
        <a:xfrm>
          <a:off x="475513" y="354359"/>
          <a:ext cx="864569" cy="8645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B862D4-E7F5-4CC6-B17F-A4A6FECFEDFF}">
      <dsp:nvSpPr>
        <dsp:cNvPr id="0" name=""/>
        <dsp:cNvSpPr/>
      </dsp:nvSpPr>
      <dsp:spPr>
        <a:xfrm>
          <a:off x="1815596" y="671"/>
          <a:ext cx="4045493" cy="1571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64" tIns="166364" rIns="166364" bIns="166364" numCol="1" spcCol="1270" anchor="ctr" anchorCtr="0">
          <a:noAutofit/>
        </a:bodyPr>
        <a:lstStyle/>
        <a:p>
          <a:pPr marL="0" lvl="0" indent="0" algn="l" defTabSz="1111250">
            <a:lnSpc>
              <a:spcPct val="100000"/>
            </a:lnSpc>
            <a:spcBef>
              <a:spcPct val="0"/>
            </a:spcBef>
            <a:spcAft>
              <a:spcPct val="35000"/>
            </a:spcAft>
            <a:buNone/>
          </a:pPr>
          <a:r>
            <a:rPr lang="en-US" sz="2500" kern="1200"/>
            <a:t>Guest speaker Lisa Ellis- How to source credible information</a:t>
          </a:r>
        </a:p>
      </dsp:txBody>
      <dsp:txXfrm>
        <a:off x="1815596" y="671"/>
        <a:ext cx="4045493" cy="1571944"/>
      </dsp:txXfrm>
    </dsp:sp>
    <dsp:sp modelId="{C64BF9F9-F8B8-499B-9A2F-5567049890BA}">
      <dsp:nvSpPr>
        <dsp:cNvPr id="0" name=""/>
        <dsp:cNvSpPr/>
      </dsp:nvSpPr>
      <dsp:spPr>
        <a:xfrm>
          <a:off x="0" y="1965602"/>
          <a:ext cx="5861090" cy="1571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1741A7-D0CC-404E-8144-B152AEEEBF94}">
      <dsp:nvSpPr>
        <dsp:cNvPr id="0" name=""/>
        <dsp:cNvSpPr/>
      </dsp:nvSpPr>
      <dsp:spPr>
        <a:xfrm>
          <a:off x="475513" y="2319290"/>
          <a:ext cx="864569" cy="8645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09C33E-5A2C-4897-AEBC-8E73A5426C20}">
      <dsp:nvSpPr>
        <dsp:cNvPr id="0" name=""/>
        <dsp:cNvSpPr/>
      </dsp:nvSpPr>
      <dsp:spPr>
        <a:xfrm>
          <a:off x="1815596" y="1965602"/>
          <a:ext cx="4045493" cy="1571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64" tIns="166364" rIns="166364" bIns="166364" numCol="1" spcCol="1270" anchor="ctr" anchorCtr="0">
          <a:noAutofit/>
        </a:bodyPr>
        <a:lstStyle/>
        <a:p>
          <a:pPr marL="0" lvl="0" indent="0" algn="l" defTabSz="1111250">
            <a:lnSpc>
              <a:spcPct val="100000"/>
            </a:lnSpc>
            <a:spcBef>
              <a:spcPct val="0"/>
            </a:spcBef>
            <a:spcAft>
              <a:spcPct val="35000"/>
            </a:spcAft>
            <a:buNone/>
          </a:pPr>
          <a:r>
            <a:rPr lang="en-US" sz="2500" kern="1200"/>
            <a:t>Academic writing </a:t>
          </a:r>
        </a:p>
      </dsp:txBody>
      <dsp:txXfrm>
        <a:off x="1815596" y="1965602"/>
        <a:ext cx="4045493" cy="1571944"/>
      </dsp:txXfrm>
    </dsp:sp>
    <dsp:sp modelId="{B2524831-9D4D-4BA1-86D1-F376F0C1D3C3}">
      <dsp:nvSpPr>
        <dsp:cNvPr id="0" name=""/>
        <dsp:cNvSpPr/>
      </dsp:nvSpPr>
      <dsp:spPr>
        <a:xfrm>
          <a:off x="0" y="3930533"/>
          <a:ext cx="5861090" cy="157194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77C361-E653-4304-B091-6A1ED7FA53A5}">
      <dsp:nvSpPr>
        <dsp:cNvPr id="0" name=""/>
        <dsp:cNvSpPr/>
      </dsp:nvSpPr>
      <dsp:spPr>
        <a:xfrm>
          <a:off x="475513" y="4284221"/>
          <a:ext cx="864569" cy="864569"/>
        </a:xfrm>
        <a:prstGeom prst="rect">
          <a:avLst/>
        </a:prstGeom>
        <a:solidFill>
          <a:schemeClr val="accent4">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1A3261-D863-409E-B7A9-CA71887A40BD}">
      <dsp:nvSpPr>
        <dsp:cNvPr id="0" name=""/>
        <dsp:cNvSpPr/>
      </dsp:nvSpPr>
      <dsp:spPr>
        <a:xfrm>
          <a:off x="1815596" y="3930533"/>
          <a:ext cx="4045493" cy="1571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364" tIns="166364" rIns="166364" bIns="166364" numCol="1" spcCol="1270" anchor="ctr" anchorCtr="0">
          <a:noAutofit/>
        </a:bodyPr>
        <a:lstStyle/>
        <a:p>
          <a:pPr marL="0" lvl="0" indent="0" algn="l" defTabSz="1111250" rtl="0">
            <a:lnSpc>
              <a:spcPct val="90000"/>
            </a:lnSpc>
            <a:spcBef>
              <a:spcPct val="0"/>
            </a:spcBef>
            <a:spcAft>
              <a:spcPct val="35000"/>
            </a:spcAft>
            <a:buNone/>
          </a:pPr>
          <a:r>
            <a:rPr lang="en-US" sz="2500" kern="1200">
              <a:latin typeface="Aptos Display" panose="020F0302020204030204"/>
            </a:rPr>
            <a:t>AI Literacy course?</a:t>
          </a:r>
        </a:p>
      </dsp:txBody>
      <dsp:txXfrm>
        <a:off x="1815596" y="3930533"/>
        <a:ext cx="4045493" cy="15719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543E1-76B0-42D2-B0C0-699201FFE7CC}">
      <dsp:nvSpPr>
        <dsp:cNvPr id="0" name=""/>
        <dsp:cNvSpPr/>
      </dsp:nvSpPr>
      <dsp:spPr>
        <a:xfrm>
          <a:off x="0" y="929513"/>
          <a:ext cx="6245265" cy="11512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What is paraphrasing?</a:t>
          </a:r>
          <a:endParaRPr lang="en-US" sz="4800" kern="1200"/>
        </a:p>
      </dsp:txBody>
      <dsp:txXfrm>
        <a:off x="56201" y="985714"/>
        <a:ext cx="6132863" cy="1038877"/>
      </dsp:txXfrm>
    </dsp:sp>
    <dsp:sp modelId="{CB5DC2D1-FA09-4279-ACE5-F9899A213AD6}">
      <dsp:nvSpPr>
        <dsp:cNvPr id="0" name=""/>
        <dsp:cNvSpPr/>
      </dsp:nvSpPr>
      <dsp:spPr>
        <a:xfrm>
          <a:off x="0" y="2219033"/>
          <a:ext cx="6245265" cy="115127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Why is it important?</a:t>
          </a:r>
          <a:endParaRPr lang="en-US" sz="4800" kern="1200"/>
        </a:p>
      </dsp:txBody>
      <dsp:txXfrm>
        <a:off x="56201" y="2275234"/>
        <a:ext cx="6132863" cy="1038877"/>
      </dsp:txXfrm>
    </dsp:sp>
    <dsp:sp modelId="{5B4276B2-6D3D-47FC-BA22-95BFCF978A74}">
      <dsp:nvSpPr>
        <dsp:cNvPr id="0" name=""/>
        <dsp:cNvSpPr/>
      </dsp:nvSpPr>
      <dsp:spPr>
        <a:xfrm>
          <a:off x="0" y="3508553"/>
          <a:ext cx="6245265" cy="11512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Paraphrasing - YouTube</a:t>
          </a:r>
          <a:endParaRPr lang="en-GB" sz="4800" kern="1200">
            <a:solidFill>
              <a:schemeClr val="bg1"/>
            </a:solidFill>
            <a:latin typeface="Bierstadt"/>
            <a:hlinkClick xmlns:r="http://schemas.openxmlformats.org/officeDocument/2006/relationships" r:id="rId1">
              <a:extLst>
                <a:ext uri="{A12FA001-AC4F-418D-AE19-62706E023703}">
                  <ahyp:hlinkClr xmlns:ahyp="http://schemas.microsoft.com/office/drawing/2018/hyperlinkcolor" val="tx"/>
                </a:ext>
              </a:extLst>
            </a:hlinkClick>
          </a:endParaRPr>
        </a:p>
      </dsp:txBody>
      <dsp:txXfrm>
        <a:off x="56201" y="3564754"/>
        <a:ext cx="6132863" cy="103887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ritingexplained.org/grammar-dictionary/what-is-a-subject-pronoun-example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451381"/>
            <a:ext cx="10512552" cy="4066540"/>
          </a:xfrm>
        </p:spPr>
        <p:txBody>
          <a:bodyPr anchor="b">
            <a:normAutofit/>
          </a:bodyPr>
          <a:lstStyle/>
          <a:p>
            <a:pPr algn="l"/>
            <a:r>
              <a:rPr lang="en-US" sz="6600"/>
              <a:t>Academic and Communication Skills for policing </a:t>
            </a:r>
          </a:p>
        </p:txBody>
      </p:sp>
      <p:sp>
        <p:nvSpPr>
          <p:cNvPr id="3" name="Subtitle 2"/>
          <p:cNvSpPr>
            <a:spLocks noGrp="1"/>
          </p:cNvSpPr>
          <p:nvPr>
            <p:ph type="subTitle" idx="1"/>
          </p:nvPr>
        </p:nvSpPr>
        <p:spPr>
          <a:xfrm>
            <a:off x="838199" y="4983276"/>
            <a:ext cx="10512552" cy="1126680"/>
          </a:xfrm>
        </p:spPr>
        <p:txBody>
          <a:bodyPr vert="horz" lIns="91440" tIns="45720" rIns="91440" bIns="45720" rtlCol="0">
            <a:normAutofit/>
          </a:bodyPr>
          <a:lstStyle/>
          <a:p>
            <a:pPr algn="l"/>
            <a:r>
              <a:rPr lang="en-US" sz="1700"/>
              <a:t>BMPL4014</a:t>
            </a:r>
          </a:p>
          <a:p>
            <a:pPr algn="l"/>
            <a:r>
              <a:rPr lang="en-US" sz="1700"/>
              <a:t>Sadie France</a:t>
            </a:r>
          </a:p>
          <a:p>
            <a:pPr algn="l"/>
            <a:r>
              <a:rPr lang="en-US" sz="1700"/>
              <a:t>Bluelightacademy@uwtsd.ac.uk</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AF7B388-136F-30D8-60E8-629D0C7B970E}"/>
              </a:ext>
            </a:extLst>
          </p:cNvPr>
          <p:cNvSpPr>
            <a:spLocks noGrp="1"/>
          </p:cNvSpPr>
          <p:nvPr>
            <p:ph type="title"/>
          </p:nvPr>
        </p:nvSpPr>
        <p:spPr>
          <a:xfrm>
            <a:off x="1256522" y="631934"/>
            <a:ext cx="4196361" cy="5543021"/>
          </a:xfrm>
        </p:spPr>
        <p:txBody>
          <a:bodyPr>
            <a:normAutofit/>
          </a:bodyPr>
          <a:lstStyle/>
          <a:p>
            <a:r>
              <a:rPr lang="en-US" sz="8000">
                <a:ea typeface="+mj-lt"/>
                <a:cs typeface="+mj-lt"/>
              </a:rPr>
              <a:t>Aims for this week's sessions</a:t>
            </a:r>
            <a:endParaRPr lang="en-US" sz="80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E6F6343-7BAB-1022-C13E-FDFF9ACF9993}"/>
              </a:ext>
            </a:extLst>
          </p:cNvPr>
          <p:cNvGraphicFramePr>
            <a:graphicFrameLocks noGrp="1"/>
          </p:cNvGraphicFramePr>
          <p:nvPr>
            <p:ph idx="1"/>
            <p:extLst>
              <p:ext uri="{D42A27DB-BD31-4B8C-83A1-F6EECF244321}">
                <p14:modId xmlns:p14="http://schemas.microsoft.com/office/powerpoint/2010/main" val="602715751"/>
              </p:ext>
            </p:extLst>
          </p:nvPr>
        </p:nvGraphicFramePr>
        <p:xfrm>
          <a:off x="5492710" y="671805"/>
          <a:ext cx="5861090" cy="5503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3864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766FE-8619-D9D8-D730-76B50B772A97}"/>
              </a:ext>
            </a:extLst>
          </p:cNvPr>
          <p:cNvSpPr>
            <a:spLocks noGrp="1"/>
          </p:cNvSpPr>
          <p:nvPr>
            <p:ph type="title"/>
          </p:nvPr>
        </p:nvSpPr>
        <p:spPr>
          <a:xfrm>
            <a:off x="630936" y="639520"/>
            <a:ext cx="3429000" cy="1719072"/>
          </a:xfrm>
        </p:spPr>
        <p:txBody>
          <a:bodyPr anchor="b">
            <a:normAutofit/>
          </a:bodyPr>
          <a:lstStyle/>
          <a:p>
            <a:r>
              <a:rPr lang="en-US" sz="5400"/>
              <a:t>Task</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842310-39DF-CE2C-37AE-C11811C938E6}"/>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US" sz="2200"/>
              <a:t>Using the university library, please find and save the following books:-</a:t>
            </a:r>
          </a:p>
          <a:p>
            <a:pPr marL="0" indent="0">
              <a:buNone/>
            </a:pPr>
            <a:endParaRPr lang="en-US" sz="2200"/>
          </a:p>
          <a:p>
            <a:endParaRPr lang="en-US" sz="2200"/>
          </a:p>
        </p:txBody>
      </p:sp>
      <p:pic>
        <p:nvPicPr>
          <p:cNvPr id="5" name="Picture 4" descr="A white text with black text&#10;&#10;Description automatically generated">
            <a:extLst>
              <a:ext uri="{FF2B5EF4-FFF2-40B4-BE49-F238E27FC236}">
                <a16:creationId xmlns:a16="http://schemas.microsoft.com/office/drawing/2014/main" id="{A97E5E1A-C93C-3430-36F4-7380B270D34B}"/>
              </a:ext>
            </a:extLst>
          </p:cNvPr>
          <p:cNvPicPr>
            <a:picLocks noChangeAspect="1"/>
          </p:cNvPicPr>
          <p:nvPr/>
        </p:nvPicPr>
        <p:blipFill>
          <a:blip r:embed="rId2"/>
          <a:stretch>
            <a:fillRect/>
          </a:stretch>
        </p:blipFill>
        <p:spPr>
          <a:xfrm>
            <a:off x="4881971" y="640080"/>
            <a:ext cx="6448370" cy="5577840"/>
          </a:xfrm>
          <a:prstGeom prst="rect">
            <a:avLst/>
          </a:prstGeom>
        </p:spPr>
      </p:pic>
    </p:spTree>
    <p:extLst>
      <p:ext uri="{BB962C8B-B14F-4D97-AF65-F5344CB8AC3E}">
        <p14:creationId xmlns:p14="http://schemas.microsoft.com/office/powerpoint/2010/main" val="1602314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D465B-F772-B2FC-CF51-23C2ACAAAF58}"/>
              </a:ext>
            </a:extLst>
          </p:cNvPr>
          <p:cNvSpPr>
            <a:spLocks noGrp="1"/>
          </p:cNvSpPr>
          <p:nvPr>
            <p:ph type="title"/>
          </p:nvPr>
        </p:nvSpPr>
        <p:spPr>
          <a:xfrm>
            <a:off x="572493" y="238539"/>
            <a:ext cx="11018520" cy="1434415"/>
          </a:xfrm>
        </p:spPr>
        <p:txBody>
          <a:bodyPr anchor="b">
            <a:normAutofit/>
          </a:bodyPr>
          <a:lstStyle/>
          <a:p>
            <a:r>
              <a:rPr lang="en-US" sz="5400"/>
              <a:t>Session 2</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7B34DA-8016-F964-08EF-C8150A0D1555}"/>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3600"/>
              <a:t>Academic writing</a:t>
            </a:r>
          </a:p>
          <a:p>
            <a:pPr marL="0" indent="0">
              <a:buNone/>
            </a:pPr>
            <a:endParaRPr lang="en-US" sz="2200"/>
          </a:p>
        </p:txBody>
      </p:sp>
      <p:pic>
        <p:nvPicPr>
          <p:cNvPr id="4" name="Picture 3" descr="How I started writing – by Helen Brain ...">
            <a:extLst>
              <a:ext uri="{FF2B5EF4-FFF2-40B4-BE49-F238E27FC236}">
                <a16:creationId xmlns:a16="http://schemas.microsoft.com/office/drawing/2014/main" id="{398E10D2-7F38-F916-4725-01CC9AF8C5D9}"/>
              </a:ext>
            </a:extLst>
          </p:cNvPr>
          <p:cNvPicPr>
            <a:picLocks noChangeAspect="1"/>
          </p:cNvPicPr>
          <p:nvPr/>
        </p:nvPicPr>
        <p:blipFill rotWithShape="1">
          <a:blip r:embed="rId2"/>
          <a:srcRect l="17664" r="18547" b="-1"/>
          <a:stretch/>
        </p:blipFill>
        <p:spPr>
          <a:xfrm>
            <a:off x="7675658" y="2093976"/>
            <a:ext cx="3941064" cy="4096512"/>
          </a:xfrm>
          <a:prstGeom prst="rect">
            <a:avLst/>
          </a:prstGeom>
        </p:spPr>
      </p:pic>
    </p:spTree>
    <p:extLst>
      <p:ext uri="{BB962C8B-B14F-4D97-AF65-F5344CB8AC3E}">
        <p14:creationId xmlns:p14="http://schemas.microsoft.com/office/powerpoint/2010/main" val="8381707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9CB842-2136-C708-FE76-598B4B42644A}"/>
              </a:ext>
            </a:extLst>
          </p:cNvPr>
          <p:cNvSpPr>
            <a:spLocks noGrp="1"/>
          </p:cNvSpPr>
          <p:nvPr>
            <p:ph type="title"/>
          </p:nvPr>
        </p:nvSpPr>
        <p:spPr>
          <a:xfrm>
            <a:off x="838200" y="365125"/>
            <a:ext cx="10515600" cy="1325563"/>
          </a:xfrm>
        </p:spPr>
        <p:txBody>
          <a:bodyPr>
            <a:normAutofit/>
          </a:bodyPr>
          <a:lstStyle/>
          <a:p>
            <a:r>
              <a:rPr lang="en-GB" sz="5000"/>
              <a:t> Descriptive writing VS Analytical writing</a:t>
            </a:r>
            <a:endParaRPr lang="en-US" sz="5000"/>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6">
            <a:extLst>
              <a:ext uri="{FF2B5EF4-FFF2-40B4-BE49-F238E27FC236}">
                <a16:creationId xmlns:a16="http://schemas.microsoft.com/office/drawing/2014/main" id="{1DE27153-A279-4198-93B2-5B8F33055A17}"/>
              </a:ext>
            </a:extLst>
          </p:cNvPr>
          <p:cNvGraphicFramePr>
            <a:graphicFrameLocks noGrp="1"/>
          </p:cNvGraphicFramePr>
          <p:nvPr>
            <p:ph idx="1"/>
            <p:extLst>
              <p:ext uri="{D42A27DB-BD31-4B8C-83A1-F6EECF244321}">
                <p14:modId xmlns:p14="http://schemas.microsoft.com/office/powerpoint/2010/main" val="567413558"/>
              </p:ext>
            </p:extLst>
          </p:nvPr>
        </p:nvGraphicFramePr>
        <p:xfrm>
          <a:off x="838200" y="1825625"/>
          <a:ext cx="10515600" cy="4096950"/>
        </p:xfrm>
        <a:graphic>
          <a:graphicData uri="http://schemas.openxmlformats.org/drawingml/2006/table">
            <a:tbl>
              <a:tblPr bandRow="1">
                <a:tableStyleId>{5C22544A-7EE6-4342-B048-85BDC9FD1C3A}</a:tableStyleId>
              </a:tblPr>
              <a:tblGrid>
                <a:gridCol w="5257800">
                  <a:extLst>
                    <a:ext uri="{9D8B030D-6E8A-4147-A177-3AD203B41FA5}">
                      <a16:colId xmlns:a16="http://schemas.microsoft.com/office/drawing/2014/main" val="4249002636"/>
                    </a:ext>
                  </a:extLst>
                </a:gridCol>
                <a:gridCol w="5257800">
                  <a:extLst>
                    <a:ext uri="{9D8B030D-6E8A-4147-A177-3AD203B41FA5}">
                      <a16:colId xmlns:a16="http://schemas.microsoft.com/office/drawing/2014/main" val="4015440852"/>
                    </a:ext>
                  </a:extLst>
                </a:gridCol>
              </a:tblGrid>
              <a:tr h="400050">
                <a:tc>
                  <a:txBody>
                    <a:bodyPr/>
                    <a:lstStyle/>
                    <a:p>
                      <a:pPr algn="l" fontAlgn="base">
                        <a:lnSpc>
                          <a:spcPts val="1800"/>
                        </a:lnSpc>
                      </a:pPr>
                      <a:r>
                        <a:rPr lang="en-GB" sz="1500" b="1" i="0">
                          <a:solidFill>
                            <a:srgbClr val="FFFFFF"/>
                          </a:solidFill>
                          <a:effectLst/>
                          <a:latin typeface="Aptos" panose="020B0004020202020204" pitchFamily="34" charset="0"/>
                        </a:rPr>
                        <a:t>Descriptive Writing</a:t>
                      </a:r>
                      <a:endParaRPr lang="en-GB" b="1" i="0">
                        <a:solidFill>
                          <a:srgbClr val="FFFFFF"/>
                        </a:solidFill>
                        <a:effectLst/>
                      </a:endParaRPr>
                    </a:p>
                  </a:txBody>
                  <a:tcPr marL="192910" marR="192910" marT="72333" marB="72333" anchor="ctr">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43882" cap="flat" cmpd="sng" algn="ctr">
                      <a:solidFill>
                        <a:srgbClr val="FFFFFF"/>
                      </a:solidFill>
                      <a:prstDash val="solid"/>
                      <a:round/>
                      <a:headEnd type="none" w="med" len="med"/>
                      <a:tailEnd type="none" w="med" len="med"/>
                    </a:lnB>
                    <a:solidFill>
                      <a:srgbClr val="156082"/>
                    </a:solidFill>
                  </a:tcPr>
                </a:tc>
                <a:tc>
                  <a:txBody>
                    <a:bodyPr/>
                    <a:lstStyle/>
                    <a:p>
                      <a:pPr algn="l" fontAlgn="base">
                        <a:lnSpc>
                          <a:spcPts val="1800"/>
                        </a:lnSpc>
                      </a:pPr>
                      <a:r>
                        <a:rPr lang="en-GB" sz="1500" b="1" i="0">
                          <a:solidFill>
                            <a:srgbClr val="FFFFFF"/>
                          </a:solidFill>
                          <a:effectLst/>
                          <a:latin typeface="Aptos" panose="020B0004020202020204" pitchFamily="34" charset="0"/>
                        </a:rPr>
                        <a:t>Analytical writing</a:t>
                      </a:r>
                      <a:endParaRPr lang="en-GB" b="1" i="0">
                        <a:solidFill>
                          <a:srgbClr val="FFFFFF"/>
                        </a:solidFill>
                        <a:effectLst/>
                      </a:endParaRPr>
                    </a:p>
                  </a:txBody>
                  <a:tcPr marL="192910" marR="192910" marT="72333" marB="72333" anchor="ctr">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43882" cap="flat" cmpd="sng" algn="ctr">
                      <a:solidFill>
                        <a:srgbClr val="FFFFFF"/>
                      </a:solidFill>
                      <a:prstDash val="solid"/>
                      <a:round/>
                      <a:headEnd type="none" w="med" len="med"/>
                      <a:tailEnd type="none" w="med" len="med"/>
                    </a:lnB>
                    <a:solidFill>
                      <a:srgbClr val="156082"/>
                    </a:solidFill>
                  </a:tcPr>
                </a:tc>
                <a:extLst>
                  <a:ext uri="{0D108BD9-81ED-4DB2-BD59-A6C34878D82A}">
                    <a16:rowId xmlns:a16="http://schemas.microsoft.com/office/drawing/2014/main" val="3516681381"/>
                  </a:ext>
                </a:extLst>
              </a:tr>
              <a:tr h="819150">
                <a:tc>
                  <a:txBody>
                    <a:bodyPr/>
                    <a:lstStyle/>
                    <a:p>
                      <a:pPr algn="l" fontAlgn="base">
                        <a:lnSpc>
                          <a:spcPts val="1800"/>
                        </a:lnSpc>
                      </a:pPr>
                      <a:r>
                        <a:rPr lang="en-GB" sz="1500" b="0" i="0">
                          <a:solidFill>
                            <a:srgbClr val="000000"/>
                          </a:solidFill>
                          <a:effectLst/>
                          <a:latin typeface="Aptos" panose="020B0004020202020204" pitchFamily="34" charset="0"/>
                        </a:rPr>
                        <a:t>States what happened (the event).</a:t>
                      </a:r>
                      <a:endParaRPr lang="en-GB" b="0" i="0">
                        <a:solidFill>
                          <a:srgbClr val="000000"/>
                        </a:solidFill>
                        <a:effectLst/>
                      </a:endParaRPr>
                    </a:p>
                    <a:p>
                      <a:pPr algn="l" fontAlgn="base">
                        <a:lnSpc>
                          <a:spcPts val="1800"/>
                        </a:lnSpc>
                      </a:pPr>
                      <a:r>
                        <a:rPr lang="en-GB" sz="1500" b="0" i="0">
                          <a:solidFill>
                            <a:srgbClr val="000000"/>
                          </a:solidFill>
                          <a:effectLst/>
                          <a:latin typeface="Aptos" panose="020B0004020202020204" pitchFamily="34" charset="0"/>
                        </a:rPr>
                        <a:t>"Crime is bad"</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43882"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1800"/>
                        </a:lnSpc>
                      </a:pPr>
                      <a:r>
                        <a:rPr lang="en-GB" sz="1500" b="0" i="0">
                          <a:solidFill>
                            <a:srgbClr val="000000"/>
                          </a:solidFill>
                          <a:effectLst/>
                          <a:latin typeface="Aptos" panose="020B0004020202020204" pitchFamily="34" charset="0"/>
                        </a:rPr>
                        <a:t>Explain what the impact of the event was (especially in relation to the research question/s).</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43882"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2037079713"/>
                  </a:ext>
                </a:extLst>
              </a:tr>
              <a:tr h="581025">
                <a:tc>
                  <a:txBody>
                    <a:bodyPr/>
                    <a:lstStyle/>
                    <a:p>
                      <a:pPr algn="l" fontAlgn="base">
                        <a:lnSpc>
                          <a:spcPts val="1800"/>
                        </a:lnSpc>
                      </a:pPr>
                      <a:r>
                        <a:rPr lang="en-GB" sz="1500" b="0" i="0">
                          <a:solidFill>
                            <a:srgbClr val="000000"/>
                          </a:solidFill>
                          <a:effectLst/>
                          <a:latin typeface="Aptos" panose="020B0004020202020204" pitchFamily="34" charset="0"/>
                        </a:rPr>
                        <a:t>Explains what a theory says.</a:t>
                      </a:r>
                      <a:endParaRPr lang="en-GB" b="0" i="0">
                        <a:solidFill>
                          <a:srgbClr val="000000"/>
                        </a:solidFill>
                        <a:effectLst/>
                      </a:endParaRPr>
                    </a:p>
                    <a:p>
                      <a:pPr algn="l" fontAlgn="base">
                        <a:lnSpc>
                          <a:spcPts val="1800"/>
                        </a:lnSpc>
                      </a:pPr>
                      <a:r>
                        <a:rPr lang="en-GB" sz="1500" b="0" i="0">
                          <a:solidFill>
                            <a:srgbClr val="000000"/>
                          </a:solidFill>
                          <a:effectLst/>
                          <a:latin typeface="Aptos" panose="020B0004020202020204" pitchFamily="34" charset="0"/>
                        </a:rPr>
                        <a:t>"Labelling theory explains that...."</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1800"/>
                        </a:lnSpc>
                      </a:pPr>
                      <a:r>
                        <a:rPr lang="en-GB" sz="1500" b="0" i="0">
                          <a:solidFill>
                            <a:srgbClr val="000000"/>
                          </a:solidFill>
                          <a:effectLst/>
                          <a:latin typeface="Aptos" panose="020B0004020202020204" pitchFamily="34" charset="0"/>
                        </a:rPr>
                        <a:t>Explains how this is relevant to the key issue(s) and research question(s).</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4075092129"/>
                  </a:ext>
                </a:extLst>
              </a:tr>
              <a:tr h="581025">
                <a:tc>
                  <a:txBody>
                    <a:bodyPr/>
                    <a:lstStyle/>
                    <a:p>
                      <a:pPr algn="l" fontAlgn="base">
                        <a:lnSpc>
                          <a:spcPts val="1800"/>
                        </a:lnSpc>
                      </a:pPr>
                      <a:r>
                        <a:rPr lang="en-GB" sz="1500" b="0" i="0">
                          <a:solidFill>
                            <a:srgbClr val="000000"/>
                          </a:solidFill>
                          <a:effectLst/>
                          <a:latin typeface="Aptos" panose="020B0004020202020204" pitchFamily="34" charset="0"/>
                        </a:rPr>
                        <a:t>Notes the methods used.</a:t>
                      </a:r>
                      <a:endParaRPr lang="en-GB" b="0" i="0">
                        <a:solidFill>
                          <a:srgbClr val="000000"/>
                        </a:solidFill>
                        <a:effectLst/>
                      </a:endParaRPr>
                    </a:p>
                    <a:p>
                      <a:pPr algn="l" fontAlgn="base">
                        <a:lnSpc>
                          <a:spcPts val="1800"/>
                        </a:lnSpc>
                      </a:pPr>
                      <a:r>
                        <a:rPr lang="en-GB" sz="1500" b="0" i="0">
                          <a:solidFill>
                            <a:srgbClr val="000000"/>
                          </a:solidFill>
                          <a:effectLst/>
                          <a:latin typeface="Aptos" panose="020B0004020202020204" pitchFamily="34" charset="0"/>
                        </a:rPr>
                        <a:t>"A questionnaire was used to gather the data..."</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1800"/>
                        </a:lnSpc>
                      </a:pPr>
                      <a:r>
                        <a:rPr lang="en-GB" sz="1500" b="0" i="0">
                          <a:solidFill>
                            <a:srgbClr val="000000"/>
                          </a:solidFill>
                          <a:effectLst/>
                          <a:latin typeface="Aptos" panose="020B0004020202020204" pitchFamily="34" charset="0"/>
                        </a:rPr>
                        <a:t>Explains whether these methods were relevant or not.</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1953794134"/>
                  </a:ext>
                </a:extLst>
              </a:tr>
              <a:tr h="352425">
                <a:tc>
                  <a:txBody>
                    <a:bodyPr/>
                    <a:lstStyle/>
                    <a:p>
                      <a:pPr algn="l" fontAlgn="base">
                        <a:lnSpc>
                          <a:spcPts val="1800"/>
                        </a:lnSpc>
                      </a:pPr>
                      <a:r>
                        <a:rPr lang="en-GB" sz="1500" b="0" i="0">
                          <a:solidFill>
                            <a:srgbClr val="000000"/>
                          </a:solidFill>
                          <a:effectLst/>
                          <a:latin typeface="Aptos" panose="020B0004020202020204" pitchFamily="34" charset="0"/>
                        </a:rPr>
                        <a:t>States what time/date something happened.</a:t>
                      </a:r>
                      <a:endParaRPr lang="en-GB" b="0" i="0">
                        <a:solidFill>
                          <a:srgbClr val="000000"/>
                        </a:solidFill>
                        <a:effectLst/>
                      </a:endParaRPr>
                    </a:p>
                    <a:p>
                      <a:pPr algn="l" fontAlgn="base">
                        <a:lnSpc>
                          <a:spcPts val="1800"/>
                        </a:lnSpc>
                      </a:pPr>
                      <a:r>
                        <a:rPr lang="en-GB" sz="1500" b="0" i="0">
                          <a:solidFill>
                            <a:srgbClr val="000000"/>
                          </a:solidFill>
                          <a:effectLst/>
                          <a:latin typeface="Aptos" panose="020B0004020202020204" pitchFamily="34" charset="0"/>
                        </a:rPr>
                        <a:t>"Crime is more prevalent between 9pm-2am"</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1800"/>
                        </a:lnSpc>
                      </a:pPr>
                      <a:r>
                        <a:rPr lang="en-GB" sz="1500" b="0" i="0">
                          <a:solidFill>
                            <a:srgbClr val="000000"/>
                          </a:solidFill>
                          <a:effectLst/>
                          <a:latin typeface="Aptos" panose="020B0004020202020204" pitchFamily="34" charset="0"/>
                        </a:rPr>
                        <a:t>Explains why the timing is important/relevant.</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739573675"/>
                  </a:ext>
                </a:extLst>
              </a:tr>
              <a:tr h="581025">
                <a:tc>
                  <a:txBody>
                    <a:bodyPr/>
                    <a:lstStyle/>
                    <a:p>
                      <a:pPr algn="l" fontAlgn="base">
                        <a:lnSpc>
                          <a:spcPts val="1800"/>
                        </a:lnSpc>
                      </a:pPr>
                      <a:r>
                        <a:rPr lang="en-GB" sz="1500" b="0" i="0">
                          <a:solidFill>
                            <a:srgbClr val="000000"/>
                          </a:solidFill>
                          <a:effectLst/>
                          <a:latin typeface="Aptos" panose="020B0004020202020204" pitchFamily="34" charset="0"/>
                        </a:rPr>
                        <a:t>Explains how something works.</a:t>
                      </a:r>
                      <a:endParaRPr lang="en-GB" b="0" i="0">
                        <a:solidFill>
                          <a:srgbClr val="000000"/>
                        </a:solidFill>
                        <a:effectLst/>
                      </a:endParaRPr>
                    </a:p>
                    <a:p>
                      <a:pPr algn="l" fontAlgn="base">
                        <a:lnSpc>
                          <a:spcPts val="1800"/>
                        </a:lnSpc>
                      </a:pPr>
                      <a:r>
                        <a:rPr lang="en-GB" sz="1500" b="0" i="0">
                          <a:solidFill>
                            <a:srgbClr val="000000"/>
                          </a:solidFill>
                          <a:effectLst/>
                          <a:latin typeface="Aptos"/>
                        </a:rPr>
                        <a:t>"Lawyers fight court cases"</a:t>
                      </a:r>
                      <a:endParaRPr lang="en-GB" b="0" i="0">
                        <a:solidFill>
                          <a:srgbClr val="000000"/>
                        </a:solidFill>
                        <a:effectLst/>
                        <a:latin typeface="Aptos"/>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1800"/>
                        </a:lnSpc>
                      </a:pPr>
                      <a:r>
                        <a:rPr lang="en-GB" sz="1500" b="0" i="0">
                          <a:solidFill>
                            <a:srgbClr val="000000"/>
                          </a:solidFill>
                          <a:effectLst/>
                          <a:latin typeface="Aptos" panose="020B0004020202020204" pitchFamily="34" charset="0"/>
                        </a:rPr>
                        <a:t>Explains whether and why this is positive or negative.</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4101971505"/>
                  </a:ext>
                </a:extLst>
              </a:tr>
              <a:tr h="581025">
                <a:tc>
                  <a:txBody>
                    <a:bodyPr/>
                    <a:lstStyle/>
                    <a:p>
                      <a:pPr algn="l" fontAlgn="base">
                        <a:lnSpc>
                          <a:spcPts val="1800"/>
                        </a:lnSpc>
                      </a:pPr>
                      <a:r>
                        <a:rPr lang="en-GB" sz="1500" b="0" i="0">
                          <a:solidFill>
                            <a:srgbClr val="000000"/>
                          </a:solidFill>
                          <a:effectLst/>
                          <a:latin typeface="Aptos" panose="020B0004020202020204" pitchFamily="34" charset="0"/>
                        </a:rPr>
                        <a:t>Provides various pieces of information.</a:t>
                      </a:r>
                      <a:endParaRPr lang="en-GB" b="0" i="0">
                        <a:solidFill>
                          <a:srgbClr val="000000"/>
                        </a:solidFill>
                        <a:effectLst/>
                      </a:endParaRPr>
                    </a:p>
                    <a:p>
                      <a:pPr algn="l" fontAlgn="base">
                        <a:lnSpc>
                          <a:spcPts val="1800"/>
                        </a:lnSpc>
                      </a:pPr>
                      <a:r>
                        <a:rPr lang="en-GB" sz="1500" b="0" i="0">
                          <a:solidFill>
                            <a:srgbClr val="000000"/>
                          </a:solidFill>
                          <a:effectLst/>
                          <a:latin typeface="Aptos" panose="020B0004020202020204" pitchFamily="34" charset="0"/>
                        </a:rPr>
                        <a:t>"It is therefore true that crime is bad"</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1800"/>
                        </a:lnSpc>
                      </a:pPr>
                      <a:r>
                        <a:rPr lang="en-GB" sz="1500" b="0" i="0">
                          <a:solidFill>
                            <a:srgbClr val="000000"/>
                          </a:solidFill>
                          <a:effectLst/>
                          <a:latin typeface="Aptos" panose="020B0004020202020204" pitchFamily="34" charset="0"/>
                        </a:rPr>
                        <a:t>Draws a conclusion in relation to the various pieces of information.</a:t>
                      </a:r>
                      <a:endParaRPr lang="en-GB" b="0" i="0">
                        <a:solidFill>
                          <a:srgbClr val="000000"/>
                        </a:solidFill>
                        <a:effectLst/>
                      </a:endParaRPr>
                    </a:p>
                  </a:txBody>
                  <a:tcPr marL="192910" marR="192910" marT="48225" marB="48225">
                    <a:lnL w="14621" cap="flat" cmpd="sng" algn="ctr">
                      <a:solidFill>
                        <a:srgbClr val="FFFFFF"/>
                      </a:solidFill>
                      <a:prstDash val="solid"/>
                      <a:round/>
                      <a:headEnd type="none" w="med" len="med"/>
                      <a:tailEnd type="none" w="med" len="med"/>
                    </a:lnL>
                    <a:lnR w="14621" cap="flat" cmpd="sng" algn="ctr">
                      <a:solidFill>
                        <a:srgbClr val="FFFFFF"/>
                      </a:solidFill>
                      <a:prstDash val="solid"/>
                      <a:round/>
                      <a:headEnd type="none" w="med" len="med"/>
                      <a:tailEnd type="none" w="med" len="med"/>
                    </a:lnR>
                    <a:lnT w="14621" cap="flat" cmpd="sng" algn="ctr">
                      <a:solidFill>
                        <a:srgbClr val="FFFFFF"/>
                      </a:solidFill>
                      <a:prstDash val="solid"/>
                      <a:round/>
                      <a:headEnd type="none" w="med" len="med"/>
                      <a:tailEnd type="none" w="med" len="med"/>
                    </a:lnT>
                    <a:lnB w="14621"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313613177"/>
                  </a:ext>
                </a:extLst>
              </a:tr>
            </a:tbl>
          </a:graphicData>
        </a:graphic>
      </p:graphicFrame>
    </p:spTree>
    <p:extLst>
      <p:ext uri="{BB962C8B-B14F-4D97-AF65-F5344CB8AC3E}">
        <p14:creationId xmlns:p14="http://schemas.microsoft.com/office/powerpoint/2010/main" val="2131358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4D7FADA-BA06-C0D0-AB54-3020B482A34E}"/>
              </a:ext>
            </a:extLst>
          </p:cNvPr>
          <p:cNvSpPr>
            <a:spLocks noGrp="1"/>
          </p:cNvSpPr>
          <p:nvPr>
            <p:ph type="title"/>
          </p:nvPr>
        </p:nvSpPr>
        <p:spPr>
          <a:xfrm>
            <a:off x="479394" y="1070800"/>
            <a:ext cx="3939688" cy="5583126"/>
          </a:xfrm>
        </p:spPr>
        <p:txBody>
          <a:bodyPr>
            <a:normAutofit/>
          </a:bodyPr>
          <a:lstStyle/>
          <a:p>
            <a:pPr algn="r"/>
            <a:r>
              <a:rPr lang="en-GB"/>
              <a:t>Paraphrasing....</a:t>
            </a:r>
          </a:p>
        </p:txBody>
      </p:sp>
      <p:cxnSp>
        <p:nvCxnSpPr>
          <p:cNvPr id="12" name="Straight Connector 1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120E83-520D-1B2F-3627-BA676A129D39}"/>
              </a:ext>
            </a:extLst>
          </p:cNvPr>
          <p:cNvGraphicFramePr>
            <a:graphicFrameLocks noGrp="1"/>
          </p:cNvGraphicFramePr>
          <p:nvPr>
            <p:ph idx="1"/>
            <p:extLst>
              <p:ext uri="{D42A27DB-BD31-4B8C-83A1-F6EECF244321}">
                <p14:modId xmlns:p14="http://schemas.microsoft.com/office/powerpoint/2010/main" val="2440432493"/>
              </p:ext>
            </p:extLst>
          </p:nvPr>
        </p:nvGraphicFramePr>
        <p:xfrm>
          <a:off x="5036346" y="902358"/>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0117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BE722D-216D-ACED-FC03-2DA547E4281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Examples of paraphrasing</a:t>
            </a:r>
          </a:p>
        </p:txBody>
      </p:sp>
      <p:pic>
        <p:nvPicPr>
          <p:cNvPr id="4" name="Picture 4" descr="Graphical user interface, text, application, email&#10;&#10;Description automatically generated">
            <a:extLst>
              <a:ext uri="{FF2B5EF4-FFF2-40B4-BE49-F238E27FC236}">
                <a16:creationId xmlns:a16="http://schemas.microsoft.com/office/drawing/2014/main" id="{47EEFBD3-E779-21B9-75B1-2485B4257224}"/>
              </a:ext>
            </a:extLst>
          </p:cNvPr>
          <p:cNvPicPr>
            <a:picLocks noGrp="1" noChangeAspect="1"/>
          </p:cNvPicPr>
          <p:nvPr>
            <p:ph idx="1"/>
          </p:nvPr>
        </p:nvPicPr>
        <p:blipFill>
          <a:blip r:embed="rId2"/>
          <a:stretch>
            <a:fillRect/>
          </a:stretch>
        </p:blipFill>
        <p:spPr>
          <a:xfrm>
            <a:off x="4777316" y="1241060"/>
            <a:ext cx="6780700" cy="4373551"/>
          </a:xfrm>
          <a:prstGeom prst="rect">
            <a:avLst/>
          </a:prstGeom>
        </p:spPr>
      </p:pic>
    </p:spTree>
    <p:extLst>
      <p:ext uri="{BB962C8B-B14F-4D97-AF65-F5344CB8AC3E}">
        <p14:creationId xmlns:p14="http://schemas.microsoft.com/office/powerpoint/2010/main" val="3570200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49CE4B6-AC8C-DFB1-7580-A9516DE2A5C0}"/>
              </a:ext>
            </a:extLst>
          </p:cNvPr>
          <p:cNvSpPr>
            <a:spLocks noGrp="1"/>
          </p:cNvSpPr>
          <p:nvPr>
            <p:ph type="title"/>
          </p:nvPr>
        </p:nvSpPr>
        <p:spPr>
          <a:xfrm>
            <a:off x="630936" y="639520"/>
            <a:ext cx="3429000" cy="1719072"/>
          </a:xfrm>
        </p:spPr>
        <p:txBody>
          <a:bodyPr anchor="b">
            <a:normAutofit/>
          </a:bodyPr>
          <a:lstStyle/>
          <a:p>
            <a:r>
              <a:rPr lang="en-GB" sz="4200"/>
              <a:t>Task...20 mins</a:t>
            </a:r>
          </a:p>
        </p:txBody>
      </p:sp>
      <p:sp>
        <p:nvSpPr>
          <p:cNvPr id="3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53FBD7-0CF6-6C29-4309-6AB7AF0ECAEF}"/>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GB" sz="2200"/>
              <a:t>Paraphrase the following and post to the forum -</a:t>
            </a:r>
            <a:endParaRPr lang="en-US" sz="2200"/>
          </a:p>
          <a:p>
            <a:r>
              <a:rPr lang="en-GB" sz="2200"/>
              <a:t>" Paraphrasing exercise"</a:t>
            </a:r>
          </a:p>
        </p:txBody>
      </p:sp>
      <p:pic>
        <p:nvPicPr>
          <p:cNvPr id="2" name="Picture 1" descr="Task - Free interface icons">
            <a:extLst>
              <a:ext uri="{FF2B5EF4-FFF2-40B4-BE49-F238E27FC236}">
                <a16:creationId xmlns:a16="http://schemas.microsoft.com/office/drawing/2014/main" id="{548A79A9-CB6D-7FCD-0611-E4AAB8FDEAAC}"/>
              </a:ext>
            </a:extLst>
          </p:cNvPr>
          <p:cNvPicPr>
            <a:picLocks noChangeAspect="1"/>
          </p:cNvPicPr>
          <p:nvPr/>
        </p:nvPicPr>
        <p:blipFill>
          <a:blip r:embed="rId2"/>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2856262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Title 1">
            <a:extLst>
              <a:ext uri="{FF2B5EF4-FFF2-40B4-BE49-F238E27FC236}">
                <a16:creationId xmlns:a16="http://schemas.microsoft.com/office/drawing/2014/main" id="{53055DC0-8DDE-5CCF-1687-CE8E39A842C2}"/>
              </a:ext>
            </a:extLst>
          </p:cNvPr>
          <p:cNvSpPr>
            <a:spLocks noGrp="1"/>
          </p:cNvSpPr>
          <p:nvPr>
            <p:ph type="title"/>
          </p:nvPr>
        </p:nvSpPr>
        <p:spPr>
          <a:xfrm>
            <a:off x="589558" y="293428"/>
            <a:ext cx="5474257" cy="1235225"/>
          </a:xfrm>
        </p:spPr>
        <p:txBody>
          <a:bodyPr vert="horz" lIns="91440" tIns="45720" rIns="91440" bIns="45720" rtlCol="0" anchor="ctr">
            <a:normAutofit/>
          </a:bodyPr>
          <a:lstStyle/>
          <a:p>
            <a:r>
              <a:rPr lang="en-US" sz="3600"/>
              <a:t>Paraphrase the following...</a:t>
            </a:r>
          </a:p>
        </p:txBody>
      </p:sp>
      <p:sp>
        <p:nvSpPr>
          <p:cNvPr id="8" name="Rectangle 7">
            <a:extLst>
              <a:ext uri="{FF2B5EF4-FFF2-40B4-BE49-F238E27FC236}">
                <a16:creationId xmlns:a16="http://schemas.microsoft.com/office/drawing/2014/main" id="{435C5616-42DB-EDCE-8024-0DCAA146AFFB}"/>
              </a:ext>
            </a:extLst>
          </p:cNvPr>
          <p:cNvSpPr/>
          <p:nvPr/>
        </p:nvSpPr>
        <p:spPr>
          <a:xfrm>
            <a:off x="227724" y="3328275"/>
            <a:ext cx="11806620" cy="222468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DE44ACA-48AF-0B36-9E6C-8FC84C744793}"/>
              </a:ext>
            </a:extLst>
          </p:cNvPr>
          <p:cNvSpPr/>
          <p:nvPr/>
        </p:nvSpPr>
        <p:spPr>
          <a:xfrm>
            <a:off x="1271905" y="4144535"/>
            <a:ext cx="10520509" cy="23603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A1A4A6AE-CC6C-7FAA-9B57-41D23245B46B}"/>
              </a:ext>
            </a:extLst>
          </p:cNvPr>
          <p:cNvSpPr>
            <a:spLocks noGrp="1"/>
          </p:cNvSpPr>
          <p:nvPr>
            <p:ph idx="1"/>
          </p:nvPr>
        </p:nvSpPr>
        <p:spPr/>
        <p:txBody>
          <a:bodyPr vert="horz" lIns="91440" tIns="45720" rIns="91440" bIns="45720" rtlCol="0" anchor="t">
            <a:normAutofit/>
          </a:bodyPr>
          <a:lstStyle/>
          <a:p>
            <a:pPr marL="457200" indent="-457200">
              <a:buAutoNum type="arabicParenR"/>
            </a:pPr>
            <a:r>
              <a:rPr lang="en-GB"/>
              <a:t>According to Jones (2020), Criminology is one of the most picked topic to study at university. It is said that this popularity is down to the curiosity people have surrounding the criminal mind.</a:t>
            </a:r>
            <a:endParaRPr lang="en-US"/>
          </a:p>
          <a:p>
            <a:r>
              <a:rPr lang="en-GB"/>
              <a:t>2) </a:t>
            </a:r>
            <a:r>
              <a:rPr lang="en-GB">
                <a:solidFill>
                  <a:srgbClr val="000000"/>
                </a:solidFill>
                <a:ea typeface="+mn-lt"/>
                <a:cs typeface="+mn-lt"/>
              </a:rPr>
              <a:t>   </a:t>
            </a:r>
            <a:r>
              <a:rPr lang="en-GB">
                <a:solidFill>
                  <a:srgbClr val="1F2025"/>
                </a:solidFill>
                <a:ea typeface="+mn-lt"/>
                <a:cs typeface="+mn-lt"/>
              </a:rPr>
              <a:t>As a Degree Holder South Wales Police are offering an exciting opportunity to enter the Fast Track to Detective Program. After initial Police training and after reaching key milestones you will take up a Trainee Investigator role before embarking on enhanced investigative training and specialist attachments to develop the investigative mindset (College of Policing, 2019).</a:t>
            </a:r>
            <a:endParaRPr lang="en-GB"/>
          </a:p>
        </p:txBody>
      </p:sp>
    </p:spTree>
    <p:extLst>
      <p:ext uri="{BB962C8B-B14F-4D97-AF65-F5344CB8AC3E}">
        <p14:creationId xmlns:p14="http://schemas.microsoft.com/office/powerpoint/2010/main" val="377772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3D5E7-BB2B-F971-5DF5-623BBCF5E0D7}"/>
              </a:ext>
            </a:extLst>
          </p:cNvPr>
          <p:cNvSpPr>
            <a:spLocks noGrp="1"/>
          </p:cNvSpPr>
          <p:nvPr>
            <p:ph type="title"/>
          </p:nvPr>
        </p:nvSpPr>
        <p:spPr>
          <a:xfrm>
            <a:off x="572493" y="238539"/>
            <a:ext cx="11018520" cy="1434415"/>
          </a:xfrm>
        </p:spPr>
        <p:txBody>
          <a:bodyPr anchor="b">
            <a:normAutofit/>
          </a:bodyPr>
          <a:lstStyle/>
          <a:p>
            <a:r>
              <a:rPr lang="en-GB" sz="5400">
                <a:cs typeface="Calibri Light"/>
              </a:rPr>
              <a:t>Writing in the 1st person</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3754D1-5A78-F2DA-A5B3-8864C6DE8740}"/>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GB" sz="2200">
              <a:cs typeface="Calibri"/>
            </a:endParaRPr>
          </a:p>
          <a:p>
            <a:pPr marL="0" indent="0">
              <a:buNone/>
            </a:pPr>
            <a:r>
              <a:rPr lang="en-US" sz="2200" b="1" u="sng">
                <a:ea typeface="+mn-lt"/>
                <a:cs typeface="+mn-lt"/>
              </a:rPr>
              <a:t>What is First Person?</a:t>
            </a:r>
            <a:endParaRPr lang="en-GB" sz="2200">
              <a:cs typeface="Calibri"/>
            </a:endParaRPr>
          </a:p>
          <a:p>
            <a:r>
              <a:rPr lang="en-US" sz="2200" b="1">
                <a:latin typeface="Arial"/>
                <a:cs typeface="Arial"/>
              </a:rPr>
              <a:t>First person point of view:</a:t>
            </a:r>
            <a:r>
              <a:rPr lang="en-US" sz="2200">
                <a:latin typeface="Arial"/>
                <a:cs typeface="Arial"/>
              </a:rPr>
              <a:t> First person refers to the speaker. It uses the </a:t>
            </a:r>
            <a:r>
              <a:rPr lang="en-US" sz="2200">
                <a:latin typeface="Arial"/>
                <a:cs typeface="Arial"/>
                <a:hlinkClick r:id="rId2">
                  <a:extLst>
                    <a:ext uri="{A12FA001-AC4F-418D-AE19-62706E023703}">
                      <ahyp:hlinkClr xmlns:ahyp="http://schemas.microsoft.com/office/drawing/2018/hyperlinkcolor" val="tx"/>
                    </a:ext>
                  </a:extLst>
                </a:hlinkClick>
              </a:rPr>
              <a:t>subject pronoun</a:t>
            </a:r>
            <a:r>
              <a:rPr lang="en-US" sz="2200">
                <a:latin typeface="Arial"/>
                <a:cs typeface="Arial"/>
              </a:rPr>
              <a:t> “I” (unless plural).</a:t>
            </a:r>
            <a:endParaRPr lang="en-GB" sz="2200">
              <a:cs typeface="Calibri"/>
            </a:endParaRPr>
          </a:p>
          <a:p>
            <a:r>
              <a:rPr lang="en-US" sz="2200" b="1">
                <a:latin typeface="Arial"/>
                <a:cs typeface="Arial"/>
              </a:rPr>
              <a:t>First Person Example:       </a:t>
            </a:r>
            <a:endParaRPr lang="en-GB" sz="2200">
              <a:cs typeface="Calibri"/>
            </a:endParaRPr>
          </a:p>
          <a:p>
            <a:r>
              <a:rPr lang="en-US" sz="2200">
                <a:latin typeface="Arial"/>
                <a:cs typeface="Arial"/>
              </a:rPr>
              <a:t>I found time to study.</a:t>
            </a:r>
          </a:p>
          <a:p>
            <a:r>
              <a:rPr lang="en-US" sz="2200">
                <a:latin typeface="Arial"/>
                <a:cs typeface="Arial"/>
              </a:rPr>
              <a:t>In this example, “I” am the speaker. This is first person.</a:t>
            </a:r>
            <a:endParaRPr lang="en-GB" sz="2200">
              <a:cs typeface="Calibri"/>
            </a:endParaRPr>
          </a:p>
          <a:p>
            <a:r>
              <a:rPr lang="en-GB" sz="2200">
                <a:cs typeface="Calibri"/>
              </a:rPr>
              <a:t>Commonly used for reflective work</a:t>
            </a:r>
          </a:p>
        </p:txBody>
      </p:sp>
      <p:pic>
        <p:nvPicPr>
          <p:cNvPr id="5" name="Picture 4" descr="Glasses on top of a book">
            <a:extLst>
              <a:ext uri="{FF2B5EF4-FFF2-40B4-BE49-F238E27FC236}">
                <a16:creationId xmlns:a16="http://schemas.microsoft.com/office/drawing/2014/main" id="{E97F3EC6-850A-E468-494A-A8FA061DC3ED}"/>
              </a:ext>
            </a:extLst>
          </p:cNvPr>
          <p:cNvPicPr>
            <a:picLocks noChangeAspect="1"/>
          </p:cNvPicPr>
          <p:nvPr/>
        </p:nvPicPr>
        <p:blipFill rotWithShape="1">
          <a:blip r:embed="rId3"/>
          <a:srcRect l="5812" r="30454" b="3"/>
          <a:stretch/>
        </p:blipFill>
        <p:spPr>
          <a:xfrm>
            <a:off x="7675658" y="2093976"/>
            <a:ext cx="3941064" cy="4096512"/>
          </a:xfrm>
          <a:prstGeom prst="rect">
            <a:avLst/>
          </a:prstGeom>
        </p:spPr>
      </p:pic>
    </p:spTree>
    <p:extLst>
      <p:ext uri="{BB962C8B-B14F-4D97-AF65-F5344CB8AC3E}">
        <p14:creationId xmlns:p14="http://schemas.microsoft.com/office/powerpoint/2010/main" val="1781990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7C435-B42E-D53C-EE2C-DCB3ADEBD9D6}"/>
              </a:ext>
            </a:extLst>
          </p:cNvPr>
          <p:cNvSpPr>
            <a:spLocks noGrp="1"/>
          </p:cNvSpPr>
          <p:nvPr>
            <p:ph type="title"/>
          </p:nvPr>
        </p:nvSpPr>
        <p:spPr>
          <a:xfrm>
            <a:off x="572493" y="238539"/>
            <a:ext cx="11018520" cy="1434415"/>
          </a:xfrm>
        </p:spPr>
        <p:txBody>
          <a:bodyPr anchor="b">
            <a:normAutofit/>
          </a:bodyPr>
          <a:lstStyle/>
          <a:p>
            <a:r>
              <a:rPr lang="en-GB" sz="5400">
                <a:cs typeface="Calibri Light"/>
              </a:rPr>
              <a:t>Writing in the 2nd person</a:t>
            </a:r>
            <a:endParaRPr lang="en-GB"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75DD7B-55EE-9AC9-83A5-90B8E1D0542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200" b="1" u="sng">
                <a:latin typeface="Arial Nova"/>
                <a:ea typeface="+mn-lt"/>
                <a:cs typeface="+mn-lt"/>
              </a:rPr>
              <a:t>What is Second Person?</a:t>
            </a:r>
            <a:endParaRPr lang="en-GB" sz="2200" b="1" u="sng">
              <a:latin typeface="Arial Nova"/>
              <a:cs typeface="Calibri" panose="020F0502020204030204"/>
            </a:endParaRPr>
          </a:p>
          <a:p>
            <a:r>
              <a:rPr lang="en-US" sz="2200" b="1">
                <a:latin typeface="Arial Nova"/>
                <a:cs typeface="Arial"/>
              </a:rPr>
              <a:t>Second person point of view: </a:t>
            </a:r>
            <a:r>
              <a:rPr lang="en-US" sz="2200">
                <a:latin typeface="Arial Nova"/>
                <a:cs typeface="Arial"/>
              </a:rPr>
              <a:t>Second person refers to the addressee. It uses the subject pronoun “you.”</a:t>
            </a:r>
            <a:endParaRPr lang="en-GB" sz="2200">
              <a:latin typeface="Arial Nova"/>
            </a:endParaRPr>
          </a:p>
          <a:p>
            <a:r>
              <a:rPr lang="en-US" sz="2200" b="1">
                <a:latin typeface="Arial Nova"/>
                <a:cs typeface="Arial"/>
              </a:rPr>
              <a:t>Second Person Example:   </a:t>
            </a:r>
            <a:endParaRPr lang="en-GB" sz="2200">
              <a:latin typeface="Arial Nova"/>
            </a:endParaRPr>
          </a:p>
          <a:p>
            <a:r>
              <a:rPr lang="en-US" sz="2200">
                <a:latin typeface="Arial Nova"/>
                <a:cs typeface="Arial"/>
              </a:rPr>
              <a:t>You found time to study.</a:t>
            </a:r>
            <a:endParaRPr lang="en-GB" sz="2200">
              <a:latin typeface="Arial Nova"/>
            </a:endParaRPr>
          </a:p>
          <a:p>
            <a:r>
              <a:rPr lang="en-US" sz="2200">
                <a:latin typeface="Arial Nova"/>
                <a:cs typeface="Arial"/>
              </a:rPr>
              <a:t>In this example “you” is the addressee. The speaker is addressing “you.” This is second person.</a:t>
            </a:r>
            <a:endParaRPr lang="en-GB" sz="2200">
              <a:latin typeface="Arial Nova"/>
            </a:endParaRPr>
          </a:p>
          <a:p>
            <a:endParaRPr lang="en-GB" sz="2200">
              <a:cs typeface="Calibri"/>
            </a:endParaRPr>
          </a:p>
        </p:txBody>
      </p:sp>
      <p:pic>
        <p:nvPicPr>
          <p:cNvPr id="5" name="Picture 4" descr="Solo journey">
            <a:extLst>
              <a:ext uri="{FF2B5EF4-FFF2-40B4-BE49-F238E27FC236}">
                <a16:creationId xmlns:a16="http://schemas.microsoft.com/office/drawing/2014/main" id="{E33A5235-098E-B600-8B5D-E13840CEFF48}"/>
              </a:ext>
            </a:extLst>
          </p:cNvPr>
          <p:cNvPicPr>
            <a:picLocks noChangeAspect="1"/>
          </p:cNvPicPr>
          <p:nvPr/>
        </p:nvPicPr>
        <p:blipFill rotWithShape="1">
          <a:blip r:embed="rId2"/>
          <a:srcRect l="19710" r="8136"/>
          <a:stretch/>
        </p:blipFill>
        <p:spPr>
          <a:xfrm>
            <a:off x="7675658" y="2093976"/>
            <a:ext cx="3941064" cy="4096512"/>
          </a:xfrm>
          <a:prstGeom prst="rect">
            <a:avLst/>
          </a:prstGeom>
        </p:spPr>
      </p:pic>
    </p:spTree>
    <p:extLst>
      <p:ext uri="{BB962C8B-B14F-4D97-AF65-F5344CB8AC3E}">
        <p14:creationId xmlns:p14="http://schemas.microsoft.com/office/powerpoint/2010/main" val="11486149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DFA16-8BB7-B33B-71CD-0F80D9F4B831}"/>
              </a:ext>
            </a:extLst>
          </p:cNvPr>
          <p:cNvSpPr>
            <a:spLocks noGrp="1"/>
          </p:cNvSpPr>
          <p:nvPr>
            <p:ph type="title"/>
          </p:nvPr>
        </p:nvSpPr>
        <p:spPr>
          <a:xfrm>
            <a:off x="572493" y="238539"/>
            <a:ext cx="11018520" cy="1434415"/>
          </a:xfrm>
        </p:spPr>
        <p:txBody>
          <a:bodyPr anchor="b">
            <a:normAutofit/>
          </a:bodyPr>
          <a:lstStyle/>
          <a:p>
            <a:r>
              <a:rPr lang="en-GB" sz="5400">
                <a:cs typeface="Calibri Light"/>
              </a:rPr>
              <a:t>Writing in the 3rd person- ESSAYS!</a:t>
            </a:r>
            <a:endParaRPr lang="en-GB" sz="5400"/>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890AC5-5756-4BA4-CD25-271B31B0F589}"/>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2000" b="1" u="sng">
                <a:latin typeface="Arial Nova"/>
                <a:ea typeface="+mn-lt"/>
                <a:cs typeface="+mn-lt"/>
              </a:rPr>
              <a:t>What is Third Person?</a:t>
            </a:r>
            <a:endParaRPr lang="en-GB" sz="2000">
              <a:latin typeface="Arial Nova"/>
              <a:cs typeface="Calibri" panose="020F0502020204030204"/>
            </a:endParaRPr>
          </a:p>
          <a:p>
            <a:r>
              <a:rPr lang="en-US" sz="2000" b="1">
                <a:latin typeface="Arial Nova"/>
                <a:cs typeface="Arial"/>
              </a:rPr>
              <a:t>Third person point of view: </a:t>
            </a:r>
            <a:r>
              <a:rPr lang="en-US" sz="2000">
                <a:latin typeface="Arial Nova"/>
                <a:cs typeface="Arial"/>
              </a:rPr>
              <a:t>Third person refers to a third party individual. It uses the subject pronouns “he,” “she,” “it,” “they.”</a:t>
            </a:r>
            <a:endParaRPr lang="en-GB" sz="2000">
              <a:latin typeface="Arial Nova"/>
            </a:endParaRPr>
          </a:p>
          <a:p>
            <a:r>
              <a:rPr lang="en-US" sz="2000" b="1">
                <a:latin typeface="Arial Nova"/>
                <a:cs typeface="Arial"/>
              </a:rPr>
              <a:t>Third Person Example: </a:t>
            </a:r>
            <a:endParaRPr lang="en-GB" sz="2000">
              <a:latin typeface="Arial Nova"/>
            </a:endParaRPr>
          </a:p>
          <a:p>
            <a:r>
              <a:rPr lang="en-US" sz="2000">
                <a:latin typeface="Arial Nova"/>
                <a:cs typeface="Arial"/>
              </a:rPr>
              <a:t>The student found time to study.</a:t>
            </a:r>
          </a:p>
          <a:p>
            <a:r>
              <a:rPr lang="en-US" sz="2000">
                <a:latin typeface="Arial Nova"/>
                <a:cs typeface="Arial"/>
              </a:rPr>
              <a:t>In this example “the student” is the third party. The speaker is referring to him as the addressee. </a:t>
            </a:r>
          </a:p>
          <a:p>
            <a:r>
              <a:rPr lang="en-US" sz="2000">
                <a:latin typeface="Arial Nova"/>
                <a:cs typeface="Arial"/>
              </a:rPr>
              <a:t>Used in academic essays</a:t>
            </a:r>
          </a:p>
          <a:p>
            <a:pPr marL="0" indent="0">
              <a:buNone/>
            </a:pPr>
            <a:r>
              <a:rPr lang="en-US" sz="2000">
                <a:latin typeface="Arial Nova"/>
                <a:cs typeface="Arial"/>
              </a:rPr>
              <a:t>More info can be found on the factsheet on Moodle under resources- " 1st-2nd-3rd person fact sheet"</a:t>
            </a:r>
            <a:endParaRPr lang="en-US" sz="2000">
              <a:solidFill>
                <a:srgbClr val="FF0000"/>
              </a:solidFill>
              <a:latin typeface="Arial Nova"/>
              <a:cs typeface="Arial"/>
            </a:endParaRPr>
          </a:p>
          <a:p>
            <a:endParaRPr lang="en-GB" sz="2000">
              <a:latin typeface="Arial Nova"/>
              <a:cs typeface="Calibri"/>
            </a:endParaRPr>
          </a:p>
        </p:txBody>
      </p:sp>
      <p:pic>
        <p:nvPicPr>
          <p:cNvPr id="5" name="Picture 4" descr="Working space background">
            <a:extLst>
              <a:ext uri="{FF2B5EF4-FFF2-40B4-BE49-F238E27FC236}">
                <a16:creationId xmlns:a16="http://schemas.microsoft.com/office/drawing/2014/main" id="{5600B59E-ED46-6E6F-42FA-F890AAC00B46}"/>
              </a:ext>
            </a:extLst>
          </p:cNvPr>
          <p:cNvPicPr>
            <a:picLocks noChangeAspect="1"/>
          </p:cNvPicPr>
          <p:nvPr/>
        </p:nvPicPr>
        <p:blipFill rotWithShape="1">
          <a:blip r:embed="rId2"/>
          <a:srcRect l="35782" r="2" b="2"/>
          <a:stretch/>
        </p:blipFill>
        <p:spPr>
          <a:xfrm>
            <a:off x="7675658" y="2093976"/>
            <a:ext cx="3941064" cy="4096512"/>
          </a:xfrm>
          <a:prstGeom prst="rect">
            <a:avLst/>
          </a:prstGeom>
        </p:spPr>
      </p:pic>
    </p:spTree>
    <p:extLst>
      <p:ext uri="{BB962C8B-B14F-4D97-AF65-F5344CB8AC3E}">
        <p14:creationId xmlns:p14="http://schemas.microsoft.com/office/powerpoint/2010/main" val="1219410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E9DE3-2018-D16A-A2E3-9F8D8761FEA4}"/>
              </a:ext>
            </a:extLst>
          </p:cNvPr>
          <p:cNvSpPr>
            <a:spLocks noGrp="1"/>
          </p:cNvSpPr>
          <p:nvPr>
            <p:ph type="title"/>
          </p:nvPr>
        </p:nvSpPr>
        <p:spPr>
          <a:xfrm>
            <a:off x="443264" y="606007"/>
            <a:ext cx="11126670" cy="1205565"/>
          </a:xfrm>
        </p:spPr>
        <p:txBody>
          <a:bodyPr anchor="b">
            <a:normAutofit fontScale="90000"/>
          </a:bodyPr>
          <a:lstStyle/>
          <a:p>
            <a:r>
              <a:rPr lang="en-GB" sz="4200">
                <a:cs typeface="Calibri Light"/>
              </a:rPr>
              <a:t>Task... </a:t>
            </a:r>
            <a:r>
              <a:rPr lang="en-GB" sz="4200" b="1">
                <a:cs typeface="Calibri Light"/>
              </a:rPr>
              <a:t>paraphrase</a:t>
            </a:r>
            <a:r>
              <a:rPr lang="en-GB" sz="4200">
                <a:cs typeface="Calibri Light"/>
              </a:rPr>
              <a:t> the following passage in the </a:t>
            </a:r>
            <a:r>
              <a:rPr lang="en-GB" sz="4200" b="1">
                <a:cs typeface="Calibri Light"/>
              </a:rPr>
              <a:t>3rd person.</a:t>
            </a:r>
            <a:endParaRPr lang="en-GB" sz="4200" b="1"/>
          </a:p>
        </p:txBody>
      </p:sp>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46B0B4-DD7A-B8B8-AA4F-D3D4F37520C0}"/>
              </a:ext>
            </a:extLst>
          </p:cNvPr>
          <p:cNvSpPr>
            <a:spLocks noGrp="1"/>
          </p:cNvSpPr>
          <p:nvPr>
            <p:ph idx="1"/>
          </p:nvPr>
        </p:nvSpPr>
        <p:spPr>
          <a:xfrm>
            <a:off x="3067910" y="2393803"/>
            <a:ext cx="8817846" cy="4454411"/>
          </a:xfrm>
        </p:spPr>
        <p:txBody>
          <a:bodyPr vert="horz" lIns="91440" tIns="45720" rIns="91440" bIns="45720" rtlCol="0" anchor="t">
            <a:normAutofit lnSpcReduction="10000"/>
          </a:bodyPr>
          <a:lstStyle/>
          <a:p>
            <a:pPr>
              <a:buNone/>
            </a:pPr>
            <a:r>
              <a:rPr lang="en-GB" sz="2400">
                <a:ea typeface="+mn-lt"/>
                <a:cs typeface="+mn-lt"/>
              </a:rPr>
              <a:t>     As a police officer, every day presents a new set of challenges and opportunities. I joined the force to make a difference, to protect and serve my community. There are moments when the weight of the badge feels heavy, especially when facing difficult decisions that could impact someone's life. Walking the beat, I often encounter people at their most vulnerable. It's in these moments that my training and empathy come into play.</a:t>
            </a:r>
            <a:endParaRPr lang="en-US" sz="2400">
              <a:ea typeface="+mn-lt"/>
              <a:cs typeface="+mn-lt"/>
            </a:endParaRPr>
          </a:p>
          <a:p>
            <a:pPr>
              <a:buNone/>
            </a:pPr>
            <a:r>
              <a:rPr lang="en-GB" sz="2400">
                <a:ea typeface="+mn-lt"/>
                <a:cs typeface="+mn-lt"/>
              </a:rPr>
              <a:t>      One evening, I was called to a domestic disturbance. As I approached the scene, I could hear the shouting from outside the house. My heart raced, but I reminded myself to stay calm and focused. Inside, I found a young couple arguing intensely. I separated them, listening to both sides of the story. It wasn't just about enforcing the law but also about diffusing the situation and providing resources for help.</a:t>
            </a:r>
          </a:p>
          <a:p>
            <a:pPr marL="0" indent="0">
              <a:buNone/>
            </a:pPr>
            <a:endParaRPr lang="en-GB" sz="1900">
              <a:cs typeface="Calibri"/>
            </a:endParaRPr>
          </a:p>
          <a:p>
            <a:endParaRPr lang="en-GB" sz="1900">
              <a:cs typeface="Calibri"/>
            </a:endParaRPr>
          </a:p>
          <a:p>
            <a:pPr marL="0" indent="0">
              <a:buNone/>
            </a:pPr>
            <a:endParaRPr lang="en-GB" sz="1900">
              <a:cs typeface="Calibri"/>
            </a:endParaRPr>
          </a:p>
        </p:txBody>
      </p:sp>
      <p:pic>
        <p:nvPicPr>
          <p:cNvPr id="4" name="Picture 3" descr="Task - Free interface icons">
            <a:extLst>
              <a:ext uri="{FF2B5EF4-FFF2-40B4-BE49-F238E27FC236}">
                <a16:creationId xmlns:a16="http://schemas.microsoft.com/office/drawing/2014/main" id="{913C464D-B469-0AF5-DB80-88F8FA7B6737}"/>
              </a:ext>
            </a:extLst>
          </p:cNvPr>
          <p:cNvPicPr>
            <a:picLocks noChangeAspect="1"/>
          </p:cNvPicPr>
          <p:nvPr/>
        </p:nvPicPr>
        <p:blipFill>
          <a:blip r:embed="rId2"/>
          <a:stretch>
            <a:fillRect/>
          </a:stretch>
        </p:blipFill>
        <p:spPr>
          <a:xfrm>
            <a:off x="624009" y="3261142"/>
            <a:ext cx="2143125" cy="2143125"/>
          </a:xfrm>
          <a:prstGeom prst="rect">
            <a:avLst/>
          </a:prstGeom>
        </p:spPr>
      </p:pic>
    </p:spTree>
    <p:extLst>
      <p:ext uri="{BB962C8B-B14F-4D97-AF65-F5344CB8AC3E}">
        <p14:creationId xmlns:p14="http://schemas.microsoft.com/office/powerpoint/2010/main" val="2645503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D3B88-AE1C-198B-322B-52FE65B6F01F}"/>
              </a:ext>
            </a:extLst>
          </p:cNvPr>
          <p:cNvSpPr>
            <a:spLocks noGrp="1"/>
          </p:cNvSpPr>
          <p:nvPr>
            <p:ph type="title"/>
          </p:nvPr>
        </p:nvSpPr>
        <p:spPr>
          <a:xfrm>
            <a:off x="630936" y="639520"/>
            <a:ext cx="3429000" cy="1719072"/>
          </a:xfrm>
        </p:spPr>
        <p:txBody>
          <a:bodyPr anchor="b">
            <a:normAutofit/>
          </a:bodyPr>
          <a:lstStyle/>
          <a:p>
            <a:r>
              <a:rPr lang="en-US" sz="5400"/>
              <a:t>Submit to TII</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0B68F44-B081-A6F1-FD58-239F72E091BF}"/>
              </a:ext>
            </a:extLst>
          </p:cNvPr>
          <p:cNvSpPr>
            <a:spLocks noGrp="1"/>
          </p:cNvSpPr>
          <p:nvPr>
            <p:ph idx="1"/>
          </p:nvPr>
        </p:nvSpPr>
        <p:spPr>
          <a:xfrm>
            <a:off x="630936" y="2807208"/>
            <a:ext cx="3429000" cy="3410712"/>
          </a:xfrm>
        </p:spPr>
        <p:txBody>
          <a:bodyPr anchor="t">
            <a:normAutofit/>
          </a:bodyPr>
          <a:lstStyle/>
          <a:p>
            <a:r>
              <a:rPr lang="en-US" sz="2200"/>
              <a:t>"Demo links"</a:t>
            </a:r>
          </a:p>
          <a:p>
            <a:r>
              <a:rPr lang="en-US" sz="2200"/>
              <a:t>"Paraphrase activity draft"- check similarity score.</a:t>
            </a:r>
          </a:p>
          <a:p>
            <a:r>
              <a:rPr lang="en-US" sz="2200"/>
              <a:t>Then submit to "Paraphrase activity final"</a:t>
            </a:r>
            <a:endParaRPr lang="en-US" sz="2200">
              <a:solidFill>
                <a:srgbClr val="FF0000"/>
              </a:solidFill>
            </a:endParaRPr>
          </a:p>
        </p:txBody>
      </p:sp>
      <p:pic>
        <p:nvPicPr>
          <p:cNvPr id="4" name="Content Placeholder 3" descr="A logo with a red and blue text&#10;&#10;Description automatically generated">
            <a:extLst>
              <a:ext uri="{FF2B5EF4-FFF2-40B4-BE49-F238E27FC236}">
                <a16:creationId xmlns:a16="http://schemas.microsoft.com/office/drawing/2014/main" id="{4966F30D-1980-D822-EB16-F6EC2ACE6277}"/>
              </a:ext>
            </a:extLst>
          </p:cNvPr>
          <p:cNvPicPr>
            <a:picLocks noChangeAspect="1"/>
          </p:cNvPicPr>
          <p:nvPr/>
        </p:nvPicPr>
        <p:blipFill>
          <a:blip r:embed="rId2"/>
          <a:stretch>
            <a:fillRect/>
          </a:stretch>
        </p:blipFill>
        <p:spPr>
          <a:xfrm>
            <a:off x="4654296" y="1131944"/>
            <a:ext cx="6903720" cy="4594111"/>
          </a:xfrm>
          <a:prstGeom prst="rect">
            <a:avLst/>
          </a:prstGeom>
        </p:spPr>
      </p:pic>
    </p:spTree>
    <p:extLst>
      <p:ext uri="{BB962C8B-B14F-4D97-AF65-F5344CB8AC3E}">
        <p14:creationId xmlns:p14="http://schemas.microsoft.com/office/powerpoint/2010/main" val="1816028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97CBCA-25E9-1844-8EAB-CFACD6316139}"/>
              </a:ext>
            </a:extLst>
          </p:cNvPr>
          <p:cNvSpPr>
            <a:spLocks noGrp="1"/>
          </p:cNvSpPr>
          <p:nvPr>
            <p:ph type="title"/>
          </p:nvPr>
        </p:nvSpPr>
        <p:spPr>
          <a:xfrm>
            <a:off x="761800" y="762001"/>
            <a:ext cx="5334197" cy="1708242"/>
          </a:xfrm>
        </p:spPr>
        <p:txBody>
          <a:bodyPr anchor="ctr">
            <a:normAutofit/>
          </a:bodyPr>
          <a:lstStyle/>
          <a:p>
            <a:r>
              <a:rPr lang="en-US" sz="4000"/>
              <a:t>Assignment- A report</a:t>
            </a:r>
          </a:p>
        </p:txBody>
      </p:sp>
      <p:sp>
        <p:nvSpPr>
          <p:cNvPr id="3" name="Content Placeholder 2">
            <a:extLst>
              <a:ext uri="{FF2B5EF4-FFF2-40B4-BE49-F238E27FC236}">
                <a16:creationId xmlns:a16="http://schemas.microsoft.com/office/drawing/2014/main" id="{FA9BDDD6-2697-A403-7704-79D8568E89C3}"/>
              </a:ext>
            </a:extLst>
          </p:cNvPr>
          <p:cNvSpPr>
            <a:spLocks noGrp="1"/>
          </p:cNvSpPr>
          <p:nvPr>
            <p:ph idx="1"/>
          </p:nvPr>
        </p:nvSpPr>
        <p:spPr>
          <a:xfrm>
            <a:off x="761800" y="2156480"/>
            <a:ext cx="5334197" cy="4083599"/>
          </a:xfrm>
        </p:spPr>
        <p:txBody>
          <a:bodyPr vert="horz" lIns="91440" tIns="45720" rIns="91440" bIns="45720" rtlCol="0" anchor="ctr">
            <a:normAutofit lnSpcReduction="10000"/>
          </a:bodyPr>
          <a:lstStyle/>
          <a:p>
            <a:r>
              <a:rPr lang="en-GB" sz="1700">
                <a:latin typeface="Arial"/>
                <a:cs typeface="Arial"/>
              </a:rPr>
              <a:t>Cover Page – not included in the word count (You will need to download the document from word to access this feature)</a:t>
            </a:r>
            <a:endParaRPr lang="en-US" sz="1700">
              <a:latin typeface="Arial"/>
              <a:cs typeface="Arial"/>
            </a:endParaRPr>
          </a:p>
          <a:p>
            <a:r>
              <a:rPr lang="en-GB" sz="1700">
                <a:latin typeface="Arial"/>
                <a:cs typeface="Arial"/>
              </a:rPr>
              <a:t>Contents Page – not included in the word count (How to guide;- </a:t>
            </a:r>
            <a:r>
              <a:rPr lang="en-GB" sz="1700">
                <a:latin typeface="Aptos"/>
                <a:cs typeface="Arial"/>
              </a:rPr>
              <a:t>https</a:t>
            </a:r>
            <a:r>
              <a:rPr lang="en-GB" sz="1700">
                <a:ea typeface="+mn-lt"/>
                <a:cs typeface="+mn-lt"/>
              </a:rPr>
              <a:t>://youtu.be/avkTcQ4inMo) </a:t>
            </a:r>
            <a:endParaRPr lang="en-US" sz="1700">
              <a:latin typeface="Arial"/>
              <a:cs typeface="Arial"/>
            </a:endParaRPr>
          </a:p>
          <a:p>
            <a:r>
              <a:rPr lang="en-GB" sz="1700">
                <a:latin typeface="Arial"/>
                <a:cs typeface="Arial"/>
              </a:rPr>
              <a:t>Introduction - 150 words</a:t>
            </a:r>
            <a:endParaRPr lang="en-US" sz="1700">
              <a:latin typeface="Arial"/>
              <a:cs typeface="Arial"/>
            </a:endParaRPr>
          </a:p>
          <a:p>
            <a:r>
              <a:rPr lang="en-GB" sz="1700">
                <a:latin typeface="Arial"/>
                <a:cs typeface="Arial"/>
              </a:rPr>
              <a:t>Main Body - 1200 words:</a:t>
            </a:r>
            <a:endParaRPr lang="en-US" sz="1700">
              <a:latin typeface="Arial"/>
              <a:cs typeface="Arial"/>
            </a:endParaRPr>
          </a:p>
          <a:p>
            <a:pPr lvl="1"/>
            <a:r>
              <a:rPr lang="en-GB" sz="1700">
                <a:latin typeface="Arial"/>
                <a:cs typeface="Arial"/>
              </a:rPr>
              <a:t>The importance of effective communication</a:t>
            </a:r>
            <a:endParaRPr lang="en-US" sz="1700">
              <a:latin typeface="Arial"/>
              <a:cs typeface="Arial"/>
            </a:endParaRPr>
          </a:p>
          <a:p>
            <a:pPr lvl="1"/>
            <a:r>
              <a:rPr lang="en-GB" sz="1700">
                <a:latin typeface="Arial"/>
                <a:cs typeface="Arial"/>
              </a:rPr>
              <a:t>The need to adapt communication styles and why</a:t>
            </a:r>
            <a:endParaRPr lang="en-US" sz="1700">
              <a:latin typeface="Arial"/>
              <a:cs typeface="Arial"/>
            </a:endParaRPr>
          </a:p>
          <a:p>
            <a:pPr lvl="1"/>
            <a:r>
              <a:rPr lang="en-GB" sz="1700">
                <a:latin typeface="Arial"/>
                <a:cs typeface="Arial"/>
              </a:rPr>
              <a:t>Facing and dealing with challenges </a:t>
            </a:r>
            <a:endParaRPr lang="en-US" sz="1700">
              <a:latin typeface="Arial"/>
              <a:cs typeface="Arial"/>
            </a:endParaRPr>
          </a:p>
          <a:p>
            <a:pPr lvl="1"/>
            <a:r>
              <a:rPr lang="en-GB" sz="1700">
                <a:latin typeface="Arial"/>
                <a:cs typeface="Arial"/>
              </a:rPr>
              <a:t>Consequences of ineffective communication</a:t>
            </a:r>
            <a:endParaRPr lang="en-US" sz="1700">
              <a:latin typeface="Arial"/>
              <a:cs typeface="Arial"/>
            </a:endParaRPr>
          </a:p>
          <a:p>
            <a:r>
              <a:rPr lang="en-GB" sz="1700">
                <a:latin typeface="Arial"/>
                <a:cs typeface="Arial"/>
              </a:rPr>
              <a:t>Conclusion – 150 words</a:t>
            </a:r>
            <a:endParaRPr lang="en-US" sz="1700">
              <a:latin typeface="Arial"/>
              <a:cs typeface="Arial"/>
            </a:endParaRPr>
          </a:p>
          <a:p>
            <a:r>
              <a:rPr lang="en-GB" sz="1700">
                <a:latin typeface="Arial"/>
                <a:cs typeface="Arial"/>
              </a:rPr>
              <a:t>Reference List – not included in the word count</a:t>
            </a:r>
            <a:endParaRPr lang="en-US" sz="1700">
              <a:latin typeface="Arial"/>
              <a:cs typeface="Arial"/>
            </a:endParaRPr>
          </a:p>
          <a:p>
            <a:pPr marL="0" indent="0">
              <a:buNone/>
            </a:pPr>
            <a:endParaRPr lang="en-US" sz="1700"/>
          </a:p>
        </p:txBody>
      </p:sp>
      <p:pic>
        <p:nvPicPr>
          <p:cNvPr id="5" name="Picture 4" descr="Pen placed on top of a signature line">
            <a:extLst>
              <a:ext uri="{FF2B5EF4-FFF2-40B4-BE49-F238E27FC236}">
                <a16:creationId xmlns:a16="http://schemas.microsoft.com/office/drawing/2014/main" id="{C32D4E4B-D404-897B-DA75-99D9417B4208}"/>
              </a:ext>
            </a:extLst>
          </p:cNvPr>
          <p:cNvPicPr>
            <a:picLocks noChangeAspect="1"/>
          </p:cNvPicPr>
          <p:nvPr/>
        </p:nvPicPr>
        <p:blipFill>
          <a:blip r:embed="rId2"/>
          <a:srcRect l="48242" r="-3"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932894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324E761-733F-DD1D-036D-40E4BF07CA70}"/>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r>
              <a:rPr lang="en-US" sz="7200"/>
              <a:t>Example</a:t>
            </a:r>
            <a:r>
              <a:rPr lang="en-US" sz="7200" kern="1200">
                <a:latin typeface="+mj-lt"/>
                <a:ea typeface="+mj-ea"/>
                <a:cs typeface="+mj-cs"/>
              </a:rPr>
              <a:t> of </a:t>
            </a:r>
            <a:r>
              <a:rPr lang="en-US" sz="7200"/>
              <a:t>a report</a:t>
            </a:r>
            <a:r>
              <a:rPr lang="en-US" sz="7200" kern="1200">
                <a:latin typeface="+mj-lt"/>
                <a:ea typeface="+mj-ea"/>
                <a:cs typeface="+mj-cs"/>
              </a:rPr>
              <a:t> </a:t>
            </a:r>
          </a:p>
        </p:txBody>
      </p:sp>
      <p:sp>
        <p:nvSpPr>
          <p:cNvPr id="3" name="Content Placeholder 2">
            <a:extLst>
              <a:ext uri="{FF2B5EF4-FFF2-40B4-BE49-F238E27FC236}">
                <a16:creationId xmlns:a16="http://schemas.microsoft.com/office/drawing/2014/main" id="{150422BE-1DD9-7536-15D5-1973004978F9}"/>
              </a:ext>
            </a:extLst>
          </p:cNvPr>
          <p:cNvSpPr>
            <a:spLocks noGrp="1"/>
          </p:cNvSpPr>
          <p:nvPr>
            <p:ph idx="1"/>
          </p:nvPr>
        </p:nvSpPr>
        <p:spPr>
          <a:xfrm>
            <a:off x="1966912" y="5645150"/>
            <a:ext cx="8258176" cy="631825"/>
          </a:xfrm>
        </p:spPr>
        <p:txBody>
          <a:bodyPr vert="horz" lIns="91440" tIns="45720" rIns="91440" bIns="45720" rtlCol="0" anchor="ctr">
            <a:normAutofit/>
          </a:bodyPr>
          <a:lstStyle/>
          <a:p>
            <a:pPr marL="0" indent="0" algn="ctr">
              <a:buNone/>
            </a:pPr>
            <a:r>
              <a:rPr lang="en-US" kern="1200">
                <a:solidFill>
                  <a:schemeClr val="tx1"/>
                </a:solidFill>
                <a:latin typeface="+mn-lt"/>
                <a:ea typeface="+mn-ea"/>
                <a:cs typeface="+mn-cs"/>
              </a:rPr>
              <a:t>Please see "resource" tile on Moodle tile</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2896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41B0C-45CE-AB0C-C87E-F2874FBF2DAC}"/>
              </a:ext>
            </a:extLst>
          </p:cNvPr>
          <p:cNvSpPr>
            <a:spLocks noGrp="1"/>
          </p:cNvSpPr>
          <p:nvPr>
            <p:ph type="title"/>
          </p:nvPr>
        </p:nvSpPr>
        <p:spPr>
          <a:xfrm>
            <a:off x="630936" y="639520"/>
            <a:ext cx="3429000" cy="1719072"/>
          </a:xfrm>
        </p:spPr>
        <p:txBody>
          <a:bodyPr anchor="b">
            <a:normAutofit/>
          </a:bodyPr>
          <a:lstStyle/>
          <a:p>
            <a:r>
              <a:rPr lang="en-US" sz="5400"/>
              <a:t>Any questions?</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FCDA7A-6962-8A35-5A2A-99A99FD3BA4B}"/>
              </a:ext>
            </a:extLst>
          </p:cNvPr>
          <p:cNvSpPr>
            <a:spLocks noGrp="1"/>
          </p:cNvSpPr>
          <p:nvPr>
            <p:ph idx="1"/>
          </p:nvPr>
        </p:nvSpPr>
        <p:spPr>
          <a:xfrm>
            <a:off x="630936" y="2807208"/>
            <a:ext cx="3429000" cy="3410712"/>
          </a:xfrm>
        </p:spPr>
        <p:txBody>
          <a:bodyPr anchor="t">
            <a:normAutofit/>
          </a:bodyPr>
          <a:lstStyle/>
          <a:p>
            <a:endParaRPr lang="en-US" sz="2200"/>
          </a:p>
        </p:txBody>
      </p:sp>
      <p:pic>
        <p:nvPicPr>
          <p:cNvPr id="7" name="Graphic 6" descr="Question mark">
            <a:extLst>
              <a:ext uri="{FF2B5EF4-FFF2-40B4-BE49-F238E27FC236}">
                <a16:creationId xmlns:a16="http://schemas.microsoft.com/office/drawing/2014/main" id="{78E14328-3E66-BE03-6ACA-621C93369F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357026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F224E-728A-E987-FB33-1D767C768CCF}"/>
              </a:ext>
            </a:extLst>
          </p:cNvPr>
          <p:cNvSpPr>
            <a:spLocks noGrp="1"/>
          </p:cNvSpPr>
          <p:nvPr>
            <p:ph type="title"/>
          </p:nvPr>
        </p:nvSpPr>
        <p:spPr>
          <a:xfrm>
            <a:off x="761803" y="350196"/>
            <a:ext cx="4646904" cy="1624520"/>
          </a:xfrm>
        </p:spPr>
        <p:txBody>
          <a:bodyPr anchor="ctr">
            <a:normAutofit/>
          </a:bodyPr>
          <a:lstStyle/>
          <a:p>
            <a:r>
              <a:rPr lang="en-US" sz="4000"/>
              <a:t>Next week</a:t>
            </a:r>
          </a:p>
        </p:txBody>
      </p:sp>
      <p:sp>
        <p:nvSpPr>
          <p:cNvPr id="3" name="Content Placeholder 2">
            <a:extLst>
              <a:ext uri="{FF2B5EF4-FFF2-40B4-BE49-F238E27FC236}">
                <a16:creationId xmlns:a16="http://schemas.microsoft.com/office/drawing/2014/main" id="{3302AF62-D3BA-4867-450F-8580BA3C05B4}"/>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US" sz="3600"/>
              <a:t>The importance of communication skills</a:t>
            </a:r>
          </a:p>
        </p:txBody>
      </p:sp>
      <p:pic>
        <p:nvPicPr>
          <p:cNvPr id="5" name="Picture 4" descr="Close-up of open book against blurred bookshelf background">
            <a:extLst>
              <a:ext uri="{FF2B5EF4-FFF2-40B4-BE49-F238E27FC236}">
                <a16:creationId xmlns:a16="http://schemas.microsoft.com/office/drawing/2014/main" id="{41E15033-1B8E-C480-8F4E-7F7EB7917BC8}"/>
              </a:ext>
            </a:extLst>
          </p:cNvPr>
          <p:cNvPicPr>
            <a:picLocks noChangeAspect="1"/>
          </p:cNvPicPr>
          <p:nvPr/>
        </p:nvPicPr>
        <p:blipFill rotWithShape="1">
          <a:blip r:embed="rId2"/>
          <a:srcRect l="25837" r="14850" b="-3"/>
          <a:stretch/>
        </p:blipFill>
        <p:spPr>
          <a:xfrm>
            <a:off x="6096000" y="1"/>
            <a:ext cx="6102825" cy="6858000"/>
          </a:xfrm>
          <a:prstGeom prst="rect">
            <a:avLst/>
          </a:prstGeom>
        </p:spPr>
      </p:pic>
    </p:spTree>
    <p:extLst>
      <p:ext uri="{BB962C8B-B14F-4D97-AF65-F5344CB8AC3E}">
        <p14:creationId xmlns:p14="http://schemas.microsoft.com/office/powerpoint/2010/main" val="3846029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Academic and Communication Skills for policing </vt:lpstr>
      <vt:lpstr>Aims for this week's sessions</vt:lpstr>
      <vt:lpstr>Task</vt:lpstr>
      <vt:lpstr>Session 2</vt:lpstr>
      <vt:lpstr> Descriptive writing VS Analytical writing</vt:lpstr>
      <vt:lpstr>Paraphrasing....</vt:lpstr>
      <vt:lpstr>Examples of paraphrasing</vt:lpstr>
      <vt:lpstr>Task...20 mins</vt:lpstr>
      <vt:lpstr>Paraphrase the following...</vt:lpstr>
      <vt:lpstr>Writing in the 1st person</vt:lpstr>
      <vt:lpstr>Writing in the 2nd person</vt:lpstr>
      <vt:lpstr>Writing in the 3rd person- ESSAYS!</vt:lpstr>
      <vt:lpstr>Task... paraphrase the following passage in the 3rd person.</vt:lpstr>
      <vt:lpstr>Submit to TII</vt:lpstr>
      <vt:lpstr>Assignment- A report</vt:lpstr>
      <vt:lpstr>Example of a report </vt:lpstr>
      <vt:lpstr>Any 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2024-06-14T09:17:23Z</dcterms:created>
  <dcterms:modified xsi:type="dcterms:W3CDTF">2024-10-08T08:55:39Z</dcterms:modified>
</cp:coreProperties>
</file>