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7" r:id="rId2"/>
    <p:sldId id="259" r:id="rId3"/>
    <p:sldId id="266" r:id="rId4"/>
    <p:sldId id="258" r:id="rId5"/>
    <p:sldId id="260" r:id="rId6"/>
    <p:sldId id="261" r:id="rId7"/>
    <p:sldId id="262" r:id="rId8"/>
    <p:sldId id="264"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C5B57-AA2E-4949-9E5F-819F0EAA948F}" v="71" dt="2025-03-21T13:36:31.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73" d="100"/>
          <a:sy n="73" d="100"/>
        </p:scale>
        <p:origin x="3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hmed suliman" userId="dd5bbd07d9413608" providerId="LiveId" clId="{43EC5B57-AA2E-4949-9E5F-819F0EAA948F}"/>
    <pc:docChg chg="undo custSel addSld delSld modSld sldOrd">
      <pc:chgData name="aliahmed suliman" userId="dd5bbd07d9413608" providerId="LiveId" clId="{43EC5B57-AA2E-4949-9E5F-819F0EAA948F}" dt="2025-03-22T21:23:19.324" v="1345" actId="5793"/>
      <pc:docMkLst>
        <pc:docMk/>
      </pc:docMkLst>
      <pc:sldChg chg="del">
        <pc:chgData name="aliahmed suliman" userId="dd5bbd07d9413608" providerId="LiveId" clId="{43EC5B57-AA2E-4949-9E5F-819F0EAA948F}" dt="2025-01-29T15:42:04.493" v="233" actId="2696"/>
        <pc:sldMkLst>
          <pc:docMk/>
          <pc:sldMk cId="2658144910" sldId="256"/>
        </pc:sldMkLst>
      </pc:sldChg>
      <pc:sldChg chg="addSp delSp modSp mod setBg setClrOvrMap delDesignElem">
        <pc:chgData name="aliahmed suliman" userId="dd5bbd07d9413608" providerId="LiveId" clId="{43EC5B57-AA2E-4949-9E5F-819F0EAA948F}" dt="2025-03-21T12:33:43.039" v="1151" actId="14100"/>
        <pc:sldMkLst>
          <pc:docMk/>
          <pc:sldMk cId="3309091779" sldId="257"/>
        </pc:sldMkLst>
        <pc:spChg chg="mod">
          <ac:chgData name="aliahmed suliman" userId="dd5bbd07d9413608" providerId="LiveId" clId="{43EC5B57-AA2E-4949-9E5F-819F0EAA948F}" dt="2025-03-20T23:21:32.359" v="1124" actId="26606"/>
          <ac:spMkLst>
            <pc:docMk/>
            <pc:sldMk cId="3309091779" sldId="257"/>
            <ac:spMk id="2" creationId="{C9546483-6765-0E4E-4486-E89FF168FF78}"/>
          </ac:spMkLst>
        </pc:spChg>
        <pc:spChg chg="add mod">
          <ac:chgData name="aliahmed suliman" userId="dd5bbd07d9413608" providerId="LiveId" clId="{43EC5B57-AA2E-4949-9E5F-819F0EAA948F}" dt="2025-03-21T12:33:43.039" v="1151" actId="14100"/>
          <ac:spMkLst>
            <pc:docMk/>
            <pc:sldMk cId="3309091779" sldId="257"/>
            <ac:spMk id="48" creationId="{70AA1970-3047-518E-2243-9D089ED6963B}"/>
          </ac:spMkLst>
        </pc:spChg>
        <pc:spChg chg="add">
          <ac:chgData name="aliahmed suliman" userId="dd5bbd07d9413608" providerId="LiveId" clId="{43EC5B57-AA2E-4949-9E5F-819F0EAA948F}" dt="2025-03-20T23:21:32.359" v="1124" actId="26606"/>
          <ac:spMkLst>
            <pc:docMk/>
            <pc:sldMk cId="3309091779" sldId="257"/>
            <ac:spMk id="57" creationId="{3F088236-D655-4F88-B238-E16762358025}"/>
          </ac:spMkLst>
        </pc:spChg>
        <pc:spChg chg="add">
          <ac:chgData name="aliahmed suliman" userId="dd5bbd07d9413608" providerId="LiveId" clId="{43EC5B57-AA2E-4949-9E5F-819F0EAA948F}" dt="2025-03-20T23:21:32.359" v="1124" actId="26606"/>
          <ac:spMkLst>
            <pc:docMk/>
            <pc:sldMk cId="3309091779" sldId="257"/>
            <ac:spMk id="59" creationId="{3DAC0C92-199E-475C-9390-119A9B027276}"/>
          </ac:spMkLst>
        </pc:spChg>
        <pc:spChg chg="add">
          <ac:chgData name="aliahmed suliman" userId="dd5bbd07d9413608" providerId="LiveId" clId="{43EC5B57-AA2E-4949-9E5F-819F0EAA948F}" dt="2025-03-20T23:21:32.359" v="1124" actId="26606"/>
          <ac:spMkLst>
            <pc:docMk/>
            <pc:sldMk cId="3309091779" sldId="257"/>
            <ac:spMk id="61" creationId="{C4CFB339-0ED8-4FE2-9EF1-6D1375B8499B}"/>
          </ac:spMkLst>
        </pc:spChg>
        <pc:spChg chg="add">
          <ac:chgData name="aliahmed suliman" userId="dd5bbd07d9413608" providerId="LiveId" clId="{43EC5B57-AA2E-4949-9E5F-819F0EAA948F}" dt="2025-03-20T23:21:32.359" v="1124" actId="26606"/>
          <ac:spMkLst>
            <pc:docMk/>
            <pc:sldMk cId="3309091779" sldId="257"/>
            <ac:spMk id="63" creationId="{31896C80-2069-4431-9C19-83B913734490}"/>
          </ac:spMkLst>
        </pc:spChg>
        <pc:spChg chg="add">
          <ac:chgData name="aliahmed suliman" userId="dd5bbd07d9413608" providerId="LiveId" clId="{43EC5B57-AA2E-4949-9E5F-819F0EAA948F}" dt="2025-03-20T23:21:32.359" v="1124" actId="26606"/>
          <ac:spMkLst>
            <pc:docMk/>
            <pc:sldMk cId="3309091779" sldId="257"/>
            <ac:spMk id="65" creationId="{BF120A21-0841-4823-B0C4-28AEBCEF9B78}"/>
          </ac:spMkLst>
        </pc:spChg>
        <pc:spChg chg="add">
          <ac:chgData name="aliahmed suliman" userId="dd5bbd07d9413608" providerId="LiveId" clId="{43EC5B57-AA2E-4949-9E5F-819F0EAA948F}" dt="2025-03-20T23:21:32.359" v="1124" actId="26606"/>
          <ac:spMkLst>
            <pc:docMk/>
            <pc:sldMk cId="3309091779" sldId="257"/>
            <ac:spMk id="67" creationId="{DBB05BAE-BBD3-4289-899F-A6851503C6B0}"/>
          </ac:spMkLst>
        </pc:spChg>
        <pc:spChg chg="add">
          <ac:chgData name="aliahmed suliman" userId="dd5bbd07d9413608" providerId="LiveId" clId="{43EC5B57-AA2E-4949-9E5F-819F0EAA948F}" dt="2025-03-20T23:21:32.359" v="1124" actId="26606"/>
          <ac:spMkLst>
            <pc:docMk/>
            <pc:sldMk cId="3309091779" sldId="257"/>
            <ac:spMk id="69" creationId="{9874D11C-36F5-4BBE-A490-019A54E953B0}"/>
          </ac:spMkLst>
        </pc:spChg>
        <pc:picChg chg="add mod">
          <ac:chgData name="aliahmed suliman" userId="dd5bbd07d9413608" providerId="LiveId" clId="{43EC5B57-AA2E-4949-9E5F-819F0EAA948F}" dt="2025-03-20T23:21:44.058" v="1126" actId="14100"/>
          <ac:picMkLst>
            <pc:docMk/>
            <pc:sldMk cId="3309091779" sldId="257"/>
            <ac:picMk id="43" creationId="{8C392F22-3E97-3E0F-89BE-BACC3E4CF38A}"/>
          </ac:picMkLst>
        </pc:picChg>
      </pc:sldChg>
      <pc:sldChg chg="addSp delSp modSp mod setBg setClrOvrMap">
        <pc:chgData name="aliahmed suliman" userId="dd5bbd07d9413608" providerId="LiveId" clId="{43EC5B57-AA2E-4949-9E5F-819F0EAA948F}" dt="2025-03-21T12:40:31.094" v="1160"/>
        <pc:sldMkLst>
          <pc:docMk/>
          <pc:sldMk cId="1818524244" sldId="258"/>
        </pc:sldMkLst>
        <pc:spChg chg="mod">
          <ac:chgData name="aliahmed suliman" userId="dd5bbd07d9413608" providerId="LiveId" clId="{43EC5B57-AA2E-4949-9E5F-819F0EAA948F}" dt="2025-03-21T12:40:31.094" v="1160"/>
          <ac:spMkLst>
            <pc:docMk/>
            <pc:sldMk cId="1818524244" sldId="258"/>
            <ac:spMk id="3" creationId="{EF41601C-770C-B271-575C-497BA85A2A81}"/>
          </ac:spMkLst>
        </pc:spChg>
      </pc:sldChg>
      <pc:sldChg chg="addSp delSp modSp mod setBg setClrOvrMap delDesignElem">
        <pc:chgData name="aliahmed suliman" userId="dd5bbd07d9413608" providerId="LiveId" clId="{43EC5B57-AA2E-4949-9E5F-819F0EAA948F}" dt="2025-03-22T21:23:19.324" v="1345" actId="5793"/>
        <pc:sldMkLst>
          <pc:docMk/>
          <pc:sldMk cId="2834001581" sldId="259"/>
        </pc:sldMkLst>
        <pc:spChg chg="mod">
          <ac:chgData name="aliahmed suliman" userId="dd5bbd07d9413608" providerId="LiveId" clId="{43EC5B57-AA2E-4949-9E5F-819F0EAA948F}" dt="2025-03-20T23:22:11.331" v="1127" actId="26606"/>
          <ac:spMkLst>
            <pc:docMk/>
            <pc:sldMk cId="2834001581" sldId="259"/>
            <ac:spMk id="2" creationId="{4C375B9F-37D0-69A2-DA0C-5BED124FF9B4}"/>
          </ac:spMkLst>
        </pc:spChg>
        <pc:spChg chg="mod">
          <ac:chgData name="aliahmed suliman" userId="dd5bbd07d9413608" providerId="LiveId" clId="{43EC5B57-AA2E-4949-9E5F-819F0EAA948F}" dt="2025-03-22T21:23:19.324" v="1345" actId="5793"/>
          <ac:spMkLst>
            <pc:docMk/>
            <pc:sldMk cId="2834001581" sldId="259"/>
            <ac:spMk id="3" creationId="{54E22D84-EB83-09E8-1463-0C96D90A8677}"/>
          </ac:spMkLst>
        </pc:spChg>
        <pc:spChg chg="add">
          <ac:chgData name="aliahmed suliman" userId="dd5bbd07d9413608" providerId="LiveId" clId="{43EC5B57-AA2E-4949-9E5F-819F0EAA948F}" dt="2025-03-20T23:22:11.331" v="1127" actId="26606"/>
          <ac:spMkLst>
            <pc:docMk/>
            <pc:sldMk cId="2834001581" sldId="259"/>
            <ac:spMk id="31" creationId="{3F088236-D655-4F88-B238-E16762358025}"/>
          </ac:spMkLst>
        </pc:spChg>
        <pc:spChg chg="add">
          <ac:chgData name="aliahmed suliman" userId="dd5bbd07d9413608" providerId="LiveId" clId="{43EC5B57-AA2E-4949-9E5F-819F0EAA948F}" dt="2025-03-20T23:22:11.331" v="1127" actId="26606"/>
          <ac:spMkLst>
            <pc:docMk/>
            <pc:sldMk cId="2834001581" sldId="259"/>
            <ac:spMk id="33" creationId="{3DAC0C92-199E-475C-9390-119A9B027276}"/>
          </ac:spMkLst>
        </pc:spChg>
        <pc:spChg chg="add">
          <ac:chgData name="aliahmed suliman" userId="dd5bbd07d9413608" providerId="LiveId" clId="{43EC5B57-AA2E-4949-9E5F-819F0EAA948F}" dt="2025-03-20T23:22:11.331" v="1127" actId="26606"/>
          <ac:spMkLst>
            <pc:docMk/>
            <pc:sldMk cId="2834001581" sldId="259"/>
            <ac:spMk id="35" creationId="{C4CFB339-0ED8-4FE2-9EF1-6D1375B8499B}"/>
          </ac:spMkLst>
        </pc:spChg>
        <pc:spChg chg="add">
          <ac:chgData name="aliahmed suliman" userId="dd5bbd07d9413608" providerId="LiveId" clId="{43EC5B57-AA2E-4949-9E5F-819F0EAA948F}" dt="2025-03-20T23:22:11.331" v="1127" actId="26606"/>
          <ac:spMkLst>
            <pc:docMk/>
            <pc:sldMk cId="2834001581" sldId="259"/>
            <ac:spMk id="37" creationId="{31896C80-2069-4431-9C19-83B913734490}"/>
          </ac:spMkLst>
        </pc:spChg>
        <pc:spChg chg="add">
          <ac:chgData name="aliahmed suliman" userId="dd5bbd07d9413608" providerId="LiveId" clId="{43EC5B57-AA2E-4949-9E5F-819F0EAA948F}" dt="2025-03-20T23:22:11.331" v="1127" actId="26606"/>
          <ac:spMkLst>
            <pc:docMk/>
            <pc:sldMk cId="2834001581" sldId="259"/>
            <ac:spMk id="39" creationId="{BF120A21-0841-4823-B0C4-28AEBCEF9B78}"/>
          </ac:spMkLst>
        </pc:spChg>
        <pc:spChg chg="add">
          <ac:chgData name="aliahmed suliman" userId="dd5bbd07d9413608" providerId="LiveId" clId="{43EC5B57-AA2E-4949-9E5F-819F0EAA948F}" dt="2025-03-20T23:22:11.331" v="1127" actId="26606"/>
          <ac:spMkLst>
            <pc:docMk/>
            <pc:sldMk cId="2834001581" sldId="259"/>
            <ac:spMk id="41" creationId="{DBB05BAE-BBD3-4289-899F-A6851503C6B0}"/>
          </ac:spMkLst>
        </pc:spChg>
        <pc:spChg chg="add">
          <ac:chgData name="aliahmed suliman" userId="dd5bbd07d9413608" providerId="LiveId" clId="{43EC5B57-AA2E-4949-9E5F-819F0EAA948F}" dt="2025-03-20T23:22:11.331" v="1127" actId="26606"/>
          <ac:spMkLst>
            <pc:docMk/>
            <pc:sldMk cId="2834001581" sldId="259"/>
            <ac:spMk id="43" creationId="{9874D11C-36F5-4BBE-A490-019A54E953B0}"/>
          </ac:spMkLst>
        </pc:spChg>
        <pc:picChg chg="add mod">
          <ac:chgData name="aliahmed suliman" userId="dd5bbd07d9413608" providerId="LiveId" clId="{43EC5B57-AA2E-4949-9E5F-819F0EAA948F}" dt="2025-03-20T23:22:11.331" v="1127" actId="26606"/>
          <ac:picMkLst>
            <pc:docMk/>
            <pc:sldMk cId="2834001581" sldId="259"/>
            <ac:picMk id="22" creationId="{5C572710-E154-4CF8-E494-05947F174621}"/>
          </ac:picMkLst>
        </pc:picChg>
      </pc:sldChg>
      <pc:sldChg chg="addSp delSp modSp mod setBg delDesignElem">
        <pc:chgData name="aliahmed suliman" userId="dd5bbd07d9413608" providerId="LiveId" clId="{43EC5B57-AA2E-4949-9E5F-819F0EAA948F}" dt="2025-03-21T12:43:53.866" v="1164"/>
        <pc:sldMkLst>
          <pc:docMk/>
          <pc:sldMk cId="1102103390" sldId="260"/>
        </pc:sldMkLst>
        <pc:spChg chg="mod">
          <ac:chgData name="aliahmed suliman" userId="dd5bbd07d9413608" providerId="LiveId" clId="{43EC5B57-AA2E-4949-9E5F-819F0EAA948F}" dt="2025-03-20T22:56:10.787" v="1076" actId="255"/>
          <ac:spMkLst>
            <pc:docMk/>
            <pc:sldMk cId="1102103390" sldId="260"/>
            <ac:spMk id="2" creationId="{32261DB4-3831-32CC-06E6-39B38624C2A1}"/>
          </ac:spMkLst>
        </pc:spChg>
        <pc:spChg chg="add mod">
          <ac:chgData name="aliahmed suliman" userId="dd5bbd07d9413608" providerId="LiveId" clId="{43EC5B57-AA2E-4949-9E5F-819F0EAA948F}" dt="2025-03-21T12:43:53.866" v="1164"/>
          <ac:spMkLst>
            <pc:docMk/>
            <pc:sldMk cId="1102103390" sldId="260"/>
            <ac:spMk id="56" creationId="{770EC10F-2365-C491-D788-2CCCFAF97342}"/>
          </ac:spMkLst>
        </pc:spChg>
        <pc:picChg chg="add mod">
          <ac:chgData name="aliahmed suliman" userId="dd5bbd07d9413608" providerId="LiveId" clId="{43EC5B57-AA2E-4949-9E5F-819F0EAA948F}" dt="2025-03-18T23:03:23.858" v="715" actId="1076"/>
          <ac:picMkLst>
            <pc:docMk/>
            <pc:sldMk cId="1102103390" sldId="260"/>
            <ac:picMk id="5" creationId="{E09BAE7B-2BF8-4942-3866-BBEBD2F76EBB}"/>
          </ac:picMkLst>
        </pc:picChg>
      </pc:sldChg>
      <pc:sldChg chg="addSp delSp modSp mod setBg delDesignElem">
        <pc:chgData name="aliahmed suliman" userId="dd5bbd07d9413608" providerId="LiveId" clId="{43EC5B57-AA2E-4949-9E5F-819F0EAA948F}" dt="2025-03-21T12:44:34.642" v="1257" actId="108"/>
        <pc:sldMkLst>
          <pc:docMk/>
          <pc:sldMk cId="779527641" sldId="261"/>
        </pc:sldMkLst>
        <pc:spChg chg="mod">
          <ac:chgData name="aliahmed suliman" userId="dd5bbd07d9413608" providerId="LiveId" clId="{43EC5B57-AA2E-4949-9E5F-819F0EAA948F}" dt="2025-03-20T22:56:03.171" v="1075" actId="255"/>
          <ac:spMkLst>
            <pc:docMk/>
            <pc:sldMk cId="779527641" sldId="261"/>
            <ac:spMk id="2" creationId="{DFA29B0F-8D22-540F-5311-53C91A5AB5FE}"/>
          </ac:spMkLst>
        </pc:spChg>
        <pc:spChg chg="add del mod">
          <ac:chgData name="aliahmed suliman" userId="dd5bbd07d9413608" providerId="LiveId" clId="{43EC5B57-AA2E-4949-9E5F-819F0EAA948F}" dt="2025-03-21T12:44:34.642" v="1257" actId="108"/>
          <ac:spMkLst>
            <pc:docMk/>
            <pc:sldMk cId="779527641" sldId="261"/>
            <ac:spMk id="3" creationId="{AF89C2A4-348D-A8FE-002B-46C2E4F7F9DC}"/>
          </ac:spMkLst>
        </pc:spChg>
        <pc:picChg chg="add mod">
          <ac:chgData name="aliahmed suliman" userId="dd5bbd07d9413608" providerId="LiveId" clId="{43EC5B57-AA2E-4949-9E5F-819F0EAA948F}" dt="2025-03-20T22:09:26.983" v="872" actId="26606"/>
          <ac:picMkLst>
            <pc:docMk/>
            <pc:sldMk cId="779527641" sldId="261"/>
            <ac:picMk id="5" creationId="{3572201E-D48B-C979-1957-DD7BF9E6239B}"/>
          </ac:picMkLst>
        </pc:picChg>
      </pc:sldChg>
      <pc:sldChg chg="addSp delSp modSp mod setBg delDesignElem">
        <pc:chgData name="aliahmed suliman" userId="dd5bbd07d9413608" providerId="LiveId" clId="{43EC5B57-AA2E-4949-9E5F-819F0EAA948F}" dt="2025-03-21T13:36:09.635" v="1337"/>
        <pc:sldMkLst>
          <pc:docMk/>
          <pc:sldMk cId="3330425510" sldId="262"/>
        </pc:sldMkLst>
        <pc:spChg chg="mod">
          <ac:chgData name="aliahmed suliman" userId="dd5bbd07d9413608" providerId="LiveId" clId="{43EC5B57-AA2E-4949-9E5F-819F0EAA948F}" dt="2025-03-20T22:55:53.150" v="1074" actId="255"/>
          <ac:spMkLst>
            <pc:docMk/>
            <pc:sldMk cId="3330425510" sldId="262"/>
            <ac:spMk id="2" creationId="{2A31FC34-9498-8D00-1A1A-35ED0FF3DCCA}"/>
          </ac:spMkLst>
        </pc:spChg>
        <pc:spChg chg="mod">
          <ac:chgData name="aliahmed suliman" userId="dd5bbd07d9413608" providerId="LiveId" clId="{43EC5B57-AA2E-4949-9E5F-819F0EAA948F}" dt="2025-03-21T13:36:09.635" v="1337"/>
          <ac:spMkLst>
            <pc:docMk/>
            <pc:sldMk cId="3330425510" sldId="262"/>
            <ac:spMk id="3" creationId="{FEF319BA-309D-5F4C-D676-33551F720000}"/>
          </ac:spMkLst>
        </pc:spChg>
        <pc:picChg chg="add mod">
          <ac:chgData name="aliahmed suliman" userId="dd5bbd07d9413608" providerId="LiveId" clId="{43EC5B57-AA2E-4949-9E5F-819F0EAA948F}" dt="2025-03-08T07:45:16.994" v="562" actId="26606"/>
          <ac:picMkLst>
            <pc:docMk/>
            <pc:sldMk cId="3330425510" sldId="262"/>
            <ac:picMk id="5" creationId="{C3849E53-A610-95E4-4EFF-59D08AAD283F}"/>
          </ac:picMkLst>
        </pc:picChg>
      </pc:sldChg>
      <pc:sldChg chg="addSp delSp modSp del mod">
        <pc:chgData name="aliahmed suliman" userId="dd5bbd07d9413608" providerId="LiveId" clId="{43EC5B57-AA2E-4949-9E5F-819F0EAA948F}" dt="2025-03-20T21:34:39.522" v="739" actId="2696"/>
        <pc:sldMkLst>
          <pc:docMk/>
          <pc:sldMk cId="3291964498" sldId="263"/>
        </pc:sldMkLst>
      </pc:sldChg>
      <pc:sldChg chg="addSp modSp new mod">
        <pc:chgData name="aliahmed suliman" userId="dd5bbd07d9413608" providerId="LiveId" clId="{43EC5B57-AA2E-4949-9E5F-819F0EAA948F}" dt="2025-03-21T12:55:05.164" v="1265"/>
        <pc:sldMkLst>
          <pc:docMk/>
          <pc:sldMk cId="1835184252" sldId="264"/>
        </pc:sldMkLst>
        <pc:spChg chg="mod">
          <ac:chgData name="aliahmed suliman" userId="dd5bbd07d9413608" providerId="LiveId" clId="{43EC5B57-AA2E-4949-9E5F-819F0EAA948F}" dt="2025-03-20T22:53:36.576" v="1057" actId="255"/>
          <ac:spMkLst>
            <pc:docMk/>
            <pc:sldMk cId="1835184252" sldId="264"/>
            <ac:spMk id="2" creationId="{58DE55E4-F82A-AD95-4B59-A692D83A96C7}"/>
          </ac:spMkLst>
        </pc:spChg>
        <pc:spChg chg="mod">
          <ac:chgData name="aliahmed suliman" userId="dd5bbd07d9413608" providerId="LiveId" clId="{43EC5B57-AA2E-4949-9E5F-819F0EAA948F}" dt="2025-03-21T12:55:05.164" v="1265"/>
          <ac:spMkLst>
            <pc:docMk/>
            <pc:sldMk cId="1835184252" sldId="264"/>
            <ac:spMk id="3" creationId="{23DAB0AD-EE81-0F62-5961-AC4FBBC10D2B}"/>
          </ac:spMkLst>
        </pc:spChg>
        <pc:picChg chg="add mod">
          <ac:chgData name="aliahmed suliman" userId="dd5bbd07d9413608" providerId="LiveId" clId="{43EC5B57-AA2E-4949-9E5F-819F0EAA948F}" dt="2025-03-20T22:51:00.804" v="1040" actId="1076"/>
          <ac:picMkLst>
            <pc:docMk/>
            <pc:sldMk cId="1835184252" sldId="264"/>
            <ac:picMk id="5" creationId="{AF07D1B6-D40E-0D02-7B52-0CBB0A01324D}"/>
          </ac:picMkLst>
        </pc:picChg>
      </pc:sldChg>
      <pc:sldChg chg="del">
        <pc:chgData name="aliahmed suliman" userId="dd5bbd07d9413608" providerId="LiveId" clId="{43EC5B57-AA2E-4949-9E5F-819F0EAA948F}" dt="2025-01-29T15:41:55.844" v="232" actId="2696"/>
        <pc:sldMkLst>
          <pc:docMk/>
          <pc:sldMk cId="2758246414" sldId="264"/>
        </pc:sldMkLst>
      </pc:sldChg>
      <pc:sldChg chg="addSp delSp modSp new mod">
        <pc:chgData name="aliahmed suliman" userId="dd5bbd07d9413608" providerId="LiveId" clId="{43EC5B57-AA2E-4949-9E5F-819F0EAA948F}" dt="2025-03-21T13:28:36.828" v="1333" actId="688"/>
        <pc:sldMkLst>
          <pc:docMk/>
          <pc:sldMk cId="1975569755" sldId="265"/>
        </pc:sldMkLst>
        <pc:spChg chg="mod">
          <ac:chgData name="aliahmed suliman" userId="dd5bbd07d9413608" providerId="LiveId" clId="{43EC5B57-AA2E-4949-9E5F-819F0EAA948F}" dt="2025-03-21T13:01:27.416" v="1311" actId="255"/>
          <ac:spMkLst>
            <pc:docMk/>
            <pc:sldMk cId="1975569755" sldId="265"/>
            <ac:spMk id="2" creationId="{92022007-C71D-0D12-BF37-5B8484B1C237}"/>
          </ac:spMkLst>
        </pc:spChg>
        <pc:spChg chg="add del mod">
          <ac:chgData name="aliahmed suliman" userId="dd5bbd07d9413608" providerId="LiveId" clId="{43EC5B57-AA2E-4949-9E5F-819F0EAA948F}" dt="2025-03-21T13:00:32.538" v="1304"/>
          <ac:spMkLst>
            <pc:docMk/>
            <pc:sldMk cId="1975569755" sldId="265"/>
            <ac:spMk id="3" creationId="{65773BC6-B59D-611C-6E06-F026E6B310A7}"/>
          </ac:spMkLst>
        </pc:spChg>
        <pc:spChg chg="add mod">
          <ac:chgData name="aliahmed suliman" userId="dd5bbd07d9413608" providerId="LiveId" clId="{43EC5B57-AA2E-4949-9E5F-819F0EAA948F}" dt="2025-03-21T13:28:36.828" v="1333" actId="688"/>
          <ac:spMkLst>
            <pc:docMk/>
            <pc:sldMk cId="1975569755" sldId="265"/>
            <ac:spMk id="4" creationId="{8183EA9E-E3A7-9661-3E37-2E0A6803C0BD}"/>
          </ac:spMkLst>
        </pc:spChg>
        <pc:spChg chg="add mod">
          <ac:chgData name="aliahmed suliman" userId="dd5bbd07d9413608" providerId="LiveId" clId="{43EC5B57-AA2E-4949-9E5F-819F0EAA948F}" dt="2025-03-21T12:58:09.448" v="1287" actId="21"/>
          <ac:spMkLst>
            <pc:docMk/>
            <pc:sldMk cId="1975569755" sldId="265"/>
            <ac:spMk id="5" creationId="{C4192D04-0A66-B412-DD3C-EE61CB98F68F}"/>
          </ac:spMkLst>
        </pc:spChg>
        <pc:spChg chg="add mod">
          <ac:chgData name="aliahmed suliman" userId="dd5bbd07d9413608" providerId="LiveId" clId="{43EC5B57-AA2E-4949-9E5F-819F0EAA948F}" dt="2025-03-21T13:01:08.830" v="1309" actId="20577"/>
          <ac:spMkLst>
            <pc:docMk/>
            <pc:sldMk cId="1975569755" sldId="265"/>
            <ac:spMk id="6" creationId="{02B06B1F-26D9-C16A-0E07-606AB8BEEFEB}"/>
          </ac:spMkLst>
        </pc:spChg>
        <pc:spChg chg="add">
          <ac:chgData name="aliahmed suliman" userId="dd5bbd07d9413608" providerId="LiveId" clId="{43EC5B57-AA2E-4949-9E5F-819F0EAA948F}" dt="2025-03-21T13:27:43.644" v="1324"/>
          <ac:spMkLst>
            <pc:docMk/>
            <pc:sldMk cId="1975569755" sldId="265"/>
            <ac:spMk id="7" creationId="{BAE3A431-A939-5AB2-9FD4-70D69F544AF5}"/>
          </ac:spMkLst>
        </pc:spChg>
        <pc:spChg chg="add">
          <ac:chgData name="aliahmed suliman" userId="dd5bbd07d9413608" providerId="LiveId" clId="{43EC5B57-AA2E-4949-9E5F-819F0EAA948F}" dt="2025-03-21T13:27:52.228" v="1328"/>
          <ac:spMkLst>
            <pc:docMk/>
            <pc:sldMk cId="1975569755" sldId="265"/>
            <ac:spMk id="8" creationId="{02BEC31B-2FC2-246B-D0D5-2DB3DEE99460}"/>
          </ac:spMkLst>
        </pc:spChg>
        <pc:spChg chg="add">
          <ac:chgData name="aliahmed suliman" userId="dd5bbd07d9413608" providerId="LiveId" clId="{43EC5B57-AA2E-4949-9E5F-819F0EAA948F}" dt="2025-03-21T13:28:06.228" v="1330"/>
          <ac:spMkLst>
            <pc:docMk/>
            <pc:sldMk cId="1975569755" sldId="265"/>
            <ac:spMk id="9" creationId="{44B3AADC-55D3-A787-2686-833973B71E96}"/>
          </ac:spMkLst>
        </pc:spChg>
      </pc:sldChg>
      <pc:sldChg chg="del">
        <pc:chgData name="aliahmed suliman" userId="dd5bbd07d9413608" providerId="LiveId" clId="{43EC5B57-AA2E-4949-9E5F-819F0EAA948F}" dt="2025-01-29T15:41:50.316" v="231" actId="2696"/>
        <pc:sldMkLst>
          <pc:docMk/>
          <pc:sldMk cId="4079685334" sldId="265"/>
        </pc:sldMkLst>
      </pc:sldChg>
      <pc:sldChg chg="modSp new del ord">
        <pc:chgData name="aliahmed suliman" userId="dd5bbd07d9413608" providerId="LiveId" clId="{43EC5B57-AA2E-4949-9E5F-819F0EAA948F}" dt="2025-03-20T22:52:00.266" v="1047" actId="2696"/>
        <pc:sldMkLst>
          <pc:docMk/>
          <pc:sldMk cId="2747675203"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AEE47-B41F-410C-A82C-C10A432C4322}" type="datetimeFigureOut">
              <a:rPr lang="en-GB" smtClean="0"/>
              <a:t>22/03/2025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F8EE3-D485-4983-B3EB-8879BB03C5AF}" type="slidenum">
              <a:rPr lang="en-GB" smtClean="0"/>
              <a:t>‹#›</a:t>
            </a:fld>
            <a:endParaRPr lang="en-GB"/>
          </a:p>
        </p:txBody>
      </p:sp>
    </p:spTree>
    <p:extLst>
      <p:ext uri="{BB962C8B-B14F-4D97-AF65-F5344CB8AC3E}">
        <p14:creationId xmlns:p14="http://schemas.microsoft.com/office/powerpoint/2010/main" val="1661342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1065135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180453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291551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DBE02C-FBF4-4852-BFF8-00E8D4096520}"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3198249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DBE02C-FBF4-4852-BFF8-00E8D4096520}" type="datetimeFigureOut">
              <a:rPr lang="en-GB" smtClean="0"/>
              <a:t>22/03/2025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29905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BE02C-FBF4-4852-BFF8-00E8D4096520}" type="datetimeFigureOut">
              <a:rPr lang="en-GB" smtClean="0"/>
              <a:t>22/03/2025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26605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BE02C-FBF4-4852-BFF8-00E8D4096520}" type="datetimeFigureOut">
              <a:rPr lang="en-GB" smtClean="0"/>
              <a:t>22/03/2025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372122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DBE02C-FBF4-4852-BFF8-00E8D4096520}"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1375634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DBE02C-FBF4-4852-BFF8-00E8D4096520}"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2995457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3288698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9671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4073584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46234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2110823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3429868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1960868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DBE02C-FBF4-4852-BFF8-00E8D4096520}" type="datetimeFigureOut">
              <a:rPr lang="en-GB" smtClean="0"/>
              <a:t>22/03/2025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418CD5-081E-49B8-B117-758430E70F70}" type="slidenum">
              <a:rPr lang="en-GB" smtClean="0"/>
              <a:t>‹#›</a:t>
            </a:fld>
            <a:endParaRPr lang="en-GB"/>
          </a:p>
        </p:txBody>
      </p:sp>
    </p:spTree>
    <p:extLst>
      <p:ext uri="{BB962C8B-B14F-4D97-AF65-F5344CB8AC3E}">
        <p14:creationId xmlns:p14="http://schemas.microsoft.com/office/powerpoint/2010/main" val="2549923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usinessballs.com/improving-workplace-performan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8C392F22-3E97-3E0F-89BE-BACC3E4CF38A}"/>
              </a:ext>
            </a:extLst>
          </p:cNvPr>
          <p:cNvPicPr>
            <a:picLocks noChangeAspect="1"/>
          </p:cNvPicPr>
          <p:nvPr/>
        </p:nvPicPr>
        <p:blipFill>
          <a:blip r:embed="rId2"/>
          <a:srcRect l="17512" r="17510"/>
          <a:stretch/>
        </p:blipFill>
        <p:spPr>
          <a:xfrm>
            <a:off x="6731306" y="-1"/>
            <a:ext cx="546069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9546483-6765-0E4E-4486-E89FF168FF78}"/>
              </a:ext>
            </a:extLst>
          </p:cNvPr>
          <p:cNvSpPr>
            <a:spLocks noGrp="1"/>
          </p:cNvSpPr>
          <p:nvPr>
            <p:ph type="title"/>
          </p:nvPr>
        </p:nvSpPr>
        <p:spPr>
          <a:xfrm>
            <a:off x="677333" y="609600"/>
            <a:ext cx="3851123" cy="1320800"/>
          </a:xfrm>
        </p:spPr>
        <p:txBody>
          <a:bodyPr>
            <a:normAutofit/>
          </a:bodyPr>
          <a:lstStyle/>
          <a:p>
            <a:endParaRPr lang="en-GB" dirty="0"/>
          </a:p>
        </p:txBody>
      </p:sp>
      <p:sp>
        <p:nvSpPr>
          <p:cNvPr id="48" name="Content Placeholder 2">
            <a:extLst>
              <a:ext uri="{FF2B5EF4-FFF2-40B4-BE49-F238E27FC236}">
                <a16:creationId xmlns:a16="http://schemas.microsoft.com/office/drawing/2014/main" id="{70AA1970-3047-518E-2243-9D089ED6963B}"/>
              </a:ext>
            </a:extLst>
          </p:cNvPr>
          <p:cNvSpPr>
            <a:spLocks noGrp="1"/>
          </p:cNvSpPr>
          <p:nvPr>
            <p:ph idx="1"/>
          </p:nvPr>
        </p:nvSpPr>
        <p:spPr>
          <a:xfrm>
            <a:off x="677333" y="2160589"/>
            <a:ext cx="6193729" cy="3880773"/>
          </a:xfrm>
        </p:spPr>
        <p:txBody>
          <a:bodyPr>
            <a:normAutofit/>
          </a:bodyPr>
          <a:lstStyle/>
          <a:p>
            <a:pPr marL="342900" lvl="0" indent="-342900" rtl="0">
              <a:lnSpc>
                <a:spcPct val="90000"/>
              </a:lnSpc>
              <a:buFont typeface="Arial" panose="020B0604020202020204" pitchFamily="34" charset="0"/>
              <a:buChar char="•"/>
              <a:tabLst>
                <a:tab pos="457200" algn="l"/>
              </a:tabLst>
            </a:pPr>
            <a:r>
              <a:rPr lang="en-US" dirty="0">
                <a:effectLst/>
                <a:latin typeface="Arial" panose="020B0604020202020204" pitchFamily="34" charset="0"/>
                <a:ea typeface="MS Mincho" panose="02020609040205080304" pitchFamily="49" charset="-128"/>
                <a:cs typeface="Arial" panose="020B0604020202020204" pitchFamily="34" charset="0"/>
              </a:rPr>
              <a:t>University of Wales TSD</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buFont typeface="Arial" panose="020B0604020202020204" pitchFamily="34" charset="0"/>
              <a:buChar char="•"/>
              <a:tabLst>
                <a:tab pos="457200" algn="l"/>
              </a:tabLst>
            </a:pPr>
            <a:r>
              <a:rPr lang="en-US" dirty="0">
                <a:effectLst/>
                <a:latin typeface="Arial" panose="020B0604020202020204" pitchFamily="34" charset="0"/>
                <a:ea typeface="MS Mincho" panose="02020609040205080304" pitchFamily="49" charset="-128"/>
                <a:cs typeface="Arial" panose="020B0604020202020204" pitchFamily="34" charset="0"/>
              </a:rPr>
              <a:t>Module :Effective Teamworking and Communication</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buFont typeface="Arial" panose="020B0604020202020204" pitchFamily="34" charset="0"/>
              <a:buChar char="•"/>
              <a:tabLst>
                <a:tab pos="457200" algn="l"/>
              </a:tabLst>
            </a:pPr>
            <a:r>
              <a:rPr lang="en-GB" dirty="0">
                <a:latin typeface="Arial" panose="020B0604020202020204" pitchFamily="34" charset="0"/>
                <a:ea typeface="MS Mincho" panose="02020609040205080304" pitchFamily="49" charset="-128"/>
                <a:cs typeface="Arial" panose="020B0604020202020204" pitchFamily="34" charset="0"/>
              </a:rPr>
              <a:t>Module code :</a:t>
            </a:r>
            <a:r>
              <a:rPr lang="en-US" dirty="0">
                <a:effectLst/>
                <a:latin typeface="Arial" panose="020B0604020202020204" pitchFamily="34" charset="0"/>
                <a:ea typeface="MS Mincho" panose="02020609040205080304" pitchFamily="49" charset="-128"/>
                <a:cs typeface="Arial" panose="020B0604020202020204" pitchFamily="34" charset="0"/>
              </a:rPr>
              <a:t>BMSW4009</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buFont typeface="Arial" panose="020B0604020202020204" pitchFamily="34" charset="0"/>
              <a:buChar char="•"/>
              <a:tabLst>
                <a:tab pos="457200" algn="l"/>
              </a:tabLst>
            </a:pPr>
            <a:r>
              <a:rPr lang="en-US" dirty="0">
                <a:effectLst/>
                <a:latin typeface="Arial" panose="020B0604020202020204" pitchFamily="34" charset="0"/>
                <a:ea typeface="MS Mincho" panose="02020609040205080304" pitchFamily="49" charset="-128"/>
                <a:cs typeface="Arial" panose="020B0604020202020204" pitchFamily="34" charset="0"/>
              </a:rPr>
              <a:t>Student Name : Ali Suliman</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buFont typeface="Arial" panose="020B0604020202020204" pitchFamily="34" charset="0"/>
              <a:buChar char="•"/>
              <a:tabLst>
                <a:tab pos="457200" algn="l"/>
              </a:tabLst>
            </a:pPr>
            <a:r>
              <a:rPr lang="en-US" dirty="0">
                <a:effectLst/>
                <a:latin typeface="Arial" panose="020B0604020202020204" pitchFamily="34" charset="0"/>
                <a:ea typeface="MS Mincho" panose="02020609040205080304" pitchFamily="49" charset="-128"/>
                <a:cs typeface="Arial" panose="020B0604020202020204" pitchFamily="34" charset="0"/>
              </a:rPr>
              <a:t>Student Number : 2326008</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buFont typeface="Arial" panose="020B0604020202020204" pitchFamily="34" charset="0"/>
              <a:buChar char="•"/>
              <a:tabLst>
                <a:tab pos="457200" algn="l"/>
              </a:tabLst>
            </a:pPr>
            <a:r>
              <a:rPr lang="en-GB" dirty="0">
                <a:latin typeface="Arial" panose="020B0604020202020204" pitchFamily="34" charset="0"/>
                <a:ea typeface="MS Mincho" panose="02020609040205080304" pitchFamily="49" charset="-128"/>
                <a:cs typeface="Arial" panose="020B0604020202020204" pitchFamily="34" charset="0"/>
              </a:rPr>
              <a:t>Submission deadline </a:t>
            </a:r>
            <a:r>
              <a:rPr lang="en-GB" b="1"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Calibri" panose="020F0502020204030204" pitchFamily="34" charset="0"/>
                <a:ea typeface="Calibri" panose="020F0502020204030204" pitchFamily="34" charset="0"/>
                <a:cs typeface="Arial" panose="020B0604020202020204" pitchFamily="34" charset="0"/>
              </a:rPr>
              <a:t>24</a:t>
            </a:r>
            <a:r>
              <a:rPr lang="en-GB" baseline="30000" dirty="0">
                <a:effectLst/>
                <a:latin typeface="Calibri" panose="020F0502020204030204" pitchFamily="34" charset="0"/>
                <a:ea typeface="Calibri" panose="020F0502020204030204" pitchFamily="34" charset="0"/>
                <a:cs typeface="Arial" panose="020B0604020202020204" pitchFamily="34" charset="0"/>
              </a:rPr>
              <a:t>th</a:t>
            </a:r>
            <a:r>
              <a:rPr lang="en-GB" dirty="0">
                <a:effectLst/>
                <a:latin typeface="Calibri" panose="020F0502020204030204" pitchFamily="34" charset="0"/>
                <a:ea typeface="Calibri" panose="020F0502020204030204" pitchFamily="34" charset="0"/>
                <a:cs typeface="Arial" panose="020B0604020202020204" pitchFamily="34" charset="0"/>
              </a:rPr>
              <a:t> March 2025</a:t>
            </a:r>
            <a:r>
              <a:rPr lang="en-US" dirty="0">
                <a:effectLst/>
                <a:latin typeface="Arial" panose="020B0604020202020204" pitchFamily="34" charset="0"/>
                <a:ea typeface="MS Mincho" panose="02020609040205080304" pitchFamily="49" charset="-128"/>
                <a:cs typeface="Arial" panose="020B0604020202020204" pitchFamily="34" charset="0"/>
              </a:rPr>
              <a:t> </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90000"/>
              </a:lnSpc>
              <a:spcAft>
                <a:spcPts val="1000"/>
              </a:spcAft>
              <a:buFont typeface="Arial" panose="020B0604020202020204" pitchFamily="34" charset="0"/>
              <a:buChar char="•"/>
              <a:tabLst>
                <a:tab pos="457200" algn="l"/>
              </a:tabLst>
            </a:pPr>
            <a:r>
              <a:rPr lang="en-GB" dirty="0">
                <a:latin typeface="Arial" panose="020B0604020202020204" pitchFamily="34" charset="0"/>
                <a:ea typeface="MS Mincho" panose="02020609040205080304" pitchFamily="49" charset="-128"/>
                <a:cs typeface="Arial" panose="020B0604020202020204" pitchFamily="34" charset="0"/>
              </a:rPr>
              <a:t>Assignment Title </a:t>
            </a:r>
            <a:r>
              <a:rPr lang="en-GB" b="1" dirty="0">
                <a:effectLst/>
                <a:latin typeface="Calibri" panose="020F050202020403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ea typeface="MS Mincho" panose="02020609040205080304" pitchFamily="49" charset="-128"/>
                <a:cs typeface="Arial" panose="020B0604020202020204" pitchFamily="34" charset="0"/>
              </a:rPr>
              <a:t>Successful leadership and effective delegation</a:t>
            </a:r>
            <a:endParaRPr lang="en-GB" dirty="0">
              <a:effectLst/>
              <a:latin typeface="Arial" panose="020B0604020202020204" pitchFamily="34" charset="0"/>
              <a:ea typeface="MS Mincho" panose="02020609040205080304" pitchFamily="49" charset="-128"/>
              <a:cs typeface="Arial" panose="020B0604020202020204" pitchFamily="34" charset="0"/>
            </a:endParaRPr>
          </a:p>
          <a:p>
            <a:pPr marL="0" indent="0">
              <a:lnSpc>
                <a:spcPct val="90000"/>
              </a:lnSpc>
              <a:buNone/>
            </a:pPr>
            <a:endParaRPr lang="en-GB" dirty="0"/>
          </a:p>
        </p:txBody>
      </p:sp>
      <p:cxnSp>
        <p:nvCxnSpPr>
          <p:cNvPr id="53" name="Straight Connector 5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09091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One in a crowd">
            <a:extLst>
              <a:ext uri="{FF2B5EF4-FFF2-40B4-BE49-F238E27FC236}">
                <a16:creationId xmlns:a16="http://schemas.microsoft.com/office/drawing/2014/main" id="{5C572710-E154-4CF8-E494-05947F174621}"/>
              </a:ext>
            </a:extLst>
          </p:cNvPr>
          <p:cNvPicPr>
            <a:picLocks noChangeAspect="1"/>
          </p:cNvPicPr>
          <p:nvPr/>
        </p:nvPicPr>
        <p:blipFill>
          <a:blip r:embed="rId2"/>
          <a:srcRect l="6681" r="668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C375B9F-37D0-69A2-DA0C-5BED124FF9B4}"/>
              </a:ext>
            </a:extLst>
          </p:cNvPr>
          <p:cNvSpPr>
            <a:spLocks noGrp="1"/>
          </p:cNvSpPr>
          <p:nvPr>
            <p:ph type="title"/>
          </p:nvPr>
        </p:nvSpPr>
        <p:spPr>
          <a:xfrm>
            <a:off x="677333" y="609600"/>
            <a:ext cx="3851123" cy="1320800"/>
          </a:xfrm>
        </p:spPr>
        <p:txBody>
          <a:bodyPr>
            <a:normAutofit/>
          </a:bodyPr>
          <a:lstStyle/>
          <a:p>
            <a:pPr>
              <a:lnSpc>
                <a:spcPct val="90000"/>
              </a:lnSpc>
            </a:pPr>
            <a:r>
              <a:rPr lang="en-US" sz="2500">
                <a:effectLst/>
                <a:latin typeface="Arial" panose="020B0604020202020204" pitchFamily="34" charset="0"/>
                <a:ea typeface="MS Mincho" panose="02020609040205080304" pitchFamily="49" charset="-128"/>
                <a:cs typeface="Arial" panose="020B0604020202020204" pitchFamily="34" charset="0"/>
              </a:rPr>
              <a:t>Successful leadership and effective delegation</a:t>
            </a:r>
            <a:br>
              <a:rPr lang="en-GB" sz="2500">
                <a:effectLst/>
                <a:latin typeface="Arial" panose="020B0604020202020204" pitchFamily="34" charset="0"/>
                <a:ea typeface="MS Mincho" panose="02020609040205080304" pitchFamily="49" charset="-128"/>
                <a:cs typeface="Arial" panose="020B0604020202020204" pitchFamily="34" charset="0"/>
              </a:rPr>
            </a:br>
            <a:endParaRPr lang="en-GB" sz="2500"/>
          </a:p>
        </p:txBody>
      </p:sp>
      <p:sp>
        <p:nvSpPr>
          <p:cNvPr id="3" name="Content Placeholder 2">
            <a:extLst>
              <a:ext uri="{FF2B5EF4-FFF2-40B4-BE49-F238E27FC236}">
                <a16:creationId xmlns:a16="http://schemas.microsoft.com/office/drawing/2014/main" id="{54E22D84-EB83-09E8-1463-0C96D90A8677}"/>
              </a:ext>
            </a:extLst>
          </p:cNvPr>
          <p:cNvSpPr>
            <a:spLocks noGrp="1"/>
          </p:cNvSpPr>
          <p:nvPr>
            <p:ph idx="1"/>
          </p:nvPr>
        </p:nvSpPr>
        <p:spPr>
          <a:xfrm>
            <a:off x="677334" y="2160589"/>
            <a:ext cx="3851122" cy="3880773"/>
          </a:xfrm>
        </p:spPr>
        <p:txBody>
          <a:bodyPr>
            <a:normAutofit/>
          </a:bodyPr>
          <a:lstStyle/>
          <a:p>
            <a:endParaRPr lang="en-GB" dirty="0"/>
          </a:p>
          <a:p>
            <a:pPr marL="0" indent="0">
              <a:buNone/>
            </a:pPr>
            <a:r>
              <a:rPr lang="en-US" dirty="0">
                <a:latin typeface="Cambria" panose="02040503050406030204" pitchFamily="18" charset="0"/>
                <a:ea typeface="MS Mincho" panose="02020609040205080304" pitchFamily="49" charset="-128"/>
                <a:cs typeface="Arial" panose="020B0604020202020204" pitchFamily="34" charset="0"/>
              </a:rPr>
              <a:t>Contents:</a:t>
            </a:r>
            <a:endParaRPr lang="en-GB" dirty="0">
              <a:latin typeface="Cambria" panose="02040503050406030204" pitchFamily="18" charset="0"/>
              <a:ea typeface="MS Mincho" panose="02020609040205080304" pitchFamily="49" charset="-128"/>
              <a:cs typeface="Arial" panose="020B0604020202020204" pitchFamily="34" charset="0"/>
            </a:endParaRPr>
          </a:p>
          <a:p>
            <a:r>
              <a:rPr lang="en-GB" dirty="0"/>
              <a:t>1- </a:t>
            </a:r>
            <a:r>
              <a:rPr lang="en-US" dirty="0">
                <a:effectLst/>
                <a:latin typeface="Cambria" panose="02040503050406030204" pitchFamily="18" charset="0"/>
                <a:ea typeface="MS Mincho" panose="02020609040205080304" pitchFamily="49" charset="-128"/>
                <a:cs typeface="Arial" panose="020B0604020202020204" pitchFamily="34" charset="0"/>
              </a:rPr>
              <a:t>Understanding Leadership.</a:t>
            </a:r>
          </a:p>
          <a:p>
            <a:r>
              <a:rPr lang="en-GB" dirty="0">
                <a:latin typeface="Cambria" panose="02040503050406030204" pitchFamily="18" charset="0"/>
                <a:ea typeface="MS Mincho" panose="02020609040205080304" pitchFamily="49" charset="-128"/>
                <a:cs typeface="Arial" panose="020B0604020202020204" pitchFamily="34" charset="0"/>
              </a:rPr>
              <a:t>2- </a:t>
            </a:r>
            <a:r>
              <a:rPr lang="en-US" dirty="0">
                <a:latin typeface="Cambria" panose="02040503050406030204" pitchFamily="18" charset="0"/>
                <a:ea typeface="MS Mincho" panose="02020609040205080304" pitchFamily="49" charset="-128"/>
                <a:cs typeface="Arial" panose="020B0604020202020204" pitchFamily="34" charset="0"/>
              </a:rPr>
              <a:t>Key Elements of Successful Leadership.</a:t>
            </a:r>
          </a:p>
          <a:p>
            <a:r>
              <a:rPr lang="en-US" dirty="0">
                <a:latin typeface="Cambria" panose="02040503050406030204" pitchFamily="18" charset="0"/>
                <a:ea typeface="MS Mincho" panose="02020609040205080304" pitchFamily="49" charset="-128"/>
                <a:cs typeface="Arial" panose="020B0604020202020204" pitchFamily="34" charset="0"/>
              </a:rPr>
              <a:t>3- Effective Delegation</a:t>
            </a:r>
            <a:endParaRPr lang="en-GB" dirty="0">
              <a:latin typeface="Cambria" panose="02040503050406030204" pitchFamily="18" charset="0"/>
              <a:ea typeface="MS Mincho" panose="02020609040205080304" pitchFamily="49" charset="-128"/>
              <a:cs typeface="Arial" panose="020B0604020202020204" pitchFamily="34" charset="0"/>
            </a:endParaRPr>
          </a:p>
          <a:p>
            <a:r>
              <a:rPr lang="en-GB" dirty="0">
                <a:latin typeface="Cambria" panose="02040503050406030204" pitchFamily="18" charset="0"/>
                <a:ea typeface="MS Mincho" panose="02020609040205080304" pitchFamily="49" charset="-128"/>
                <a:cs typeface="Arial" panose="020B0604020202020204" pitchFamily="34" charset="0"/>
              </a:rPr>
              <a:t>4-Example of Successful leadership</a:t>
            </a:r>
          </a:p>
          <a:p>
            <a:r>
              <a:rPr lang="en-GB" dirty="0">
                <a:latin typeface="Cambria" panose="02040503050406030204" pitchFamily="18" charset="0"/>
                <a:ea typeface="MS Mincho" panose="02020609040205080304" pitchFamily="49" charset="-128"/>
                <a:cs typeface="Arial" panose="020B0604020202020204" pitchFamily="34" charset="0"/>
              </a:rPr>
              <a:t>5- Conclusion</a:t>
            </a:r>
          </a:p>
          <a:p>
            <a:r>
              <a:rPr lang="en-GB" dirty="0">
                <a:latin typeface="Cambria" panose="02040503050406030204" pitchFamily="18" charset="0"/>
                <a:ea typeface="MS Mincho" panose="02020609040205080304" pitchFamily="49" charset="-128"/>
                <a:cs typeface="Arial" panose="020B0604020202020204" pitchFamily="34" charset="0"/>
              </a:rPr>
              <a:t>6- Reference</a:t>
            </a:r>
          </a:p>
          <a:p>
            <a:endParaRPr lang="en-GB" dirty="0"/>
          </a:p>
          <a:p>
            <a:endParaRPr lang="en-GB" dirty="0"/>
          </a:p>
          <a:p>
            <a:pPr marL="0" indent="0">
              <a:buNone/>
            </a:pPr>
            <a:endParaRPr lang="en-GB" dirty="0"/>
          </a:p>
          <a:p>
            <a:endParaRPr lang="en-GB" dirty="0"/>
          </a:p>
        </p:txBody>
      </p:sp>
      <p:cxnSp>
        <p:nvCxnSpPr>
          <p:cNvPr id="28" name="Straight Connector 2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34001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D6309-CEF2-2A24-FCB7-79C460951B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0FBC05-C39D-4C7D-CF1D-F9E05FFA14CF}"/>
              </a:ext>
            </a:extLst>
          </p:cNvPr>
          <p:cNvSpPr>
            <a:spLocks noGrp="1"/>
          </p:cNvSpPr>
          <p:nvPr>
            <p:ph type="title"/>
          </p:nvPr>
        </p:nvSpPr>
        <p:spPr>
          <a:xfrm>
            <a:off x="677334" y="0"/>
            <a:ext cx="8596668" cy="836023"/>
          </a:xfrm>
        </p:spPr>
        <p:txBody>
          <a:bodyPr>
            <a:normAutofit fontScale="90000"/>
          </a:bodyPr>
          <a:lstStyle/>
          <a:p>
            <a:r>
              <a:rPr lang="en-GB" sz="2500" dirty="0"/>
              <a:t> </a:t>
            </a:r>
            <a:r>
              <a:rPr lang="en-GB" sz="1600" kern="100" dirty="0">
                <a:effectLst/>
                <a:latin typeface="Arial" panose="020B0604020202020204" pitchFamily="34" charset="0"/>
                <a:ea typeface="Aptos" panose="020B0004020202020204" pitchFamily="34" charset="0"/>
                <a:cs typeface="Arial" panose="020B0604020202020204" pitchFamily="34" charset="0"/>
              </a:rPr>
              <a:t>Understanding Leadership</a:t>
            </a:r>
            <a:br>
              <a:rPr lang="en-GB" sz="2800" kern="100" dirty="0">
                <a:effectLst/>
                <a:latin typeface="Arial" panose="020B0604020202020204" pitchFamily="34" charset="0"/>
                <a:ea typeface="Aptos" panose="020B0004020202020204" pitchFamily="34" charset="0"/>
                <a:cs typeface="Arial" panose="020B0604020202020204" pitchFamily="34" charset="0"/>
              </a:rPr>
            </a:br>
            <a:br>
              <a:rPr lang="en-GB" sz="2500" dirty="0">
                <a:effectLst/>
                <a:latin typeface="Arial" panose="020B0604020202020204" pitchFamily="34" charset="0"/>
                <a:ea typeface="MS Mincho" panose="02020609040205080304" pitchFamily="49" charset="-128"/>
                <a:cs typeface="Arial" panose="020B0604020202020204" pitchFamily="34" charset="0"/>
              </a:rPr>
            </a:br>
            <a:endParaRPr lang="en-GB" sz="2500" dirty="0"/>
          </a:p>
        </p:txBody>
      </p:sp>
      <p:sp>
        <p:nvSpPr>
          <p:cNvPr id="3" name="Content Placeholder 2">
            <a:extLst>
              <a:ext uri="{FF2B5EF4-FFF2-40B4-BE49-F238E27FC236}">
                <a16:creationId xmlns:a16="http://schemas.microsoft.com/office/drawing/2014/main" id="{DA24676D-53D8-CBDC-5551-3FB7EA693B17}"/>
              </a:ext>
            </a:extLst>
          </p:cNvPr>
          <p:cNvSpPr>
            <a:spLocks noGrp="1"/>
          </p:cNvSpPr>
          <p:nvPr>
            <p:ph idx="1"/>
          </p:nvPr>
        </p:nvSpPr>
        <p:spPr>
          <a:xfrm>
            <a:off x="0" y="383177"/>
            <a:ext cx="8900160" cy="6474823"/>
          </a:xfrm>
        </p:spPr>
        <p:txBody>
          <a:bodyPr>
            <a:noAutofit/>
          </a:bodyPr>
          <a:lstStyle/>
          <a:p>
            <a:pPr>
              <a:buNone/>
            </a:pPr>
            <a:r>
              <a:rPr lang="en-US" sz="1100" dirty="0">
                <a:latin typeface="Arial" panose="020B0604020202020204" pitchFamily="34" charset="0"/>
                <a:cs typeface="Arial" panose="020B0604020202020204" pitchFamily="34" charset="0"/>
              </a:rPr>
              <a:t>It is very hard to define the meaning of leadership, but there are certain traits that we can attribute to good leader</a:t>
            </a:r>
            <a:r>
              <a:rPr lang="en-US" sz="1100" u="sng" dirty="0">
                <a:latin typeface="Arial" panose="020B0604020202020204" pitchFamily="34" charset="0"/>
                <a:cs typeface="Arial" panose="020B0604020202020204" pitchFamily="34" charset="0"/>
              </a:rPr>
              <a:t>s</a:t>
            </a:r>
            <a:r>
              <a:rPr lang="en-US" sz="1100" b="1" u="sng" dirty="0">
                <a:latin typeface="Arial" panose="020B0604020202020204" pitchFamily="34" charset="0"/>
                <a:cs typeface="Arial" panose="020B0604020202020204" pitchFamily="34" charset="0"/>
              </a:rPr>
              <a:t>:</a:t>
            </a:r>
            <a:endParaRPr lang="en-US" sz="1100" u="sng"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They all inspire a vision amongst their followers and set a direction for performance that they expect to be followed. </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Their main skill is making people around them work hard, not because they are told to, but because they want to. </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They are often described as dynamic and inspirational and set tasks that are fun, yet challenging. </a:t>
            </a:r>
          </a:p>
          <a:p>
            <a:pPr>
              <a:buFont typeface="Arial" panose="020B0604020202020204" pitchFamily="34" charset="0"/>
              <a:buChar char="•"/>
            </a:pPr>
            <a:r>
              <a:rPr lang="en-US" sz="11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Motivation</a:t>
            </a:r>
            <a:r>
              <a:rPr lang="en-US" sz="1100" u="sng" dirty="0">
                <a:latin typeface="Arial" panose="020B0604020202020204" pitchFamily="34" charset="0"/>
                <a:cs typeface="Arial" panose="020B0604020202020204" pitchFamily="34" charset="0"/>
              </a:rPr>
              <a:t> is </a:t>
            </a:r>
            <a:r>
              <a:rPr lang="en-US" sz="1100" dirty="0">
                <a:latin typeface="Arial" panose="020B0604020202020204" pitchFamily="34" charset="0"/>
                <a:cs typeface="Arial" panose="020B0604020202020204" pitchFamily="34" charset="0"/>
              </a:rPr>
              <a:t>a key skill required to be a good leader, encouraging others to work hard because they want to work hard for their leader. </a:t>
            </a:r>
            <a:r>
              <a:rPr lang="en-US" altLang="en-US" sz="1100" dirty="0">
                <a:latin typeface="Arial" panose="020B0604020202020204" pitchFamily="34" charset="0"/>
                <a:cs typeface="Arial" panose="020B0604020202020204" pitchFamily="34" charset="0"/>
              </a:rPr>
              <a:t>Knight, R. (2023). </a:t>
            </a:r>
          </a:p>
          <a:p>
            <a:pPr>
              <a:buFont typeface="Arial" panose="020B0604020202020204" pitchFamily="34" charset="0"/>
              <a:buChar char="•"/>
            </a:pPr>
            <a:r>
              <a:rPr lang="en-US" sz="1100" b="1" dirty="0">
                <a:latin typeface="Arial" panose="020B0604020202020204" pitchFamily="34" charset="0"/>
                <a:cs typeface="Arial" panose="020B0604020202020204" pitchFamily="34" charset="0"/>
              </a:rPr>
              <a:t>Forming:</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The team's formation involves each member focusing on the leader, maintaining a polite but distant relationship. The leader must be open, open with information, and test boundaries, strengths, and weaknesses. Past experiences may influence clinging to old ways or suspicion. Investing time in listening and empathizing with others will pay off later. Clear expectations and job descriptions are essential, and the leader should role model desired team behavior.</a:t>
            </a:r>
          </a:p>
          <a:p>
            <a:pPr marL="0" indent="0">
              <a:lnSpc>
                <a:spcPct val="107000"/>
              </a:lnSpc>
              <a:spcAft>
                <a:spcPts val="800"/>
              </a:spcAft>
              <a:buNone/>
            </a:pPr>
            <a:r>
              <a:rPr lang="en-US" sz="1100" b="1" dirty="0">
                <a:latin typeface="Arial" panose="020B0604020202020204" pitchFamily="34" charset="0"/>
                <a:cs typeface="Arial" panose="020B0604020202020204" pitchFamily="34" charset="0"/>
              </a:rPr>
              <a:t>Storming:</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During the storming period, team members prioritize their impression over the project, battling feelings of inadequacy, and proving their value to the leader. They should leave emails to cool overnight before reviewing and moderated, as factions may form, and members may become isolated.</a:t>
            </a:r>
          </a:p>
          <a:p>
            <a:pPr marL="0" indent="0">
              <a:lnSpc>
                <a:spcPct val="107000"/>
              </a:lnSpc>
              <a:spcAft>
                <a:spcPts val="800"/>
              </a:spcAft>
              <a:buNone/>
            </a:pPr>
            <a:r>
              <a:rPr lang="en-GB" sz="1100" b="1" dirty="0">
                <a:latin typeface="Arial" panose="020B0604020202020204" pitchFamily="34" charset="0"/>
                <a:cs typeface="Arial" panose="020B0604020202020204" pitchFamily="34" charset="0"/>
              </a:rPr>
              <a:t>Norming Stage:</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During the Norming Stage, the group begins to collaborate effectively. Leadership encourages teamwork and increases independence for team members.</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For example, a business team leader may delegate responsibilities depending on individual strengths</a:t>
            </a:r>
            <a:r>
              <a:rPr lang="en-US" sz="1100" dirty="0"/>
              <a:t>.</a:t>
            </a:r>
          </a:p>
          <a:p>
            <a:pPr marL="0" indent="0">
              <a:lnSpc>
                <a:spcPct val="107000"/>
              </a:lnSpc>
              <a:spcAft>
                <a:spcPts val="800"/>
              </a:spcAft>
              <a:buNone/>
            </a:pPr>
            <a:endParaRPr lang="en-GB" sz="1200" dirty="0"/>
          </a:p>
        </p:txBody>
      </p:sp>
      <p:pic>
        <p:nvPicPr>
          <p:cNvPr id="8" name="Picture 7" descr="A dSource: TrainTheTrainer 2011iagram of group development">
            <a:extLst>
              <a:ext uri="{FF2B5EF4-FFF2-40B4-BE49-F238E27FC236}">
                <a16:creationId xmlns:a16="http://schemas.microsoft.com/office/drawing/2014/main" id="{6CEFC02D-68B5-96A0-833F-1A23BBA896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0160" y="1752600"/>
            <a:ext cx="3291840" cy="2950029"/>
          </a:xfrm>
          <a:prstGeom prst="rect">
            <a:avLst/>
          </a:prstGeom>
        </p:spPr>
      </p:pic>
    </p:spTree>
    <p:extLst>
      <p:ext uri="{BB962C8B-B14F-4D97-AF65-F5344CB8AC3E}">
        <p14:creationId xmlns:p14="http://schemas.microsoft.com/office/powerpoint/2010/main" val="1842345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41601C-770C-B271-575C-497BA85A2A81}"/>
              </a:ext>
            </a:extLst>
          </p:cNvPr>
          <p:cNvSpPr>
            <a:spLocks noGrp="1"/>
          </p:cNvSpPr>
          <p:nvPr>
            <p:ph idx="1"/>
          </p:nvPr>
        </p:nvSpPr>
        <p:spPr>
          <a:xfrm>
            <a:off x="0" y="383177"/>
            <a:ext cx="8900160" cy="6474823"/>
          </a:xfrm>
        </p:spPr>
        <p:txBody>
          <a:bodyPr>
            <a:noAutofit/>
          </a:bodyPr>
          <a:lstStyle/>
          <a:p>
            <a:pPr marL="0" indent="0">
              <a:lnSpc>
                <a:spcPct val="107000"/>
              </a:lnSpc>
              <a:spcAft>
                <a:spcPts val="800"/>
              </a:spcAft>
              <a:buNone/>
            </a:pPr>
            <a:r>
              <a:rPr lang="en-GB" sz="1100" b="1" dirty="0">
                <a:latin typeface="Arial" panose="020B0604020202020204" pitchFamily="34" charset="0"/>
                <a:cs typeface="Arial" panose="020B0604020202020204" pitchFamily="34" charset="0"/>
              </a:rPr>
              <a:t>Performing Stage</a:t>
            </a:r>
            <a:r>
              <a:rPr lang="en-GB" sz="1100" dirty="0">
                <a:latin typeface="Arial" panose="020B0604020202020204" pitchFamily="34" charset="0"/>
                <a:cs typeface="Arial" panose="020B0604020202020204" pitchFamily="34" charset="0"/>
              </a:rPr>
              <a:t>:</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The group is extremely productive, and leadership entails maintaining motivation, encouraging creativity, and providing strategic advice while allowing the team to complete duties.</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Tuckman, B. (1965) </a:t>
            </a:r>
            <a:endParaRPr lang="en-US" sz="1100" dirty="0">
              <a:latin typeface="Arial" panose="020B0604020202020204" pitchFamily="34" charset="0"/>
              <a:cs typeface="Arial" panose="020B0604020202020204" pitchFamily="34" charset="0"/>
            </a:endParaRP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For example, a project manager may supervise the developers while also helping as needed.</a:t>
            </a:r>
          </a:p>
          <a:p>
            <a:pPr marL="0" indent="0">
              <a:lnSpc>
                <a:spcPct val="107000"/>
              </a:lnSpc>
              <a:spcAft>
                <a:spcPts val="800"/>
              </a:spcAft>
              <a:buNone/>
            </a:pPr>
            <a:r>
              <a:rPr lang="en-GB" sz="1100" b="1" dirty="0">
                <a:latin typeface="Arial" panose="020B0604020202020204" pitchFamily="34" charset="0"/>
                <a:cs typeface="Arial" panose="020B0604020202020204" pitchFamily="34" charset="0"/>
              </a:rPr>
              <a:t>Adjourning Stage</a:t>
            </a:r>
            <a:r>
              <a:rPr lang="en-GB" sz="1200" b="1" dirty="0"/>
              <a:t>:</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In the Adjourning Stage, leaders provide closure, celebrate successes, and reflect on the team's journey after achieving their goals.</a:t>
            </a:r>
          </a:p>
          <a:p>
            <a:pPr marL="0" indent="0">
              <a:lnSpc>
                <a:spcPct val="107000"/>
              </a:lnSpc>
              <a:spcAft>
                <a:spcPts val="800"/>
              </a:spcAft>
              <a:buNone/>
            </a:pPr>
            <a:r>
              <a:rPr lang="en-US" sz="1100" dirty="0">
                <a:latin typeface="Arial" panose="020B0604020202020204" pitchFamily="34" charset="0"/>
                <a:cs typeface="Arial" panose="020B0604020202020204" pitchFamily="34" charset="0"/>
              </a:rPr>
              <a:t>For example, a corporate leader may organize a meeting for debriefing following the completion of a task.</a:t>
            </a:r>
            <a:endParaRPr lang="en-GB" sz="1100" dirty="0">
              <a:latin typeface="Arial" panose="020B0604020202020204" pitchFamily="34" charset="0"/>
              <a:cs typeface="Arial" panose="020B0604020202020204" pitchFamily="34" charset="0"/>
            </a:endParaRPr>
          </a:p>
          <a:p>
            <a:pPr>
              <a:buNone/>
            </a:pPr>
            <a:endParaRPr lang="en-US" sz="1100" dirty="0"/>
          </a:p>
        </p:txBody>
      </p:sp>
    </p:spTree>
    <p:extLst>
      <p:ext uri="{BB962C8B-B14F-4D97-AF65-F5344CB8AC3E}">
        <p14:creationId xmlns:p14="http://schemas.microsoft.com/office/powerpoint/2010/main" val="1818524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61DB4-3831-32CC-06E6-39B38624C2A1}"/>
              </a:ext>
            </a:extLst>
          </p:cNvPr>
          <p:cNvSpPr>
            <a:spLocks noGrp="1"/>
          </p:cNvSpPr>
          <p:nvPr>
            <p:ph type="title"/>
          </p:nvPr>
        </p:nvSpPr>
        <p:spPr>
          <a:xfrm>
            <a:off x="1529957" y="125251"/>
            <a:ext cx="5271437" cy="1049235"/>
          </a:xfrm>
        </p:spPr>
        <p:txBody>
          <a:bodyPr>
            <a:normAutofit/>
          </a:bodyPr>
          <a:lstStyle/>
          <a:p>
            <a:r>
              <a:rPr lang="en-GB" sz="2000" dirty="0"/>
              <a:t> </a:t>
            </a:r>
            <a:r>
              <a:rPr lang="en-GB" sz="1400" kern="100" dirty="0">
                <a:effectLst/>
                <a:latin typeface="Arial" panose="020B0604020202020204" pitchFamily="34" charset="0"/>
                <a:ea typeface="Aptos" panose="020B0004020202020204" pitchFamily="34" charset="0"/>
                <a:cs typeface="Arial" panose="020B0604020202020204" pitchFamily="34" charset="0"/>
              </a:rPr>
              <a:t>Key Elements of Successful Leadership:</a:t>
            </a:r>
            <a:br>
              <a:rPr lang="en-GB" sz="2000" kern="100" dirty="0">
                <a:effectLst/>
                <a:latin typeface="Arial" panose="020B0604020202020204" pitchFamily="34" charset="0"/>
                <a:ea typeface="Aptos" panose="020B0004020202020204" pitchFamily="34" charset="0"/>
                <a:cs typeface="Arial" panose="020B0604020202020204" pitchFamily="34" charset="0"/>
              </a:rPr>
            </a:br>
            <a:br>
              <a:rPr lang="en-GB" sz="2000" dirty="0">
                <a:effectLst/>
                <a:latin typeface="Arial" panose="020B0604020202020204" pitchFamily="34" charset="0"/>
                <a:ea typeface="MS Mincho" panose="02020609040205080304" pitchFamily="49" charset="-128"/>
                <a:cs typeface="Arial" panose="020B0604020202020204" pitchFamily="34" charset="0"/>
              </a:rPr>
            </a:br>
            <a:endParaRPr lang="en-GB" sz="2000" dirty="0"/>
          </a:p>
        </p:txBody>
      </p:sp>
      <p:sp>
        <p:nvSpPr>
          <p:cNvPr id="56" name="Content Placeholder 2">
            <a:extLst>
              <a:ext uri="{FF2B5EF4-FFF2-40B4-BE49-F238E27FC236}">
                <a16:creationId xmlns:a16="http://schemas.microsoft.com/office/drawing/2014/main" id="{770EC10F-2365-C491-D788-2CCCFAF97342}"/>
              </a:ext>
            </a:extLst>
          </p:cNvPr>
          <p:cNvSpPr>
            <a:spLocks noGrp="1"/>
          </p:cNvSpPr>
          <p:nvPr>
            <p:ph idx="1"/>
          </p:nvPr>
        </p:nvSpPr>
        <p:spPr>
          <a:xfrm>
            <a:off x="0" y="1078013"/>
            <a:ext cx="8945391" cy="5022342"/>
          </a:xfrm>
        </p:spPr>
        <p:txBody>
          <a:bodyPr>
            <a:normAutofit/>
          </a:bodyPr>
          <a:lstStyle/>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Leadership is essential to success in today's competitive environment. Several theories describe leadership, but the emphasis should be on practical principles. The key leadership models are:</a:t>
            </a:r>
          </a:p>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Trait Theory states that good leaders have fundamental qualities.</a:t>
            </a:r>
          </a:p>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Transformational Leadership aims to inspire and motivate followers to exceed expectations.</a:t>
            </a:r>
          </a:p>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According to Hersey and Blanchard, situational leadership involves adapting leadership styles to meet the demands of supporters.</a:t>
            </a:r>
          </a:p>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According to the Thomas-Kilmann Conflict Model, effective conflict resolution requires leaders to use collaboration, compromise, or competition.</a:t>
            </a:r>
          </a:p>
          <a:p>
            <a:pPr marL="0" indent="0">
              <a:lnSpc>
                <a:spcPct val="110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Successful leaders must be flexible when leadership requires connecting with people from various backgrounds, knowledge levels, and aspirations.</a:t>
            </a:r>
          </a:p>
          <a:p>
            <a:pPr marL="0" indent="0">
              <a:lnSpc>
                <a:spcPct val="110000"/>
              </a:lnSpc>
              <a:spcAft>
                <a:spcPts val="800"/>
              </a:spcAft>
              <a:buNone/>
            </a:pPr>
            <a:r>
              <a:rPr lang="en-GB" sz="1100" kern="100" dirty="0">
                <a:latin typeface="Arial" panose="020B0604020202020204" pitchFamily="34" charset="0"/>
                <a:ea typeface="Aptos" panose="020B0004020202020204" pitchFamily="34" charset="0"/>
                <a:cs typeface="Arial" panose="020B0604020202020204" pitchFamily="34" charset="0"/>
              </a:rPr>
              <a:t>Bellow are two example :</a:t>
            </a:r>
          </a:p>
          <a:p>
            <a:pPr>
              <a:lnSpc>
                <a:spcPct val="110000"/>
              </a:lnSpc>
              <a:spcAft>
                <a:spcPts val="800"/>
              </a:spcAft>
              <a:buFontTx/>
              <a:buChar char="-"/>
            </a:pPr>
            <a:r>
              <a:rPr lang="en-US" sz="1100" kern="100" dirty="0">
                <a:effectLst/>
                <a:latin typeface="Arial" panose="020B0604020202020204" pitchFamily="34" charset="0"/>
                <a:ea typeface="Aptos" panose="020B0004020202020204" pitchFamily="34" charset="0"/>
                <a:cs typeface="Arial" panose="020B0604020202020204" pitchFamily="34" charset="0"/>
              </a:rPr>
              <a:t>Team members identify themselves, discuss the task's scope, and determine how they might help. There is a lot of fear and cautiousness.</a:t>
            </a:r>
          </a:p>
          <a:p>
            <a:pPr>
              <a:lnSpc>
                <a:spcPct val="110000"/>
              </a:lnSpc>
              <a:spcAft>
                <a:spcPts val="800"/>
              </a:spcAft>
              <a:buFontTx/>
              <a:buChar char="-"/>
            </a:pPr>
            <a:r>
              <a:rPr lang="en-US" sz="1100" kern="100" dirty="0">
                <a:effectLst/>
                <a:latin typeface="Arial" panose="020B0604020202020204" pitchFamily="34" charset="0"/>
                <a:ea typeface="Aptos" panose="020B0004020202020204" pitchFamily="34" charset="0"/>
                <a:cs typeface="Arial" panose="020B0604020202020204" pitchFamily="34" charset="0"/>
              </a:rPr>
              <a:t>The team accepts on roles and responsibilities, and they begin to work together more effectively. They recognize one other's abilities and begin working towards similar goals. They also agree on efficient communication strategies.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lang="en-US" sz="1100" dirty="0"/>
              <a:t>Thomas, K.W. and Kilmann, R.H. (1974).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0000"/>
              </a:lnSpc>
              <a:spcAft>
                <a:spcPts val="800"/>
              </a:spcAft>
              <a:buFontTx/>
              <a:buChar char="-"/>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nSpc>
                <a:spcPct val="110000"/>
              </a:lnSpc>
            </a:pPr>
            <a:endParaRPr lang="en-GB" sz="1100" dirty="0"/>
          </a:p>
        </p:txBody>
      </p:sp>
      <p:pic>
        <p:nvPicPr>
          <p:cNvPr id="5" name="Picture 4" descr="A person drawing a diagram of a leadership&#10;&#10;AI-generated content may be incorrect.">
            <a:extLst>
              <a:ext uri="{FF2B5EF4-FFF2-40B4-BE49-F238E27FC236}">
                <a16:creationId xmlns:a16="http://schemas.microsoft.com/office/drawing/2014/main" id="{E09BAE7B-2BF8-4942-3866-BBEBD2F76E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5391" y="2262352"/>
            <a:ext cx="3246002" cy="3306961"/>
          </a:xfrm>
          <a:prstGeom prst="rect">
            <a:avLst/>
          </a:prstGeom>
        </p:spPr>
      </p:pic>
    </p:spTree>
    <p:extLst>
      <p:ext uri="{BB962C8B-B14F-4D97-AF65-F5344CB8AC3E}">
        <p14:creationId xmlns:p14="http://schemas.microsoft.com/office/powerpoint/2010/main" val="110210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6801E0AF-6DA1-2B5E-7F1D-45A30E9EFE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A29B0F-8D22-540F-5311-53C91A5AB5FE}"/>
              </a:ext>
            </a:extLst>
          </p:cNvPr>
          <p:cNvSpPr>
            <a:spLocks noGrp="1"/>
          </p:cNvSpPr>
          <p:nvPr>
            <p:ph type="title"/>
          </p:nvPr>
        </p:nvSpPr>
        <p:spPr/>
        <p:txBody>
          <a:bodyPr>
            <a:normAutofit/>
          </a:bodyPr>
          <a:lstStyle/>
          <a:p>
            <a:r>
              <a:rPr lang="en-GB" sz="1400" dirty="0"/>
              <a:t> </a:t>
            </a:r>
            <a:r>
              <a:rPr lang="en-GB" sz="1400" kern="100" dirty="0">
                <a:effectLst/>
                <a:latin typeface="Arial" panose="020B0604020202020204" pitchFamily="34" charset="0"/>
                <a:ea typeface="Aptos" panose="020B0004020202020204" pitchFamily="34" charset="0"/>
                <a:cs typeface="Arial" panose="020B0604020202020204" pitchFamily="34" charset="0"/>
              </a:rPr>
              <a:t>Effective Delegation</a:t>
            </a:r>
            <a:br>
              <a:rPr lang="en-GB" sz="2800" kern="100" dirty="0">
                <a:effectLst/>
                <a:latin typeface="Arial" panose="020B0604020202020204" pitchFamily="34" charset="0"/>
                <a:ea typeface="Aptos" panose="020B0004020202020204" pitchFamily="34" charset="0"/>
                <a:cs typeface="Arial" panose="020B0604020202020204" pitchFamily="34" charset="0"/>
              </a:rPr>
            </a:br>
            <a:br>
              <a:rPr lang="en-GB" sz="2500" dirty="0">
                <a:effectLst/>
                <a:latin typeface="Arial" panose="020B0604020202020204" pitchFamily="34" charset="0"/>
                <a:ea typeface="MS Mincho" panose="02020609040205080304" pitchFamily="49" charset="-128"/>
                <a:cs typeface="Arial" panose="020B0604020202020204" pitchFamily="34" charset="0"/>
              </a:rPr>
            </a:br>
            <a:endParaRPr lang="en-GB" sz="2500" dirty="0"/>
          </a:p>
        </p:txBody>
      </p:sp>
      <p:sp>
        <p:nvSpPr>
          <p:cNvPr id="3" name="Content Placeholder 2">
            <a:extLst>
              <a:ext uri="{FF2B5EF4-FFF2-40B4-BE49-F238E27FC236}">
                <a16:creationId xmlns:a16="http://schemas.microsoft.com/office/drawing/2014/main" id="{AF89C2A4-348D-A8FE-002B-46C2E4F7F9DC}"/>
              </a:ext>
            </a:extLst>
          </p:cNvPr>
          <p:cNvSpPr>
            <a:spLocks noGrp="1"/>
          </p:cNvSpPr>
          <p:nvPr>
            <p:ph idx="1"/>
          </p:nvPr>
        </p:nvSpPr>
        <p:spPr>
          <a:xfrm>
            <a:off x="1" y="1445623"/>
            <a:ext cx="7554138" cy="5412378"/>
          </a:xfrm>
        </p:spPr>
        <p:txBody>
          <a:bodyPr>
            <a:normAutofit/>
          </a:bodyPr>
          <a:lstStyle/>
          <a:p>
            <a:pPr>
              <a:lnSpc>
                <a:spcPct val="11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There is </a:t>
            </a:r>
            <a:r>
              <a:rPr lang="en-GB" sz="1100" kern="100" dirty="0">
                <a:latin typeface="Arial" panose="020B0604020202020204" pitchFamily="34" charset="0"/>
                <a:cs typeface="Arial" panose="020B0604020202020204" pitchFamily="34" charset="0"/>
              </a:rPr>
              <a:t> key stages of delegation which is :</a:t>
            </a:r>
          </a:p>
          <a:p>
            <a:pPr>
              <a:lnSpc>
                <a:spcPct val="110000"/>
              </a:lnSpc>
              <a:spcAft>
                <a:spcPts val="800"/>
              </a:spcAft>
            </a:pPr>
            <a:r>
              <a:rPr lang="en-GB" sz="1100" kern="100" dirty="0">
                <a:latin typeface="Arial" panose="020B0604020202020204" pitchFamily="34" charset="0"/>
                <a:cs typeface="Arial" panose="020B0604020202020204" pitchFamily="34" charset="0"/>
              </a:rPr>
              <a:t>1-  why the job is important :</a:t>
            </a:r>
          </a:p>
          <a:p>
            <a:pPr marL="0" indent="0">
              <a:lnSpc>
                <a:spcPct val="110000"/>
              </a:lnSpc>
              <a:spcAft>
                <a:spcPts val="800"/>
              </a:spcAft>
              <a:buNone/>
            </a:pPr>
            <a:r>
              <a:rPr lang="en-US" sz="1100" kern="100" dirty="0">
                <a:latin typeface="Arial" panose="020B0604020202020204" pitchFamily="34" charset="0"/>
                <a:cs typeface="Arial" panose="020B0604020202020204" pitchFamily="34" charset="0"/>
              </a:rPr>
              <a:t>This activity is important since it directly influences our project's timely completion, which ensures we fulfil the client's deadline. Delays in this process could lead to missed deadlines and damage our image with the client.“</a:t>
            </a:r>
          </a:p>
          <a:p>
            <a:pPr>
              <a:lnSpc>
                <a:spcPct val="110000"/>
              </a:lnSpc>
              <a:spcAft>
                <a:spcPts val="800"/>
              </a:spcAft>
            </a:pPr>
            <a:r>
              <a:rPr lang="en-GB" sz="1100" kern="100" dirty="0">
                <a:latin typeface="Arial" panose="020B0604020202020204" pitchFamily="34" charset="0"/>
                <a:cs typeface="Arial" panose="020B0604020202020204" pitchFamily="34" charset="0"/>
              </a:rPr>
              <a:t>2- Define the authority:</a:t>
            </a:r>
          </a:p>
          <a:p>
            <a:pPr marL="0" indent="0">
              <a:lnSpc>
                <a:spcPct val="110000"/>
              </a:lnSpc>
              <a:spcAft>
                <a:spcPts val="800"/>
              </a:spcAft>
              <a:buNone/>
            </a:pPr>
            <a:r>
              <a:rPr lang="en-US" sz="1100" kern="100" dirty="0">
                <a:latin typeface="Arial" panose="020B0604020202020204" pitchFamily="34" charset="0"/>
                <a:cs typeface="Arial" panose="020B0604020202020204" pitchFamily="34" charset="0"/>
              </a:rPr>
              <a:t>The person who delegated responsibility has complete control: gather all data and report; no action will be taken until the delegator decides.</a:t>
            </a:r>
          </a:p>
          <a:p>
            <a:pPr marL="0" indent="0">
              <a:lnSpc>
                <a:spcPct val="110000"/>
              </a:lnSpc>
              <a:spcAft>
                <a:spcPts val="800"/>
              </a:spcAft>
              <a:buNone/>
            </a:pPr>
            <a:r>
              <a:rPr lang="en-US" sz="1100" kern="100" dirty="0">
                <a:latin typeface="Arial" panose="020B0604020202020204" pitchFamily="34" charset="0"/>
                <a:cs typeface="Arial" panose="020B0604020202020204" pitchFamily="34" charset="0"/>
              </a:rPr>
              <a:t>Present options, including advantages and downsides, and advocate one for acceptance.</a:t>
            </a:r>
          </a:p>
          <a:p>
            <a:pPr>
              <a:lnSpc>
                <a:spcPct val="110000"/>
              </a:lnSpc>
              <a:spcAft>
                <a:spcPts val="800"/>
              </a:spcAft>
            </a:pPr>
            <a:r>
              <a:rPr lang="en-US" sz="1100" kern="100" dirty="0">
                <a:latin typeface="Arial" panose="020B0604020202020204" pitchFamily="34" charset="0"/>
                <a:cs typeface="Arial" panose="020B0604020202020204" pitchFamily="34" charset="0"/>
              </a:rPr>
              <a:t>3- </a:t>
            </a:r>
            <a:r>
              <a:rPr lang="en-GB" sz="1100" kern="100" dirty="0">
                <a:latin typeface="Arial" panose="020B0604020202020204" pitchFamily="34" charset="0"/>
                <a:cs typeface="Arial" panose="020B0604020202020204" pitchFamily="34" charset="0"/>
              </a:rPr>
              <a:t>Agree on a deadline:</a:t>
            </a:r>
          </a:p>
          <a:p>
            <a:pPr marL="0" indent="0">
              <a:lnSpc>
                <a:spcPct val="110000"/>
              </a:lnSpc>
              <a:spcAft>
                <a:spcPts val="800"/>
              </a:spcAft>
              <a:buNone/>
            </a:pPr>
            <a:r>
              <a:rPr lang="en-US" sz="1100" kern="100" dirty="0">
                <a:latin typeface="Arial" panose="020B0604020202020204" pitchFamily="34" charset="0"/>
                <a:cs typeface="Arial" panose="020B0604020202020204" pitchFamily="34" charset="0"/>
              </a:rPr>
              <a:t>If a deadline has been set up, it reinforces the alignment with Level 4 authority. Unless specifically stopped the individual can handle problems on their own, ensure dedication to the activity, and progress towards the agreed-upon target.</a:t>
            </a:r>
            <a:endParaRPr lang="en-GB" sz="1100" kern="100" dirty="0">
              <a:latin typeface="Arial" panose="020B0604020202020204" pitchFamily="34" charset="0"/>
              <a:cs typeface="Arial" panose="020B0604020202020204" pitchFamily="34" charset="0"/>
            </a:endParaRPr>
          </a:p>
          <a:p>
            <a:pPr marL="0" indent="0">
              <a:lnSpc>
                <a:spcPct val="110000"/>
              </a:lnSpc>
              <a:spcAft>
                <a:spcPts val="800"/>
              </a:spcAft>
              <a:buNone/>
            </a:pPr>
            <a:r>
              <a:rPr lang="en-GB" sz="1100" kern="100" dirty="0">
                <a:latin typeface="Arial" panose="020B0604020202020204" pitchFamily="34" charset="0"/>
                <a:cs typeface="Arial" panose="020B0604020202020204" pitchFamily="34" charset="0"/>
              </a:rPr>
              <a:t>Firth, D. (2001) </a:t>
            </a:r>
          </a:p>
          <a:p>
            <a:pPr marL="0" indent="0">
              <a:lnSpc>
                <a:spcPct val="110000"/>
              </a:lnSpc>
              <a:spcAft>
                <a:spcPts val="800"/>
              </a:spcAft>
              <a:buNone/>
            </a:pPr>
            <a:endParaRPr lang="en-GB" sz="1100" kern="100" dirty="0">
              <a:effectLst/>
              <a:latin typeface="Aptos" panose="020B0004020202020204" pitchFamily="34" charset="0"/>
              <a:ea typeface="Aptos" panose="020B0004020202020204" pitchFamily="34" charset="0"/>
              <a:cs typeface="Arial" panose="020B0604020202020204" pitchFamily="34" charset="0"/>
            </a:endParaRPr>
          </a:p>
          <a:p>
            <a:pPr marL="0" indent="0">
              <a:lnSpc>
                <a:spcPct val="110000"/>
              </a:lnSpc>
              <a:buNone/>
            </a:pPr>
            <a:endParaRPr lang="en-GB" sz="1100" dirty="0"/>
          </a:p>
          <a:p>
            <a:pPr marL="0" indent="0">
              <a:lnSpc>
                <a:spcPct val="110000"/>
              </a:lnSpc>
              <a:buNone/>
            </a:pPr>
            <a:endParaRPr lang="en-GB" sz="1100" dirty="0"/>
          </a:p>
        </p:txBody>
      </p:sp>
      <p:pic>
        <p:nvPicPr>
          <p:cNvPr id="5" name="Picture 4" descr="A diagram of effective delegation&#10;&#10;AI-generated content may be incorrect.">
            <a:extLst>
              <a:ext uri="{FF2B5EF4-FFF2-40B4-BE49-F238E27FC236}">
                <a16:creationId xmlns:a16="http://schemas.microsoft.com/office/drawing/2014/main" id="{3572201E-D48B-C979-1957-DD7BF9E6239B}"/>
              </a:ext>
            </a:extLst>
          </p:cNvPr>
          <p:cNvPicPr>
            <a:picLocks noChangeAspect="1"/>
          </p:cNvPicPr>
          <p:nvPr/>
        </p:nvPicPr>
        <p:blipFill>
          <a:blip r:embed="rId2">
            <a:extLst>
              <a:ext uri="{28A0092B-C50C-407E-A947-70E740481C1C}">
                <a14:useLocalDpi xmlns:a14="http://schemas.microsoft.com/office/drawing/2010/main" val="0"/>
              </a:ext>
            </a:extLst>
          </a:blip>
          <a:srcRect r="1738" b="-1"/>
          <a:stretch/>
        </p:blipFill>
        <p:spPr>
          <a:xfrm>
            <a:off x="8599167" y="2589636"/>
            <a:ext cx="3336989" cy="3124351"/>
          </a:xfrm>
          <a:prstGeom prst="rect">
            <a:avLst/>
          </a:prstGeom>
        </p:spPr>
      </p:pic>
    </p:spTree>
    <p:extLst>
      <p:ext uri="{BB962C8B-B14F-4D97-AF65-F5344CB8AC3E}">
        <p14:creationId xmlns:p14="http://schemas.microsoft.com/office/powerpoint/2010/main" val="779527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FC34-9498-8D00-1A1A-35ED0FF3DCCA}"/>
              </a:ext>
            </a:extLst>
          </p:cNvPr>
          <p:cNvSpPr>
            <a:spLocks noGrp="1"/>
          </p:cNvSpPr>
          <p:nvPr>
            <p:ph type="title"/>
          </p:nvPr>
        </p:nvSpPr>
        <p:spPr/>
        <p:txBody>
          <a:bodyPr>
            <a:normAutofit/>
          </a:bodyPr>
          <a:lstStyle/>
          <a:p>
            <a:r>
              <a:rPr lang="en-GB" sz="1400" kern="100" dirty="0">
                <a:effectLst/>
                <a:latin typeface="Arial" panose="020B0604020202020204" pitchFamily="34" charset="0"/>
                <a:ea typeface="Aptos" panose="020B0004020202020204" pitchFamily="34" charset="0"/>
                <a:cs typeface="Arial" panose="020B0604020202020204" pitchFamily="34" charset="0"/>
              </a:rPr>
              <a:t>Example of Successful Leadership in Action</a:t>
            </a:r>
            <a:br>
              <a:rPr lang="en-GB" sz="2800" kern="100" dirty="0">
                <a:effectLst/>
                <a:latin typeface="Arial" panose="020B0604020202020204" pitchFamily="34" charset="0"/>
                <a:ea typeface="Aptos" panose="020B0004020202020204" pitchFamily="34" charset="0"/>
                <a:cs typeface="Arial" panose="020B0604020202020204" pitchFamily="34" charset="0"/>
              </a:rPr>
            </a:br>
            <a:br>
              <a:rPr lang="en-GB" sz="2500" dirty="0">
                <a:effectLst/>
                <a:latin typeface="Arial" panose="020B0604020202020204" pitchFamily="34" charset="0"/>
                <a:ea typeface="MS Mincho" panose="02020609040205080304" pitchFamily="49" charset="-128"/>
                <a:cs typeface="Arial" panose="020B0604020202020204" pitchFamily="34" charset="0"/>
              </a:rPr>
            </a:br>
            <a:endParaRPr lang="en-GB" sz="2500" dirty="0"/>
          </a:p>
        </p:txBody>
      </p:sp>
      <p:sp>
        <p:nvSpPr>
          <p:cNvPr id="3" name="Content Placeholder 2">
            <a:extLst>
              <a:ext uri="{FF2B5EF4-FFF2-40B4-BE49-F238E27FC236}">
                <a16:creationId xmlns:a16="http://schemas.microsoft.com/office/drawing/2014/main" id="{FEF319BA-309D-5F4C-D676-33551F720000}"/>
              </a:ext>
            </a:extLst>
          </p:cNvPr>
          <p:cNvSpPr>
            <a:spLocks noGrp="1"/>
          </p:cNvSpPr>
          <p:nvPr>
            <p:ph idx="1"/>
          </p:nvPr>
        </p:nvSpPr>
        <p:spPr>
          <a:xfrm>
            <a:off x="0" y="2015734"/>
            <a:ext cx="8264433" cy="4437317"/>
          </a:xfrm>
        </p:spPr>
        <p:txBody>
          <a:bodyPr>
            <a:normAutofit fontScale="32500" lnSpcReduction="20000"/>
          </a:bodyPr>
          <a:lstStyle/>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Scenario: During the year-end financial closure, a finance staff went through stress and unequal workload distribution.</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Challenges: • Unfair task distribution.</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 Lower morale due to perceived unfairness.</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 Increased staff overwork.</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Leadership Approach Using Theories:</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 The team leader demonstrated transformational leadership by motivating colleagues through recognition and incentives, such as bonuses and paid time off.</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 Situational Leadership: Adapted leadership style to fit team members' capacities and provided support as needed.</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 Thomas Kilmann Conflict Model: Used teamwork to guarantee fair workload distribution by establishing a rotation system for year-end duties.</a:t>
            </a:r>
          </a:p>
          <a:p>
            <a:pPr marL="0" indent="0">
              <a:lnSpc>
                <a:spcPct val="110000"/>
              </a:lnSpc>
              <a:spcAft>
                <a:spcPts val="800"/>
              </a:spcAft>
              <a:buNone/>
            </a:pPr>
            <a:r>
              <a:rPr lang="en-GB" sz="3400" kern="100" dirty="0">
                <a:effectLst/>
                <a:latin typeface="Arial" panose="020B0604020202020204" pitchFamily="34" charset="0"/>
                <a:ea typeface="Aptos" panose="020B0004020202020204" pitchFamily="34" charset="0"/>
                <a:cs typeface="Arial" panose="020B0604020202020204" pitchFamily="34" charset="0"/>
              </a:rPr>
              <a:t>The team reported increased fairness, less stress, and increased efficiency.</a:t>
            </a:r>
            <a:r>
              <a:rPr lang="en-US" sz="3600" dirty="0">
                <a:solidFill>
                  <a:srgbClr val="002060"/>
                </a:solidFill>
                <a:latin typeface="Arial" panose="020B0604020202020204" pitchFamily="34" charset="0"/>
              </a:rPr>
              <a:t> </a:t>
            </a:r>
            <a:r>
              <a:rPr lang="en-US" sz="3400" kern="100" dirty="0">
                <a:latin typeface="Arial" panose="020B0604020202020204" pitchFamily="34" charset="0"/>
                <a:cs typeface="Arial" panose="020B0604020202020204" pitchFamily="34" charset="0"/>
              </a:rPr>
              <a:t>Hersey, P. and Blanchard, K.H. (1977). </a:t>
            </a:r>
            <a:endParaRPr lang="en-GB" sz="3400" kern="100" dirty="0">
              <a:latin typeface="Arial" panose="020B0604020202020204" pitchFamily="34" charset="0"/>
              <a:cs typeface="Arial" panose="020B0604020202020204" pitchFamily="34" charset="0"/>
            </a:endParaRPr>
          </a:p>
        </p:txBody>
      </p:sp>
      <p:pic>
        <p:nvPicPr>
          <p:cNvPr id="5" name="Picture 4" descr="A person and person talking to each other&#10;&#10;AI-generated content may be incorrect.">
            <a:extLst>
              <a:ext uri="{FF2B5EF4-FFF2-40B4-BE49-F238E27FC236}">
                <a16:creationId xmlns:a16="http://schemas.microsoft.com/office/drawing/2014/main" id="{C3849E53-A610-95E4-4EFF-59D08AAD283F}"/>
              </a:ext>
            </a:extLst>
          </p:cNvPr>
          <p:cNvPicPr>
            <a:picLocks noChangeAspect="1"/>
          </p:cNvPicPr>
          <p:nvPr/>
        </p:nvPicPr>
        <p:blipFill>
          <a:blip r:embed="rId2">
            <a:extLst>
              <a:ext uri="{28A0092B-C50C-407E-A947-70E740481C1C}">
                <a14:useLocalDpi xmlns:a14="http://schemas.microsoft.com/office/drawing/2010/main" val="0"/>
              </a:ext>
            </a:extLst>
          </a:blip>
          <a:srcRect l="10523" r="18265" b="-11"/>
          <a:stretch/>
        </p:blipFill>
        <p:spPr>
          <a:xfrm>
            <a:off x="8503373" y="2672216"/>
            <a:ext cx="3336989" cy="3124351"/>
          </a:xfrm>
          <a:prstGeom prst="rect">
            <a:avLst/>
          </a:prstGeom>
        </p:spPr>
      </p:pic>
    </p:spTree>
    <p:extLst>
      <p:ext uri="{BB962C8B-B14F-4D97-AF65-F5344CB8AC3E}">
        <p14:creationId xmlns:p14="http://schemas.microsoft.com/office/powerpoint/2010/main" val="3330425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55E4-F82A-AD95-4B59-A692D83A96C7}"/>
              </a:ext>
            </a:extLst>
          </p:cNvPr>
          <p:cNvSpPr>
            <a:spLocks noGrp="1"/>
          </p:cNvSpPr>
          <p:nvPr>
            <p:ph type="title"/>
          </p:nvPr>
        </p:nvSpPr>
        <p:spPr/>
        <p:txBody>
          <a:bodyPr/>
          <a:lstStyle/>
          <a:p>
            <a:r>
              <a:rPr lang="en-GB" sz="1200" dirty="0">
                <a:latin typeface="Arial" panose="020B0604020202020204" pitchFamily="34" charset="0"/>
                <a:cs typeface="Arial" panose="020B0604020202020204" pitchFamily="34" charset="0"/>
              </a:rPr>
              <a:t>Conclusion:</a:t>
            </a:r>
            <a:br>
              <a:rPr lang="en-GB" dirty="0"/>
            </a:br>
            <a:endParaRPr lang="en-GB" dirty="0"/>
          </a:p>
        </p:txBody>
      </p:sp>
      <p:sp>
        <p:nvSpPr>
          <p:cNvPr id="3" name="Content Placeholder 2">
            <a:extLst>
              <a:ext uri="{FF2B5EF4-FFF2-40B4-BE49-F238E27FC236}">
                <a16:creationId xmlns:a16="http://schemas.microsoft.com/office/drawing/2014/main" id="{23DAB0AD-EE81-0F62-5961-AC4FBBC10D2B}"/>
              </a:ext>
            </a:extLst>
          </p:cNvPr>
          <p:cNvSpPr>
            <a:spLocks noGrp="1"/>
          </p:cNvSpPr>
          <p:nvPr>
            <p:ph idx="1"/>
          </p:nvPr>
        </p:nvSpPr>
        <p:spPr>
          <a:xfrm>
            <a:off x="677334" y="949235"/>
            <a:ext cx="8596668" cy="5092128"/>
          </a:xfrm>
        </p:spPr>
        <p:txBody>
          <a:bodyPr>
            <a:normAutofit/>
          </a:bodyPr>
          <a:lstStyle/>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In brief, successful leadership needs not just inspiring and leading others but also understanding the stages of group development and adjusting leadership methods accordingly. Tuckman's group development model—forming, storming, norming, and performing—emphasizes the evolution of the group and the essential part that leadership plays at each step.</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For example, during the formation stage, a leader's key responsibility is to provide clear direction and set expectations. Bill Gates is an excellent example from the early days of Microsoft. As the company developed, Windows helped his staff navigate the unpredictability of the early stages by clearly defining roles and focusing on creating a shared vision.</a:t>
            </a:r>
          </a:p>
          <a:p>
            <a:r>
              <a:rPr lang="en-US" sz="1100" dirty="0">
                <a:latin typeface="Arial" panose="020B0604020202020204" pitchFamily="34" charset="0"/>
                <a:cs typeface="Arial" panose="020B0604020202020204" pitchFamily="34" charset="0"/>
              </a:rPr>
              <a:t>As teams get to the storming stage, conflict and disagreements are common. Howard Schultz of Starbucks is an excellent example of strong leadership at this stage. When Schultz implemented significant reforms at the company, he encountered pushback from employees who were used to the before corporate culture. However, Schultz used his leadership to foster open discussion and guide the team through their conflicts, assisting them transition into the norming stage.</a:t>
            </a:r>
          </a:p>
          <a:p>
            <a:r>
              <a:rPr lang="en-US" sz="1100" dirty="0">
                <a:latin typeface="Arial" panose="020B0604020202020204" pitchFamily="34" charset="0"/>
                <a:cs typeface="Arial" panose="020B0604020202020204" pitchFamily="34" charset="0"/>
              </a:rPr>
              <a:t>Understanding and operating Tuckman's theory allows leaders to effectively manage their teams' growth and development, ensuring they proceed from initial uncertainty to high performance. The ability to recognize a team's stage of development enables leaders to provide appropriate support, create collaboration, and drive the team to success.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lang="en-US" altLang="en-US" sz="1100" dirty="0">
                <a:latin typeface="Arial" panose="020B0604020202020204" pitchFamily="34" charset="0"/>
                <a:cs typeface="Arial" panose="020B0604020202020204" pitchFamily="34" charset="0"/>
              </a:rPr>
              <a:t>Tuckman, B. (1965). </a:t>
            </a:r>
            <a:endParaRPr lang="en-GB" sz="1100" dirty="0">
              <a:latin typeface="Arial" panose="020B0604020202020204" pitchFamily="34" charset="0"/>
              <a:cs typeface="Arial" panose="020B0604020202020204" pitchFamily="34" charset="0"/>
            </a:endParaRPr>
          </a:p>
        </p:txBody>
      </p:sp>
      <p:pic>
        <p:nvPicPr>
          <p:cNvPr id="5" name="Picture 4" descr="A hand writing on a chalkboard&#10;&#10;AI-generated content may be incorrect.">
            <a:extLst>
              <a:ext uri="{FF2B5EF4-FFF2-40B4-BE49-F238E27FC236}">
                <a16:creationId xmlns:a16="http://schemas.microsoft.com/office/drawing/2014/main" id="{AF07D1B6-D40E-0D02-7B52-0CBB0A013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2" y="2638049"/>
            <a:ext cx="2743200" cy="1714500"/>
          </a:xfrm>
          <a:prstGeom prst="rect">
            <a:avLst/>
          </a:prstGeom>
        </p:spPr>
      </p:pic>
    </p:spTree>
    <p:extLst>
      <p:ext uri="{BB962C8B-B14F-4D97-AF65-F5344CB8AC3E}">
        <p14:creationId xmlns:p14="http://schemas.microsoft.com/office/powerpoint/2010/main" val="183518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F11F-9FA5-364E-96E5-57327950B470}"/>
              </a:ext>
            </a:extLst>
          </p:cNvPr>
          <p:cNvSpPr>
            <a:spLocks noGrp="1"/>
          </p:cNvSpPr>
          <p:nvPr>
            <p:ph type="title"/>
          </p:nvPr>
        </p:nvSpPr>
        <p:spPr/>
        <p:txBody>
          <a:bodyPr>
            <a:normAutofit/>
          </a:bodyPr>
          <a:lstStyle/>
          <a:p>
            <a:r>
              <a:rPr lang="en-GB" sz="1200" dirty="0"/>
              <a:t>References</a:t>
            </a:r>
          </a:p>
        </p:txBody>
      </p:sp>
      <p:sp>
        <p:nvSpPr>
          <p:cNvPr id="3" name="Content Placeholder 2">
            <a:extLst>
              <a:ext uri="{FF2B5EF4-FFF2-40B4-BE49-F238E27FC236}">
                <a16:creationId xmlns:a16="http://schemas.microsoft.com/office/drawing/2014/main" id="{B8917568-7FE7-016B-B972-EA7DB17BB586}"/>
              </a:ext>
            </a:extLst>
          </p:cNvPr>
          <p:cNvSpPr>
            <a:spLocks noGrp="1"/>
          </p:cNvSpPr>
          <p:nvPr>
            <p:ph idx="1"/>
          </p:nvPr>
        </p:nvSpPr>
        <p:spPr>
          <a:xfrm>
            <a:off x="244765" y="1270000"/>
            <a:ext cx="9563946" cy="3880773"/>
          </a:xfrm>
        </p:spPr>
        <p:txBody>
          <a:bodyPr/>
          <a:lstStyle/>
          <a:p>
            <a:r>
              <a:rPr lang="en-GB" sz="1100" dirty="0">
                <a:solidFill>
                  <a:srgbClr val="002060"/>
                </a:solidFill>
                <a:effectLst/>
                <a:latin typeface="Arial" panose="020B0604020202020204" pitchFamily="34" charset="0"/>
                <a:ea typeface="Times New Roman" panose="02020603050405020304" pitchFamily="18" charset="0"/>
              </a:rPr>
              <a:t>Firth, D. (2001) pp 160-161 </a:t>
            </a:r>
            <a:r>
              <a:rPr lang="en-GB" sz="1100" i="1" dirty="0">
                <a:solidFill>
                  <a:srgbClr val="002060"/>
                </a:solidFill>
                <a:effectLst/>
                <a:latin typeface="Arial" panose="020B0604020202020204" pitchFamily="34" charset="0"/>
                <a:ea typeface="Times New Roman" panose="02020603050405020304" pitchFamily="18" charset="0"/>
              </a:rPr>
              <a:t>Smart Things To Know About People Management</a:t>
            </a:r>
            <a:r>
              <a:rPr lang="en-GB" sz="1100" dirty="0">
                <a:solidFill>
                  <a:srgbClr val="002060"/>
                </a:solidFill>
                <a:effectLst/>
                <a:latin typeface="Arial" panose="020B0604020202020204" pitchFamily="34" charset="0"/>
                <a:ea typeface="Times New Roman" panose="02020603050405020304" pitchFamily="18" charset="0"/>
              </a:rPr>
              <a:t>. Oxford, UK: Capstone Publishing Ltd</a:t>
            </a:r>
            <a:endParaRPr lang="en-GB" sz="1100" dirty="0">
              <a:solidFill>
                <a:srgbClr val="002060"/>
              </a:solidFill>
              <a:latin typeface="Arial" panose="020B0604020202020204" pitchFamily="34" charset="0"/>
              <a:ea typeface="Times New Roman" panose="02020603050405020304" pitchFamily="18" charset="0"/>
            </a:endParaRPr>
          </a:p>
          <a:p>
            <a:r>
              <a:rPr lang="en-GB" sz="1100" dirty="0">
                <a:solidFill>
                  <a:srgbClr val="002060"/>
                </a:solidFill>
                <a:effectLst/>
                <a:latin typeface="Arial" panose="020B0604020202020204" pitchFamily="34" charset="0"/>
                <a:ea typeface="Times New Roman" panose="02020603050405020304" pitchFamily="18" charset="0"/>
              </a:rPr>
              <a:t>Kilmann, R. (2019). A Brief History of the Thomas-Kilmann Conflict Mode Instrument - Kilmann Diagnostics. [online] Kilmann Diagnostics. Available at: https://kilmanndiagnostics.com/a-brief-history-of-the-thomas-kilmann-conflict-mode-instrument/ [Accessed 21 Mar. 2025]</a:t>
            </a:r>
          </a:p>
          <a:p>
            <a:r>
              <a:rPr lang="en-US" altLang="en-US" sz="1100" dirty="0">
                <a:solidFill>
                  <a:srgbClr val="002060"/>
                </a:solidFill>
                <a:latin typeface="Arial" panose="020B0604020202020204" pitchFamily="34" charset="0"/>
              </a:rPr>
              <a:t>Wilson, C. (2020). Bruce Tuckman Team Development Model. [online] Culture at Work. Available at: https://www.coachingcultureatwork.com/bruce-tuckman-team-development-model/ [Accessed 21 Mar. 2025].</a:t>
            </a:r>
          </a:p>
          <a:p>
            <a:r>
              <a:rPr lang="en-US" altLang="en-US" sz="1100" dirty="0" err="1">
                <a:solidFill>
                  <a:srgbClr val="002060"/>
                </a:solidFill>
                <a:latin typeface="Arial" panose="020B0604020202020204" pitchFamily="34" charset="0"/>
              </a:rPr>
              <a:t>BiteSize</a:t>
            </a:r>
            <a:r>
              <a:rPr lang="en-US" altLang="en-US" sz="1100" dirty="0">
                <a:solidFill>
                  <a:srgbClr val="002060"/>
                </a:solidFill>
                <a:latin typeface="Arial" panose="020B0604020202020204" pitchFamily="34" charset="0"/>
              </a:rPr>
              <a:t> Learning (2014). </a:t>
            </a:r>
            <a:r>
              <a:rPr lang="en-US" altLang="en-US" sz="1100" dirty="0" err="1">
                <a:solidFill>
                  <a:srgbClr val="002060"/>
                </a:solidFill>
                <a:latin typeface="Arial" panose="020B0604020202020204" pitchFamily="34" charset="0"/>
              </a:rPr>
              <a:t>BiteSize</a:t>
            </a:r>
            <a:r>
              <a:rPr lang="en-US" altLang="en-US" sz="1100" dirty="0">
                <a:solidFill>
                  <a:srgbClr val="002060"/>
                </a:solidFill>
                <a:latin typeface="Arial" panose="020B0604020202020204" pitchFamily="34" charset="0"/>
              </a:rPr>
              <a:t> Learning. [online] </a:t>
            </a:r>
            <a:r>
              <a:rPr lang="en-US" altLang="en-US" sz="1100" dirty="0" err="1">
                <a:solidFill>
                  <a:srgbClr val="002060"/>
                </a:solidFill>
                <a:latin typeface="Arial" panose="020B0604020202020204" pitchFamily="34" charset="0"/>
              </a:rPr>
              <a:t>BiteSize</a:t>
            </a:r>
            <a:r>
              <a:rPr lang="en-US" altLang="en-US" sz="1100" dirty="0">
                <a:solidFill>
                  <a:srgbClr val="002060"/>
                </a:solidFill>
                <a:latin typeface="Arial" panose="020B0604020202020204" pitchFamily="34" charset="0"/>
              </a:rPr>
              <a:t> Learning. Available at: https://www.bitesizelearning.co.uk/resources [Accessed 21 Mar. 2025].</a:t>
            </a:r>
          </a:p>
          <a:p>
            <a:r>
              <a:rPr lang="en-US" altLang="en-US" sz="1100" dirty="0">
                <a:solidFill>
                  <a:srgbClr val="002060"/>
                </a:solidFill>
                <a:latin typeface="Arial" panose="020B0604020202020204" pitchFamily="34" charset="0"/>
              </a:rPr>
              <a:t>Knight, R. (2023). 8 Essential Qualities of Successful Leaders. [online] Harvard Business Review. Available at: https://hbr.org/2023/12/8-essential-qualities-of-successful-leaders [Accessed 21 Mar. 2025].</a:t>
            </a:r>
          </a:p>
          <a:p>
            <a:r>
              <a:rPr lang="en-US" altLang="en-US" sz="1100" dirty="0">
                <a:solidFill>
                  <a:srgbClr val="002060"/>
                </a:solidFill>
                <a:latin typeface="Arial" panose="020B0604020202020204" pitchFamily="34" charset="0"/>
              </a:rPr>
              <a:t>Tuckman, B. (1965). Developmental sequence in small groups. [online] psycnet.apa.org. Available at: https://psycnet.apa.org/doiLanding?doi=10.1037%2Fh0022100 [Accessed 21 Mar. 2025].</a:t>
            </a:r>
          </a:p>
          <a:p>
            <a:r>
              <a:rPr lang="en-US" sz="1100" dirty="0">
                <a:solidFill>
                  <a:srgbClr val="002060"/>
                </a:solidFill>
                <a:latin typeface="Arial" panose="020B0604020202020204" pitchFamily="34" charset="0"/>
              </a:rPr>
              <a:t>Hersey, P. and Blanchard, K.H. (1977). Situational Leadership. Center for Leadership Studies, Escondido, CA.</a:t>
            </a:r>
          </a:p>
          <a:p>
            <a:r>
              <a:rPr lang="en-US" sz="1100" dirty="0">
                <a:solidFill>
                  <a:srgbClr val="002060"/>
                </a:solidFill>
                <a:latin typeface="Arial" panose="020B0604020202020204" pitchFamily="34" charset="0"/>
              </a:rPr>
              <a:t>Thomas, K.W. and Kilmann, R.H. (1974). Conflict Mode Instrument. Mountain View, CA: CPP, Inc.</a:t>
            </a:r>
            <a:endParaRPr lang="en-US" altLang="en-US" sz="1100" dirty="0">
              <a:solidFill>
                <a:srgbClr val="002060"/>
              </a:solidFill>
              <a:latin typeface="Arial" panose="020B0604020202020204" pitchFamily="34" charset="0"/>
            </a:endParaRPr>
          </a:p>
          <a:p>
            <a:endParaRPr lang="en-US" altLang="en-US" sz="1100" dirty="0">
              <a:solidFill>
                <a:srgbClr val="002060"/>
              </a:solidFill>
              <a:latin typeface="Arial" panose="020B0604020202020204" pitchFamily="34" charset="0"/>
            </a:endParaRPr>
          </a:p>
          <a:p>
            <a:endParaRPr lang="en-GB" sz="1800" dirty="0">
              <a:solidFill>
                <a:srgbClr val="002060"/>
              </a:solidFill>
              <a:effectLst/>
              <a:latin typeface="Arial" panose="020B0604020202020204" pitchFamily="34" charset="0"/>
              <a:ea typeface="Times New Roman" panose="02020603050405020304" pitchFamily="18" charset="0"/>
            </a:endParaRPr>
          </a:p>
          <a:p>
            <a:endParaRPr lang="en-GB" sz="1800" dirty="0">
              <a:solidFill>
                <a:srgbClr val="002060"/>
              </a:solidFill>
              <a:effectLst/>
              <a:latin typeface="Arial" panose="020B0604020202020204" pitchFamily="34" charset="0"/>
              <a:ea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35240316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3823</TotalTime>
  <Words>1517</Words>
  <Application>Microsoft Office PowerPoint</Application>
  <PresentationFormat>Widescreen</PresentationFormat>
  <Paragraphs>88</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Arial</vt:lpstr>
      <vt:lpstr>Calibri</vt:lpstr>
      <vt:lpstr>Cambria</vt:lpstr>
      <vt:lpstr>Times New Roman</vt:lpstr>
      <vt:lpstr>Trebuchet MS</vt:lpstr>
      <vt:lpstr>Wingdings 3</vt:lpstr>
      <vt:lpstr>Facet</vt:lpstr>
      <vt:lpstr>PowerPoint Presentation</vt:lpstr>
      <vt:lpstr>Successful leadership and effective delegation </vt:lpstr>
      <vt:lpstr> Understanding Leadership  </vt:lpstr>
      <vt:lpstr>PowerPoint Presentation</vt:lpstr>
      <vt:lpstr> Key Elements of Successful Leadership:  </vt:lpstr>
      <vt:lpstr> Effective Delegation  </vt:lpstr>
      <vt:lpstr>Example of Successful Leadership in Action  </vt:lpstr>
      <vt:lpstr>Conclusion: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Squire</dc:creator>
  <cp:lastModifiedBy>aliahmed suliman</cp:lastModifiedBy>
  <cp:revision>6</cp:revision>
  <dcterms:created xsi:type="dcterms:W3CDTF">2025-01-21T09:58:18Z</dcterms:created>
  <dcterms:modified xsi:type="dcterms:W3CDTF">2025-03-22T21:23:21Z</dcterms:modified>
</cp:coreProperties>
</file>