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66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072"/>
    <p:restoredTop sz="91441"/>
  </p:normalViewPr>
  <p:slideViewPr>
    <p:cSldViewPr snapToGrid="0">
      <p:cViewPr varScale="1">
        <p:scale>
          <a:sx n="79" d="100"/>
          <a:sy n="79" d="100"/>
        </p:scale>
        <p:origin x="240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CE45-EF93-1C49-AE2B-F471005FEFC4}" type="datetimeFigureOut">
              <a:rPr lang="en-US" smtClean="0"/>
              <a:t>11/3/25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2AD31D-0D00-264E-A9FE-092FD4A3DE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1274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2AD31D-0D00-264E-A9FE-092FD4A3DEB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4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2B1F8-D834-2168-828C-4E23A514AE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CEA08B-B7D7-23B1-C354-89A21D0439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39A83C-DC81-0573-F878-7A84EA4FB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5335F-8E97-334F-8317-BA1427441985}" type="datetime1">
              <a:rPr lang="en-GB" smtClean="0"/>
              <a:t>03/11/2025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234B5-E9CE-E0A5-1103-CDBEE736A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BCEE0-466E-5B0D-5A2B-FDE232E9A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16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78BB4-5176-3C8E-0ED6-45B81165E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ACA5A-66C4-DE53-DF9A-8BA01EAEB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8985EA-909C-C831-9D87-909836A48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A6B70-0617-DB4C-B461-3AFC3511F137}" type="datetime1">
              <a:rPr lang="en-GB" smtClean="0"/>
              <a:t>03/11/2025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7A614B-EB1B-8B1A-9577-F69EE9AB9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1D2A36-46AD-02AE-9038-A581BE93C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128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294E7-45DB-7117-AF16-BBF5718A4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62E38C-E2A0-14DF-C665-0BDC37F385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B939F-B21A-075F-8031-71E1D3B4C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6B01A-8FA5-5949-993A-51F4568B4304}" type="datetime1">
              <a:rPr lang="en-GB" smtClean="0"/>
              <a:t>03/11/2025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6BA66D-1784-B986-0D96-A5C59F07D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C10F67-6D62-43BD-7275-EE7FC7237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798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6D112-B9F9-B31C-4B25-8C39F6CDD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5ABAC-F343-CC4D-DAD9-C1AB5AD7C0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1D9001-B899-9758-322A-A96F7933AC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1E10F6-05B1-AA64-37AD-7AB8BF290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A8CFA-BC43-9146-BF6D-A2E7D3788638}" type="datetime1">
              <a:rPr lang="en-GB" smtClean="0"/>
              <a:t>03/11/2025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6748-351C-FD2F-D107-2A5E95B8A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9C4475-5055-4760-7D35-8D208EAE4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635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445AF-1F94-DEE6-8D18-B159A430A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FEF13B-DF9E-3F6C-1412-868D4D4A6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F09851-97AB-8D3E-97C6-A5452FAA02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18DF5D-0F5F-8446-5956-00EBCA6013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685755-5B2F-4C47-BB07-A9C2D446B7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CDC56C-21B7-F78E-CD57-7CD7B50AE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01BF3-6439-1048-A295-44579008A5DC}" type="datetime1">
              <a:rPr lang="en-GB" smtClean="0"/>
              <a:t>03/11/2025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CCA56E-019E-9965-0F9B-518FDA67E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FF563D-F87E-E7E7-B7AA-7AF658176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420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AC0DC-73C6-11C6-EA70-D5D0DBC64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6349B4-321F-E0CD-0C78-7964CA1E3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F86F7-B3DF-024C-B503-39843B77AB62}" type="datetime1">
              <a:rPr lang="en-GB" smtClean="0"/>
              <a:t>03/11/2025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71E797-C998-AC4C-4E0F-FC578F237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B8FEEE-BBDF-6926-8DE0-BB2E2AF82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944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1B8A4C-BB6B-CB99-0A2E-C43133492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CB5E5-F532-AE45-9398-7FFA3D2E7A43}" type="datetime1">
              <a:rPr lang="en-GB" smtClean="0"/>
              <a:t>03/11/2025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C96094-87BA-424F-8515-98E5ACCE8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F42918-064A-D1F7-4EA3-3CB0B6A06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632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6FEF9-323C-4E74-73C6-1CBE6A20E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5B091-6FCF-A334-F308-7A8CD88A1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4DB80D-451A-D8FE-8A0C-4C8C648E9A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D4EEBF-70E4-2296-1D9D-3537EAFEF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2E2E3-E2CE-B14E-853F-EA784C1864D0}" type="datetime1">
              <a:rPr lang="en-GB" smtClean="0"/>
              <a:t>03/11/2025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50D413-1B93-4316-D26F-4C485E965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4A6DAE-47D1-B676-ED1A-52661D711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544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70A36-2BA6-BDC7-F307-467D1F58E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65C394-6954-88D5-639A-D173F3137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D70630-124A-4B98-1344-B3CEAA3074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CCD353-77D6-E8CA-9BCE-8D34D2A7E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F41F1-253C-7142-8E26-F0C220D794D2}" type="datetime1">
              <a:rPr lang="en-GB" smtClean="0"/>
              <a:t>03/11/2025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174C54-E20B-DC68-77D7-86B1B2531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0F2753-8C4C-5D10-A767-D8677258C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35302-9747-D790-2881-6F28DDF23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8BB88-378B-2355-7EA8-1933632052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7A5814-255C-4EFF-B537-6EBE73C2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11933-5E8F-5C47-AA5C-BD979B72E6DD}" type="datetime1">
              <a:rPr lang="en-GB" smtClean="0"/>
              <a:t>03/11/2025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6D2333-5A91-0DA5-007E-A6C674117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94D3C2-D473-22C2-D565-C3BA19A60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110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1B443A-3A31-6AF4-A4AA-F43904C05C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61A2E7-31FA-AD7F-5719-2884D6C083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6AB21-8E1D-6B26-2B1D-601EBF183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FB26B-6FF1-5848-AB35-ABC5A560FF78}" type="datetime1">
              <a:rPr lang="en-GB" smtClean="0"/>
              <a:t>03/11/2025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A9E8E9-F1C1-B2D2-F75F-E509FC9E55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C8C1C2-1ED3-A02F-9CD9-0F00994DF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382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7F79C1-1D23-1670-3A2F-1C1B40941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BDBD97-58BF-6FE7-A031-B5BD32FC9B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890C8-B38E-7909-3FEB-B9506313C8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65EEC5-E2D8-E443-BB8A-9D4AAEFDCDF8}" type="datetime1">
              <a:rPr lang="en-GB" smtClean="0"/>
              <a:t>03/11/2025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2D11BC-F2BE-F770-CAEC-FA24B16F74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B15AD5-8769-24BE-0047-F5B38E881E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2B1E2D-97DF-8344-A8D3-B5F1970AD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025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058D0D7A-64A6-FBE4-5BA4-E34CB46B76B0}"/>
              </a:ext>
            </a:extLst>
          </p:cNvPr>
          <p:cNvSpPr txBox="1"/>
          <p:nvPr/>
        </p:nvSpPr>
        <p:spPr>
          <a:xfrm>
            <a:off x="898927" y="4635681"/>
            <a:ext cx="3519857" cy="16273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Student: Ivan Nemtsov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Student ID: 1814012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C57697-4B62-F498-5EAF-783CE04A1F00}"/>
              </a:ext>
            </a:extLst>
          </p:cNvPr>
          <p:cNvSpPr txBox="1"/>
          <p:nvPr/>
        </p:nvSpPr>
        <p:spPr>
          <a:xfrm>
            <a:off x="6250480" y="4987681"/>
            <a:ext cx="37001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dirty="0"/>
              <a:t>Module Leader: Anita Nan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3609E1-E929-4D41-7494-9DDC95496227}"/>
              </a:ext>
            </a:extLst>
          </p:cNvPr>
          <p:cNvSpPr txBox="1"/>
          <p:nvPr/>
        </p:nvSpPr>
        <p:spPr>
          <a:xfrm>
            <a:off x="4815487" y="1725129"/>
            <a:ext cx="5555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/>
              <a:t>LCLM4004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Problem Solving and Decision Making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17ED8D-B891-DF73-4B7A-E188813189F5}"/>
              </a:ext>
            </a:extLst>
          </p:cNvPr>
          <p:cNvSpPr txBox="1"/>
          <p:nvPr/>
        </p:nvSpPr>
        <p:spPr>
          <a:xfrm>
            <a:off x="4815487" y="3335867"/>
            <a:ext cx="6346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/>
              <a:t>Individual Presentation  - Green Haven Florists</a:t>
            </a:r>
            <a:endParaRPr lang="en-US" sz="24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20359B-F16B-C6E1-7B01-8B03F0CEF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378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ED7AD0-69C8-6ACC-974D-6225833C238F}"/>
              </a:ext>
            </a:extLst>
          </p:cNvPr>
          <p:cNvSpPr txBox="1"/>
          <p:nvPr/>
        </p:nvSpPr>
        <p:spPr>
          <a:xfrm>
            <a:off x="968203" y="2984992"/>
            <a:ext cx="4181941" cy="8945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Presentation Map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00EF1905-4671-61B8-B1E9-497FB551A3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2492" y="1877223"/>
            <a:ext cx="5536001" cy="304480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851625B-AF77-36FA-1DB8-A7C2C5A14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019935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diagram of a problem&#10;&#10;AI-generated content may be incorrect.">
            <a:extLst>
              <a:ext uri="{FF2B5EF4-FFF2-40B4-BE49-F238E27FC236}">
                <a16:creationId xmlns:a16="http://schemas.microsoft.com/office/drawing/2014/main" id="{94217A10-469D-C923-B7B6-7878C7E397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743" y="119742"/>
            <a:ext cx="11785600" cy="6585857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7320E0-C30C-B689-958B-0249CD8B0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078273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a problem&#10;&#10;AI-generated content may be incorrect.">
            <a:extLst>
              <a:ext uri="{FF2B5EF4-FFF2-40B4-BE49-F238E27FC236}">
                <a16:creationId xmlns:a16="http://schemas.microsoft.com/office/drawing/2014/main" id="{041DA19C-DEFD-1237-0579-B71729C0D6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2343" y="177800"/>
            <a:ext cx="7484300" cy="577668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0D65396-A9D9-9AA0-8BE6-A246DEF6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03044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 shot of a cell phone&#10;&#10;AI-generated content may be incorrect.">
            <a:extLst>
              <a:ext uri="{FF2B5EF4-FFF2-40B4-BE49-F238E27FC236}">
                <a16:creationId xmlns:a16="http://schemas.microsoft.com/office/drawing/2014/main" id="{0011E090-2D7D-05AF-2E87-8EB303A139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63" y="96983"/>
            <a:ext cx="5195455" cy="590203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8D4BD2A-E3D3-40E0-923D-DCFB1332D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321582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A20DAD-155C-941E-3363-F1356F462EA0}"/>
              </a:ext>
            </a:extLst>
          </p:cNvPr>
          <p:cNvSpPr txBox="1"/>
          <p:nvPr/>
        </p:nvSpPr>
        <p:spPr>
          <a:xfrm>
            <a:off x="699713" y="248038"/>
            <a:ext cx="7063721" cy="1159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 Competitors: A Comparative Analysis</a:t>
            </a:r>
          </a:p>
        </p:txBody>
      </p:sp>
      <p:pic>
        <p:nvPicPr>
          <p:cNvPr id="3" name="Picture 2" descr="A screenshot of a phone&#10;&#10;AI-generated content may be incorrect.">
            <a:extLst>
              <a:ext uri="{FF2B5EF4-FFF2-40B4-BE49-F238E27FC236}">
                <a16:creationId xmlns:a16="http://schemas.microsoft.com/office/drawing/2014/main" id="{889BB8F1-3F44-9305-0A1F-E1CB4655BE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225" y="2394126"/>
            <a:ext cx="11327549" cy="359649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24CCCAA-4394-4822-0A91-23CDA1C26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388059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A diagram of a fish&#10;&#10;AI-generated content may be incorrect.">
            <a:extLst>
              <a:ext uri="{FF2B5EF4-FFF2-40B4-BE49-F238E27FC236}">
                <a16:creationId xmlns:a16="http://schemas.microsoft.com/office/drawing/2014/main" id="{76CBB1F2-5C6D-4EF4-2FE3-5D4A5737B2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912" b="635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A6D2415-D89D-982F-055E-270585FB3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52B1E2D-97DF-8344-A8D3-B5F1970AD934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17343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6916E736-9A2F-9D62-C616-60F02CD2C9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797" y="510310"/>
            <a:ext cx="5762406" cy="950500"/>
          </a:xfrm>
          <a:prstGeom prst="rect">
            <a:avLst/>
          </a:prstGeom>
        </p:spPr>
      </p:pic>
      <p:pic>
        <p:nvPicPr>
          <p:cNvPr id="5" name="Picture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06A635D0-E443-125E-151F-6BF1184FBE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969" y="2065467"/>
            <a:ext cx="11104062" cy="4282223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94DE523-C537-1D84-481E-E34465478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988106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31CA1D3-BCB7-858F-A452-6A401F3010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691" y="88900"/>
            <a:ext cx="11914909" cy="66802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3102676-A0D8-E4B0-8DD3-62D6A5D97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084188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Isosceles Triangle 15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document&#10;&#10;AI-generated content may be incorrect.">
            <a:extLst>
              <a:ext uri="{FF2B5EF4-FFF2-40B4-BE49-F238E27FC236}">
                <a16:creationId xmlns:a16="http://schemas.microsoft.com/office/drawing/2014/main" id="{6BE69486-BDD3-384B-8C8F-8DD3AC1F3D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5716" y="443345"/>
            <a:ext cx="9275420" cy="6149918"/>
          </a:xfrm>
          <a:prstGeom prst="rect">
            <a:avLst/>
          </a:prstGeom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9E1C82A-FDF9-A08D-F108-1C0414EB4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110915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paper&#10;&#10;AI-generated content may be incorrect.">
            <a:extLst>
              <a:ext uri="{FF2B5EF4-FFF2-40B4-BE49-F238E27FC236}">
                <a16:creationId xmlns:a16="http://schemas.microsoft.com/office/drawing/2014/main" id="{3E17A516-1F3E-4C0C-964A-EAD4A9317E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691" y="83729"/>
            <a:ext cx="11942618" cy="6690541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38CF497-96C8-E686-FCAD-B7AB5FFB2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B1E2D-97DF-8344-A8D3-B5F1970AD93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249381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47</Words>
  <Application>Microsoft Macintosh PowerPoint</Application>
  <PresentationFormat>Widescreen</PresentationFormat>
  <Paragraphs>19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>Student ID Number: 1814012</Manager>
  <Company>UWTSD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Ivan Nemtsov (Student)</dc:creator>
  <cp:keywords>Module: Problem Solving and Decision Making</cp:keywords>
  <dc:description/>
  <cp:lastModifiedBy>Metodi DALOV (Student)</cp:lastModifiedBy>
  <cp:revision>17</cp:revision>
  <dcterms:created xsi:type="dcterms:W3CDTF">2025-11-02T16:26:36Z</dcterms:created>
  <dcterms:modified xsi:type="dcterms:W3CDTF">2025-11-03T15:11:40Z</dcterms:modified>
  <cp:category>Programme: Certificate of Higher Education in Business Skills for the Workplace</cp:category>
</cp:coreProperties>
</file>