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120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A97391FB-CFA4-4338-B421-1A6D24966421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F03A225C-DB74-4C5F-8ACE-C63101720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397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391FB-CFA4-4338-B421-1A6D24966421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A225C-DB74-4C5F-8ACE-C63101720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442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391FB-CFA4-4338-B421-1A6D24966421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A225C-DB74-4C5F-8ACE-C63101720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8595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391FB-CFA4-4338-B421-1A6D24966421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A225C-DB74-4C5F-8ACE-C63101720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290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391FB-CFA4-4338-B421-1A6D24966421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A225C-DB74-4C5F-8ACE-C63101720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21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391FB-CFA4-4338-B421-1A6D24966421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A225C-DB74-4C5F-8ACE-C63101720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6276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391FB-CFA4-4338-B421-1A6D24966421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A225C-DB74-4C5F-8ACE-C63101720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674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391FB-CFA4-4338-B421-1A6D24966421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A225C-DB74-4C5F-8ACE-C63101720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3556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391FB-CFA4-4338-B421-1A6D24966421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A225C-DB74-4C5F-8ACE-C63101720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580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391FB-CFA4-4338-B421-1A6D24966421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A225C-DB74-4C5F-8ACE-C63101720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113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391FB-CFA4-4338-B421-1A6D24966421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A225C-DB74-4C5F-8ACE-C63101720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8372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391FB-CFA4-4338-B421-1A6D24966421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A225C-DB74-4C5F-8ACE-C63101720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8542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391FB-CFA4-4338-B421-1A6D24966421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A225C-DB74-4C5F-8ACE-C63101720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6502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391FB-CFA4-4338-B421-1A6D24966421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A225C-DB74-4C5F-8ACE-C63101720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5511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391FB-CFA4-4338-B421-1A6D24966421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A225C-DB74-4C5F-8ACE-C63101720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8667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A97391FB-CFA4-4338-B421-1A6D24966421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A225C-DB74-4C5F-8ACE-C63101720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4506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A97391FB-CFA4-4338-B421-1A6D24966421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A225C-DB74-4C5F-8ACE-C63101720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0400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A97391FB-CFA4-4338-B421-1A6D24966421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F03A225C-DB74-4C5F-8ACE-C63101720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2672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5926E-C798-1FD5-BAC3-EAB60BCF2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– Group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C5F17-DEB1-5203-928E-9B26C7566F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Review the section on Research Methods in Chapter 1 of the Sternberg textbook. I want you to consider the following. </a:t>
            </a:r>
          </a:p>
          <a:p>
            <a:endParaRPr lang="en-GB" dirty="0"/>
          </a:p>
          <a:p>
            <a:r>
              <a:rPr lang="en-GB" dirty="0"/>
              <a:t>Design 5 studies researching Memory (the types of memory is up to you) using 5 of the 6 research approaches outlined in the table on pages 26 and 27 (do not design one involving computer simulations and Artificial Intelligence). </a:t>
            </a:r>
          </a:p>
        </p:txBody>
      </p:sp>
    </p:spTree>
    <p:extLst>
      <p:ext uri="{BB962C8B-B14F-4D97-AF65-F5344CB8AC3E}">
        <p14:creationId xmlns:p14="http://schemas.microsoft.com/office/powerpoint/2010/main" val="37378614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6</TotalTime>
  <Words>69</Words>
  <Application>Microsoft Office PowerPoint</Application>
  <PresentationFormat>Widescreen</PresentationFormat>
  <Paragraphs>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Ion Boardroom</vt:lpstr>
      <vt:lpstr>Task – Group Task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Task – Group Task</dc:title>
  <dc:creator>Stuart Jones</dc:creator>
  <cp:lastModifiedBy>Stuart Jones</cp:lastModifiedBy>
  <cp:revision>1</cp:revision>
  <dcterms:created xsi:type="dcterms:W3CDTF">2022-10-05T07:57:58Z</dcterms:created>
  <dcterms:modified xsi:type="dcterms:W3CDTF">2022-10-05T08:04:49Z</dcterms:modified>
</cp:coreProperties>
</file>