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4"/>
  </p:notesMasterIdLst>
  <p:sldIdLst>
    <p:sldId id="308" r:id="rId6"/>
    <p:sldId id="311" r:id="rId7"/>
    <p:sldId id="312" r:id="rId8"/>
    <p:sldId id="314" r:id="rId9"/>
    <p:sldId id="310" r:id="rId10"/>
    <p:sldId id="306" r:id="rId11"/>
    <p:sldId id="307" r:id="rId12"/>
    <p:sldId id="323" r:id="rId13"/>
    <p:sldId id="325" r:id="rId14"/>
    <p:sldId id="313" r:id="rId15"/>
    <p:sldId id="315" r:id="rId16"/>
    <p:sldId id="316" r:id="rId17"/>
    <p:sldId id="296" r:id="rId18"/>
    <p:sldId id="276" r:id="rId19"/>
    <p:sldId id="318" r:id="rId20"/>
    <p:sldId id="319" r:id="rId21"/>
    <p:sldId id="277" r:id="rId22"/>
    <p:sldId id="317" r:id="rId23"/>
    <p:sldId id="320" r:id="rId24"/>
    <p:sldId id="278" r:id="rId25"/>
    <p:sldId id="297" r:id="rId26"/>
    <p:sldId id="280" r:id="rId27"/>
    <p:sldId id="281" r:id="rId28"/>
    <p:sldId id="282" r:id="rId29"/>
    <p:sldId id="279" r:id="rId30"/>
    <p:sldId id="321" r:id="rId31"/>
    <p:sldId id="324" r:id="rId32"/>
    <p:sldId id="32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704" y="108"/>
      </p:cViewPr>
      <p:guideLst>
        <p:guide orient="horz" pos="2160"/>
        <p:guide pos="2880"/>
      </p:guideLst>
    </p:cSldViewPr>
  </p:slideViewPr>
  <p:notesTextViewPr>
    <p:cViewPr>
      <p:scale>
        <a:sx n="1" d="1"/>
        <a:sy n="1" d="1"/>
      </p:scale>
      <p:origin x="0" y="0"/>
    </p:cViewPr>
  </p:notesTextViewPr>
  <p:sorterViewPr>
    <p:cViewPr>
      <p:scale>
        <a:sx n="90" d="100"/>
        <a:sy n="9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5b8e1cf2-e26f-4517-87f7-d832d29dc3c7" providerId="ADAL" clId="{7CC1A9E6-25F1-4D9B-B371-35E2C50134E8}"/>
    <pc:docChg chg="custSel addSld delSld modSld sldOrd">
      <pc:chgData name="Thomas Jansen" userId="5b8e1cf2-e26f-4517-87f7-d832d29dc3c7" providerId="ADAL" clId="{7CC1A9E6-25F1-4D9B-B371-35E2C50134E8}" dt="2020-11-24T10:51:35.175" v="2002" actId="255"/>
      <pc:docMkLst>
        <pc:docMk/>
      </pc:docMkLst>
      <pc:sldChg chg="del">
        <pc:chgData name="Thomas Jansen" userId="5b8e1cf2-e26f-4517-87f7-d832d29dc3c7" providerId="ADAL" clId="{7CC1A9E6-25F1-4D9B-B371-35E2C50134E8}" dt="2020-11-24T10:19:29.397" v="1765" actId="2696"/>
        <pc:sldMkLst>
          <pc:docMk/>
          <pc:sldMk cId="0" sldId="256"/>
        </pc:sldMkLst>
      </pc:sldChg>
      <pc:sldChg chg="add del">
        <pc:chgData name="Thomas Jansen" userId="5b8e1cf2-e26f-4517-87f7-d832d29dc3c7" providerId="ADAL" clId="{7CC1A9E6-25F1-4D9B-B371-35E2C50134E8}" dt="2020-11-24T09:19:45.426" v="820" actId="2696"/>
        <pc:sldMkLst>
          <pc:docMk/>
          <pc:sldMk cId="1292545230" sldId="276"/>
        </pc:sldMkLst>
      </pc:sldChg>
      <pc:sldChg chg="add ord">
        <pc:chgData name="Thomas Jansen" userId="5b8e1cf2-e26f-4517-87f7-d832d29dc3c7" providerId="ADAL" clId="{7CC1A9E6-25F1-4D9B-B371-35E2C50134E8}" dt="2020-11-24T10:16:06.601" v="1754"/>
        <pc:sldMkLst>
          <pc:docMk/>
          <pc:sldMk cId="1292545230" sldId="276"/>
        </pc:sldMkLst>
      </pc:sldChg>
      <pc:sldChg chg="add ord">
        <pc:chgData name="Thomas Jansen" userId="5b8e1cf2-e26f-4517-87f7-d832d29dc3c7" providerId="ADAL" clId="{7CC1A9E6-25F1-4D9B-B371-35E2C50134E8}" dt="2020-11-24T10:16:25.713" v="1757"/>
        <pc:sldMkLst>
          <pc:docMk/>
          <pc:sldMk cId="2887496880" sldId="277"/>
        </pc:sldMkLst>
      </pc:sldChg>
      <pc:sldChg chg="add del">
        <pc:chgData name="Thomas Jansen" userId="5b8e1cf2-e26f-4517-87f7-d832d29dc3c7" providerId="ADAL" clId="{7CC1A9E6-25F1-4D9B-B371-35E2C50134E8}" dt="2020-11-24T09:19:45.426" v="821" actId="2696"/>
        <pc:sldMkLst>
          <pc:docMk/>
          <pc:sldMk cId="2887496880" sldId="277"/>
        </pc:sldMkLst>
      </pc:sldChg>
      <pc:sldChg chg="add del">
        <pc:chgData name="Thomas Jansen" userId="5b8e1cf2-e26f-4517-87f7-d832d29dc3c7" providerId="ADAL" clId="{7CC1A9E6-25F1-4D9B-B371-35E2C50134E8}" dt="2020-11-24T09:19:45.442" v="822" actId="2696"/>
        <pc:sldMkLst>
          <pc:docMk/>
          <pc:sldMk cId="1430478647" sldId="278"/>
        </pc:sldMkLst>
      </pc:sldChg>
      <pc:sldChg chg="add ord">
        <pc:chgData name="Thomas Jansen" userId="5b8e1cf2-e26f-4517-87f7-d832d29dc3c7" providerId="ADAL" clId="{7CC1A9E6-25F1-4D9B-B371-35E2C50134E8}" dt="2020-11-24T10:18:18.731" v="1763"/>
        <pc:sldMkLst>
          <pc:docMk/>
          <pc:sldMk cId="1430478647" sldId="278"/>
        </pc:sldMkLst>
      </pc:sldChg>
      <pc:sldChg chg="ord">
        <pc:chgData name="Thomas Jansen" userId="5b8e1cf2-e26f-4517-87f7-d832d29dc3c7" providerId="ADAL" clId="{7CC1A9E6-25F1-4D9B-B371-35E2C50134E8}" dt="2020-11-24T10:18:05.044" v="1762"/>
        <pc:sldMkLst>
          <pc:docMk/>
          <pc:sldMk cId="0" sldId="279"/>
        </pc:sldMkLst>
      </pc:sldChg>
      <pc:sldChg chg="ord">
        <pc:chgData name="Thomas Jansen" userId="5b8e1cf2-e26f-4517-87f7-d832d29dc3c7" providerId="ADAL" clId="{7CC1A9E6-25F1-4D9B-B371-35E2C50134E8}" dt="2020-11-24T10:18:05.044" v="1762"/>
        <pc:sldMkLst>
          <pc:docMk/>
          <pc:sldMk cId="2128761278" sldId="280"/>
        </pc:sldMkLst>
      </pc:sldChg>
      <pc:sldChg chg="ord">
        <pc:chgData name="Thomas Jansen" userId="5b8e1cf2-e26f-4517-87f7-d832d29dc3c7" providerId="ADAL" clId="{7CC1A9E6-25F1-4D9B-B371-35E2C50134E8}" dt="2020-11-24T10:18:05.044" v="1762"/>
        <pc:sldMkLst>
          <pc:docMk/>
          <pc:sldMk cId="1943869472" sldId="281"/>
        </pc:sldMkLst>
      </pc:sldChg>
      <pc:sldChg chg="ord">
        <pc:chgData name="Thomas Jansen" userId="5b8e1cf2-e26f-4517-87f7-d832d29dc3c7" providerId="ADAL" clId="{7CC1A9E6-25F1-4D9B-B371-35E2C50134E8}" dt="2020-11-24T10:18:05.044" v="1762"/>
        <pc:sldMkLst>
          <pc:docMk/>
          <pc:sldMk cId="3852395798" sldId="282"/>
        </pc:sldMkLst>
      </pc:sldChg>
      <pc:sldChg chg="del">
        <pc:chgData name="Thomas Jansen" userId="5b8e1cf2-e26f-4517-87f7-d832d29dc3c7" providerId="ADAL" clId="{7CC1A9E6-25F1-4D9B-B371-35E2C50134E8}" dt="2020-11-24T10:19:30.171" v="1766" actId="2696"/>
        <pc:sldMkLst>
          <pc:docMk/>
          <pc:sldMk cId="154380346" sldId="283"/>
        </pc:sldMkLst>
      </pc:sldChg>
      <pc:sldChg chg="del">
        <pc:chgData name="Thomas Jansen" userId="5b8e1cf2-e26f-4517-87f7-d832d29dc3c7" providerId="ADAL" clId="{7CC1A9E6-25F1-4D9B-B371-35E2C50134E8}" dt="2020-11-24T10:19:31.408" v="1767" actId="2696"/>
        <pc:sldMkLst>
          <pc:docMk/>
          <pc:sldMk cId="3862264750" sldId="284"/>
        </pc:sldMkLst>
      </pc:sldChg>
      <pc:sldChg chg="add ord">
        <pc:chgData name="Thomas Jansen" userId="5b8e1cf2-e26f-4517-87f7-d832d29dc3c7" providerId="ADAL" clId="{7CC1A9E6-25F1-4D9B-B371-35E2C50134E8}" dt="2020-11-24T10:19:05.721" v="1764"/>
        <pc:sldMkLst>
          <pc:docMk/>
          <pc:sldMk cId="0" sldId="296"/>
        </pc:sldMkLst>
      </pc:sldChg>
      <pc:sldChg chg="add ord">
        <pc:chgData name="Thomas Jansen" userId="5b8e1cf2-e26f-4517-87f7-d832d29dc3c7" providerId="ADAL" clId="{7CC1A9E6-25F1-4D9B-B371-35E2C50134E8}" dt="2020-11-24T10:17:23.628" v="1761"/>
        <pc:sldMkLst>
          <pc:docMk/>
          <pc:sldMk cId="0" sldId="297"/>
        </pc:sldMkLst>
      </pc:sldChg>
      <pc:sldChg chg="add ord">
        <pc:chgData name="Thomas Jansen" userId="5b8e1cf2-e26f-4517-87f7-d832d29dc3c7" providerId="ADAL" clId="{7CC1A9E6-25F1-4D9B-B371-35E2C50134E8}" dt="2020-11-24T10:44:10.980" v="1996"/>
        <pc:sldMkLst>
          <pc:docMk/>
          <pc:sldMk cId="0" sldId="306"/>
        </pc:sldMkLst>
      </pc:sldChg>
      <pc:sldChg chg="add ord">
        <pc:chgData name="Thomas Jansen" userId="5b8e1cf2-e26f-4517-87f7-d832d29dc3c7" providerId="ADAL" clId="{7CC1A9E6-25F1-4D9B-B371-35E2C50134E8}" dt="2020-11-24T10:44:10.980" v="1996"/>
        <pc:sldMkLst>
          <pc:docMk/>
          <pc:sldMk cId="0" sldId="307"/>
        </pc:sldMkLst>
      </pc:sldChg>
      <pc:sldChg chg="modSp">
        <pc:chgData name="Thomas Jansen" userId="5b8e1cf2-e26f-4517-87f7-d832d29dc3c7" providerId="ADAL" clId="{7CC1A9E6-25F1-4D9B-B371-35E2C50134E8}" dt="2020-11-24T10:51:35.175" v="2002" actId="255"/>
        <pc:sldMkLst>
          <pc:docMk/>
          <pc:sldMk cId="2943835776" sldId="308"/>
        </pc:sldMkLst>
        <pc:spChg chg="mod">
          <ac:chgData name="Thomas Jansen" userId="5b8e1cf2-e26f-4517-87f7-d832d29dc3c7" providerId="ADAL" clId="{7CC1A9E6-25F1-4D9B-B371-35E2C50134E8}" dt="2020-11-24T10:51:35.175" v="2002" actId="255"/>
          <ac:spMkLst>
            <pc:docMk/>
            <pc:sldMk cId="2943835776" sldId="308"/>
            <ac:spMk id="2" creationId="{00000000-0000-0000-0000-000000000000}"/>
          </ac:spMkLst>
        </pc:spChg>
      </pc:sldChg>
      <pc:sldChg chg="del">
        <pc:chgData name="Thomas Jansen" userId="5b8e1cf2-e26f-4517-87f7-d832d29dc3c7" providerId="ADAL" clId="{7CC1A9E6-25F1-4D9B-B371-35E2C50134E8}" dt="2020-11-24T10:19:34.547" v="1768" actId="2696"/>
        <pc:sldMkLst>
          <pc:docMk/>
          <pc:sldMk cId="932000128" sldId="309"/>
        </pc:sldMkLst>
      </pc:sldChg>
      <pc:sldChg chg="modSp">
        <pc:chgData name="Thomas Jansen" userId="5b8e1cf2-e26f-4517-87f7-d832d29dc3c7" providerId="ADAL" clId="{7CC1A9E6-25F1-4D9B-B371-35E2C50134E8}" dt="2020-11-24T10:32:08.325" v="1825" actId="207"/>
        <pc:sldMkLst>
          <pc:docMk/>
          <pc:sldMk cId="2211694980" sldId="310"/>
        </pc:sldMkLst>
        <pc:spChg chg="mod">
          <ac:chgData name="Thomas Jansen" userId="5b8e1cf2-e26f-4517-87f7-d832d29dc3c7" providerId="ADAL" clId="{7CC1A9E6-25F1-4D9B-B371-35E2C50134E8}" dt="2020-11-24T10:32:08.325" v="1825" actId="207"/>
          <ac:spMkLst>
            <pc:docMk/>
            <pc:sldMk cId="2211694980" sldId="310"/>
            <ac:spMk id="3" creationId="{BBBB5E2C-3D57-40BA-89FC-1E360C36D9FC}"/>
          </ac:spMkLst>
        </pc:spChg>
      </pc:sldChg>
      <pc:sldChg chg="ord">
        <pc:chgData name="Thomas Jansen" userId="5b8e1cf2-e26f-4517-87f7-d832d29dc3c7" providerId="ADAL" clId="{7CC1A9E6-25F1-4D9B-B371-35E2C50134E8}" dt="2020-11-24T08:25:20.956" v="0"/>
        <pc:sldMkLst>
          <pc:docMk/>
          <pc:sldMk cId="2872373436" sldId="312"/>
        </pc:sldMkLst>
      </pc:sldChg>
      <pc:sldChg chg="modSp">
        <pc:chgData name="Thomas Jansen" userId="5b8e1cf2-e26f-4517-87f7-d832d29dc3c7" providerId="ADAL" clId="{7CC1A9E6-25F1-4D9B-B371-35E2C50134E8}" dt="2020-11-24T08:37:46.774" v="467" actId="5793"/>
        <pc:sldMkLst>
          <pc:docMk/>
          <pc:sldMk cId="211393329" sldId="313"/>
        </pc:sldMkLst>
        <pc:spChg chg="mod">
          <ac:chgData name="Thomas Jansen" userId="5b8e1cf2-e26f-4517-87f7-d832d29dc3c7" providerId="ADAL" clId="{7CC1A9E6-25F1-4D9B-B371-35E2C50134E8}" dt="2020-11-24T08:37:46.774" v="467" actId="5793"/>
          <ac:spMkLst>
            <pc:docMk/>
            <pc:sldMk cId="211393329" sldId="313"/>
            <ac:spMk id="3" creationId="{84133AB5-61A6-4288-A7C0-84264880EB69}"/>
          </ac:spMkLst>
        </pc:spChg>
      </pc:sldChg>
      <pc:sldChg chg="ord">
        <pc:chgData name="Thomas Jansen" userId="5b8e1cf2-e26f-4517-87f7-d832d29dc3c7" providerId="ADAL" clId="{7CC1A9E6-25F1-4D9B-B371-35E2C50134E8}" dt="2020-11-24T10:16:42.425" v="1759"/>
        <pc:sldMkLst>
          <pc:docMk/>
          <pc:sldMk cId="217658482" sldId="314"/>
        </pc:sldMkLst>
      </pc:sldChg>
      <pc:sldChg chg="modSp add">
        <pc:chgData name="Thomas Jansen" userId="5b8e1cf2-e26f-4517-87f7-d832d29dc3c7" providerId="ADAL" clId="{7CC1A9E6-25F1-4D9B-B371-35E2C50134E8}" dt="2020-11-24T08:50:11.110" v="740" actId="255"/>
        <pc:sldMkLst>
          <pc:docMk/>
          <pc:sldMk cId="3170200315" sldId="315"/>
        </pc:sldMkLst>
        <pc:spChg chg="mod">
          <ac:chgData name="Thomas Jansen" userId="5b8e1cf2-e26f-4517-87f7-d832d29dc3c7" providerId="ADAL" clId="{7CC1A9E6-25F1-4D9B-B371-35E2C50134E8}" dt="2020-11-24T08:36:56.931" v="440"/>
          <ac:spMkLst>
            <pc:docMk/>
            <pc:sldMk cId="3170200315" sldId="315"/>
            <ac:spMk id="2" creationId="{0A98802D-B00E-47B6-8926-3F3C2B4AB1CC}"/>
          </ac:spMkLst>
        </pc:spChg>
        <pc:spChg chg="mod">
          <ac:chgData name="Thomas Jansen" userId="5b8e1cf2-e26f-4517-87f7-d832d29dc3c7" providerId="ADAL" clId="{7CC1A9E6-25F1-4D9B-B371-35E2C50134E8}" dt="2020-11-24T08:50:11.110" v="740" actId="255"/>
          <ac:spMkLst>
            <pc:docMk/>
            <pc:sldMk cId="3170200315" sldId="315"/>
            <ac:spMk id="3" creationId="{B8F7E880-EC78-48BC-AA90-8537BF049D73}"/>
          </ac:spMkLst>
        </pc:spChg>
      </pc:sldChg>
      <pc:sldChg chg="modSp add">
        <pc:chgData name="Thomas Jansen" userId="5b8e1cf2-e26f-4517-87f7-d832d29dc3c7" providerId="ADAL" clId="{7CC1A9E6-25F1-4D9B-B371-35E2C50134E8}" dt="2020-11-24T08:52:47.310" v="818" actId="114"/>
        <pc:sldMkLst>
          <pc:docMk/>
          <pc:sldMk cId="1306377533" sldId="316"/>
        </pc:sldMkLst>
        <pc:spChg chg="mod">
          <ac:chgData name="Thomas Jansen" userId="5b8e1cf2-e26f-4517-87f7-d832d29dc3c7" providerId="ADAL" clId="{7CC1A9E6-25F1-4D9B-B371-35E2C50134E8}" dt="2020-11-24T08:50:04.680" v="739"/>
          <ac:spMkLst>
            <pc:docMk/>
            <pc:sldMk cId="1306377533" sldId="316"/>
            <ac:spMk id="2" creationId="{F4FFCFEC-1A68-4898-B8A3-67839BA21E6A}"/>
          </ac:spMkLst>
        </pc:spChg>
        <pc:spChg chg="mod">
          <ac:chgData name="Thomas Jansen" userId="5b8e1cf2-e26f-4517-87f7-d832d29dc3c7" providerId="ADAL" clId="{7CC1A9E6-25F1-4D9B-B371-35E2C50134E8}" dt="2020-11-24T08:52:47.310" v="818" actId="114"/>
          <ac:spMkLst>
            <pc:docMk/>
            <pc:sldMk cId="1306377533" sldId="316"/>
            <ac:spMk id="3" creationId="{58978A05-F066-440B-92D9-802F95F4D580}"/>
          </ac:spMkLst>
        </pc:spChg>
      </pc:sldChg>
      <pc:sldChg chg="addSp delSp modSp add ord">
        <pc:chgData name="Thomas Jansen" userId="5b8e1cf2-e26f-4517-87f7-d832d29dc3c7" providerId="ADAL" clId="{7CC1A9E6-25F1-4D9B-B371-35E2C50134E8}" dt="2020-11-24T10:16:34.813" v="1758"/>
        <pc:sldMkLst>
          <pc:docMk/>
          <pc:sldMk cId="1346458635" sldId="317"/>
        </pc:sldMkLst>
        <pc:picChg chg="add mod">
          <ac:chgData name="Thomas Jansen" userId="5b8e1cf2-e26f-4517-87f7-d832d29dc3c7" providerId="ADAL" clId="{7CC1A9E6-25F1-4D9B-B371-35E2C50134E8}" dt="2020-11-24T09:39:44.163" v="998" actId="1035"/>
          <ac:picMkLst>
            <pc:docMk/>
            <pc:sldMk cId="1346458635" sldId="317"/>
            <ac:picMk id="2" creationId="{BE5E02A4-6FA2-48B0-93BC-5EADC6853578}"/>
          </ac:picMkLst>
        </pc:picChg>
        <pc:picChg chg="del">
          <ac:chgData name="Thomas Jansen" userId="5b8e1cf2-e26f-4517-87f7-d832d29dc3c7" providerId="ADAL" clId="{7CC1A9E6-25F1-4D9B-B371-35E2C50134E8}" dt="2020-11-24T09:39:29.382" v="976" actId="478"/>
          <ac:picMkLst>
            <pc:docMk/>
            <pc:sldMk cId="1346458635" sldId="317"/>
            <ac:picMk id="52226" creationId="{09B26BBE-E72C-4F55-B973-36388B544322}"/>
          </ac:picMkLst>
        </pc:picChg>
      </pc:sldChg>
      <pc:sldChg chg="add del">
        <pc:chgData name="Thomas Jansen" userId="5b8e1cf2-e26f-4517-87f7-d832d29dc3c7" providerId="ADAL" clId="{7CC1A9E6-25F1-4D9B-B371-35E2C50134E8}" dt="2020-11-24T09:19:45.442" v="823" actId="2696"/>
        <pc:sldMkLst>
          <pc:docMk/>
          <pc:sldMk cId="1346458635" sldId="317"/>
        </pc:sldMkLst>
      </pc:sldChg>
      <pc:sldChg chg="add del">
        <pc:chgData name="Thomas Jansen" userId="5b8e1cf2-e26f-4517-87f7-d832d29dc3c7" providerId="ADAL" clId="{7CC1A9E6-25F1-4D9B-B371-35E2C50134E8}" dt="2020-11-24T09:21:25.948" v="828" actId="2696"/>
        <pc:sldMkLst>
          <pc:docMk/>
          <pc:sldMk cId="3244831835" sldId="318"/>
        </pc:sldMkLst>
      </pc:sldChg>
      <pc:sldChg chg="add del">
        <pc:chgData name="Thomas Jansen" userId="5b8e1cf2-e26f-4517-87f7-d832d29dc3c7" providerId="ADAL" clId="{7CC1A9E6-25F1-4D9B-B371-35E2C50134E8}" dt="2020-11-24T09:21:15.286" v="826" actId="2696"/>
        <pc:sldMkLst>
          <pc:docMk/>
          <pc:sldMk cId="3546271544" sldId="318"/>
        </pc:sldMkLst>
      </pc:sldChg>
      <pc:sldChg chg="modSp add ord">
        <pc:chgData name="Thomas Jansen" userId="5b8e1cf2-e26f-4517-87f7-d832d29dc3c7" providerId="ADAL" clId="{7CC1A9E6-25F1-4D9B-B371-35E2C50134E8}" dt="2020-11-24T10:16:13.723" v="1755"/>
        <pc:sldMkLst>
          <pc:docMk/>
          <pc:sldMk cId="3760225968" sldId="318"/>
        </pc:sldMkLst>
        <pc:spChg chg="mod">
          <ac:chgData name="Thomas Jansen" userId="5b8e1cf2-e26f-4517-87f7-d832d29dc3c7" providerId="ADAL" clId="{7CC1A9E6-25F1-4D9B-B371-35E2C50134E8}" dt="2020-11-24T09:37:37.861" v="975" actId="255"/>
          <ac:spMkLst>
            <pc:docMk/>
            <pc:sldMk cId="3760225968" sldId="318"/>
            <ac:spMk id="2" creationId="{83663F82-0E0F-4C7F-B041-C51020EE8B41}"/>
          </ac:spMkLst>
        </pc:spChg>
        <pc:spChg chg="mod">
          <ac:chgData name="Thomas Jansen" userId="5b8e1cf2-e26f-4517-87f7-d832d29dc3c7" providerId="ADAL" clId="{7CC1A9E6-25F1-4D9B-B371-35E2C50134E8}" dt="2020-11-24T09:29:49.389" v="911" actId="6549"/>
          <ac:spMkLst>
            <pc:docMk/>
            <pc:sldMk cId="3760225968" sldId="318"/>
            <ac:spMk id="3" creationId="{59693AEE-CCF1-43B4-8EF8-86CCA5CC7D20}"/>
          </ac:spMkLst>
        </pc:spChg>
      </pc:sldChg>
      <pc:sldChg chg="addSp delSp modSp add ord">
        <pc:chgData name="Thomas Jansen" userId="5b8e1cf2-e26f-4517-87f7-d832d29dc3c7" providerId="ADAL" clId="{7CC1A9E6-25F1-4D9B-B371-35E2C50134E8}" dt="2020-11-24T10:16:16.599" v="1756"/>
        <pc:sldMkLst>
          <pc:docMk/>
          <pc:sldMk cId="3192052883" sldId="319"/>
        </pc:sldMkLst>
        <pc:spChg chg="del">
          <ac:chgData name="Thomas Jansen" userId="5b8e1cf2-e26f-4517-87f7-d832d29dc3c7" providerId="ADAL" clId="{7CC1A9E6-25F1-4D9B-B371-35E2C50134E8}" dt="2020-11-24T09:35:46.160" v="913"/>
          <ac:spMkLst>
            <pc:docMk/>
            <pc:sldMk cId="3192052883" sldId="319"/>
            <ac:spMk id="3" creationId="{4E59C1AC-F935-4478-B530-4EBE9ED76385}"/>
          </ac:spMkLst>
        </pc:spChg>
        <pc:picChg chg="add mod">
          <ac:chgData name="Thomas Jansen" userId="5b8e1cf2-e26f-4517-87f7-d832d29dc3c7" providerId="ADAL" clId="{7CC1A9E6-25F1-4D9B-B371-35E2C50134E8}" dt="2020-11-24T09:35:56.941" v="917" actId="14100"/>
          <ac:picMkLst>
            <pc:docMk/>
            <pc:sldMk cId="3192052883" sldId="319"/>
            <ac:picMk id="4" creationId="{87A062AB-5884-4D4E-9999-BBF9941ED767}"/>
          </ac:picMkLst>
        </pc:picChg>
        <pc:picChg chg="add mod">
          <ac:chgData name="Thomas Jansen" userId="5b8e1cf2-e26f-4517-87f7-d832d29dc3c7" providerId="ADAL" clId="{7CC1A9E6-25F1-4D9B-B371-35E2C50134E8}" dt="2020-11-24T09:36:18.039" v="919" actId="1076"/>
          <ac:picMkLst>
            <pc:docMk/>
            <pc:sldMk cId="3192052883" sldId="319"/>
            <ac:picMk id="5" creationId="{D0645A60-A089-4F3B-A78B-C3AF0B9D67F0}"/>
          </ac:picMkLst>
        </pc:picChg>
      </pc:sldChg>
      <pc:sldChg chg="modSp add">
        <pc:chgData name="Thomas Jansen" userId="5b8e1cf2-e26f-4517-87f7-d832d29dc3c7" providerId="ADAL" clId="{7CC1A9E6-25F1-4D9B-B371-35E2C50134E8}" dt="2020-11-24T09:51:04.221" v="1683" actId="255"/>
        <pc:sldMkLst>
          <pc:docMk/>
          <pc:sldMk cId="2237680317" sldId="320"/>
        </pc:sldMkLst>
        <pc:spChg chg="mod">
          <ac:chgData name="Thomas Jansen" userId="5b8e1cf2-e26f-4517-87f7-d832d29dc3c7" providerId="ADAL" clId="{7CC1A9E6-25F1-4D9B-B371-35E2C50134E8}" dt="2020-11-24T09:42:24.584" v="1020" actId="20577"/>
          <ac:spMkLst>
            <pc:docMk/>
            <pc:sldMk cId="2237680317" sldId="320"/>
            <ac:spMk id="2" creationId="{8E33D3EC-4FA7-4C0F-BCF0-A28F018556E1}"/>
          </ac:spMkLst>
        </pc:spChg>
        <pc:spChg chg="mod">
          <ac:chgData name="Thomas Jansen" userId="5b8e1cf2-e26f-4517-87f7-d832d29dc3c7" providerId="ADAL" clId="{7CC1A9E6-25F1-4D9B-B371-35E2C50134E8}" dt="2020-11-24T09:51:04.221" v="1683" actId="255"/>
          <ac:spMkLst>
            <pc:docMk/>
            <pc:sldMk cId="2237680317" sldId="320"/>
            <ac:spMk id="3" creationId="{56334933-B0A6-4FE7-BF74-582F669C61D0}"/>
          </ac:spMkLst>
        </pc:spChg>
      </pc:sldChg>
      <pc:sldChg chg="add del">
        <pc:chgData name="Thomas Jansen" userId="5b8e1cf2-e26f-4517-87f7-d832d29dc3c7" providerId="ADAL" clId="{7CC1A9E6-25F1-4D9B-B371-35E2C50134E8}" dt="2020-11-24T09:42:02.783" v="1001" actId="2696"/>
        <pc:sldMkLst>
          <pc:docMk/>
          <pc:sldMk cId="2679146452" sldId="320"/>
        </pc:sldMkLst>
      </pc:sldChg>
      <pc:sldChg chg="addSp delSp modSp add">
        <pc:chgData name="Thomas Jansen" userId="5b8e1cf2-e26f-4517-87f7-d832d29dc3c7" providerId="ADAL" clId="{7CC1A9E6-25F1-4D9B-B371-35E2C50134E8}" dt="2020-11-24T10:12:08.870" v="1752" actId="20577"/>
        <pc:sldMkLst>
          <pc:docMk/>
          <pc:sldMk cId="2177114149" sldId="321"/>
        </pc:sldMkLst>
        <pc:spChg chg="mod">
          <ac:chgData name="Thomas Jansen" userId="5b8e1cf2-e26f-4517-87f7-d832d29dc3c7" providerId="ADAL" clId="{7CC1A9E6-25F1-4D9B-B371-35E2C50134E8}" dt="2020-11-24T10:12:08.870" v="1752" actId="20577"/>
          <ac:spMkLst>
            <pc:docMk/>
            <pc:sldMk cId="2177114149" sldId="321"/>
            <ac:spMk id="2" creationId="{87EB9DDC-7E4C-461A-ADF0-BA82176422DE}"/>
          </ac:spMkLst>
        </pc:spChg>
        <pc:spChg chg="del">
          <ac:chgData name="Thomas Jansen" userId="5b8e1cf2-e26f-4517-87f7-d832d29dc3c7" providerId="ADAL" clId="{7CC1A9E6-25F1-4D9B-B371-35E2C50134E8}" dt="2020-11-24T10:07:12.588" v="1685"/>
          <ac:spMkLst>
            <pc:docMk/>
            <pc:sldMk cId="2177114149" sldId="321"/>
            <ac:spMk id="3" creationId="{196111AA-429E-4942-B137-811F620316F1}"/>
          </ac:spMkLst>
        </pc:spChg>
        <pc:picChg chg="add mod">
          <ac:chgData name="Thomas Jansen" userId="5b8e1cf2-e26f-4517-87f7-d832d29dc3c7" providerId="ADAL" clId="{7CC1A9E6-25F1-4D9B-B371-35E2C50134E8}" dt="2020-11-24T10:11:56.637" v="1714" actId="1076"/>
          <ac:picMkLst>
            <pc:docMk/>
            <pc:sldMk cId="2177114149" sldId="321"/>
            <ac:picMk id="4" creationId="{0C7C7576-F246-4B42-97A3-5A13E846A4AB}"/>
          </ac:picMkLst>
        </pc:picChg>
      </pc:sldChg>
      <pc:sldChg chg="add del">
        <pc:chgData name="Thomas Jansen" userId="5b8e1cf2-e26f-4517-87f7-d832d29dc3c7" providerId="ADAL" clId="{7CC1A9E6-25F1-4D9B-B371-35E2C50134E8}" dt="2020-11-24T09:42:11.229" v="1002" actId="2696"/>
        <pc:sldMkLst>
          <pc:docMk/>
          <pc:sldMk cId="3816288448" sldId="321"/>
        </pc:sldMkLst>
      </pc:sldChg>
      <pc:sldChg chg="modSp add">
        <pc:chgData name="Thomas Jansen" userId="5b8e1cf2-e26f-4517-87f7-d832d29dc3c7" providerId="ADAL" clId="{7CC1A9E6-25F1-4D9B-B371-35E2C50134E8}" dt="2020-11-24T10:11:34.029" v="1713" actId="255"/>
        <pc:sldMkLst>
          <pc:docMk/>
          <pc:sldMk cId="3710912704" sldId="322"/>
        </pc:sldMkLst>
        <pc:spChg chg="mod">
          <ac:chgData name="Thomas Jansen" userId="5b8e1cf2-e26f-4517-87f7-d832d29dc3c7" providerId="ADAL" clId="{7CC1A9E6-25F1-4D9B-B371-35E2C50134E8}" dt="2020-11-24T10:11:34.029" v="1713" actId="255"/>
          <ac:spMkLst>
            <pc:docMk/>
            <pc:sldMk cId="3710912704" sldId="322"/>
            <ac:spMk id="3" creationId="{DB202BC7-252A-40F4-B665-039528312BB2}"/>
          </ac:spMkLst>
        </pc:spChg>
      </pc:sldChg>
      <pc:sldChg chg="add ord">
        <pc:chgData name="Thomas Jansen" userId="5b8e1cf2-e26f-4517-87f7-d832d29dc3c7" providerId="ADAL" clId="{7CC1A9E6-25F1-4D9B-B371-35E2C50134E8}" dt="2020-11-24T10:44:10.980" v="1996"/>
        <pc:sldMkLst>
          <pc:docMk/>
          <pc:sldMk cId="0" sldId="323"/>
        </pc:sldMkLst>
      </pc:sldChg>
      <pc:sldChg chg="addSp delSp modSp add">
        <pc:chgData name="Thomas Jansen" userId="5b8e1cf2-e26f-4517-87f7-d832d29dc3c7" providerId="ADAL" clId="{7CC1A9E6-25F1-4D9B-B371-35E2C50134E8}" dt="2020-11-24T10:28:50.222" v="1824" actId="1036"/>
        <pc:sldMkLst>
          <pc:docMk/>
          <pc:sldMk cId="2516481924" sldId="324"/>
        </pc:sldMkLst>
        <pc:spChg chg="del">
          <ac:chgData name="Thomas Jansen" userId="5b8e1cf2-e26f-4517-87f7-d832d29dc3c7" providerId="ADAL" clId="{7CC1A9E6-25F1-4D9B-B371-35E2C50134E8}" dt="2020-11-24T10:27:54.479" v="1770"/>
          <ac:spMkLst>
            <pc:docMk/>
            <pc:sldMk cId="2516481924" sldId="324"/>
            <ac:spMk id="3" creationId="{EBE00AAA-8D54-4E3C-A87E-61703317A5B9}"/>
          </ac:spMkLst>
        </pc:spChg>
        <pc:spChg chg="add mod">
          <ac:chgData name="Thomas Jansen" userId="5b8e1cf2-e26f-4517-87f7-d832d29dc3c7" providerId="ADAL" clId="{7CC1A9E6-25F1-4D9B-B371-35E2C50134E8}" dt="2020-11-24T10:28:40.738" v="1817" actId="6549"/>
          <ac:spMkLst>
            <pc:docMk/>
            <pc:sldMk cId="2516481924" sldId="324"/>
            <ac:spMk id="5" creationId="{7C09BA79-1B8E-42E5-93D7-178B6C719CFB}"/>
          </ac:spMkLst>
        </pc:spChg>
        <pc:picChg chg="add mod">
          <ac:chgData name="Thomas Jansen" userId="5b8e1cf2-e26f-4517-87f7-d832d29dc3c7" providerId="ADAL" clId="{7CC1A9E6-25F1-4D9B-B371-35E2C50134E8}" dt="2020-11-24T10:28:50.222" v="1824" actId="1036"/>
          <ac:picMkLst>
            <pc:docMk/>
            <pc:sldMk cId="2516481924" sldId="324"/>
            <ac:picMk id="4" creationId="{01AE98F5-EC63-4A3F-B13C-5E8344F85B69}"/>
          </ac:picMkLst>
        </pc:picChg>
      </pc:sldChg>
      <pc:sldChg chg="add del">
        <pc:chgData name="Thomas Jansen" userId="5b8e1cf2-e26f-4517-87f7-d832d29dc3c7" providerId="ADAL" clId="{7CC1A9E6-25F1-4D9B-B371-35E2C50134E8}" dt="2020-11-24T10:33:06.501" v="1827" actId="2696"/>
        <pc:sldMkLst>
          <pc:docMk/>
          <pc:sldMk cId="861779309" sldId="325"/>
        </pc:sldMkLst>
      </pc:sldChg>
      <pc:sldChg chg="addSp delSp modSp add ord">
        <pc:chgData name="Thomas Jansen" userId="5b8e1cf2-e26f-4517-87f7-d832d29dc3c7" providerId="ADAL" clId="{7CC1A9E6-25F1-4D9B-B371-35E2C50134E8}" dt="2020-11-24T10:43:55.305" v="1995"/>
        <pc:sldMkLst>
          <pc:docMk/>
          <pc:sldMk cId="1353646424" sldId="325"/>
        </pc:sldMkLst>
        <pc:spChg chg="mod">
          <ac:chgData name="Thomas Jansen" userId="5b8e1cf2-e26f-4517-87f7-d832d29dc3c7" providerId="ADAL" clId="{7CC1A9E6-25F1-4D9B-B371-35E2C50134E8}" dt="2020-11-24T10:42:41.525" v="1993"/>
          <ac:spMkLst>
            <pc:docMk/>
            <pc:sldMk cId="1353646424" sldId="325"/>
            <ac:spMk id="2" creationId="{3CC79A0D-119D-4A7E-8536-A0E1D78DFD51}"/>
          </ac:spMkLst>
        </pc:spChg>
        <pc:spChg chg="del">
          <ac:chgData name="Thomas Jansen" userId="5b8e1cf2-e26f-4517-87f7-d832d29dc3c7" providerId="ADAL" clId="{7CC1A9E6-25F1-4D9B-B371-35E2C50134E8}" dt="2020-11-24T10:37:15.132" v="1829"/>
          <ac:spMkLst>
            <pc:docMk/>
            <pc:sldMk cId="1353646424" sldId="325"/>
            <ac:spMk id="3" creationId="{E8E4F7A0-5498-4497-A19C-8A3CA9330954}"/>
          </ac:spMkLst>
        </pc:spChg>
        <pc:spChg chg="add del mod">
          <ac:chgData name="Thomas Jansen" userId="5b8e1cf2-e26f-4517-87f7-d832d29dc3c7" providerId="ADAL" clId="{7CC1A9E6-25F1-4D9B-B371-35E2C50134E8}" dt="2020-11-24T10:38:12.753" v="1867"/>
          <ac:spMkLst>
            <pc:docMk/>
            <pc:sldMk cId="1353646424" sldId="325"/>
            <ac:spMk id="6" creationId="{1BA7FC54-57CD-4216-8A7A-F82D74CC9A14}"/>
          </ac:spMkLst>
        </pc:spChg>
        <pc:spChg chg="add mod">
          <ac:chgData name="Thomas Jansen" userId="5b8e1cf2-e26f-4517-87f7-d832d29dc3c7" providerId="ADAL" clId="{7CC1A9E6-25F1-4D9B-B371-35E2C50134E8}" dt="2020-11-24T10:39:07.685" v="1957" actId="255"/>
          <ac:spMkLst>
            <pc:docMk/>
            <pc:sldMk cId="1353646424" sldId="325"/>
            <ac:spMk id="8" creationId="{1D0859D5-E66D-4620-8AB5-480552E1ABC6}"/>
          </ac:spMkLst>
        </pc:spChg>
        <pc:picChg chg="add del mod">
          <ac:chgData name="Thomas Jansen" userId="5b8e1cf2-e26f-4517-87f7-d832d29dc3c7" providerId="ADAL" clId="{7CC1A9E6-25F1-4D9B-B371-35E2C50134E8}" dt="2020-11-24T10:38:09.587" v="1866" actId="478"/>
          <ac:picMkLst>
            <pc:docMk/>
            <pc:sldMk cId="1353646424" sldId="325"/>
            <ac:picMk id="4" creationId="{A00793EC-7475-41C6-89E2-99CCEBC0FD7E}"/>
          </ac:picMkLst>
        </pc:picChg>
        <pc:picChg chg="add mod">
          <ac:chgData name="Thomas Jansen" userId="5b8e1cf2-e26f-4517-87f7-d832d29dc3c7" providerId="ADAL" clId="{7CC1A9E6-25F1-4D9B-B371-35E2C50134E8}" dt="2020-11-24T10:38:32.232" v="1953" actId="1038"/>
          <ac:picMkLst>
            <pc:docMk/>
            <pc:sldMk cId="1353646424" sldId="325"/>
            <ac:picMk id="7" creationId="{E2A0CD5F-10CD-4E04-B15D-F63B77CC56F5}"/>
          </ac:picMkLst>
        </pc:picChg>
      </pc:sldChg>
    </pc:docChg>
  </pc:docChgLst>
  <pc:docChgLst>
    <pc:chgData name="Thomas Jansen" userId="5b8e1cf2-e26f-4517-87f7-d832d29dc3c7" providerId="ADAL" clId="{3705FE6B-F736-4060-8512-FF9592BA8380}"/>
    <pc:docChg chg="undo custSel addSld delSld modSld">
      <pc:chgData name="Thomas Jansen" userId="5b8e1cf2-e26f-4517-87f7-d832d29dc3c7" providerId="ADAL" clId="{3705FE6B-F736-4060-8512-FF9592BA8380}" dt="2020-11-23T19:25:16.616" v="665"/>
      <pc:docMkLst>
        <pc:docMk/>
      </pc:docMkLst>
      <pc:sldChg chg="del">
        <pc:chgData name="Thomas Jansen" userId="5b8e1cf2-e26f-4517-87f7-d832d29dc3c7" providerId="ADAL" clId="{3705FE6B-F736-4060-8512-FF9592BA8380}" dt="2020-11-23T18:33:03.760" v="127" actId="2696"/>
        <pc:sldMkLst>
          <pc:docMk/>
          <pc:sldMk cId="1426349298" sldId="285"/>
        </pc:sldMkLst>
      </pc:sldChg>
      <pc:sldChg chg="del">
        <pc:chgData name="Thomas Jansen" userId="5b8e1cf2-e26f-4517-87f7-d832d29dc3c7" providerId="ADAL" clId="{3705FE6B-F736-4060-8512-FF9592BA8380}" dt="2020-11-23T18:33:05.488" v="128" actId="2696"/>
        <pc:sldMkLst>
          <pc:docMk/>
          <pc:sldMk cId="1132430089" sldId="286"/>
        </pc:sldMkLst>
      </pc:sldChg>
      <pc:sldChg chg="del">
        <pc:chgData name="Thomas Jansen" userId="5b8e1cf2-e26f-4517-87f7-d832d29dc3c7" providerId="ADAL" clId="{3705FE6B-F736-4060-8512-FF9592BA8380}" dt="2020-11-23T18:33:06.364" v="129" actId="2696"/>
        <pc:sldMkLst>
          <pc:docMk/>
          <pc:sldMk cId="558733429" sldId="287"/>
        </pc:sldMkLst>
      </pc:sldChg>
      <pc:sldChg chg="del">
        <pc:chgData name="Thomas Jansen" userId="5b8e1cf2-e26f-4517-87f7-d832d29dc3c7" providerId="ADAL" clId="{3705FE6B-F736-4060-8512-FF9592BA8380}" dt="2020-11-23T18:33:07.112" v="130" actId="2696"/>
        <pc:sldMkLst>
          <pc:docMk/>
          <pc:sldMk cId="649122259" sldId="288"/>
        </pc:sldMkLst>
      </pc:sldChg>
      <pc:sldChg chg="del">
        <pc:chgData name="Thomas Jansen" userId="5b8e1cf2-e26f-4517-87f7-d832d29dc3c7" providerId="ADAL" clId="{3705FE6B-F736-4060-8512-FF9592BA8380}" dt="2020-11-23T18:33:07.874" v="131" actId="2696"/>
        <pc:sldMkLst>
          <pc:docMk/>
          <pc:sldMk cId="3717786747" sldId="289"/>
        </pc:sldMkLst>
      </pc:sldChg>
      <pc:sldChg chg="del">
        <pc:chgData name="Thomas Jansen" userId="5b8e1cf2-e26f-4517-87f7-d832d29dc3c7" providerId="ADAL" clId="{3705FE6B-F736-4060-8512-FF9592BA8380}" dt="2020-11-23T18:33:08.485" v="132" actId="2696"/>
        <pc:sldMkLst>
          <pc:docMk/>
          <pc:sldMk cId="907796583" sldId="290"/>
        </pc:sldMkLst>
      </pc:sldChg>
      <pc:sldChg chg="del">
        <pc:chgData name="Thomas Jansen" userId="5b8e1cf2-e26f-4517-87f7-d832d29dc3c7" providerId="ADAL" clId="{3705FE6B-F736-4060-8512-FF9592BA8380}" dt="2020-11-23T18:33:09.022" v="133" actId="2696"/>
        <pc:sldMkLst>
          <pc:docMk/>
          <pc:sldMk cId="1114712773" sldId="291"/>
        </pc:sldMkLst>
      </pc:sldChg>
      <pc:sldChg chg="del">
        <pc:chgData name="Thomas Jansen" userId="5b8e1cf2-e26f-4517-87f7-d832d29dc3c7" providerId="ADAL" clId="{3705FE6B-F736-4060-8512-FF9592BA8380}" dt="2020-11-23T18:33:09.316" v="134" actId="2696"/>
        <pc:sldMkLst>
          <pc:docMk/>
          <pc:sldMk cId="2027214662" sldId="292"/>
        </pc:sldMkLst>
      </pc:sldChg>
      <pc:sldChg chg="del">
        <pc:chgData name="Thomas Jansen" userId="5b8e1cf2-e26f-4517-87f7-d832d29dc3c7" providerId="ADAL" clId="{3705FE6B-F736-4060-8512-FF9592BA8380}" dt="2020-11-23T18:33:10.222" v="135" actId="2696"/>
        <pc:sldMkLst>
          <pc:docMk/>
          <pc:sldMk cId="3598387333" sldId="293"/>
        </pc:sldMkLst>
      </pc:sldChg>
      <pc:sldChg chg="del">
        <pc:chgData name="Thomas Jansen" userId="5b8e1cf2-e26f-4517-87f7-d832d29dc3c7" providerId="ADAL" clId="{3705FE6B-F736-4060-8512-FF9592BA8380}" dt="2020-11-23T18:33:10.845" v="136" actId="2696"/>
        <pc:sldMkLst>
          <pc:docMk/>
          <pc:sldMk cId="1542839208" sldId="294"/>
        </pc:sldMkLst>
      </pc:sldChg>
      <pc:sldChg chg="del">
        <pc:chgData name="Thomas Jansen" userId="5b8e1cf2-e26f-4517-87f7-d832d29dc3c7" providerId="ADAL" clId="{3705FE6B-F736-4060-8512-FF9592BA8380}" dt="2020-11-23T18:33:11.461" v="137" actId="2696"/>
        <pc:sldMkLst>
          <pc:docMk/>
          <pc:sldMk cId="708469109" sldId="295"/>
        </pc:sldMkLst>
      </pc:sldChg>
      <pc:sldChg chg="del">
        <pc:chgData name="Thomas Jansen" userId="5b8e1cf2-e26f-4517-87f7-d832d29dc3c7" providerId="ADAL" clId="{3705FE6B-F736-4060-8512-FF9592BA8380}" dt="2020-11-23T18:33:12.624" v="138" actId="2696"/>
        <pc:sldMkLst>
          <pc:docMk/>
          <pc:sldMk cId="1279941434" sldId="296"/>
        </pc:sldMkLst>
      </pc:sldChg>
      <pc:sldChg chg="del">
        <pc:chgData name="Thomas Jansen" userId="5b8e1cf2-e26f-4517-87f7-d832d29dc3c7" providerId="ADAL" clId="{3705FE6B-F736-4060-8512-FF9592BA8380}" dt="2020-11-23T18:33:13.326" v="139" actId="2696"/>
        <pc:sldMkLst>
          <pc:docMk/>
          <pc:sldMk cId="2027623649" sldId="297"/>
        </pc:sldMkLst>
      </pc:sldChg>
      <pc:sldChg chg="del">
        <pc:chgData name="Thomas Jansen" userId="5b8e1cf2-e26f-4517-87f7-d832d29dc3c7" providerId="ADAL" clId="{3705FE6B-F736-4060-8512-FF9592BA8380}" dt="2020-11-23T18:33:13.965" v="140" actId="2696"/>
        <pc:sldMkLst>
          <pc:docMk/>
          <pc:sldMk cId="2875519932" sldId="298"/>
        </pc:sldMkLst>
      </pc:sldChg>
      <pc:sldChg chg="del">
        <pc:chgData name="Thomas Jansen" userId="5b8e1cf2-e26f-4517-87f7-d832d29dc3c7" providerId="ADAL" clId="{3705FE6B-F736-4060-8512-FF9592BA8380}" dt="2020-11-23T18:33:15.132" v="141" actId="2696"/>
        <pc:sldMkLst>
          <pc:docMk/>
          <pc:sldMk cId="2679847475" sldId="299"/>
        </pc:sldMkLst>
      </pc:sldChg>
      <pc:sldChg chg="del">
        <pc:chgData name="Thomas Jansen" userId="5b8e1cf2-e26f-4517-87f7-d832d29dc3c7" providerId="ADAL" clId="{3705FE6B-F736-4060-8512-FF9592BA8380}" dt="2020-11-23T18:33:18.368" v="142" actId="2696"/>
        <pc:sldMkLst>
          <pc:docMk/>
          <pc:sldMk cId="32051685" sldId="300"/>
        </pc:sldMkLst>
      </pc:sldChg>
      <pc:sldChg chg="del">
        <pc:chgData name="Thomas Jansen" userId="5b8e1cf2-e26f-4517-87f7-d832d29dc3c7" providerId="ADAL" clId="{3705FE6B-F736-4060-8512-FF9592BA8380}" dt="2020-11-23T18:33:22.331" v="143" actId="2696"/>
        <pc:sldMkLst>
          <pc:docMk/>
          <pc:sldMk cId="1760566662" sldId="301"/>
        </pc:sldMkLst>
      </pc:sldChg>
      <pc:sldChg chg="del">
        <pc:chgData name="Thomas Jansen" userId="5b8e1cf2-e26f-4517-87f7-d832d29dc3c7" providerId="ADAL" clId="{3705FE6B-F736-4060-8512-FF9592BA8380}" dt="2020-11-23T18:33:25.150" v="144" actId="2696"/>
        <pc:sldMkLst>
          <pc:docMk/>
          <pc:sldMk cId="1217118215" sldId="302"/>
        </pc:sldMkLst>
      </pc:sldChg>
      <pc:sldChg chg="del">
        <pc:chgData name="Thomas Jansen" userId="5b8e1cf2-e26f-4517-87f7-d832d29dc3c7" providerId="ADAL" clId="{3705FE6B-F736-4060-8512-FF9592BA8380}" dt="2020-11-23T18:33:25.971" v="145" actId="2696"/>
        <pc:sldMkLst>
          <pc:docMk/>
          <pc:sldMk cId="1029314001" sldId="303"/>
        </pc:sldMkLst>
      </pc:sldChg>
      <pc:sldChg chg="del">
        <pc:chgData name="Thomas Jansen" userId="5b8e1cf2-e26f-4517-87f7-d832d29dc3c7" providerId="ADAL" clId="{3705FE6B-F736-4060-8512-FF9592BA8380}" dt="2020-11-23T18:33:26.814" v="146" actId="2696"/>
        <pc:sldMkLst>
          <pc:docMk/>
          <pc:sldMk cId="2820698896" sldId="304"/>
        </pc:sldMkLst>
      </pc:sldChg>
      <pc:sldChg chg="del">
        <pc:chgData name="Thomas Jansen" userId="5b8e1cf2-e26f-4517-87f7-d832d29dc3c7" providerId="ADAL" clId="{3705FE6B-F736-4060-8512-FF9592BA8380}" dt="2020-11-23T18:33:28.776" v="147" actId="2696"/>
        <pc:sldMkLst>
          <pc:docMk/>
          <pc:sldMk cId="895632444" sldId="305"/>
        </pc:sldMkLst>
      </pc:sldChg>
      <pc:sldChg chg="del">
        <pc:chgData name="Thomas Jansen" userId="5b8e1cf2-e26f-4517-87f7-d832d29dc3c7" providerId="ADAL" clId="{3705FE6B-F736-4060-8512-FF9592BA8380}" dt="2020-11-23T18:33:01.639" v="125" actId="2696"/>
        <pc:sldMkLst>
          <pc:docMk/>
          <pc:sldMk cId="1811691396" sldId="306"/>
        </pc:sldMkLst>
      </pc:sldChg>
      <pc:sldChg chg="del">
        <pc:chgData name="Thomas Jansen" userId="5b8e1cf2-e26f-4517-87f7-d832d29dc3c7" providerId="ADAL" clId="{3705FE6B-F736-4060-8512-FF9592BA8380}" dt="2020-11-23T18:33:03.005" v="126" actId="2696"/>
        <pc:sldMkLst>
          <pc:docMk/>
          <pc:sldMk cId="1500945563" sldId="307"/>
        </pc:sldMkLst>
      </pc:sldChg>
      <pc:sldChg chg="delSp modSp">
        <pc:chgData name="Thomas Jansen" userId="5b8e1cf2-e26f-4517-87f7-d832d29dc3c7" providerId="ADAL" clId="{3705FE6B-F736-4060-8512-FF9592BA8380}" dt="2020-11-23T18:38:57.610" v="223" actId="478"/>
        <pc:sldMkLst>
          <pc:docMk/>
          <pc:sldMk cId="2943835776" sldId="308"/>
        </pc:sldMkLst>
        <pc:spChg chg="mod">
          <ac:chgData name="Thomas Jansen" userId="5b8e1cf2-e26f-4517-87f7-d832d29dc3c7" providerId="ADAL" clId="{3705FE6B-F736-4060-8512-FF9592BA8380}" dt="2020-11-23T18:31:08.849" v="69" actId="20577"/>
          <ac:spMkLst>
            <pc:docMk/>
            <pc:sldMk cId="2943835776" sldId="308"/>
            <ac:spMk id="2" creationId="{00000000-0000-0000-0000-000000000000}"/>
          </ac:spMkLst>
        </pc:spChg>
        <pc:spChg chg="mod">
          <ac:chgData name="Thomas Jansen" userId="5b8e1cf2-e26f-4517-87f7-d832d29dc3c7" providerId="ADAL" clId="{3705FE6B-F736-4060-8512-FF9592BA8380}" dt="2020-11-23T18:32:21.731" v="105" actId="255"/>
          <ac:spMkLst>
            <pc:docMk/>
            <pc:sldMk cId="2943835776" sldId="308"/>
            <ac:spMk id="3" creationId="{00000000-0000-0000-0000-000000000000}"/>
          </ac:spMkLst>
        </pc:spChg>
        <pc:picChg chg="del">
          <ac:chgData name="Thomas Jansen" userId="5b8e1cf2-e26f-4517-87f7-d832d29dc3c7" providerId="ADAL" clId="{3705FE6B-F736-4060-8512-FF9592BA8380}" dt="2020-11-23T18:38:57.610" v="223" actId="478"/>
          <ac:picMkLst>
            <pc:docMk/>
            <pc:sldMk cId="2943835776" sldId="308"/>
            <ac:picMk id="4" creationId="{BFAA6272-A6AD-4FAB-B317-359C40288982}"/>
          </ac:picMkLst>
        </pc:picChg>
      </pc:sldChg>
      <pc:sldChg chg="del">
        <pc:chgData name="Thomas Jansen" userId="5b8e1cf2-e26f-4517-87f7-d832d29dc3c7" providerId="ADAL" clId="{3705FE6B-F736-4060-8512-FF9592BA8380}" dt="2020-11-23T18:32:42.760" v="106" actId="2696"/>
        <pc:sldMkLst>
          <pc:docMk/>
          <pc:sldMk cId="641258957" sldId="310"/>
        </pc:sldMkLst>
      </pc:sldChg>
      <pc:sldChg chg="modSp add">
        <pc:chgData name="Thomas Jansen" userId="5b8e1cf2-e26f-4517-87f7-d832d29dc3c7" providerId="ADAL" clId="{3705FE6B-F736-4060-8512-FF9592BA8380}" dt="2020-11-23T18:58:52.974" v="399" actId="207"/>
        <pc:sldMkLst>
          <pc:docMk/>
          <pc:sldMk cId="2211694980" sldId="310"/>
        </pc:sldMkLst>
        <pc:spChg chg="mod">
          <ac:chgData name="Thomas Jansen" userId="5b8e1cf2-e26f-4517-87f7-d832d29dc3c7" providerId="ADAL" clId="{3705FE6B-F736-4060-8512-FF9592BA8380}" dt="2020-11-23T18:36:00.276" v="222" actId="2711"/>
          <ac:spMkLst>
            <pc:docMk/>
            <pc:sldMk cId="2211694980" sldId="310"/>
            <ac:spMk id="2" creationId="{98B94352-A86C-4550-A3D6-23F9B8B0BB70}"/>
          </ac:spMkLst>
        </pc:spChg>
        <pc:spChg chg="mod">
          <ac:chgData name="Thomas Jansen" userId="5b8e1cf2-e26f-4517-87f7-d832d29dc3c7" providerId="ADAL" clId="{3705FE6B-F736-4060-8512-FF9592BA8380}" dt="2020-11-23T18:58:52.974" v="399" actId="207"/>
          <ac:spMkLst>
            <pc:docMk/>
            <pc:sldMk cId="2211694980" sldId="310"/>
            <ac:spMk id="3" creationId="{BBBB5E2C-3D57-40BA-89FC-1E360C36D9FC}"/>
          </ac:spMkLst>
        </pc:spChg>
      </pc:sldChg>
      <pc:sldChg chg="del">
        <pc:chgData name="Thomas Jansen" userId="5b8e1cf2-e26f-4517-87f7-d832d29dc3c7" providerId="ADAL" clId="{3705FE6B-F736-4060-8512-FF9592BA8380}" dt="2020-11-23T18:32:43.489" v="107" actId="2696"/>
        <pc:sldMkLst>
          <pc:docMk/>
          <pc:sldMk cId="2953396125" sldId="311"/>
        </pc:sldMkLst>
      </pc:sldChg>
      <pc:sldChg chg="addSp delSp modSp">
        <pc:chgData name="Thomas Jansen" userId="5b8e1cf2-e26f-4517-87f7-d832d29dc3c7" providerId="ADAL" clId="{3705FE6B-F736-4060-8512-FF9592BA8380}" dt="2020-11-23T18:40:27.311" v="251" actId="1038"/>
        <pc:sldMkLst>
          <pc:docMk/>
          <pc:sldMk cId="3221372876" sldId="311"/>
        </pc:sldMkLst>
        <pc:spChg chg="del mod">
          <ac:chgData name="Thomas Jansen" userId="5b8e1cf2-e26f-4517-87f7-d832d29dc3c7" providerId="ADAL" clId="{3705FE6B-F736-4060-8512-FF9592BA8380}" dt="2020-11-23T18:39:15.441" v="231" actId="478"/>
          <ac:spMkLst>
            <pc:docMk/>
            <pc:sldMk cId="3221372876" sldId="311"/>
            <ac:spMk id="22531" creationId="{00000000-0000-0000-0000-000000000000}"/>
          </ac:spMkLst>
        </pc:spChg>
        <pc:picChg chg="add mod">
          <ac:chgData name="Thomas Jansen" userId="5b8e1cf2-e26f-4517-87f7-d832d29dc3c7" providerId="ADAL" clId="{3705FE6B-F736-4060-8512-FF9592BA8380}" dt="2020-11-23T18:40:27.311" v="251" actId="1038"/>
          <ac:picMkLst>
            <pc:docMk/>
            <pc:sldMk cId="3221372876" sldId="311"/>
            <ac:picMk id="2" creationId="{6B7E5F37-C7FB-464F-8C6E-454319F0A320}"/>
          </ac:picMkLst>
        </pc:picChg>
        <pc:picChg chg="del">
          <ac:chgData name="Thomas Jansen" userId="5b8e1cf2-e26f-4517-87f7-d832d29dc3c7" providerId="ADAL" clId="{3705FE6B-F736-4060-8512-FF9592BA8380}" dt="2020-11-23T18:39:06.391" v="224" actId="478"/>
          <ac:picMkLst>
            <pc:docMk/>
            <pc:sldMk cId="3221372876" sldId="311"/>
            <ac:picMk id="22530" creationId="{00000000-0000-0000-0000-000000000000}"/>
          </ac:picMkLst>
        </pc:picChg>
        <pc:picChg chg="del">
          <ac:chgData name="Thomas Jansen" userId="5b8e1cf2-e26f-4517-87f7-d832d29dc3c7" providerId="ADAL" clId="{3705FE6B-F736-4060-8512-FF9592BA8380}" dt="2020-11-23T18:39:10.781" v="229" actId="478"/>
          <ac:picMkLst>
            <pc:docMk/>
            <pc:sldMk cId="3221372876" sldId="311"/>
            <ac:picMk id="22532" creationId="{00000000-0000-0000-0000-000000000000}"/>
          </ac:picMkLst>
        </pc:picChg>
        <pc:picChg chg="del">
          <ac:chgData name="Thomas Jansen" userId="5b8e1cf2-e26f-4517-87f7-d832d29dc3c7" providerId="ADAL" clId="{3705FE6B-F736-4060-8512-FF9592BA8380}" dt="2020-11-23T18:39:09.470" v="227" actId="478"/>
          <ac:picMkLst>
            <pc:docMk/>
            <pc:sldMk cId="3221372876" sldId="311"/>
            <ac:picMk id="22533" creationId="{00000000-0000-0000-0000-000000000000}"/>
          </ac:picMkLst>
        </pc:picChg>
        <pc:picChg chg="del">
          <ac:chgData name="Thomas Jansen" userId="5b8e1cf2-e26f-4517-87f7-d832d29dc3c7" providerId="ADAL" clId="{3705FE6B-F736-4060-8512-FF9592BA8380}" dt="2020-11-23T18:39:08.894" v="226" actId="478"/>
          <ac:picMkLst>
            <pc:docMk/>
            <pc:sldMk cId="3221372876" sldId="311"/>
            <ac:picMk id="22534" creationId="{00000000-0000-0000-0000-000000000000}"/>
          </ac:picMkLst>
        </pc:picChg>
        <pc:picChg chg="del">
          <ac:chgData name="Thomas Jansen" userId="5b8e1cf2-e26f-4517-87f7-d832d29dc3c7" providerId="ADAL" clId="{3705FE6B-F736-4060-8512-FF9592BA8380}" dt="2020-11-23T18:39:10.084" v="228" actId="478"/>
          <ac:picMkLst>
            <pc:docMk/>
            <pc:sldMk cId="3221372876" sldId="311"/>
            <ac:picMk id="22535" creationId="{00000000-0000-0000-0000-000000000000}"/>
          </ac:picMkLst>
        </pc:picChg>
      </pc:sldChg>
      <pc:sldChg chg="del">
        <pc:chgData name="Thomas Jansen" userId="5b8e1cf2-e26f-4517-87f7-d832d29dc3c7" providerId="ADAL" clId="{3705FE6B-F736-4060-8512-FF9592BA8380}" dt="2020-11-23T18:32:44.642" v="108" actId="2696"/>
        <pc:sldMkLst>
          <pc:docMk/>
          <pc:sldMk cId="348069275" sldId="312"/>
        </pc:sldMkLst>
      </pc:sldChg>
      <pc:sldChg chg="addSp delSp modSp add">
        <pc:chgData name="Thomas Jansen" userId="5b8e1cf2-e26f-4517-87f7-d832d29dc3c7" providerId="ADAL" clId="{3705FE6B-F736-4060-8512-FF9592BA8380}" dt="2020-11-23T19:19:47.781" v="589" actId="1076"/>
        <pc:sldMkLst>
          <pc:docMk/>
          <pc:sldMk cId="2872373436" sldId="312"/>
        </pc:sldMkLst>
        <pc:spChg chg="del">
          <ac:chgData name="Thomas Jansen" userId="5b8e1cf2-e26f-4517-87f7-d832d29dc3c7" providerId="ADAL" clId="{3705FE6B-F736-4060-8512-FF9592BA8380}" dt="2020-11-23T18:54:49.013" v="380"/>
          <ac:spMkLst>
            <pc:docMk/>
            <pc:sldMk cId="2872373436" sldId="312"/>
            <ac:spMk id="3" creationId="{E35E6685-70B7-426D-B1B8-74F5753942B0}"/>
          </ac:spMkLst>
        </pc:spChg>
        <pc:picChg chg="add mod">
          <ac:chgData name="Thomas Jansen" userId="5b8e1cf2-e26f-4517-87f7-d832d29dc3c7" providerId="ADAL" clId="{3705FE6B-F736-4060-8512-FF9592BA8380}" dt="2020-11-23T19:19:47.781" v="589" actId="1076"/>
          <ac:picMkLst>
            <pc:docMk/>
            <pc:sldMk cId="2872373436" sldId="312"/>
            <ac:picMk id="4" creationId="{7A4A2C71-3124-48C0-8BAB-0719D0D6AEEE}"/>
          </ac:picMkLst>
        </pc:picChg>
      </pc:sldChg>
      <pc:sldChg chg="modSp add">
        <pc:chgData name="Thomas Jansen" userId="5b8e1cf2-e26f-4517-87f7-d832d29dc3c7" providerId="ADAL" clId="{3705FE6B-F736-4060-8512-FF9592BA8380}" dt="2020-11-23T19:06:10.909" v="588" actId="113"/>
        <pc:sldMkLst>
          <pc:docMk/>
          <pc:sldMk cId="211393329" sldId="313"/>
        </pc:sldMkLst>
        <pc:spChg chg="mod">
          <ac:chgData name="Thomas Jansen" userId="5b8e1cf2-e26f-4517-87f7-d832d29dc3c7" providerId="ADAL" clId="{3705FE6B-F736-4060-8512-FF9592BA8380}" dt="2020-11-23T18:59:37.116" v="401"/>
          <ac:spMkLst>
            <pc:docMk/>
            <pc:sldMk cId="211393329" sldId="313"/>
            <ac:spMk id="2" creationId="{732642E1-BC1B-4E36-82AE-790596C27624}"/>
          </ac:spMkLst>
        </pc:spChg>
        <pc:spChg chg="mod">
          <ac:chgData name="Thomas Jansen" userId="5b8e1cf2-e26f-4517-87f7-d832d29dc3c7" providerId="ADAL" clId="{3705FE6B-F736-4060-8512-FF9592BA8380}" dt="2020-11-23T19:06:10.909" v="588" actId="113"/>
          <ac:spMkLst>
            <pc:docMk/>
            <pc:sldMk cId="211393329" sldId="313"/>
            <ac:spMk id="3" creationId="{84133AB5-61A6-4288-A7C0-84264880EB69}"/>
          </ac:spMkLst>
        </pc:spChg>
      </pc:sldChg>
      <pc:sldChg chg="del">
        <pc:chgData name="Thomas Jansen" userId="5b8e1cf2-e26f-4517-87f7-d832d29dc3c7" providerId="ADAL" clId="{3705FE6B-F736-4060-8512-FF9592BA8380}" dt="2020-11-23T18:32:45.283" v="109" actId="2696"/>
        <pc:sldMkLst>
          <pc:docMk/>
          <pc:sldMk cId="3216432680" sldId="313"/>
        </pc:sldMkLst>
      </pc:sldChg>
      <pc:sldChg chg="addSp delSp modSp add">
        <pc:chgData name="Thomas Jansen" userId="5b8e1cf2-e26f-4517-87f7-d832d29dc3c7" providerId="ADAL" clId="{3705FE6B-F736-4060-8512-FF9592BA8380}" dt="2020-11-23T19:25:16.616" v="665"/>
        <pc:sldMkLst>
          <pc:docMk/>
          <pc:sldMk cId="217658482" sldId="314"/>
        </pc:sldMkLst>
        <pc:spChg chg="mod">
          <ac:chgData name="Thomas Jansen" userId="5b8e1cf2-e26f-4517-87f7-d832d29dc3c7" providerId="ADAL" clId="{3705FE6B-F736-4060-8512-FF9592BA8380}" dt="2020-11-23T19:25:16.616" v="665"/>
          <ac:spMkLst>
            <pc:docMk/>
            <pc:sldMk cId="217658482" sldId="314"/>
            <ac:spMk id="2" creationId="{106FF142-4FC6-4AFF-ACE3-E306DF82F8AF}"/>
          </ac:spMkLst>
        </pc:spChg>
        <pc:spChg chg="del">
          <ac:chgData name="Thomas Jansen" userId="5b8e1cf2-e26f-4517-87f7-d832d29dc3c7" providerId="ADAL" clId="{3705FE6B-F736-4060-8512-FF9592BA8380}" dt="2020-11-23T19:24:08.504" v="591"/>
          <ac:spMkLst>
            <pc:docMk/>
            <pc:sldMk cId="217658482" sldId="314"/>
            <ac:spMk id="3" creationId="{CBB19525-22A9-4637-9BBE-CA993CF54835}"/>
          </ac:spMkLst>
        </pc:spChg>
        <pc:picChg chg="add mod">
          <ac:chgData name="Thomas Jansen" userId="5b8e1cf2-e26f-4517-87f7-d832d29dc3c7" providerId="ADAL" clId="{3705FE6B-F736-4060-8512-FF9592BA8380}" dt="2020-11-23T19:24:11.154" v="592" actId="14100"/>
          <ac:picMkLst>
            <pc:docMk/>
            <pc:sldMk cId="217658482" sldId="314"/>
            <ac:picMk id="4" creationId="{500DEC08-1DE1-4757-AB31-20494481B198}"/>
          </ac:picMkLst>
        </pc:picChg>
      </pc:sldChg>
      <pc:sldChg chg="del">
        <pc:chgData name="Thomas Jansen" userId="5b8e1cf2-e26f-4517-87f7-d832d29dc3c7" providerId="ADAL" clId="{3705FE6B-F736-4060-8512-FF9592BA8380}" dt="2020-11-23T18:32:45.824" v="110" actId="2696"/>
        <pc:sldMkLst>
          <pc:docMk/>
          <pc:sldMk cId="3567580178" sldId="314"/>
        </pc:sldMkLst>
      </pc:sldChg>
      <pc:sldChg chg="del">
        <pc:chgData name="Thomas Jansen" userId="5b8e1cf2-e26f-4517-87f7-d832d29dc3c7" providerId="ADAL" clId="{3705FE6B-F736-4060-8512-FF9592BA8380}" dt="2020-11-23T18:32:46.304" v="111" actId="2696"/>
        <pc:sldMkLst>
          <pc:docMk/>
          <pc:sldMk cId="2980173084" sldId="315"/>
        </pc:sldMkLst>
      </pc:sldChg>
      <pc:sldChg chg="del">
        <pc:chgData name="Thomas Jansen" userId="5b8e1cf2-e26f-4517-87f7-d832d29dc3c7" providerId="ADAL" clId="{3705FE6B-F736-4060-8512-FF9592BA8380}" dt="2020-11-23T18:32:46.575" v="112" actId="2696"/>
        <pc:sldMkLst>
          <pc:docMk/>
          <pc:sldMk cId="970293119" sldId="316"/>
        </pc:sldMkLst>
      </pc:sldChg>
      <pc:sldChg chg="del">
        <pc:chgData name="Thomas Jansen" userId="5b8e1cf2-e26f-4517-87f7-d832d29dc3c7" providerId="ADAL" clId="{3705FE6B-F736-4060-8512-FF9592BA8380}" dt="2020-11-23T18:32:46.789" v="113" actId="2696"/>
        <pc:sldMkLst>
          <pc:docMk/>
          <pc:sldMk cId="3199201527" sldId="317"/>
        </pc:sldMkLst>
      </pc:sldChg>
      <pc:sldChg chg="del">
        <pc:chgData name="Thomas Jansen" userId="5b8e1cf2-e26f-4517-87f7-d832d29dc3c7" providerId="ADAL" clId="{3705FE6B-F736-4060-8512-FF9592BA8380}" dt="2020-11-23T18:32:47.089" v="114" actId="2696"/>
        <pc:sldMkLst>
          <pc:docMk/>
          <pc:sldMk cId="2021452800" sldId="318"/>
        </pc:sldMkLst>
      </pc:sldChg>
      <pc:sldChg chg="del">
        <pc:chgData name="Thomas Jansen" userId="5b8e1cf2-e26f-4517-87f7-d832d29dc3c7" providerId="ADAL" clId="{3705FE6B-F736-4060-8512-FF9592BA8380}" dt="2020-11-23T18:32:47.617" v="115" actId="2696"/>
        <pc:sldMkLst>
          <pc:docMk/>
          <pc:sldMk cId="4087940681" sldId="319"/>
        </pc:sldMkLst>
      </pc:sldChg>
      <pc:sldChg chg="del">
        <pc:chgData name="Thomas Jansen" userId="5b8e1cf2-e26f-4517-87f7-d832d29dc3c7" providerId="ADAL" clId="{3705FE6B-F736-4060-8512-FF9592BA8380}" dt="2020-11-23T18:32:47.995" v="117" actId="2696"/>
        <pc:sldMkLst>
          <pc:docMk/>
          <pc:sldMk cId="3261732429" sldId="322"/>
        </pc:sldMkLst>
      </pc:sldChg>
      <pc:sldChg chg="del">
        <pc:chgData name="Thomas Jansen" userId="5b8e1cf2-e26f-4517-87f7-d832d29dc3c7" providerId="ADAL" clId="{3705FE6B-F736-4060-8512-FF9592BA8380}" dt="2020-11-23T18:32:48.209" v="118" actId="2696"/>
        <pc:sldMkLst>
          <pc:docMk/>
          <pc:sldMk cId="1586219513" sldId="323"/>
        </pc:sldMkLst>
      </pc:sldChg>
      <pc:sldChg chg="del">
        <pc:chgData name="Thomas Jansen" userId="5b8e1cf2-e26f-4517-87f7-d832d29dc3c7" providerId="ADAL" clId="{3705FE6B-F736-4060-8512-FF9592BA8380}" dt="2020-11-23T18:32:48.457" v="119" actId="2696"/>
        <pc:sldMkLst>
          <pc:docMk/>
          <pc:sldMk cId="3701656530" sldId="324"/>
        </pc:sldMkLst>
      </pc:sldChg>
      <pc:sldChg chg="del">
        <pc:chgData name="Thomas Jansen" userId="5b8e1cf2-e26f-4517-87f7-d832d29dc3c7" providerId="ADAL" clId="{3705FE6B-F736-4060-8512-FF9592BA8380}" dt="2020-11-23T18:32:49.397" v="120" actId="2696"/>
        <pc:sldMkLst>
          <pc:docMk/>
          <pc:sldMk cId="911358688" sldId="325"/>
        </pc:sldMkLst>
      </pc:sldChg>
      <pc:sldChg chg="del">
        <pc:chgData name="Thomas Jansen" userId="5b8e1cf2-e26f-4517-87f7-d832d29dc3c7" providerId="ADAL" clId="{3705FE6B-F736-4060-8512-FF9592BA8380}" dt="2020-11-23T18:32:49.995" v="121" actId="2696"/>
        <pc:sldMkLst>
          <pc:docMk/>
          <pc:sldMk cId="882690132" sldId="326"/>
        </pc:sldMkLst>
      </pc:sldChg>
      <pc:sldChg chg="del">
        <pc:chgData name="Thomas Jansen" userId="5b8e1cf2-e26f-4517-87f7-d832d29dc3c7" providerId="ADAL" clId="{3705FE6B-F736-4060-8512-FF9592BA8380}" dt="2020-11-23T18:32:50.404" v="122" actId="2696"/>
        <pc:sldMkLst>
          <pc:docMk/>
          <pc:sldMk cId="1812734187" sldId="327"/>
        </pc:sldMkLst>
      </pc:sldChg>
      <pc:sldChg chg="del">
        <pc:chgData name="Thomas Jansen" userId="5b8e1cf2-e26f-4517-87f7-d832d29dc3c7" providerId="ADAL" clId="{3705FE6B-F736-4060-8512-FF9592BA8380}" dt="2020-11-23T18:32:50.638" v="123" actId="2696"/>
        <pc:sldMkLst>
          <pc:docMk/>
          <pc:sldMk cId="3683583936" sldId="328"/>
        </pc:sldMkLst>
      </pc:sldChg>
      <pc:sldChg chg="del">
        <pc:chgData name="Thomas Jansen" userId="5b8e1cf2-e26f-4517-87f7-d832d29dc3c7" providerId="ADAL" clId="{3705FE6B-F736-4060-8512-FF9592BA8380}" dt="2020-11-23T18:32:51.100" v="124" actId="2696"/>
        <pc:sldMkLst>
          <pc:docMk/>
          <pc:sldMk cId="81570089" sldId="329"/>
        </pc:sldMkLst>
      </pc:sldChg>
      <pc:sldChg chg="del">
        <pc:chgData name="Thomas Jansen" userId="5b8e1cf2-e26f-4517-87f7-d832d29dc3c7" providerId="ADAL" clId="{3705FE6B-F736-4060-8512-FF9592BA8380}" dt="2020-11-23T18:32:47.834" v="116" actId="2696"/>
        <pc:sldMkLst>
          <pc:docMk/>
          <pc:sldMk cId="427079349" sldId="33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24/11/2020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extLst>
      <p:ext uri="{BB962C8B-B14F-4D97-AF65-F5344CB8AC3E}">
        <p14:creationId xmlns:p14="http://schemas.microsoft.com/office/powerpoint/2010/main" val="2248094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246641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9C1BFA-5BFE-4B3B-8E37-8C99432089E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51250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A030EE33-3E0C-42B4-BFF7-8731EE73C8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C4E9ACB8-E8A2-4536-889C-28068ABCE0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74756" name="Slide Number Placeholder 3">
            <a:extLst>
              <a:ext uri="{FF2B5EF4-FFF2-40B4-BE49-F238E27FC236}">
                <a16:creationId xmlns:a16="http://schemas.microsoft.com/office/drawing/2014/main" id="{CDCA1A7E-1E23-43C0-B141-7AAE9A5A313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B2422BF-C7B0-4997-9770-79B6DA70D759}" type="slidenum">
              <a:rPr lang="en-GB" altLang="en-US"/>
              <a:pPr>
                <a:spcBef>
                  <a:spcPct val="0"/>
                </a:spcBef>
              </a:pPr>
              <a:t>13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25</a:t>
            </a:fld>
            <a:endParaRPr lang="en-GB"/>
          </a:p>
        </p:txBody>
      </p:sp>
    </p:spTree>
    <p:extLst>
      <p:ext uri="{BB962C8B-B14F-4D97-AF65-F5344CB8AC3E}">
        <p14:creationId xmlns:p14="http://schemas.microsoft.com/office/powerpoint/2010/main" val="1776732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24/11/2020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24/11/2020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24/11/2020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www.thebritishmuseum.ac.uk/compass/" TargetMode="External"/><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b="1" dirty="0"/>
              <a:t>Global/World History from a Chinese Perspective - </a:t>
            </a:r>
            <a:r>
              <a:rPr lang="en-GB" sz="3600" i="1" dirty="0" err="1"/>
              <a:t>tianxia</a:t>
            </a:r>
            <a:r>
              <a:rPr lang="en-GB" sz="3600" i="1" dirty="0"/>
              <a:t> </a:t>
            </a:r>
            <a:r>
              <a:rPr lang="zh-CN" altLang="en-US" sz="3600" dirty="0">
                <a:latin typeface="Kozuka Mincho Pro H" panose="02020A00000000000000" pitchFamily="18" charset="-128"/>
                <a:ea typeface="Kozuka Mincho Pro H" panose="02020A00000000000000" pitchFamily="18" charset="-128"/>
              </a:rPr>
              <a:t>天下 </a:t>
            </a:r>
            <a:r>
              <a:rPr lang="en-GB" altLang="zh-CN" sz="3600" dirty="0">
                <a:ea typeface="Kozuka Mincho Pro H" panose="02020A00000000000000" pitchFamily="18" charset="-128"/>
              </a:rPr>
              <a:t>“All Under Heaven”</a:t>
            </a:r>
            <a:endParaRPr lang="en-GB" sz="3600" b="1" dirty="0"/>
          </a:p>
        </p:txBody>
      </p:sp>
      <p:sp>
        <p:nvSpPr>
          <p:cNvPr id="3" name="Subtitle 2"/>
          <p:cNvSpPr>
            <a:spLocks noGrp="1"/>
          </p:cNvSpPr>
          <p:nvPr>
            <p:ph type="subTitle" idx="1"/>
          </p:nvPr>
        </p:nvSpPr>
        <p:spPr/>
        <p:txBody>
          <a:bodyPr/>
          <a:lstStyle/>
          <a:p>
            <a:r>
              <a:rPr lang="en-GB" b="1" dirty="0"/>
              <a:t>Dr Thomas Jansen</a:t>
            </a:r>
          </a:p>
          <a:p>
            <a:r>
              <a:rPr lang="en-GB" sz="2000" dirty="0"/>
              <a:t>HPHP4010: Reframing the World: The Emergence and Significance of Global History</a:t>
            </a:r>
            <a:endParaRPr lang="en-US" sz="2000" dirty="0"/>
          </a:p>
        </p:txBody>
      </p:sp>
    </p:spTree>
    <p:extLst>
      <p:ext uri="{BB962C8B-B14F-4D97-AF65-F5344CB8AC3E}">
        <p14:creationId xmlns:p14="http://schemas.microsoft.com/office/powerpoint/2010/main" val="294383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7E5F37-C7FB-464F-8C6E-454319F0A320}"/>
              </a:ext>
            </a:extLst>
          </p:cNvPr>
          <p:cNvPicPr>
            <a:picLocks noChangeAspect="1"/>
          </p:cNvPicPr>
          <p:nvPr/>
        </p:nvPicPr>
        <p:blipFill>
          <a:blip r:embed="rId3"/>
          <a:stretch>
            <a:fillRect/>
          </a:stretch>
        </p:blipFill>
        <p:spPr>
          <a:xfrm>
            <a:off x="390619" y="857250"/>
            <a:ext cx="8336132" cy="4689074"/>
          </a:xfrm>
          <a:prstGeom prst="rect">
            <a:avLst/>
          </a:prstGeom>
        </p:spPr>
      </p:pic>
    </p:spTree>
    <p:extLst>
      <p:ext uri="{BB962C8B-B14F-4D97-AF65-F5344CB8AC3E}">
        <p14:creationId xmlns:p14="http://schemas.microsoft.com/office/powerpoint/2010/main" val="3221372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E409A-74F3-4B4D-9E55-92055C7CB87B}"/>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7A4A2C71-3124-48C0-8BAB-0719D0D6AEEE}"/>
              </a:ext>
            </a:extLst>
          </p:cNvPr>
          <p:cNvPicPr>
            <a:picLocks noGrp="1" noChangeAspect="1"/>
          </p:cNvPicPr>
          <p:nvPr>
            <p:ph idx="1"/>
          </p:nvPr>
        </p:nvPicPr>
        <p:blipFill>
          <a:blip r:embed="rId2"/>
          <a:stretch>
            <a:fillRect/>
          </a:stretch>
        </p:blipFill>
        <p:spPr>
          <a:xfrm>
            <a:off x="2476865" y="93564"/>
            <a:ext cx="4394448" cy="6590386"/>
          </a:xfrm>
          <a:prstGeom prst="rect">
            <a:avLst/>
          </a:prstGeom>
        </p:spPr>
      </p:pic>
    </p:spTree>
    <p:extLst>
      <p:ext uri="{BB962C8B-B14F-4D97-AF65-F5344CB8AC3E}">
        <p14:creationId xmlns:p14="http://schemas.microsoft.com/office/powerpoint/2010/main" val="2872373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FF142-4FC6-4AFF-ACE3-E306DF82F8AF}"/>
              </a:ext>
            </a:extLst>
          </p:cNvPr>
          <p:cNvSpPr>
            <a:spLocks noGrp="1"/>
          </p:cNvSpPr>
          <p:nvPr>
            <p:ph type="title"/>
          </p:nvPr>
        </p:nvSpPr>
        <p:spPr/>
        <p:txBody>
          <a:bodyPr/>
          <a:lstStyle/>
          <a:p>
            <a:r>
              <a:rPr lang="en-US" altLang="zh-CN" dirty="0">
                <a:effectLst/>
              </a:rPr>
              <a:t>1</a:t>
            </a:r>
            <a:r>
              <a:rPr lang="en-GB" dirty="0">
                <a:effectLst/>
              </a:rPr>
              <a:t>9th century Korean world map</a:t>
            </a:r>
            <a:endParaRPr lang="en-GB" dirty="0"/>
          </a:p>
        </p:txBody>
      </p:sp>
      <p:pic>
        <p:nvPicPr>
          <p:cNvPr id="4" name="Content Placeholder 3">
            <a:extLst>
              <a:ext uri="{FF2B5EF4-FFF2-40B4-BE49-F238E27FC236}">
                <a16:creationId xmlns:a16="http://schemas.microsoft.com/office/drawing/2014/main" id="{500DEC08-1DE1-4757-AB31-20494481B198}"/>
              </a:ext>
            </a:extLst>
          </p:cNvPr>
          <p:cNvPicPr>
            <a:picLocks noGrp="1" noChangeAspect="1"/>
          </p:cNvPicPr>
          <p:nvPr>
            <p:ph idx="1"/>
          </p:nvPr>
        </p:nvPicPr>
        <p:blipFill>
          <a:blip r:embed="rId2"/>
          <a:stretch>
            <a:fillRect/>
          </a:stretch>
        </p:blipFill>
        <p:spPr>
          <a:xfrm>
            <a:off x="1811607" y="1571348"/>
            <a:ext cx="5556215" cy="4524652"/>
          </a:xfrm>
          <a:prstGeom prst="rect">
            <a:avLst/>
          </a:prstGeom>
        </p:spPr>
      </p:pic>
    </p:spTree>
    <p:extLst>
      <p:ext uri="{BB962C8B-B14F-4D97-AF65-F5344CB8AC3E}">
        <p14:creationId xmlns:p14="http://schemas.microsoft.com/office/powerpoint/2010/main" val="217658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4352-A86C-4550-A3D6-23F9B8B0BB70}"/>
              </a:ext>
            </a:extLst>
          </p:cNvPr>
          <p:cNvSpPr>
            <a:spLocks noGrp="1"/>
          </p:cNvSpPr>
          <p:nvPr>
            <p:ph type="title"/>
          </p:nvPr>
        </p:nvSpPr>
        <p:spPr/>
        <p:txBody>
          <a:bodyPr/>
          <a:lstStyle/>
          <a:p>
            <a:r>
              <a:rPr lang="en-GB" i="1" dirty="0" err="1"/>
              <a:t>tianxia</a:t>
            </a:r>
            <a:r>
              <a:rPr lang="en-GB" i="1" dirty="0"/>
              <a:t> </a:t>
            </a:r>
            <a:r>
              <a:rPr lang="zh-CN" altLang="en-US" dirty="0">
                <a:latin typeface="Kozuka Mincho Pro H" panose="02020A00000000000000" pitchFamily="18" charset="-128"/>
                <a:ea typeface="Kozuka Mincho Pro H" panose="02020A00000000000000" pitchFamily="18" charset="-128"/>
              </a:rPr>
              <a:t>天下 </a:t>
            </a:r>
            <a:r>
              <a:rPr lang="en-GB" altLang="zh-CN" dirty="0">
                <a:latin typeface="+mn-lt"/>
                <a:ea typeface="Kozuka Mincho Pro H" panose="02020A00000000000000" pitchFamily="18" charset="-128"/>
              </a:rPr>
              <a:t>“All Under Heaven”</a:t>
            </a:r>
            <a:endParaRPr lang="en-GB" dirty="0">
              <a:latin typeface="+mn-lt"/>
              <a:ea typeface="Kozuka Mincho Pro H" panose="02020A00000000000000" pitchFamily="18" charset="-128"/>
            </a:endParaRPr>
          </a:p>
        </p:txBody>
      </p:sp>
      <p:sp>
        <p:nvSpPr>
          <p:cNvPr id="3" name="Content Placeholder 2">
            <a:extLst>
              <a:ext uri="{FF2B5EF4-FFF2-40B4-BE49-F238E27FC236}">
                <a16:creationId xmlns:a16="http://schemas.microsoft.com/office/drawing/2014/main" id="{BBBB5E2C-3D57-40BA-89FC-1E360C36D9FC}"/>
              </a:ext>
            </a:extLst>
          </p:cNvPr>
          <p:cNvSpPr>
            <a:spLocks noGrp="1"/>
          </p:cNvSpPr>
          <p:nvPr>
            <p:ph idx="1"/>
          </p:nvPr>
        </p:nvSpPr>
        <p:spPr/>
        <p:txBody>
          <a:bodyPr/>
          <a:lstStyle/>
          <a:p>
            <a:pPr marL="0" indent="0">
              <a:buNone/>
            </a:pPr>
            <a:r>
              <a:rPr lang="en-GB" sz="1800" dirty="0"/>
              <a:t>Zhao </a:t>
            </a:r>
            <a:r>
              <a:rPr lang="en-GB" sz="1800" dirty="0" err="1"/>
              <a:t>Tingyang</a:t>
            </a:r>
            <a:r>
              <a:rPr lang="en-GB" sz="1800" dirty="0"/>
              <a:t>, </a:t>
            </a:r>
            <a:r>
              <a:rPr lang="en-GB" sz="1800" i="1" dirty="0"/>
              <a:t>Redefining a Philosophy for World Governance </a:t>
            </a:r>
            <a:r>
              <a:rPr lang="en-GB" sz="1800" dirty="0"/>
              <a:t>(Singapore: Palgrave Macmillan, 2019), p. 1.</a:t>
            </a:r>
          </a:p>
          <a:p>
            <a:pPr marL="0" indent="0">
              <a:buNone/>
            </a:pPr>
            <a:endParaRPr lang="en-GB" sz="1800" dirty="0"/>
          </a:p>
          <a:p>
            <a:pPr marL="0" indent="0">
              <a:buNone/>
            </a:pPr>
            <a:r>
              <a:rPr lang="en-GB" sz="1800" dirty="0"/>
              <a:t>“</a:t>
            </a:r>
            <a:r>
              <a:rPr lang="en-GB" sz="1800" dirty="0" err="1"/>
              <a:t>Tianxia</a:t>
            </a:r>
            <a:r>
              <a:rPr lang="en-GB" sz="1800" dirty="0"/>
              <a:t> is a theory about world politics invented about three thousand years ago during the Zhou dynasty. It was designed to solve the issue of a small state governing many large ones, which Zhou found itself confronted with after a surprise victory. Zhou took the internalization approach to solve the issue through the integration of all external existences into its </a:t>
            </a:r>
            <a:r>
              <a:rPr lang="en-GB" sz="1800" dirty="0" err="1"/>
              <a:t>Tianxia</a:t>
            </a:r>
            <a:r>
              <a:rPr lang="en-GB" sz="1800" dirty="0"/>
              <a:t> system, a concept that highlights compatibility and coexistence. </a:t>
            </a:r>
            <a:r>
              <a:rPr lang="en-GB" sz="1800" dirty="0" err="1"/>
              <a:t>Tianxia</a:t>
            </a:r>
            <a:r>
              <a:rPr lang="en-GB" sz="1800" dirty="0"/>
              <a:t> applied relational, rather than individual, rationality in solving conflicts between various interests, and thus transformed Zhou politics into a world politics that was all inclusive and above national calculations. Conceptualized as conflating the three worlds of geography, socio-psychology and politics, the world of </a:t>
            </a:r>
            <a:r>
              <a:rPr lang="en-GB" sz="1800" dirty="0" err="1"/>
              <a:t>Tianxia</a:t>
            </a:r>
            <a:r>
              <a:rPr lang="en-GB" sz="1800" dirty="0"/>
              <a:t> is infinitely expansive, appeals to all people’s expectations and reflects the “Way of Heaven” in its political institutions. Hence, the </a:t>
            </a:r>
            <a:r>
              <a:rPr lang="en-GB" sz="1800" dirty="0" err="1"/>
              <a:t>Tianxia</a:t>
            </a:r>
            <a:r>
              <a:rPr lang="en-GB" sz="1800" dirty="0"/>
              <a:t> system, a system of world politics, enabled Zhou to establish its governance for about 800 years.”</a:t>
            </a:r>
          </a:p>
        </p:txBody>
      </p:sp>
    </p:spTree>
    <p:extLst>
      <p:ext uri="{BB962C8B-B14F-4D97-AF65-F5344CB8AC3E}">
        <p14:creationId xmlns:p14="http://schemas.microsoft.com/office/powerpoint/2010/main" val="2211694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B1B1CE3B-4877-4A25-9DD7-9760859A3E35}"/>
              </a:ext>
            </a:extLst>
          </p:cNvPr>
          <p:cNvSpPr>
            <a:spLocks noGrp="1" noChangeArrowheads="1"/>
          </p:cNvSpPr>
          <p:nvPr>
            <p:ph type="title"/>
          </p:nvPr>
        </p:nvSpPr>
        <p:spPr/>
        <p:txBody>
          <a:bodyPr/>
          <a:lstStyle/>
          <a:p>
            <a:r>
              <a:rPr lang="en-GB" altLang="en-US" sz="3600"/>
              <a:t>Wang Hui’s critique of the ‘empire’ – ‘nation’ binary</a:t>
            </a:r>
          </a:p>
        </p:txBody>
      </p:sp>
      <p:sp>
        <p:nvSpPr>
          <p:cNvPr id="70659" name="Content Placeholder 2">
            <a:extLst>
              <a:ext uri="{FF2B5EF4-FFF2-40B4-BE49-F238E27FC236}">
                <a16:creationId xmlns:a16="http://schemas.microsoft.com/office/drawing/2014/main" id="{98F0810A-FC64-40D2-AFBD-59677C944BE7}"/>
              </a:ext>
            </a:extLst>
          </p:cNvPr>
          <p:cNvSpPr>
            <a:spLocks noGrp="1" noChangeArrowheads="1"/>
          </p:cNvSpPr>
          <p:nvPr>
            <p:ph idx="1"/>
          </p:nvPr>
        </p:nvSpPr>
        <p:spPr/>
        <p:txBody>
          <a:bodyPr/>
          <a:lstStyle/>
          <a:p>
            <a:r>
              <a:rPr lang="en-GB" altLang="en-US" sz="2400"/>
              <a:t>Concepts rooted in 19</a:t>
            </a:r>
            <a:r>
              <a:rPr lang="en-GB" altLang="en-US" sz="2400" baseline="30000"/>
              <a:t>th</a:t>
            </a:r>
            <a:r>
              <a:rPr lang="en-GB" altLang="en-US" sz="2400"/>
              <a:t>/20</a:t>
            </a:r>
            <a:r>
              <a:rPr lang="en-GB" altLang="en-US" sz="2400" baseline="30000"/>
              <a:t>th</a:t>
            </a:r>
            <a:r>
              <a:rPr lang="en-GB" altLang="en-US" sz="2400"/>
              <a:t> century Europe</a:t>
            </a:r>
          </a:p>
          <a:p>
            <a:r>
              <a:rPr lang="en-GB" altLang="en-US" sz="2400"/>
              <a:t>Concept of ‘nation’ linked to claim to polit. independence and self-determination; reaction against Holy Roman Empire; nation-state birthright of a linguistic community</a:t>
            </a:r>
          </a:p>
          <a:p>
            <a:r>
              <a:rPr lang="en-GB" altLang="en-US" sz="2400">
                <a:sym typeface="Wingdings" panose="05000000000000000000" pitchFamily="2" charset="2"/>
              </a:rPr>
              <a:t> juxtaposition between Europ. ‘nations’ (modern, homogeneous, self-determined) and Asian ‘empires’ (backward, autocratic, limitless)</a:t>
            </a:r>
          </a:p>
          <a:p>
            <a:r>
              <a:rPr lang="en-GB" altLang="en-US" sz="2400">
                <a:sym typeface="Wingdings" panose="05000000000000000000" pitchFamily="2" charset="2"/>
              </a:rPr>
              <a:t>“structural antithetical relationship” and teleological view of time translated into geographical terms (Europe vs. Asia)</a:t>
            </a:r>
            <a:endParaRPr lang="en-GB" altLang="en-US" sz="2400"/>
          </a:p>
          <a:p>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D14F7012-2724-48B6-AA25-88D544D7D976}"/>
              </a:ext>
            </a:extLst>
          </p:cNvPr>
          <p:cNvSpPr>
            <a:spLocks noGrp="1" noChangeArrowheads="1"/>
          </p:cNvSpPr>
          <p:nvPr>
            <p:ph type="title"/>
          </p:nvPr>
        </p:nvSpPr>
        <p:spPr/>
        <p:txBody>
          <a:bodyPr/>
          <a:lstStyle/>
          <a:p>
            <a:r>
              <a:rPr lang="en-GB" altLang="en-US"/>
              <a:t>View of Chinese historians</a:t>
            </a:r>
          </a:p>
        </p:txBody>
      </p:sp>
      <p:sp>
        <p:nvSpPr>
          <p:cNvPr id="71683" name="Content Placeholder 2">
            <a:extLst>
              <a:ext uri="{FF2B5EF4-FFF2-40B4-BE49-F238E27FC236}">
                <a16:creationId xmlns:a16="http://schemas.microsoft.com/office/drawing/2014/main" id="{ED512C35-35E4-483B-9B14-1219298507BC}"/>
              </a:ext>
            </a:extLst>
          </p:cNvPr>
          <p:cNvSpPr>
            <a:spLocks noGrp="1" noChangeArrowheads="1"/>
          </p:cNvSpPr>
          <p:nvPr>
            <p:ph idx="1"/>
          </p:nvPr>
        </p:nvSpPr>
        <p:spPr/>
        <p:txBody>
          <a:bodyPr/>
          <a:lstStyle/>
          <a:p>
            <a:r>
              <a:rPr lang="en-GB" altLang="en-US"/>
              <a:t>Binary is not applicable to China</a:t>
            </a:r>
          </a:p>
          <a:p>
            <a:r>
              <a:rPr lang="en-GB" altLang="en-US"/>
              <a:t>Rejection of assumptions of binary model (= empire is intrinsically backward and autocratic)</a:t>
            </a:r>
          </a:p>
          <a:p>
            <a:r>
              <a:rPr lang="en-GB" altLang="en-US"/>
              <a:t>Chinese empire is different from other empires (Roman, Mongol, Ottoman, Japanes)</a:t>
            </a:r>
          </a:p>
          <a:p>
            <a:r>
              <a:rPr lang="en-GB" altLang="en-US"/>
              <a:t>Model of assimilation through culture, ritual and ‘kingly transformation’ (</a:t>
            </a:r>
            <a:r>
              <a:rPr lang="en-GB" altLang="en-US" i="1"/>
              <a:t>wang hua</a:t>
            </a:r>
            <a:r>
              <a:rPr lang="en-GB" altLang="en-US"/>
              <a:t> </a:t>
            </a:r>
            <a:r>
              <a:rPr lang="zh-CN" altLang="en-US">
                <a:ea typeface="SimSun" panose="02010600030101010101" pitchFamily="2" charset="-122"/>
              </a:rPr>
              <a:t>王化</a:t>
            </a:r>
            <a:r>
              <a:rPr lang="en-GB" altLang="zh-CN">
                <a:ea typeface="SimSun" panose="02010600030101010101" pitchFamily="2" charset="-122"/>
              </a:rPr>
              <a:t>)</a:t>
            </a: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C5C85989-C2F5-4252-93EB-9E0FBD8651F0}"/>
              </a:ext>
            </a:extLst>
          </p:cNvPr>
          <p:cNvSpPr>
            <a:spLocks noGrp="1" noChangeArrowheads="1"/>
          </p:cNvSpPr>
          <p:nvPr>
            <p:ph type="title"/>
          </p:nvPr>
        </p:nvSpPr>
        <p:spPr/>
        <p:txBody>
          <a:bodyPr/>
          <a:lstStyle/>
          <a:p>
            <a:r>
              <a:rPr lang="en-GB" altLang="en-US"/>
              <a:t>Cont.</a:t>
            </a:r>
          </a:p>
        </p:txBody>
      </p:sp>
      <p:sp>
        <p:nvSpPr>
          <p:cNvPr id="72707" name="Content Placeholder 2">
            <a:extLst>
              <a:ext uri="{FF2B5EF4-FFF2-40B4-BE49-F238E27FC236}">
                <a16:creationId xmlns:a16="http://schemas.microsoft.com/office/drawing/2014/main" id="{525CAA23-AFEF-45D6-B3B7-BE97BACADF7C}"/>
              </a:ext>
            </a:extLst>
          </p:cNvPr>
          <p:cNvSpPr>
            <a:spLocks noGrp="1" noChangeArrowheads="1"/>
          </p:cNvSpPr>
          <p:nvPr>
            <p:ph idx="1"/>
          </p:nvPr>
        </p:nvSpPr>
        <p:spPr/>
        <p:txBody>
          <a:bodyPr/>
          <a:lstStyle/>
          <a:p>
            <a:r>
              <a:rPr lang="en-GB" altLang="en-US" sz="2800"/>
              <a:t>‘empire’ </a:t>
            </a:r>
            <a:r>
              <a:rPr lang="en-GB" altLang="en-US" sz="2800" i="1"/>
              <a:t>diguo </a:t>
            </a:r>
            <a:r>
              <a:rPr lang="zh-CN" altLang="en-US" sz="2800">
                <a:ea typeface="SimSun" panose="02010600030101010101" pitchFamily="2" charset="-122"/>
              </a:rPr>
              <a:t>帝国 </a:t>
            </a:r>
            <a:r>
              <a:rPr lang="en-GB" altLang="zh-CN" sz="2800">
                <a:ea typeface="SimSun" panose="02010600030101010101" pitchFamily="2" charset="-122"/>
              </a:rPr>
              <a:t>interpreted as:</a:t>
            </a:r>
          </a:p>
          <a:p>
            <a:r>
              <a:rPr lang="en-GB" altLang="en-US" sz="2800"/>
              <a:t>a political community with specific values and forms;</a:t>
            </a:r>
          </a:p>
          <a:p>
            <a:r>
              <a:rPr lang="en-GB" altLang="en-US" sz="2800"/>
              <a:t>going back to mythical ideal emperors of antiquity; founded on virtue rather than power; different from the states of kings and hegemons;</a:t>
            </a:r>
          </a:p>
          <a:p>
            <a:r>
              <a:rPr lang="en-GB" altLang="en-US" sz="2800"/>
              <a:t>not based on struggle for power and military conflict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79A0D-119D-4A7E-8536-A0E1D78DFD51}"/>
              </a:ext>
            </a:extLst>
          </p:cNvPr>
          <p:cNvSpPr>
            <a:spLocks noGrp="1"/>
          </p:cNvSpPr>
          <p:nvPr>
            <p:ph type="title"/>
          </p:nvPr>
        </p:nvSpPr>
        <p:spPr/>
        <p:txBody>
          <a:bodyPr/>
          <a:lstStyle/>
          <a:p>
            <a:r>
              <a:rPr lang="en-GB" dirty="0"/>
              <a:t>Late Neolithic Period, </a:t>
            </a:r>
            <a:r>
              <a:rPr lang="it-IT" dirty="0">
                <a:effectLst/>
              </a:rPr>
              <a:t>circa 5000 to circa 1700 B.C</a:t>
            </a:r>
            <a:endParaRPr lang="en-GB" dirty="0"/>
          </a:p>
        </p:txBody>
      </p:sp>
      <p:pic>
        <p:nvPicPr>
          <p:cNvPr id="7" name="Content Placeholder 6">
            <a:extLst>
              <a:ext uri="{FF2B5EF4-FFF2-40B4-BE49-F238E27FC236}">
                <a16:creationId xmlns:a16="http://schemas.microsoft.com/office/drawing/2014/main" id="{E2A0CD5F-10CD-4E04-B15D-F63B77CC56F5}"/>
              </a:ext>
            </a:extLst>
          </p:cNvPr>
          <p:cNvPicPr>
            <a:picLocks noGrp="1" noChangeAspect="1"/>
          </p:cNvPicPr>
          <p:nvPr>
            <p:ph idx="1"/>
          </p:nvPr>
        </p:nvPicPr>
        <p:blipFill>
          <a:blip r:embed="rId2"/>
          <a:stretch>
            <a:fillRect/>
          </a:stretch>
        </p:blipFill>
        <p:spPr>
          <a:xfrm>
            <a:off x="1260632" y="1573566"/>
            <a:ext cx="6459491" cy="4844618"/>
          </a:xfrm>
          <a:prstGeom prst="rect">
            <a:avLst/>
          </a:prstGeom>
        </p:spPr>
      </p:pic>
      <p:sp>
        <p:nvSpPr>
          <p:cNvPr id="8" name="TextBox 7">
            <a:extLst>
              <a:ext uri="{FF2B5EF4-FFF2-40B4-BE49-F238E27FC236}">
                <a16:creationId xmlns:a16="http://schemas.microsoft.com/office/drawing/2014/main" id="{1D0859D5-E66D-4620-8AB5-480552E1ABC6}"/>
              </a:ext>
            </a:extLst>
          </p:cNvPr>
          <p:cNvSpPr txBox="1"/>
          <p:nvPr/>
        </p:nvSpPr>
        <p:spPr>
          <a:xfrm>
            <a:off x="2032986" y="6387682"/>
            <a:ext cx="5273336" cy="307777"/>
          </a:xfrm>
          <a:prstGeom prst="rect">
            <a:avLst/>
          </a:prstGeom>
          <a:noFill/>
        </p:spPr>
        <p:txBody>
          <a:bodyPr wrap="square" rtlCol="0">
            <a:spAutoFit/>
          </a:bodyPr>
          <a:lstStyle/>
          <a:p>
            <a:r>
              <a:rPr lang="en-GB" sz="1400" dirty="0"/>
              <a:t>https://www.pinterest.co.kr/pin/189080884333526579/</a:t>
            </a:r>
          </a:p>
        </p:txBody>
      </p:sp>
    </p:spTree>
    <p:extLst>
      <p:ext uri="{BB962C8B-B14F-4D97-AF65-F5344CB8AC3E}">
        <p14:creationId xmlns:p14="http://schemas.microsoft.com/office/powerpoint/2010/main" val="1353646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42E1-BC1B-4E36-82AE-790596C27624}"/>
              </a:ext>
            </a:extLst>
          </p:cNvPr>
          <p:cNvSpPr>
            <a:spLocks noGrp="1"/>
          </p:cNvSpPr>
          <p:nvPr>
            <p:ph type="title"/>
          </p:nvPr>
        </p:nvSpPr>
        <p:spPr/>
        <p:txBody>
          <a:bodyPr/>
          <a:lstStyle/>
          <a:p>
            <a:r>
              <a:rPr lang="en-GB" i="1" dirty="0" err="1"/>
              <a:t>tianxia</a:t>
            </a:r>
            <a:r>
              <a:rPr lang="en-GB" i="1" dirty="0"/>
              <a:t> </a:t>
            </a:r>
            <a:r>
              <a:rPr lang="zh-CN" altLang="en-US" dirty="0">
                <a:latin typeface="Kozuka Mincho Pro H" panose="02020A00000000000000" pitchFamily="18" charset="-128"/>
                <a:ea typeface="Kozuka Mincho Pro H" panose="02020A00000000000000" pitchFamily="18" charset="-128"/>
              </a:rPr>
              <a:t>天下 </a:t>
            </a:r>
            <a:r>
              <a:rPr lang="en-GB" altLang="zh-CN" dirty="0">
                <a:ea typeface="Kozuka Mincho Pro H" panose="02020A00000000000000" pitchFamily="18" charset="-128"/>
              </a:rPr>
              <a:t>“All Under Heaven”</a:t>
            </a:r>
            <a:endParaRPr lang="en-GB" dirty="0"/>
          </a:p>
        </p:txBody>
      </p:sp>
      <p:sp>
        <p:nvSpPr>
          <p:cNvPr id="3" name="Content Placeholder 2">
            <a:extLst>
              <a:ext uri="{FF2B5EF4-FFF2-40B4-BE49-F238E27FC236}">
                <a16:creationId xmlns:a16="http://schemas.microsoft.com/office/drawing/2014/main" id="{84133AB5-61A6-4288-A7C0-84264880EB69}"/>
              </a:ext>
            </a:extLst>
          </p:cNvPr>
          <p:cNvSpPr>
            <a:spLocks noGrp="1"/>
          </p:cNvSpPr>
          <p:nvPr>
            <p:ph idx="1"/>
          </p:nvPr>
        </p:nvSpPr>
        <p:spPr/>
        <p:txBody>
          <a:bodyPr/>
          <a:lstStyle/>
          <a:p>
            <a:pPr marL="0" indent="0">
              <a:buNone/>
            </a:pPr>
            <a:r>
              <a:rPr lang="en-GB" sz="2000" dirty="0">
                <a:ea typeface="Kozuka Mincho Pro H" panose="02020A00000000000000" pitchFamily="18" charset="-128"/>
              </a:rPr>
              <a:t>“The idea of </a:t>
            </a:r>
            <a:r>
              <a:rPr lang="en-GB" sz="2000" dirty="0" err="1">
                <a:ea typeface="Kozuka Mincho Pro H" panose="02020A00000000000000" pitchFamily="18" charset="-128"/>
              </a:rPr>
              <a:t>tianxia</a:t>
            </a:r>
            <a:r>
              <a:rPr lang="en-GB" sz="2000" dirty="0">
                <a:ea typeface="Kozuka Mincho Pro H" panose="02020A00000000000000" pitchFamily="18" charset="-128"/>
              </a:rPr>
              <a:t> (</a:t>
            </a:r>
            <a:r>
              <a:rPr lang="en-GB" sz="2000" dirty="0" err="1">
                <a:ea typeface="Kozuka Mincho Pro H" panose="02020A00000000000000" pitchFamily="18" charset="-128"/>
              </a:rPr>
              <a:t>天下</a:t>
            </a:r>
            <a:r>
              <a:rPr lang="en-GB" sz="2000" dirty="0">
                <a:ea typeface="Kozuka Mincho Pro H" panose="02020A00000000000000" pitchFamily="18" charset="-128"/>
              </a:rPr>
              <a:t>) has never been rigorously defined, but among modern scholars the primary dispute is whether it refers to a culturally specific realm without set political boundaries, or rather primarily to China.”</a:t>
            </a:r>
          </a:p>
          <a:p>
            <a:pPr marL="0" indent="0">
              <a:buNone/>
            </a:pPr>
            <a:endParaRPr lang="en-GB" sz="2000" dirty="0">
              <a:ea typeface="Kozuka Mincho Pro H" panose="02020A00000000000000" pitchFamily="18" charset="-128"/>
            </a:endParaRPr>
          </a:p>
          <a:p>
            <a:pPr marL="0" indent="0">
              <a:buNone/>
            </a:pPr>
            <a:r>
              <a:rPr lang="en-GB" sz="2000" dirty="0">
                <a:ea typeface="Kozuka Mincho Pro H" panose="02020A00000000000000" pitchFamily="18" charset="-128"/>
              </a:rPr>
              <a:t>Early occurrences</a:t>
            </a:r>
          </a:p>
          <a:p>
            <a:r>
              <a:rPr lang="en-GB" sz="2000" i="1" dirty="0" err="1">
                <a:ea typeface="Kozuka Mincho Pro H" panose="02020A00000000000000" pitchFamily="18" charset="-128"/>
              </a:rPr>
              <a:t>Tianxia</a:t>
            </a:r>
            <a:r>
              <a:rPr lang="en-GB" sz="2000" i="1" dirty="0">
                <a:ea typeface="Kozuka Mincho Pro H" panose="02020A00000000000000" pitchFamily="18" charset="-128"/>
              </a:rPr>
              <a:t> </a:t>
            </a:r>
            <a:r>
              <a:rPr lang="en-GB" sz="2000" dirty="0">
                <a:ea typeface="Kozuka Mincho Pro H" panose="02020A00000000000000" pitchFamily="18" charset="-128"/>
              </a:rPr>
              <a:t>appears in early 4</a:t>
            </a:r>
            <a:r>
              <a:rPr lang="en-GB" sz="2000" baseline="30000" dirty="0">
                <a:ea typeface="Kozuka Mincho Pro H" panose="02020A00000000000000" pitchFamily="18" charset="-128"/>
              </a:rPr>
              <a:t>th</a:t>
            </a:r>
            <a:r>
              <a:rPr lang="en-GB" sz="2000" dirty="0">
                <a:ea typeface="Kozuka Mincho Pro H" panose="02020A00000000000000" pitchFamily="18" charset="-128"/>
              </a:rPr>
              <a:t> century BCE as a major category in Chinese thought (</a:t>
            </a:r>
            <a:r>
              <a:rPr lang="en-GB" sz="2000" i="1" dirty="0" err="1">
                <a:ea typeface="Kozuka Mincho Pro H" panose="02020A00000000000000" pitchFamily="18" charset="-128"/>
              </a:rPr>
              <a:t>tianxia</a:t>
            </a:r>
            <a:r>
              <a:rPr lang="en-GB" sz="2000" i="1" dirty="0">
                <a:ea typeface="Kozuka Mincho Pro H" panose="02020A00000000000000" pitchFamily="18" charset="-128"/>
              </a:rPr>
              <a:t> </a:t>
            </a:r>
            <a:r>
              <a:rPr lang="en-GB" sz="2000" dirty="0">
                <a:ea typeface="Kozuka Mincho Pro H" panose="02020A00000000000000" pitchFamily="18" charset="-128"/>
              </a:rPr>
              <a:t>appears in the text </a:t>
            </a:r>
            <a:r>
              <a:rPr lang="en-GB" sz="2000" i="1" dirty="0" err="1">
                <a:ea typeface="Kozuka Mincho Pro H" panose="02020A00000000000000" pitchFamily="18" charset="-128"/>
              </a:rPr>
              <a:t>Zuo</a:t>
            </a:r>
            <a:r>
              <a:rPr lang="en-GB" sz="2000" i="1" dirty="0">
                <a:ea typeface="Kozuka Mincho Pro H" panose="02020A00000000000000" pitchFamily="18" charset="-128"/>
              </a:rPr>
              <a:t> </a:t>
            </a:r>
            <a:r>
              <a:rPr lang="en-GB" sz="2000" i="1" dirty="0" err="1">
                <a:ea typeface="Kozuka Mincho Pro H" panose="02020A00000000000000" pitchFamily="18" charset="-128"/>
              </a:rPr>
              <a:t>zhuan</a:t>
            </a:r>
            <a:r>
              <a:rPr lang="en-GB" sz="2000" i="1" dirty="0">
                <a:ea typeface="Kozuka Mincho Pro H" panose="02020A00000000000000" pitchFamily="18" charset="-128"/>
              </a:rPr>
              <a:t> </a:t>
            </a:r>
            <a:r>
              <a:rPr lang="zh-CN" altLang="en-US" sz="2000" b="1" dirty="0">
                <a:latin typeface="Kozuka Mincho Pro H" panose="02020A00000000000000" pitchFamily="18" charset="-128"/>
                <a:ea typeface="Kozuka Mincho Pro H" panose="02020A00000000000000" pitchFamily="18" charset="-128"/>
              </a:rPr>
              <a:t>左傳</a:t>
            </a:r>
            <a:r>
              <a:rPr lang="en-US" altLang="zh-CN" sz="2000" dirty="0">
                <a:ea typeface="Kozuka Mincho Pro H" panose="02020A00000000000000" pitchFamily="18" charset="-128"/>
              </a:rPr>
              <a:t>)</a:t>
            </a:r>
          </a:p>
          <a:p>
            <a:pPr lvl="1"/>
            <a:r>
              <a:rPr lang="en-US" sz="1600" dirty="0">
                <a:ea typeface="Kozuka Mincho Pro H" panose="02020A00000000000000" pitchFamily="18" charset="-128"/>
              </a:rPr>
              <a:t>“regime of value” (Levenson) </a:t>
            </a:r>
            <a:r>
              <a:rPr lang="en-US" sz="1600" dirty="0">
                <a:ea typeface="Kozuka Mincho Pro H" panose="02020A00000000000000" pitchFamily="18" charset="-128"/>
                <a:sym typeface="Wingdings" panose="05000000000000000000" pitchFamily="2" charset="2"/>
              </a:rPr>
              <a:t> what is praised/condemned by All Under Heaven</a:t>
            </a:r>
          </a:p>
          <a:p>
            <a:pPr lvl="1"/>
            <a:r>
              <a:rPr lang="en-US" sz="1600" dirty="0">
                <a:ea typeface="Kozuka Mincho Pro H" panose="02020A00000000000000" pitchFamily="18" charset="-128"/>
                <a:sym typeface="Wingdings" panose="05000000000000000000" pitchFamily="2" charset="2"/>
              </a:rPr>
              <a:t>Political unit  politicized culture  central states (Zhou) are being contrasted with the territory of the Rong or Di peoples.</a:t>
            </a:r>
            <a:endParaRPr lang="en-US" sz="1600" dirty="0">
              <a:ea typeface="Kozuka Mincho Pro H" panose="02020A00000000000000" pitchFamily="18" charset="-128"/>
            </a:endParaRPr>
          </a:p>
          <a:p>
            <a:pPr marL="0" indent="0">
              <a:buNone/>
            </a:pPr>
            <a:endParaRPr lang="en-US" sz="2000" dirty="0">
              <a:ea typeface="Kozuka Mincho Pro H" panose="02020A00000000000000" pitchFamily="18" charset="-128"/>
            </a:endParaRPr>
          </a:p>
          <a:p>
            <a:endParaRPr lang="en-GB" sz="2000" dirty="0">
              <a:ea typeface="Kozuka Mincho Pro H" panose="02020A00000000000000" pitchFamily="18" charset="-128"/>
            </a:endParaRPr>
          </a:p>
          <a:p>
            <a:pPr>
              <a:buFontTx/>
              <a:buChar char="-"/>
            </a:pPr>
            <a:endParaRPr lang="en-GB" sz="2000" i="1" dirty="0">
              <a:ea typeface="Kozuka Mincho Pro H" panose="02020A00000000000000" pitchFamily="18" charset="-128"/>
            </a:endParaRPr>
          </a:p>
        </p:txBody>
      </p:sp>
    </p:spTree>
    <p:extLst>
      <p:ext uri="{BB962C8B-B14F-4D97-AF65-F5344CB8AC3E}">
        <p14:creationId xmlns:p14="http://schemas.microsoft.com/office/powerpoint/2010/main" val="211393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8802D-B00E-47B6-8926-3F3C2B4AB1CC}"/>
              </a:ext>
            </a:extLst>
          </p:cNvPr>
          <p:cNvSpPr>
            <a:spLocks noGrp="1"/>
          </p:cNvSpPr>
          <p:nvPr>
            <p:ph type="title"/>
          </p:nvPr>
        </p:nvSpPr>
        <p:spPr/>
        <p:txBody>
          <a:bodyPr/>
          <a:lstStyle/>
          <a:p>
            <a:r>
              <a:rPr lang="en-GB" i="1" dirty="0" err="1"/>
              <a:t>tianxia</a:t>
            </a:r>
            <a:r>
              <a:rPr lang="en-GB" i="1" dirty="0"/>
              <a:t> </a:t>
            </a:r>
            <a:r>
              <a:rPr lang="zh-CN" altLang="en-US" dirty="0">
                <a:latin typeface="Kozuka Mincho Pro H" panose="02020A00000000000000" pitchFamily="18" charset="-128"/>
                <a:ea typeface="Kozuka Mincho Pro H" panose="02020A00000000000000" pitchFamily="18" charset="-128"/>
              </a:rPr>
              <a:t>天下 </a:t>
            </a:r>
            <a:r>
              <a:rPr lang="en-GB" altLang="zh-CN" dirty="0">
                <a:ea typeface="Kozuka Mincho Pro H" panose="02020A00000000000000" pitchFamily="18" charset="-128"/>
              </a:rPr>
              <a:t>“All Under Heaven”</a:t>
            </a:r>
            <a:endParaRPr lang="en-GB" dirty="0"/>
          </a:p>
        </p:txBody>
      </p:sp>
      <p:sp>
        <p:nvSpPr>
          <p:cNvPr id="3" name="Content Placeholder 2">
            <a:extLst>
              <a:ext uri="{FF2B5EF4-FFF2-40B4-BE49-F238E27FC236}">
                <a16:creationId xmlns:a16="http://schemas.microsoft.com/office/drawing/2014/main" id="{B8F7E880-EC78-48BC-AA90-8537BF049D73}"/>
              </a:ext>
            </a:extLst>
          </p:cNvPr>
          <p:cNvSpPr>
            <a:spLocks noGrp="1"/>
          </p:cNvSpPr>
          <p:nvPr>
            <p:ph idx="1"/>
          </p:nvPr>
        </p:nvSpPr>
        <p:spPr/>
        <p:txBody>
          <a:bodyPr/>
          <a:lstStyle/>
          <a:p>
            <a:r>
              <a:rPr lang="en-GB" sz="2400" dirty="0"/>
              <a:t>Late 4</a:t>
            </a:r>
            <a:r>
              <a:rPr lang="en-GB" sz="2400" baseline="30000" dirty="0"/>
              <a:t>th</a:t>
            </a:r>
            <a:r>
              <a:rPr lang="en-GB" sz="2400" dirty="0"/>
              <a:t> cent. BCE </a:t>
            </a:r>
            <a:r>
              <a:rPr lang="en-GB" sz="2400" dirty="0">
                <a:sym typeface="Wingdings" panose="05000000000000000000" pitchFamily="2" charset="2"/>
              </a:rPr>
              <a:t> shift towards political sense</a:t>
            </a:r>
          </a:p>
          <a:p>
            <a:r>
              <a:rPr lang="en-GB" sz="2400" i="1" dirty="0" err="1">
                <a:sym typeface="Wingdings" panose="05000000000000000000" pitchFamily="2" charset="2"/>
              </a:rPr>
              <a:t>Mozi</a:t>
            </a:r>
            <a:r>
              <a:rPr lang="en-GB" sz="2400" dirty="0">
                <a:sym typeface="Wingdings" panose="05000000000000000000" pitchFamily="2" charset="2"/>
              </a:rPr>
              <a:t> (</a:t>
            </a:r>
            <a:r>
              <a:rPr lang="zh-CN" altLang="en-US" sz="2400" dirty="0">
                <a:sym typeface="Wingdings" panose="05000000000000000000" pitchFamily="2" charset="2"/>
              </a:rPr>
              <a:t>墨子</a:t>
            </a:r>
            <a:r>
              <a:rPr lang="en-US" altLang="zh-CN" sz="2400" dirty="0">
                <a:sym typeface="Wingdings" panose="05000000000000000000" pitchFamily="2" charset="2"/>
              </a:rPr>
              <a:t>), </a:t>
            </a:r>
            <a:r>
              <a:rPr lang="en-GB" sz="2400" dirty="0"/>
              <a:t>“all under heaven” treated primarily as a political/territorial unit sharing common set of cultural ideals</a:t>
            </a:r>
          </a:p>
          <a:p>
            <a:r>
              <a:rPr lang="en-GB" sz="2400" dirty="0"/>
              <a:t>Idea that political rule extending across an ever larger and larger space, rather than any common elite cultural practice, was the basis for achieving a stable and enduring order</a:t>
            </a:r>
          </a:p>
          <a:p>
            <a:r>
              <a:rPr lang="en-GB" sz="2400" dirty="0"/>
              <a:t>“Caring for Each and All” (</a:t>
            </a:r>
            <a:r>
              <a:rPr lang="en-GB" sz="2400" i="1" dirty="0" err="1"/>
              <a:t>jian</a:t>
            </a:r>
            <a:r>
              <a:rPr lang="en-GB" sz="2400" i="1" dirty="0"/>
              <a:t> ai </a:t>
            </a:r>
            <a:r>
              <a:rPr lang="zh-CN" altLang="en-US" sz="2400" dirty="0"/>
              <a:t>兼愛</a:t>
            </a:r>
            <a:r>
              <a:rPr lang="en-US" altLang="zh-CN" sz="2400" dirty="0"/>
              <a:t>) </a:t>
            </a:r>
            <a:r>
              <a:rPr lang="en-US" altLang="zh-CN" sz="2400" dirty="0">
                <a:sym typeface="Wingdings" panose="05000000000000000000" pitchFamily="2" charset="2"/>
              </a:rPr>
              <a:t> universal ambition transcending the Zhou order</a:t>
            </a:r>
          </a:p>
          <a:p>
            <a:pPr marL="0" indent="0">
              <a:buNone/>
            </a:pPr>
            <a:endParaRPr lang="en-GB" dirty="0">
              <a:sym typeface="Wingdings" panose="05000000000000000000" pitchFamily="2" charset="2"/>
            </a:endParaRPr>
          </a:p>
          <a:p>
            <a:pPr marL="0" indent="0">
              <a:buNone/>
            </a:pPr>
            <a:endParaRPr lang="en-GB" dirty="0"/>
          </a:p>
        </p:txBody>
      </p:sp>
    </p:spTree>
    <p:extLst>
      <p:ext uri="{BB962C8B-B14F-4D97-AF65-F5344CB8AC3E}">
        <p14:creationId xmlns:p14="http://schemas.microsoft.com/office/powerpoint/2010/main" val="3170200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FCFEC-1A68-4898-B8A3-67839BA21E6A}"/>
              </a:ext>
            </a:extLst>
          </p:cNvPr>
          <p:cNvSpPr>
            <a:spLocks noGrp="1"/>
          </p:cNvSpPr>
          <p:nvPr>
            <p:ph type="title"/>
          </p:nvPr>
        </p:nvSpPr>
        <p:spPr/>
        <p:txBody>
          <a:bodyPr/>
          <a:lstStyle/>
          <a:p>
            <a:r>
              <a:rPr lang="en-GB" i="1" dirty="0" err="1"/>
              <a:t>tianxia</a:t>
            </a:r>
            <a:r>
              <a:rPr lang="en-GB" i="1" dirty="0"/>
              <a:t> </a:t>
            </a:r>
            <a:r>
              <a:rPr lang="zh-CN" altLang="en-US" dirty="0">
                <a:latin typeface="Kozuka Mincho Pro H" panose="02020A00000000000000" pitchFamily="18" charset="-128"/>
                <a:ea typeface="Kozuka Mincho Pro H" panose="02020A00000000000000" pitchFamily="18" charset="-128"/>
              </a:rPr>
              <a:t>天下 </a:t>
            </a:r>
            <a:r>
              <a:rPr lang="en-GB" altLang="zh-CN" dirty="0">
                <a:ea typeface="Kozuka Mincho Pro H" panose="02020A00000000000000" pitchFamily="18" charset="-128"/>
              </a:rPr>
              <a:t>“All Under Heaven”</a:t>
            </a:r>
            <a:endParaRPr lang="en-GB" dirty="0"/>
          </a:p>
        </p:txBody>
      </p:sp>
      <p:sp>
        <p:nvSpPr>
          <p:cNvPr id="3" name="Content Placeholder 2">
            <a:extLst>
              <a:ext uri="{FF2B5EF4-FFF2-40B4-BE49-F238E27FC236}">
                <a16:creationId xmlns:a16="http://schemas.microsoft.com/office/drawing/2014/main" id="{58978A05-F066-440B-92D9-802F95F4D580}"/>
              </a:ext>
            </a:extLst>
          </p:cNvPr>
          <p:cNvSpPr>
            <a:spLocks noGrp="1"/>
          </p:cNvSpPr>
          <p:nvPr>
            <p:ph idx="1"/>
          </p:nvPr>
        </p:nvSpPr>
        <p:spPr/>
        <p:txBody>
          <a:bodyPr/>
          <a:lstStyle/>
          <a:p>
            <a:pPr marL="0" indent="0">
              <a:buNone/>
            </a:pPr>
            <a:r>
              <a:rPr lang="en-GB" sz="2400" dirty="0"/>
              <a:t>Meeting between the envoys of the alien state of Wu from the southeast and representatives of a league from several of the Middle States:</a:t>
            </a:r>
          </a:p>
          <a:p>
            <a:pPr marL="0" indent="0">
              <a:buNone/>
            </a:pPr>
            <a:r>
              <a:rPr lang="en-GB" sz="2400" dirty="0"/>
              <a:t>“Why does [the </a:t>
            </a:r>
            <a:r>
              <a:rPr lang="en-GB" sz="2400" i="1" dirty="0"/>
              <a:t>Spring and Autumn Annals</a:t>
            </a:r>
            <a:r>
              <a:rPr lang="en-GB" sz="2400" dirty="0"/>
              <a:t>] emphasize a meeting with Wu? It considers Wu as external. What does ‘external’ mean? The </a:t>
            </a:r>
            <a:r>
              <a:rPr lang="en-GB" sz="2400" i="1" dirty="0"/>
              <a:t>Spring and Autumn Annals </a:t>
            </a:r>
            <a:r>
              <a:rPr lang="en-GB" sz="2400" dirty="0"/>
              <a:t>considers its own state [Lu </a:t>
            </a:r>
            <a:r>
              <a:rPr lang="zh-CN" altLang="en-US" sz="2400" dirty="0"/>
              <a:t>魯</a:t>
            </a:r>
            <a:r>
              <a:rPr lang="en-US" altLang="zh-CN" sz="2400" dirty="0"/>
              <a:t>] </a:t>
            </a:r>
            <a:r>
              <a:rPr lang="en-GB" sz="2400" dirty="0"/>
              <a:t>as internal and all the Xia as external, considers all the Xia as internal and the Yi and Di [</a:t>
            </a:r>
            <a:r>
              <a:rPr lang="en-GB" sz="2400" dirty="0" err="1"/>
              <a:t>夷狄</a:t>
            </a:r>
            <a:r>
              <a:rPr lang="en-GB" sz="2400" dirty="0"/>
              <a:t>] as external. But the Son of Heaven wants to unite </a:t>
            </a:r>
            <a:r>
              <a:rPr lang="en-GB" sz="2400" i="1" dirty="0" err="1"/>
              <a:t>tianxia</a:t>
            </a:r>
            <a:r>
              <a:rPr lang="en-GB" sz="2400" dirty="0"/>
              <a:t>, so how can he speak of things in terms of internal and external? This simply means that he begins with what is close.”</a:t>
            </a:r>
          </a:p>
          <a:p>
            <a:pPr marL="0" indent="0">
              <a:buNone/>
            </a:pPr>
            <a:endParaRPr lang="en-GB" dirty="0"/>
          </a:p>
        </p:txBody>
      </p:sp>
    </p:spTree>
    <p:extLst>
      <p:ext uri="{BB962C8B-B14F-4D97-AF65-F5344CB8AC3E}">
        <p14:creationId xmlns:p14="http://schemas.microsoft.com/office/powerpoint/2010/main" val="1306377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28161-BB47-47B0-9C49-BF96D2323A10}"/>
              </a:ext>
            </a:extLst>
          </p:cNvPr>
          <p:cNvSpPr>
            <a:spLocks noGrp="1"/>
          </p:cNvSpPr>
          <p:nvPr>
            <p:ph type="title"/>
          </p:nvPr>
        </p:nvSpPr>
        <p:spPr/>
        <p:txBody>
          <a:bodyPr/>
          <a:lstStyle/>
          <a:p>
            <a:pPr eaLnBrk="1" hangingPunct="1">
              <a:defRPr/>
            </a:pPr>
            <a:r>
              <a:rPr lang="en-GB" sz="2800">
                <a:effectLst>
                  <a:outerShdw blurRad="38100" dist="38100" dir="2700000" algn="tl">
                    <a:srgbClr val="C0C0C0"/>
                  </a:outerShdw>
                </a:effectLst>
              </a:rPr>
              <a:t>Division of the world according to </a:t>
            </a:r>
            <a:r>
              <a:rPr lang="en-GB" sz="2800" i="1">
                <a:effectLst>
                  <a:outerShdw blurRad="38100" dist="38100" dir="2700000" algn="tl">
                    <a:srgbClr val="C0C0C0"/>
                  </a:outerShdw>
                </a:effectLst>
              </a:rPr>
              <a:t>Erya</a:t>
            </a:r>
            <a:r>
              <a:rPr lang="en-GB" sz="2800">
                <a:effectLst>
                  <a:outerShdw blurRad="38100" dist="38100" dir="2700000" algn="tl">
                    <a:srgbClr val="C0C0C0"/>
                  </a:outerShdw>
                </a:effectLst>
              </a:rPr>
              <a:t> </a:t>
            </a:r>
            <a:r>
              <a:rPr lang="zh-CN" altLang="en-US" sz="2800">
                <a:effectLst>
                  <a:outerShdw blurRad="38100" dist="38100" dir="2700000" algn="tl">
                    <a:srgbClr val="C0C0C0"/>
                  </a:outerShdw>
                </a:effectLst>
                <a:ea typeface="SimSun" pitchFamily="2" charset="-122"/>
              </a:rPr>
              <a:t>爾雅</a:t>
            </a:r>
            <a:r>
              <a:rPr lang="en-US" sz="2800">
                <a:effectLst>
                  <a:outerShdw blurRad="38100" dist="38100" dir="2700000" algn="tl">
                    <a:srgbClr val="C0C0C0"/>
                  </a:outerShdw>
                </a:effectLst>
              </a:rPr>
              <a:t> </a:t>
            </a:r>
            <a:br>
              <a:rPr lang="en-US" sz="2800">
                <a:effectLst>
                  <a:outerShdw blurRad="38100" dist="38100" dir="2700000" algn="tl">
                    <a:srgbClr val="C0C0C0"/>
                  </a:outerShdw>
                </a:effectLst>
              </a:rPr>
            </a:br>
            <a:r>
              <a:rPr lang="en-US" sz="2800">
                <a:effectLst>
                  <a:outerShdw blurRad="38100" dist="38100" dir="2700000" algn="tl">
                    <a:srgbClr val="C0C0C0"/>
                  </a:outerShdw>
                </a:effectLst>
              </a:rPr>
              <a:t>(3</a:t>
            </a:r>
            <a:r>
              <a:rPr lang="en-US" sz="2800" baseline="30000">
                <a:effectLst>
                  <a:outerShdw blurRad="38100" dist="38100" dir="2700000" algn="tl">
                    <a:srgbClr val="C0C0C0"/>
                  </a:outerShdw>
                </a:effectLst>
              </a:rPr>
              <a:t>rd</a:t>
            </a:r>
            <a:r>
              <a:rPr lang="en-US" sz="2800">
                <a:effectLst>
                  <a:outerShdw blurRad="38100" dist="38100" dir="2700000" algn="tl">
                    <a:srgbClr val="C0C0C0"/>
                  </a:outerShdw>
                </a:effectLst>
              </a:rPr>
              <a:t> cent. B.C.)</a:t>
            </a:r>
          </a:p>
        </p:txBody>
      </p:sp>
      <p:pic>
        <p:nvPicPr>
          <p:cNvPr id="73731" name="Content Placeholder 5">
            <a:extLst>
              <a:ext uri="{FF2B5EF4-FFF2-40B4-BE49-F238E27FC236}">
                <a16:creationId xmlns:a16="http://schemas.microsoft.com/office/drawing/2014/main" id="{C7F33E31-FF4D-4961-8CE5-FAED1AFC873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27313" y="1614488"/>
            <a:ext cx="4267200" cy="4467225"/>
          </a:xfrm>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Large Map:  Ch'in (221 b.c.-206 b.c.)">
            <a:extLst>
              <a:ext uri="{FF2B5EF4-FFF2-40B4-BE49-F238E27FC236}">
                <a16:creationId xmlns:a16="http://schemas.microsoft.com/office/drawing/2014/main" id="{6680DF82-CDEA-4B08-A1EA-33392D99B0C2}"/>
              </a:ext>
            </a:extLst>
          </p:cNvPr>
          <p:cNvPicPr>
            <a:picLocks noChangeAspect="1" noChangeArrowheads="1"/>
          </p:cNvPicPr>
          <p:nvPr/>
        </p:nvPicPr>
        <p:blipFill>
          <a:blip r:embed="rId2">
            <a:lum bright="18000"/>
            <a:extLst>
              <a:ext uri="{28A0092B-C50C-407E-A947-70E740481C1C}">
                <a14:useLocalDpi xmlns:a14="http://schemas.microsoft.com/office/drawing/2010/main" val="0"/>
              </a:ext>
            </a:extLst>
          </a:blip>
          <a:srcRect/>
          <a:stretch>
            <a:fillRect/>
          </a:stretch>
        </p:blipFill>
        <p:spPr bwMode="auto">
          <a:xfrm>
            <a:off x="533400" y="304800"/>
            <a:ext cx="8001000" cy="606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5" name="Text Box 3">
            <a:extLst>
              <a:ext uri="{FF2B5EF4-FFF2-40B4-BE49-F238E27FC236}">
                <a16:creationId xmlns:a16="http://schemas.microsoft.com/office/drawing/2014/main" id="{8C6B0381-ECC2-47A5-8966-AD1E6DDDCD93}"/>
              </a:ext>
            </a:extLst>
          </p:cNvPr>
          <p:cNvSpPr txBox="1">
            <a:spLocks noChangeArrowheads="1"/>
          </p:cNvSpPr>
          <p:nvPr/>
        </p:nvSpPr>
        <p:spPr bwMode="auto">
          <a:xfrm>
            <a:off x="1384300" y="1471613"/>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秦</a:t>
            </a:r>
          </a:p>
        </p:txBody>
      </p:sp>
      <p:pic>
        <p:nvPicPr>
          <p:cNvPr id="49156" name="Picture 6">
            <a:extLst>
              <a:ext uri="{FF2B5EF4-FFF2-40B4-BE49-F238E27FC236}">
                <a16:creationId xmlns:a16="http://schemas.microsoft.com/office/drawing/2014/main" id="{C80DD894-6425-41A1-880C-9B389DF523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3213100"/>
            <a:ext cx="1993900" cy="303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7">
            <a:extLst>
              <a:ext uri="{FF2B5EF4-FFF2-40B4-BE49-F238E27FC236}">
                <a16:creationId xmlns:a16="http://schemas.microsoft.com/office/drawing/2014/main" id="{204C513A-3208-467F-A37E-8C3321599757}"/>
              </a:ext>
            </a:extLst>
          </p:cNvPr>
          <p:cNvPicPr>
            <a:picLocks noChangeAspect="1" noChangeArrowheads="1"/>
          </p:cNvPicPr>
          <p:nvPr/>
        </p:nvPicPr>
        <p:blipFill>
          <a:blip r:embed="rId4">
            <a:lum bright="12000"/>
            <a:extLst>
              <a:ext uri="{28A0092B-C50C-407E-A947-70E740481C1C}">
                <a14:useLocalDpi xmlns:a14="http://schemas.microsoft.com/office/drawing/2010/main" val="0"/>
              </a:ext>
            </a:extLst>
          </a:blip>
          <a:srcRect/>
          <a:stretch>
            <a:fillRect/>
          </a:stretch>
        </p:blipFill>
        <p:spPr bwMode="auto">
          <a:xfrm>
            <a:off x="2627313" y="4652963"/>
            <a:ext cx="2012950"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254523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63F82-0E0F-4C7F-B041-C51020EE8B41}"/>
              </a:ext>
            </a:extLst>
          </p:cNvPr>
          <p:cNvSpPr>
            <a:spLocks noGrp="1"/>
          </p:cNvSpPr>
          <p:nvPr>
            <p:ph type="title"/>
          </p:nvPr>
        </p:nvSpPr>
        <p:spPr/>
        <p:txBody>
          <a:bodyPr/>
          <a:lstStyle/>
          <a:p>
            <a:r>
              <a:rPr lang="en-GB" sz="3600" dirty="0"/>
              <a:t>First Emperor Qin </a:t>
            </a:r>
            <a:r>
              <a:rPr lang="en-GB" sz="3600" dirty="0" err="1"/>
              <a:t>Shihuang</a:t>
            </a:r>
            <a:r>
              <a:rPr lang="en-GB" sz="3600" dirty="0"/>
              <a:t> di (reg. 221-210 BCE)</a:t>
            </a:r>
          </a:p>
        </p:txBody>
      </p:sp>
      <p:sp>
        <p:nvSpPr>
          <p:cNvPr id="3" name="Content Placeholder 2">
            <a:extLst>
              <a:ext uri="{FF2B5EF4-FFF2-40B4-BE49-F238E27FC236}">
                <a16:creationId xmlns:a16="http://schemas.microsoft.com/office/drawing/2014/main" id="{59693AEE-CCF1-43B4-8EF8-86CCA5CC7D20}"/>
              </a:ext>
            </a:extLst>
          </p:cNvPr>
          <p:cNvSpPr>
            <a:spLocks noGrp="1"/>
          </p:cNvSpPr>
          <p:nvPr>
            <p:ph idx="1"/>
          </p:nvPr>
        </p:nvSpPr>
        <p:spPr/>
        <p:txBody>
          <a:bodyPr/>
          <a:lstStyle/>
          <a:p>
            <a:endParaRPr lang="en-GB" dirty="0"/>
          </a:p>
          <a:p>
            <a:pPr marL="0" indent="0">
              <a:buNone/>
            </a:pPr>
            <a:r>
              <a:rPr lang="en-GB" dirty="0"/>
              <a:t>Rule extends to “wherever the sun and moon shine, and wherever boats and carriages carry their loads” and “wherever human traces reach”</a:t>
            </a:r>
          </a:p>
        </p:txBody>
      </p:sp>
    </p:spTree>
    <p:extLst>
      <p:ext uri="{BB962C8B-B14F-4D97-AF65-F5344CB8AC3E}">
        <p14:creationId xmlns:p14="http://schemas.microsoft.com/office/powerpoint/2010/main" val="3760225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71CF9-5D88-418A-AF22-1F4D0473268C}"/>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87A062AB-5884-4D4E-9999-BBF9941ED767}"/>
              </a:ext>
            </a:extLst>
          </p:cNvPr>
          <p:cNvPicPr>
            <a:picLocks noGrp="1" noChangeAspect="1"/>
          </p:cNvPicPr>
          <p:nvPr>
            <p:ph idx="1"/>
          </p:nvPr>
        </p:nvPicPr>
        <p:blipFill>
          <a:blip r:embed="rId2"/>
          <a:stretch>
            <a:fillRect/>
          </a:stretch>
        </p:blipFill>
        <p:spPr>
          <a:xfrm>
            <a:off x="651804" y="702752"/>
            <a:ext cx="7799737" cy="5520481"/>
          </a:xfrm>
          <a:prstGeom prst="rect">
            <a:avLst/>
          </a:prstGeom>
        </p:spPr>
      </p:pic>
      <p:pic>
        <p:nvPicPr>
          <p:cNvPr id="5" name="Picture 4">
            <a:extLst>
              <a:ext uri="{FF2B5EF4-FFF2-40B4-BE49-F238E27FC236}">
                <a16:creationId xmlns:a16="http://schemas.microsoft.com/office/drawing/2014/main" id="{D0645A60-A089-4F3B-A78B-C3AF0B9D67F0}"/>
              </a:ext>
            </a:extLst>
          </p:cNvPr>
          <p:cNvPicPr>
            <a:picLocks noChangeAspect="1"/>
          </p:cNvPicPr>
          <p:nvPr/>
        </p:nvPicPr>
        <p:blipFill>
          <a:blip r:embed="rId3"/>
          <a:stretch>
            <a:fillRect/>
          </a:stretch>
        </p:blipFill>
        <p:spPr>
          <a:xfrm>
            <a:off x="7007071" y="3649662"/>
            <a:ext cx="1562100" cy="2933700"/>
          </a:xfrm>
          <a:prstGeom prst="rect">
            <a:avLst/>
          </a:prstGeom>
        </p:spPr>
      </p:pic>
    </p:spTree>
    <p:extLst>
      <p:ext uri="{BB962C8B-B14F-4D97-AF65-F5344CB8AC3E}">
        <p14:creationId xmlns:p14="http://schemas.microsoft.com/office/powerpoint/2010/main" val="3192052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Large Map: Han (206 b.c.-220 a.d.)">
            <a:extLst>
              <a:ext uri="{FF2B5EF4-FFF2-40B4-BE49-F238E27FC236}">
                <a16:creationId xmlns:a16="http://schemas.microsoft.com/office/drawing/2014/main" id="{00EB1920-1954-4A00-9645-2B015BB20300}"/>
              </a:ext>
            </a:extLst>
          </p:cNvPr>
          <p:cNvPicPr>
            <a:picLocks noChangeAspect="1" noChangeArrowheads="1"/>
          </p:cNvPicPr>
          <p:nvPr/>
        </p:nvPicPr>
        <p:blipFill>
          <a:blip r:embed="rId2">
            <a:lum bright="6000"/>
            <a:extLst>
              <a:ext uri="{28A0092B-C50C-407E-A947-70E740481C1C}">
                <a14:useLocalDpi xmlns:a14="http://schemas.microsoft.com/office/drawing/2010/main" val="0"/>
              </a:ext>
            </a:extLst>
          </a:blip>
          <a:srcRect/>
          <a:stretch>
            <a:fillRect/>
          </a:stretch>
        </p:blipFill>
        <p:spPr bwMode="auto">
          <a:xfrm>
            <a:off x="152400" y="373063"/>
            <a:ext cx="7924800" cy="600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Text Box 3">
            <a:extLst>
              <a:ext uri="{FF2B5EF4-FFF2-40B4-BE49-F238E27FC236}">
                <a16:creationId xmlns:a16="http://schemas.microsoft.com/office/drawing/2014/main" id="{A58AEF01-B3B3-452C-B42F-A15400EF8408}"/>
              </a:ext>
            </a:extLst>
          </p:cNvPr>
          <p:cNvSpPr txBox="1">
            <a:spLocks noChangeArrowheads="1"/>
          </p:cNvSpPr>
          <p:nvPr/>
        </p:nvSpPr>
        <p:spPr bwMode="auto">
          <a:xfrm>
            <a:off x="1166813" y="1354138"/>
            <a:ext cx="12255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汉</a:t>
            </a:r>
            <a:r>
              <a:rPr lang="en-GB" altLang="zh-CN" sz="3600" b="1">
                <a:ea typeface="SimSun" panose="02010600030101010101" pitchFamily="2" charset="-122"/>
              </a:rPr>
              <a:t>/</a:t>
            </a:r>
            <a:r>
              <a:rPr lang="zh-CN" altLang="en-GB" sz="3600" b="1">
                <a:ea typeface="SimSun" panose="02010600030101010101" pitchFamily="2" charset="-122"/>
              </a:rPr>
              <a:t>漢</a:t>
            </a:r>
          </a:p>
        </p:txBody>
      </p:sp>
      <p:pic>
        <p:nvPicPr>
          <p:cNvPr id="50180" name="Picture 5" descr="Liu Bang">
            <a:extLst>
              <a:ext uri="{FF2B5EF4-FFF2-40B4-BE49-F238E27FC236}">
                <a16:creationId xmlns:a16="http://schemas.microsoft.com/office/drawing/2014/main" id="{7966ACC5-3D60-4EA0-8EDB-13938C7A97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3284538"/>
            <a:ext cx="1814513"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6" descr="R98P3">
            <a:extLst>
              <a:ext uri="{FF2B5EF4-FFF2-40B4-BE49-F238E27FC236}">
                <a16:creationId xmlns:a16="http://schemas.microsoft.com/office/drawing/2014/main" id="{F16BB80D-3A56-40A6-85A5-75B669B217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950" y="4292600"/>
            <a:ext cx="1885950" cy="239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7496880"/>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227" name="Group 3">
            <a:extLst>
              <a:ext uri="{FF2B5EF4-FFF2-40B4-BE49-F238E27FC236}">
                <a16:creationId xmlns:a16="http://schemas.microsoft.com/office/drawing/2014/main" id="{97C1DD77-BCC3-4DCF-9D2E-3B4577BA2580}"/>
              </a:ext>
            </a:extLst>
          </p:cNvPr>
          <p:cNvGrpSpPr>
            <a:grpSpLocks/>
          </p:cNvGrpSpPr>
          <p:nvPr/>
        </p:nvGrpSpPr>
        <p:grpSpPr bwMode="auto">
          <a:xfrm>
            <a:off x="3587750" y="2581275"/>
            <a:ext cx="1968500" cy="1671638"/>
            <a:chOff x="-3" y="-3"/>
            <a:chExt cx="1240" cy="1053"/>
          </a:xfrm>
        </p:grpSpPr>
        <p:grpSp>
          <p:nvGrpSpPr>
            <p:cNvPr id="52228" name="Group 4">
              <a:extLst>
                <a:ext uri="{FF2B5EF4-FFF2-40B4-BE49-F238E27FC236}">
                  <a16:creationId xmlns:a16="http://schemas.microsoft.com/office/drawing/2014/main" id="{66E268BA-8C49-4ABD-8A82-171D01FF5A54}"/>
                </a:ext>
              </a:extLst>
            </p:cNvPr>
            <p:cNvGrpSpPr>
              <a:grpSpLocks/>
            </p:cNvGrpSpPr>
            <p:nvPr/>
          </p:nvGrpSpPr>
          <p:grpSpPr bwMode="auto">
            <a:xfrm>
              <a:off x="0" y="0"/>
              <a:ext cx="1234" cy="1047"/>
              <a:chOff x="0" y="0"/>
              <a:chExt cx="1234" cy="1047"/>
            </a:xfrm>
          </p:grpSpPr>
          <p:sp>
            <p:nvSpPr>
              <p:cNvPr id="52230" name="Rectangle 5">
                <a:extLst>
                  <a:ext uri="{FF2B5EF4-FFF2-40B4-BE49-F238E27FC236}">
                    <a16:creationId xmlns:a16="http://schemas.microsoft.com/office/drawing/2014/main" id="{05E2C6B1-B64E-4F6A-B6E7-597DAABC2E85}"/>
                  </a:ext>
                </a:extLst>
              </p:cNvPr>
              <p:cNvSpPr>
                <a:spLocks noChangeArrowheads="1"/>
              </p:cNvSpPr>
              <p:nvPr/>
            </p:nvSpPr>
            <p:spPr bwMode="auto">
              <a:xfrm>
                <a:off x="0" y="0"/>
                <a:ext cx="1234" cy="1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en-US" altLang="en-US" sz="2400">
                    <a:latin typeface="Times New Roman" panose="02020603050405020304" pitchFamily="18" charset="0"/>
                  </a:rPr>
                  <a:t>  </a:t>
                </a:r>
                <a:r>
                  <a:rPr lang="en-US" altLang="en-US" sz="10300">
                    <a:latin typeface="Times New Roman" panose="02020603050405020304" pitchFamily="18" charset="0"/>
                  </a:rPr>
                  <a:t> </a:t>
                </a:r>
                <a:r>
                  <a:rPr lang="en-US" altLang="en-US" sz="2400">
                    <a:latin typeface="Times New Roman" panose="02020603050405020304" pitchFamily="18" charset="0"/>
                  </a:rPr>
                  <a:t>                 </a:t>
                </a:r>
              </a:p>
            </p:txBody>
          </p:sp>
          <p:sp>
            <p:nvSpPr>
              <p:cNvPr id="52231" name="Rectangle 6">
                <a:extLst>
                  <a:ext uri="{FF2B5EF4-FFF2-40B4-BE49-F238E27FC236}">
                    <a16:creationId xmlns:a16="http://schemas.microsoft.com/office/drawing/2014/main" id="{2D756CF1-5E39-472A-8A00-B8F86CAADE87}"/>
                  </a:ext>
                </a:extLst>
              </p:cNvPr>
              <p:cNvSpPr>
                <a:spLocks noChangeArrowheads="1"/>
              </p:cNvSpPr>
              <p:nvPr/>
            </p:nvSpPr>
            <p:spPr bwMode="auto">
              <a:xfrm>
                <a:off x="0" y="0"/>
                <a:ext cx="1234" cy="1047"/>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grpSp>
        <p:sp>
          <p:nvSpPr>
            <p:cNvPr id="52229" name="Rectangle 7">
              <a:extLst>
                <a:ext uri="{FF2B5EF4-FFF2-40B4-BE49-F238E27FC236}">
                  <a16:creationId xmlns:a16="http://schemas.microsoft.com/office/drawing/2014/main" id="{1EAB4B11-F462-48DE-8496-E09867308FD7}"/>
                </a:ext>
              </a:extLst>
            </p:cNvPr>
            <p:cNvSpPr>
              <a:spLocks noChangeArrowheads="1"/>
            </p:cNvSpPr>
            <p:nvPr/>
          </p:nvSpPr>
          <p:spPr bwMode="auto">
            <a:xfrm>
              <a:off x="-3" y="-3"/>
              <a:ext cx="1240" cy="1053"/>
            </a:xfrm>
            <a:prstGeom prst="rect">
              <a:avLst/>
            </a:prstGeom>
            <a:noFill/>
            <a:ln w="11112">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grpSp>
      <p:pic>
        <p:nvPicPr>
          <p:cNvPr id="2" name="Picture 1">
            <a:extLst>
              <a:ext uri="{FF2B5EF4-FFF2-40B4-BE49-F238E27FC236}">
                <a16:creationId xmlns:a16="http://schemas.microsoft.com/office/drawing/2014/main" id="{BE5E02A4-6FA2-48B0-93BC-5EADC6853578}"/>
              </a:ext>
            </a:extLst>
          </p:cNvPr>
          <p:cNvPicPr>
            <a:picLocks noChangeAspect="1"/>
          </p:cNvPicPr>
          <p:nvPr/>
        </p:nvPicPr>
        <p:blipFill>
          <a:blip r:embed="rId2"/>
          <a:stretch>
            <a:fillRect/>
          </a:stretch>
        </p:blipFill>
        <p:spPr>
          <a:xfrm>
            <a:off x="133170" y="332066"/>
            <a:ext cx="8886548" cy="6287233"/>
          </a:xfrm>
          <a:prstGeom prst="rect">
            <a:avLst/>
          </a:prstGeom>
        </p:spPr>
      </p:pic>
    </p:spTree>
    <p:extLst>
      <p:ext uri="{BB962C8B-B14F-4D97-AF65-F5344CB8AC3E}">
        <p14:creationId xmlns:p14="http://schemas.microsoft.com/office/powerpoint/2010/main" val="134645863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3D3EC-4FA7-4C0F-BCF0-A28F018556E1}"/>
              </a:ext>
            </a:extLst>
          </p:cNvPr>
          <p:cNvSpPr>
            <a:spLocks noGrp="1"/>
          </p:cNvSpPr>
          <p:nvPr>
            <p:ph type="title"/>
          </p:nvPr>
        </p:nvSpPr>
        <p:spPr/>
        <p:txBody>
          <a:bodyPr/>
          <a:lstStyle/>
          <a:p>
            <a:r>
              <a:rPr lang="en-GB" dirty="0"/>
              <a:t>Han state</a:t>
            </a:r>
          </a:p>
        </p:txBody>
      </p:sp>
      <p:sp>
        <p:nvSpPr>
          <p:cNvPr id="3" name="Content Placeholder 2">
            <a:extLst>
              <a:ext uri="{FF2B5EF4-FFF2-40B4-BE49-F238E27FC236}">
                <a16:creationId xmlns:a16="http://schemas.microsoft.com/office/drawing/2014/main" id="{56334933-B0A6-4FE7-BF74-582F669C61D0}"/>
              </a:ext>
            </a:extLst>
          </p:cNvPr>
          <p:cNvSpPr>
            <a:spLocks noGrp="1"/>
          </p:cNvSpPr>
          <p:nvPr>
            <p:ph idx="1"/>
          </p:nvPr>
        </p:nvSpPr>
        <p:spPr/>
        <p:txBody>
          <a:bodyPr/>
          <a:lstStyle/>
          <a:p>
            <a:r>
              <a:rPr lang="en-GB" sz="2000" dirty="0"/>
              <a:t>Multicultural and transregional empire that potentially incorporated all known peoples</a:t>
            </a:r>
          </a:p>
          <a:p>
            <a:pPr marL="0" indent="0">
              <a:buNone/>
            </a:pPr>
            <a:r>
              <a:rPr lang="en-GB" sz="2000" dirty="0">
                <a:sym typeface="Wingdings" panose="05000000000000000000" pitchFamily="2" charset="2"/>
              </a:rPr>
              <a:t> Did not happen overnight</a:t>
            </a:r>
            <a:endParaRPr lang="en-GB" sz="2000" dirty="0"/>
          </a:p>
          <a:p>
            <a:r>
              <a:rPr lang="en-GB" sz="2000" dirty="0"/>
              <a:t>200 to 140 BCE: Han was a regional power; </a:t>
            </a:r>
            <a:r>
              <a:rPr lang="en-GB" sz="2000" dirty="0" err="1"/>
              <a:t>Xiongnu</a:t>
            </a:r>
            <a:r>
              <a:rPr lang="en-GB" sz="2000" dirty="0"/>
              <a:t> </a:t>
            </a:r>
            <a:r>
              <a:rPr lang="en-GB" sz="2000" i="1" dirty="0" err="1"/>
              <a:t>chanyu</a:t>
            </a:r>
            <a:r>
              <a:rPr lang="en-GB" sz="2000" i="1" dirty="0"/>
              <a:t> </a:t>
            </a:r>
            <a:r>
              <a:rPr lang="en-GB" sz="2000" dirty="0"/>
              <a:t>was second ruler who competed with Han Emperor</a:t>
            </a:r>
          </a:p>
          <a:p>
            <a:r>
              <a:rPr lang="en-GB" sz="2000" dirty="0"/>
              <a:t>Ca. 100-80 BCE: Han-</a:t>
            </a:r>
            <a:r>
              <a:rPr lang="en-GB" sz="2000" dirty="0" err="1"/>
              <a:t>centered</a:t>
            </a:r>
            <a:r>
              <a:rPr lang="en-GB" sz="2000" dirty="0"/>
              <a:t> interregional network in Eastern Eurasia</a:t>
            </a:r>
          </a:p>
          <a:p>
            <a:r>
              <a:rPr lang="en-GB" sz="2000" dirty="0"/>
              <a:t>80 BCE-100 CE: Han empire as cosmopolitan </a:t>
            </a:r>
            <a:r>
              <a:rPr lang="en-GB" sz="2000" i="1" dirty="0" err="1"/>
              <a:t>tianxia</a:t>
            </a:r>
            <a:endParaRPr lang="en-GB" sz="2000" i="1" dirty="0"/>
          </a:p>
          <a:p>
            <a:pPr lvl="1"/>
            <a:r>
              <a:rPr lang="en-GB" sz="2000" i="1" dirty="0"/>
              <a:t>Deliberate incorporation of multiple peoples</a:t>
            </a:r>
          </a:p>
          <a:p>
            <a:pPr lvl="1"/>
            <a:r>
              <a:rPr lang="en-GB" sz="2000" i="1" dirty="0"/>
              <a:t>Expansive and aggressive foreign policy</a:t>
            </a:r>
          </a:p>
          <a:p>
            <a:pPr lvl="1"/>
            <a:r>
              <a:rPr lang="en-GB" sz="2000" i="1" dirty="0"/>
              <a:t>Resettling of non-Han peoples on Han territory</a:t>
            </a:r>
          </a:p>
          <a:p>
            <a:pPr lvl="1"/>
            <a:r>
              <a:rPr lang="en-GB" sz="2000" i="1" dirty="0"/>
              <a:t>Careers for non-Han elites in military (steppe peoples fight against steppe peoples)</a:t>
            </a:r>
          </a:p>
          <a:p>
            <a:endParaRPr lang="en-GB" dirty="0"/>
          </a:p>
        </p:txBody>
      </p:sp>
    </p:spTree>
    <p:extLst>
      <p:ext uri="{BB962C8B-B14F-4D97-AF65-F5344CB8AC3E}">
        <p14:creationId xmlns:p14="http://schemas.microsoft.com/office/powerpoint/2010/main" val="2237680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map">
            <a:extLst>
              <a:ext uri="{FF2B5EF4-FFF2-40B4-BE49-F238E27FC236}">
                <a16:creationId xmlns:a16="http://schemas.microsoft.com/office/drawing/2014/main" id="{2A2D0FB5-4050-41E4-B455-A95C78AA3D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838200"/>
            <a:ext cx="8610600" cy="475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30478647"/>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27C96B9E-9CCA-4155-90FC-B5245B548725}"/>
              </a:ext>
            </a:extLst>
          </p:cNvPr>
          <p:cNvSpPr>
            <a:spLocks noGrp="1" noChangeArrowheads="1"/>
          </p:cNvSpPr>
          <p:nvPr>
            <p:ph type="title"/>
          </p:nvPr>
        </p:nvSpPr>
        <p:spPr>
          <a:noFill/>
        </p:spPr>
        <p:txBody>
          <a:bodyPr/>
          <a:lstStyle/>
          <a:p>
            <a:pPr eaLnBrk="1" hangingPunct="1"/>
            <a:r>
              <a:rPr lang="en-GB" altLang="en-US"/>
              <a:t>The “Son of Heaven” </a:t>
            </a:r>
            <a:r>
              <a:rPr lang="en-GB" altLang="zh-CN" i="1">
                <a:ea typeface="SimSun" panose="02010600030101010101" pitchFamily="2" charset="-122"/>
              </a:rPr>
              <a:t>tianzi</a:t>
            </a:r>
            <a:r>
              <a:rPr lang="en-GB" altLang="zh-CN">
                <a:ea typeface="SimSun" panose="02010600030101010101" pitchFamily="2" charset="-122"/>
              </a:rPr>
              <a:t> </a:t>
            </a:r>
            <a:r>
              <a:rPr lang="zh-CN" altLang="en-GB">
                <a:ea typeface="SimSun" panose="02010600030101010101" pitchFamily="2" charset="-122"/>
              </a:rPr>
              <a:t>天子</a:t>
            </a:r>
            <a:endParaRPr lang="en-GB" altLang="en-US"/>
          </a:p>
        </p:txBody>
      </p:sp>
      <p:sp>
        <p:nvSpPr>
          <p:cNvPr id="75779" name="Rectangle 3">
            <a:extLst>
              <a:ext uri="{FF2B5EF4-FFF2-40B4-BE49-F238E27FC236}">
                <a16:creationId xmlns:a16="http://schemas.microsoft.com/office/drawing/2014/main" id="{D902D1E4-AF83-4C53-B15C-9593831328BB}"/>
              </a:ext>
            </a:extLst>
          </p:cNvPr>
          <p:cNvSpPr>
            <a:spLocks noGrp="1" noChangeArrowheads="1"/>
          </p:cNvSpPr>
          <p:nvPr>
            <p:ph idx="1"/>
          </p:nvPr>
        </p:nvSpPr>
        <p:spPr/>
        <p:txBody>
          <a:bodyPr/>
          <a:lstStyle/>
          <a:p>
            <a:pPr eaLnBrk="1" hangingPunct="1">
              <a:lnSpc>
                <a:spcPct val="90000"/>
              </a:lnSpc>
            </a:pPr>
            <a:r>
              <a:rPr lang="en-GB" altLang="en-US" sz="2800"/>
              <a:t>The </a:t>
            </a:r>
            <a:r>
              <a:rPr lang="en-GB" altLang="en-US" sz="2800" b="1"/>
              <a:t>emperors of the Qin and Han: essential position in the cosmic order; link the </a:t>
            </a:r>
            <a:r>
              <a:rPr lang="en-GB" altLang="en-US" sz="2800"/>
              <a:t>institutions of the empire to those of the cosmos.</a:t>
            </a:r>
          </a:p>
          <a:p>
            <a:pPr eaLnBrk="1" hangingPunct="1">
              <a:lnSpc>
                <a:spcPct val="90000"/>
              </a:lnSpc>
            </a:pPr>
            <a:r>
              <a:rPr lang="en-GB" altLang="en-US" sz="2800"/>
              <a:t>“The son of heaven sacrifices to the famous mountains and great streams All under Heaven, regarding the five peaks as his three high ministers, regarding the four streams as his feudal lords. The feudal lords sacrifice to the famous mountains and great streams within the borders of their territory.” (</a:t>
            </a:r>
            <a:r>
              <a:rPr lang="en-GB" altLang="en-US" sz="2800" i="1"/>
              <a:t>Shi ji</a:t>
            </a:r>
            <a:r>
              <a:rPr lang="en-GB" altLang="en-US" sz="2800"/>
              <a:t> </a:t>
            </a:r>
            <a:r>
              <a:rPr lang="zh-CN" altLang="en-GB" sz="2800">
                <a:ea typeface="SimSun" panose="02010600030101010101" pitchFamily="2" charset="-122"/>
              </a:rPr>
              <a:t>史記 </a:t>
            </a:r>
            <a:r>
              <a:rPr lang="en-GB" altLang="zh-CN" sz="2800">
                <a:ea typeface="SimSun" panose="02010600030101010101" pitchFamily="2" charset="-122"/>
              </a:rPr>
              <a:t>28.1357)</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Western Zhou (Xi Zhou </a:t>
            </a:r>
            <a:r>
              <a:rPr lang="zh-CN" altLang="en-US"/>
              <a:t>西周</a:t>
            </a:r>
            <a:r>
              <a:rPr lang="en-GB" altLang="zh-CN"/>
              <a:t>)</a:t>
            </a:r>
            <a:endParaRPr lang="en-GB"/>
          </a:p>
        </p:txBody>
      </p:sp>
      <p:pic>
        <p:nvPicPr>
          <p:cNvPr id="4" name="Content Placeholder 3"/>
          <p:cNvPicPr>
            <a:picLocks noGrp="1" noChangeAspect="1"/>
          </p:cNvPicPr>
          <p:nvPr>
            <p:ph idx="1"/>
          </p:nvPr>
        </p:nvPicPr>
        <p:blipFill>
          <a:blip r:embed="rId2"/>
          <a:stretch>
            <a:fillRect/>
          </a:stretch>
        </p:blipFill>
        <p:spPr>
          <a:xfrm>
            <a:off x="617123" y="1600200"/>
            <a:ext cx="7909753" cy="4495800"/>
          </a:xfrm>
          <a:prstGeom prst="rect">
            <a:avLst/>
          </a:prstGeom>
        </p:spPr>
      </p:pic>
    </p:spTree>
    <p:extLst>
      <p:ext uri="{BB962C8B-B14F-4D97-AF65-F5344CB8AC3E}">
        <p14:creationId xmlns:p14="http://schemas.microsoft.com/office/powerpoint/2010/main" val="2128761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Eastern Zhou (Dong Zhou </a:t>
            </a:r>
            <a:r>
              <a:rPr lang="zh-CN" altLang="en-US"/>
              <a:t>東周</a:t>
            </a:r>
            <a:r>
              <a:rPr lang="en-GB" altLang="zh-CN"/>
              <a:t>)</a:t>
            </a:r>
            <a:endParaRPr lang="en-GB"/>
          </a:p>
        </p:txBody>
      </p:sp>
      <p:pic>
        <p:nvPicPr>
          <p:cNvPr id="4" name="Content Placeholder 3"/>
          <p:cNvPicPr>
            <a:picLocks noGrp="1" noChangeAspect="1"/>
          </p:cNvPicPr>
          <p:nvPr>
            <p:ph idx="1"/>
          </p:nvPr>
        </p:nvPicPr>
        <p:blipFill>
          <a:blip r:embed="rId2"/>
          <a:stretch>
            <a:fillRect/>
          </a:stretch>
        </p:blipFill>
        <p:spPr>
          <a:xfrm>
            <a:off x="1259632" y="1340769"/>
            <a:ext cx="6651987" cy="4994204"/>
          </a:xfrm>
          <a:prstGeom prst="rect">
            <a:avLst/>
          </a:prstGeom>
        </p:spPr>
      </p:pic>
    </p:spTree>
    <p:extLst>
      <p:ext uri="{BB962C8B-B14F-4D97-AF65-F5344CB8AC3E}">
        <p14:creationId xmlns:p14="http://schemas.microsoft.com/office/powerpoint/2010/main" val="1943869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Spring and Autumn Period (</a:t>
            </a:r>
            <a:r>
              <a:rPr lang="en-GB" err="1"/>
              <a:t>Chunqiu</a:t>
            </a:r>
            <a:r>
              <a:rPr lang="en-GB"/>
              <a:t> </a:t>
            </a:r>
            <a:r>
              <a:rPr lang="zh-CN" altLang="en-US"/>
              <a:t>春秋</a:t>
            </a:r>
            <a:r>
              <a:rPr lang="en-GB" altLang="zh-CN"/>
              <a:t>)</a:t>
            </a:r>
            <a:endParaRPr lang="en-GB"/>
          </a:p>
        </p:txBody>
      </p:sp>
      <p:pic>
        <p:nvPicPr>
          <p:cNvPr id="4" name="Content Placeholder 3"/>
          <p:cNvPicPr>
            <a:picLocks noGrp="1" noChangeAspect="1"/>
          </p:cNvPicPr>
          <p:nvPr>
            <p:ph idx="1"/>
          </p:nvPr>
        </p:nvPicPr>
        <p:blipFill>
          <a:blip r:embed="rId2"/>
          <a:stretch>
            <a:fillRect/>
          </a:stretch>
        </p:blipFill>
        <p:spPr>
          <a:xfrm>
            <a:off x="1691680" y="1600200"/>
            <a:ext cx="5697004" cy="4853136"/>
          </a:xfrm>
          <a:prstGeom prst="rect">
            <a:avLst/>
          </a:prstGeom>
        </p:spPr>
      </p:pic>
    </p:spTree>
    <p:extLst>
      <p:ext uri="{BB962C8B-B14F-4D97-AF65-F5344CB8AC3E}">
        <p14:creationId xmlns:p14="http://schemas.microsoft.com/office/powerpoint/2010/main" val="38523957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Warring States </a:t>
            </a:r>
            <a:r>
              <a:rPr lang="zh-CN" altLang="en-US"/>
              <a:t>戰國 </a:t>
            </a:r>
            <a:r>
              <a:rPr lang="en-GB" altLang="zh-CN"/>
              <a:t>(</a:t>
            </a:r>
            <a:r>
              <a:rPr lang="en-GB" altLang="zh-CN" i="1" err="1"/>
              <a:t>zhan</a:t>
            </a:r>
            <a:r>
              <a:rPr lang="en-GB" altLang="zh-CN" i="1"/>
              <a:t> </a:t>
            </a:r>
            <a:r>
              <a:rPr lang="en-GB" altLang="zh-CN" i="1" err="1"/>
              <a:t>guo</a:t>
            </a:r>
            <a:r>
              <a:rPr lang="en-GB" altLang="zh-CN"/>
              <a:t>)</a:t>
            </a:r>
            <a:endParaRPr lang="en-GB"/>
          </a:p>
        </p:txBody>
      </p:sp>
      <p:pic>
        <p:nvPicPr>
          <p:cNvPr id="4" name="Content Placeholder 3"/>
          <p:cNvPicPr>
            <a:picLocks noGrp="1" noChangeAspect="1"/>
          </p:cNvPicPr>
          <p:nvPr>
            <p:ph idx="1"/>
          </p:nvPr>
        </p:nvPicPr>
        <p:blipFill>
          <a:blip r:embed="rId3"/>
          <a:stretch>
            <a:fillRect/>
          </a:stretch>
        </p:blipFill>
        <p:spPr>
          <a:xfrm>
            <a:off x="1835697" y="1329589"/>
            <a:ext cx="5616624" cy="516957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B9DDC-7E4C-461A-ADF0-BA82176422DE}"/>
              </a:ext>
            </a:extLst>
          </p:cNvPr>
          <p:cNvSpPr>
            <a:spLocks noGrp="1"/>
          </p:cNvSpPr>
          <p:nvPr>
            <p:ph type="title"/>
          </p:nvPr>
        </p:nvSpPr>
        <p:spPr/>
        <p:txBody>
          <a:bodyPr/>
          <a:lstStyle/>
          <a:p>
            <a:r>
              <a:rPr lang="en-GB" dirty="0"/>
              <a:t>Material culture along the Silk Road</a:t>
            </a:r>
          </a:p>
        </p:txBody>
      </p:sp>
      <p:pic>
        <p:nvPicPr>
          <p:cNvPr id="4" name="Content Placeholder 3">
            <a:extLst>
              <a:ext uri="{FF2B5EF4-FFF2-40B4-BE49-F238E27FC236}">
                <a16:creationId xmlns:a16="http://schemas.microsoft.com/office/drawing/2014/main" id="{0C7C7576-F246-4B42-97A3-5A13E846A4AB}"/>
              </a:ext>
            </a:extLst>
          </p:cNvPr>
          <p:cNvPicPr>
            <a:picLocks noGrp="1" noChangeAspect="1"/>
          </p:cNvPicPr>
          <p:nvPr>
            <p:ph idx="1"/>
          </p:nvPr>
        </p:nvPicPr>
        <p:blipFill>
          <a:blip r:embed="rId2"/>
          <a:stretch>
            <a:fillRect/>
          </a:stretch>
        </p:blipFill>
        <p:spPr>
          <a:xfrm>
            <a:off x="216684" y="2201662"/>
            <a:ext cx="8710631" cy="3086896"/>
          </a:xfrm>
          <a:prstGeom prst="rect">
            <a:avLst/>
          </a:prstGeom>
        </p:spPr>
      </p:pic>
    </p:spTree>
    <p:extLst>
      <p:ext uri="{BB962C8B-B14F-4D97-AF65-F5344CB8AC3E}">
        <p14:creationId xmlns:p14="http://schemas.microsoft.com/office/powerpoint/2010/main" val="2177114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6D307-48EC-4312-8BE8-2EA595193F33}"/>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1AE98F5-EC63-4A3F-B13C-5E8344F85B69}"/>
              </a:ext>
            </a:extLst>
          </p:cNvPr>
          <p:cNvPicPr>
            <a:picLocks noGrp="1" noChangeAspect="1"/>
          </p:cNvPicPr>
          <p:nvPr>
            <p:ph idx="1"/>
          </p:nvPr>
        </p:nvPicPr>
        <p:blipFill>
          <a:blip r:embed="rId2"/>
          <a:stretch>
            <a:fillRect/>
          </a:stretch>
        </p:blipFill>
        <p:spPr>
          <a:xfrm>
            <a:off x="4283477" y="1244357"/>
            <a:ext cx="4230210" cy="4142081"/>
          </a:xfrm>
          <a:prstGeom prst="rect">
            <a:avLst/>
          </a:prstGeom>
        </p:spPr>
      </p:pic>
      <p:sp>
        <p:nvSpPr>
          <p:cNvPr id="5" name="TextBox 4">
            <a:extLst>
              <a:ext uri="{FF2B5EF4-FFF2-40B4-BE49-F238E27FC236}">
                <a16:creationId xmlns:a16="http://schemas.microsoft.com/office/drawing/2014/main" id="{7C09BA79-1B8E-42E5-93D7-178B6C719CFB}"/>
              </a:ext>
            </a:extLst>
          </p:cNvPr>
          <p:cNvSpPr txBox="1"/>
          <p:nvPr/>
        </p:nvSpPr>
        <p:spPr>
          <a:xfrm>
            <a:off x="337351" y="1802167"/>
            <a:ext cx="3524435" cy="3139321"/>
          </a:xfrm>
          <a:prstGeom prst="rect">
            <a:avLst/>
          </a:prstGeom>
          <a:noFill/>
        </p:spPr>
        <p:txBody>
          <a:bodyPr wrap="square" rtlCol="0">
            <a:spAutoFit/>
          </a:bodyPr>
          <a:lstStyle/>
          <a:p>
            <a:r>
              <a:rPr lang="en-GB" dirty="0"/>
              <a:t>Belt buckle featuring horse and rider Parthian, 2nd-3rd century AD</a:t>
            </a:r>
            <a:br>
              <a:rPr lang="en-GB" dirty="0"/>
            </a:br>
            <a:r>
              <a:rPr lang="en-GB" dirty="0"/>
              <a:t>Leaded bronze</a:t>
            </a:r>
            <a:br>
              <a:rPr lang="en-GB" dirty="0"/>
            </a:br>
            <a:r>
              <a:rPr lang="en-GB" dirty="0"/>
              <a:t>Height: 7 cm</a:t>
            </a:r>
            <a:br>
              <a:rPr lang="en-GB" dirty="0"/>
            </a:br>
            <a:r>
              <a:rPr lang="en-GB" dirty="0"/>
              <a:t>Width: 7.2 cm</a:t>
            </a:r>
            <a:br>
              <a:rPr lang="en-GB" dirty="0"/>
            </a:br>
            <a:r>
              <a:rPr lang="en-GB" dirty="0"/>
              <a:t>Acquisition number: #ANE 139205</a:t>
            </a:r>
            <a:br>
              <a:rPr lang="en-GB" dirty="0"/>
            </a:br>
            <a:br>
              <a:rPr lang="en-GB" dirty="0"/>
            </a:br>
            <a:r>
              <a:rPr lang="en-GB" dirty="0"/>
              <a:t>Image courtesy of the </a:t>
            </a:r>
            <a:r>
              <a:rPr lang="en-GB" dirty="0">
                <a:hlinkClick r:id="rId3"/>
              </a:rPr>
              <a:t>British Museum</a:t>
            </a:r>
            <a:r>
              <a:rPr lang="en-GB" dirty="0"/>
              <a:t> (copyright reserved)</a:t>
            </a:r>
          </a:p>
        </p:txBody>
      </p:sp>
    </p:spTree>
    <p:extLst>
      <p:ext uri="{BB962C8B-B14F-4D97-AF65-F5344CB8AC3E}">
        <p14:creationId xmlns:p14="http://schemas.microsoft.com/office/powerpoint/2010/main" val="2516481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9FABE-CB6D-4745-8E7F-24BD943DF2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202BC7-252A-40F4-B665-039528312BB2}"/>
              </a:ext>
            </a:extLst>
          </p:cNvPr>
          <p:cNvSpPr>
            <a:spLocks noGrp="1"/>
          </p:cNvSpPr>
          <p:nvPr>
            <p:ph idx="1"/>
          </p:nvPr>
        </p:nvSpPr>
        <p:spPr/>
        <p:txBody>
          <a:bodyPr/>
          <a:lstStyle/>
          <a:p>
            <a:pPr marL="0" indent="0">
              <a:buNone/>
            </a:pPr>
            <a:r>
              <a:rPr lang="en-GB" sz="2800" i="1" dirty="0"/>
              <a:t>The people [of Ferghana]...have...many good horses. The horses sweat blood and come from the stock of the "heavenly horse."</a:t>
            </a:r>
            <a:br>
              <a:rPr lang="en-GB" sz="2800" dirty="0"/>
            </a:br>
            <a:r>
              <a:rPr lang="en-GB" sz="2800" dirty="0"/>
              <a:t>--Zhang Qian, 2nd c. BCE (tr. F. </a:t>
            </a:r>
            <a:r>
              <a:rPr lang="en-GB" sz="2800" dirty="0" err="1"/>
              <a:t>Hirth</a:t>
            </a:r>
            <a:r>
              <a:rPr lang="en-GB" sz="2800" dirty="0"/>
              <a:t>)</a:t>
            </a:r>
            <a:endParaRPr lang="en-GB" sz="2800" i="1" dirty="0"/>
          </a:p>
          <a:p>
            <a:pPr marL="0" indent="0">
              <a:buNone/>
            </a:pPr>
            <a:endParaRPr lang="en-GB" sz="2000" i="1" dirty="0"/>
          </a:p>
          <a:p>
            <a:pPr marL="0" indent="0">
              <a:buNone/>
            </a:pPr>
            <a:r>
              <a:rPr lang="en-GB" sz="2800" i="1" dirty="0"/>
              <a:t>The camel...manifests its merit in dangerous places; it has secret understanding of springs and sources; subtle indeed is its knowledge.</a:t>
            </a:r>
          </a:p>
          <a:p>
            <a:pPr marL="0" indent="0">
              <a:buNone/>
            </a:pPr>
            <a:r>
              <a:rPr lang="en-GB" sz="2800" dirty="0"/>
              <a:t>-- Kuo </a:t>
            </a:r>
            <a:r>
              <a:rPr lang="en-GB" sz="2800" dirty="0" err="1"/>
              <a:t>P'u</a:t>
            </a:r>
            <a:r>
              <a:rPr lang="en-GB" sz="2800" dirty="0"/>
              <a:t>, 3rd c. CE (tr. E.H. Schafer)</a:t>
            </a:r>
          </a:p>
          <a:p>
            <a:endParaRPr lang="en-GB" sz="2000" dirty="0"/>
          </a:p>
          <a:p>
            <a:endParaRPr lang="en-GB" sz="2000" dirty="0"/>
          </a:p>
          <a:p>
            <a:endParaRPr lang="en-GB" dirty="0"/>
          </a:p>
        </p:txBody>
      </p:sp>
    </p:spTree>
    <p:extLst>
      <p:ext uri="{BB962C8B-B14F-4D97-AF65-F5344CB8AC3E}">
        <p14:creationId xmlns:p14="http://schemas.microsoft.com/office/powerpoint/2010/main" val="3710912704"/>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8" ma:contentTypeDescription="Create a new document." ma:contentTypeScope="" ma:versionID="0c46ae59ddbb3a55852b2bb5960dcb0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370013f94ca6e0a6a6283afb0a9eb5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element name="LastSharedByUser" ma:index="24" nillable="true" ma:displayName="Last Shared By User" ma:description="" ma:internalName="LastSharedByUser" ma:readOnly="true">
      <xsd:simpleType>
        <xsd:restriction base="dms:Note">
          <xsd:maxLength value="255"/>
        </xsd:restriction>
      </xsd:simpleType>
    </xsd:element>
    <xsd:element name="LastSharedByTime" ma:index="25"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description="" ma:hidden="true" ma:internalName="MediaServiceDateTaken" ma:readOnly="true">
      <xsd:simpleType>
        <xsd:restriction base="dms:Text"/>
      </xsd:simpleType>
    </xsd:element>
    <xsd:element name="MediaServiceAutoTags" ma:index="29" nillable="true" ma:displayName="MediaServiceAutoTags" ma:description="" ma:internalName="MediaServiceAutoTags" ma:readOnly="true">
      <xsd:simpleType>
        <xsd:restriction base="dms:Text"/>
      </xsd:simpleType>
    </xsd:element>
    <xsd:element name="MediaServiceLocation" ma:index="30" nillable="true" ma:displayName="MediaServiceLocation" ma:description="" ma:internalName="MediaServiceLocation"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CultureName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AppVersion xmlns="696490a5-0429-499a-a254-a60426c02ef0" xsi:nil="true"/>
    <Self_Registration_Enabled xmlns="696490a5-0429-499a-a254-a60426c02ef0" xsi:nil="true"/>
    <Invited_Students xmlns="696490a5-0429-499a-a254-a60426c02ef0" xsi:nil="true"/>
  </documentManagement>
</p:properties>
</file>

<file path=customXml/itemProps1.xml><?xml version="1.0" encoding="utf-8"?>
<ds:datastoreItem xmlns:ds="http://schemas.openxmlformats.org/officeDocument/2006/customXml" ds:itemID="{EC1B15C8-CFB9-4E24-AAAE-9E96714DE5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77BE41D-9CB3-4C9F-96F9-B2B1C3AEBC33}">
  <ds:schemaRefs>
    <ds:schemaRef ds:uri="http://schemas.microsoft.com/sharepoint/v3/contenttype/forms"/>
  </ds:schemaRefs>
</ds:datastoreItem>
</file>

<file path=customXml/itemProps3.xml><?xml version="1.0" encoding="utf-8"?>
<ds:datastoreItem xmlns:ds="http://schemas.openxmlformats.org/officeDocument/2006/customXml" ds:itemID="{237EF347-C48C-4800-9242-2B5E942A0D59}">
  <ds:schemaRefs>
    <ds:schemaRef ds:uri="http://purl.org/dc/elements/1.1/"/>
    <ds:schemaRef ds:uri="http://schemas.openxmlformats.org/package/2006/metadata/core-properties"/>
    <ds:schemaRef ds:uri="http://purl.org/dc/terms/"/>
    <ds:schemaRef ds:uri="d2d6d51c-be45-489c-bfaa-c0c3d4c0c982"/>
    <ds:schemaRef ds:uri="http://schemas.microsoft.com/office/2006/documentManagement/types"/>
    <ds:schemaRef ds:uri="696490a5-0429-499a-a254-a60426c02ef0"/>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222</TotalTime>
  <Words>1138</Words>
  <Application>Microsoft Office PowerPoint</Application>
  <PresentationFormat>On-screen Show (4:3)</PresentationFormat>
  <Paragraphs>76</Paragraphs>
  <Slides>28</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Kozuka Mincho Pro H</vt:lpstr>
      <vt:lpstr>Arial</vt:lpstr>
      <vt:lpstr>Calibri</vt:lpstr>
      <vt:lpstr>Tahoma</vt:lpstr>
      <vt:lpstr>Times New Roman</vt:lpstr>
      <vt:lpstr>Wingdings</vt:lpstr>
      <vt:lpstr>Quadrant</vt:lpstr>
      <vt:lpstr>ThemeKatharina</vt:lpstr>
      <vt:lpstr>Global/World History from a Chinese Perspective - tianxia 天下 “All Under Heaven”</vt:lpstr>
      <vt:lpstr>PowerPoint Presentation</vt:lpstr>
      <vt:lpstr>PowerPoint Presentation</vt:lpstr>
      <vt:lpstr>19th century Korean world map</vt:lpstr>
      <vt:lpstr>tianxia 天下 “All Under Heaven”</vt:lpstr>
      <vt:lpstr>Wang Hui’s critique of the ‘empire’ – ‘nation’ binary</vt:lpstr>
      <vt:lpstr>View of Chinese historians</vt:lpstr>
      <vt:lpstr>Cont.</vt:lpstr>
      <vt:lpstr>Late Neolithic Period, circa 5000 to circa 1700 B.C</vt:lpstr>
      <vt:lpstr>tianxia 天下 “All Under Heaven”</vt:lpstr>
      <vt:lpstr>tianxia 天下 “All Under Heaven”</vt:lpstr>
      <vt:lpstr>tianxia 天下 “All Under Heaven”</vt:lpstr>
      <vt:lpstr>Division of the world according to Erya 爾雅  (3rd cent. B.C.)</vt:lpstr>
      <vt:lpstr>PowerPoint Presentation</vt:lpstr>
      <vt:lpstr>First Emperor Qin Shihuang di (reg. 221-210 BCE)</vt:lpstr>
      <vt:lpstr>PowerPoint Presentation</vt:lpstr>
      <vt:lpstr>PowerPoint Presentation</vt:lpstr>
      <vt:lpstr>PowerPoint Presentation</vt:lpstr>
      <vt:lpstr>Han state</vt:lpstr>
      <vt:lpstr>PowerPoint Presentation</vt:lpstr>
      <vt:lpstr>The “Son of Heaven” tianzi 天子</vt:lpstr>
      <vt:lpstr>Western Zhou (Xi Zhou 西周)</vt:lpstr>
      <vt:lpstr>Eastern Zhou (Dong Zhou 東周)</vt:lpstr>
      <vt:lpstr>Spring and Autumn Period (Chunqiu 春秋)</vt:lpstr>
      <vt:lpstr>Warring States 戰國 (zhan guo)</vt:lpstr>
      <vt:lpstr>Material culture along the Silk Road</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16</cp:revision>
  <dcterms:created xsi:type="dcterms:W3CDTF">2010-02-10T05:41:56Z</dcterms:created>
  <dcterms:modified xsi:type="dcterms:W3CDTF">2020-11-24T10:51:40Z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