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28"/>
  </p:notesMasterIdLst>
  <p:sldIdLst>
    <p:sldId id="258" r:id="rId2"/>
    <p:sldId id="259" r:id="rId3"/>
    <p:sldId id="260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61" r:id="rId24"/>
    <p:sldId id="284" r:id="rId25"/>
    <p:sldId id="262" r:id="rId26"/>
    <p:sldId id="285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08EFE0-9C47-4D47-9801-315FF3279CD8}" v="6" dt="2022-10-20T09:18:29.0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>
        <p:scale>
          <a:sx n="80" d="100"/>
          <a:sy n="80" d="100"/>
        </p:scale>
        <p:origin x="16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8208EFE0-9C47-4D47-9801-315FF3279CD8}"/>
    <pc:docChg chg="modSld">
      <pc:chgData name="James Drew" userId="7bac6938-da9f-4849-b7bb-5bcb1c7aced0" providerId="ADAL" clId="{8208EFE0-9C47-4D47-9801-315FF3279CD8}" dt="2022-10-20T09:18:46.679" v="60" actId="20577"/>
      <pc:docMkLst>
        <pc:docMk/>
      </pc:docMkLst>
      <pc:sldChg chg="addSp delSp modSp mod modTransition modAnim">
        <pc:chgData name="James Drew" userId="7bac6938-da9f-4849-b7bb-5bcb1c7aced0" providerId="ADAL" clId="{8208EFE0-9C47-4D47-9801-315FF3279CD8}" dt="2022-10-20T09:18:46.679" v="60" actId="20577"/>
        <pc:sldMkLst>
          <pc:docMk/>
          <pc:sldMk cId="3026312264" sldId="285"/>
        </pc:sldMkLst>
        <pc:spChg chg="mod">
          <ac:chgData name="James Drew" userId="7bac6938-da9f-4849-b7bb-5bcb1c7aced0" providerId="ADAL" clId="{8208EFE0-9C47-4D47-9801-315FF3279CD8}" dt="2022-10-20T09:18:46.679" v="60" actId="20577"/>
          <ac:spMkLst>
            <pc:docMk/>
            <pc:sldMk cId="3026312264" sldId="285"/>
            <ac:spMk id="3" creationId="{F770A7D1-5EF9-4E64-BBC6-597142E05AE4}"/>
          </ac:spMkLst>
        </pc:spChg>
        <pc:picChg chg="del">
          <ac:chgData name="James Drew" userId="7bac6938-da9f-4849-b7bb-5bcb1c7aced0" providerId="ADAL" clId="{8208EFE0-9C47-4D47-9801-315FF3279CD8}" dt="2022-10-20T09:17:41.990" v="1"/>
          <ac:picMkLst>
            <pc:docMk/>
            <pc:sldMk cId="3026312264" sldId="285"/>
            <ac:picMk id="7" creationId="{6E72D347-66DD-3A2B-9085-58652A74641B}"/>
          </ac:picMkLst>
        </pc:picChg>
        <pc:picChg chg="add del mod">
          <ac:chgData name="James Drew" userId="7bac6938-da9f-4849-b7bb-5bcb1c7aced0" providerId="ADAL" clId="{8208EFE0-9C47-4D47-9801-315FF3279CD8}" dt="2022-10-20T09:17:57.507" v="2"/>
          <ac:picMkLst>
            <pc:docMk/>
            <pc:sldMk cId="3026312264" sldId="285"/>
            <ac:picMk id="11" creationId="{23D2F7BA-A88F-5414-9080-EABB81535E2A}"/>
          </ac:picMkLst>
        </pc:picChg>
        <pc:picChg chg="add del mod">
          <ac:chgData name="James Drew" userId="7bac6938-da9f-4849-b7bb-5bcb1c7aced0" providerId="ADAL" clId="{8208EFE0-9C47-4D47-9801-315FF3279CD8}" dt="2022-10-20T09:17:59.833" v="4"/>
          <ac:picMkLst>
            <pc:docMk/>
            <pc:sldMk cId="3026312264" sldId="285"/>
            <ac:picMk id="12" creationId="{E0CDDF45-24C7-FC8B-324C-CE8DBD7E00F0}"/>
          </ac:picMkLst>
        </pc:picChg>
        <pc:picChg chg="add del mod ord">
          <ac:chgData name="James Drew" userId="7bac6938-da9f-4849-b7bb-5bcb1c7aced0" providerId="ADAL" clId="{8208EFE0-9C47-4D47-9801-315FF3279CD8}" dt="2022-10-20T09:18:06.264" v="5"/>
          <ac:picMkLst>
            <pc:docMk/>
            <pc:sldMk cId="3026312264" sldId="285"/>
            <ac:picMk id="14" creationId="{2AEF69A5-9F6A-4FA5-801E-C216AE9DABFF}"/>
          </ac:picMkLst>
        </pc:picChg>
        <pc:picChg chg="add del mod">
          <ac:chgData name="James Drew" userId="7bac6938-da9f-4849-b7bb-5bcb1c7aced0" providerId="ADAL" clId="{8208EFE0-9C47-4D47-9801-315FF3279CD8}" dt="2022-10-20T09:18:08.034" v="7"/>
          <ac:picMkLst>
            <pc:docMk/>
            <pc:sldMk cId="3026312264" sldId="285"/>
            <ac:picMk id="15" creationId="{12B625B8-FA90-2249-87DB-9F3CE17CE577}"/>
          </ac:picMkLst>
        </pc:picChg>
        <pc:picChg chg="add del mod ord">
          <ac:chgData name="James Drew" userId="7bac6938-da9f-4849-b7bb-5bcb1c7aced0" providerId="ADAL" clId="{8208EFE0-9C47-4D47-9801-315FF3279CD8}" dt="2022-10-20T09:18:29.040" v="8"/>
          <ac:picMkLst>
            <pc:docMk/>
            <pc:sldMk cId="3026312264" sldId="285"/>
            <ac:picMk id="17" creationId="{27896C9B-781E-50D8-5D6A-A5D820FFFBD9}"/>
          </ac:picMkLst>
        </pc:picChg>
        <pc:picChg chg="add mod">
          <ac:chgData name="James Drew" userId="7bac6938-da9f-4849-b7bb-5bcb1c7aced0" providerId="ADAL" clId="{8208EFE0-9C47-4D47-9801-315FF3279CD8}" dt="2022-10-20T09:18:29.040" v="8"/>
          <ac:picMkLst>
            <pc:docMk/>
            <pc:sldMk cId="3026312264" sldId="285"/>
            <ac:picMk id="18" creationId="{385A34EE-9D0A-C9D4-EED7-B3C91D98931C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4.png"/><Relationship Id="rId7" Type="http://schemas.openxmlformats.org/officeDocument/2006/relationships/image" Target="../media/image7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4.png"/><Relationship Id="rId7" Type="http://schemas.openxmlformats.org/officeDocument/2006/relationships/image" Target="../media/image7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652008-DFB2-46E4-942F-0CFFE0632DA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FBB572-1D3A-4F0E-95C3-1B897A25DA15}">
      <dgm:prSet/>
      <dgm:spPr/>
      <dgm:t>
        <a:bodyPr/>
        <a:lstStyle/>
        <a:p>
          <a:r>
            <a:rPr lang="en-GB"/>
            <a:t>Trying summary-only offences</a:t>
          </a:r>
          <a:endParaRPr lang="en-US"/>
        </a:p>
      </dgm:t>
    </dgm:pt>
    <dgm:pt modelId="{84172DA7-AFDE-424A-BFCA-BF2B3FFCA909}" type="parTrans" cxnId="{B8D836FF-E3BA-4698-8B99-24766A6C4BDA}">
      <dgm:prSet/>
      <dgm:spPr/>
      <dgm:t>
        <a:bodyPr/>
        <a:lstStyle/>
        <a:p>
          <a:endParaRPr lang="en-US"/>
        </a:p>
      </dgm:t>
    </dgm:pt>
    <dgm:pt modelId="{79BE9AE4-2F95-4AA2-9AA7-C63D85945A4E}" type="sibTrans" cxnId="{B8D836FF-E3BA-4698-8B99-24766A6C4BDA}">
      <dgm:prSet/>
      <dgm:spPr/>
      <dgm:t>
        <a:bodyPr/>
        <a:lstStyle/>
        <a:p>
          <a:endParaRPr lang="en-US"/>
        </a:p>
      </dgm:t>
    </dgm:pt>
    <dgm:pt modelId="{527B3F3A-77E5-4F6D-9957-A93AACDD706B}">
      <dgm:prSet/>
      <dgm:spPr/>
      <dgm:t>
        <a:bodyPr/>
        <a:lstStyle/>
        <a:p>
          <a:r>
            <a:rPr lang="en-GB"/>
            <a:t>Conducting plea before venue hearings in relation to either-way offences;</a:t>
          </a:r>
          <a:endParaRPr lang="en-US"/>
        </a:p>
      </dgm:t>
    </dgm:pt>
    <dgm:pt modelId="{F2D54EF8-A699-4A98-AE11-C0D2C89A4EC1}" type="parTrans" cxnId="{CC0A0DF2-5FBC-4C58-97E8-AFE2A2F9ACCA}">
      <dgm:prSet/>
      <dgm:spPr/>
      <dgm:t>
        <a:bodyPr/>
        <a:lstStyle/>
        <a:p>
          <a:endParaRPr lang="en-US"/>
        </a:p>
      </dgm:t>
    </dgm:pt>
    <dgm:pt modelId="{96036CD8-438D-4C72-817B-7A65013AB5A8}" type="sibTrans" cxnId="{CC0A0DF2-5FBC-4C58-97E8-AFE2A2F9ACCA}">
      <dgm:prSet/>
      <dgm:spPr/>
      <dgm:t>
        <a:bodyPr/>
        <a:lstStyle/>
        <a:p>
          <a:endParaRPr lang="en-US"/>
        </a:p>
      </dgm:t>
    </dgm:pt>
    <dgm:pt modelId="{FA96B2B3-7820-4848-9DAA-3D75507F9852}">
      <dgm:prSet/>
      <dgm:spPr/>
      <dgm:t>
        <a:bodyPr/>
        <a:lstStyle/>
        <a:p>
          <a:r>
            <a:rPr lang="en-GB" dirty="0"/>
            <a:t>Where the D indicates a not guilty plea in an either-way offence, Mags will decide at the allocation hearing where the case should be tried;</a:t>
          </a:r>
          <a:endParaRPr lang="en-US" dirty="0"/>
        </a:p>
      </dgm:t>
    </dgm:pt>
    <dgm:pt modelId="{6BC598E0-EE8D-4B5C-AA74-0BBBBE34F177}" type="parTrans" cxnId="{E62BD175-71DF-4343-9149-8750102E46ED}">
      <dgm:prSet/>
      <dgm:spPr/>
      <dgm:t>
        <a:bodyPr/>
        <a:lstStyle/>
        <a:p>
          <a:endParaRPr lang="en-US"/>
        </a:p>
      </dgm:t>
    </dgm:pt>
    <dgm:pt modelId="{35087D3A-9CDD-4604-8020-F0EE2C02A3D7}" type="sibTrans" cxnId="{E62BD175-71DF-4343-9149-8750102E46ED}">
      <dgm:prSet/>
      <dgm:spPr/>
      <dgm:t>
        <a:bodyPr/>
        <a:lstStyle/>
        <a:p>
          <a:endParaRPr lang="en-US"/>
        </a:p>
      </dgm:t>
    </dgm:pt>
    <dgm:pt modelId="{9A688D49-FC39-4E31-B22C-59FD50356380}">
      <dgm:prSet/>
      <dgm:spPr/>
      <dgm:t>
        <a:bodyPr/>
        <a:lstStyle/>
        <a:p>
          <a:r>
            <a:rPr lang="en-GB"/>
            <a:t>Trying either-way offences which as a result of the allocation hearing procedure are to be tried summarily;</a:t>
          </a:r>
          <a:endParaRPr lang="en-US"/>
        </a:p>
      </dgm:t>
    </dgm:pt>
    <dgm:pt modelId="{83FB5A36-724A-4C6D-8524-4F9D031B37CC}" type="parTrans" cxnId="{07B78162-6A91-4FA6-915D-EFA82CA15763}">
      <dgm:prSet/>
      <dgm:spPr/>
      <dgm:t>
        <a:bodyPr/>
        <a:lstStyle/>
        <a:p>
          <a:endParaRPr lang="en-US"/>
        </a:p>
      </dgm:t>
    </dgm:pt>
    <dgm:pt modelId="{C9FD4E4D-5D71-4C13-9789-F0CA3C55A648}" type="sibTrans" cxnId="{07B78162-6A91-4FA6-915D-EFA82CA15763}">
      <dgm:prSet/>
      <dgm:spPr/>
      <dgm:t>
        <a:bodyPr/>
        <a:lstStyle/>
        <a:p>
          <a:endParaRPr lang="en-US"/>
        </a:p>
      </dgm:t>
    </dgm:pt>
    <dgm:pt modelId="{3604C055-C124-4E16-93DE-F9968D40F940}">
      <dgm:prSet/>
      <dgm:spPr/>
      <dgm:t>
        <a:bodyPr/>
        <a:lstStyle/>
        <a:p>
          <a:r>
            <a:rPr lang="en-GB"/>
            <a:t>Passing sentence on defendants who plead guilty or are convected following a summary trial;</a:t>
          </a:r>
          <a:endParaRPr lang="en-US"/>
        </a:p>
      </dgm:t>
    </dgm:pt>
    <dgm:pt modelId="{E4AB9CD6-C3AD-442A-855C-D11A381D08EB}" type="parTrans" cxnId="{BA16B493-1407-48FB-BB9A-31D50C80A5EC}">
      <dgm:prSet/>
      <dgm:spPr/>
      <dgm:t>
        <a:bodyPr/>
        <a:lstStyle/>
        <a:p>
          <a:endParaRPr lang="en-US"/>
        </a:p>
      </dgm:t>
    </dgm:pt>
    <dgm:pt modelId="{0E0AD012-8DA5-4779-83EB-88A789EC6407}" type="sibTrans" cxnId="{BA16B493-1407-48FB-BB9A-31D50C80A5EC}">
      <dgm:prSet/>
      <dgm:spPr/>
      <dgm:t>
        <a:bodyPr/>
        <a:lstStyle/>
        <a:p>
          <a:endParaRPr lang="en-US"/>
        </a:p>
      </dgm:t>
    </dgm:pt>
    <dgm:pt modelId="{3B74FC80-733A-4F95-96ED-0561E755F092}">
      <dgm:prSet/>
      <dgm:spPr/>
      <dgm:t>
        <a:bodyPr/>
        <a:lstStyle/>
        <a:p>
          <a:r>
            <a:rPr lang="en-GB" dirty="0"/>
            <a:t>Sending a defendant to Crown Court to be tried on indictment where D is charged with indictable-only offence or where an either-way offence has been allocated to Crown Court;</a:t>
          </a:r>
          <a:endParaRPr lang="en-US" dirty="0"/>
        </a:p>
      </dgm:t>
    </dgm:pt>
    <dgm:pt modelId="{3CDB5533-E5AC-44B4-A77D-3C3AD749A663}" type="parTrans" cxnId="{3A47ED51-7E39-4184-B62E-9E8B412DC1AC}">
      <dgm:prSet/>
      <dgm:spPr/>
      <dgm:t>
        <a:bodyPr/>
        <a:lstStyle/>
        <a:p>
          <a:endParaRPr lang="en-US"/>
        </a:p>
      </dgm:t>
    </dgm:pt>
    <dgm:pt modelId="{0BD958A6-D40E-4924-9717-B232F97A1D2C}" type="sibTrans" cxnId="{3A47ED51-7E39-4184-B62E-9E8B412DC1AC}">
      <dgm:prSet/>
      <dgm:spPr/>
      <dgm:t>
        <a:bodyPr/>
        <a:lstStyle/>
        <a:p>
          <a:endParaRPr lang="en-US"/>
        </a:p>
      </dgm:t>
    </dgm:pt>
    <dgm:pt modelId="{335324C7-99FF-4A7B-8B18-A0BFBE8C509C}">
      <dgm:prSet/>
      <dgm:spPr/>
      <dgm:t>
        <a:bodyPr/>
        <a:lstStyle/>
        <a:p>
          <a:r>
            <a:rPr lang="en-GB"/>
            <a:t>Committing D to sentence to Crown Court following conviction for either-way offence where required;</a:t>
          </a:r>
          <a:endParaRPr lang="en-US"/>
        </a:p>
      </dgm:t>
    </dgm:pt>
    <dgm:pt modelId="{DE9E1D6C-0C01-47F0-8723-77A9FFD77042}" type="parTrans" cxnId="{34F4BDFE-4723-496C-BC9F-4A645073BFC1}">
      <dgm:prSet/>
      <dgm:spPr/>
      <dgm:t>
        <a:bodyPr/>
        <a:lstStyle/>
        <a:p>
          <a:endParaRPr lang="en-US"/>
        </a:p>
      </dgm:t>
    </dgm:pt>
    <dgm:pt modelId="{35DA3BB3-3BC6-4A33-A5B5-FAAAA93E2B07}" type="sibTrans" cxnId="{34F4BDFE-4723-496C-BC9F-4A645073BFC1}">
      <dgm:prSet/>
      <dgm:spPr/>
      <dgm:t>
        <a:bodyPr/>
        <a:lstStyle/>
        <a:p>
          <a:endParaRPr lang="en-US"/>
        </a:p>
      </dgm:t>
    </dgm:pt>
    <dgm:pt modelId="{28F6D186-E71C-4C44-8F50-CF7F08830BA9}">
      <dgm:prSet/>
      <dgm:spPr/>
      <dgm:t>
        <a:bodyPr/>
        <a:lstStyle/>
        <a:p>
          <a:r>
            <a:rPr lang="en-GB"/>
            <a:t>Deciding bail applications;</a:t>
          </a:r>
          <a:endParaRPr lang="en-US"/>
        </a:p>
      </dgm:t>
    </dgm:pt>
    <dgm:pt modelId="{BAC32521-E2ED-40B7-936F-0051C467CA97}" type="parTrans" cxnId="{1FA7EDE3-2871-4F5E-BD04-6AE7C719B653}">
      <dgm:prSet/>
      <dgm:spPr/>
      <dgm:t>
        <a:bodyPr/>
        <a:lstStyle/>
        <a:p>
          <a:endParaRPr lang="en-US"/>
        </a:p>
      </dgm:t>
    </dgm:pt>
    <dgm:pt modelId="{3580994D-806F-435F-96B9-FAB30EF6CCD7}" type="sibTrans" cxnId="{1FA7EDE3-2871-4F5E-BD04-6AE7C719B653}">
      <dgm:prSet/>
      <dgm:spPr/>
      <dgm:t>
        <a:bodyPr/>
        <a:lstStyle/>
        <a:p>
          <a:endParaRPr lang="en-US"/>
        </a:p>
      </dgm:t>
    </dgm:pt>
    <dgm:pt modelId="{30CBE6DA-D473-425B-BB2E-1ECE94DC1F8C}">
      <dgm:prSet/>
      <dgm:spPr/>
      <dgm:t>
        <a:bodyPr/>
        <a:lstStyle/>
        <a:p>
          <a:r>
            <a:rPr lang="en-GB"/>
            <a:t>Issuing warrants for arrest</a:t>
          </a:r>
          <a:endParaRPr lang="en-US"/>
        </a:p>
      </dgm:t>
    </dgm:pt>
    <dgm:pt modelId="{B127572A-A5FF-4212-8414-8BBBFDE8C11C}" type="parTrans" cxnId="{F561A702-4323-4BAC-9535-EA0F19718AB6}">
      <dgm:prSet/>
      <dgm:spPr/>
      <dgm:t>
        <a:bodyPr/>
        <a:lstStyle/>
        <a:p>
          <a:endParaRPr lang="en-US"/>
        </a:p>
      </dgm:t>
    </dgm:pt>
    <dgm:pt modelId="{B30E6F63-25E1-4377-B1AE-7AE0A27AF2C0}" type="sibTrans" cxnId="{F561A702-4323-4BAC-9535-EA0F19718AB6}">
      <dgm:prSet/>
      <dgm:spPr/>
      <dgm:t>
        <a:bodyPr/>
        <a:lstStyle/>
        <a:p>
          <a:endParaRPr lang="en-US"/>
        </a:p>
      </dgm:t>
    </dgm:pt>
    <dgm:pt modelId="{D1930B1B-0C96-40A2-8E1C-9A55BB484D42}" type="pres">
      <dgm:prSet presAssocID="{33652008-DFB2-46E4-942F-0CFFE0632DA1}" presName="Name0" presStyleCnt="0">
        <dgm:presLayoutVars>
          <dgm:dir/>
          <dgm:resizeHandles val="exact"/>
        </dgm:presLayoutVars>
      </dgm:prSet>
      <dgm:spPr/>
    </dgm:pt>
    <dgm:pt modelId="{6C0C3CCD-6061-49A8-AE4D-11F06D6D5C7C}" type="pres">
      <dgm:prSet presAssocID="{38FBB572-1D3A-4F0E-95C3-1B897A25DA15}" presName="node" presStyleLbl="node1" presStyleIdx="0" presStyleCnt="9">
        <dgm:presLayoutVars>
          <dgm:bulletEnabled val="1"/>
        </dgm:presLayoutVars>
      </dgm:prSet>
      <dgm:spPr/>
    </dgm:pt>
    <dgm:pt modelId="{6C4EFB78-6C39-43E6-885F-F1F2380846F0}" type="pres">
      <dgm:prSet presAssocID="{79BE9AE4-2F95-4AA2-9AA7-C63D85945A4E}" presName="sibTrans" presStyleLbl="sibTrans1D1" presStyleIdx="0" presStyleCnt="8"/>
      <dgm:spPr/>
    </dgm:pt>
    <dgm:pt modelId="{E6F49572-1DDC-4519-84A9-E9FBE423F2D9}" type="pres">
      <dgm:prSet presAssocID="{79BE9AE4-2F95-4AA2-9AA7-C63D85945A4E}" presName="connectorText" presStyleLbl="sibTrans1D1" presStyleIdx="0" presStyleCnt="8"/>
      <dgm:spPr/>
    </dgm:pt>
    <dgm:pt modelId="{CD08C006-E8CD-4EDA-ABA0-65E38EF63C7E}" type="pres">
      <dgm:prSet presAssocID="{527B3F3A-77E5-4F6D-9957-A93AACDD706B}" presName="node" presStyleLbl="node1" presStyleIdx="1" presStyleCnt="9">
        <dgm:presLayoutVars>
          <dgm:bulletEnabled val="1"/>
        </dgm:presLayoutVars>
      </dgm:prSet>
      <dgm:spPr/>
    </dgm:pt>
    <dgm:pt modelId="{D1198158-8600-4A71-ADD5-48E3F10444BE}" type="pres">
      <dgm:prSet presAssocID="{96036CD8-438D-4C72-817B-7A65013AB5A8}" presName="sibTrans" presStyleLbl="sibTrans1D1" presStyleIdx="1" presStyleCnt="8"/>
      <dgm:spPr/>
    </dgm:pt>
    <dgm:pt modelId="{EBCD1C7E-BE01-4F57-8DDF-48EFCF1BC96A}" type="pres">
      <dgm:prSet presAssocID="{96036CD8-438D-4C72-817B-7A65013AB5A8}" presName="connectorText" presStyleLbl="sibTrans1D1" presStyleIdx="1" presStyleCnt="8"/>
      <dgm:spPr/>
    </dgm:pt>
    <dgm:pt modelId="{83DAA34D-6A15-4A8C-A9C2-8CE6E2EE4BA1}" type="pres">
      <dgm:prSet presAssocID="{FA96B2B3-7820-4848-9DAA-3D75507F9852}" presName="node" presStyleLbl="node1" presStyleIdx="2" presStyleCnt="9" custScaleY="122443">
        <dgm:presLayoutVars>
          <dgm:bulletEnabled val="1"/>
        </dgm:presLayoutVars>
      </dgm:prSet>
      <dgm:spPr/>
    </dgm:pt>
    <dgm:pt modelId="{361710F3-007D-4463-8AFC-701E5AC2E939}" type="pres">
      <dgm:prSet presAssocID="{35087D3A-9CDD-4604-8020-F0EE2C02A3D7}" presName="sibTrans" presStyleLbl="sibTrans1D1" presStyleIdx="2" presStyleCnt="8"/>
      <dgm:spPr/>
    </dgm:pt>
    <dgm:pt modelId="{2CEC3E9B-33FE-4CD1-B438-DB24AF193B67}" type="pres">
      <dgm:prSet presAssocID="{35087D3A-9CDD-4604-8020-F0EE2C02A3D7}" presName="connectorText" presStyleLbl="sibTrans1D1" presStyleIdx="2" presStyleCnt="8"/>
      <dgm:spPr/>
    </dgm:pt>
    <dgm:pt modelId="{3FE7EB8A-2F35-4382-AB1F-64B3634C7F1E}" type="pres">
      <dgm:prSet presAssocID="{9A688D49-FC39-4E31-B22C-59FD50356380}" presName="node" presStyleLbl="node1" presStyleIdx="3" presStyleCnt="9">
        <dgm:presLayoutVars>
          <dgm:bulletEnabled val="1"/>
        </dgm:presLayoutVars>
      </dgm:prSet>
      <dgm:spPr/>
    </dgm:pt>
    <dgm:pt modelId="{B1973BB6-3673-46F1-982B-96B3C5F081AD}" type="pres">
      <dgm:prSet presAssocID="{C9FD4E4D-5D71-4C13-9789-F0CA3C55A648}" presName="sibTrans" presStyleLbl="sibTrans1D1" presStyleIdx="3" presStyleCnt="8"/>
      <dgm:spPr/>
    </dgm:pt>
    <dgm:pt modelId="{9F94937B-D21D-4FC8-9B22-9E4D5FD33558}" type="pres">
      <dgm:prSet presAssocID="{C9FD4E4D-5D71-4C13-9789-F0CA3C55A648}" presName="connectorText" presStyleLbl="sibTrans1D1" presStyleIdx="3" presStyleCnt="8"/>
      <dgm:spPr/>
    </dgm:pt>
    <dgm:pt modelId="{2A1BB1F8-E9F5-45E2-981D-22D007E299CB}" type="pres">
      <dgm:prSet presAssocID="{3604C055-C124-4E16-93DE-F9968D40F940}" presName="node" presStyleLbl="node1" presStyleIdx="4" presStyleCnt="9">
        <dgm:presLayoutVars>
          <dgm:bulletEnabled val="1"/>
        </dgm:presLayoutVars>
      </dgm:prSet>
      <dgm:spPr/>
    </dgm:pt>
    <dgm:pt modelId="{44C40026-7CD2-422C-9DE4-8E3E3B5AF1D9}" type="pres">
      <dgm:prSet presAssocID="{0E0AD012-8DA5-4779-83EB-88A789EC6407}" presName="sibTrans" presStyleLbl="sibTrans1D1" presStyleIdx="4" presStyleCnt="8"/>
      <dgm:spPr/>
    </dgm:pt>
    <dgm:pt modelId="{28107E6D-9AA5-48A3-AD35-56D35EB53559}" type="pres">
      <dgm:prSet presAssocID="{0E0AD012-8DA5-4779-83EB-88A789EC6407}" presName="connectorText" presStyleLbl="sibTrans1D1" presStyleIdx="4" presStyleCnt="8"/>
      <dgm:spPr/>
    </dgm:pt>
    <dgm:pt modelId="{880F6720-C7F8-4CA3-B64A-E23E8A6E02DC}" type="pres">
      <dgm:prSet presAssocID="{3B74FC80-733A-4F95-96ED-0561E755F092}" presName="node" presStyleLbl="node1" presStyleIdx="5" presStyleCnt="9" custScaleY="155333">
        <dgm:presLayoutVars>
          <dgm:bulletEnabled val="1"/>
        </dgm:presLayoutVars>
      </dgm:prSet>
      <dgm:spPr/>
    </dgm:pt>
    <dgm:pt modelId="{CFC848B7-43E3-4E7C-BE47-8FA839516ED1}" type="pres">
      <dgm:prSet presAssocID="{0BD958A6-D40E-4924-9717-B232F97A1D2C}" presName="sibTrans" presStyleLbl="sibTrans1D1" presStyleIdx="5" presStyleCnt="8"/>
      <dgm:spPr/>
    </dgm:pt>
    <dgm:pt modelId="{3CAEDD27-21E3-48A3-97EB-8D42950BAAC9}" type="pres">
      <dgm:prSet presAssocID="{0BD958A6-D40E-4924-9717-B232F97A1D2C}" presName="connectorText" presStyleLbl="sibTrans1D1" presStyleIdx="5" presStyleCnt="8"/>
      <dgm:spPr/>
    </dgm:pt>
    <dgm:pt modelId="{A8371B2C-6CA3-4446-8928-0F96F840BCBD}" type="pres">
      <dgm:prSet presAssocID="{335324C7-99FF-4A7B-8B18-A0BFBE8C509C}" presName="node" presStyleLbl="node1" presStyleIdx="6" presStyleCnt="9">
        <dgm:presLayoutVars>
          <dgm:bulletEnabled val="1"/>
        </dgm:presLayoutVars>
      </dgm:prSet>
      <dgm:spPr/>
    </dgm:pt>
    <dgm:pt modelId="{E7C6716C-C9EA-4B55-A0B1-66385333A61D}" type="pres">
      <dgm:prSet presAssocID="{35DA3BB3-3BC6-4A33-A5B5-FAAAA93E2B07}" presName="sibTrans" presStyleLbl="sibTrans1D1" presStyleIdx="6" presStyleCnt="8"/>
      <dgm:spPr/>
    </dgm:pt>
    <dgm:pt modelId="{44F673B2-6839-4749-9A8B-D591DAECC4B6}" type="pres">
      <dgm:prSet presAssocID="{35DA3BB3-3BC6-4A33-A5B5-FAAAA93E2B07}" presName="connectorText" presStyleLbl="sibTrans1D1" presStyleIdx="6" presStyleCnt="8"/>
      <dgm:spPr/>
    </dgm:pt>
    <dgm:pt modelId="{ED291044-E179-49AD-8925-7FCEF7545D74}" type="pres">
      <dgm:prSet presAssocID="{28F6D186-E71C-4C44-8F50-CF7F08830BA9}" presName="node" presStyleLbl="node1" presStyleIdx="7" presStyleCnt="9">
        <dgm:presLayoutVars>
          <dgm:bulletEnabled val="1"/>
        </dgm:presLayoutVars>
      </dgm:prSet>
      <dgm:spPr/>
    </dgm:pt>
    <dgm:pt modelId="{E5DE17D2-B144-4507-9DE1-E35BC3D52466}" type="pres">
      <dgm:prSet presAssocID="{3580994D-806F-435F-96B9-FAB30EF6CCD7}" presName="sibTrans" presStyleLbl="sibTrans1D1" presStyleIdx="7" presStyleCnt="8"/>
      <dgm:spPr/>
    </dgm:pt>
    <dgm:pt modelId="{0B5D669E-7941-4BC4-BC70-8E4A7EF5C9BA}" type="pres">
      <dgm:prSet presAssocID="{3580994D-806F-435F-96B9-FAB30EF6CCD7}" presName="connectorText" presStyleLbl="sibTrans1D1" presStyleIdx="7" presStyleCnt="8"/>
      <dgm:spPr/>
    </dgm:pt>
    <dgm:pt modelId="{68FAD914-F9B1-4718-85FD-D81CE22135EA}" type="pres">
      <dgm:prSet presAssocID="{30CBE6DA-D473-425B-BB2E-1ECE94DC1F8C}" presName="node" presStyleLbl="node1" presStyleIdx="8" presStyleCnt="9">
        <dgm:presLayoutVars>
          <dgm:bulletEnabled val="1"/>
        </dgm:presLayoutVars>
      </dgm:prSet>
      <dgm:spPr/>
    </dgm:pt>
  </dgm:ptLst>
  <dgm:cxnLst>
    <dgm:cxn modelId="{F561A702-4323-4BAC-9535-EA0F19718AB6}" srcId="{33652008-DFB2-46E4-942F-0CFFE0632DA1}" destId="{30CBE6DA-D473-425B-BB2E-1ECE94DC1F8C}" srcOrd="8" destOrd="0" parTransId="{B127572A-A5FF-4212-8414-8BBBFDE8C11C}" sibTransId="{B30E6F63-25E1-4377-B1AE-7AE0A27AF2C0}"/>
    <dgm:cxn modelId="{4E26EA05-DE26-431E-A9D8-D9262288DCB7}" type="presOf" srcId="{33652008-DFB2-46E4-942F-0CFFE0632DA1}" destId="{D1930B1B-0C96-40A2-8E1C-9A55BB484D42}" srcOrd="0" destOrd="0" presId="urn:microsoft.com/office/officeart/2016/7/layout/RepeatingBendingProcessNew"/>
    <dgm:cxn modelId="{0A660912-19B2-4BEF-B7D0-8D2A91774788}" type="presOf" srcId="{3580994D-806F-435F-96B9-FAB30EF6CCD7}" destId="{0B5D669E-7941-4BC4-BC70-8E4A7EF5C9BA}" srcOrd="1" destOrd="0" presId="urn:microsoft.com/office/officeart/2016/7/layout/RepeatingBendingProcessNew"/>
    <dgm:cxn modelId="{E8D28C13-4B91-4336-BEA3-F6994EE49D0A}" type="presOf" srcId="{35087D3A-9CDD-4604-8020-F0EE2C02A3D7}" destId="{2CEC3E9B-33FE-4CD1-B438-DB24AF193B67}" srcOrd="1" destOrd="0" presId="urn:microsoft.com/office/officeart/2016/7/layout/RepeatingBendingProcessNew"/>
    <dgm:cxn modelId="{907B0115-4C91-40BC-BAC8-CDF70EECD083}" type="presOf" srcId="{0E0AD012-8DA5-4779-83EB-88A789EC6407}" destId="{44C40026-7CD2-422C-9DE4-8E3E3B5AF1D9}" srcOrd="0" destOrd="0" presId="urn:microsoft.com/office/officeart/2016/7/layout/RepeatingBendingProcessNew"/>
    <dgm:cxn modelId="{4D39932D-F1DF-465C-9962-E52FD9AE2B40}" type="presOf" srcId="{527B3F3A-77E5-4F6D-9957-A93AACDD706B}" destId="{CD08C006-E8CD-4EDA-ABA0-65E38EF63C7E}" srcOrd="0" destOrd="0" presId="urn:microsoft.com/office/officeart/2016/7/layout/RepeatingBendingProcessNew"/>
    <dgm:cxn modelId="{BB548134-5C26-4451-8655-8D8A19F835ED}" type="presOf" srcId="{35DA3BB3-3BC6-4A33-A5B5-FAAAA93E2B07}" destId="{44F673B2-6839-4749-9A8B-D591DAECC4B6}" srcOrd="1" destOrd="0" presId="urn:microsoft.com/office/officeart/2016/7/layout/RepeatingBendingProcessNew"/>
    <dgm:cxn modelId="{604D8040-9919-4ED1-89D7-8557EE7688E7}" type="presOf" srcId="{38FBB572-1D3A-4F0E-95C3-1B897A25DA15}" destId="{6C0C3CCD-6061-49A8-AE4D-11F06D6D5C7C}" srcOrd="0" destOrd="0" presId="urn:microsoft.com/office/officeart/2016/7/layout/RepeatingBendingProcessNew"/>
    <dgm:cxn modelId="{07B78162-6A91-4FA6-915D-EFA82CA15763}" srcId="{33652008-DFB2-46E4-942F-0CFFE0632DA1}" destId="{9A688D49-FC39-4E31-B22C-59FD50356380}" srcOrd="3" destOrd="0" parTransId="{83FB5A36-724A-4C6D-8524-4F9D031B37CC}" sibTransId="{C9FD4E4D-5D71-4C13-9789-F0CA3C55A648}"/>
    <dgm:cxn modelId="{50B3F143-A907-46B9-84CC-2DBCCDFF9CAB}" type="presOf" srcId="{79BE9AE4-2F95-4AA2-9AA7-C63D85945A4E}" destId="{6C4EFB78-6C39-43E6-885F-F1F2380846F0}" srcOrd="0" destOrd="0" presId="urn:microsoft.com/office/officeart/2016/7/layout/RepeatingBendingProcessNew"/>
    <dgm:cxn modelId="{50E94444-6E7B-4748-9761-3CDEA5EA9BAC}" type="presOf" srcId="{79BE9AE4-2F95-4AA2-9AA7-C63D85945A4E}" destId="{E6F49572-1DDC-4519-84A9-E9FBE423F2D9}" srcOrd="1" destOrd="0" presId="urn:microsoft.com/office/officeart/2016/7/layout/RepeatingBendingProcessNew"/>
    <dgm:cxn modelId="{13EED144-F64A-4BA5-A65E-65E58D9B3666}" type="presOf" srcId="{28F6D186-E71C-4C44-8F50-CF7F08830BA9}" destId="{ED291044-E179-49AD-8925-7FCEF7545D74}" srcOrd="0" destOrd="0" presId="urn:microsoft.com/office/officeart/2016/7/layout/RepeatingBendingProcessNew"/>
    <dgm:cxn modelId="{D3B3CF6B-976C-4E32-948E-B01EB323FEDB}" type="presOf" srcId="{35087D3A-9CDD-4604-8020-F0EE2C02A3D7}" destId="{361710F3-007D-4463-8AFC-701E5AC2E939}" srcOrd="0" destOrd="0" presId="urn:microsoft.com/office/officeart/2016/7/layout/RepeatingBendingProcessNew"/>
    <dgm:cxn modelId="{3A47ED51-7E39-4184-B62E-9E8B412DC1AC}" srcId="{33652008-DFB2-46E4-942F-0CFFE0632DA1}" destId="{3B74FC80-733A-4F95-96ED-0561E755F092}" srcOrd="5" destOrd="0" parTransId="{3CDB5533-E5AC-44B4-A77D-3C3AD749A663}" sibTransId="{0BD958A6-D40E-4924-9717-B232F97A1D2C}"/>
    <dgm:cxn modelId="{E62BD175-71DF-4343-9149-8750102E46ED}" srcId="{33652008-DFB2-46E4-942F-0CFFE0632DA1}" destId="{FA96B2B3-7820-4848-9DAA-3D75507F9852}" srcOrd="2" destOrd="0" parTransId="{6BC598E0-EE8D-4B5C-AA74-0BBBBE34F177}" sibTransId="{35087D3A-9CDD-4604-8020-F0EE2C02A3D7}"/>
    <dgm:cxn modelId="{67B53157-53BB-4223-B25C-F3A3E639560C}" type="presOf" srcId="{0E0AD012-8DA5-4779-83EB-88A789EC6407}" destId="{28107E6D-9AA5-48A3-AD35-56D35EB53559}" srcOrd="1" destOrd="0" presId="urn:microsoft.com/office/officeart/2016/7/layout/RepeatingBendingProcessNew"/>
    <dgm:cxn modelId="{AF9D547D-6BB9-4184-A927-43294697EAAA}" type="presOf" srcId="{3604C055-C124-4E16-93DE-F9968D40F940}" destId="{2A1BB1F8-E9F5-45E2-981D-22D007E299CB}" srcOrd="0" destOrd="0" presId="urn:microsoft.com/office/officeart/2016/7/layout/RepeatingBendingProcessNew"/>
    <dgm:cxn modelId="{1E67D284-E8A4-467E-BEA3-ACCB48EA15FE}" type="presOf" srcId="{335324C7-99FF-4A7B-8B18-A0BFBE8C509C}" destId="{A8371B2C-6CA3-4446-8928-0F96F840BCBD}" srcOrd="0" destOrd="0" presId="urn:microsoft.com/office/officeart/2016/7/layout/RepeatingBendingProcessNew"/>
    <dgm:cxn modelId="{23AA908B-C111-4F7D-8CB9-3574B00F8BA3}" type="presOf" srcId="{3580994D-806F-435F-96B9-FAB30EF6CCD7}" destId="{E5DE17D2-B144-4507-9DE1-E35BC3D52466}" srcOrd="0" destOrd="0" presId="urn:microsoft.com/office/officeart/2016/7/layout/RepeatingBendingProcessNew"/>
    <dgm:cxn modelId="{ADACA58F-298D-4AD9-8192-9A2EB91219F8}" type="presOf" srcId="{35DA3BB3-3BC6-4A33-A5B5-FAAAA93E2B07}" destId="{E7C6716C-C9EA-4B55-A0B1-66385333A61D}" srcOrd="0" destOrd="0" presId="urn:microsoft.com/office/officeart/2016/7/layout/RepeatingBendingProcessNew"/>
    <dgm:cxn modelId="{0FF5D28F-73E6-4B02-9F7D-0B75AA85AFC0}" type="presOf" srcId="{3B74FC80-733A-4F95-96ED-0561E755F092}" destId="{880F6720-C7F8-4CA3-B64A-E23E8A6E02DC}" srcOrd="0" destOrd="0" presId="urn:microsoft.com/office/officeart/2016/7/layout/RepeatingBendingProcessNew"/>
    <dgm:cxn modelId="{BA16B493-1407-48FB-BB9A-31D50C80A5EC}" srcId="{33652008-DFB2-46E4-942F-0CFFE0632DA1}" destId="{3604C055-C124-4E16-93DE-F9968D40F940}" srcOrd="4" destOrd="0" parTransId="{E4AB9CD6-C3AD-442A-855C-D11A381D08EB}" sibTransId="{0E0AD012-8DA5-4779-83EB-88A789EC6407}"/>
    <dgm:cxn modelId="{46F7FE93-95CD-42D2-92A5-C656A1940F53}" type="presOf" srcId="{30CBE6DA-D473-425B-BB2E-1ECE94DC1F8C}" destId="{68FAD914-F9B1-4718-85FD-D81CE22135EA}" srcOrd="0" destOrd="0" presId="urn:microsoft.com/office/officeart/2016/7/layout/RepeatingBendingProcessNew"/>
    <dgm:cxn modelId="{CEC94997-456E-4566-BED8-E41C5B255737}" type="presOf" srcId="{FA96B2B3-7820-4848-9DAA-3D75507F9852}" destId="{83DAA34D-6A15-4A8C-A9C2-8CE6E2EE4BA1}" srcOrd="0" destOrd="0" presId="urn:microsoft.com/office/officeart/2016/7/layout/RepeatingBendingProcessNew"/>
    <dgm:cxn modelId="{8FB8569B-FCB3-4BEA-8320-96C1905B5961}" type="presOf" srcId="{0BD958A6-D40E-4924-9717-B232F97A1D2C}" destId="{3CAEDD27-21E3-48A3-97EB-8D42950BAAC9}" srcOrd="1" destOrd="0" presId="urn:microsoft.com/office/officeart/2016/7/layout/RepeatingBendingProcessNew"/>
    <dgm:cxn modelId="{B85818A6-636A-402F-A5E2-935C7B54AA64}" type="presOf" srcId="{96036CD8-438D-4C72-817B-7A65013AB5A8}" destId="{EBCD1C7E-BE01-4F57-8DDF-48EFCF1BC96A}" srcOrd="1" destOrd="0" presId="urn:microsoft.com/office/officeart/2016/7/layout/RepeatingBendingProcessNew"/>
    <dgm:cxn modelId="{431276B4-9E91-4167-8896-A4695D21F6EF}" type="presOf" srcId="{96036CD8-438D-4C72-817B-7A65013AB5A8}" destId="{D1198158-8600-4A71-ADD5-48E3F10444BE}" srcOrd="0" destOrd="0" presId="urn:microsoft.com/office/officeart/2016/7/layout/RepeatingBendingProcessNew"/>
    <dgm:cxn modelId="{A829E6B9-034E-4D42-B381-E7728AB97D4A}" type="presOf" srcId="{9A688D49-FC39-4E31-B22C-59FD50356380}" destId="{3FE7EB8A-2F35-4382-AB1F-64B3634C7F1E}" srcOrd="0" destOrd="0" presId="urn:microsoft.com/office/officeart/2016/7/layout/RepeatingBendingProcessNew"/>
    <dgm:cxn modelId="{0D9989C8-F134-4B27-97AF-A20721D1CD31}" type="presOf" srcId="{C9FD4E4D-5D71-4C13-9789-F0CA3C55A648}" destId="{9F94937B-D21D-4FC8-9B22-9E4D5FD33558}" srcOrd="1" destOrd="0" presId="urn:microsoft.com/office/officeart/2016/7/layout/RepeatingBendingProcessNew"/>
    <dgm:cxn modelId="{1FA7EDE3-2871-4F5E-BD04-6AE7C719B653}" srcId="{33652008-DFB2-46E4-942F-0CFFE0632DA1}" destId="{28F6D186-E71C-4C44-8F50-CF7F08830BA9}" srcOrd="7" destOrd="0" parTransId="{BAC32521-E2ED-40B7-936F-0051C467CA97}" sibTransId="{3580994D-806F-435F-96B9-FAB30EF6CCD7}"/>
    <dgm:cxn modelId="{CC0A0DF2-5FBC-4C58-97E8-AFE2A2F9ACCA}" srcId="{33652008-DFB2-46E4-942F-0CFFE0632DA1}" destId="{527B3F3A-77E5-4F6D-9957-A93AACDD706B}" srcOrd="1" destOrd="0" parTransId="{F2D54EF8-A699-4A98-AE11-C0D2C89A4EC1}" sibTransId="{96036CD8-438D-4C72-817B-7A65013AB5A8}"/>
    <dgm:cxn modelId="{856052F2-2462-40CC-93E7-3324441D9E40}" type="presOf" srcId="{C9FD4E4D-5D71-4C13-9789-F0CA3C55A648}" destId="{B1973BB6-3673-46F1-982B-96B3C5F081AD}" srcOrd="0" destOrd="0" presId="urn:microsoft.com/office/officeart/2016/7/layout/RepeatingBendingProcessNew"/>
    <dgm:cxn modelId="{9F41AAFA-8390-48A1-9784-E0E509E2EE6C}" type="presOf" srcId="{0BD958A6-D40E-4924-9717-B232F97A1D2C}" destId="{CFC848B7-43E3-4E7C-BE47-8FA839516ED1}" srcOrd="0" destOrd="0" presId="urn:microsoft.com/office/officeart/2016/7/layout/RepeatingBendingProcessNew"/>
    <dgm:cxn modelId="{34F4BDFE-4723-496C-BC9F-4A645073BFC1}" srcId="{33652008-DFB2-46E4-942F-0CFFE0632DA1}" destId="{335324C7-99FF-4A7B-8B18-A0BFBE8C509C}" srcOrd="6" destOrd="0" parTransId="{DE9E1D6C-0C01-47F0-8723-77A9FFD77042}" sibTransId="{35DA3BB3-3BC6-4A33-A5B5-FAAAA93E2B07}"/>
    <dgm:cxn modelId="{B8D836FF-E3BA-4698-8B99-24766A6C4BDA}" srcId="{33652008-DFB2-46E4-942F-0CFFE0632DA1}" destId="{38FBB572-1D3A-4F0E-95C3-1B897A25DA15}" srcOrd="0" destOrd="0" parTransId="{84172DA7-AFDE-424A-BFCA-BF2B3FFCA909}" sibTransId="{79BE9AE4-2F95-4AA2-9AA7-C63D85945A4E}"/>
    <dgm:cxn modelId="{53B384F6-6812-4C40-A2AF-3218812CF5BB}" type="presParOf" srcId="{D1930B1B-0C96-40A2-8E1C-9A55BB484D42}" destId="{6C0C3CCD-6061-49A8-AE4D-11F06D6D5C7C}" srcOrd="0" destOrd="0" presId="urn:microsoft.com/office/officeart/2016/7/layout/RepeatingBendingProcessNew"/>
    <dgm:cxn modelId="{CBCD5B18-8A7D-4B00-8B78-1C5AEFB09EC9}" type="presParOf" srcId="{D1930B1B-0C96-40A2-8E1C-9A55BB484D42}" destId="{6C4EFB78-6C39-43E6-885F-F1F2380846F0}" srcOrd="1" destOrd="0" presId="urn:microsoft.com/office/officeart/2016/7/layout/RepeatingBendingProcessNew"/>
    <dgm:cxn modelId="{8DD6809C-0461-4952-AA93-4A72A419FB64}" type="presParOf" srcId="{6C4EFB78-6C39-43E6-885F-F1F2380846F0}" destId="{E6F49572-1DDC-4519-84A9-E9FBE423F2D9}" srcOrd="0" destOrd="0" presId="urn:microsoft.com/office/officeart/2016/7/layout/RepeatingBendingProcessNew"/>
    <dgm:cxn modelId="{BA7E16FC-BD20-4973-B3F9-F9AC44F7A4D2}" type="presParOf" srcId="{D1930B1B-0C96-40A2-8E1C-9A55BB484D42}" destId="{CD08C006-E8CD-4EDA-ABA0-65E38EF63C7E}" srcOrd="2" destOrd="0" presId="urn:microsoft.com/office/officeart/2016/7/layout/RepeatingBendingProcessNew"/>
    <dgm:cxn modelId="{ADF3F448-FC0A-4265-985D-8DBBC22A4D40}" type="presParOf" srcId="{D1930B1B-0C96-40A2-8E1C-9A55BB484D42}" destId="{D1198158-8600-4A71-ADD5-48E3F10444BE}" srcOrd="3" destOrd="0" presId="urn:microsoft.com/office/officeart/2016/7/layout/RepeatingBendingProcessNew"/>
    <dgm:cxn modelId="{E5C72061-F7CB-425F-93CF-EED8B172EFCF}" type="presParOf" srcId="{D1198158-8600-4A71-ADD5-48E3F10444BE}" destId="{EBCD1C7E-BE01-4F57-8DDF-48EFCF1BC96A}" srcOrd="0" destOrd="0" presId="urn:microsoft.com/office/officeart/2016/7/layout/RepeatingBendingProcessNew"/>
    <dgm:cxn modelId="{8F0364D6-D5C5-40E2-9ADD-DC9D1F4DA72C}" type="presParOf" srcId="{D1930B1B-0C96-40A2-8E1C-9A55BB484D42}" destId="{83DAA34D-6A15-4A8C-A9C2-8CE6E2EE4BA1}" srcOrd="4" destOrd="0" presId="urn:microsoft.com/office/officeart/2016/7/layout/RepeatingBendingProcessNew"/>
    <dgm:cxn modelId="{45ABA894-B909-463B-AEF0-9EB1FBB637E6}" type="presParOf" srcId="{D1930B1B-0C96-40A2-8E1C-9A55BB484D42}" destId="{361710F3-007D-4463-8AFC-701E5AC2E939}" srcOrd="5" destOrd="0" presId="urn:microsoft.com/office/officeart/2016/7/layout/RepeatingBendingProcessNew"/>
    <dgm:cxn modelId="{72B65A96-2CDE-43DF-8516-B7FEC480CDC6}" type="presParOf" srcId="{361710F3-007D-4463-8AFC-701E5AC2E939}" destId="{2CEC3E9B-33FE-4CD1-B438-DB24AF193B67}" srcOrd="0" destOrd="0" presId="urn:microsoft.com/office/officeart/2016/7/layout/RepeatingBendingProcessNew"/>
    <dgm:cxn modelId="{4CCEA64E-3DFD-4823-9FA4-DADB54A5CC8D}" type="presParOf" srcId="{D1930B1B-0C96-40A2-8E1C-9A55BB484D42}" destId="{3FE7EB8A-2F35-4382-AB1F-64B3634C7F1E}" srcOrd="6" destOrd="0" presId="urn:microsoft.com/office/officeart/2016/7/layout/RepeatingBendingProcessNew"/>
    <dgm:cxn modelId="{43711166-EAF2-41B7-8686-1B1AE909C224}" type="presParOf" srcId="{D1930B1B-0C96-40A2-8E1C-9A55BB484D42}" destId="{B1973BB6-3673-46F1-982B-96B3C5F081AD}" srcOrd="7" destOrd="0" presId="urn:microsoft.com/office/officeart/2016/7/layout/RepeatingBendingProcessNew"/>
    <dgm:cxn modelId="{D2BEBF71-9836-4481-94F0-71EA064BC75D}" type="presParOf" srcId="{B1973BB6-3673-46F1-982B-96B3C5F081AD}" destId="{9F94937B-D21D-4FC8-9B22-9E4D5FD33558}" srcOrd="0" destOrd="0" presId="urn:microsoft.com/office/officeart/2016/7/layout/RepeatingBendingProcessNew"/>
    <dgm:cxn modelId="{77AB5F24-1473-4733-81D1-4CD2C48F2D62}" type="presParOf" srcId="{D1930B1B-0C96-40A2-8E1C-9A55BB484D42}" destId="{2A1BB1F8-E9F5-45E2-981D-22D007E299CB}" srcOrd="8" destOrd="0" presId="urn:microsoft.com/office/officeart/2016/7/layout/RepeatingBendingProcessNew"/>
    <dgm:cxn modelId="{B69551B9-76D4-430B-8864-89429BF240BF}" type="presParOf" srcId="{D1930B1B-0C96-40A2-8E1C-9A55BB484D42}" destId="{44C40026-7CD2-422C-9DE4-8E3E3B5AF1D9}" srcOrd="9" destOrd="0" presId="urn:microsoft.com/office/officeart/2016/7/layout/RepeatingBendingProcessNew"/>
    <dgm:cxn modelId="{B1532BFD-C630-44E0-A989-3FB16E99B7A5}" type="presParOf" srcId="{44C40026-7CD2-422C-9DE4-8E3E3B5AF1D9}" destId="{28107E6D-9AA5-48A3-AD35-56D35EB53559}" srcOrd="0" destOrd="0" presId="urn:microsoft.com/office/officeart/2016/7/layout/RepeatingBendingProcessNew"/>
    <dgm:cxn modelId="{DC110A1B-69EB-445A-840C-EF0A5EB5B6CF}" type="presParOf" srcId="{D1930B1B-0C96-40A2-8E1C-9A55BB484D42}" destId="{880F6720-C7F8-4CA3-B64A-E23E8A6E02DC}" srcOrd="10" destOrd="0" presId="urn:microsoft.com/office/officeart/2016/7/layout/RepeatingBendingProcessNew"/>
    <dgm:cxn modelId="{7D695BB5-3C3C-401D-B713-ACB92E361B15}" type="presParOf" srcId="{D1930B1B-0C96-40A2-8E1C-9A55BB484D42}" destId="{CFC848B7-43E3-4E7C-BE47-8FA839516ED1}" srcOrd="11" destOrd="0" presId="urn:microsoft.com/office/officeart/2016/7/layout/RepeatingBendingProcessNew"/>
    <dgm:cxn modelId="{88A21F11-64F8-4517-AE02-AB3A4E5A7F80}" type="presParOf" srcId="{CFC848B7-43E3-4E7C-BE47-8FA839516ED1}" destId="{3CAEDD27-21E3-48A3-97EB-8D42950BAAC9}" srcOrd="0" destOrd="0" presId="urn:microsoft.com/office/officeart/2016/7/layout/RepeatingBendingProcessNew"/>
    <dgm:cxn modelId="{CCD99467-F61C-46F8-8739-FFC669C0DF10}" type="presParOf" srcId="{D1930B1B-0C96-40A2-8E1C-9A55BB484D42}" destId="{A8371B2C-6CA3-4446-8928-0F96F840BCBD}" srcOrd="12" destOrd="0" presId="urn:microsoft.com/office/officeart/2016/7/layout/RepeatingBendingProcessNew"/>
    <dgm:cxn modelId="{10A64CC0-52BB-4368-99F3-00C0193BC110}" type="presParOf" srcId="{D1930B1B-0C96-40A2-8E1C-9A55BB484D42}" destId="{E7C6716C-C9EA-4B55-A0B1-66385333A61D}" srcOrd="13" destOrd="0" presId="urn:microsoft.com/office/officeart/2016/7/layout/RepeatingBendingProcessNew"/>
    <dgm:cxn modelId="{23EFA9E4-64FB-4E8E-83C1-C20D435F34A1}" type="presParOf" srcId="{E7C6716C-C9EA-4B55-A0B1-66385333A61D}" destId="{44F673B2-6839-4749-9A8B-D591DAECC4B6}" srcOrd="0" destOrd="0" presId="urn:microsoft.com/office/officeart/2016/7/layout/RepeatingBendingProcessNew"/>
    <dgm:cxn modelId="{70A0F4AD-D50B-4D10-97D7-E598C4059207}" type="presParOf" srcId="{D1930B1B-0C96-40A2-8E1C-9A55BB484D42}" destId="{ED291044-E179-49AD-8925-7FCEF7545D74}" srcOrd="14" destOrd="0" presId="urn:microsoft.com/office/officeart/2016/7/layout/RepeatingBendingProcessNew"/>
    <dgm:cxn modelId="{3E7A3ED8-6FBF-4737-9B93-BF12FE6F926D}" type="presParOf" srcId="{D1930B1B-0C96-40A2-8E1C-9A55BB484D42}" destId="{E5DE17D2-B144-4507-9DE1-E35BC3D52466}" srcOrd="15" destOrd="0" presId="urn:microsoft.com/office/officeart/2016/7/layout/RepeatingBendingProcessNew"/>
    <dgm:cxn modelId="{2E430300-477D-4FE7-BFEF-118C159E2DB8}" type="presParOf" srcId="{E5DE17D2-B144-4507-9DE1-E35BC3D52466}" destId="{0B5D669E-7941-4BC4-BC70-8E4A7EF5C9BA}" srcOrd="0" destOrd="0" presId="urn:microsoft.com/office/officeart/2016/7/layout/RepeatingBendingProcessNew"/>
    <dgm:cxn modelId="{4E99616A-34F8-4A26-B1E5-3B8113574208}" type="presParOf" srcId="{D1930B1B-0C96-40A2-8E1C-9A55BB484D42}" destId="{68FAD914-F9B1-4718-85FD-D81CE22135EA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F0573-6A1A-456B-B0AB-41B726F7C0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0452BD-5F5C-4BDC-84E9-25CF040AFE21}">
      <dgm:prSet/>
      <dgm:spPr/>
      <dgm:t>
        <a:bodyPr/>
        <a:lstStyle/>
        <a:p>
          <a:r>
            <a:rPr lang="en-GB"/>
            <a:t>Lay person (Justice of the Peace) and </a:t>
          </a:r>
          <a:endParaRPr lang="en-US"/>
        </a:p>
      </dgm:t>
    </dgm:pt>
    <dgm:pt modelId="{36B1D14A-1459-4158-AD42-768C7B8F8A9B}" type="parTrans" cxnId="{C6B7AC7F-16BE-4B17-B87C-4BDBBFD5731D}">
      <dgm:prSet/>
      <dgm:spPr/>
      <dgm:t>
        <a:bodyPr/>
        <a:lstStyle/>
        <a:p>
          <a:endParaRPr lang="en-US"/>
        </a:p>
      </dgm:t>
    </dgm:pt>
    <dgm:pt modelId="{4E0C123F-23DC-49FC-8512-D1E70C26EE9B}" type="sibTrans" cxnId="{C6B7AC7F-16BE-4B17-B87C-4BDBBFD5731D}">
      <dgm:prSet/>
      <dgm:spPr/>
      <dgm:t>
        <a:bodyPr/>
        <a:lstStyle/>
        <a:p>
          <a:endParaRPr lang="en-US"/>
        </a:p>
      </dgm:t>
    </dgm:pt>
    <dgm:pt modelId="{849093B1-5282-4A73-BBA1-403BD6B1861F}">
      <dgm:prSet/>
      <dgm:spPr/>
      <dgm:t>
        <a:bodyPr/>
        <a:lstStyle/>
        <a:p>
          <a:r>
            <a:rPr lang="en-GB"/>
            <a:t>District Judge</a:t>
          </a:r>
          <a:endParaRPr lang="en-US"/>
        </a:p>
      </dgm:t>
    </dgm:pt>
    <dgm:pt modelId="{0DF82045-B74F-478A-ABBB-60BCD3CCA300}" type="parTrans" cxnId="{5F208694-E7E0-4984-AA7A-47949264A47F}">
      <dgm:prSet/>
      <dgm:spPr/>
      <dgm:t>
        <a:bodyPr/>
        <a:lstStyle/>
        <a:p>
          <a:endParaRPr lang="en-US"/>
        </a:p>
      </dgm:t>
    </dgm:pt>
    <dgm:pt modelId="{F27FEA33-9C6A-44A4-9603-9ED9369DFDB7}" type="sibTrans" cxnId="{5F208694-E7E0-4984-AA7A-47949264A47F}">
      <dgm:prSet/>
      <dgm:spPr/>
      <dgm:t>
        <a:bodyPr/>
        <a:lstStyle/>
        <a:p>
          <a:endParaRPr lang="en-US"/>
        </a:p>
      </dgm:t>
    </dgm:pt>
    <dgm:pt modelId="{B8CAA44D-96BC-4BB7-80B4-C624EB444537}" type="pres">
      <dgm:prSet presAssocID="{BD0F0573-6A1A-456B-B0AB-41B726F7C017}" presName="root" presStyleCnt="0">
        <dgm:presLayoutVars>
          <dgm:dir/>
          <dgm:resizeHandles val="exact"/>
        </dgm:presLayoutVars>
      </dgm:prSet>
      <dgm:spPr/>
    </dgm:pt>
    <dgm:pt modelId="{DCC16853-C9F4-402C-A389-5FA1DA3589DF}" type="pres">
      <dgm:prSet presAssocID="{FD0452BD-5F5C-4BDC-84E9-25CF040AFE21}" presName="compNode" presStyleCnt="0"/>
      <dgm:spPr/>
    </dgm:pt>
    <dgm:pt modelId="{25B71166-0EF3-4FFC-8FC7-6F09CF20C690}" type="pres">
      <dgm:prSet presAssocID="{FD0452BD-5F5C-4BDC-84E9-25CF040AFE2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0EAE087-F481-4758-8C1F-8CFBCBE6E01A}" type="pres">
      <dgm:prSet presAssocID="{FD0452BD-5F5C-4BDC-84E9-25CF040AFE21}" presName="spaceRect" presStyleCnt="0"/>
      <dgm:spPr/>
    </dgm:pt>
    <dgm:pt modelId="{6F37A81D-6664-4092-99F4-B238753CABDB}" type="pres">
      <dgm:prSet presAssocID="{FD0452BD-5F5C-4BDC-84E9-25CF040AFE21}" presName="textRect" presStyleLbl="revTx" presStyleIdx="0" presStyleCnt="2">
        <dgm:presLayoutVars>
          <dgm:chMax val="1"/>
          <dgm:chPref val="1"/>
        </dgm:presLayoutVars>
      </dgm:prSet>
      <dgm:spPr/>
    </dgm:pt>
    <dgm:pt modelId="{BC103621-493B-431A-B8CA-6F9F69D616B4}" type="pres">
      <dgm:prSet presAssocID="{4E0C123F-23DC-49FC-8512-D1E70C26EE9B}" presName="sibTrans" presStyleCnt="0"/>
      <dgm:spPr/>
    </dgm:pt>
    <dgm:pt modelId="{B167C444-507B-4DB6-AD6D-1A044AA2A4A0}" type="pres">
      <dgm:prSet presAssocID="{849093B1-5282-4A73-BBA1-403BD6B1861F}" presName="compNode" presStyleCnt="0"/>
      <dgm:spPr/>
    </dgm:pt>
    <dgm:pt modelId="{D2A6FF7C-1F3C-4789-8220-A41AD18EBFA6}" type="pres">
      <dgm:prSet presAssocID="{849093B1-5282-4A73-BBA1-403BD6B1861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27201B7-B9B0-4B42-982E-F36E0DEBE4B4}" type="pres">
      <dgm:prSet presAssocID="{849093B1-5282-4A73-BBA1-403BD6B1861F}" presName="spaceRect" presStyleCnt="0"/>
      <dgm:spPr/>
    </dgm:pt>
    <dgm:pt modelId="{1641D2EC-7944-4151-9113-574B45E34EC5}" type="pres">
      <dgm:prSet presAssocID="{849093B1-5282-4A73-BBA1-403BD6B1861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DAD2E0F-A071-404F-B9A8-3AD1759381AD}" type="presOf" srcId="{FD0452BD-5F5C-4BDC-84E9-25CF040AFE21}" destId="{6F37A81D-6664-4092-99F4-B238753CABDB}" srcOrd="0" destOrd="0" presId="urn:microsoft.com/office/officeart/2018/2/layout/IconLabelList"/>
    <dgm:cxn modelId="{F581E03D-8C29-4A22-9312-5D1D483D1123}" type="presOf" srcId="{BD0F0573-6A1A-456B-B0AB-41B726F7C017}" destId="{B8CAA44D-96BC-4BB7-80B4-C624EB444537}" srcOrd="0" destOrd="0" presId="urn:microsoft.com/office/officeart/2018/2/layout/IconLabelList"/>
    <dgm:cxn modelId="{C6B7AC7F-16BE-4B17-B87C-4BDBBFD5731D}" srcId="{BD0F0573-6A1A-456B-B0AB-41B726F7C017}" destId="{FD0452BD-5F5C-4BDC-84E9-25CF040AFE21}" srcOrd="0" destOrd="0" parTransId="{36B1D14A-1459-4158-AD42-768C7B8F8A9B}" sibTransId="{4E0C123F-23DC-49FC-8512-D1E70C26EE9B}"/>
    <dgm:cxn modelId="{5F208694-E7E0-4984-AA7A-47949264A47F}" srcId="{BD0F0573-6A1A-456B-B0AB-41B726F7C017}" destId="{849093B1-5282-4A73-BBA1-403BD6B1861F}" srcOrd="1" destOrd="0" parTransId="{0DF82045-B74F-478A-ABBB-60BCD3CCA300}" sibTransId="{F27FEA33-9C6A-44A4-9603-9ED9369DFDB7}"/>
    <dgm:cxn modelId="{A95C11D1-36AF-41A0-85EB-6866EEDF0854}" type="presOf" srcId="{849093B1-5282-4A73-BBA1-403BD6B1861F}" destId="{1641D2EC-7944-4151-9113-574B45E34EC5}" srcOrd="0" destOrd="0" presId="urn:microsoft.com/office/officeart/2018/2/layout/IconLabelList"/>
    <dgm:cxn modelId="{A7637266-922C-4220-AC17-BD6A85608A30}" type="presParOf" srcId="{B8CAA44D-96BC-4BB7-80B4-C624EB444537}" destId="{DCC16853-C9F4-402C-A389-5FA1DA3589DF}" srcOrd="0" destOrd="0" presId="urn:microsoft.com/office/officeart/2018/2/layout/IconLabelList"/>
    <dgm:cxn modelId="{49C41144-EE06-4E25-8F75-9AB5AE759676}" type="presParOf" srcId="{DCC16853-C9F4-402C-A389-5FA1DA3589DF}" destId="{25B71166-0EF3-4FFC-8FC7-6F09CF20C690}" srcOrd="0" destOrd="0" presId="urn:microsoft.com/office/officeart/2018/2/layout/IconLabelList"/>
    <dgm:cxn modelId="{EDEFFB52-CD30-4B74-9D4F-01166B8B19D5}" type="presParOf" srcId="{DCC16853-C9F4-402C-A389-5FA1DA3589DF}" destId="{60EAE087-F481-4758-8C1F-8CFBCBE6E01A}" srcOrd="1" destOrd="0" presId="urn:microsoft.com/office/officeart/2018/2/layout/IconLabelList"/>
    <dgm:cxn modelId="{0DB6FFC9-9842-4694-AE72-7AE93B8DD21E}" type="presParOf" srcId="{DCC16853-C9F4-402C-A389-5FA1DA3589DF}" destId="{6F37A81D-6664-4092-99F4-B238753CABDB}" srcOrd="2" destOrd="0" presId="urn:microsoft.com/office/officeart/2018/2/layout/IconLabelList"/>
    <dgm:cxn modelId="{4077BDAC-F9F6-4B10-878A-323D19C5C972}" type="presParOf" srcId="{B8CAA44D-96BC-4BB7-80B4-C624EB444537}" destId="{BC103621-493B-431A-B8CA-6F9F69D616B4}" srcOrd="1" destOrd="0" presId="urn:microsoft.com/office/officeart/2018/2/layout/IconLabelList"/>
    <dgm:cxn modelId="{5E6873FF-9132-4A78-B335-EC3EED0E50B9}" type="presParOf" srcId="{B8CAA44D-96BC-4BB7-80B4-C624EB444537}" destId="{B167C444-507B-4DB6-AD6D-1A044AA2A4A0}" srcOrd="2" destOrd="0" presId="urn:microsoft.com/office/officeart/2018/2/layout/IconLabelList"/>
    <dgm:cxn modelId="{525CF01E-9C6D-4608-97DC-E54744FC4482}" type="presParOf" srcId="{B167C444-507B-4DB6-AD6D-1A044AA2A4A0}" destId="{D2A6FF7C-1F3C-4789-8220-A41AD18EBFA6}" srcOrd="0" destOrd="0" presId="urn:microsoft.com/office/officeart/2018/2/layout/IconLabelList"/>
    <dgm:cxn modelId="{EBDF5363-8DDD-4FF0-8C57-AF5E0F9AD5C3}" type="presParOf" srcId="{B167C444-507B-4DB6-AD6D-1A044AA2A4A0}" destId="{C27201B7-B9B0-4B42-982E-F36E0DEBE4B4}" srcOrd="1" destOrd="0" presId="urn:microsoft.com/office/officeart/2018/2/layout/IconLabelList"/>
    <dgm:cxn modelId="{2734F9B6-CB3F-42D2-B792-443EA2F48C7E}" type="presParOf" srcId="{B167C444-507B-4DB6-AD6D-1A044AA2A4A0}" destId="{1641D2EC-7944-4151-9113-574B45E34E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90D253-59FD-48BF-9E42-0D34391088A4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DF13FB2-5CEE-401D-9A1E-5B2DE15974DE}">
      <dgm:prSet/>
      <dgm:spPr/>
      <dgm:t>
        <a:bodyPr/>
        <a:lstStyle/>
        <a:p>
          <a:r>
            <a:rPr lang="en-GB"/>
            <a:t>Lay magistrates are not paid to sit</a:t>
          </a:r>
          <a:endParaRPr lang="en-US"/>
        </a:p>
      </dgm:t>
    </dgm:pt>
    <dgm:pt modelId="{AA4E682A-BD95-4C5D-81B3-0276D6D973EE}" type="parTrans" cxnId="{EDCAE7D5-3DD8-403D-AC1E-A3A22A103964}">
      <dgm:prSet/>
      <dgm:spPr/>
      <dgm:t>
        <a:bodyPr/>
        <a:lstStyle/>
        <a:p>
          <a:endParaRPr lang="en-US"/>
        </a:p>
      </dgm:t>
    </dgm:pt>
    <dgm:pt modelId="{08E30C74-0F8D-4265-BB02-DC56927F3817}" type="sibTrans" cxnId="{EDCAE7D5-3DD8-403D-AC1E-A3A22A103964}">
      <dgm:prSet/>
      <dgm:spPr/>
      <dgm:t>
        <a:bodyPr/>
        <a:lstStyle/>
        <a:p>
          <a:endParaRPr lang="en-US"/>
        </a:p>
      </dgm:t>
    </dgm:pt>
    <dgm:pt modelId="{E277960F-B924-4EBC-9926-B2806F0672C6}">
      <dgm:prSet/>
      <dgm:spPr/>
      <dgm:t>
        <a:bodyPr/>
        <a:lstStyle/>
        <a:p>
          <a:r>
            <a:rPr lang="en-GB"/>
            <a:t>Receive training</a:t>
          </a:r>
          <a:endParaRPr lang="en-US"/>
        </a:p>
      </dgm:t>
    </dgm:pt>
    <dgm:pt modelId="{8FD4F919-8BF5-4A89-B480-F5C549576822}" type="parTrans" cxnId="{C161A283-D976-4D44-8660-116AA96BEF50}">
      <dgm:prSet/>
      <dgm:spPr/>
      <dgm:t>
        <a:bodyPr/>
        <a:lstStyle/>
        <a:p>
          <a:endParaRPr lang="en-US"/>
        </a:p>
      </dgm:t>
    </dgm:pt>
    <dgm:pt modelId="{D3D9FF32-CCD4-4CC4-B0F5-28446C5E2BD8}" type="sibTrans" cxnId="{C161A283-D976-4D44-8660-116AA96BEF50}">
      <dgm:prSet/>
      <dgm:spPr/>
      <dgm:t>
        <a:bodyPr/>
        <a:lstStyle/>
        <a:p>
          <a:endParaRPr lang="en-US"/>
        </a:p>
      </dgm:t>
    </dgm:pt>
    <dgm:pt modelId="{755A4189-23C8-4B70-9113-AD4FE9891F9B}">
      <dgm:prSet/>
      <dgm:spPr/>
      <dgm:t>
        <a:bodyPr/>
        <a:lstStyle/>
        <a:p>
          <a:r>
            <a:rPr lang="en-GB"/>
            <a:t>Sit at least 13 days/26 half days each year</a:t>
          </a:r>
          <a:endParaRPr lang="en-US"/>
        </a:p>
      </dgm:t>
    </dgm:pt>
    <dgm:pt modelId="{82B135E3-AAF8-4E93-B544-A2E10C560C14}" type="parTrans" cxnId="{A80D33B2-5338-49E2-9F91-8237134C3BFC}">
      <dgm:prSet/>
      <dgm:spPr/>
      <dgm:t>
        <a:bodyPr/>
        <a:lstStyle/>
        <a:p>
          <a:endParaRPr lang="en-US"/>
        </a:p>
      </dgm:t>
    </dgm:pt>
    <dgm:pt modelId="{AD5FCBCF-51F3-4957-8A61-FE23D0DF28D6}" type="sibTrans" cxnId="{A80D33B2-5338-49E2-9F91-8237134C3BFC}">
      <dgm:prSet/>
      <dgm:spPr/>
      <dgm:t>
        <a:bodyPr/>
        <a:lstStyle/>
        <a:p>
          <a:endParaRPr lang="en-US"/>
        </a:p>
      </dgm:t>
    </dgm:pt>
    <dgm:pt modelId="{A7F4C847-62F9-49F5-A400-7C047702E99E}">
      <dgm:prSet/>
      <dgm:spPr/>
      <dgm:t>
        <a:bodyPr/>
        <a:lstStyle/>
        <a:p>
          <a:r>
            <a:rPr lang="en-GB"/>
            <a:t>Sit 35 half days if they also sit in the youth or family courts</a:t>
          </a:r>
          <a:endParaRPr lang="en-US"/>
        </a:p>
      </dgm:t>
    </dgm:pt>
    <dgm:pt modelId="{380B24F0-58A4-486D-9D93-E31120F99301}" type="parTrans" cxnId="{937DDD48-3D63-469E-A654-AF9B200ABED4}">
      <dgm:prSet/>
      <dgm:spPr/>
      <dgm:t>
        <a:bodyPr/>
        <a:lstStyle/>
        <a:p>
          <a:endParaRPr lang="en-US"/>
        </a:p>
      </dgm:t>
    </dgm:pt>
    <dgm:pt modelId="{2376FC21-5423-4BB0-B885-4867EDFD26A5}" type="sibTrans" cxnId="{937DDD48-3D63-469E-A654-AF9B200ABED4}">
      <dgm:prSet/>
      <dgm:spPr/>
      <dgm:t>
        <a:bodyPr/>
        <a:lstStyle/>
        <a:p>
          <a:endParaRPr lang="en-US"/>
        </a:p>
      </dgm:t>
    </dgm:pt>
    <dgm:pt modelId="{CECEF281-E07E-42DD-AC9E-DD8F2138FF3D}">
      <dgm:prSet/>
      <dgm:spPr/>
      <dgm:t>
        <a:bodyPr/>
        <a:lstStyle/>
        <a:p>
          <a:r>
            <a:rPr lang="en-GB"/>
            <a:t>Usually sit as a bench of three</a:t>
          </a:r>
          <a:endParaRPr lang="en-US"/>
        </a:p>
      </dgm:t>
    </dgm:pt>
    <dgm:pt modelId="{858C4B6F-D84B-45A2-A237-C76B24BE7A0D}" type="parTrans" cxnId="{3A61D3CB-1D1F-42A6-98BC-0EC45C818770}">
      <dgm:prSet/>
      <dgm:spPr/>
      <dgm:t>
        <a:bodyPr/>
        <a:lstStyle/>
        <a:p>
          <a:endParaRPr lang="en-US"/>
        </a:p>
      </dgm:t>
    </dgm:pt>
    <dgm:pt modelId="{7EDF927B-D8AD-4D85-8281-C7418183669A}" type="sibTrans" cxnId="{3A61D3CB-1D1F-42A6-98BC-0EC45C818770}">
      <dgm:prSet/>
      <dgm:spPr/>
      <dgm:t>
        <a:bodyPr/>
        <a:lstStyle/>
        <a:p>
          <a:endParaRPr lang="en-US"/>
        </a:p>
      </dgm:t>
    </dgm:pt>
    <dgm:pt modelId="{169E5618-3B12-4DA5-B417-63F075E95961}">
      <dgm:prSet/>
      <dgm:spPr/>
      <dgm:t>
        <a:bodyPr/>
        <a:lstStyle/>
        <a:p>
          <a:r>
            <a:rPr lang="en-GB"/>
            <a:t>DJ are legally qualified and are paid</a:t>
          </a:r>
          <a:endParaRPr lang="en-US"/>
        </a:p>
      </dgm:t>
    </dgm:pt>
    <dgm:pt modelId="{FF145AC7-501A-46F7-96A0-25DA263F0741}" type="parTrans" cxnId="{E61FD131-9AEF-488B-88C4-41AF2595F472}">
      <dgm:prSet/>
      <dgm:spPr/>
      <dgm:t>
        <a:bodyPr/>
        <a:lstStyle/>
        <a:p>
          <a:endParaRPr lang="en-US"/>
        </a:p>
      </dgm:t>
    </dgm:pt>
    <dgm:pt modelId="{2E14E05E-B925-45EE-A659-E217F17AA50E}" type="sibTrans" cxnId="{E61FD131-9AEF-488B-88C4-41AF2595F472}">
      <dgm:prSet/>
      <dgm:spPr/>
      <dgm:t>
        <a:bodyPr/>
        <a:lstStyle/>
        <a:p>
          <a:endParaRPr lang="en-US"/>
        </a:p>
      </dgm:t>
    </dgm:pt>
    <dgm:pt modelId="{84A43939-1BC6-41F3-BEAF-D4861B86D7B9}">
      <dgm:prSet/>
      <dgm:spPr/>
      <dgm:t>
        <a:bodyPr/>
        <a:lstStyle/>
        <a:p>
          <a:r>
            <a:rPr lang="en-GB"/>
            <a:t>DJ sit alone</a:t>
          </a:r>
          <a:endParaRPr lang="en-US"/>
        </a:p>
      </dgm:t>
    </dgm:pt>
    <dgm:pt modelId="{09ED4343-7F78-4017-80D1-C6970E5B2A73}" type="parTrans" cxnId="{911D81B9-E895-4611-8376-6DD562A1EB9D}">
      <dgm:prSet/>
      <dgm:spPr/>
      <dgm:t>
        <a:bodyPr/>
        <a:lstStyle/>
        <a:p>
          <a:endParaRPr lang="en-US"/>
        </a:p>
      </dgm:t>
    </dgm:pt>
    <dgm:pt modelId="{507CE520-F095-40F1-B57F-BF556FE50B31}" type="sibTrans" cxnId="{911D81B9-E895-4611-8376-6DD562A1EB9D}">
      <dgm:prSet/>
      <dgm:spPr/>
      <dgm:t>
        <a:bodyPr/>
        <a:lstStyle/>
        <a:p>
          <a:endParaRPr lang="en-US"/>
        </a:p>
      </dgm:t>
    </dgm:pt>
    <dgm:pt modelId="{BBF9B09A-AD43-448A-B06E-4E1A620C8C51}" type="pres">
      <dgm:prSet presAssocID="{9E90D253-59FD-48BF-9E42-0D34391088A4}" presName="vert0" presStyleCnt="0">
        <dgm:presLayoutVars>
          <dgm:dir/>
          <dgm:animOne val="branch"/>
          <dgm:animLvl val="lvl"/>
        </dgm:presLayoutVars>
      </dgm:prSet>
      <dgm:spPr/>
    </dgm:pt>
    <dgm:pt modelId="{635B4ED6-C54B-4925-8AD7-392AF51B1743}" type="pres">
      <dgm:prSet presAssocID="{5DF13FB2-5CEE-401D-9A1E-5B2DE15974DE}" presName="thickLine" presStyleLbl="alignNode1" presStyleIdx="0" presStyleCnt="7"/>
      <dgm:spPr/>
    </dgm:pt>
    <dgm:pt modelId="{75EECC9E-AAA0-4A80-8663-E1BE9CC642D2}" type="pres">
      <dgm:prSet presAssocID="{5DF13FB2-5CEE-401D-9A1E-5B2DE15974DE}" presName="horz1" presStyleCnt="0"/>
      <dgm:spPr/>
    </dgm:pt>
    <dgm:pt modelId="{F2DF9A57-9101-4409-B3C0-FA1B1CE1D981}" type="pres">
      <dgm:prSet presAssocID="{5DF13FB2-5CEE-401D-9A1E-5B2DE15974DE}" presName="tx1" presStyleLbl="revTx" presStyleIdx="0" presStyleCnt="7"/>
      <dgm:spPr/>
    </dgm:pt>
    <dgm:pt modelId="{74AC70D5-E8C2-4E34-894A-7D971D43D972}" type="pres">
      <dgm:prSet presAssocID="{5DF13FB2-5CEE-401D-9A1E-5B2DE15974DE}" presName="vert1" presStyleCnt="0"/>
      <dgm:spPr/>
    </dgm:pt>
    <dgm:pt modelId="{E686C372-B456-4A4F-9612-8C66161AD976}" type="pres">
      <dgm:prSet presAssocID="{E277960F-B924-4EBC-9926-B2806F0672C6}" presName="thickLine" presStyleLbl="alignNode1" presStyleIdx="1" presStyleCnt="7"/>
      <dgm:spPr/>
    </dgm:pt>
    <dgm:pt modelId="{B9B83D66-2BE0-4421-8E5E-365C87869E9E}" type="pres">
      <dgm:prSet presAssocID="{E277960F-B924-4EBC-9926-B2806F0672C6}" presName="horz1" presStyleCnt="0"/>
      <dgm:spPr/>
    </dgm:pt>
    <dgm:pt modelId="{E52C9F9B-B401-4285-AE57-AC284CA4C0DC}" type="pres">
      <dgm:prSet presAssocID="{E277960F-B924-4EBC-9926-B2806F0672C6}" presName="tx1" presStyleLbl="revTx" presStyleIdx="1" presStyleCnt="7"/>
      <dgm:spPr/>
    </dgm:pt>
    <dgm:pt modelId="{C144C362-E96A-415E-BBB2-8F5CF92FD9D0}" type="pres">
      <dgm:prSet presAssocID="{E277960F-B924-4EBC-9926-B2806F0672C6}" presName="vert1" presStyleCnt="0"/>
      <dgm:spPr/>
    </dgm:pt>
    <dgm:pt modelId="{B267326A-0AF9-459B-A611-66C1F1820A29}" type="pres">
      <dgm:prSet presAssocID="{755A4189-23C8-4B70-9113-AD4FE9891F9B}" presName="thickLine" presStyleLbl="alignNode1" presStyleIdx="2" presStyleCnt="7"/>
      <dgm:spPr/>
    </dgm:pt>
    <dgm:pt modelId="{34B006CE-1800-41FA-95ED-524F1219C1E1}" type="pres">
      <dgm:prSet presAssocID="{755A4189-23C8-4B70-9113-AD4FE9891F9B}" presName="horz1" presStyleCnt="0"/>
      <dgm:spPr/>
    </dgm:pt>
    <dgm:pt modelId="{A40E03ED-9612-4F49-AC63-01AED9A5A6BC}" type="pres">
      <dgm:prSet presAssocID="{755A4189-23C8-4B70-9113-AD4FE9891F9B}" presName="tx1" presStyleLbl="revTx" presStyleIdx="2" presStyleCnt="7"/>
      <dgm:spPr/>
    </dgm:pt>
    <dgm:pt modelId="{A815B394-33C5-4D7D-B1DB-7D61B9F3BDE7}" type="pres">
      <dgm:prSet presAssocID="{755A4189-23C8-4B70-9113-AD4FE9891F9B}" presName="vert1" presStyleCnt="0"/>
      <dgm:spPr/>
    </dgm:pt>
    <dgm:pt modelId="{FCEABC75-4B10-4729-87FE-4C49DE7BAFAC}" type="pres">
      <dgm:prSet presAssocID="{A7F4C847-62F9-49F5-A400-7C047702E99E}" presName="thickLine" presStyleLbl="alignNode1" presStyleIdx="3" presStyleCnt="7"/>
      <dgm:spPr/>
    </dgm:pt>
    <dgm:pt modelId="{1ACE3356-9C6E-4326-8FA9-D9D82A6DA1E4}" type="pres">
      <dgm:prSet presAssocID="{A7F4C847-62F9-49F5-A400-7C047702E99E}" presName="horz1" presStyleCnt="0"/>
      <dgm:spPr/>
    </dgm:pt>
    <dgm:pt modelId="{D6B38FDF-5B84-4826-B062-7A7A45860902}" type="pres">
      <dgm:prSet presAssocID="{A7F4C847-62F9-49F5-A400-7C047702E99E}" presName="tx1" presStyleLbl="revTx" presStyleIdx="3" presStyleCnt="7"/>
      <dgm:spPr/>
    </dgm:pt>
    <dgm:pt modelId="{0DCC9290-6841-47CA-9494-A81C176B312C}" type="pres">
      <dgm:prSet presAssocID="{A7F4C847-62F9-49F5-A400-7C047702E99E}" presName="vert1" presStyleCnt="0"/>
      <dgm:spPr/>
    </dgm:pt>
    <dgm:pt modelId="{D1BCEFA8-07AE-419B-945F-DA119B50EC44}" type="pres">
      <dgm:prSet presAssocID="{CECEF281-E07E-42DD-AC9E-DD8F2138FF3D}" presName="thickLine" presStyleLbl="alignNode1" presStyleIdx="4" presStyleCnt="7"/>
      <dgm:spPr/>
    </dgm:pt>
    <dgm:pt modelId="{4AF1CB75-B756-4EAA-A624-48AC2679E916}" type="pres">
      <dgm:prSet presAssocID="{CECEF281-E07E-42DD-AC9E-DD8F2138FF3D}" presName="horz1" presStyleCnt="0"/>
      <dgm:spPr/>
    </dgm:pt>
    <dgm:pt modelId="{CE42F9AF-6721-42AB-8810-5C8158D77869}" type="pres">
      <dgm:prSet presAssocID="{CECEF281-E07E-42DD-AC9E-DD8F2138FF3D}" presName="tx1" presStyleLbl="revTx" presStyleIdx="4" presStyleCnt="7"/>
      <dgm:spPr/>
    </dgm:pt>
    <dgm:pt modelId="{2DE603E7-F00A-4C90-889C-B5247557F8CC}" type="pres">
      <dgm:prSet presAssocID="{CECEF281-E07E-42DD-AC9E-DD8F2138FF3D}" presName="vert1" presStyleCnt="0"/>
      <dgm:spPr/>
    </dgm:pt>
    <dgm:pt modelId="{8550D627-77B8-490B-8F9C-A5040C7E43B8}" type="pres">
      <dgm:prSet presAssocID="{169E5618-3B12-4DA5-B417-63F075E95961}" presName="thickLine" presStyleLbl="alignNode1" presStyleIdx="5" presStyleCnt="7"/>
      <dgm:spPr/>
    </dgm:pt>
    <dgm:pt modelId="{DD004D84-2CD7-4529-A039-DB26841E59E0}" type="pres">
      <dgm:prSet presAssocID="{169E5618-3B12-4DA5-B417-63F075E95961}" presName="horz1" presStyleCnt="0"/>
      <dgm:spPr/>
    </dgm:pt>
    <dgm:pt modelId="{2B979E15-37EE-48C3-8988-507BA0BE8DD4}" type="pres">
      <dgm:prSet presAssocID="{169E5618-3B12-4DA5-B417-63F075E95961}" presName="tx1" presStyleLbl="revTx" presStyleIdx="5" presStyleCnt="7"/>
      <dgm:spPr/>
    </dgm:pt>
    <dgm:pt modelId="{B1002DBE-3195-4CFC-98D4-58E962FD3F19}" type="pres">
      <dgm:prSet presAssocID="{169E5618-3B12-4DA5-B417-63F075E95961}" presName="vert1" presStyleCnt="0"/>
      <dgm:spPr/>
    </dgm:pt>
    <dgm:pt modelId="{7AA6ACD0-ED7E-4955-B7E5-23BDF3D18499}" type="pres">
      <dgm:prSet presAssocID="{84A43939-1BC6-41F3-BEAF-D4861B86D7B9}" presName="thickLine" presStyleLbl="alignNode1" presStyleIdx="6" presStyleCnt="7"/>
      <dgm:spPr/>
    </dgm:pt>
    <dgm:pt modelId="{9495BA97-D085-4424-80AA-12A0FBE9643B}" type="pres">
      <dgm:prSet presAssocID="{84A43939-1BC6-41F3-BEAF-D4861B86D7B9}" presName="horz1" presStyleCnt="0"/>
      <dgm:spPr/>
    </dgm:pt>
    <dgm:pt modelId="{35204E88-FDDD-4DE5-A395-9BC6E0D2D719}" type="pres">
      <dgm:prSet presAssocID="{84A43939-1BC6-41F3-BEAF-D4861B86D7B9}" presName="tx1" presStyleLbl="revTx" presStyleIdx="6" presStyleCnt="7"/>
      <dgm:spPr/>
    </dgm:pt>
    <dgm:pt modelId="{09D273D9-2B76-49D6-846F-EF6D7503549D}" type="pres">
      <dgm:prSet presAssocID="{84A43939-1BC6-41F3-BEAF-D4861B86D7B9}" presName="vert1" presStyleCnt="0"/>
      <dgm:spPr/>
    </dgm:pt>
  </dgm:ptLst>
  <dgm:cxnLst>
    <dgm:cxn modelId="{FC895F0A-63FB-4819-BBA7-31FB77979334}" type="presOf" srcId="{5DF13FB2-5CEE-401D-9A1E-5B2DE15974DE}" destId="{F2DF9A57-9101-4409-B3C0-FA1B1CE1D981}" srcOrd="0" destOrd="0" presId="urn:microsoft.com/office/officeart/2008/layout/LinedList"/>
    <dgm:cxn modelId="{51662720-32AC-496B-A1E0-C873002F7A0A}" type="presOf" srcId="{9E90D253-59FD-48BF-9E42-0D34391088A4}" destId="{BBF9B09A-AD43-448A-B06E-4E1A620C8C51}" srcOrd="0" destOrd="0" presId="urn:microsoft.com/office/officeart/2008/layout/LinedList"/>
    <dgm:cxn modelId="{06D2DA23-3799-4AF3-9DEB-EAD80874E3B6}" type="presOf" srcId="{84A43939-1BC6-41F3-BEAF-D4861B86D7B9}" destId="{35204E88-FDDD-4DE5-A395-9BC6E0D2D719}" srcOrd="0" destOrd="0" presId="urn:microsoft.com/office/officeart/2008/layout/LinedList"/>
    <dgm:cxn modelId="{E61FD131-9AEF-488B-88C4-41AF2595F472}" srcId="{9E90D253-59FD-48BF-9E42-0D34391088A4}" destId="{169E5618-3B12-4DA5-B417-63F075E95961}" srcOrd="5" destOrd="0" parTransId="{FF145AC7-501A-46F7-96A0-25DA263F0741}" sibTransId="{2E14E05E-B925-45EE-A659-E217F17AA50E}"/>
    <dgm:cxn modelId="{937DDD48-3D63-469E-A654-AF9B200ABED4}" srcId="{9E90D253-59FD-48BF-9E42-0D34391088A4}" destId="{A7F4C847-62F9-49F5-A400-7C047702E99E}" srcOrd="3" destOrd="0" parTransId="{380B24F0-58A4-486D-9D93-E31120F99301}" sibTransId="{2376FC21-5423-4BB0-B885-4867EDFD26A5}"/>
    <dgm:cxn modelId="{FB52EE50-9469-42C9-A8BD-6C952DEC5FF7}" type="presOf" srcId="{A7F4C847-62F9-49F5-A400-7C047702E99E}" destId="{D6B38FDF-5B84-4826-B062-7A7A45860902}" srcOrd="0" destOrd="0" presId="urn:microsoft.com/office/officeart/2008/layout/LinedList"/>
    <dgm:cxn modelId="{C161A283-D976-4D44-8660-116AA96BEF50}" srcId="{9E90D253-59FD-48BF-9E42-0D34391088A4}" destId="{E277960F-B924-4EBC-9926-B2806F0672C6}" srcOrd="1" destOrd="0" parTransId="{8FD4F919-8BF5-4A89-B480-F5C549576822}" sibTransId="{D3D9FF32-CCD4-4CC4-B0F5-28446C5E2BD8}"/>
    <dgm:cxn modelId="{E15FFB9D-E4DD-4700-8A99-51CDD5DA8E4F}" type="presOf" srcId="{755A4189-23C8-4B70-9113-AD4FE9891F9B}" destId="{A40E03ED-9612-4F49-AC63-01AED9A5A6BC}" srcOrd="0" destOrd="0" presId="urn:microsoft.com/office/officeart/2008/layout/LinedList"/>
    <dgm:cxn modelId="{8FC9AAA1-8C64-4564-B878-F8A45C38110A}" type="presOf" srcId="{169E5618-3B12-4DA5-B417-63F075E95961}" destId="{2B979E15-37EE-48C3-8988-507BA0BE8DD4}" srcOrd="0" destOrd="0" presId="urn:microsoft.com/office/officeart/2008/layout/LinedList"/>
    <dgm:cxn modelId="{A80D33B2-5338-49E2-9F91-8237134C3BFC}" srcId="{9E90D253-59FD-48BF-9E42-0D34391088A4}" destId="{755A4189-23C8-4B70-9113-AD4FE9891F9B}" srcOrd="2" destOrd="0" parTransId="{82B135E3-AAF8-4E93-B544-A2E10C560C14}" sibTransId="{AD5FCBCF-51F3-4957-8A61-FE23D0DF28D6}"/>
    <dgm:cxn modelId="{361920B9-EFBF-4F8D-8BC4-291AB8818C37}" type="presOf" srcId="{E277960F-B924-4EBC-9926-B2806F0672C6}" destId="{E52C9F9B-B401-4285-AE57-AC284CA4C0DC}" srcOrd="0" destOrd="0" presId="urn:microsoft.com/office/officeart/2008/layout/LinedList"/>
    <dgm:cxn modelId="{911D81B9-E895-4611-8376-6DD562A1EB9D}" srcId="{9E90D253-59FD-48BF-9E42-0D34391088A4}" destId="{84A43939-1BC6-41F3-BEAF-D4861B86D7B9}" srcOrd="6" destOrd="0" parTransId="{09ED4343-7F78-4017-80D1-C6970E5B2A73}" sibTransId="{507CE520-F095-40F1-B57F-BF556FE50B31}"/>
    <dgm:cxn modelId="{3A61D3CB-1D1F-42A6-98BC-0EC45C818770}" srcId="{9E90D253-59FD-48BF-9E42-0D34391088A4}" destId="{CECEF281-E07E-42DD-AC9E-DD8F2138FF3D}" srcOrd="4" destOrd="0" parTransId="{858C4B6F-D84B-45A2-A237-C76B24BE7A0D}" sibTransId="{7EDF927B-D8AD-4D85-8281-C7418183669A}"/>
    <dgm:cxn modelId="{EDCAE7D5-3DD8-403D-AC1E-A3A22A103964}" srcId="{9E90D253-59FD-48BF-9E42-0D34391088A4}" destId="{5DF13FB2-5CEE-401D-9A1E-5B2DE15974DE}" srcOrd="0" destOrd="0" parTransId="{AA4E682A-BD95-4C5D-81B3-0276D6D973EE}" sibTransId="{08E30C74-0F8D-4265-BB02-DC56927F3817}"/>
    <dgm:cxn modelId="{CD36D6F0-6884-44CC-A300-8D5585D27827}" type="presOf" srcId="{CECEF281-E07E-42DD-AC9E-DD8F2138FF3D}" destId="{CE42F9AF-6721-42AB-8810-5C8158D77869}" srcOrd="0" destOrd="0" presId="urn:microsoft.com/office/officeart/2008/layout/LinedList"/>
    <dgm:cxn modelId="{6A8EE049-36D9-483F-A34B-3D9EBE312149}" type="presParOf" srcId="{BBF9B09A-AD43-448A-B06E-4E1A620C8C51}" destId="{635B4ED6-C54B-4925-8AD7-392AF51B1743}" srcOrd="0" destOrd="0" presId="urn:microsoft.com/office/officeart/2008/layout/LinedList"/>
    <dgm:cxn modelId="{DBB38389-C8E2-4DB3-97BB-439998B97269}" type="presParOf" srcId="{BBF9B09A-AD43-448A-B06E-4E1A620C8C51}" destId="{75EECC9E-AAA0-4A80-8663-E1BE9CC642D2}" srcOrd="1" destOrd="0" presId="urn:microsoft.com/office/officeart/2008/layout/LinedList"/>
    <dgm:cxn modelId="{76219035-C9DD-47C7-B753-53D312852A59}" type="presParOf" srcId="{75EECC9E-AAA0-4A80-8663-E1BE9CC642D2}" destId="{F2DF9A57-9101-4409-B3C0-FA1B1CE1D981}" srcOrd="0" destOrd="0" presId="urn:microsoft.com/office/officeart/2008/layout/LinedList"/>
    <dgm:cxn modelId="{945CB6D9-BD42-4E95-977A-50F57F3CFC96}" type="presParOf" srcId="{75EECC9E-AAA0-4A80-8663-E1BE9CC642D2}" destId="{74AC70D5-E8C2-4E34-894A-7D971D43D972}" srcOrd="1" destOrd="0" presId="urn:microsoft.com/office/officeart/2008/layout/LinedList"/>
    <dgm:cxn modelId="{7640BB69-ABB6-4003-9681-F776C63FB94B}" type="presParOf" srcId="{BBF9B09A-AD43-448A-B06E-4E1A620C8C51}" destId="{E686C372-B456-4A4F-9612-8C66161AD976}" srcOrd="2" destOrd="0" presId="urn:microsoft.com/office/officeart/2008/layout/LinedList"/>
    <dgm:cxn modelId="{08DF4E00-A967-41A4-BC38-91F4993678FA}" type="presParOf" srcId="{BBF9B09A-AD43-448A-B06E-4E1A620C8C51}" destId="{B9B83D66-2BE0-4421-8E5E-365C87869E9E}" srcOrd="3" destOrd="0" presId="urn:microsoft.com/office/officeart/2008/layout/LinedList"/>
    <dgm:cxn modelId="{38EC28D9-D4BF-414B-8C6E-DA0F9F05523D}" type="presParOf" srcId="{B9B83D66-2BE0-4421-8E5E-365C87869E9E}" destId="{E52C9F9B-B401-4285-AE57-AC284CA4C0DC}" srcOrd="0" destOrd="0" presId="urn:microsoft.com/office/officeart/2008/layout/LinedList"/>
    <dgm:cxn modelId="{035D3764-BE48-4FD2-B8AA-0FE313A6EB34}" type="presParOf" srcId="{B9B83D66-2BE0-4421-8E5E-365C87869E9E}" destId="{C144C362-E96A-415E-BBB2-8F5CF92FD9D0}" srcOrd="1" destOrd="0" presId="urn:microsoft.com/office/officeart/2008/layout/LinedList"/>
    <dgm:cxn modelId="{2F4A2FDA-4E5D-4129-8F1F-079EBEDA72DA}" type="presParOf" srcId="{BBF9B09A-AD43-448A-B06E-4E1A620C8C51}" destId="{B267326A-0AF9-459B-A611-66C1F1820A29}" srcOrd="4" destOrd="0" presId="urn:microsoft.com/office/officeart/2008/layout/LinedList"/>
    <dgm:cxn modelId="{759A55D2-ACDF-43FB-A664-35D292856252}" type="presParOf" srcId="{BBF9B09A-AD43-448A-B06E-4E1A620C8C51}" destId="{34B006CE-1800-41FA-95ED-524F1219C1E1}" srcOrd="5" destOrd="0" presId="urn:microsoft.com/office/officeart/2008/layout/LinedList"/>
    <dgm:cxn modelId="{9631A244-38FE-456E-8F01-3CD7F7D5921A}" type="presParOf" srcId="{34B006CE-1800-41FA-95ED-524F1219C1E1}" destId="{A40E03ED-9612-4F49-AC63-01AED9A5A6BC}" srcOrd="0" destOrd="0" presId="urn:microsoft.com/office/officeart/2008/layout/LinedList"/>
    <dgm:cxn modelId="{BD31ECDB-294B-4E87-96D6-281DE1492717}" type="presParOf" srcId="{34B006CE-1800-41FA-95ED-524F1219C1E1}" destId="{A815B394-33C5-4D7D-B1DB-7D61B9F3BDE7}" srcOrd="1" destOrd="0" presId="urn:microsoft.com/office/officeart/2008/layout/LinedList"/>
    <dgm:cxn modelId="{6D29007C-5B27-4C84-8D88-95DE78944746}" type="presParOf" srcId="{BBF9B09A-AD43-448A-B06E-4E1A620C8C51}" destId="{FCEABC75-4B10-4729-87FE-4C49DE7BAFAC}" srcOrd="6" destOrd="0" presId="urn:microsoft.com/office/officeart/2008/layout/LinedList"/>
    <dgm:cxn modelId="{C0090AA3-28F3-4F5E-AC99-0BCD54C533E3}" type="presParOf" srcId="{BBF9B09A-AD43-448A-B06E-4E1A620C8C51}" destId="{1ACE3356-9C6E-4326-8FA9-D9D82A6DA1E4}" srcOrd="7" destOrd="0" presId="urn:microsoft.com/office/officeart/2008/layout/LinedList"/>
    <dgm:cxn modelId="{1259B492-D525-4BD0-A482-71FB37019738}" type="presParOf" srcId="{1ACE3356-9C6E-4326-8FA9-D9D82A6DA1E4}" destId="{D6B38FDF-5B84-4826-B062-7A7A45860902}" srcOrd="0" destOrd="0" presId="urn:microsoft.com/office/officeart/2008/layout/LinedList"/>
    <dgm:cxn modelId="{303AE1C6-0612-498C-B7CB-CD39D1FD1269}" type="presParOf" srcId="{1ACE3356-9C6E-4326-8FA9-D9D82A6DA1E4}" destId="{0DCC9290-6841-47CA-9494-A81C176B312C}" srcOrd="1" destOrd="0" presId="urn:microsoft.com/office/officeart/2008/layout/LinedList"/>
    <dgm:cxn modelId="{C7FD1E5D-5B1D-4263-9470-1003E18999F3}" type="presParOf" srcId="{BBF9B09A-AD43-448A-B06E-4E1A620C8C51}" destId="{D1BCEFA8-07AE-419B-945F-DA119B50EC44}" srcOrd="8" destOrd="0" presId="urn:microsoft.com/office/officeart/2008/layout/LinedList"/>
    <dgm:cxn modelId="{137A17D5-3E09-418D-96EF-58351B18489E}" type="presParOf" srcId="{BBF9B09A-AD43-448A-B06E-4E1A620C8C51}" destId="{4AF1CB75-B756-4EAA-A624-48AC2679E916}" srcOrd="9" destOrd="0" presId="urn:microsoft.com/office/officeart/2008/layout/LinedList"/>
    <dgm:cxn modelId="{32AB60DE-CA8F-46E8-9FBD-36E40E65C511}" type="presParOf" srcId="{4AF1CB75-B756-4EAA-A624-48AC2679E916}" destId="{CE42F9AF-6721-42AB-8810-5C8158D77869}" srcOrd="0" destOrd="0" presId="urn:microsoft.com/office/officeart/2008/layout/LinedList"/>
    <dgm:cxn modelId="{B1CA8342-2299-463F-8634-A2B9FA84766B}" type="presParOf" srcId="{4AF1CB75-B756-4EAA-A624-48AC2679E916}" destId="{2DE603E7-F00A-4C90-889C-B5247557F8CC}" srcOrd="1" destOrd="0" presId="urn:microsoft.com/office/officeart/2008/layout/LinedList"/>
    <dgm:cxn modelId="{BBB20A2A-3A1A-420D-98B7-0E3B63651E92}" type="presParOf" srcId="{BBF9B09A-AD43-448A-B06E-4E1A620C8C51}" destId="{8550D627-77B8-490B-8F9C-A5040C7E43B8}" srcOrd="10" destOrd="0" presId="urn:microsoft.com/office/officeart/2008/layout/LinedList"/>
    <dgm:cxn modelId="{76AA4B93-1C64-46BE-8D15-00D6894828E8}" type="presParOf" srcId="{BBF9B09A-AD43-448A-B06E-4E1A620C8C51}" destId="{DD004D84-2CD7-4529-A039-DB26841E59E0}" srcOrd="11" destOrd="0" presId="urn:microsoft.com/office/officeart/2008/layout/LinedList"/>
    <dgm:cxn modelId="{C7F04DFB-1B09-41A5-BB14-B9D7934E3F74}" type="presParOf" srcId="{DD004D84-2CD7-4529-A039-DB26841E59E0}" destId="{2B979E15-37EE-48C3-8988-507BA0BE8DD4}" srcOrd="0" destOrd="0" presId="urn:microsoft.com/office/officeart/2008/layout/LinedList"/>
    <dgm:cxn modelId="{8850EAE9-4BAD-40D3-97E8-AE46E0A42738}" type="presParOf" srcId="{DD004D84-2CD7-4529-A039-DB26841E59E0}" destId="{B1002DBE-3195-4CFC-98D4-58E962FD3F19}" srcOrd="1" destOrd="0" presId="urn:microsoft.com/office/officeart/2008/layout/LinedList"/>
    <dgm:cxn modelId="{074AB6ED-A103-46A0-B68F-D0685DFF6BE1}" type="presParOf" srcId="{BBF9B09A-AD43-448A-B06E-4E1A620C8C51}" destId="{7AA6ACD0-ED7E-4955-B7E5-23BDF3D18499}" srcOrd="12" destOrd="0" presId="urn:microsoft.com/office/officeart/2008/layout/LinedList"/>
    <dgm:cxn modelId="{16601D9D-649A-40E4-BB15-38EF71336EBF}" type="presParOf" srcId="{BBF9B09A-AD43-448A-B06E-4E1A620C8C51}" destId="{9495BA97-D085-4424-80AA-12A0FBE9643B}" srcOrd="13" destOrd="0" presId="urn:microsoft.com/office/officeart/2008/layout/LinedList"/>
    <dgm:cxn modelId="{EF521488-F7AD-4A18-8006-35D126265587}" type="presParOf" srcId="{9495BA97-D085-4424-80AA-12A0FBE9643B}" destId="{35204E88-FDDD-4DE5-A395-9BC6E0D2D719}" srcOrd="0" destOrd="0" presId="urn:microsoft.com/office/officeart/2008/layout/LinedList"/>
    <dgm:cxn modelId="{ECF8221D-44E5-4D38-9F14-F03AE970EA3B}" type="presParOf" srcId="{9495BA97-D085-4424-80AA-12A0FBE9643B}" destId="{09D273D9-2B76-49D6-846F-EF6D750354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0887B1-3969-4FD2-B941-12B6D904D9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96114B-6941-48FF-AC55-40A781468F3C}">
      <dgm:prSet/>
      <dgm:spPr/>
      <dgm:t>
        <a:bodyPr/>
        <a:lstStyle/>
        <a:p>
          <a:r>
            <a:rPr lang="en-GB"/>
            <a:t>Must be legally qualified</a:t>
          </a:r>
          <a:endParaRPr lang="en-US"/>
        </a:p>
      </dgm:t>
    </dgm:pt>
    <dgm:pt modelId="{E38AFA00-5F51-4155-B282-87A8F2D6EAD9}" type="parTrans" cxnId="{1F8142F3-F40C-4B46-AE13-71121339FCF5}">
      <dgm:prSet/>
      <dgm:spPr/>
      <dgm:t>
        <a:bodyPr/>
        <a:lstStyle/>
        <a:p>
          <a:endParaRPr lang="en-US"/>
        </a:p>
      </dgm:t>
    </dgm:pt>
    <dgm:pt modelId="{595BC091-D7CC-4CD2-A83E-F2D2E6E8A0F0}" type="sibTrans" cxnId="{1F8142F3-F40C-4B46-AE13-71121339FCF5}">
      <dgm:prSet/>
      <dgm:spPr/>
      <dgm:t>
        <a:bodyPr/>
        <a:lstStyle/>
        <a:p>
          <a:endParaRPr lang="en-US"/>
        </a:p>
      </dgm:t>
    </dgm:pt>
    <dgm:pt modelId="{95BD7629-72A8-4EDC-87CD-907F2EA33072}">
      <dgm:prSet/>
      <dgm:spPr/>
      <dgm:t>
        <a:bodyPr/>
        <a:lstStyle/>
        <a:p>
          <a:r>
            <a:rPr lang="en-GB"/>
            <a:t>Appear in court with the magistrates</a:t>
          </a:r>
          <a:endParaRPr lang="en-US"/>
        </a:p>
      </dgm:t>
    </dgm:pt>
    <dgm:pt modelId="{BCB7067F-0395-4F3C-9F85-B6546FB3789C}" type="parTrans" cxnId="{938A649C-9659-4D06-BA6F-F1D9AC75FD5E}">
      <dgm:prSet/>
      <dgm:spPr/>
      <dgm:t>
        <a:bodyPr/>
        <a:lstStyle/>
        <a:p>
          <a:endParaRPr lang="en-US"/>
        </a:p>
      </dgm:t>
    </dgm:pt>
    <dgm:pt modelId="{FA90BDC5-1BAE-4F05-A5E0-13EEBD7DD8AE}" type="sibTrans" cxnId="{938A649C-9659-4D06-BA6F-F1D9AC75FD5E}">
      <dgm:prSet/>
      <dgm:spPr/>
      <dgm:t>
        <a:bodyPr/>
        <a:lstStyle/>
        <a:p>
          <a:endParaRPr lang="en-US"/>
        </a:p>
      </dgm:t>
    </dgm:pt>
    <dgm:pt modelId="{A54F2B70-4B3A-4119-86A3-90A02A45F49A}">
      <dgm:prSet/>
      <dgm:spPr/>
      <dgm:t>
        <a:bodyPr/>
        <a:lstStyle/>
        <a:p>
          <a:r>
            <a:rPr lang="en-GB"/>
            <a:t>Advise lay bench on matters of law, evidence and procedure</a:t>
          </a:r>
          <a:endParaRPr lang="en-US"/>
        </a:p>
      </dgm:t>
    </dgm:pt>
    <dgm:pt modelId="{1ED03130-35B8-4392-9BC5-9D78DB089375}" type="parTrans" cxnId="{FA211B20-3068-440E-90EE-6A6BEB262E40}">
      <dgm:prSet/>
      <dgm:spPr/>
      <dgm:t>
        <a:bodyPr/>
        <a:lstStyle/>
        <a:p>
          <a:endParaRPr lang="en-US"/>
        </a:p>
      </dgm:t>
    </dgm:pt>
    <dgm:pt modelId="{A5CAEBD5-398D-4531-A334-AE7EF6365DDD}" type="sibTrans" cxnId="{FA211B20-3068-440E-90EE-6A6BEB262E40}">
      <dgm:prSet/>
      <dgm:spPr/>
      <dgm:t>
        <a:bodyPr/>
        <a:lstStyle/>
        <a:p>
          <a:endParaRPr lang="en-US"/>
        </a:p>
      </dgm:t>
    </dgm:pt>
    <dgm:pt modelId="{E3C84766-39D5-480F-B87F-A1BEBD69D11B}">
      <dgm:prSet/>
      <dgm:spPr/>
      <dgm:t>
        <a:bodyPr/>
        <a:lstStyle/>
        <a:p>
          <a:r>
            <a:rPr lang="en-GB"/>
            <a:t>Magistrates are sole arbiters of law and fact</a:t>
          </a:r>
          <a:endParaRPr lang="en-US"/>
        </a:p>
      </dgm:t>
    </dgm:pt>
    <dgm:pt modelId="{405D3CE8-8447-4E90-8020-D2EB87E7EC95}" type="parTrans" cxnId="{C038A558-261A-4C7B-B9E9-E84BDA990D99}">
      <dgm:prSet/>
      <dgm:spPr/>
      <dgm:t>
        <a:bodyPr/>
        <a:lstStyle/>
        <a:p>
          <a:endParaRPr lang="en-US"/>
        </a:p>
      </dgm:t>
    </dgm:pt>
    <dgm:pt modelId="{C8E63A4A-26D3-4BD6-9509-92DAEACD0D2A}" type="sibTrans" cxnId="{C038A558-261A-4C7B-B9E9-E84BDA990D99}">
      <dgm:prSet/>
      <dgm:spPr/>
      <dgm:t>
        <a:bodyPr/>
        <a:lstStyle/>
        <a:p>
          <a:endParaRPr lang="en-US"/>
        </a:p>
      </dgm:t>
    </dgm:pt>
    <dgm:pt modelId="{1F52EA6A-308F-46C5-9FC4-B27CD18C5DDF}">
      <dgm:prSet/>
      <dgm:spPr/>
      <dgm:t>
        <a:bodyPr/>
        <a:lstStyle/>
        <a:p>
          <a:r>
            <a:rPr lang="en-GB"/>
            <a:t>JC will not play any part in making findings of fact</a:t>
          </a:r>
          <a:endParaRPr lang="en-US"/>
        </a:p>
      </dgm:t>
    </dgm:pt>
    <dgm:pt modelId="{F64668A9-D71D-4AD7-B3C0-B07EEE6BAAF5}" type="parTrans" cxnId="{ECCD16A7-53B3-4C7A-86A8-A222CB71DEAA}">
      <dgm:prSet/>
      <dgm:spPr/>
      <dgm:t>
        <a:bodyPr/>
        <a:lstStyle/>
        <a:p>
          <a:endParaRPr lang="en-US"/>
        </a:p>
      </dgm:t>
    </dgm:pt>
    <dgm:pt modelId="{72CD0B88-57EE-4208-B0AD-D90B2CE45C7C}" type="sibTrans" cxnId="{ECCD16A7-53B3-4C7A-86A8-A222CB71DEAA}">
      <dgm:prSet/>
      <dgm:spPr/>
      <dgm:t>
        <a:bodyPr/>
        <a:lstStyle/>
        <a:p>
          <a:endParaRPr lang="en-US"/>
        </a:p>
      </dgm:t>
    </dgm:pt>
    <dgm:pt modelId="{1E7EC1C8-791A-44CE-B16F-BDD7E67E278D}">
      <dgm:prSet/>
      <dgm:spPr/>
      <dgm:t>
        <a:bodyPr/>
        <a:lstStyle/>
        <a:p>
          <a:r>
            <a:rPr lang="en-GB"/>
            <a:t>Advise on questions of law, practice and procedure, penalties, sentencing guidelines and appropriate decision making structure for the case</a:t>
          </a:r>
          <a:endParaRPr lang="en-US"/>
        </a:p>
      </dgm:t>
    </dgm:pt>
    <dgm:pt modelId="{DB386E8B-F3E0-4115-B52A-E28644E0A667}" type="parTrans" cxnId="{8CC74CC0-91C0-441E-862C-787977273F37}">
      <dgm:prSet/>
      <dgm:spPr/>
      <dgm:t>
        <a:bodyPr/>
        <a:lstStyle/>
        <a:p>
          <a:endParaRPr lang="en-US"/>
        </a:p>
      </dgm:t>
    </dgm:pt>
    <dgm:pt modelId="{DA3281E2-29D1-43EA-9191-A95660B9538E}" type="sibTrans" cxnId="{8CC74CC0-91C0-441E-862C-787977273F37}">
      <dgm:prSet/>
      <dgm:spPr/>
      <dgm:t>
        <a:bodyPr/>
        <a:lstStyle/>
        <a:p>
          <a:endParaRPr lang="en-US"/>
        </a:p>
      </dgm:t>
    </dgm:pt>
    <dgm:pt modelId="{DBF518D4-2C30-4045-B49C-EEE61DBCACA6}" type="pres">
      <dgm:prSet presAssocID="{060887B1-3969-4FD2-B941-12B6D904D945}" presName="diagram" presStyleCnt="0">
        <dgm:presLayoutVars>
          <dgm:dir/>
          <dgm:resizeHandles val="exact"/>
        </dgm:presLayoutVars>
      </dgm:prSet>
      <dgm:spPr/>
    </dgm:pt>
    <dgm:pt modelId="{D7AC7616-A879-496B-A6DD-18C5636FC534}" type="pres">
      <dgm:prSet presAssocID="{2796114B-6941-48FF-AC55-40A781468F3C}" presName="node" presStyleLbl="node1" presStyleIdx="0" presStyleCnt="6">
        <dgm:presLayoutVars>
          <dgm:bulletEnabled val="1"/>
        </dgm:presLayoutVars>
      </dgm:prSet>
      <dgm:spPr/>
    </dgm:pt>
    <dgm:pt modelId="{DA1FAAD3-85B0-4F63-8D86-171DBC8B53C7}" type="pres">
      <dgm:prSet presAssocID="{595BC091-D7CC-4CD2-A83E-F2D2E6E8A0F0}" presName="sibTrans" presStyleCnt="0"/>
      <dgm:spPr/>
    </dgm:pt>
    <dgm:pt modelId="{0E41EFA6-0D02-4E1D-BB9F-D8EB01BBFA24}" type="pres">
      <dgm:prSet presAssocID="{95BD7629-72A8-4EDC-87CD-907F2EA33072}" presName="node" presStyleLbl="node1" presStyleIdx="1" presStyleCnt="6">
        <dgm:presLayoutVars>
          <dgm:bulletEnabled val="1"/>
        </dgm:presLayoutVars>
      </dgm:prSet>
      <dgm:spPr/>
    </dgm:pt>
    <dgm:pt modelId="{6EABDD16-732B-429A-99C9-CCD056481068}" type="pres">
      <dgm:prSet presAssocID="{FA90BDC5-1BAE-4F05-A5E0-13EEBD7DD8AE}" presName="sibTrans" presStyleCnt="0"/>
      <dgm:spPr/>
    </dgm:pt>
    <dgm:pt modelId="{7C7F3DE1-53AD-42FA-84BC-655953DFDC2C}" type="pres">
      <dgm:prSet presAssocID="{A54F2B70-4B3A-4119-86A3-90A02A45F49A}" presName="node" presStyleLbl="node1" presStyleIdx="2" presStyleCnt="6">
        <dgm:presLayoutVars>
          <dgm:bulletEnabled val="1"/>
        </dgm:presLayoutVars>
      </dgm:prSet>
      <dgm:spPr/>
    </dgm:pt>
    <dgm:pt modelId="{4C4FB3D5-A533-4A1D-8992-AB9C67628777}" type="pres">
      <dgm:prSet presAssocID="{A5CAEBD5-398D-4531-A334-AE7EF6365DDD}" presName="sibTrans" presStyleCnt="0"/>
      <dgm:spPr/>
    </dgm:pt>
    <dgm:pt modelId="{965F9A90-2977-4050-83FF-AB99AAC9D7E3}" type="pres">
      <dgm:prSet presAssocID="{E3C84766-39D5-480F-B87F-A1BEBD69D11B}" presName="node" presStyleLbl="node1" presStyleIdx="3" presStyleCnt="6">
        <dgm:presLayoutVars>
          <dgm:bulletEnabled val="1"/>
        </dgm:presLayoutVars>
      </dgm:prSet>
      <dgm:spPr/>
    </dgm:pt>
    <dgm:pt modelId="{9398B46C-7810-446C-8378-847BCEA5EF02}" type="pres">
      <dgm:prSet presAssocID="{C8E63A4A-26D3-4BD6-9509-92DAEACD0D2A}" presName="sibTrans" presStyleCnt="0"/>
      <dgm:spPr/>
    </dgm:pt>
    <dgm:pt modelId="{439153B2-C8D8-46B2-8637-CD0D73729567}" type="pres">
      <dgm:prSet presAssocID="{1F52EA6A-308F-46C5-9FC4-B27CD18C5DDF}" presName="node" presStyleLbl="node1" presStyleIdx="4" presStyleCnt="6">
        <dgm:presLayoutVars>
          <dgm:bulletEnabled val="1"/>
        </dgm:presLayoutVars>
      </dgm:prSet>
      <dgm:spPr/>
    </dgm:pt>
    <dgm:pt modelId="{A760A22F-BAED-4388-A6D7-458E9117110E}" type="pres">
      <dgm:prSet presAssocID="{72CD0B88-57EE-4208-B0AD-D90B2CE45C7C}" presName="sibTrans" presStyleCnt="0"/>
      <dgm:spPr/>
    </dgm:pt>
    <dgm:pt modelId="{C64DC21A-082F-40A6-9077-4C4614B16312}" type="pres">
      <dgm:prSet presAssocID="{1E7EC1C8-791A-44CE-B16F-BDD7E67E278D}" presName="node" presStyleLbl="node1" presStyleIdx="5" presStyleCnt="6">
        <dgm:presLayoutVars>
          <dgm:bulletEnabled val="1"/>
        </dgm:presLayoutVars>
      </dgm:prSet>
      <dgm:spPr/>
    </dgm:pt>
  </dgm:ptLst>
  <dgm:cxnLst>
    <dgm:cxn modelId="{0132E51A-7186-4836-B578-EEDECB8F8BAA}" type="presOf" srcId="{2796114B-6941-48FF-AC55-40A781468F3C}" destId="{D7AC7616-A879-496B-A6DD-18C5636FC534}" srcOrd="0" destOrd="0" presId="urn:microsoft.com/office/officeart/2005/8/layout/default"/>
    <dgm:cxn modelId="{FA211B20-3068-440E-90EE-6A6BEB262E40}" srcId="{060887B1-3969-4FD2-B941-12B6D904D945}" destId="{A54F2B70-4B3A-4119-86A3-90A02A45F49A}" srcOrd="2" destOrd="0" parTransId="{1ED03130-35B8-4392-9BC5-9D78DB089375}" sibTransId="{A5CAEBD5-398D-4531-A334-AE7EF6365DDD}"/>
    <dgm:cxn modelId="{0ED60451-B1DF-4364-942D-A3A315F6A7CA}" type="presOf" srcId="{060887B1-3969-4FD2-B941-12B6D904D945}" destId="{DBF518D4-2C30-4045-B49C-EEE61DBCACA6}" srcOrd="0" destOrd="0" presId="urn:microsoft.com/office/officeart/2005/8/layout/default"/>
    <dgm:cxn modelId="{C038A558-261A-4C7B-B9E9-E84BDA990D99}" srcId="{060887B1-3969-4FD2-B941-12B6D904D945}" destId="{E3C84766-39D5-480F-B87F-A1BEBD69D11B}" srcOrd="3" destOrd="0" parTransId="{405D3CE8-8447-4E90-8020-D2EB87E7EC95}" sibTransId="{C8E63A4A-26D3-4BD6-9509-92DAEACD0D2A}"/>
    <dgm:cxn modelId="{938A649C-9659-4D06-BA6F-F1D9AC75FD5E}" srcId="{060887B1-3969-4FD2-B941-12B6D904D945}" destId="{95BD7629-72A8-4EDC-87CD-907F2EA33072}" srcOrd="1" destOrd="0" parTransId="{BCB7067F-0395-4F3C-9F85-B6546FB3789C}" sibTransId="{FA90BDC5-1BAE-4F05-A5E0-13EEBD7DD8AE}"/>
    <dgm:cxn modelId="{69819C9D-7EE2-450C-8A28-A24FC32EF014}" type="presOf" srcId="{95BD7629-72A8-4EDC-87CD-907F2EA33072}" destId="{0E41EFA6-0D02-4E1D-BB9F-D8EB01BBFA24}" srcOrd="0" destOrd="0" presId="urn:microsoft.com/office/officeart/2005/8/layout/default"/>
    <dgm:cxn modelId="{2FF5DB9D-2E65-4057-914E-4B558262659D}" type="presOf" srcId="{1E7EC1C8-791A-44CE-B16F-BDD7E67E278D}" destId="{C64DC21A-082F-40A6-9077-4C4614B16312}" srcOrd="0" destOrd="0" presId="urn:microsoft.com/office/officeart/2005/8/layout/default"/>
    <dgm:cxn modelId="{3DDAFDA4-9FBB-48FE-BD76-B108B169E559}" type="presOf" srcId="{1F52EA6A-308F-46C5-9FC4-B27CD18C5DDF}" destId="{439153B2-C8D8-46B2-8637-CD0D73729567}" srcOrd="0" destOrd="0" presId="urn:microsoft.com/office/officeart/2005/8/layout/default"/>
    <dgm:cxn modelId="{ECCD16A7-53B3-4C7A-86A8-A222CB71DEAA}" srcId="{060887B1-3969-4FD2-B941-12B6D904D945}" destId="{1F52EA6A-308F-46C5-9FC4-B27CD18C5DDF}" srcOrd="4" destOrd="0" parTransId="{F64668A9-D71D-4AD7-B3C0-B07EEE6BAAF5}" sibTransId="{72CD0B88-57EE-4208-B0AD-D90B2CE45C7C}"/>
    <dgm:cxn modelId="{9797C7AB-041F-44AB-ABA5-95DDD2C4C946}" type="presOf" srcId="{E3C84766-39D5-480F-B87F-A1BEBD69D11B}" destId="{965F9A90-2977-4050-83FF-AB99AAC9D7E3}" srcOrd="0" destOrd="0" presId="urn:microsoft.com/office/officeart/2005/8/layout/default"/>
    <dgm:cxn modelId="{8CC74CC0-91C0-441E-862C-787977273F37}" srcId="{060887B1-3969-4FD2-B941-12B6D904D945}" destId="{1E7EC1C8-791A-44CE-B16F-BDD7E67E278D}" srcOrd="5" destOrd="0" parTransId="{DB386E8B-F3E0-4115-B52A-E28644E0A667}" sibTransId="{DA3281E2-29D1-43EA-9191-A95660B9538E}"/>
    <dgm:cxn modelId="{1F8142F3-F40C-4B46-AE13-71121339FCF5}" srcId="{060887B1-3969-4FD2-B941-12B6D904D945}" destId="{2796114B-6941-48FF-AC55-40A781468F3C}" srcOrd="0" destOrd="0" parTransId="{E38AFA00-5F51-4155-B282-87A8F2D6EAD9}" sibTransId="{595BC091-D7CC-4CD2-A83E-F2D2E6E8A0F0}"/>
    <dgm:cxn modelId="{57ECFBF6-CE0B-4D3F-A68C-AF2A8C8F994F}" type="presOf" srcId="{A54F2B70-4B3A-4119-86A3-90A02A45F49A}" destId="{7C7F3DE1-53AD-42FA-84BC-655953DFDC2C}" srcOrd="0" destOrd="0" presId="urn:microsoft.com/office/officeart/2005/8/layout/default"/>
    <dgm:cxn modelId="{BF104D43-ED4D-4750-9C7D-76F67D41A9C0}" type="presParOf" srcId="{DBF518D4-2C30-4045-B49C-EEE61DBCACA6}" destId="{D7AC7616-A879-496B-A6DD-18C5636FC534}" srcOrd="0" destOrd="0" presId="urn:microsoft.com/office/officeart/2005/8/layout/default"/>
    <dgm:cxn modelId="{CCD1B491-2347-4BD5-8F7C-0186F0352EC2}" type="presParOf" srcId="{DBF518D4-2C30-4045-B49C-EEE61DBCACA6}" destId="{DA1FAAD3-85B0-4F63-8D86-171DBC8B53C7}" srcOrd="1" destOrd="0" presId="urn:microsoft.com/office/officeart/2005/8/layout/default"/>
    <dgm:cxn modelId="{21EABDC6-E145-4166-82E1-C3FA172CE52B}" type="presParOf" srcId="{DBF518D4-2C30-4045-B49C-EEE61DBCACA6}" destId="{0E41EFA6-0D02-4E1D-BB9F-D8EB01BBFA24}" srcOrd="2" destOrd="0" presId="urn:microsoft.com/office/officeart/2005/8/layout/default"/>
    <dgm:cxn modelId="{578EEE1A-8EA7-4838-BC52-24F75E3C10BB}" type="presParOf" srcId="{DBF518D4-2C30-4045-B49C-EEE61DBCACA6}" destId="{6EABDD16-732B-429A-99C9-CCD056481068}" srcOrd="3" destOrd="0" presId="urn:microsoft.com/office/officeart/2005/8/layout/default"/>
    <dgm:cxn modelId="{F10B6ACF-5F07-428C-86D7-984725B05C3C}" type="presParOf" srcId="{DBF518D4-2C30-4045-B49C-EEE61DBCACA6}" destId="{7C7F3DE1-53AD-42FA-84BC-655953DFDC2C}" srcOrd="4" destOrd="0" presId="urn:microsoft.com/office/officeart/2005/8/layout/default"/>
    <dgm:cxn modelId="{74D9D548-4274-4632-A396-AB6F6ADE1956}" type="presParOf" srcId="{DBF518D4-2C30-4045-B49C-EEE61DBCACA6}" destId="{4C4FB3D5-A533-4A1D-8992-AB9C67628777}" srcOrd="5" destOrd="0" presId="urn:microsoft.com/office/officeart/2005/8/layout/default"/>
    <dgm:cxn modelId="{57C3CF9C-F383-44D5-9AF2-C391978A5079}" type="presParOf" srcId="{DBF518D4-2C30-4045-B49C-EEE61DBCACA6}" destId="{965F9A90-2977-4050-83FF-AB99AAC9D7E3}" srcOrd="6" destOrd="0" presId="urn:microsoft.com/office/officeart/2005/8/layout/default"/>
    <dgm:cxn modelId="{25C623B4-B232-4885-A174-17DACE91D5B2}" type="presParOf" srcId="{DBF518D4-2C30-4045-B49C-EEE61DBCACA6}" destId="{9398B46C-7810-446C-8378-847BCEA5EF02}" srcOrd="7" destOrd="0" presId="urn:microsoft.com/office/officeart/2005/8/layout/default"/>
    <dgm:cxn modelId="{5648E84A-3B42-4B2B-A524-A7BEDBB5C417}" type="presParOf" srcId="{DBF518D4-2C30-4045-B49C-EEE61DBCACA6}" destId="{439153B2-C8D8-46B2-8637-CD0D73729567}" srcOrd="8" destOrd="0" presId="urn:microsoft.com/office/officeart/2005/8/layout/default"/>
    <dgm:cxn modelId="{5A110DD8-23AD-4D1B-A89B-0C35821AF836}" type="presParOf" srcId="{DBF518D4-2C30-4045-B49C-EEE61DBCACA6}" destId="{A760A22F-BAED-4388-A6D7-458E9117110E}" srcOrd="9" destOrd="0" presId="urn:microsoft.com/office/officeart/2005/8/layout/default"/>
    <dgm:cxn modelId="{2CEFF1E9-95B9-4541-B5EE-A493205B9CB1}" type="presParOf" srcId="{DBF518D4-2C30-4045-B49C-EEE61DBCACA6}" destId="{C64DC21A-082F-40A6-9077-4C4614B1631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0FE145F-766A-4542-971E-6A9D6476D7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C947C0-364F-46E2-B8D6-734A833D21AA}">
      <dgm:prSet/>
      <dgm:spPr/>
      <dgm:t>
        <a:bodyPr/>
        <a:lstStyle/>
        <a:p>
          <a:pPr>
            <a:defRPr cap="all"/>
          </a:pPr>
          <a:r>
            <a:rPr lang="en-GB"/>
            <a:t>First hearings of cases are listed as either GAP (anticipated guilty pleas);</a:t>
          </a:r>
          <a:endParaRPr lang="en-US"/>
        </a:p>
      </dgm:t>
    </dgm:pt>
    <dgm:pt modelId="{F3F52765-4D65-4A36-878A-DD3D5612C129}" type="parTrans" cxnId="{277FEB0F-B2ED-4919-B42C-6158F5708F81}">
      <dgm:prSet/>
      <dgm:spPr/>
      <dgm:t>
        <a:bodyPr/>
        <a:lstStyle/>
        <a:p>
          <a:endParaRPr lang="en-US"/>
        </a:p>
      </dgm:t>
    </dgm:pt>
    <dgm:pt modelId="{06021BF3-975A-4EE2-8412-87DE8B0C1125}" type="sibTrans" cxnId="{277FEB0F-B2ED-4919-B42C-6158F5708F81}">
      <dgm:prSet/>
      <dgm:spPr/>
      <dgm:t>
        <a:bodyPr/>
        <a:lstStyle/>
        <a:p>
          <a:endParaRPr lang="en-US"/>
        </a:p>
      </dgm:t>
    </dgm:pt>
    <dgm:pt modelId="{DB4F5BEC-3C26-4DCC-82CC-A26C4726C3A0}">
      <dgm:prSet/>
      <dgm:spPr/>
      <dgm:t>
        <a:bodyPr/>
        <a:lstStyle/>
        <a:p>
          <a:pPr>
            <a:defRPr cap="all"/>
          </a:pPr>
          <a:r>
            <a:rPr lang="en-GB" dirty="0"/>
            <a:t>or NGAP (anticipated not guilty </a:t>
          </a:r>
          <a:r>
            <a:rPr lang="en-GB" dirty="0" err="1"/>
            <a:t>pLeas</a:t>
          </a:r>
          <a:r>
            <a:rPr lang="en-GB" dirty="0"/>
            <a:t>)</a:t>
          </a:r>
          <a:endParaRPr lang="en-US" dirty="0"/>
        </a:p>
      </dgm:t>
    </dgm:pt>
    <dgm:pt modelId="{996D716C-3D36-4350-A933-72972DA8645F}" type="parTrans" cxnId="{9E1D710E-725F-4A1A-A70B-FD3248DA4484}">
      <dgm:prSet/>
      <dgm:spPr/>
      <dgm:t>
        <a:bodyPr/>
        <a:lstStyle/>
        <a:p>
          <a:endParaRPr lang="en-US"/>
        </a:p>
      </dgm:t>
    </dgm:pt>
    <dgm:pt modelId="{C5BF39F9-0867-4054-A472-C3A0D609AA2A}" type="sibTrans" cxnId="{9E1D710E-725F-4A1A-A70B-FD3248DA4484}">
      <dgm:prSet/>
      <dgm:spPr/>
      <dgm:t>
        <a:bodyPr/>
        <a:lstStyle/>
        <a:p>
          <a:endParaRPr lang="en-US"/>
        </a:p>
      </dgm:t>
    </dgm:pt>
    <dgm:pt modelId="{BCFF4FDB-F18F-45FA-9DE3-86BF040A8D35}" type="pres">
      <dgm:prSet presAssocID="{70FE145F-766A-4542-971E-6A9D6476D7C2}" presName="root" presStyleCnt="0">
        <dgm:presLayoutVars>
          <dgm:dir/>
          <dgm:resizeHandles val="exact"/>
        </dgm:presLayoutVars>
      </dgm:prSet>
      <dgm:spPr/>
    </dgm:pt>
    <dgm:pt modelId="{7D0FE2A9-4607-42CA-B081-A44D3430F250}" type="pres">
      <dgm:prSet presAssocID="{23C947C0-364F-46E2-B8D6-734A833D21AA}" presName="compNode" presStyleCnt="0"/>
      <dgm:spPr/>
    </dgm:pt>
    <dgm:pt modelId="{46C45925-80DF-4E34-ADCB-358B94725BD5}" type="pres">
      <dgm:prSet presAssocID="{23C947C0-364F-46E2-B8D6-734A833D21AA}" presName="iconBgRect" presStyleLbl="bgShp" presStyleIdx="0" presStyleCnt="2"/>
      <dgm:spPr/>
    </dgm:pt>
    <dgm:pt modelId="{0800069F-E108-4F80-A1A4-0EC575ABBA38}" type="pres">
      <dgm:prSet presAssocID="{23C947C0-364F-46E2-B8D6-734A833D2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F3EA232-5E3A-424C-BE55-5C81ECE307DF}" type="pres">
      <dgm:prSet presAssocID="{23C947C0-364F-46E2-B8D6-734A833D21AA}" presName="spaceRect" presStyleCnt="0"/>
      <dgm:spPr/>
    </dgm:pt>
    <dgm:pt modelId="{1A53240A-9CDA-4E41-BB96-AC3796B52CFD}" type="pres">
      <dgm:prSet presAssocID="{23C947C0-364F-46E2-B8D6-734A833D21AA}" presName="textRect" presStyleLbl="revTx" presStyleIdx="0" presStyleCnt="2">
        <dgm:presLayoutVars>
          <dgm:chMax val="1"/>
          <dgm:chPref val="1"/>
        </dgm:presLayoutVars>
      </dgm:prSet>
      <dgm:spPr/>
    </dgm:pt>
    <dgm:pt modelId="{A91E0BDE-584B-44CD-98B0-2550635F5AF1}" type="pres">
      <dgm:prSet presAssocID="{06021BF3-975A-4EE2-8412-87DE8B0C1125}" presName="sibTrans" presStyleCnt="0"/>
      <dgm:spPr/>
    </dgm:pt>
    <dgm:pt modelId="{E352D4C2-300B-48BE-A16B-505C5ACA546A}" type="pres">
      <dgm:prSet presAssocID="{DB4F5BEC-3C26-4DCC-82CC-A26C4726C3A0}" presName="compNode" presStyleCnt="0"/>
      <dgm:spPr/>
    </dgm:pt>
    <dgm:pt modelId="{968FB7F3-8141-4086-9124-4CEDB19D56E0}" type="pres">
      <dgm:prSet presAssocID="{DB4F5BEC-3C26-4DCC-82CC-A26C4726C3A0}" presName="iconBgRect" presStyleLbl="bgShp" presStyleIdx="1" presStyleCnt="2"/>
      <dgm:spPr/>
    </dgm:pt>
    <dgm:pt modelId="{8BE85C12-B442-4F36-B625-414AA68EB0B2}" type="pres">
      <dgm:prSet presAssocID="{DB4F5BEC-3C26-4DCC-82CC-A26C4726C3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rn"/>
        </a:ext>
      </dgm:extLst>
    </dgm:pt>
    <dgm:pt modelId="{264822F7-4563-4CA3-9507-13EBBC57A1C0}" type="pres">
      <dgm:prSet presAssocID="{DB4F5BEC-3C26-4DCC-82CC-A26C4726C3A0}" presName="spaceRect" presStyleCnt="0"/>
      <dgm:spPr/>
    </dgm:pt>
    <dgm:pt modelId="{50A718C2-9B3B-4F6E-93AE-7A456FD3F83B}" type="pres">
      <dgm:prSet presAssocID="{DB4F5BEC-3C26-4DCC-82CC-A26C4726C3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E1D710E-725F-4A1A-A70B-FD3248DA4484}" srcId="{70FE145F-766A-4542-971E-6A9D6476D7C2}" destId="{DB4F5BEC-3C26-4DCC-82CC-A26C4726C3A0}" srcOrd="1" destOrd="0" parTransId="{996D716C-3D36-4350-A933-72972DA8645F}" sibTransId="{C5BF39F9-0867-4054-A472-C3A0D609AA2A}"/>
    <dgm:cxn modelId="{277FEB0F-B2ED-4919-B42C-6158F5708F81}" srcId="{70FE145F-766A-4542-971E-6A9D6476D7C2}" destId="{23C947C0-364F-46E2-B8D6-734A833D21AA}" srcOrd="0" destOrd="0" parTransId="{F3F52765-4D65-4A36-878A-DD3D5612C129}" sibTransId="{06021BF3-975A-4EE2-8412-87DE8B0C1125}"/>
    <dgm:cxn modelId="{2724C925-3475-4657-A1E4-9D5121B41178}" type="presOf" srcId="{70FE145F-766A-4542-971E-6A9D6476D7C2}" destId="{BCFF4FDB-F18F-45FA-9DE3-86BF040A8D35}" srcOrd="0" destOrd="0" presId="urn:microsoft.com/office/officeart/2018/5/layout/IconCircleLabelList"/>
    <dgm:cxn modelId="{8F4E975B-D201-4AFB-87D9-8225C4BE7A1A}" type="presOf" srcId="{DB4F5BEC-3C26-4DCC-82CC-A26C4726C3A0}" destId="{50A718C2-9B3B-4F6E-93AE-7A456FD3F83B}" srcOrd="0" destOrd="0" presId="urn:microsoft.com/office/officeart/2018/5/layout/IconCircleLabelList"/>
    <dgm:cxn modelId="{37BB7D53-B41E-412C-B448-0BEA3AA1A596}" type="presOf" srcId="{23C947C0-364F-46E2-B8D6-734A833D21AA}" destId="{1A53240A-9CDA-4E41-BB96-AC3796B52CFD}" srcOrd="0" destOrd="0" presId="urn:microsoft.com/office/officeart/2018/5/layout/IconCircleLabelList"/>
    <dgm:cxn modelId="{48F5B9CB-993C-4BF8-B378-8088C538BCD2}" type="presParOf" srcId="{BCFF4FDB-F18F-45FA-9DE3-86BF040A8D35}" destId="{7D0FE2A9-4607-42CA-B081-A44D3430F250}" srcOrd="0" destOrd="0" presId="urn:microsoft.com/office/officeart/2018/5/layout/IconCircleLabelList"/>
    <dgm:cxn modelId="{16688CC4-CD1A-4D8E-9DA6-02D0B4511B7D}" type="presParOf" srcId="{7D0FE2A9-4607-42CA-B081-A44D3430F250}" destId="{46C45925-80DF-4E34-ADCB-358B94725BD5}" srcOrd="0" destOrd="0" presId="urn:microsoft.com/office/officeart/2018/5/layout/IconCircleLabelList"/>
    <dgm:cxn modelId="{01F218B9-0324-4B3E-B8FE-6B16E1205E7E}" type="presParOf" srcId="{7D0FE2A9-4607-42CA-B081-A44D3430F250}" destId="{0800069F-E108-4F80-A1A4-0EC575ABBA38}" srcOrd="1" destOrd="0" presId="urn:microsoft.com/office/officeart/2018/5/layout/IconCircleLabelList"/>
    <dgm:cxn modelId="{ADF634F3-D35E-47D2-B3EF-3EBE895B9A5D}" type="presParOf" srcId="{7D0FE2A9-4607-42CA-B081-A44D3430F250}" destId="{6F3EA232-5E3A-424C-BE55-5C81ECE307DF}" srcOrd="2" destOrd="0" presId="urn:microsoft.com/office/officeart/2018/5/layout/IconCircleLabelList"/>
    <dgm:cxn modelId="{CDD61862-AAFA-442E-A7BA-5F25F603E20B}" type="presParOf" srcId="{7D0FE2A9-4607-42CA-B081-A44D3430F250}" destId="{1A53240A-9CDA-4E41-BB96-AC3796B52CFD}" srcOrd="3" destOrd="0" presId="urn:microsoft.com/office/officeart/2018/5/layout/IconCircleLabelList"/>
    <dgm:cxn modelId="{22D93497-E7FB-4BE4-BB0E-1DF3D5AC02A2}" type="presParOf" srcId="{BCFF4FDB-F18F-45FA-9DE3-86BF040A8D35}" destId="{A91E0BDE-584B-44CD-98B0-2550635F5AF1}" srcOrd="1" destOrd="0" presId="urn:microsoft.com/office/officeart/2018/5/layout/IconCircleLabelList"/>
    <dgm:cxn modelId="{DF09AB43-A6CC-46B6-AE9A-92F424614127}" type="presParOf" srcId="{BCFF4FDB-F18F-45FA-9DE3-86BF040A8D35}" destId="{E352D4C2-300B-48BE-A16B-505C5ACA546A}" srcOrd="2" destOrd="0" presId="urn:microsoft.com/office/officeart/2018/5/layout/IconCircleLabelList"/>
    <dgm:cxn modelId="{244AD909-3DB0-4F87-86C7-6873AF6CE66E}" type="presParOf" srcId="{E352D4C2-300B-48BE-A16B-505C5ACA546A}" destId="{968FB7F3-8141-4086-9124-4CEDB19D56E0}" srcOrd="0" destOrd="0" presId="urn:microsoft.com/office/officeart/2018/5/layout/IconCircleLabelList"/>
    <dgm:cxn modelId="{53EF35B9-8F0F-46D2-BF69-4AB8D5881980}" type="presParOf" srcId="{E352D4C2-300B-48BE-A16B-505C5ACA546A}" destId="{8BE85C12-B442-4F36-B625-414AA68EB0B2}" srcOrd="1" destOrd="0" presId="urn:microsoft.com/office/officeart/2018/5/layout/IconCircleLabelList"/>
    <dgm:cxn modelId="{32BE7DCB-7686-4523-9D54-4F957EFF33B8}" type="presParOf" srcId="{E352D4C2-300B-48BE-A16B-505C5ACA546A}" destId="{264822F7-4563-4CA3-9507-13EBBC57A1C0}" srcOrd="2" destOrd="0" presId="urn:microsoft.com/office/officeart/2018/5/layout/IconCircleLabelList"/>
    <dgm:cxn modelId="{2C368DFC-CEF6-4297-A64D-16E70D132A79}" type="presParOf" srcId="{E352D4C2-300B-48BE-A16B-505C5ACA546A}" destId="{50A718C2-9B3B-4F6E-93AE-7A456FD3F8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B3FE7C-7DB7-4FAE-A247-10AAA52F5A0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2C5FA06-EA6B-4370-B134-C773E5A02135}">
      <dgm:prSet/>
      <dgm:spPr/>
      <dgm:t>
        <a:bodyPr/>
        <a:lstStyle/>
        <a:p>
          <a:pPr>
            <a:defRPr cap="all"/>
          </a:pPr>
          <a:r>
            <a:rPr lang="en-GB"/>
            <a:t>Can include: -</a:t>
          </a:r>
          <a:endParaRPr lang="en-US"/>
        </a:p>
      </dgm:t>
    </dgm:pt>
    <dgm:pt modelId="{DE3262BA-9FD6-42E6-9E9D-A5D952FBA00B}" type="parTrans" cxnId="{FB9AB335-2155-4431-BDED-F74D23B21C2F}">
      <dgm:prSet/>
      <dgm:spPr/>
      <dgm:t>
        <a:bodyPr/>
        <a:lstStyle/>
        <a:p>
          <a:endParaRPr lang="en-US"/>
        </a:p>
      </dgm:t>
    </dgm:pt>
    <dgm:pt modelId="{58B29071-90DB-4535-AAE1-4A1FDEB2A812}" type="sibTrans" cxnId="{FB9AB335-2155-4431-BDED-F74D23B21C2F}">
      <dgm:prSet/>
      <dgm:spPr/>
      <dgm:t>
        <a:bodyPr/>
        <a:lstStyle/>
        <a:p>
          <a:endParaRPr lang="en-US"/>
        </a:p>
      </dgm:t>
    </dgm:pt>
    <dgm:pt modelId="{39EA91FE-FA44-4547-92A0-0E60BDE74C1B}">
      <dgm:prSet/>
      <dgm:spPr/>
      <dgm:t>
        <a:bodyPr/>
        <a:lstStyle/>
        <a:p>
          <a:pPr>
            <a:defRPr cap="all"/>
          </a:pPr>
          <a:r>
            <a:rPr lang="en-GB"/>
            <a:t>Credibility of a witness</a:t>
          </a:r>
          <a:endParaRPr lang="en-US"/>
        </a:p>
      </dgm:t>
    </dgm:pt>
    <dgm:pt modelId="{0EE49BFE-381E-4964-9933-D642FA5CC0B3}" type="parTrans" cxnId="{C7450E90-BCCE-47BE-A7FA-09150AA9B69F}">
      <dgm:prSet/>
      <dgm:spPr/>
      <dgm:t>
        <a:bodyPr/>
        <a:lstStyle/>
        <a:p>
          <a:endParaRPr lang="en-US"/>
        </a:p>
      </dgm:t>
    </dgm:pt>
    <dgm:pt modelId="{21E2F3BE-AEC6-42D4-BDE5-78303DFF9360}" type="sibTrans" cxnId="{C7450E90-BCCE-47BE-A7FA-09150AA9B69F}">
      <dgm:prSet/>
      <dgm:spPr/>
      <dgm:t>
        <a:bodyPr/>
        <a:lstStyle/>
        <a:p>
          <a:endParaRPr lang="en-US"/>
        </a:p>
      </dgm:t>
    </dgm:pt>
    <dgm:pt modelId="{D8AF3EFE-BA56-4730-810E-59F7976CF9F6}">
      <dgm:prSet/>
      <dgm:spPr/>
      <dgm:t>
        <a:bodyPr/>
        <a:lstStyle/>
        <a:p>
          <a:pPr>
            <a:defRPr cap="all"/>
          </a:pPr>
          <a:r>
            <a:rPr lang="en-GB"/>
            <a:t>Weight of evidence</a:t>
          </a:r>
          <a:endParaRPr lang="en-US"/>
        </a:p>
      </dgm:t>
    </dgm:pt>
    <dgm:pt modelId="{DEFFB126-6A7E-4536-A853-AE006811CA88}" type="parTrans" cxnId="{EB135CCF-3380-4C7B-915F-24C8A17DEE38}">
      <dgm:prSet/>
      <dgm:spPr/>
      <dgm:t>
        <a:bodyPr/>
        <a:lstStyle/>
        <a:p>
          <a:endParaRPr lang="en-US"/>
        </a:p>
      </dgm:t>
    </dgm:pt>
    <dgm:pt modelId="{93479251-238F-4466-BA59-D585D3362DEA}" type="sibTrans" cxnId="{EB135CCF-3380-4C7B-915F-24C8A17DEE38}">
      <dgm:prSet/>
      <dgm:spPr/>
      <dgm:t>
        <a:bodyPr/>
        <a:lstStyle/>
        <a:p>
          <a:endParaRPr lang="en-US"/>
        </a:p>
      </dgm:t>
    </dgm:pt>
    <dgm:pt modelId="{B12F1637-96E7-44C5-B6C7-4CEA3A1EF9C0}">
      <dgm:prSet/>
      <dgm:spPr/>
      <dgm:t>
        <a:bodyPr/>
        <a:lstStyle/>
        <a:p>
          <a:pPr>
            <a:defRPr cap="all"/>
          </a:pPr>
          <a:r>
            <a:rPr lang="en-GB" dirty="0"/>
            <a:t>Whether prosecution has discharged its legal burden of proof and proved D’s guilt beyond </a:t>
          </a:r>
          <a:r>
            <a:rPr lang="en-GB" dirty="0" err="1"/>
            <a:t>aLL</a:t>
          </a:r>
          <a:r>
            <a:rPr lang="en-GB" dirty="0"/>
            <a:t> reasonable doubt</a:t>
          </a:r>
          <a:endParaRPr lang="en-US" dirty="0"/>
        </a:p>
      </dgm:t>
    </dgm:pt>
    <dgm:pt modelId="{8F5B29C8-C986-4E6A-8240-64D2A1D4F85B}" type="parTrans" cxnId="{45C3CDAB-52F5-4960-824E-E445248050DB}">
      <dgm:prSet/>
      <dgm:spPr/>
      <dgm:t>
        <a:bodyPr/>
        <a:lstStyle/>
        <a:p>
          <a:endParaRPr lang="en-US"/>
        </a:p>
      </dgm:t>
    </dgm:pt>
    <dgm:pt modelId="{2BFFBD18-0B2E-434E-93A5-7D7E5C951766}" type="sibTrans" cxnId="{45C3CDAB-52F5-4960-824E-E445248050DB}">
      <dgm:prSet/>
      <dgm:spPr/>
      <dgm:t>
        <a:bodyPr/>
        <a:lstStyle/>
        <a:p>
          <a:endParaRPr lang="en-US"/>
        </a:p>
      </dgm:t>
    </dgm:pt>
    <dgm:pt modelId="{1717AA6D-E3B9-4694-9DB1-8D2228376919}" type="pres">
      <dgm:prSet presAssocID="{C6B3FE7C-7DB7-4FAE-A247-10AAA52F5A06}" presName="root" presStyleCnt="0">
        <dgm:presLayoutVars>
          <dgm:dir/>
          <dgm:resizeHandles val="exact"/>
        </dgm:presLayoutVars>
      </dgm:prSet>
      <dgm:spPr/>
    </dgm:pt>
    <dgm:pt modelId="{CEB10C69-0667-43E0-9127-3A10F868E8CA}" type="pres">
      <dgm:prSet presAssocID="{D2C5FA06-EA6B-4370-B134-C773E5A02135}" presName="compNode" presStyleCnt="0"/>
      <dgm:spPr/>
    </dgm:pt>
    <dgm:pt modelId="{3CAB7E3E-F9C2-407F-A35A-4A3405F46CAD}" type="pres">
      <dgm:prSet presAssocID="{D2C5FA06-EA6B-4370-B134-C773E5A02135}" presName="iconBgRect" presStyleLbl="bgShp" presStyleIdx="0" presStyleCnt="4"/>
      <dgm:spPr/>
    </dgm:pt>
    <dgm:pt modelId="{DBE9AE19-59C0-4429-8CAF-677451DD78C9}" type="pres">
      <dgm:prSet presAssocID="{D2C5FA06-EA6B-4370-B134-C773E5A021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0C204FEA-32DD-4A1D-8C27-FA7588CAB136}" type="pres">
      <dgm:prSet presAssocID="{D2C5FA06-EA6B-4370-B134-C773E5A02135}" presName="spaceRect" presStyleCnt="0"/>
      <dgm:spPr/>
    </dgm:pt>
    <dgm:pt modelId="{08E9B9F7-43D4-42CC-87F5-9C4EF9A80D2A}" type="pres">
      <dgm:prSet presAssocID="{D2C5FA06-EA6B-4370-B134-C773E5A02135}" presName="textRect" presStyleLbl="revTx" presStyleIdx="0" presStyleCnt="4">
        <dgm:presLayoutVars>
          <dgm:chMax val="1"/>
          <dgm:chPref val="1"/>
        </dgm:presLayoutVars>
      </dgm:prSet>
      <dgm:spPr/>
    </dgm:pt>
    <dgm:pt modelId="{B66BEB89-D2EE-4210-8AE0-1304ACD234D3}" type="pres">
      <dgm:prSet presAssocID="{58B29071-90DB-4535-AAE1-4A1FDEB2A812}" presName="sibTrans" presStyleCnt="0"/>
      <dgm:spPr/>
    </dgm:pt>
    <dgm:pt modelId="{E4FCEB11-B2C5-40AB-A696-6D25E7CC1BBF}" type="pres">
      <dgm:prSet presAssocID="{39EA91FE-FA44-4547-92A0-0E60BDE74C1B}" presName="compNode" presStyleCnt="0"/>
      <dgm:spPr/>
    </dgm:pt>
    <dgm:pt modelId="{DC1CBF78-7A9A-495A-A3F9-59F38EEC9982}" type="pres">
      <dgm:prSet presAssocID="{39EA91FE-FA44-4547-92A0-0E60BDE74C1B}" presName="iconBgRect" presStyleLbl="bgShp" presStyleIdx="1" presStyleCnt="4"/>
      <dgm:spPr/>
    </dgm:pt>
    <dgm:pt modelId="{BF89B039-CB52-4CA5-9E3C-263D21A0569D}" type="pres">
      <dgm:prSet presAssocID="{39EA91FE-FA44-4547-92A0-0E60BDE74C1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79B0BB5-6555-4501-9DA3-8DD13C4A94F2}" type="pres">
      <dgm:prSet presAssocID="{39EA91FE-FA44-4547-92A0-0E60BDE74C1B}" presName="spaceRect" presStyleCnt="0"/>
      <dgm:spPr/>
    </dgm:pt>
    <dgm:pt modelId="{AF3700CF-0613-4AB5-8348-172BCA290612}" type="pres">
      <dgm:prSet presAssocID="{39EA91FE-FA44-4547-92A0-0E60BDE74C1B}" presName="textRect" presStyleLbl="revTx" presStyleIdx="1" presStyleCnt="4">
        <dgm:presLayoutVars>
          <dgm:chMax val="1"/>
          <dgm:chPref val="1"/>
        </dgm:presLayoutVars>
      </dgm:prSet>
      <dgm:spPr/>
    </dgm:pt>
    <dgm:pt modelId="{168F2B6D-BB3F-4E46-9852-C1CC920A2559}" type="pres">
      <dgm:prSet presAssocID="{21E2F3BE-AEC6-42D4-BDE5-78303DFF9360}" presName="sibTrans" presStyleCnt="0"/>
      <dgm:spPr/>
    </dgm:pt>
    <dgm:pt modelId="{4A76E693-0445-48E3-A190-03E17122B9F7}" type="pres">
      <dgm:prSet presAssocID="{D8AF3EFE-BA56-4730-810E-59F7976CF9F6}" presName="compNode" presStyleCnt="0"/>
      <dgm:spPr/>
    </dgm:pt>
    <dgm:pt modelId="{F31207FE-D1CD-47CD-A62A-73316B9ED63D}" type="pres">
      <dgm:prSet presAssocID="{D8AF3EFE-BA56-4730-810E-59F7976CF9F6}" presName="iconBgRect" presStyleLbl="bgShp" presStyleIdx="2" presStyleCnt="4"/>
      <dgm:spPr/>
    </dgm:pt>
    <dgm:pt modelId="{6EADE804-B489-43D9-9B2E-0E61FDBC37B2}" type="pres">
      <dgm:prSet presAssocID="{D8AF3EFE-BA56-4730-810E-59F7976CF9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AB6494B9-81C5-4DB2-8765-A6DAB094EE22}" type="pres">
      <dgm:prSet presAssocID="{D8AF3EFE-BA56-4730-810E-59F7976CF9F6}" presName="spaceRect" presStyleCnt="0"/>
      <dgm:spPr/>
    </dgm:pt>
    <dgm:pt modelId="{234F7696-84B8-43EB-81A0-85F777E917C9}" type="pres">
      <dgm:prSet presAssocID="{D8AF3EFE-BA56-4730-810E-59F7976CF9F6}" presName="textRect" presStyleLbl="revTx" presStyleIdx="2" presStyleCnt="4">
        <dgm:presLayoutVars>
          <dgm:chMax val="1"/>
          <dgm:chPref val="1"/>
        </dgm:presLayoutVars>
      </dgm:prSet>
      <dgm:spPr/>
    </dgm:pt>
    <dgm:pt modelId="{1DE9E282-1AAE-4EAD-8EA9-E43C89627193}" type="pres">
      <dgm:prSet presAssocID="{93479251-238F-4466-BA59-D585D3362DEA}" presName="sibTrans" presStyleCnt="0"/>
      <dgm:spPr/>
    </dgm:pt>
    <dgm:pt modelId="{A0690B0F-C853-4E6B-87C3-C05C92198FDA}" type="pres">
      <dgm:prSet presAssocID="{B12F1637-96E7-44C5-B6C7-4CEA3A1EF9C0}" presName="compNode" presStyleCnt="0"/>
      <dgm:spPr/>
    </dgm:pt>
    <dgm:pt modelId="{4BF55BAE-5B32-41A2-9D7F-00F915A004E0}" type="pres">
      <dgm:prSet presAssocID="{B12F1637-96E7-44C5-B6C7-4CEA3A1EF9C0}" presName="iconBgRect" presStyleLbl="bgShp" presStyleIdx="3" presStyleCnt="4"/>
      <dgm:spPr/>
    </dgm:pt>
    <dgm:pt modelId="{F18EB8AF-2286-4AD1-BBF1-26AFE85AEF29}" type="pres">
      <dgm:prSet presAssocID="{B12F1637-96E7-44C5-B6C7-4CEA3A1EF9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27141F1-C9FF-47D4-8A58-E82CCABC486C}" type="pres">
      <dgm:prSet presAssocID="{B12F1637-96E7-44C5-B6C7-4CEA3A1EF9C0}" presName="spaceRect" presStyleCnt="0"/>
      <dgm:spPr/>
    </dgm:pt>
    <dgm:pt modelId="{F6D6C0B1-FFA0-4522-A6B9-C3078B7F35CA}" type="pres">
      <dgm:prSet presAssocID="{B12F1637-96E7-44C5-B6C7-4CEA3A1EF9C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2D98C27-BFD6-4501-AEB8-1462A428191C}" type="presOf" srcId="{39EA91FE-FA44-4547-92A0-0E60BDE74C1B}" destId="{AF3700CF-0613-4AB5-8348-172BCA290612}" srcOrd="0" destOrd="0" presId="urn:microsoft.com/office/officeart/2018/5/layout/IconCircleLabelList"/>
    <dgm:cxn modelId="{04188E2F-4916-4010-96F8-210C46E71407}" type="presOf" srcId="{C6B3FE7C-7DB7-4FAE-A247-10AAA52F5A06}" destId="{1717AA6D-E3B9-4694-9DB1-8D2228376919}" srcOrd="0" destOrd="0" presId="urn:microsoft.com/office/officeart/2018/5/layout/IconCircleLabelList"/>
    <dgm:cxn modelId="{FB9AB335-2155-4431-BDED-F74D23B21C2F}" srcId="{C6B3FE7C-7DB7-4FAE-A247-10AAA52F5A06}" destId="{D2C5FA06-EA6B-4370-B134-C773E5A02135}" srcOrd="0" destOrd="0" parTransId="{DE3262BA-9FD6-42E6-9E9D-A5D952FBA00B}" sibTransId="{58B29071-90DB-4535-AAE1-4A1FDEB2A812}"/>
    <dgm:cxn modelId="{B2697238-8EF4-40A9-8D1A-827BD89E7F45}" type="presOf" srcId="{B12F1637-96E7-44C5-B6C7-4CEA3A1EF9C0}" destId="{F6D6C0B1-FFA0-4522-A6B9-C3078B7F35CA}" srcOrd="0" destOrd="0" presId="urn:microsoft.com/office/officeart/2018/5/layout/IconCircleLabelList"/>
    <dgm:cxn modelId="{24780940-3135-4471-97DD-B046E12E7A06}" type="presOf" srcId="{D8AF3EFE-BA56-4730-810E-59F7976CF9F6}" destId="{234F7696-84B8-43EB-81A0-85F777E917C9}" srcOrd="0" destOrd="0" presId="urn:microsoft.com/office/officeart/2018/5/layout/IconCircleLabelList"/>
    <dgm:cxn modelId="{C393B651-705A-41DB-BE50-59422846FC29}" type="presOf" srcId="{D2C5FA06-EA6B-4370-B134-C773E5A02135}" destId="{08E9B9F7-43D4-42CC-87F5-9C4EF9A80D2A}" srcOrd="0" destOrd="0" presId="urn:microsoft.com/office/officeart/2018/5/layout/IconCircleLabelList"/>
    <dgm:cxn modelId="{C7450E90-BCCE-47BE-A7FA-09150AA9B69F}" srcId="{C6B3FE7C-7DB7-4FAE-A247-10AAA52F5A06}" destId="{39EA91FE-FA44-4547-92A0-0E60BDE74C1B}" srcOrd="1" destOrd="0" parTransId="{0EE49BFE-381E-4964-9933-D642FA5CC0B3}" sibTransId="{21E2F3BE-AEC6-42D4-BDE5-78303DFF9360}"/>
    <dgm:cxn modelId="{45C3CDAB-52F5-4960-824E-E445248050DB}" srcId="{C6B3FE7C-7DB7-4FAE-A247-10AAA52F5A06}" destId="{B12F1637-96E7-44C5-B6C7-4CEA3A1EF9C0}" srcOrd="3" destOrd="0" parTransId="{8F5B29C8-C986-4E6A-8240-64D2A1D4F85B}" sibTransId="{2BFFBD18-0B2E-434E-93A5-7D7E5C951766}"/>
    <dgm:cxn modelId="{EB135CCF-3380-4C7B-915F-24C8A17DEE38}" srcId="{C6B3FE7C-7DB7-4FAE-A247-10AAA52F5A06}" destId="{D8AF3EFE-BA56-4730-810E-59F7976CF9F6}" srcOrd="2" destOrd="0" parTransId="{DEFFB126-6A7E-4536-A853-AE006811CA88}" sibTransId="{93479251-238F-4466-BA59-D585D3362DEA}"/>
    <dgm:cxn modelId="{ABA52107-C189-46D5-8624-BCE3FC1131FB}" type="presParOf" srcId="{1717AA6D-E3B9-4694-9DB1-8D2228376919}" destId="{CEB10C69-0667-43E0-9127-3A10F868E8CA}" srcOrd="0" destOrd="0" presId="urn:microsoft.com/office/officeart/2018/5/layout/IconCircleLabelList"/>
    <dgm:cxn modelId="{56D53484-000F-42B3-ABB0-7729D124D733}" type="presParOf" srcId="{CEB10C69-0667-43E0-9127-3A10F868E8CA}" destId="{3CAB7E3E-F9C2-407F-A35A-4A3405F46CAD}" srcOrd="0" destOrd="0" presId="urn:microsoft.com/office/officeart/2018/5/layout/IconCircleLabelList"/>
    <dgm:cxn modelId="{2BE070C1-5421-44FD-B086-FB67BCE1F18B}" type="presParOf" srcId="{CEB10C69-0667-43E0-9127-3A10F868E8CA}" destId="{DBE9AE19-59C0-4429-8CAF-677451DD78C9}" srcOrd="1" destOrd="0" presId="urn:microsoft.com/office/officeart/2018/5/layout/IconCircleLabelList"/>
    <dgm:cxn modelId="{DCD3D5FF-AA9A-4621-BB90-03F46202A133}" type="presParOf" srcId="{CEB10C69-0667-43E0-9127-3A10F868E8CA}" destId="{0C204FEA-32DD-4A1D-8C27-FA7588CAB136}" srcOrd="2" destOrd="0" presId="urn:microsoft.com/office/officeart/2018/5/layout/IconCircleLabelList"/>
    <dgm:cxn modelId="{654C7112-1D4A-4377-9633-95101D2AB110}" type="presParOf" srcId="{CEB10C69-0667-43E0-9127-3A10F868E8CA}" destId="{08E9B9F7-43D4-42CC-87F5-9C4EF9A80D2A}" srcOrd="3" destOrd="0" presId="urn:microsoft.com/office/officeart/2018/5/layout/IconCircleLabelList"/>
    <dgm:cxn modelId="{F0AB0C1A-985C-492C-8852-62F6A30F7FBE}" type="presParOf" srcId="{1717AA6D-E3B9-4694-9DB1-8D2228376919}" destId="{B66BEB89-D2EE-4210-8AE0-1304ACD234D3}" srcOrd="1" destOrd="0" presId="urn:microsoft.com/office/officeart/2018/5/layout/IconCircleLabelList"/>
    <dgm:cxn modelId="{13DB33DD-0A65-4141-97AC-110F13529AE3}" type="presParOf" srcId="{1717AA6D-E3B9-4694-9DB1-8D2228376919}" destId="{E4FCEB11-B2C5-40AB-A696-6D25E7CC1BBF}" srcOrd="2" destOrd="0" presId="urn:microsoft.com/office/officeart/2018/5/layout/IconCircleLabelList"/>
    <dgm:cxn modelId="{7122E63C-9B29-45D5-A4B6-6F9827466B13}" type="presParOf" srcId="{E4FCEB11-B2C5-40AB-A696-6D25E7CC1BBF}" destId="{DC1CBF78-7A9A-495A-A3F9-59F38EEC9982}" srcOrd="0" destOrd="0" presId="urn:microsoft.com/office/officeart/2018/5/layout/IconCircleLabelList"/>
    <dgm:cxn modelId="{D96B4E9C-E5DB-4FA4-B042-409792BC4C7D}" type="presParOf" srcId="{E4FCEB11-B2C5-40AB-A696-6D25E7CC1BBF}" destId="{BF89B039-CB52-4CA5-9E3C-263D21A0569D}" srcOrd="1" destOrd="0" presId="urn:microsoft.com/office/officeart/2018/5/layout/IconCircleLabelList"/>
    <dgm:cxn modelId="{9C54C3BB-58DE-4D69-B8CF-3AEC9CD401C6}" type="presParOf" srcId="{E4FCEB11-B2C5-40AB-A696-6D25E7CC1BBF}" destId="{079B0BB5-6555-4501-9DA3-8DD13C4A94F2}" srcOrd="2" destOrd="0" presId="urn:microsoft.com/office/officeart/2018/5/layout/IconCircleLabelList"/>
    <dgm:cxn modelId="{653363A8-1DA1-4D16-9A35-C40BACF171B8}" type="presParOf" srcId="{E4FCEB11-B2C5-40AB-A696-6D25E7CC1BBF}" destId="{AF3700CF-0613-4AB5-8348-172BCA290612}" srcOrd="3" destOrd="0" presId="urn:microsoft.com/office/officeart/2018/5/layout/IconCircleLabelList"/>
    <dgm:cxn modelId="{B6BED78F-F680-4816-95AA-5A11FE6C86D8}" type="presParOf" srcId="{1717AA6D-E3B9-4694-9DB1-8D2228376919}" destId="{168F2B6D-BB3F-4E46-9852-C1CC920A2559}" srcOrd="3" destOrd="0" presId="urn:microsoft.com/office/officeart/2018/5/layout/IconCircleLabelList"/>
    <dgm:cxn modelId="{B75874A3-1F0F-4B7D-A36E-7718B176352E}" type="presParOf" srcId="{1717AA6D-E3B9-4694-9DB1-8D2228376919}" destId="{4A76E693-0445-48E3-A190-03E17122B9F7}" srcOrd="4" destOrd="0" presId="urn:microsoft.com/office/officeart/2018/5/layout/IconCircleLabelList"/>
    <dgm:cxn modelId="{6D662E62-45BA-48CB-AE9A-062D4784D25C}" type="presParOf" srcId="{4A76E693-0445-48E3-A190-03E17122B9F7}" destId="{F31207FE-D1CD-47CD-A62A-73316B9ED63D}" srcOrd="0" destOrd="0" presId="urn:microsoft.com/office/officeart/2018/5/layout/IconCircleLabelList"/>
    <dgm:cxn modelId="{6040E6D4-8636-4A59-A8E4-B1DD636DE15B}" type="presParOf" srcId="{4A76E693-0445-48E3-A190-03E17122B9F7}" destId="{6EADE804-B489-43D9-9B2E-0E61FDBC37B2}" srcOrd="1" destOrd="0" presId="urn:microsoft.com/office/officeart/2018/5/layout/IconCircleLabelList"/>
    <dgm:cxn modelId="{156A6B2B-ED85-4276-A70B-2B522FBCCBBF}" type="presParOf" srcId="{4A76E693-0445-48E3-A190-03E17122B9F7}" destId="{AB6494B9-81C5-4DB2-8765-A6DAB094EE22}" srcOrd="2" destOrd="0" presId="urn:microsoft.com/office/officeart/2018/5/layout/IconCircleLabelList"/>
    <dgm:cxn modelId="{D496BADA-72E1-4916-983E-F2FBB72EDA6B}" type="presParOf" srcId="{4A76E693-0445-48E3-A190-03E17122B9F7}" destId="{234F7696-84B8-43EB-81A0-85F777E917C9}" srcOrd="3" destOrd="0" presId="urn:microsoft.com/office/officeart/2018/5/layout/IconCircleLabelList"/>
    <dgm:cxn modelId="{0F155AAA-70DA-4063-AAF1-81EA818B3FF0}" type="presParOf" srcId="{1717AA6D-E3B9-4694-9DB1-8D2228376919}" destId="{1DE9E282-1AAE-4EAD-8EA9-E43C89627193}" srcOrd="5" destOrd="0" presId="urn:microsoft.com/office/officeart/2018/5/layout/IconCircleLabelList"/>
    <dgm:cxn modelId="{042DF7B0-DC60-4053-869B-0AD557E4866B}" type="presParOf" srcId="{1717AA6D-E3B9-4694-9DB1-8D2228376919}" destId="{A0690B0F-C853-4E6B-87C3-C05C92198FDA}" srcOrd="6" destOrd="0" presId="urn:microsoft.com/office/officeart/2018/5/layout/IconCircleLabelList"/>
    <dgm:cxn modelId="{D5473E44-E7FA-4674-AE83-446CB4E86796}" type="presParOf" srcId="{A0690B0F-C853-4E6B-87C3-C05C92198FDA}" destId="{4BF55BAE-5B32-41A2-9D7F-00F915A004E0}" srcOrd="0" destOrd="0" presId="urn:microsoft.com/office/officeart/2018/5/layout/IconCircleLabelList"/>
    <dgm:cxn modelId="{369F7099-0710-4CE5-9C23-D4C35CB41E9B}" type="presParOf" srcId="{A0690B0F-C853-4E6B-87C3-C05C92198FDA}" destId="{F18EB8AF-2286-4AD1-BBF1-26AFE85AEF29}" srcOrd="1" destOrd="0" presId="urn:microsoft.com/office/officeart/2018/5/layout/IconCircleLabelList"/>
    <dgm:cxn modelId="{7D8F38BD-58E2-427A-9197-1EFC4B274A40}" type="presParOf" srcId="{A0690B0F-C853-4E6B-87C3-C05C92198FDA}" destId="{227141F1-C9FF-47D4-8A58-E82CCABC486C}" srcOrd="2" destOrd="0" presId="urn:microsoft.com/office/officeart/2018/5/layout/IconCircleLabelList"/>
    <dgm:cxn modelId="{87DE0300-A2F5-473C-939B-5B480E283815}" type="presParOf" srcId="{A0690B0F-C853-4E6B-87C3-C05C92198FDA}" destId="{F6D6C0B1-FFA0-4522-A6B9-C3078B7F35C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4A12497-C35B-4F5E-9E74-AEF04CE915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EBA4E61C-3068-47CE-8D54-84F42F0691C8}">
      <dgm:prSet/>
      <dgm:spPr/>
      <dgm:t>
        <a:bodyPr/>
        <a:lstStyle/>
        <a:p>
          <a:pPr>
            <a:defRPr cap="all"/>
          </a:pPr>
          <a:r>
            <a:rPr lang="en-GB"/>
            <a:t>High Court Judge</a:t>
          </a:r>
          <a:endParaRPr lang="en-US"/>
        </a:p>
      </dgm:t>
    </dgm:pt>
    <dgm:pt modelId="{3D8C9AFB-6C67-4FD5-AAC1-D0EE356FB62D}" type="parTrans" cxnId="{1358DA97-748E-492A-801A-9B2FF68ED7F1}">
      <dgm:prSet/>
      <dgm:spPr/>
      <dgm:t>
        <a:bodyPr/>
        <a:lstStyle/>
        <a:p>
          <a:endParaRPr lang="en-US"/>
        </a:p>
      </dgm:t>
    </dgm:pt>
    <dgm:pt modelId="{1AE73629-A5E5-44DD-BA7E-B52D43ACB06B}" type="sibTrans" cxnId="{1358DA97-748E-492A-801A-9B2FF68ED7F1}">
      <dgm:prSet/>
      <dgm:spPr/>
      <dgm:t>
        <a:bodyPr/>
        <a:lstStyle/>
        <a:p>
          <a:endParaRPr lang="en-US"/>
        </a:p>
      </dgm:t>
    </dgm:pt>
    <dgm:pt modelId="{A10A0E99-A1CC-40E9-BFA5-18EAFC15C550}">
      <dgm:prSet/>
      <dgm:spPr/>
      <dgm:t>
        <a:bodyPr/>
        <a:lstStyle/>
        <a:p>
          <a:pPr>
            <a:defRPr cap="all"/>
          </a:pPr>
          <a:r>
            <a:rPr lang="en-GB"/>
            <a:t>Circuit Judge</a:t>
          </a:r>
          <a:endParaRPr lang="en-US"/>
        </a:p>
      </dgm:t>
    </dgm:pt>
    <dgm:pt modelId="{0E9C8B22-678B-4E45-8395-C11B865C1A19}" type="parTrans" cxnId="{C44C5894-A625-47D0-93BC-43EF45017258}">
      <dgm:prSet/>
      <dgm:spPr/>
      <dgm:t>
        <a:bodyPr/>
        <a:lstStyle/>
        <a:p>
          <a:endParaRPr lang="en-US"/>
        </a:p>
      </dgm:t>
    </dgm:pt>
    <dgm:pt modelId="{DAF3B725-DB80-4BDC-832E-0886EB3C56D4}" type="sibTrans" cxnId="{C44C5894-A625-47D0-93BC-43EF45017258}">
      <dgm:prSet/>
      <dgm:spPr/>
      <dgm:t>
        <a:bodyPr/>
        <a:lstStyle/>
        <a:p>
          <a:endParaRPr lang="en-US"/>
        </a:p>
      </dgm:t>
    </dgm:pt>
    <dgm:pt modelId="{B86DE2BF-86ED-403F-9116-1858B76E5FE0}">
      <dgm:prSet/>
      <dgm:spPr/>
      <dgm:t>
        <a:bodyPr/>
        <a:lstStyle/>
        <a:p>
          <a:pPr>
            <a:defRPr cap="all"/>
          </a:pPr>
          <a:r>
            <a:rPr lang="en-GB"/>
            <a:t>Recorder </a:t>
          </a:r>
          <a:endParaRPr lang="en-US"/>
        </a:p>
      </dgm:t>
    </dgm:pt>
    <dgm:pt modelId="{61B63357-37CD-4254-8D78-4FD30EEDF56A}" type="parTrans" cxnId="{13827A10-AEE5-452B-B004-2E7F461C2822}">
      <dgm:prSet/>
      <dgm:spPr/>
      <dgm:t>
        <a:bodyPr/>
        <a:lstStyle/>
        <a:p>
          <a:endParaRPr lang="en-US"/>
        </a:p>
      </dgm:t>
    </dgm:pt>
    <dgm:pt modelId="{D3DF6E9A-29FB-42FD-83B0-DFACAF6C66CE}" type="sibTrans" cxnId="{13827A10-AEE5-452B-B004-2E7F461C2822}">
      <dgm:prSet/>
      <dgm:spPr/>
      <dgm:t>
        <a:bodyPr/>
        <a:lstStyle/>
        <a:p>
          <a:endParaRPr lang="en-US"/>
        </a:p>
      </dgm:t>
    </dgm:pt>
    <dgm:pt modelId="{6BC48812-18A1-4E90-9F82-389B02ED812D}" type="pres">
      <dgm:prSet presAssocID="{C4A12497-C35B-4F5E-9E74-AEF04CE91563}" presName="root" presStyleCnt="0">
        <dgm:presLayoutVars>
          <dgm:dir/>
          <dgm:resizeHandles val="exact"/>
        </dgm:presLayoutVars>
      </dgm:prSet>
      <dgm:spPr/>
    </dgm:pt>
    <dgm:pt modelId="{5EF5E03F-6F21-40C8-92BF-89AC1E0E004B}" type="pres">
      <dgm:prSet presAssocID="{EBA4E61C-3068-47CE-8D54-84F42F0691C8}" presName="compNode" presStyleCnt="0"/>
      <dgm:spPr/>
    </dgm:pt>
    <dgm:pt modelId="{E479F236-1C2A-4335-81F4-029C172BEDDA}" type="pres">
      <dgm:prSet presAssocID="{EBA4E61C-3068-47CE-8D54-84F42F0691C8}" presName="iconBgRect" presStyleLbl="bgShp" presStyleIdx="0" presStyleCnt="3"/>
      <dgm:spPr/>
    </dgm:pt>
    <dgm:pt modelId="{4126E42B-BB2F-4001-9536-36ECE4AAA9B6}" type="pres">
      <dgm:prSet presAssocID="{EBA4E61C-3068-47CE-8D54-84F42F0691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0CB81B8-9F16-429B-A4C5-D83E35C43492}" type="pres">
      <dgm:prSet presAssocID="{EBA4E61C-3068-47CE-8D54-84F42F0691C8}" presName="spaceRect" presStyleCnt="0"/>
      <dgm:spPr/>
    </dgm:pt>
    <dgm:pt modelId="{DA2C47CD-5705-4739-A269-35A88CBE8AAF}" type="pres">
      <dgm:prSet presAssocID="{EBA4E61C-3068-47CE-8D54-84F42F0691C8}" presName="textRect" presStyleLbl="revTx" presStyleIdx="0" presStyleCnt="3">
        <dgm:presLayoutVars>
          <dgm:chMax val="1"/>
          <dgm:chPref val="1"/>
        </dgm:presLayoutVars>
      </dgm:prSet>
      <dgm:spPr/>
    </dgm:pt>
    <dgm:pt modelId="{934354AE-F9A0-4ED0-AE74-4CE9495E4A02}" type="pres">
      <dgm:prSet presAssocID="{1AE73629-A5E5-44DD-BA7E-B52D43ACB06B}" presName="sibTrans" presStyleCnt="0"/>
      <dgm:spPr/>
    </dgm:pt>
    <dgm:pt modelId="{5983A0C6-A31F-46E9-BFA8-4943FE4308FD}" type="pres">
      <dgm:prSet presAssocID="{A10A0E99-A1CC-40E9-BFA5-18EAFC15C550}" presName="compNode" presStyleCnt="0"/>
      <dgm:spPr/>
    </dgm:pt>
    <dgm:pt modelId="{7D21772B-C629-4FA8-A0E0-4C619E5C9F3D}" type="pres">
      <dgm:prSet presAssocID="{A10A0E99-A1CC-40E9-BFA5-18EAFC15C550}" presName="iconBgRect" presStyleLbl="bgShp" presStyleIdx="1" presStyleCnt="3"/>
      <dgm:spPr/>
    </dgm:pt>
    <dgm:pt modelId="{FCA86F62-1E2B-439C-A00B-024485E5135F}" type="pres">
      <dgm:prSet presAssocID="{A10A0E99-A1CC-40E9-BFA5-18EAFC15C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19AD01C-A37D-4960-883C-BC85D8F458A8}" type="pres">
      <dgm:prSet presAssocID="{A10A0E99-A1CC-40E9-BFA5-18EAFC15C550}" presName="spaceRect" presStyleCnt="0"/>
      <dgm:spPr/>
    </dgm:pt>
    <dgm:pt modelId="{1FAB97DD-3335-426C-9763-C9EE9F755F61}" type="pres">
      <dgm:prSet presAssocID="{A10A0E99-A1CC-40E9-BFA5-18EAFC15C550}" presName="textRect" presStyleLbl="revTx" presStyleIdx="1" presStyleCnt="3">
        <dgm:presLayoutVars>
          <dgm:chMax val="1"/>
          <dgm:chPref val="1"/>
        </dgm:presLayoutVars>
      </dgm:prSet>
      <dgm:spPr/>
    </dgm:pt>
    <dgm:pt modelId="{6606155E-C651-4E69-9677-0CE5115F1B5E}" type="pres">
      <dgm:prSet presAssocID="{DAF3B725-DB80-4BDC-832E-0886EB3C56D4}" presName="sibTrans" presStyleCnt="0"/>
      <dgm:spPr/>
    </dgm:pt>
    <dgm:pt modelId="{D5106D74-D07A-49CB-8AC1-3D2E7A6CEA9C}" type="pres">
      <dgm:prSet presAssocID="{B86DE2BF-86ED-403F-9116-1858B76E5FE0}" presName="compNode" presStyleCnt="0"/>
      <dgm:spPr/>
    </dgm:pt>
    <dgm:pt modelId="{AC304DBB-3137-42D9-BCBB-D9998CD77933}" type="pres">
      <dgm:prSet presAssocID="{B86DE2BF-86ED-403F-9116-1858B76E5FE0}" presName="iconBgRect" presStyleLbl="bgShp" presStyleIdx="2" presStyleCnt="3"/>
      <dgm:spPr/>
    </dgm:pt>
    <dgm:pt modelId="{EDB48F82-1B24-41DE-AC69-6C897D43116A}" type="pres">
      <dgm:prSet presAssocID="{B86DE2BF-86ED-403F-9116-1858B76E5F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0077DCCB-C77C-4BD5-AB7D-D1B01044B9AA}" type="pres">
      <dgm:prSet presAssocID="{B86DE2BF-86ED-403F-9116-1858B76E5FE0}" presName="spaceRect" presStyleCnt="0"/>
      <dgm:spPr/>
    </dgm:pt>
    <dgm:pt modelId="{25C2790A-435B-4D64-9DB1-06357EBF550E}" type="pres">
      <dgm:prSet presAssocID="{B86DE2BF-86ED-403F-9116-1858B76E5FE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0D42208-4D7E-44EC-9912-2719AC72228D}" type="presOf" srcId="{A10A0E99-A1CC-40E9-BFA5-18EAFC15C550}" destId="{1FAB97DD-3335-426C-9763-C9EE9F755F61}" srcOrd="0" destOrd="0" presId="urn:microsoft.com/office/officeart/2018/5/layout/IconCircleLabelList"/>
    <dgm:cxn modelId="{13827A10-AEE5-452B-B004-2E7F461C2822}" srcId="{C4A12497-C35B-4F5E-9E74-AEF04CE91563}" destId="{B86DE2BF-86ED-403F-9116-1858B76E5FE0}" srcOrd="2" destOrd="0" parTransId="{61B63357-37CD-4254-8D78-4FD30EEDF56A}" sibTransId="{D3DF6E9A-29FB-42FD-83B0-DFACAF6C66CE}"/>
    <dgm:cxn modelId="{66A4D736-B2AD-4DBA-86FD-0E466ECEAC55}" type="presOf" srcId="{EBA4E61C-3068-47CE-8D54-84F42F0691C8}" destId="{DA2C47CD-5705-4739-A269-35A88CBE8AAF}" srcOrd="0" destOrd="0" presId="urn:microsoft.com/office/officeart/2018/5/layout/IconCircleLabelList"/>
    <dgm:cxn modelId="{7D923460-0C46-4692-849C-B1AF19382672}" type="presOf" srcId="{B86DE2BF-86ED-403F-9116-1858B76E5FE0}" destId="{25C2790A-435B-4D64-9DB1-06357EBF550E}" srcOrd="0" destOrd="0" presId="urn:microsoft.com/office/officeart/2018/5/layout/IconCircleLabelList"/>
    <dgm:cxn modelId="{C44C5894-A625-47D0-93BC-43EF45017258}" srcId="{C4A12497-C35B-4F5E-9E74-AEF04CE91563}" destId="{A10A0E99-A1CC-40E9-BFA5-18EAFC15C550}" srcOrd="1" destOrd="0" parTransId="{0E9C8B22-678B-4E45-8395-C11B865C1A19}" sibTransId="{DAF3B725-DB80-4BDC-832E-0886EB3C56D4}"/>
    <dgm:cxn modelId="{1358DA97-748E-492A-801A-9B2FF68ED7F1}" srcId="{C4A12497-C35B-4F5E-9E74-AEF04CE91563}" destId="{EBA4E61C-3068-47CE-8D54-84F42F0691C8}" srcOrd="0" destOrd="0" parTransId="{3D8C9AFB-6C67-4FD5-AAC1-D0EE356FB62D}" sibTransId="{1AE73629-A5E5-44DD-BA7E-B52D43ACB06B}"/>
    <dgm:cxn modelId="{57433FAB-3068-4C75-ABE0-58E20204950F}" type="presOf" srcId="{C4A12497-C35B-4F5E-9E74-AEF04CE91563}" destId="{6BC48812-18A1-4E90-9F82-389B02ED812D}" srcOrd="0" destOrd="0" presId="urn:microsoft.com/office/officeart/2018/5/layout/IconCircleLabelList"/>
    <dgm:cxn modelId="{CB9D1A11-0B0D-4C59-A6E6-5F3987EF08C4}" type="presParOf" srcId="{6BC48812-18A1-4E90-9F82-389B02ED812D}" destId="{5EF5E03F-6F21-40C8-92BF-89AC1E0E004B}" srcOrd="0" destOrd="0" presId="urn:microsoft.com/office/officeart/2018/5/layout/IconCircleLabelList"/>
    <dgm:cxn modelId="{0ACE0A8F-E3CA-4F7C-A136-24F2586FD9D1}" type="presParOf" srcId="{5EF5E03F-6F21-40C8-92BF-89AC1E0E004B}" destId="{E479F236-1C2A-4335-81F4-029C172BEDDA}" srcOrd="0" destOrd="0" presId="urn:microsoft.com/office/officeart/2018/5/layout/IconCircleLabelList"/>
    <dgm:cxn modelId="{18F77EDB-8F68-4916-A019-BE68BC847D8C}" type="presParOf" srcId="{5EF5E03F-6F21-40C8-92BF-89AC1E0E004B}" destId="{4126E42B-BB2F-4001-9536-36ECE4AAA9B6}" srcOrd="1" destOrd="0" presId="urn:microsoft.com/office/officeart/2018/5/layout/IconCircleLabelList"/>
    <dgm:cxn modelId="{A572212E-FF8D-44FB-BD19-804F9C95E7FE}" type="presParOf" srcId="{5EF5E03F-6F21-40C8-92BF-89AC1E0E004B}" destId="{50CB81B8-9F16-429B-A4C5-D83E35C43492}" srcOrd="2" destOrd="0" presId="urn:microsoft.com/office/officeart/2018/5/layout/IconCircleLabelList"/>
    <dgm:cxn modelId="{8B1B8963-272A-4349-971E-E81B78D81BEB}" type="presParOf" srcId="{5EF5E03F-6F21-40C8-92BF-89AC1E0E004B}" destId="{DA2C47CD-5705-4739-A269-35A88CBE8AAF}" srcOrd="3" destOrd="0" presId="urn:microsoft.com/office/officeart/2018/5/layout/IconCircleLabelList"/>
    <dgm:cxn modelId="{7D0ED877-ECFD-48EC-A759-5D968B394AC0}" type="presParOf" srcId="{6BC48812-18A1-4E90-9F82-389B02ED812D}" destId="{934354AE-F9A0-4ED0-AE74-4CE9495E4A02}" srcOrd="1" destOrd="0" presId="urn:microsoft.com/office/officeart/2018/5/layout/IconCircleLabelList"/>
    <dgm:cxn modelId="{80821698-D223-4E4D-8D41-1A48C4DB0433}" type="presParOf" srcId="{6BC48812-18A1-4E90-9F82-389B02ED812D}" destId="{5983A0C6-A31F-46E9-BFA8-4943FE4308FD}" srcOrd="2" destOrd="0" presId="urn:microsoft.com/office/officeart/2018/5/layout/IconCircleLabelList"/>
    <dgm:cxn modelId="{4D34FC82-9528-4EED-9638-6DC2D53BF4F5}" type="presParOf" srcId="{5983A0C6-A31F-46E9-BFA8-4943FE4308FD}" destId="{7D21772B-C629-4FA8-A0E0-4C619E5C9F3D}" srcOrd="0" destOrd="0" presId="urn:microsoft.com/office/officeart/2018/5/layout/IconCircleLabelList"/>
    <dgm:cxn modelId="{8C2DAC3F-DDE6-46C3-B3FE-6051D6C4A241}" type="presParOf" srcId="{5983A0C6-A31F-46E9-BFA8-4943FE4308FD}" destId="{FCA86F62-1E2B-439C-A00B-024485E5135F}" srcOrd="1" destOrd="0" presId="urn:microsoft.com/office/officeart/2018/5/layout/IconCircleLabelList"/>
    <dgm:cxn modelId="{C26188B5-D3B2-4399-BCE1-C6E31EA08C17}" type="presParOf" srcId="{5983A0C6-A31F-46E9-BFA8-4943FE4308FD}" destId="{F19AD01C-A37D-4960-883C-BC85D8F458A8}" srcOrd="2" destOrd="0" presId="urn:microsoft.com/office/officeart/2018/5/layout/IconCircleLabelList"/>
    <dgm:cxn modelId="{103B5650-196F-4DC4-8C44-E9DAC0A7BC62}" type="presParOf" srcId="{5983A0C6-A31F-46E9-BFA8-4943FE4308FD}" destId="{1FAB97DD-3335-426C-9763-C9EE9F755F61}" srcOrd="3" destOrd="0" presId="urn:microsoft.com/office/officeart/2018/5/layout/IconCircleLabelList"/>
    <dgm:cxn modelId="{9D3AFC6C-D5D7-4ABB-9161-AD43CC605BC2}" type="presParOf" srcId="{6BC48812-18A1-4E90-9F82-389B02ED812D}" destId="{6606155E-C651-4E69-9677-0CE5115F1B5E}" srcOrd="3" destOrd="0" presId="urn:microsoft.com/office/officeart/2018/5/layout/IconCircleLabelList"/>
    <dgm:cxn modelId="{CC7B8AA4-8D92-4027-9EC6-4BC62674DD11}" type="presParOf" srcId="{6BC48812-18A1-4E90-9F82-389B02ED812D}" destId="{D5106D74-D07A-49CB-8AC1-3D2E7A6CEA9C}" srcOrd="4" destOrd="0" presId="urn:microsoft.com/office/officeart/2018/5/layout/IconCircleLabelList"/>
    <dgm:cxn modelId="{35CCEBE6-66DE-4E79-835B-84D4FC3A1526}" type="presParOf" srcId="{D5106D74-D07A-49CB-8AC1-3D2E7A6CEA9C}" destId="{AC304DBB-3137-42D9-BCBB-D9998CD77933}" srcOrd="0" destOrd="0" presId="urn:microsoft.com/office/officeart/2018/5/layout/IconCircleLabelList"/>
    <dgm:cxn modelId="{C86FDB32-E228-4133-8669-CB457067098F}" type="presParOf" srcId="{D5106D74-D07A-49CB-8AC1-3D2E7A6CEA9C}" destId="{EDB48F82-1B24-41DE-AC69-6C897D43116A}" srcOrd="1" destOrd="0" presId="urn:microsoft.com/office/officeart/2018/5/layout/IconCircleLabelList"/>
    <dgm:cxn modelId="{6798216F-3804-4290-9399-82228A3F5463}" type="presParOf" srcId="{D5106D74-D07A-49CB-8AC1-3D2E7A6CEA9C}" destId="{0077DCCB-C77C-4BD5-AB7D-D1B01044B9AA}" srcOrd="2" destOrd="0" presId="urn:microsoft.com/office/officeart/2018/5/layout/IconCircleLabelList"/>
    <dgm:cxn modelId="{4AF1307C-0447-4A82-B9E0-FA013E5C5113}" type="presParOf" srcId="{D5106D74-D07A-49CB-8AC1-3D2E7A6CEA9C}" destId="{25C2790A-435B-4D64-9DB1-06357EBF550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EFB78-6C39-43E6-885F-F1F2380846F0}">
      <dsp:nvSpPr>
        <dsp:cNvPr id="0" name=""/>
        <dsp:cNvSpPr/>
      </dsp:nvSpPr>
      <dsp:spPr>
        <a:xfrm>
          <a:off x="1621701" y="808077"/>
          <a:ext cx="3411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118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83001" y="851936"/>
        <a:ext cx="18589" cy="3721"/>
      </dsp:txXfrm>
    </dsp:sp>
    <dsp:sp modelId="{6C0C3CCD-6061-49A8-AE4D-11F06D6D5C7C}">
      <dsp:nvSpPr>
        <dsp:cNvPr id="0" name=""/>
        <dsp:cNvSpPr/>
      </dsp:nvSpPr>
      <dsp:spPr>
        <a:xfrm>
          <a:off x="7031" y="368856"/>
          <a:ext cx="1616469" cy="96988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Trying summary-only offences</a:t>
          </a:r>
          <a:endParaRPr lang="en-US" sz="1200" kern="1200"/>
        </a:p>
      </dsp:txBody>
      <dsp:txXfrm>
        <a:off x="7031" y="368856"/>
        <a:ext cx="1616469" cy="969881"/>
      </dsp:txXfrm>
    </dsp:sp>
    <dsp:sp modelId="{D1198158-8600-4A71-ADD5-48E3F10444BE}">
      <dsp:nvSpPr>
        <dsp:cNvPr id="0" name=""/>
        <dsp:cNvSpPr/>
      </dsp:nvSpPr>
      <dsp:spPr>
        <a:xfrm>
          <a:off x="3609959" y="808077"/>
          <a:ext cx="3411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1188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71259" y="851936"/>
        <a:ext cx="18589" cy="3721"/>
      </dsp:txXfrm>
    </dsp:sp>
    <dsp:sp modelId="{CD08C006-E8CD-4EDA-ABA0-65E38EF63C7E}">
      <dsp:nvSpPr>
        <dsp:cNvPr id="0" name=""/>
        <dsp:cNvSpPr/>
      </dsp:nvSpPr>
      <dsp:spPr>
        <a:xfrm>
          <a:off x="1995290" y="368856"/>
          <a:ext cx="1616469" cy="9698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Conducting plea before venue hearings in relation to either-way offences;</a:t>
          </a:r>
          <a:endParaRPr lang="en-US" sz="1200" kern="1200"/>
        </a:p>
      </dsp:txBody>
      <dsp:txXfrm>
        <a:off x="1995290" y="368856"/>
        <a:ext cx="1616469" cy="969881"/>
      </dsp:txXfrm>
    </dsp:sp>
    <dsp:sp modelId="{361710F3-007D-4463-8AFC-701E5AC2E939}">
      <dsp:nvSpPr>
        <dsp:cNvPr id="0" name=""/>
        <dsp:cNvSpPr/>
      </dsp:nvSpPr>
      <dsp:spPr>
        <a:xfrm>
          <a:off x="815266" y="1445773"/>
          <a:ext cx="3976516" cy="609520"/>
        </a:xfrm>
        <a:custGeom>
          <a:avLst/>
          <a:gdLst/>
          <a:ahLst/>
          <a:cxnLst/>
          <a:rect l="0" t="0" r="0" b="0"/>
          <a:pathLst>
            <a:path>
              <a:moveTo>
                <a:pt x="3976516" y="0"/>
              </a:moveTo>
              <a:lnTo>
                <a:pt x="3976516" y="321860"/>
              </a:lnTo>
              <a:lnTo>
                <a:pt x="0" y="321860"/>
              </a:lnTo>
              <a:lnTo>
                <a:pt x="0" y="6095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02832" y="1748673"/>
        <a:ext cx="201385" cy="3721"/>
      </dsp:txXfrm>
    </dsp:sp>
    <dsp:sp modelId="{83DAA34D-6A15-4A8C-A9C2-8CE6E2EE4BA1}">
      <dsp:nvSpPr>
        <dsp:cNvPr id="0" name=""/>
        <dsp:cNvSpPr/>
      </dsp:nvSpPr>
      <dsp:spPr>
        <a:xfrm>
          <a:off x="3983548" y="260021"/>
          <a:ext cx="1616469" cy="118755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Where the D indicates a not guilty plea in an either-way offence, Mags will decide at the allocation hearing where the case should be tried;</a:t>
          </a:r>
          <a:endParaRPr lang="en-US" sz="1200" kern="1200" dirty="0"/>
        </a:p>
      </dsp:txBody>
      <dsp:txXfrm>
        <a:off x="3983548" y="260021"/>
        <a:ext cx="1616469" cy="1187552"/>
      </dsp:txXfrm>
    </dsp:sp>
    <dsp:sp modelId="{B1973BB6-3673-46F1-982B-96B3C5F081AD}">
      <dsp:nvSpPr>
        <dsp:cNvPr id="0" name=""/>
        <dsp:cNvSpPr/>
      </dsp:nvSpPr>
      <dsp:spPr>
        <a:xfrm>
          <a:off x="1621701" y="2526915"/>
          <a:ext cx="3411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1188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83001" y="2570774"/>
        <a:ext cx="18589" cy="3721"/>
      </dsp:txXfrm>
    </dsp:sp>
    <dsp:sp modelId="{3FE7EB8A-2F35-4382-AB1F-64B3634C7F1E}">
      <dsp:nvSpPr>
        <dsp:cNvPr id="0" name=""/>
        <dsp:cNvSpPr/>
      </dsp:nvSpPr>
      <dsp:spPr>
        <a:xfrm>
          <a:off x="7031" y="2087694"/>
          <a:ext cx="1616469" cy="96988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Trying either-way offences which as a result of the allocation hearing procedure are to be tried summarily;</a:t>
          </a:r>
          <a:endParaRPr lang="en-US" sz="1200" kern="1200"/>
        </a:p>
      </dsp:txBody>
      <dsp:txXfrm>
        <a:off x="7031" y="2087694"/>
        <a:ext cx="1616469" cy="969881"/>
      </dsp:txXfrm>
    </dsp:sp>
    <dsp:sp modelId="{44C40026-7CD2-422C-9DE4-8E3E3B5AF1D9}">
      <dsp:nvSpPr>
        <dsp:cNvPr id="0" name=""/>
        <dsp:cNvSpPr/>
      </dsp:nvSpPr>
      <dsp:spPr>
        <a:xfrm>
          <a:off x="3609959" y="2526915"/>
          <a:ext cx="3411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1188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71259" y="2570774"/>
        <a:ext cx="18589" cy="3721"/>
      </dsp:txXfrm>
    </dsp:sp>
    <dsp:sp modelId="{2A1BB1F8-E9F5-45E2-981D-22D007E299CB}">
      <dsp:nvSpPr>
        <dsp:cNvPr id="0" name=""/>
        <dsp:cNvSpPr/>
      </dsp:nvSpPr>
      <dsp:spPr>
        <a:xfrm>
          <a:off x="1995290" y="2087694"/>
          <a:ext cx="1616469" cy="96988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Passing sentence on defendants who plead guilty or are convected following a summary trial;</a:t>
          </a:r>
          <a:endParaRPr lang="en-US" sz="1200" kern="1200"/>
        </a:p>
      </dsp:txBody>
      <dsp:txXfrm>
        <a:off x="1995290" y="2087694"/>
        <a:ext cx="1616469" cy="969881"/>
      </dsp:txXfrm>
    </dsp:sp>
    <dsp:sp modelId="{CFC848B7-43E3-4E7C-BE47-8FA839516ED1}">
      <dsp:nvSpPr>
        <dsp:cNvPr id="0" name=""/>
        <dsp:cNvSpPr/>
      </dsp:nvSpPr>
      <dsp:spPr>
        <a:xfrm>
          <a:off x="815266" y="3324108"/>
          <a:ext cx="3976516" cy="341188"/>
        </a:xfrm>
        <a:custGeom>
          <a:avLst/>
          <a:gdLst/>
          <a:ahLst/>
          <a:cxnLst/>
          <a:rect l="0" t="0" r="0" b="0"/>
          <a:pathLst>
            <a:path>
              <a:moveTo>
                <a:pt x="3976516" y="0"/>
              </a:moveTo>
              <a:lnTo>
                <a:pt x="3976516" y="187694"/>
              </a:lnTo>
              <a:lnTo>
                <a:pt x="0" y="187694"/>
              </a:lnTo>
              <a:lnTo>
                <a:pt x="0" y="341188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03678" y="3492841"/>
        <a:ext cx="199692" cy="3721"/>
      </dsp:txXfrm>
    </dsp:sp>
    <dsp:sp modelId="{880F6720-C7F8-4CA3-B64A-E23E8A6E02DC}">
      <dsp:nvSpPr>
        <dsp:cNvPr id="0" name=""/>
        <dsp:cNvSpPr/>
      </dsp:nvSpPr>
      <dsp:spPr>
        <a:xfrm>
          <a:off x="3983548" y="1819361"/>
          <a:ext cx="1616469" cy="150654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Sending a defendant to Crown Court to be tried on indictment where D is charged with indictable-only offence or where an either-way offence has been allocated to Crown Court;</a:t>
          </a:r>
          <a:endParaRPr lang="en-US" sz="1200" kern="1200" dirty="0"/>
        </a:p>
      </dsp:txBody>
      <dsp:txXfrm>
        <a:off x="3983548" y="1819361"/>
        <a:ext cx="1616469" cy="1506546"/>
      </dsp:txXfrm>
    </dsp:sp>
    <dsp:sp modelId="{E7C6716C-C9EA-4B55-A0B1-66385333A61D}">
      <dsp:nvSpPr>
        <dsp:cNvPr id="0" name=""/>
        <dsp:cNvSpPr/>
      </dsp:nvSpPr>
      <dsp:spPr>
        <a:xfrm>
          <a:off x="1621701" y="4136917"/>
          <a:ext cx="3411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1188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83001" y="4180776"/>
        <a:ext cx="18589" cy="3721"/>
      </dsp:txXfrm>
    </dsp:sp>
    <dsp:sp modelId="{A8371B2C-6CA3-4446-8928-0F96F840BCBD}">
      <dsp:nvSpPr>
        <dsp:cNvPr id="0" name=""/>
        <dsp:cNvSpPr/>
      </dsp:nvSpPr>
      <dsp:spPr>
        <a:xfrm>
          <a:off x="7031" y="3697696"/>
          <a:ext cx="1616469" cy="9698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Committing D to sentence to Crown Court following conviction for either-way offence where required;</a:t>
          </a:r>
          <a:endParaRPr lang="en-US" sz="1200" kern="1200"/>
        </a:p>
      </dsp:txBody>
      <dsp:txXfrm>
        <a:off x="7031" y="3697696"/>
        <a:ext cx="1616469" cy="969881"/>
      </dsp:txXfrm>
    </dsp:sp>
    <dsp:sp modelId="{E5DE17D2-B144-4507-9DE1-E35BC3D52466}">
      <dsp:nvSpPr>
        <dsp:cNvPr id="0" name=""/>
        <dsp:cNvSpPr/>
      </dsp:nvSpPr>
      <dsp:spPr>
        <a:xfrm>
          <a:off x="3609959" y="4136917"/>
          <a:ext cx="3411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1188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71259" y="4180776"/>
        <a:ext cx="18589" cy="3721"/>
      </dsp:txXfrm>
    </dsp:sp>
    <dsp:sp modelId="{ED291044-E179-49AD-8925-7FCEF7545D74}">
      <dsp:nvSpPr>
        <dsp:cNvPr id="0" name=""/>
        <dsp:cNvSpPr/>
      </dsp:nvSpPr>
      <dsp:spPr>
        <a:xfrm>
          <a:off x="1995290" y="3697696"/>
          <a:ext cx="1616469" cy="96988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Deciding bail applications;</a:t>
          </a:r>
          <a:endParaRPr lang="en-US" sz="1200" kern="1200"/>
        </a:p>
      </dsp:txBody>
      <dsp:txXfrm>
        <a:off x="1995290" y="3697696"/>
        <a:ext cx="1616469" cy="969881"/>
      </dsp:txXfrm>
    </dsp:sp>
    <dsp:sp modelId="{68FAD914-F9B1-4718-85FD-D81CE22135EA}">
      <dsp:nvSpPr>
        <dsp:cNvPr id="0" name=""/>
        <dsp:cNvSpPr/>
      </dsp:nvSpPr>
      <dsp:spPr>
        <a:xfrm>
          <a:off x="3983548" y="3697696"/>
          <a:ext cx="1616469" cy="96988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208" tIns="83143" rIns="79208" bIns="831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Issuing warrants for arrest</a:t>
          </a:r>
          <a:endParaRPr lang="en-US" sz="1200" kern="1200"/>
        </a:p>
      </dsp:txBody>
      <dsp:txXfrm>
        <a:off x="3983548" y="3697696"/>
        <a:ext cx="1616469" cy="9698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B71166-0EF3-4FFC-8FC7-6F09CF20C690}">
      <dsp:nvSpPr>
        <dsp:cNvPr id="0" name=""/>
        <dsp:cNvSpPr/>
      </dsp:nvSpPr>
      <dsp:spPr>
        <a:xfrm>
          <a:off x="1684784" y="4603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7A81D-6664-4092-99F4-B238753CABDB}">
      <dsp:nvSpPr>
        <dsp:cNvPr id="0" name=""/>
        <dsp:cNvSpPr/>
      </dsp:nvSpPr>
      <dsp:spPr>
        <a:xfrm>
          <a:off x="518440" y="2377371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Lay person (Justice of the Peace) and </a:t>
          </a:r>
          <a:endParaRPr lang="en-US" sz="2700" kern="1200"/>
        </a:p>
      </dsp:txBody>
      <dsp:txXfrm>
        <a:off x="518440" y="2377371"/>
        <a:ext cx="4241250" cy="720000"/>
      </dsp:txXfrm>
    </dsp:sp>
    <dsp:sp modelId="{D2A6FF7C-1F3C-4789-8220-A41AD18EBFA6}">
      <dsp:nvSpPr>
        <dsp:cNvPr id="0" name=""/>
        <dsp:cNvSpPr/>
      </dsp:nvSpPr>
      <dsp:spPr>
        <a:xfrm>
          <a:off x="6668253" y="4603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1D2EC-7944-4151-9113-574B45E34EC5}">
      <dsp:nvSpPr>
        <dsp:cNvPr id="0" name=""/>
        <dsp:cNvSpPr/>
      </dsp:nvSpPr>
      <dsp:spPr>
        <a:xfrm>
          <a:off x="5501909" y="2377371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District Judge</a:t>
          </a:r>
          <a:endParaRPr lang="en-US" sz="2700" kern="1200"/>
        </a:p>
      </dsp:txBody>
      <dsp:txXfrm>
        <a:off x="5501909" y="2377371"/>
        <a:ext cx="4241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B4ED6-C54B-4925-8AD7-392AF51B1743}">
      <dsp:nvSpPr>
        <dsp:cNvPr id="0" name=""/>
        <dsp:cNvSpPr/>
      </dsp:nvSpPr>
      <dsp:spPr>
        <a:xfrm>
          <a:off x="0" y="601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DF9A57-9101-4409-B3C0-FA1B1CE1D981}">
      <dsp:nvSpPr>
        <dsp:cNvPr id="0" name=""/>
        <dsp:cNvSpPr/>
      </dsp:nvSpPr>
      <dsp:spPr>
        <a:xfrm>
          <a:off x="0" y="601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Lay magistrates are not paid to sit</a:t>
          </a:r>
          <a:endParaRPr lang="en-US" sz="2000" kern="1200"/>
        </a:p>
      </dsp:txBody>
      <dsp:txXfrm>
        <a:off x="0" y="601"/>
        <a:ext cx="5607050" cy="703770"/>
      </dsp:txXfrm>
    </dsp:sp>
    <dsp:sp modelId="{E686C372-B456-4A4F-9612-8C66161AD976}">
      <dsp:nvSpPr>
        <dsp:cNvPr id="0" name=""/>
        <dsp:cNvSpPr/>
      </dsp:nvSpPr>
      <dsp:spPr>
        <a:xfrm>
          <a:off x="0" y="704372"/>
          <a:ext cx="560705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C9F9B-B401-4285-AE57-AC284CA4C0DC}">
      <dsp:nvSpPr>
        <dsp:cNvPr id="0" name=""/>
        <dsp:cNvSpPr/>
      </dsp:nvSpPr>
      <dsp:spPr>
        <a:xfrm>
          <a:off x="0" y="704372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Receive training</a:t>
          </a:r>
          <a:endParaRPr lang="en-US" sz="2000" kern="1200"/>
        </a:p>
      </dsp:txBody>
      <dsp:txXfrm>
        <a:off x="0" y="704372"/>
        <a:ext cx="5607050" cy="703770"/>
      </dsp:txXfrm>
    </dsp:sp>
    <dsp:sp modelId="{B267326A-0AF9-459B-A611-66C1F1820A29}">
      <dsp:nvSpPr>
        <dsp:cNvPr id="0" name=""/>
        <dsp:cNvSpPr/>
      </dsp:nvSpPr>
      <dsp:spPr>
        <a:xfrm>
          <a:off x="0" y="1408143"/>
          <a:ext cx="5607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0E03ED-9612-4F49-AC63-01AED9A5A6BC}">
      <dsp:nvSpPr>
        <dsp:cNvPr id="0" name=""/>
        <dsp:cNvSpPr/>
      </dsp:nvSpPr>
      <dsp:spPr>
        <a:xfrm>
          <a:off x="0" y="1408143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Sit at least 13 days/26 half days each year</a:t>
          </a:r>
          <a:endParaRPr lang="en-US" sz="2000" kern="1200"/>
        </a:p>
      </dsp:txBody>
      <dsp:txXfrm>
        <a:off x="0" y="1408143"/>
        <a:ext cx="5607050" cy="703770"/>
      </dsp:txXfrm>
    </dsp:sp>
    <dsp:sp modelId="{FCEABC75-4B10-4729-87FE-4C49DE7BAFAC}">
      <dsp:nvSpPr>
        <dsp:cNvPr id="0" name=""/>
        <dsp:cNvSpPr/>
      </dsp:nvSpPr>
      <dsp:spPr>
        <a:xfrm>
          <a:off x="0" y="2111914"/>
          <a:ext cx="560705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38FDF-5B84-4826-B062-7A7A45860902}">
      <dsp:nvSpPr>
        <dsp:cNvPr id="0" name=""/>
        <dsp:cNvSpPr/>
      </dsp:nvSpPr>
      <dsp:spPr>
        <a:xfrm>
          <a:off x="0" y="2111914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Sit 35 half days if they also sit in the youth or family courts</a:t>
          </a:r>
          <a:endParaRPr lang="en-US" sz="2000" kern="1200"/>
        </a:p>
      </dsp:txBody>
      <dsp:txXfrm>
        <a:off x="0" y="2111914"/>
        <a:ext cx="5607050" cy="703770"/>
      </dsp:txXfrm>
    </dsp:sp>
    <dsp:sp modelId="{D1BCEFA8-07AE-419B-945F-DA119B50EC44}">
      <dsp:nvSpPr>
        <dsp:cNvPr id="0" name=""/>
        <dsp:cNvSpPr/>
      </dsp:nvSpPr>
      <dsp:spPr>
        <a:xfrm>
          <a:off x="0" y="2815685"/>
          <a:ext cx="560705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42F9AF-6721-42AB-8810-5C8158D77869}">
      <dsp:nvSpPr>
        <dsp:cNvPr id="0" name=""/>
        <dsp:cNvSpPr/>
      </dsp:nvSpPr>
      <dsp:spPr>
        <a:xfrm>
          <a:off x="0" y="2815685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Usually sit as a bench of three</a:t>
          </a:r>
          <a:endParaRPr lang="en-US" sz="2000" kern="1200"/>
        </a:p>
      </dsp:txBody>
      <dsp:txXfrm>
        <a:off x="0" y="2815685"/>
        <a:ext cx="5607050" cy="703770"/>
      </dsp:txXfrm>
    </dsp:sp>
    <dsp:sp modelId="{8550D627-77B8-490B-8F9C-A5040C7E43B8}">
      <dsp:nvSpPr>
        <dsp:cNvPr id="0" name=""/>
        <dsp:cNvSpPr/>
      </dsp:nvSpPr>
      <dsp:spPr>
        <a:xfrm>
          <a:off x="0" y="3519456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979E15-37EE-48C3-8988-507BA0BE8DD4}">
      <dsp:nvSpPr>
        <dsp:cNvPr id="0" name=""/>
        <dsp:cNvSpPr/>
      </dsp:nvSpPr>
      <dsp:spPr>
        <a:xfrm>
          <a:off x="0" y="3519456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DJ are legally qualified and are paid</a:t>
          </a:r>
          <a:endParaRPr lang="en-US" sz="2000" kern="1200"/>
        </a:p>
      </dsp:txBody>
      <dsp:txXfrm>
        <a:off x="0" y="3519456"/>
        <a:ext cx="5607050" cy="703770"/>
      </dsp:txXfrm>
    </dsp:sp>
    <dsp:sp modelId="{7AA6ACD0-ED7E-4955-B7E5-23BDF3D18499}">
      <dsp:nvSpPr>
        <dsp:cNvPr id="0" name=""/>
        <dsp:cNvSpPr/>
      </dsp:nvSpPr>
      <dsp:spPr>
        <a:xfrm>
          <a:off x="0" y="4223227"/>
          <a:ext cx="560705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204E88-FDDD-4DE5-A395-9BC6E0D2D719}">
      <dsp:nvSpPr>
        <dsp:cNvPr id="0" name=""/>
        <dsp:cNvSpPr/>
      </dsp:nvSpPr>
      <dsp:spPr>
        <a:xfrm>
          <a:off x="0" y="4223227"/>
          <a:ext cx="5607050" cy="703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DJ sit alone</a:t>
          </a:r>
          <a:endParaRPr lang="en-US" sz="2000" kern="1200"/>
        </a:p>
      </dsp:txBody>
      <dsp:txXfrm>
        <a:off x="0" y="4223227"/>
        <a:ext cx="5607050" cy="7037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C7616-A879-496B-A6DD-18C5636FC534}">
      <dsp:nvSpPr>
        <dsp:cNvPr id="0" name=""/>
        <dsp:cNvSpPr/>
      </dsp:nvSpPr>
      <dsp:spPr>
        <a:xfrm>
          <a:off x="3006" y="724"/>
          <a:ext cx="2385020" cy="14310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Must be legally qualified</a:t>
          </a:r>
          <a:endParaRPr lang="en-US" sz="1600" kern="1200"/>
        </a:p>
      </dsp:txBody>
      <dsp:txXfrm>
        <a:off x="3006" y="724"/>
        <a:ext cx="2385020" cy="1431012"/>
      </dsp:txXfrm>
    </dsp:sp>
    <dsp:sp modelId="{0E41EFA6-0D02-4E1D-BB9F-D8EB01BBFA24}">
      <dsp:nvSpPr>
        <dsp:cNvPr id="0" name=""/>
        <dsp:cNvSpPr/>
      </dsp:nvSpPr>
      <dsp:spPr>
        <a:xfrm>
          <a:off x="2626528" y="724"/>
          <a:ext cx="2385020" cy="143101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Appear in court with the magistrates</a:t>
          </a:r>
          <a:endParaRPr lang="en-US" sz="1600" kern="1200"/>
        </a:p>
      </dsp:txBody>
      <dsp:txXfrm>
        <a:off x="2626528" y="724"/>
        <a:ext cx="2385020" cy="1431012"/>
      </dsp:txXfrm>
    </dsp:sp>
    <dsp:sp modelId="{7C7F3DE1-53AD-42FA-84BC-655953DFDC2C}">
      <dsp:nvSpPr>
        <dsp:cNvPr id="0" name=""/>
        <dsp:cNvSpPr/>
      </dsp:nvSpPr>
      <dsp:spPr>
        <a:xfrm>
          <a:off x="5250051" y="724"/>
          <a:ext cx="2385020" cy="143101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Advise lay bench on matters of law, evidence and procedure</a:t>
          </a:r>
          <a:endParaRPr lang="en-US" sz="1600" kern="1200"/>
        </a:p>
      </dsp:txBody>
      <dsp:txXfrm>
        <a:off x="5250051" y="724"/>
        <a:ext cx="2385020" cy="1431012"/>
      </dsp:txXfrm>
    </dsp:sp>
    <dsp:sp modelId="{965F9A90-2977-4050-83FF-AB99AAC9D7E3}">
      <dsp:nvSpPr>
        <dsp:cNvPr id="0" name=""/>
        <dsp:cNvSpPr/>
      </dsp:nvSpPr>
      <dsp:spPr>
        <a:xfrm>
          <a:off x="7873573" y="724"/>
          <a:ext cx="2385020" cy="14310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Magistrates are sole arbiters of law and fact</a:t>
          </a:r>
          <a:endParaRPr lang="en-US" sz="1600" kern="1200"/>
        </a:p>
      </dsp:txBody>
      <dsp:txXfrm>
        <a:off x="7873573" y="724"/>
        <a:ext cx="2385020" cy="1431012"/>
      </dsp:txXfrm>
    </dsp:sp>
    <dsp:sp modelId="{439153B2-C8D8-46B2-8637-CD0D73729567}">
      <dsp:nvSpPr>
        <dsp:cNvPr id="0" name=""/>
        <dsp:cNvSpPr/>
      </dsp:nvSpPr>
      <dsp:spPr>
        <a:xfrm>
          <a:off x="2626528" y="1670238"/>
          <a:ext cx="2385020" cy="143101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JC will not play any part in making findings of fact</a:t>
          </a:r>
          <a:endParaRPr lang="en-US" sz="1600" kern="1200"/>
        </a:p>
      </dsp:txBody>
      <dsp:txXfrm>
        <a:off x="2626528" y="1670238"/>
        <a:ext cx="2385020" cy="1431012"/>
      </dsp:txXfrm>
    </dsp:sp>
    <dsp:sp modelId="{C64DC21A-082F-40A6-9077-4C4614B16312}">
      <dsp:nvSpPr>
        <dsp:cNvPr id="0" name=""/>
        <dsp:cNvSpPr/>
      </dsp:nvSpPr>
      <dsp:spPr>
        <a:xfrm>
          <a:off x="5250051" y="1670238"/>
          <a:ext cx="2385020" cy="14310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Advise on questions of law, practice and procedure, penalties, sentencing guidelines and appropriate decision making structure for the case</a:t>
          </a:r>
          <a:endParaRPr lang="en-US" sz="1600" kern="1200"/>
        </a:p>
      </dsp:txBody>
      <dsp:txXfrm>
        <a:off x="5250051" y="1670238"/>
        <a:ext cx="2385020" cy="14310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45925-80DF-4E34-ADCB-358B94725BD5}">
      <dsp:nvSpPr>
        <dsp:cNvPr id="0" name=""/>
        <dsp:cNvSpPr/>
      </dsp:nvSpPr>
      <dsp:spPr>
        <a:xfrm>
          <a:off x="2520237" y="2098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0069F-E108-4F80-A1A4-0EC575ABBA38}">
      <dsp:nvSpPr>
        <dsp:cNvPr id="0" name=""/>
        <dsp:cNvSpPr/>
      </dsp:nvSpPr>
      <dsp:spPr>
        <a:xfrm>
          <a:off x="2900487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3240A-9CDA-4E41-BB96-AC3796B52CFD}">
      <dsp:nvSpPr>
        <dsp:cNvPr id="0" name=""/>
        <dsp:cNvSpPr/>
      </dsp:nvSpPr>
      <dsp:spPr>
        <a:xfrm>
          <a:off x="1949862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First hearings of cases are listed as either GAP (anticipated guilty pleas);</a:t>
          </a:r>
          <a:endParaRPr lang="en-US" sz="1700" kern="1200"/>
        </a:p>
      </dsp:txBody>
      <dsp:txXfrm>
        <a:off x="1949862" y="2360987"/>
        <a:ext cx="2925000" cy="720000"/>
      </dsp:txXfrm>
    </dsp:sp>
    <dsp:sp modelId="{968FB7F3-8141-4086-9124-4CEDB19D56E0}">
      <dsp:nvSpPr>
        <dsp:cNvPr id="0" name=""/>
        <dsp:cNvSpPr/>
      </dsp:nvSpPr>
      <dsp:spPr>
        <a:xfrm>
          <a:off x="5957112" y="2098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85C12-B442-4F36-B625-414AA68EB0B2}">
      <dsp:nvSpPr>
        <dsp:cNvPr id="0" name=""/>
        <dsp:cNvSpPr/>
      </dsp:nvSpPr>
      <dsp:spPr>
        <a:xfrm>
          <a:off x="6337362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718C2-9B3B-4F6E-93AE-7A456FD3F83B}">
      <dsp:nvSpPr>
        <dsp:cNvPr id="0" name=""/>
        <dsp:cNvSpPr/>
      </dsp:nvSpPr>
      <dsp:spPr>
        <a:xfrm>
          <a:off x="5386737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or NGAP (anticipated not guilty </a:t>
          </a:r>
          <a:r>
            <a:rPr lang="en-GB" sz="1700" kern="1200" dirty="0" err="1"/>
            <a:t>pLeas</a:t>
          </a:r>
          <a:r>
            <a:rPr lang="en-GB" sz="1700" kern="1200" dirty="0"/>
            <a:t>)</a:t>
          </a:r>
          <a:endParaRPr lang="en-US" sz="1700" kern="1200" dirty="0"/>
        </a:p>
      </dsp:txBody>
      <dsp:txXfrm>
        <a:off x="5386737" y="2360987"/>
        <a:ext cx="2925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AB7E3E-F9C2-407F-A35A-4A3405F46CAD}">
      <dsp:nvSpPr>
        <dsp:cNvPr id="0" name=""/>
        <dsp:cNvSpPr/>
      </dsp:nvSpPr>
      <dsp:spPr>
        <a:xfrm>
          <a:off x="862601" y="353967"/>
          <a:ext cx="1259299" cy="12592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9AE19-59C0-4429-8CAF-677451DD78C9}">
      <dsp:nvSpPr>
        <dsp:cNvPr id="0" name=""/>
        <dsp:cNvSpPr/>
      </dsp:nvSpPr>
      <dsp:spPr>
        <a:xfrm>
          <a:off x="1130976" y="622342"/>
          <a:ext cx="722548" cy="7225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9B9F7-43D4-42CC-87F5-9C4EF9A80D2A}">
      <dsp:nvSpPr>
        <dsp:cNvPr id="0" name=""/>
        <dsp:cNvSpPr/>
      </dsp:nvSpPr>
      <dsp:spPr>
        <a:xfrm>
          <a:off x="460038" y="2005507"/>
          <a:ext cx="2064425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Can include: -</a:t>
          </a:r>
          <a:endParaRPr lang="en-US" sz="1100" kern="1200"/>
        </a:p>
      </dsp:txBody>
      <dsp:txXfrm>
        <a:off x="460038" y="2005507"/>
        <a:ext cx="2064425" cy="742500"/>
      </dsp:txXfrm>
    </dsp:sp>
    <dsp:sp modelId="{DC1CBF78-7A9A-495A-A3F9-59F38EEC9982}">
      <dsp:nvSpPr>
        <dsp:cNvPr id="0" name=""/>
        <dsp:cNvSpPr/>
      </dsp:nvSpPr>
      <dsp:spPr>
        <a:xfrm>
          <a:off x="3288300" y="353967"/>
          <a:ext cx="1259299" cy="12592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9B039-CB52-4CA5-9E3C-263D21A0569D}">
      <dsp:nvSpPr>
        <dsp:cNvPr id="0" name=""/>
        <dsp:cNvSpPr/>
      </dsp:nvSpPr>
      <dsp:spPr>
        <a:xfrm>
          <a:off x="3556675" y="622342"/>
          <a:ext cx="722548" cy="7225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700CF-0613-4AB5-8348-172BCA290612}">
      <dsp:nvSpPr>
        <dsp:cNvPr id="0" name=""/>
        <dsp:cNvSpPr/>
      </dsp:nvSpPr>
      <dsp:spPr>
        <a:xfrm>
          <a:off x="2885737" y="2005507"/>
          <a:ext cx="2064425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Credibility of a witness</a:t>
          </a:r>
          <a:endParaRPr lang="en-US" sz="1100" kern="1200"/>
        </a:p>
      </dsp:txBody>
      <dsp:txXfrm>
        <a:off x="2885737" y="2005507"/>
        <a:ext cx="2064425" cy="742500"/>
      </dsp:txXfrm>
    </dsp:sp>
    <dsp:sp modelId="{F31207FE-D1CD-47CD-A62A-73316B9ED63D}">
      <dsp:nvSpPr>
        <dsp:cNvPr id="0" name=""/>
        <dsp:cNvSpPr/>
      </dsp:nvSpPr>
      <dsp:spPr>
        <a:xfrm>
          <a:off x="5714000" y="353967"/>
          <a:ext cx="1259299" cy="125929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DE804-B489-43D9-9B2E-0E61FDBC37B2}">
      <dsp:nvSpPr>
        <dsp:cNvPr id="0" name=""/>
        <dsp:cNvSpPr/>
      </dsp:nvSpPr>
      <dsp:spPr>
        <a:xfrm>
          <a:off x="5982375" y="622342"/>
          <a:ext cx="722548" cy="7225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F7696-84B8-43EB-81A0-85F777E917C9}">
      <dsp:nvSpPr>
        <dsp:cNvPr id="0" name=""/>
        <dsp:cNvSpPr/>
      </dsp:nvSpPr>
      <dsp:spPr>
        <a:xfrm>
          <a:off x="5311437" y="2005507"/>
          <a:ext cx="2064425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Weight of evidence</a:t>
          </a:r>
          <a:endParaRPr lang="en-US" sz="1100" kern="1200"/>
        </a:p>
      </dsp:txBody>
      <dsp:txXfrm>
        <a:off x="5311437" y="2005507"/>
        <a:ext cx="2064425" cy="742500"/>
      </dsp:txXfrm>
    </dsp:sp>
    <dsp:sp modelId="{4BF55BAE-5B32-41A2-9D7F-00F915A004E0}">
      <dsp:nvSpPr>
        <dsp:cNvPr id="0" name=""/>
        <dsp:cNvSpPr/>
      </dsp:nvSpPr>
      <dsp:spPr>
        <a:xfrm>
          <a:off x="8139699" y="353967"/>
          <a:ext cx="1259299" cy="12592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EB8AF-2286-4AD1-BBF1-26AFE85AEF29}">
      <dsp:nvSpPr>
        <dsp:cNvPr id="0" name=""/>
        <dsp:cNvSpPr/>
      </dsp:nvSpPr>
      <dsp:spPr>
        <a:xfrm>
          <a:off x="8408074" y="622342"/>
          <a:ext cx="722548" cy="7225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6C0B1-FFA0-4522-A6B9-C3078B7F35CA}">
      <dsp:nvSpPr>
        <dsp:cNvPr id="0" name=""/>
        <dsp:cNvSpPr/>
      </dsp:nvSpPr>
      <dsp:spPr>
        <a:xfrm>
          <a:off x="7737136" y="2005507"/>
          <a:ext cx="2064425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Whether prosecution has discharged its legal burden of proof and proved D’s guilt beyond </a:t>
          </a:r>
          <a:r>
            <a:rPr lang="en-GB" sz="1100" kern="1200" dirty="0" err="1"/>
            <a:t>aLL</a:t>
          </a:r>
          <a:r>
            <a:rPr lang="en-GB" sz="1100" kern="1200" dirty="0"/>
            <a:t> reasonable doubt</a:t>
          </a:r>
          <a:endParaRPr lang="en-US" sz="1100" kern="1200" dirty="0"/>
        </a:p>
      </dsp:txBody>
      <dsp:txXfrm>
        <a:off x="7737136" y="2005507"/>
        <a:ext cx="2064425" cy="7425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9F236-1C2A-4335-81F4-029C172BEDDA}">
      <dsp:nvSpPr>
        <dsp:cNvPr id="0" name=""/>
        <dsp:cNvSpPr/>
      </dsp:nvSpPr>
      <dsp:spPr>
        <a:xfrm>
          <a:off x="801799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6E42B-BB2F-4001-9536-36ECE4AAA9B6}">
      <dsp:nvSpPr>
        <dsp:cNvPr id="0" name=""/>
        <dsp:cNvSpPr/>
      </dsp:nvSpPr>
      <dsp:spPr>
        <a:xfrm>
          <a:off x="1182049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C47CD-5705-4739-A269-35A88CBE8AAF}">
      <dsp:nvSpPr>
        <dsp:cNvPr id="0" name=""/>
        <dsp:cNvSpPr/>
      </dsp:nvSpPr>
      <dsp:spPr>
        <a:xfrm>
          <a:off x="231424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High Court Judge</a:t>
          </a:r>
          <a:endParaRPr lang="en-US" sz="2700" kern="1200"/>
        </a:p>
      </dsp:txBody>
      <dsp:txXfrm>
        <a:off x="231424" y="2360987"/>
        <a:ext cx="2925000" cy="720000"/>
      </dsp:txXfrm>
    </dsp:sp>
    <dsp:sp modelId="{7D21772B-C629-4FA8-A0E0-4C619E5C9F3D}">
      <dsp:nvSpPr>
        <dsp:cNvPr id="0" name=""/>
        <dsp:cNvSpPr/>
      </dsp:nvSpPr>
      <dsp:spPr>
        <a:xfrm>
          <a:off x="4238674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A86F62-1E2B-439C-A00B-024485E5135F}">
      <dsp:nvSpPr>
        <dsp:cNvPr id="0" name=""/>
        <dsp:cNvSpPr/>
      </dsp:nvSpPr>
      <dsp:spPr>
        <a:xfrm>
          <a:off x="4618924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97DD-3335-426C-9763-C9EE9F755F61}">
      <dsp:nvSpPr>
        <dsp:cNvPr id="0" name=""/>
        <dsp:cNvSpPr/>
      </dsp:nvSpPr>
      <dsp:spPr>
        <a:xfrm>
          <a:off x="3668299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Circuit Judge</a:t>
          </a:r>
          <a:endParaRPr lang="en-US" sz="2700" kern="1200"/>
        </a:p>
      </dsp:txBody>
      <dsp:txXfrm>
        <a:off x="3668299" y="2360987"/>
        <a:ext cx="2925000" cy="720000"/>
      </dsp:txXfrm>
    </dsp:sp>
    <dsp:sp modelId="{AC304DBB-3137-42D9-BCBB-D9998CD77933}">
      <dsp:nvSpPr>
        <dsp:cNvPr id="0" name=""/>
        <dsp:cNvSpPr/>
      </dsp:nvSpPr>
      <dsp:spPr>
        <a:xfrm>
          <a:off x="7675550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48F82-1B24-41DE-AC69-6C897D43116A}">
      <dsp:nvSpPr>
        <dsp:cNvPr id="0" name=""/>
        <dsp:cNvSpPr/>
      </dsp:nvSpPr>
      <dsp:spPr>
        <a:xfrm>
          <a:off x="8055800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2790A-435B-4D64-9DB1-06357EBF550E}">
      <dsp:nvSpPr>
        <dsp:cNvPr id="0" name=""/>
        <dsp:cNvSpPr/>
      </dsp:nvSpPr>
      <dsp:spPr>
        <a:xfrm>
          <a:off x="7105175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Recorder </a:t>
          </a:r>
          <a:endParaRPr lang="en-US" sz="2700" kern="1200"/>
        </a:p>
      </dsp:txBody>
      <dsp:txXfrm>
        <a:off x="7105175" y="2360987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53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76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2.jpg"/><Relationship Id="rId4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262729" y="5499895"/>
            <a:ext cx="9638443" cy="484633"/>
          </a:xfrm>
        </p:spPr>
        <p:txBody>
          <a:bodyPr>
            <a:normAutofit/>
          </a:bodyPr>
          <a:lstStyle/>
          <a:p>
            <a:r>
              <a:rPr lang="en-GB" dirty="0"/>
              <a:t>Week 4 – The First Hearing and the Criminal Courts</a:t>
            </a:r>
            <a:endParaRPr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 dirty="0"/>
              <a:t>Criminal litigation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8FC7E7A-E0F1-7C48-B01B-00653D6002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178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10"/>
    </mc:Choice>
    <mc:Fallback>
      <p:transition spd="slow" advTm="12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dirty="0"/>
              <a:t>Know the principal functions and features of the Magistrates’ Court and the Crown Court</a:t>
            </a:r>
          </a:p>
          <a:p>
            <a:r>
              <a:rPr lang="en-US" dirty="0"/>
              <a:t>Understand criminal proceedings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DBEE09B-40ED-2BE8-184E-163CF37C77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169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41"/>
    </mc:Choice>
    <mc:Fallback>
      <p:transition spd="slow" advTm="11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prstGeom prst="ellipse">
            <a:avLst/>
          </a:prstGeo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04040"/>
                </a:solidFill>
              </a:rPr>
              <a:t>Whatever the classification of the offence, all defendants make an initial appearance before a Magistrates’ Court.</a:t>
            </a:r>
          </a:p>
          <a:p>
            <a:r>
              <a:rPr lang="en-GB" dirty="0">
                <a:solidFill>
                  <a:srgbClr val="404040"/>
                </a:solidFill>
              </a:rPr>
              <a:t>Indicatable-only offences are concluded in Crown Court</a:t>
            </a:r>
          </a:p>
          <a:p>
            <a:r>
              <a:rPr lang="en-GB" dirty="0">
                <a:solidFill>
                  <a:srgbClr val="404040"/>
                </a:solidFill>
              </a:rPr>
              <a:t>Either-way offences may be concluded in either court</a:t>
            </a:r>
          </a:p>
          <a:p>
            <a:r>
              <a:rPr lang="en-GB" dirty="0">
                <a:solidFill>
                  <a:srgbClr val="404040"/>
                </a:solidFill>
              </a:rPr>
              <a:t>This is decided by the allocation procedure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985C9F4-C5FE-6755-61AC-79F5FBB3C2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935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02"/>
    </mc:Choice>
    <mc:Fallback>
      <p:transition spd="slow" advTm="42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D031A-2CDA-4B74-8297-CC85EFF28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Functions of the magistrates’ court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4920FA4-C02B-4481-8C09-3EEC2EA30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7189707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7FB19AF-94CD-C378-8DDC-4986D41C6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849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624"/>
    </mc:Choice>
    <mc:Fallback>
      <p:transition spd="slow" advTm="119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2E8FA-7538-4624-8D5A-40B6D9CC8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Magistrates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E8F3E-361A-45E2-B4F6-EE9A15DFBD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759" r="4874" b="-1"/>
          <a:stretch/>
        </p:blipFill>
        <p:spPr>
          <a:xfrm>
            <a:off x="4654297" y="10"/>
            <a:ext cx="7537702" cy="6857989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C4C144A-3214-E6E0-6739-218BF83F33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344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80"/>
    </mc:Choice>
    <mc:Fallback>
      <p:transition spd="slow" advTm="8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D0A62-9EC5-44B7-9765-7435AE507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Types of Magistrate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600186-BD4C-440C-AD7D-A0A5A971D0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3184570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F6AFC97-F7D1-4344-CD50-01D2B93971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937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842"/>
    </mc:Choice>
    <mc:Fallback>
      <p:transition spd="slow" advTm="49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AAB7-8896-48E5-9B0A-2137F44B4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 of the peace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5AEB-1FEF-41EC-9374-A48B5C96B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Appointed by the Lord Chancellor</a:t>
            </a:r>
          </a:p>
          <a:p>
            <a:r>
              <a:rPr lang="en-GB" dirty="0"/>
              <a:t>Recommended by members of the local community</a:t>
            </a:r>
          </a:p>
          <a:p>
            <a:r>
              <a:rPr lang="en-GB" dirty="0"/>
              <a:t>Not legally qualified</a:t>
            </a:r>
          </a:p>
          <a:p>
            <a:r>
              <a:rPr lang="en-GB" dirty="0"/>
              <a:t>Must have six key qualities: </a:t>
            </a:r>
          </a:p>
          <a:p>
            <a:r>
              <a:rPr lang="en-GB" dirty="0"/>
              <a:t>Good character;</a:t>
            </a:r>
          </a:p>
          <a:p>
            <a:r>
              <a:rPr lang="en-GB" dirty="0"/>
              <a:t>Commitment and reliability;</a:t>
            </a:r>
          </a:p>
          <a:p>
            <a:r>
              <a:rPr lang="en-GB" dirty="0"/>
              <a:t>Social awareness;</a:t>
            </a:r>
          </a:p>
          <a:p>
            <a:r>
              <a:rPr lang="en-GB" dirty="0"/>
              <a:t>Sound judgment;</a:t>
            </a:r>
          </a:p>
          <a:p>
            <a:r>
              <a:rPr lang="en-GB" dirty="0"/>
              <a:t>Understanding and communication;</a:t>
            </a:r>
          </a:p>
          <a:p>
            <a:r>
              <a:rPr lang="en-GB" dirty="0"/>
              <a:t>Maturity and sound temperament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734B24A-70CF-4FFE-EA94-1039E09B2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157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848"/>
    </mc:Choice>
    <mc:Fallback>
      <p:transition spd="slow" advTm="59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007D2-28F1-4674-9222-89AC998B3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magistrates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237AB2-3CF1-4D32-8B4C-79E08B8AF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4882713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F683C1F-F343-34B9-65AE-6975A7F075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590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356"/>
    </mc:Choice>
    <mc:Fallback>
      <p:transition spd="slow" advTm="74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08BAF3-E5E9-4D9A-9CA6-CBD0A6447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BE1630-2DA4-4597-927C-4EAAFEE0D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25F74-F1AE-4153-AD93-15B7C5355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256" y="652347"/>
            <a:ext cx="3701710" cy="555330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HM Courts and Tribunals Service</a:t>
            </a:r>
          </a:p>
          <a:p>
            <a:r>
              <a:rPr lang="en-GB">
                <a:solidFill>
                  <a:schemeClr val="tx1"/>
                </a:solidFill>
              </a:rPr>
              <a:t>HMCTS employs justices’ clerks</a:t>
            </a:r>
          </a:p>
          <a:p>
            <a:r>
              <a:rPr lang="en-GB">
                <a:solidFill>
                  <a:schemeClr val="tx1"/>
                </a:solidFill>
              </a:rPr>
              <a:t>Manage a team of legal advisers referred to as court clerks or legal advisors</a:t>
            </a:r>
          </a:p>
          <a:p>
            <a:r>
              <a:rPr lang="en-GB">
                <a:solidFill>
                  <a:schemeClr val="tx1"/>
                </a:solidFill>
              </a:rPr>
              <a:t>Advise magistrates on points of law or procedure</a:t>
            </a:r>
          </a:p>
          <a:p>
            <a:r>
              <a:rPr lang="en-GB">
                <a:solidFill>
                  <a:schemeClr val="tx1"/>
                </a:solidFill>
              </a:rPr>
              <a:t>Not involved in magistrates’ decisions in cases</a:t>
            </a:r>
          </a:p>
          <a:p>
            <a:r>
              <a:rPr lang="en-GB">
                <a:solidFill>
                  <a:schemeClr val="tx1"/>
                </a:solidFill>
              </a:rPr>
              <a:t>Appointed by Lord Chancellor under the Courts Act 2003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D4A801-B08B-4DED-B983-8DC144138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432" y="0"/>
            <a:ext cx="60995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B8A719-CD08-4311-B96F-EC42230DC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1361" y="1184743"/>
            <a:ext cx="3701710" cy="448851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Magistrates’ Court administration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3588FC1-E97E-377D-9B3D-17C4A554BB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331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4590"/>
    </mc:Choice>
    <mc:Fallback>
      <p:transition spd="slow" advTm="84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01F5-539B-4C35-B54A-C276E36B9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Role of the justices’ clerk/legal advisor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A5B7FC-143F-43FC-8D12-BF6E4ED21D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603317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B5A7568-520A-61B0-C825-EAF3B2E699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643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826"/>
    </mc:Choice>
    <mc:Fallback>
      <p:transition spd="slow" advTm="124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CB900-7CCB-4697-92CB-42995C856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43" y="1444753"/>
            <a:ext cx="4379439" cy="3968496"/>
          </a:xfrm>
          <a:prstGeom prst="rect">
            <a:avLst/>
          </a:prstGeom>
          <a:solidFill>
            <a:schemeClr val="accent2"/>
          </a:solidFill>
          <a:ln w="190500" cap="sq" cmpd="thinThick">
            <a:solidFill>
              <a:schemeClr val="accent2"/>
            </a:solidFill>
            <a:miter lim="800000"/>
          </a:ln>
        </p:spPr>
        <p:txBody>
          <a:bodyPr wrap="square"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Amendments to cr.pr</a:t>
            </a:r>
            <a:br>
              <a:rPr lang="en-GB" sz="3200" dirty="0">
                <a:solidFill>
                  <a:srgbClr val="FFFFFF"/>
                </a:solidFill>
              </a:rPr>
            </a:b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solidFill>
                  <a:srgbClr val="FFFFFF"/>
                </a:solidFill>
              </a:rPr>
              <a:t>Criminal Procedure Rules and practice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8294-E24E-435D-8E7A-E1512C06F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444752"/>
            <a:ext cx="4816392" cy="396849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Greater powers to the Justices’ Clerk came into force 16 January 2020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Can fix, cancel or vary the date, time and place for a court hearing;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Amend time limits set by the court;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Allow the prosecution to withdraw a case;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Can issue orders in relation to the collection of fines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ACB1311-A666-8E83-BFBC-4ADA7810D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393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26"/>
    </mc:Choice>
    <mc:Fallback>
      <p:transition spd="slow" advTm="67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ED558-CAC4-4213-B876-271F70494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Sentencing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A7B05-A392-4F6C-85E2-314B12462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404040"/>
                </a:solidFill>
              </a:rPr>
              <a:t>MC has limited sentencing powers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404040"/>
                </a:solidFill>
              </a:rPr>
              <a:t>Maximum custodial sentence is six months upon conviction of a summary offence (s133 MCA 1980)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404040"/>
                </a:solidFill>
              </a:rPr>
              <a:t>6 months max can rise to 12 months imprisonment where consecutive sentences of 6 months are imposed on D convicted or two or more either-way offences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404040"/>
                </a:solidFill>
              </a:rPr>
              <a:t>Impose fines – amount varies depending on seriousness of offence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404040"/>
                </a:solidFill>
              </a:rPr>
              <a:t>Commit D to Crown Court for sentence after summary conviction for either-way offence if they consider their sentencing power insufficient (s3 Power of Criminal Courts (Sentencing) Act 2000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B34ADFC3-EFF1-F011-3245-E692CE977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12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267"/>
    </mc:Choice>
    <mc:Fallback>
      <p:transition spd="slow" advTm="141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5AA63-1FD4-4EFB-A941-827DC0080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The first hearing at magistrates’ court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85B166-42F9-4D02-952B-3496B3D55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196022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04A192A-439C-C359-0026-30A2C24E3C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115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72"/>
    </mc:Choice>
    <mc:Fallback>
      <p:transition spd="slow" advTm="20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C832B-2F19-4234-92AF-5EBF32126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0D972-814E-41DB-97C1-F28713AEF4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Indictable-only offences are sent immediately to Crown Court</a:t>
            </a:r>
          </a:p>
          <a:p>
            <a:r>
              <a:rPr lang="en-GB" dirty="0"/>
              <a:t>CPS must serve initial details of the prosecution’s case to defence prior to hearing</a:t>
            </a:r>
          </a:p>
          <a:p>
            <a:r>
              <a:rPr lang="en-GB" dirty="0" err="1"/>
              <a:t>CrPR</a:t>
            </a:r>
            <a:r>
              <a:rPr lang="en-GB" dirty="0"/>
              <a:t> require the details are served no later than the beginning of the day </a:t>
            </a:r>
          </a:p>
          <a:p>
            <a:r>
              <a:rPr lang="en-GB" dirty="0"/>
              <a:t>of the first hearing</a:t>
            </a:r>
          </a:p>
          <a:p>
            <a:r>
              <a:rPr lang="en-GB" dirty="0"/>
              <a:t>Defence must have sufficient time and information for D to make a firm plea</a:t>
            </a:r>
          </a:p>
          <a:p>
            <a:r>
              <a:rPr lang="en-GB" dirty="0"/>
              <a:t>See Criminal Procedure Rule 8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70790B7-3D53-4369-DB4F-9479739CC6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830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443"/>
    </mc:Choice>
    <mc:Fallback>
      <p:transition spd="slow" advTm="1064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AA22A-1072-44EB-B894-4FD911B20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486E6-3A0B-48AF-A3F7-C5E987E11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Guilty plea to a summary-only or either-way offence the case will proceed to sentence immediately</a:t>
            </a:r>
          </a:p>
          <a:p>
            <a:r>
              <a:rPr lang="en-GB" dirty="0"/>
              <a:t>If the MC sentencing powers are insufficient they can commit the D to Crown Court for sentence</a:t>
            </a:r>
          </a:p>
          <a:p>
            <a:r>
              <a:rPr lang="en-GB" dirty="0"/>
              <a:t>If D indicates a NG plea or chooses to give no indication as to plea to an either-way offence, the case will immediately proceed to the allocation hearing</a:t>
            </a:r>
          </a:p>
          <a:p>
            <a:r>
              <a:rPr lang="en-GB" dirty="0"/>
              <a:t>Police and CPS will prepare their files according to the D’s plea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8698A73-3D91-CBB1-EDA7-2351D5E3FD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650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74"/>
    </mc:Choice>
    <mc:Fallback>
      <p:transition spd="slow" advTm="53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526F1-687A-4DC7-A38B-4592FF23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Gap cases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61CC9-ABB0-4D04-BECC-D772ECDB4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Straightforward</a:t>
            </a:r>
          </a:p>
          <a:p>
            <a:r>
              <a:rPr lang="en-GB">
                <a:solidFill>
                  <a:schemeClr val="bg1"/>
                </a:solidFill>
              </a:rPr>
              <a:t>Police will prepare streamlined file in accordance with the National File Standards (NFS)</a:t>
            </a:r>
          </a:p>
          <a:p>
            <a:r>
              <a:rPr lang="en-GB">
                <a:solidFill>
                  <a:schemeClr val="bg1"/>
                </a:solidFill>
              </a:rPr>
              <a:t>CPS arranges for initial disclosure to defence </a:t>
            </a:r>
          </a:p>
          <a:p>
            <a:r>
              <a:rPr lang="en-GB">
                <a:solidFill>
                  <a:schemeClr val="bg1"/>
                </a:solidFill>
              </a:rPr>
              <a:t>If D chooses to plead NG, the case will be transferred to the NGAP court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0916725-2CF9-C795-A14F-9810C3FBF4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516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4070"/>
    </mc:Choice>
    <mc:Fallback>
      <p:transition spd="slow" advTm="44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8A042-3127-4D02-8B8C-FD01DC780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 err="1"/>
              <a:t>Ngap</a:t>
            </a:r>
            <a:r>
              <a:rPr lang="en-GB" dirty="0"/>
              <a:t>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85D0-C0F2-48CC-9AAC-307DD55CF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Police will build a file to NFS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CPS will serve sufficient disclosure of its evidence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NG for either-way offence will proceed to allocation hearing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If summary offence the parties will be expected to fix a date for trial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Magistrates will hold a Preparation for Trial Hearing to give directions for an effective trial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Preparation for Effective Trial form completed by prosecution and defence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Identify real issues in the are – evidence, witnesses and dates of their availability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Where case is adjourned or sent to Crown Court the D will either be released on summons or on bail or remanded in custody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E37EFC4-119F-9990-EC7A-B94AFD2345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139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847"/>
    </mc:Choice>
    <mc:Fallback>
      <p:transition spd="slow" advTm="143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8042D5-028F-4E40-A344-50AF830DD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The crown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8EA4-B261-42B8-9DAB-EE4AD9EFA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dirty="0"/>
              <a:t>Tries cases on indictment before a jury;</a:t>
            </a:r>
          </a:p>
          <a:p>
            <a:r>
              <a:rPr lang="en-GB" dirty="0"/>
              <a:t>Passes sentence on D who is convicted on indictment or who has been committed for sentence by the Magistrates’ Court;</a:t>
            </a:r>
          </a:p>
          <a:p>
            <a:r>
              <a:rPr lang="en-GB" dirty="0"/>
              <a:t>Determines applications for bail for D charged with murder;</a:t>
            </a:r>
          </a:p>
          <a:p>
            <a:r>
              <a:rPr lang="en-GB" dirty="0"/>
              <a:t>Determines applications for bail where bail has been refused by a Magistrates’ Court and hears bail applications in cases which has been sent to Crown Court;</a:t>
            </a:r>
          </a:p>
          <a:p>
            <a:r>
              <a:rPr lang="en-GB" dirty="0"/>
              <a:t>Determines appeals against conviction and sentence from decisions made in the Magistrates’ Court</a:t>
            </a:r>
          </a:p>
          <a:p>
            <a:endParaRPr lang="en-GB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7AE7021-9B99-8A9D-96D4-C74AFFFABC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702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959"/>
    </mc:Choice>
    <mc:Fallback>
      <p:transition spd="slow" advTm="99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19F16-6DFA-4FA4-A540-A477E3D4F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Why do cases go to crown court?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BFD266-4E8F-47B7-AEBE-73357F7425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60" r="28509" b="-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70A8E-054A-4ED4-B130-CD115AA5B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6" y="2640692"/>
            <a:ext cx="5925310" cy="3255252"/>
          </a:xfrm>
        </p:spPr>
        <p:txBody>
          <a:bodyPr>
            <a:normAutofit/>
          </a:bodyPr>
          <a:lstStyle/>
          <a:p>
            <a:r>
              <a:rPr lang="en-GB" dirty="0"/>
              <a:t>Indictable-only offence</a:t>
            </a:r>
          </a:p>
          <a:p>
            <a:r>
              <a:rPr lang="en-GB" dirty="0"/>
              <a:t>Either-way offence where Crown Court has been selected at the allocation hearing at Magistrates’ Court (s51 CDA 1998)</a:t>
            </a:r>
          </a:p>
          <a:p>
            <a:r>
              <a:rPr lang="en-GB" dirty="0"/>
              <a:t>Linked either-way and summary offences can be heard at Crown Court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F3AED61-BB96-492E-2D72-2BA1F04B19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232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43"/>
    </mc:Choice>
    <mc:Fallback>
      <p:transition spd="slow" advTm="62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4FB6E-4CD0-4A9C-8ABB-26F8F00F7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Judge and 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3EB6E-7D16-4722-B099-603A86F02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Jury of 12</a:t>
            </a:r>
          </a:p>
          <a:p>
            <a:r>
              <a:rPr lang="en-GB" dirty="0"/>
              <a:t>Judge determines all issues of law in the absence of the jury</a:t>
            </a:r>
          </a:p>
          <a:p>
            <a:r>
              <a:rPr lang="en-GB" dirty="0"/>
              <a:t>Jury determines all issues of fact</a:t>
            </a:r>
          </a:p>
          <a:p>
            <a:r>
              <a:rPr lang="en-GB" dirty="0"/>
              <a:t>Questions of law can include criminal law, whether to admit disputed evidence; directions given by the trial judge in the course of the </a:t>
            </a:r>
            <a:r>
              <a:rPr lang="en-GB" dirty="0" err="1"/>
              <a:t>suming</a:t>
            </a:r>
            <a:r>
              <a:rPr lang="en-GB" dirty="0"/>
              <a:t> up to the jury</a:t>
            </a:r>
          </a:p>
          <a:p>
            <a:endParaRPr lang="en-GB" dirty="0"/>
          </a:p>
          <a:p>
            <a:r>
              <a:rPr lang="en-GB" dirty="0"/>
              <a:t>Questions of Law v Questions of Fact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31DC7E9-F38F-9FA8-E74A-ADBFBC0B2F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282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14"/>
    </mc:Choice>
    <mc:Fallback>
      <p:transition spd="slow" advTm="57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A2DB09-C4E5-4FCE-9675-E5A4DDC4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Questions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4870-B386-42BE-A2A1-91DAE4583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dirty="0"/>
              <a:t>Can include: -</a:t>
            </a:r>
          </a:p>
          <a:p>
            <a:r>
              <a:rPr lang="en-GB" dirty="0"/>
              <a:t>Substantive criminal law;</a:t>
            </a:r>
          </a:p>
          <a:p>
            <a:r>
              <a:rPr lang="en-GB" dirty="0"/>
              <a:t>whether to admit disputed evidence; </a:t>
            </a:r>
          </a:p>
          <a:p>
            <a:r>
              <a:rPr lang="en-GB" dirty="0"/>
              <a:t>directions given by the trial judge in the course of the summing up to the jury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FCCD004A-C98A-BEB0-41A4-DAA159194C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050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100"/>
    </mc:Choice>
    <mc:Fallback>
      <p:transition spd="slow" advTm="21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3B39-4EFB-4172-AA4C-7AD360761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Questions of fact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7FE49-594E-4A4A-BC86-8BECF41D5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83506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0B54731-F8DA-0F78-A2EF-0EF882F7BF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982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52"/>
    </mc:Choice>
    <mc:Fallback>
      <p:transition spd="slow" advTm="32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/>
              <a:t>Types of judge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7E79F64-1327-4893-9CFB-30CEC25B2E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080958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DDB0DFE-383C-3A57-A473-84BD027B6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671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11"/>
    </mc:Choice>
    <mc:Fallback>
      <p:transition spd="slow" advTm="24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ECD8C-8269-464C-A131-05D406A52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Judges and offences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4FD62-1628-465F-B193-B2EFD2FD8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404040"/>
                </a:solidFill>
              </a:rPr>
              <a:t>Class 1 </a:t>
            </a:r>
            <a:r>
              <a:rPr lang="en-GB" dirty="0">
                <a:solidFill>
                  <a:srgbClr val="404040"/>
                </a:solidFill>
              </a:rPr>
              <a:t>– treason and murder. Heard by High Court Judge</a:t>
            </a:r>
          </a:p>
          <a:p>
            <a:r>
              <a:rPr lang="en-GB" b="1" dirty="0">
                <a:solidFill>
                  <a:srgbClr val="404040"/>
                </a:solidFill>
              </a:rPr>
              <a:t>Class 2 </a:t>
            </a:r>
            <a:r>
              <a:rPr lang="en-GB" dirty="0">
                <a:solidFill>
                  <a:srgbClr val="404040"/>
                </a:solidFill>
              </a:rPr>
              <a:t>– rape. Heard by  Circuit Judge under authority of the Presiding Judge</a:t>
            </a:r>
          </a:p>
          <a:p>
            <a:r>
              <a:rPr lang="en-GB" b="1" dirty="0">
                <a:solidFill>
                  <a:srgbClr val="404040"/>
                </a:solidFill>
              </a:rPr>
              <a:t>Class 3 </a:t>
            </a:r>
            <a:r>
              <a:rPr lang="en-GB" dirty="0">
                <a:solidFill>
                  <a:srgbClr val="404040"/>
                </a:solidFill>
              </a:rPr>
              <a:t>– all other offences such as kidnapping, burglary, GBH. Heard by Circuit Judge or 	Recorder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F735409-2269-F0A4-01F1-BD7C5887C7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  <p:pic>
        <p:nvPicPr>
          <p:cNvPr id="14" name="Picture 13" descr="Gavel resting on block">
            <a:extLst>
              <a:ext uri="{FF2B5EF4-FFF2-40B4-BE49-F238E27FC236}">
                <a16:creationId xmlns:a16="http://schemas.microsoft.com/office/drawing/2014/main" id="{018A5F52-B930-7E39-5DC5-0A2920F7DE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51569" y="4052047"/>
            <a:ext cx="2127741" cy="141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108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11"/>
    </mc:Choice>
    <mc:Fallback>
      <p:transition spd="slow" advTm="43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prstGeom prst="ellipse">
            <a:avLst/>
          </a:prstGeo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sz="1500"/>
              <a:t>Initial hearings for crown court cases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04040"/>
                </a:solidFill>
              </a:rPr>
              <a:t>Cases listed  for a Plea and Trial Preparation Hearing</a:t>
            </a:r>
          </a:p>
          <a:p>
            <a:r>
              <a:rPr lang="en-GB" dirty="0">
                <a:solidFill>
                  <a:srgbClr val="404040"/>
                </a:solidFill>
              </a:rPr>
              <a:t>28 days after the case is sent</a:t>
            </a:r>
          </a:p>
          <a:p>
            <a:r>
              <a:rPr lang="en-GB" dirty="0">
                <a:solidFill>
                  <a:srgbClr val="404040"/>
                </a:solidFill>
              </a:rPr>
              <a:t>At the hearing the Judge will take control of case management of the case to ensure it’s dealt with efficiently and effectively</a:t>
            </a:r>
          </a:p>
          <a:p>
            <a:r>
              <a:rPr lang="en-GB" dirty="0">
                <a:solidFill>
                  <a:srgbClr val="404040"/>
                </a:solidFill>
              </a:rPr>
              <a:t>Early Guilty Plea Scheme</a:t>
            </a:r>
          </a:p>
          <a:p>
            <a:r>
              <a:rPr lang="en-GB" dirty="0">
                <a:solidFill>
                  <a:srgbClr val="404040"/>
                </a:solidFill>
              </a:rPr>
              <a:t>Better Case Management</a:t>
            </a:r>
          </a:p>
          <a:p>
            <a:endParaRPr lang="en-GB" dirty="0">
              <a:solidFill>
                <a:srgbClr val="404040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7B8E18E-BA8E-22F7-2D12-CD45CF6913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8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35"/>
    </mc:Choice>
    <mc:Fallback>
      <p:transition spd="slow" advTm="58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AE2CB-6CF0-4C6C-A4AC-4D144CC16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0A7D1-5EF9-4E64-BBC6-597142E05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see separate Word Document, saved </a:t>
            </a:r>
            <a:r>
              <a:rPr lang="en-GB"/>
              <a:t>to Moodle. </a:t>
            </a:r>
            <a:endParaRPr lang="en-GB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385A34EE-9D0A-C9D4-EED7-B3C91D9893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312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92"/>
    </mc:Choice>
    <mc:Fallback>
      <p:transition spd="slow" advTm="17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1287</Words>
  <Application>Microsoft Office PowerPoint</Application>
  <PresentationFormat>Widescreen</PresentationFormat>
  <Paragraphs>141</Paragraphs>
  <Slides>26</Slides>
  <Notes>0</Notes>
  <HiddenSlides>0</HiddenSlides>
  <MMClips>26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Gill Sans MT</vt:lpstr>
      <vt:lpstr>Parcel</vt:lpstr>
      <vt:lpstr>Criminal litigation</vt:lpstr>
      <vt:lpstr>aims</vt:lpstr>
      <vt:lpstr>introduction</vt:lpstr>
      <vt:lpstr>Functions of the magistrates’ court</vt:lpstr>
      <vt:lpstr>Magistrates</vt:lpstr>
      <vt:lpstr>Types of Magistrate</vt:lpstr>
      <vt:lpstr>Justice of the peace</vt:lpstr>
      <vt:lpstr>magistrates</vt:lpstr>
      <vt:lpstr>Magistrates’ Court administration</vt:lpstr>
      <vt:lpstr>Role of the justices’ clerk/legal advisor</vt:lpstr>
      <vt:lpstr>Amendments to cr.pr  Criminal Procedure Rules and practice 2020</vt:lpstr>
      <vt:lpstr>Sentencing limitations</vt:lpstr>
      <vt:lpstr>The first hearing at magistrates’ court</vt:lpstr>
      <vt:lpstr>Initial considerations</vt:lpstr>
      <vt:lpstr>Pleas</vt:lpstr>
      <vt:lpstr>Gap cases</vt:lpstr>
      <vt:lpstr>Ngap cases</vt:lpstr>
      <vt:lpstr>The crown court</vt:lpstr>
      <vt:lpstr>Why do cases go to crown court?</vt:lpstr>
      <vt:lpstr>Judge and jury</vt:lpstr>
      <vt:lpstr>Questions of law</vt:lpstr>
      <vt:lpstr>Questions of fact</vt:lpstr>
      <vt:lpstr>Types of judge</vt:lpstr>
      <vt:lpstr>Judges and offences</vt:lpstr>
      <vt:lpstr>Initial hearings for crown court cases 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James Drew</cp:lastModifiedBy>
  <cp:revision>5</cp:revision>
  <dcterms:created xsi:type="dcterms:W3CDTF">2021-01-23T22:15:52Z</dcterms:created>
  <dcterms:modified xsi:type="dcterms:W3CDTF">2022-10-20T09:18:47Z</dcterms:modified>
</cp:coreProperties>
</file>