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8"/>
  </p:notesMasterIdLst>
  <p:sldIdLst>
    <p:sldId id="2333" r:id="rId5"/>
    <p:sldId id="2335" r:id="rId6"/>
    <p:sldId id="233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493"/>
    <a:srgbClr val="0096FF"/>
    <a:srgbClr val="FFD579"/>
    <a:srgbClr val="FFC000"/>
    <a:srgbClr val="ED7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94692"/>
  </p:normalViewPr>
  <p:slideViewPr>
    <p:cSldViewPr snapToGrid="0">
      <p:cViewPr varScale="1">
        <p:scale>
          <a:sx n="90" d="100"/>
          <a:sy n="90" d="100"/>
        </p:scale>
        <p:origin x="232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C34071-D28F-46AF-BAEE-F2F242BBA4CC}" type="datetimeFigureOut">
              <a:t>11/4/25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22CC24-C731-4A37-98AB-E02A97D05BD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340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460AB8-4189-F0E8-8EDA-D9E4CE3334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183AF11-7D37-62D1-6DC4-B348BE3B3231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12192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51165225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72453896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58590093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031375231"/>
                    </a:ext>
                  </a:extLst>
                </a:gridCol>
              </a:tblGrid>
              <a:tr h="342900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2648172"/>
                  </a:ext>
                </a:extLst>
              </a:tr>
              <a:tr h="342900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0565227"/>
                  </a:ext>
                </a:extLst>
              </a:tr>
            </a:tbl>
          </a:graphicData>
        </a:graphic>
      </p:graphicFrame>
      <p:pic>
        <p:nvPicPr>
          <p:cNvPr id="11" name="Picture 10" descr="A cartoon of a child running&#10;&#10;Description automatically generated">
            <a:extLst>
              <a:ext uri="{FF2B5EF4-FFF2-40B4-BE49-F238E27FC236}">
                <a16:creationId xmlns:a16="http://schemas.microsoft.com/office/drawing/2014/main" id="{B9F1883F-23A2-DD30-945B-5421CE3E3F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925" y="418384"/>
            <a:ext cx="1810777" cy="2670936"/>
          </a:xfrm>
          <a:prstGeom prst="rect">
            <a:avLst/>
          </a:prstGeom>
        </p:spPr>
      </p:pic>
      <p:pic>
        <p:nvPicPr>
          <p:cNvPr id="12" name="Picture 11" descr="A cartoon of a child&#10;&#10;Description automatically generated">
            <a:extLst>
              <a:ext uri="{FF2B5EF4-FFF2-40B4-BE49-F238E27FC236}">
                <a16:creationId xmlns:a16="http://schemas.microsoft.com/office/drawing/2014/main" id="{C8544A58-7E29-20B8-A7C1-FAAC77C026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1735" y="445333"/>
            <a:ext cx="1655720" cy="2670936"/>
          </a:xfrm>
          <a:prstGeom prst="rect">
            <a:avLst/>
          </a:prstGeom>
        </p:spPr>
      </p:pic>
      <p:pic>
        <p:nvPicPr>
          <p:cNvPr id="13" name="Picture 12" descr="A cartoon of a child playing with blocks&#10;&#10;Description automatically generated">
            <a:extLst>
              <a:ext uri="{FF2B5EF4-FFF2-40B4-BE49-F238E27FC236}">
                <a16:creationId xmlns:a16="http://schemas.microsoft.com/office/drawing/2014/main" id="{D30D9706-69D2-C941-019E-79ECB2FD85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546" y="418384"/>
            <a:ext cx="2148470" cy="2670936"/>
          </a:xfrm>
          <a:prstGeom prst="rect">
            <a:avLst/>
          </a:prstGeom>
        </p:spPr>
      </p:pic>
      <p:pic>
        <p:nvPicPr>
          <p:cNvPr id="14" name="Picture 13" descr="A cartoon of a child holding a paint brush and a palette&#10;&#10;Description automatically generated">
            <a:extLst>
              <a:ext uri="{FF2B5EF4-FFF2-40B4-BE49-F238E27FC236}">
                <a16:creationId xmlns:a16="http://schemas.microsoft.com/office/drawing/2014/main" id="{A2FABB96-7FFA-E209-FDE4-1CC6734ED4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11435" y="418384"/>
            <a:ext cx="2417381" cy="2492800"/>
          </a:xfrm>
          <a:prstGeom prst="rect">
            <a:avLst/>
          </a:prstGeom>
        </p:spPr>
      </p:pic>
      <p:pic>
        <p:nvPicPr>
          <p:cNvPr id="15" name="Picture 14" descr="A cartoon of a child singing&#10;&#10;Description automatically generated">
            <a:extLst>
              <a:ext uri="{FF2B5EF4-FFF2-40B4-BE49-F238E27FC236}">
                <a16:creationId xmlns:a16="http://schemas.microsoft.com/office/drawing/2014/main" id="{573847DF-1F7F-C029-4754-11A2E571C9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289" y="3768679"/>
            <a:ext cx="1833842" cy="2670937"/>
          </a:xfrm>
          <a:prstGeom prst="rect">
            <a:avLst/>
          </a:prstGeom>
        </p:spPr>
      </p:pic>
      <p:pic>
        <p:nvPicPr>
          <p:cNvPr id="16" name="Picture 15" descr="A cartoon of a child watching a cartoon television&#10;&#10;Description automatically generated">
            <a:extLst>
              <a:ext uri="{FF2B5EF4-FFF2-40B4-BE49-F238E27FC236}">
                <a16:creationId xmlns:a16="http://schemas.microsoft.com/office/drawing/2014/main" id="{72BF47D6-AD0D-18A1-86B7-FAC7E7DEA68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1474" y="3768679"/>
            <a:ext cx="2683552" cy="2670937"/>
          </a:xfrm>
          <a:prstGeom prst="rect">
            <a:avLst/>
          </a:prstGeom>
        </p:spPr>
      </p:pic>
      <p:pic>
        <p:nvPicPr>
          <p:cNvPr id="17" name="Picture 16" descr="A child looking out a window&#10;&#10;Description automatically generated">
            <a:extLst>
              <a:ext uri="{FF2B5EF4-FFF2-40B4-BE49-F238E27FC236}">
                <a16:creationId xmlns:a16="http://schemas.microsoft.com/office/drawing/2014/main" id="{E8795A0F-3B5E-E002-8C19-FABEEB0BE4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76975" y="3857747"/>
            <a:ext cx="2776537" cy="2492800"/>
          </a:xfrm>
          <a:prstGeom prst="rect">
            <a:avLst/>
          </a:prstGeom>
        </p:spPr>
      </p:pic>
      <p:pic>
        <p:nvPicPr>
          <p:cNvPr id="18" name="Picture 17" descr="A cartoon of a child&#10;&#10;Description automatically generated">
            <a:extLst>
              <a:ext uri="{FF2B5EF4-FFF2-40B4-BE49-F238E27FC236}">
                <a16:creationId xmlns:a16="http://schemas.microsoft.com/office/drawing/2014/main" id="{DB877895-3DD4-AA0E-9765-D8C40EB663F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89252" y="3586642"/>
            <a:ext cx="1777459" cy="3025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150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648C8-8FB5-F42E-D89E-9FEFF5BA8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9749620-C904-F11D-72F3-2B21793DBBB6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12192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51165225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72453896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58590093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031375231"/>
                    </a:ext>
                  </a:extLst>
                </a:gridCol>
              </a:tblGrid>
              <a:tr h="342900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2648172"/>
                  </a:ext>
                </a:extLst>
              </a:tr>
              <a:tr h="342900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0565227"/>
                  </a:ext>
                </a:extLst>
              </a:tr>
            </a:tbl>
          </a:graphicData>
        </a:graphic>
      </p:graphicFrame>
      <p:pic>
        <p:nvPicPr>
          <p:cNvPr id="3" name="Picture 2" descr="A cartoon of a person sitting&#10;&#10;Description automatically generated">
            <a:extLst>
              <a:ext uri="{FF2B5EF4-FFF2-40B4-BE49-F238E27FC236}">
                <a16:creationId xmlns:a16="http://schemas.microsoft.com/office/drawing/2014/main" id="{2AE3E67C-4C46-4803-80D7-6E0DAABD6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06716" y="208687"/>
            <a:ext cx="1466174" cy="3018877"/>
          </a:xfrm>
          <a:prstGeom prst="rect">
            <a:avLst/>
          </a:prstGeom>
        </p:spPr>
      </p:pic>
      <p:pic>
        <p:nvPicPr>
          <p:cNvPr id="4" name="Picture 3" descr="A cartoon of a child with his hand to his ear&#10;&#10;Description automatically generated">
            <a:extLst>
              <a:ext uri="{FF2B5EF4-FFF2-40B4-BE49-F238E27FC236}">
                <a16:creationId xmlns:a16="http://schemas.microsoft.com/office/drawing/2014/main" id="{CB26925C-44A1-3906-7681-6C56803759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9793" y="497316"/>
            <a:ext cx="1847857" cy="2460508"/>
          </a:xfrm>
          <a:prstGeom prst="rect">
            <a:avLst/>
          </a:prstGeom>
        </p:spPr>
      </p:pic>
      <p:pic>
        <p:nvPicPr>
          <p:cNvPr id="5" name="Picture 4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85EC3B5E-9BE9-D7F6-8B7B-9C0D8F4056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2091" y="497316"/>
            <a:ext cx="2205023" cy="2460508"/>
          </a:xfrm>
          <a:prstGeom prst="rect">
            <a:avLst/>
          </a:prstGeom>
        </p:spPr>
      </p:pic>
      <p:pic>
        <p:nvPicPr>
          <p:cNvPr id="6" name="Picture 5" descr="A cartoon of a child holding a magnifying glass&#10;&#10;Description automatically generated">
            <a:extLst>
              <a:ext uri="{FF2B5EF4-FFF2-40B4-BE49-F238E27FC236}">
                <a16:creationId xmlns:a16="http://schemas.microsoft.com/office/drawing/2014/main" id="{D76B8A80-B94D-00F3-B1AE-D05BF96011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2154" y="405151"/>
            <a:ext cx="1943130" cy="2460508"/>
          </a:xfrm>
          <a:prstGeom prst="rect">
            <a:avLst/>
          </a:prstGeom>
        </p:spPr>
      </p:pic>
      <p:pic>
        <p:nvPicPr>
          <p:cNvPr id="7" name="Picture 6" descr="A cartoon of a child&#10;&#10;Description automatically generated">
            <a:extLst>
              <a:ext uri="{FF2B5EF4-FFF2-40B4-BE49-F238E27FC236}">
                <a16:creationId xmlns:a16="http://schemas.microsoft.com/office/drawing/2014/main" id="{215F36E4-8FD2-2E01-AA8A-358B727695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716" y="3680301"/>
            <a:ext cx="1565159" cy="2649062"/>
          </a:xfrm>
          <a:prstGeom prst="rect">
            <a:avLst/>
          </a:prstGeom>
        </p:spPr>
      </p:pic>
      <p:pic>
        <p:nvPicPr>
          <p:cNvPr id="8" name="Picture 7" descr="A cartoon of a child dancing&#10;&#10;Description automatically generated">
            <a:extLst>
              <a:ext uri="{FF2B5EF4-FFF2-40B4-BE49-F238E27FC236}">
                <a16:creationId xmlns:a16="http://schemas.microsoft.com/office/drawing/2014/main" id="{C3FE0EF9-E2E0-B708-365B-E5A6860E8E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50756" y="3709710"/>
            <a:ext cx="2358557" cy="2720429"/>
          </a:xfrm>
          <a:prstGeom prst="rect">
            <a:avLst/>
          </a:prstGeom>
        </p:spPr>
      </p:pic>
      <p:pic>
        <p:nvPicPr>
          <p:cNvPr id="9" name="Picture 8" descr="A cartoon of a child&#10;&#10;Description automatically generated">
            <a:extLst>
              <a:ext uri="{FF2B5EF4-FFF2-40B4-BE49-F238E27FC236}">
                <a16:creationId xmlns:a16="http://schemas.microsoft.com/office/drawing/2014/main" id="{BF0F48B9-3331-AF43-1620-AD3DC11D23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1614" y="3545843"/>
            <a:ext cx="1194197" cy="2916065"/>
          </a:xfrm>
          <a:prstGeom prst="rect">
            <a:avLst/>
          </a:prstGeom>
        </p:spPr>
      </p:pic>
      <p:pic>
        <p:nvPicPr>
          <p:cNvPr id="19" name="Picture 18" descr="A cartoon of a child&#10;&#10;Description automatically generated">
            <a:extLst>
              <a:ext uri="{FF2B5EF4-FFF2-40B4-BE49-F238E27FC236}">
                <a16:creationId xmlns:a16="http://schemas.microsoft.com/office/drawing/2014/main" id="{C5585064-3784-5065-BA79-E3BC888A58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09418" y="3661581"/>
            <a:ext cx="1349145" cy="2768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57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09633C-65FC-5663-6249-B60082E4C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09C1D89-0151-D532-AFDA-576D2A8B9ECC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12192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51165225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72453896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58590093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031375231"/>
                    </a:ext>
                  </a:extLst>
                </a:gridCol>
              </a:tblGrid>
              <a:tr h="342900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2648172"/>
                  </a:ext>
                </a:extLst>
              </a:tr>
              <a:tr h="342900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0565227"/>
                  </a:ext>
                </a:extLst>
              </a:tr>
            </a:tbl>
          </a:graphicData>
        </a:graphic>
      </p:graphicFrame>
      <p:pic>
        <p:nvPicPr>
          <p:cNvPr id="19" name="Picture 18" descr="A cartoon of a child jumping rope&#10;&#10;Description automatically generated">
            <a:extLst>
              <a:ext uri="{FF2B5EF4-FFF2-40B4-BE49-F238E27FC236}">
                <a16:creationId xmlns:a16="http://schemas.microsoft.com/office/drawing/2014/main" id="{DC615837-7319-AF52-6902-2C133A650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244" y="423146"/>
            <a:ext cx="1965792" cy="2576843"/>
          </a:xfrm>
          <a:prstGeom prst="rect">
            <a:avLst/>
          </a:prstGeom>
        </p:spPr>
      </p:pic>
      <p:pic>
        <p:nvPicPr>
          <p:cNvPr id="20" name="Picture 19" descr="A cartoon of a child kicking a ball&#10;&#10;Description automatically generated">
            <a:extLst>
              <a:ext uri="{FF2B5EF4-FFF2-40B4-BE49-F238E27FC236}">
                <a16:creationId xmlns:a16="http://schemas.microsoft.com/office/drawing/2014/main" id="{5A3F2937-193F-650A-007C-69011520D5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674" y="300037"/>
            <a:ext cx="2587678" cy="2923036"/>
          </a:xfrm>
          <a:prstGeom prst="rect">
            <a:avLst/>
          </a:prstGeom>
        </p:spPr>
      </p:pic>
      <p:pic>
        <p:nvPicPr>
          <p:cNvPr id="21" name="Picture 20" descr="A cartoon of a child kicking a football ball&#10;&#10;Description automatically generated">
            <a:extLst>
              <a:ext uri="{FF2B5EF4-FFF2-40B4-BE49-F238E27FC236}">
                <a16:creationId xmlns:a16="http://schemas.microsoft.com/office/drawing/2014/main" id="{49DBEAC7-1B58-F861-8D61-02AF5182C6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650" y="300037"/>
            <a:ext cx="2420199" cy="2923036"/>
          </a:xfrm>
          <a:prstGeom prst="rect">
            <a:avLst/>
          </a:prstGeom>
        </p:spPr>
      </p:pic>
      <p:pic>
        <p:nvPicPr>
          <p:cNvPr id="22" name="Picture 21" descr="A group of kids playing in a cage&#10;&#10;Description automatically generated">
            <a:extLst>
              <a:ext uri="{FF2B5EF4-FFF2-40B4-BE49-F238E27FC236}">
                <a16:creationId xmlns:a16="http://schemas.microsoft.com/office/drawing/2014/main" id="{CB10323D-BD20-425E-1803-2B86DB3B13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5650" y="3723943"/>
            <a:ext cx="2405988" cy="2834019"/>
          </a:xfrm>
          <a:prstGeom prst="rect">
            <a:avLst/>
          </a:prstGeom>
        </p:spPr>
      </p:pic>
      <p:pic>
        <p:nvPicPr>
          <p:cNvPr id="24" name="Picture 23" descr="A cartoon of a person holding a broom&#10;&#10;Description automatically generated">
            <a:extLst>
              <a:ext uri="{FF2B5EF4-FFF2-40B4-BE49-F238E27FC236}">
                <a16:creationId xmlns:a16="http://schemas.microsoft.com/office/drawing/2014/main" id="{A59B11EF-8C26-81A1-5C2F-C26386AD95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13783" y="3723944"/>
            <a:ext cx="2695446" cy="2834019"/>
          </a:xfrm>
          <a:prstGeom prst="rect">
            <a:avLst/>
          </a:prstGeom>
        </p:spPr>
      </p:pic>
      <p:pic>
        <p:nvPicPr>
          <p:cNvPr id="25" name="Picture 24" descr="A cartoon of a child with a test tube&#10;&#10;Description automatically generated">
            <a:extLst>
              <a:ext uri="{FF2B5EF4-FFF2-40B4-BE49-F238E27FC236}">
                <a16:creationId xmlns:a16="http://schemas.microsoft.com/office/drawing/2014/main" id="{6CCEF26C-5257-1C73-F130-F9013D175C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60779" y="423146"/>
            <a:ext cx="2487440" cy="2434354"/>
          </a:xfrm>
          <a:prstGeom prst="rect">
            <a:avLst/>
          </a:prstGeom>
        </p:spPr>
      </p:pic>
      <p:pic>
        <p:nvPicPr>
          <p:cNvPr id="27" name="Picture 26" descr="A cartoon of a couple of people&#10;&#10;Description automatically generated">
            <a:extLst>
              <a:ext uri="{FF2B5EF4-FFF2-40B4-BE49-F238E27FC236}">
                <a16:creationId xmlns:a16="http://schemas.microsoft.com/office/drawing/2014/main" id="{D40CCDD5-1279-3064-881F-7B75B48CBF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48059" y="3723944"/>
            <a:ext cx="2489456" cy="2576844"/>
          </a:xfrm>
          <a:prstGeom prst="rect">
            <a:avLst/>
          </a:prstGeom>
        </p:spPr>
      </p:pic>
      <p:pic>
        <p:nvPicPr>
          <p:cNvPr id="28" name="Picture 27" descr="A group of boys talking&#10;&#10;Description automatically generated">
            <a:extLst>
              <a:ext uri="{FF2B5EF4-FFF2-40B4-BE49-F238E27FC236}">
                <a16:creationId xmlns:a16="http://schemas.microsoft.com/office/drawing/2014/main" id="{A6255DAB-A90D-18F3-5D82-12EC42BFA4D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3161" y="4096527"/>
            <a:ext cx="2566137" cy="1831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5892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1" ma:contentTypeDescription="Create a new document." ma:contentTypeScope="" ma:versionID="10234cc3c17d250a4ead9df5623f07d7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df609682d4dfc0742d7eb0f712f28e2c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Props1.xml><?xml version="1.0" encoding="utf-8"?>
<ds:datastoreItem xmlns:ds="http://schemas.openxmlformats.org/officeDocument/2006/customXml" ds:itemID="{5CAA8613-2D57-4318-9EC6-533FAEE78BC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742298A-B9E1-4E64-AC68-3EEEE5D157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7935656-FD23-45DD-94E6-BF0E9F65B7E5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933</TotalTime>
  <Words>0</Words>
  <Application>Microsoft Macintosh PowerPoint</Application>
  <PresentationFormat>Widescreen</PresentationFormat>
  <Paragraphs>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Rhian Abbott</cp:lastModifiedBy>
  <cp:revision>151</cp:revision>
  <dcterms:created xsi:type="dcterms:W3CDTF">2013-07-15T20:26:40Z</dcterms:created>
  <dcterms:modified xsi:type="dcterms:W3CDTF">2025-11-04T13:58:05Z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  <property fmtid="{D5CDD505-2E9C-101B-9397-08002B2CF9AE}" pid="3" name="Order">
    <vt:r8>648200</vt:r8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