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381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250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694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329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643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73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229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771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066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393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347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272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27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885" y="2829566"/>
            <a:ext cx="10909640" cy="1687814"/>
          </a:xfrm>
        </p:spPr>
        <p:txBody>
          <a:bodyPr anchor="b">
            <a:normAutofit/>
          </a:bodyPr>
          <a:lstStyle/>
          <a:p>
            <a:r>
              <a:rPr lang="en-GB" dirty="0"/>
              <a:t> </a:t>
            </a:r>
            <a:r>
              <a:rPr lang="en-GB" b="1" dirty="0"/>
              <a:t>Psychology in Health and Social Care (LCHS4010)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8885" y="4644198"/>
            <a:ext cx="10909643" cy="1622131"/>
          </a:xfrm>
        </p:spPr>
        <p:txBody>
          <a:bodyPr anchor="t">
            <a:normAutofit/>
          </a:bodyPr>
          <a:lstStyle/>
          <a:p>
            <a:r>
              <a:rPr lang="en-GB" dirty="0"/>
              <a:t>Lecturer: </a:t>
            </a:r>
            <a:r>
              <a:rPr lang="en-GB" b="1" dirty="0"/>
              <a:t>Farah Wiita</a:t>
            </a:r>
          </a:p>
          <a:p>
            <a:r>
              <a:rPr lang="en-GB" dirty="0"/>
              <a:t>Student Name:</a:t>
            </a:r>
            <a:r>
              <a:rPr lang="en-GB" b="1" dirty="0"/>
              <a:t> Abdifatah Ahmed Ibrahim</a:t>
            </a:r>
          </a:p>
          <a:p>
            <a:r>
              <a:rPr lang="en-GB" dirty="0"/>
              <a:t>Student Number: </a:t>
            </a:r>
            <a:r>
              <a:rPr lang="en-GB" b="1" dirty="0"/>
              <a:t>23365822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  <p:pic>
        <p:nvPicPr>
          <p:cNvPr id="4" name="Picture 3" descr="ESRC Wales Doctoral Training Partnership">
            <a:extLst>
              <a:ext uri="{FF2B5EF4-FFF2-40B4-BE49-F238E27FC236}">
                <a16:creationId xmlns:a16="http://schemas.microsoft.com/office/drawing/2014/main" id="{17D7D78F-715C-A748-4EFF-866E445E9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615" y="591670"/>
            <a:ext cx="4942174" cy="2327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Lifespan Development Theories: Biological and Environmental Influences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This presentation discusses key lifespan development theories and how biological and environmental factors shape human development.</a:t>
            </a:r>
            <a:r>
              <a:rPr lang="en-GB" dirty="0"/>
              <a:t> (Santrock, 2015)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34745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Erikson’s Psychosocial Development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Erik Erikson proposed eight stages of psychosocial development across the lifespan. Each stage involves a psychological conflict such as trust vs mistrust or identity vs role confusion.</a:t>
            </a:r>
            <a:r>
              <a:rPr lang="en-GB" dirty="0"/>
              <a:t> (Erickson, 1950)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Bronfenbrenner’s Ecological Systems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Bronfenbrenner explained development through environmental systems: microsystem, mesosystem, </a:t>
            </a:r>
            <a:r>
              <a:rPr dirty="0" err="1"/>
              <a:t>exosystem</a:t>
            </a:r>
            <a:r>
              <a:rPr dirty="0"/>
              <a:t>, macrosystem, and chronosystem.</a:t>
            </a:r>
            <a:r>
              <a:rPr lang="en-GB" dirty="0"/>
              <a:t> (Bronfenbrenner, 1979)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Biological Factors in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Biological factors include genetics, brain development, hormones, and physical maturation which influence </a:t>
            </a:r>
            <a:r>
              <a:rPr dirty="0" err="1"/>
              <a:t>behaviour</a:t>
            </a:r>
            <a:r>
              <a:rPr dirty="0"/>
              <a:t> and abilities.</a:t>
            </a:r>
            <a:r>
              <a:rPr lang="en-GB" dirty="0"/>
              <a:t> (Lightfoot et al, 2018)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Environmental Factors in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Environmental influences include family relationships, education, culture, community, and social conditions.</a:t>
            </a:r>
            <a:r>
              <a:rPr lang="en-GB" dirty="0"/>
              <a:t> (</a:t>
            </a:r>
            <a:r>
              <a:rPr lang="en-GB" dirty="0" err="1"/>
              <a:t>Sigelman</a:t>
            </a:r>
            <a:r>
              <a:rPr lang="en-GB" dirty="0"/>
              <a:t> and Rider, 2018)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Factors Creating Developmental Difficulties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Difficulties may result from genetic disorders, brain injury, poverty, family conflict, lack of education, or discrimination.</a:t>
            </a:r>
            <a:r>
              <a:rPr lang="en-GB" dirty="0"/>
              <a:t> (</a:t>
            </a:r>
            <a:r>
              <a:rPr lang="en-GB" dirty="0" err="1"/>
              <a:t>Sigelman</a:t>
            </a:r>
            <a:r>
              <a:rPr lang="en-GB" dirty="0"/>
              <a:t> and Rider, 2018)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Strengths of Lifespan Development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These theories explain development across the whole lifespan and highlight the importance of social relationships and environment.</a:t>
            </a:r>
            <a:r>
              <a:rPr lang="en-GB" dirty="0"/>
              <a:t> (</a:t>
            </a:r>
            <a:r>
              <a:rPr lang="en-GB" dirty="0" err="1"/>
              <a:t>Sigelman</a:t>
            </a:r>
            <a:r>
              <a:rPr lang="en-GB" dirty="0"/>
              <a:t> and Rider, 2018)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Weaknesses of Lifespan Development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Some theories are difficult to measure scientifically and may not apply equally across all cultures.</a:t>
            </a:r>
            <a:r>
              <a:rPr lang="en-GB" dirty="0"/>
              <a:t> (</a:t>
            </a:r>
            <a:r>
              <a:rPr lang="en-GB" dirty="0" err="1"/>
              <a:t>Sigelman</a:t>
            </a:r>
            <a:r>
              <a:rPr lang="en-GB" dirty="0"/>
              <a:t> and Rider, 2018)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Both biological and environmental factors influence human development. Understanding lifespan theories helps educators, health workers, and policymakers support human growth.</a:t>
            </a:r>
            <a:r>
              <a:rPr lang="en-GB" dirty="0"/>
              <a:t> (</a:t>
            </a:r>
            <a:r>
              <a:rPr lang="en-GB" dirty="0" err="1"/>
              <a:t>Sigelman</a:t>
            </a:r>
            <a:r>
              <a:rPr lang="en-GB"/>
              <a:t> and Rider, 2018)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 (Harvard 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28600" indent="0">
              <a:buNone/>
            </a:pPr>
            <a:r>
              <a:rPr dirty="0"/>
              <a:t>Bronfenbrenner, U. (1979) </a:t>
            </a:r>
            <a:r>
              <a:rPr i="1" dirty="0"/>
              <a:t>The Ecology of Human Development. </a:t>
            </a:r>
            <a:r>
              <a:rPr dirty="0"/>
              <a:t>Harvard University Press.</a:t>
            </a:r>
          </a:p>
          <a:p>
            <a:pPr marL="228600" indent="0">
              <a:buNone/>
            </a:pPr>
            <a:r>
              <a:rPr dirty="0"/>
              <a:t>Erikson, E. (1950) </a:t>
            </a:r>
            <a:r>
              <a:rPr i="1" dirty="0"/>
              <a:t>Childhood and Society. </a:t>
            </a:r>
            <a:r>
              <a:rPr dirty="0"/>
              <a:t>Norton.</a:t>
            </a:r>
            <a:endParaRPr lang="en-GB" dirty="0"/>
          </a:p>
          <a:p>
            <a:pPr marL="228600" indent="0">
              <a:buNone/>
            </a:pPr>
            <a:r>
              <a:rPr lang="en-GB" dirty="0"/>
              <a:t>Gottlieb, G. (1991) </a:t>
            </a:r>
            <a:r>
              <a:rPr lang="en-GB" i="1" dirty="0"/>
              <a:t>Experiential canalization of behavioural development</a:t>
            </a:r>
            <a:r>
              <a:rPr lang="en-GB" dirty="0"/>
              <a:t>. Developmental Psychology.</a:t>
            </a:r>
          </a:p>
          <a:p>
            <a:pPr marL="228600" indent="0">
              <a:buNone/>
            </a:pPr>
            <a:r>
              <a:rPr lang="en-GB" dirty="0"/>
              <a:t>Lightfoot, C., Cole, M. and Cole, S. (2018) </a:t>
            </a:r>
            <a:r>
              <a:rPr lang="en-GB" i="1" dirty="0"/>
              <a:t>The Development of Children. </a:t>
            </a:r>
            <a:r>
              <a:rPr lang="en-GB" dirty="0"/>
              <a:t>Worth Publishers.</a:t>
            </a:r>
            <a:endParaRPr dirty="0"/>
          </a:p>
          <a:p>
            <a:pPr marL="228600" indent="0">
              <a:buNone/>
            </a:pPr>
            <a:r>
              <a:rPr dirty="0"/>
              <a:t>Santrock, J. (2019) </a:t>
            </a:r>
            <a:r>
              <a:rPr i="1" dirty="0"/>
              <a:t>Life‑Span Development</a:t>
            </a:r>
            <a:r>
              <a:rPr dirty="0"/>
              <a:t>. McGraw‑Hill Education.</a:t>
            </a:r>
          </a:p>
          <a:p>
            <a:pPr marL="228600" indent="0">
              <a:buNone/>
            </a:pPr>
            <a:r>
              <a:rPr dirty="0" err="1"/>
              <a:t>Sigelman</a:t>
            </a:r>
            <a:r>
              <a:rPr dirty="0"/>
              <a:t>, C. and Rider, E. (2018) </a:t>
            </a:r>
            <a:r>
              <a:rPr i="1" dirty="0"/>
              <a:t>Life‑Span Human Development.</a:t>
            </a:r>
            <a:r>
              <a:rPr dirty="0"/>
              <a:t> Cengage Learning.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0E881-E606-2A96-3FD1-4BB520954C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0232" y="3883014"/>
            <a:ext cx="10071536" cy="929750"/>
          </a:xfrm>
        </p:spPr>
        <p:txBody>
          <a:bodyPr anchor="b">
            <a:normAutofit fontScale="90000"/>
          </a:bodyPr>
          <a:lstStyle/>
          <a:p>
            <a:br>
              <a:rPr lang="en-GB" sz="1700" dirty="0"/>
            </a:br>
            <a:r>
              <a:rPr lang="en-GB" sz="1700" dirty="0"/>
              <a:t>Abdifatah Ahmed Ibrahim</a:t>
            </a:r>
            <a:br>
              <a:rPr lang="en-GB" sz="1700" dirty="0"/>
            </a:br>
            <a:br>
              <a:rPr lang="en-GB" sz="1700" dirty="0"/>
            </a:br>
            <a:endParaRPr lang="en-GB" sz="17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7CA5D1-215A-8CB6-5058-7E62E16348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0232" y="4943175"/>
            <a:ext cx="10071536" cy="448377"/>
          </a:xfrm>
        </p:spPr>
        <p:txBody>
          <a:bodyPr anchor="t">
            <a:normAutofit/>
          </a:bodyPr>
          <a:lstStyle/>
          <a:p>
            <a:endParaRPr lang="en-GB" sz="2000" dirty="0"/>
          </a:p>
        </p:txBody>
      </p:sp>
      <p:pic>
        <p:nvPicPr>
          <p:cNvPr id="1030" name="Picture 6" descr="Vector Graphics &amp; Clip Art ...">
            <a:extLst>
              <a:ext uri="{FF2B5EF4-FFF2-40B4-BE49-F238E27FC236}">
                <a16:creationId xmlns:a16="http://schemas.microsoft.com/office/drawing/2014/main" id="{05F3F7E2-0947-B57D-ABF1-33F0459DB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28"/>
          <a:stretch>
            <a:fillRect/>
          </a:stretch>
        </p:blipFill>
        <p:spPr bwMode="auto">
          <a:xfrm>
            <a:off x="3296788" y="858200"/>
            <a:ext cx="5069590" cy="3024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837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417</Words>
  <Application>Microsoft Office PowerPoint</Application>
  <PresentationFormat>Widescreen</PresentationFormat>
  <Paragraphs>33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Avenir Next LT Pro</vt:lpstr>
      <vt:lpstr>Sabon Next LT</vt:lpstr>
      <vt:lpstr>Wingdings</vt:lpstr>
      <vt:lpstr>LuminousVTI</vt:lpstr>
      <vt:lpstr> Psychology in Health and Social Care (LCHS4010)</vt:lpstr>
      <vt:lpstr>Lifespan Development Theories: Biological and Environmental Influences</vt:lpstr>
      <vt:lpstr>Erikson’s Psychosocial Development Theory</vt:lpstr>
      <vt:lpstr>Bronfenbrenner’s Ecological Systems Theory</vt:lpstr>
      <vt:lpstr>Biological Factors in Development</vt:lpstr>
      <vt:lpstr>Environmental Factors in Development</vt:lpstr>
      <vt:lpstr>Factors Creating Developmental Difficulties</vt:lpstr>
      <vt:lpstr>Strengths of Lifespan Development Theories</vt:lpstr>
      <vt:lpstr>Weaknesses of Lifespan Development Theories</vt:lpstr>
      <vt:lpstr>Conclusion</vt:lpstr>
      <vt:lpstr>References (Harvard )</vt:lpstr>
      <vt:lpstr> Abdifatah Ahmed Ibrahim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Abdi Ibrahim</dc:creator>
  <cp:lastModifiedBy>Abdi Ibrahim</cp:lastModifiedBy>
  <cp:revision>7</cp:revision>
  <dcterms:created xsi:type="dcterms:W3CDTF">2026-03-09T14:02:04Z</dcterms:created>
  <dcterms:modified xsi:type="dcterms:W3CDTF">2026-03-09T15:23:55Z</dcterms:modified>
</cp:coreProperties>
</file>