
<file path=[Content_Types].xml><?xml version="1.0" encoding="utf-8"?>
<Types xmlns="http://schemas.openxmlformats.org/package/2006/content-types">
  <Default Extension="jpeg" ContentType="image/jpeg"/>
  <Default Extension="xlsx" ContentType="application/vnd.openxmlformats-officedocument.spreadsheetml.sheet"/>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colors4.xml" ContentType="application/vnd.ms-office.chartcolorstyle+xml"/>
  <Override PartName="/ppt/charts/colors5.xml" ContentType="application/vnd.ms-office.chartcolorstyle+xml"/>
  <Override PartName="/ppt/charts/colors6.xml" ContentType="application/vnd.ms-office.chartcolorstyle+xml"/>
  <Override PartName="/ppt/charts/colors7.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charts/style4.xml" ContentType="application/vnd.ms-office.chartstyle+xml"/>
  <Override PartName="/ppt/charts/style5.xml" ContentType="application/vnd.ms-office.chartstyle+xml"/>
  <Override PartName="/ppt/charts/style6.xml" ContentType="application/vnd.ms-office.chartstyle+xml"/>
  <Override PartName="/ppt/charts/style7.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66" r:id="rId3"/>
    <p:sldId id="268" r:id="rId5"/>
    <p:sldId id="271" r:id="rId6"/>
    <p:sldId id="272" r:id="rId7"/>
    <p:sldId id="273" r:id="rId8"/>
    <p:sldId id="274" r:id="rId9"/>
    <p:sldId id="275" r:id="rId10"/>
    <p:sldId id="276" r:id="rId11"/>
    <p:sldId id="258" r:id="rId12"/>
    <p:sldId id="269" r:id="rId13"/>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_rels/chart2.xml.rels><?xml version="1.0" encoding="UTF-8" standalone="yes"?>
<Relationships xmlns="http://schemas.openxmlformats.org/package/2006/relationships"><Relationship Id="rId3" Type="http://schemas.microsoft.com/office/2011/relationships/chartColorStyle" Target="colors2.xml"/><Relationship Id="rId2" Type="http://schemas.microsoft.com/office/2011/relationships/chartStyle" Target="style2.xml"/><Relationship Id="rId1" Type="http://schemas.openxmlformats.org/officeDocument/2006/relationships/package" Target="../embeddings/Workbook2.xlsx"/></Relationships>
</file>

<file path=ppt/charts/_rels/chart3.xml.rels><?xml version="1.0" encoding="UTF-8" standalone="yes"?>
<Relationships xmlns="http://schemas.openxmlformats.org/package/2006/relationships"><Relationship Id="rId3" Type="http://schemas.microsoft.com/office/2011/relationships/chartColorStyle" Target="colors3.xml"/><Relationship Id="rId2" Type="http://schemas.microsoft.com/office/2011/relationships/chartStyle" Target="style3.xml"/><Relationship Id="rId1" Type="http://schemas.openxmlformats.org/officeDocument/2006/relationships/package" Target="../embeddings/Workbook3.xlsx"/></Relationships>
</file>

<file path=ppt/charts/_rels/chart4.xml.rels><?xml version="1.0" encoding="UTF-8" standalone="yes"?>
<Relationships xmlns="http://schemas.openxmlformats.org/package/2006/relationships"><Relationship Id="rId3" Type="http://schemas.microsoft.com/office/2011/relationships/chartColorStyle" Target="colors4.xml"/><Relationship Id="rId2" Type="http://schemas.microsoft.com/office/2011/relationships/chartStyle" Target="style4.xml"/><Relationship Id="rId1" Type="http://schemas.openxmlformats.org/officeDocument/2006/relationships/package" Target="../embeddings/Workbook4.xlsx"/></Relationships>
</file>

<file path=ppt/charts/_rels/chart5.xml.rels><?xml version="1.0" encoding="UTF-8" standalone="yes"?>
<Relationships xmlns="http://schemas.openxmlformats.org/package/2006/relationships"><Relationship Id="rId3" Type="http://schemas.microsoft.com/office/2011/relationships/chartColorStyle" Target="colors5.xml"/><Relationship Id="rId2" Type="http://schemas.microsoft.com/office/2011/relationships/chartStyle" Target="style5.xml"/><Relationship Id="rId1" Type="http://schemas.openxmlformats.org/officeDocument/2006/relationships/package" Target="../embeddings/Workbook5.xlsx"/></Relationships>
</file>

<file path=ppt/charts/_rels/chart6.xml.rels><?xml version="1.0" encoding="UTF-8" standalone="yes"?>
<Relationships xmlns="http://schemas.openxmlformats.org/package/2006/relationships"><Relationship Id="rId3" Type="http://schemas.microsoft.com/office/2011/relationships/chartColorStyle" Target="colors6.xml"/><Relationship Id="rId2" Type="http://schemas.microsoft.com/office/2011/relationships/chartStyle" Target="style6.xml"/><Relationship Id="rId1" Type="http://schemas.openxmlformats.org/officeDocument/2006/relationships/package" Target="../embeddings/Workbook6.xlsx"/></Relationships>
</file>

<file path=ppt/charts/_rels/chart7.xml.rels><?xml version="1.0" encoding="UTF-8" standalone="yes"?>
<Relationships xmlns="http://schemas.openxmlformats.org/package/2006/relationships"><Relationship Id="rId3" Type="http://schemas.microsoft.com/office/2011/relationships/chartColorStyle" Target="colors7.xml"/><Relationship Id="rId2" Type="http://schemas.microsoft.com/office/2011/relationships/chartStyle" Target="style7.xml"/><Relationship Id="rId1" Type="http://schemas.openxmlformats.org/officeDocument/2006/relationships/package" Target="../embeddings/Workbook7.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rPr b="1"/>
              <a:t>Hofstede</a:t>
            </a:r>
            <a:endParaRPr b="1"/>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Sheet1!$A$2:$A$7</c:f>
              <c:strCache>
                <c:ptCount val="6"/>
                <c:pt idx="0">
                  <c:v>Power Distance</c:v>
                </c:pt>
                <c:pt idx="1">
                  <c:v>Individualism</c:v>
                </c:pt>
                <c:pt idx="2">
                  <c:v>Masculinity</c:v>
                </c:pt>
                <c:pt idx="3">
                  <c:v>Uncertainty Avoidance</c:v>
                </c:pt>
                <c:pt idx="4">
                  <c:v>Long Term Orentation</c:v>
                </c:pt>
                <c:pt idx="5">
                  <c:v>Indulgence</c:v>
                </c:pt>
              </c:strCache>
            </c:strRef>
          </c:cat>
          <c:val>
            <c:numRef>
              <c:f>Sheet1!$B$2:$B$7</c:f>
              <c:numCache>
                <c:formatCode>General</c:formatCode>
                <c:ptCount val="6"/>
                <c:pt idx="0">
                  <c:v>80</c:v>
                </c:pt>
                <c:pt idx="1">
                  <c:v>20</c:v>
                </c:pt>
                <c:pt idx="2">
                  <c:v>66</c:v>
                </c:pt>
                <c:pt idx="3">
                  <c:v>30</c:v>
                </c:pt>
                <c:pt idx="4">
                  <c:v>87</c:v>
                </c:pt>
                <c:pt idx="5">
                  <c:v>24</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Sheet1!$A$2:$A$7</c:f>
              <c:strCache>
                <c:ptCount val="6"/>
                <c:pt idx="0">
                  <c:v>Power Distance</c:v>
                </c:pt>
                <c:pt idx="1">
                  <c:v>Individualism</c:v>
                </c:pt>
                <c:pt idx="2">
                  <c:v>Masculinity</c:v>
                </c:pt>
                <c:pt idx="3">
                  <c:v>Uncertainty Avoidance</c:v>
                </c:pt>
                <c:pt idx="4">
                  <c:v>Long Term Orentation</c:v>
                </c:pt>
                <c:pt idx="5">
                  <c:v>Indulgence</c:v>
                </c:pt>
              </c:strCache>
            </c:strRef>
          </c:cat>
          <c:val>
            <c:numRef>
              <c:f>Sheet1!$C$2:$C$7</c:f>
              <c:numCache>
                <c:formatCode>General</c:formatCode>
                <c:ptCount val="6"/>
                <c:pt idx="0">
                  <c:v>70</c:v>
                </c:pt>
                <c:pt idx="1">
                  <c:v>25</c:v>
                </c:pt>
                <c:pt idx="2">
                  <c:v>45</c:v>
                </c:pt>
                <c:pt idx="3">
                  <c:v>80</c:v>
                </c:pt>
                <c:pt idx="4">
                  <c:v>7</c:v>
                </c:pt>
                <c:pt idx="5">
                  <c:v>4</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rot="0"/>
    <a:lstStyle/>
    <a:p>
      <a:pPr>
        <a:defRPr lang="zh-CN"/>
      </a:pPr>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Power Distance</c:v>
                </c:pt>
              </c:strCache>
            </c:strRef>
          </c:cat>
          <c:val>
            <c:numRef>
              <c:f>Sheet1!$B$2</c:f>
              <c:numCache>
                <c:formatCode>General</c:formatCode>
                <c:ptCount val="1"/>
                <c:pt idx="0">
                  <c:v>80</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Power Distance</c:v>
                </c:pt>
              </c:strCache>
            </c:strRef>
          </c:cat>
          <c:val>
            <c:numRef>
              <c:f>Sheet1!$C$2</c:f>
              <c:numCache>
                <c:formatCode>General</c:formatCode>
                <c:ptCount val="1"/>
                <c:pt idx="0">
                  <c:v>70</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Individualism</c:v>
                </c:pt>
              </c:strCache>
            </c:strRef>
          </c:cat>
          <c:val>
            <c:numRef>
              <c:f>Sheet1!$B$2</c:f>
              <c:numCache>
                <c:formatCode>General</c:formatCode>
                <c:ptCount val="1"/>
                <c:pt idx="0">
                  <c:v>20</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Individualism</c:v>
                </c:pt>
              </c:strCache>
            </c:strRef>
          </c:cat>
          <c:val>
            <c:numRef>
              <c:f>Sheet1!$C$2</c:f>
              <c:numCache>
                <c:formatCode>General</c:formatCode>
                <c:ptCount val="1"/>
                <c:pt idx="0">
                  <c:v>25</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Masculinity</c:v>
                </c:pt>
              </c:strCache>
            </c:strRef>
          </c:cat>
          <c:val>
            <c:numRef>
              <c:f>Sheet1!$B$2</c:f>
              <c:numCache>
                <c:formatCode>General</c:formatCode>
                <c:ptCount val="1"/>
                <c:pt idx="0">
                  <c:v>66</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Masculinity</c:v>
                </c:pt>
              </c:strCache>
            </c:strRef>
          </c:cat>
          <c:val>
            <c:numRef>
              <c:f>Sheet1!$C$2</c:f>
              <c:numCache>
                <c:formatCode>General</c:formatCode>
                <c:ptCount val="1"/>
                <c:pt idx="0">
                  <c:v>45</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Uncertainty Avoidance</c:v>
                </c:pt>
              </c:strCache>
            </c:strRef>
          </c:cat>
          <c:val>
            <c:numRef>
              <c:f>Sheet1!$B$2</c:f>
              <c:numCache>
                <c:formatCode>General</c:formatCode>
                <c:ptCount val="1"/>
                <c:pt idx="0">
                  <c:v>30</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Uncertainty Avoidance</c:v>
                </c:pt>
              </c:strCache>
            </c:strRef>
          </c:cat>
          <c:val>
            <c:numRef>
              <c:f>Sheet1!$C$2</c:f>
              <c:numCache>
                <c:formatCode>General</c:formatCode>
                <c:ptCount val="1"/>
                <c:pt idx="0">
                  <c:v>80</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Long Term Orentation</c:v>
                </c:pt>
              </c:strCache>
            </c:strRef>
          </c:cat>
          <c:val>
            <c:numRef>
              <c:f>Sheet1!$B$2</c:f>
              <c:numCache>
                <c:formatCode>General</c:formatCode>
                <c:ptCount val="1"/>
                <c:pt idx="0">
                  <c:v>87</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Long Term Orentation</c:v>
                </c:pt>
              </c:strCache>
            </c:strRef>
          </c:cat>
          <c:val>
            <c:numRef>
              <c:f>Sheet1!$C$2</c:f>
              <c:numCache>
                <c:formatCode>General</c:formatCode>
                <c:ptCount val="1"/>
                <c:pt idx="0">
                  <c:v>7</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0" i="0" u="none" strike="noStrike" kern="1200" spc="0" baseline="0">
                <a:solidFill>
                  <a:schemeClr val="tx1">
                    <a:lumMod val="65000"/>
                    <a:lumOff val="35000"/>
                  </a:schemeClr>
                </a:solidFill>
                <a:latin typeface="+mn-lt"/>
                <a:ea typeface="+mn-ea"/>
                <a:cs typeface="+mn-cs"/>
              </a:defRPr>
            </a:pPr>
            <a:r>
              <a:t>Hofstede</a:t>
            </a:r>
          </a:p>
        </c:rich>
      </c:tx>
      <c:layout/>
      <c:overlay val="0"/>
      <c:spPr>
        <a:noFill/>
        <a:ln>
          <a:noFill/>
        </a:ln>
        <a:effectLst/>
      </c:spPr>
    </c:title>
    <c:autoTitleDeleted val="0"/>
    <c:plotArea>
      <c:layout/>
      <c:barChart>
        <c:barDir val="col"/>
        <c:grouping val="clustered"/>
        <c:varyColors val="0"/>
        <c:ser>
          <c:idx val="0"/>
          <c:order val="0"/>
          <c:tx>
            <c:strRef>
              <c:f>Sheet1!$B$1</c:f>
              <c:strCache>
                <c:ptCount val="1"/>
                <c:pt idx="0">
                  <c:v>China</c:v>
                </c:pt>
              </c:strCache>
            </c:strRef>
          </c:tx>
          <c:spPr>
            <a:solidFill>
              <a:schemeClr val="accent1"/>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Indulgence</c:v>
                </c:pt>
              </c:strCache>
            </c:strRef>
          </c:cat>
          <c:val>
            <c:numRef>
              <c:f>Sheet1!$B$2</c:f>
              <c:numCache>
                <c:formatCode>General</c:formatCode>
                <c:ptCount val="1"/>
                <c:pt idx="0">
                  <c:v>24</c:v>
                </c:pt>
              </c:numCache>
            </c:numRef>
          </c:val>
        </c:ser>
        <c:ser>
          <c:idx val="1"/>
          <c:order val="1"/>
          <c:tx>
            <c:strRef>
              <c:f>Sheet1!$C$1</c:f>
              <c:strCache>
                <c:ptCount val="1"/>
                <c:pt idx="0">
                  <c:v>Egypt</c:v>
                </c:pt>
              </c:strCache>
            </c:strRef>
          </c:tx>
          <c:spPr>
            <a:solidFill>
              <a:schemeClr val="accent2"/>
            </a:solidFill>
            <a:ln>
              <a:noFill/>
            </a:ln>
            <a:effectLst/>
          </c:spPr>
          <c:invertIfNegative val="0"/>
          <c:dLbls>
            <c:spPr>
              <a:noFill/>
              <a:ln>
                <a:noFill/>
              </a:ln>
              <a:effectLst/>
            </c:spPr>
            <c:txPr>
              <a:bodyPr rot="0" spcFirstLastPara="0" vertOverflow="ellipsis" vert="horz" wrap="square" lIns="38100" tIns="19050" rIns="38100" bIns="19050" anchor="ctr" anchorCtr="1"/>
              <a:lstStyle/>
              <a:p>
                <a:pPr>
                  <a:defRPr lang="zh-CN" sz="900"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spPr>
                    <a:ln w="9525" cap="flat" cmpd="sng" algn="ctr">
                      <a:solidFill>
                        <a:schemeClr val="tx1">
                          <a:lumMod val="35000"/>
                          <a:lumOff val="65000"/>
                        </a:schemeClr>
                      </a:solidFill>
                      <a:round/>
                    </a:ln>
                    <a:effectLst/>
                  </c:spPr>
                </c15:leaderLines>
              </c:ext>
            </c:extLst>
          </c:dLbls>
          <c:cat>
            <c:strRef>
              <c:f>Sheet1!$A$2</c:f>
              <c:strCache>
                <c:ptCount val="1"/>
                <c:pt idx="0">
                  <c:v>Indulgence</c:v>
                </c:pt>
              </c:strCache>
            </c:strRef>
          </c:cat>
          <c:val>
            <c:numRef>
              <c:f>Sheet1!$C$2</c:f>
              <c:numCache>
                <c:formatCode>General</c:formatCode>
                <c:ptCount val="1"/>
                <c:pt idx="0">
                  <c:v>4</c:v>
                </c:pt>
              </c:numCache>
            </c:numRef>
          </c:val>
        </c:ser>
        <c:dLbls>
          <c:showLegendKey val="0"/>
          <c:showVal val="1"/>
          <c:showCatName val="0"/>
          <c:showSerName val="0"/>
          <c:showPercent val="0"/>
          <c:showBubbleSize val="0"/>
        </c:dLbls>
        <c:gapWidth val="219"/>
        <c:overlap val="-27"/>
        <c:axId val="610269545"/>
        <c:axId val="24603336"/>
      </c:barChart>
      <c:catAx>
        <c:axId val="610269545"/>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24603336"/>
        <c:crosses val="autoZero"/>
        <c:auto val="1"/>
        <c:lblAlgn val="ctr"/>
        <c:lblOffset val="100"/>
        <c:noMultiLvlLbl val="0"/>
      </c:catAx>
      <c:valAx>
        <c:axId val="24603336"/>
        <c:scaling>
          <c:orientation val="minMax"/>
          <c:max val="1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610269545"/>
        <c:crosses val="autoZero"/>
        <c:crossBetween val="between"/>
      </c:valAx>
      <c:spPr>
        <a:noFill/>
        <a:ln>
          <a:noFill/>
        </a:ln>
        <a:effectLst/>
      </c:spPr>
    </c:plotArea>
    <c:legend>
      <c:legendPos val="b"/>
      <c:legendEntry>
        <c:idx val="0"/>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egendEntry>
        <c:idx val="1"/>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Entry>
      <c:layout>
        <c:manualLayout>
          <c:xMode val="edge"/>
          <c:yMode val="edge"/>
          <c:x val="0.345475834254862"/>
          <c:y val="0.920157480314961"/>
          <c:w val="0.307161907239966"/>
          <c:h val="0.0595275590551181"/>
        </c:manualLayout>
      </c:layout>
      <c:overlay val="0"/>
      <c:spPr>
        <a:noFill/>
        <a:ln>
          <a:noFill/>
        </a:ln>
        <a:effectLst/>
      </c:spPr>
      <c:txPr>
        <a:bodyPr rot="0" spcFirstLastPara="0" vertOverflow="ellipsis" vert="horz" wrap="square" anchor="ctr" anchorCtr="1"/>
        <a:lstStyle/>
        <a:p>
          <a:pPr>
            <a:defRPr lang="zh-CN" sz="12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solidFill>
      <a:schemeClr val="bg1"/>
    </a:solidFill>
    <a:ln w="9525" cap="flat" cmpd="sng" algn="ctr">
      <a:noFill/>
      <a:round/>
    </a:ln>
    <a:effectLst/>
  </c:spPr>
  <c:txPr>
    <a:bodyPr rot="0"/>
    <a:lstStyle/>
    <a:p>
      <a:pPr>
        <a:defRPr lang="zh-CN"/>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A8514B7-A9CF-44EB-BB5C-98C409FA5C68}"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9E6FDB6-6D2B-46C1-9FA1-D82906A37C3A}"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A8514B7-A9CF-44EB-BB5C-98C409FA5C68}"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标题幻灯片">
    <p:bg>
      <p:bgRef idx="1001">
        <a:schemeClr val="bg1"/>
      </p:bgRef>
    </p:bg>
    <p:spTree>
      <p:nvGrpSpPr>
        <p:cNvPr id="1" name=""/>
        <p:cNvGrpSpPr/>
        <p:nvPr/>
      </p:nvGrpSpPr>
      <p:grpSpPr>
        <a:xfrm>
          <a:off x="0" y="0"/>
          <a:ext cx="0" cy="0"/>
          <a:chOff x="0" y="0"/>
          <a:chExt cx="0" cy="0"/>
        </a:xfrm>
      </p:grpSpPr>
      <p:sp>
        <p:nvSpPr>
          <p:cNvPr id="9801" name="副标题 2"/>
          <p:cNvSpPr>
            <a:spLocks noGrp="1"/>
          </p:cNvSpPr>
          <p:nvPr>
            <p:ph type="subTitle" idx="1"/>
          </p:nvPr>
        </p:nvSpPr>
        <p:spPr>
          <a:xfrm>
            <a:off x="5646651" y="3300999"/>
            <a:ext cx="6284091" cy="558799"/>
          </a:xfrm>
        </p:spPr>
        <p:txBody>
          <a:bodyPr anchor="t">
            <a:normAutofit/>
          </a:bodyPr>
          <a:lstStyle>
            <a:lvl1pPr marL="0" indent="0" algn="l">
              <a:buNone/>
              <a:defRPr sz="16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zh-CN" altLang="en-US" dirty="0"/>
          </a:p>
        </p:txBody>
      </p:sp>
      <p:sp>
        <p:nvSpPr>
          <p:cNvPr id="9802" name="标题 1"/>
          <p:cNvSpPr>
            <a:spLocks noGrp="1"/>
          </p:cNvSpPr>
          <p:nvPr>
            <p:ph type="ctrTitle"/>
          </p:nvPr>
        </p:nvSpPr>
        <p:spPr>
          <a:xfrm>
            <a:off x="5646651" y="1640678"/>
            <a:ext cx="6284091" cy="1641436"/>
          </a:xfrm>
        </p:spPr>
        <p:txBody>
          <a:bodyPr anchor="b">
            <a:normAutofit/>
          </a:bodyPr>
          <a:lstStyle>
            <a:lvl1pPr algn="l">
              <a:defRPr sz="3600">
                <a:solidFill>
                  <a:schemeClr val="tx1"/>
                </a:solidFill>
              </a:defRPr>
            </a:lvl1pPr>
          </a:lstStyle>
          <a:p>
            <a:endParaRPr lang="zh-CN" altLang="en-US" dirty="0"/>
          </a:p>
        </p:txBody>
      </p:sp>
      <p:grpSp>
        <p:nvGrpSpPr>
          <p:cNvPr id="14" name="그룹 1"/>
          <p:cNvGrpSpPr/>
          <p:nvPr/>
        </p:nvGrpSpPr>
        <p:grpSpPr>
          <a:xfrm>
            <a:off x="0" y="0"/>
            <a:ext cx="6362700" cy="6863906"/>
            <a:chOff x="0" y="57408"/>
            <a:chExt cx="4661488" cy="5028685"/>
          </a:xfrm>
        </p:grpSpPr>
        <p:sp>
          <p:nvSpPr>
            <p:cNvPr id="15" name="Freeform 97"/>
            <p:cNvSpPr/>
            <p:nvPr/>
          </p:nvSpPr>
          <p:spPr bwMode="auto">
            <a:xfrm>
              <a:off x="2684826" y="58600"/>
              <a:ext cx="960910" cy="960910"/>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bg1">
                <a:lumMod val="6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16" name="Freeform 98"/>
            <p:cNvSpPr/>
            <p:nvPr/>
          </p:nvSpPr>
          <p:spPr bwMode="auto">
            <a:xfrm>
              <a:off x="0" y="57408"/>
              <a:ext cx="3078251" cy="962103"/>
            </a:xfrm>
            <a:custGeom>
              <a:avLst/>
              <a:gdLst>
                <a:gd name="T0" fmla="*/ 2178 w 2582"/>
                <a:gd name="T1" fmla="*/ 0 h 807"/>
                <a:gd name="T2" fmla="*/ 0 w 2582"/>
                <a:gd name="T3" fmla="*/ 0 h 807"/>
                <a:gd name="T4" fmla="*/ 0 w 2582"/>
                <a:gd name="T5" fmla="*/ 807 h 807"/>
                <a:gd name="T6" fmla="*/ 2178 w 2582"/>
                <a:gd name="T7" fmla="*/ 807 h 807"/>
                <a:gd name="T8" fmla="*/ 2582 w 2582"/>
                <a:gd name="T9" fmla="*/ 404 h 807"/>
                <a:gd name="T10" fmla="*/ 2178 w 2582"/>
                <a:gd name="T11" fmla="*/ 0 h 807"/>
              </a:gdLst>
              <a:ahLst/>
              <a:cxnLst>
                <a:cxn ang="0">
                  <a:pos x="T0" y="T1"/>
                </a:cxn>
                <a:cxn ang="0">
                  <a:pos x="T2" y="T3"/>
                </a:cxn>
                <a:cxn ang="0">
                  <a:pos x="T4" y="T5"/>
                </a:cxn>
                <a:cxn ang="0">
                  <a:pos x="T6" y="T7"/>
                </a:cxn>
                <a:cxn ang="0">
                  <a:pos x="T8" y="T9"/>
                </a:cxn>
                <a:cxn ang="0">
                  <a:pos x="T10" y="T11"/>
                </a:cxn>
              </a:cxnLst>
              <a:rect l="0" t="0" r="r" b="b"/>
              <a:pathLst>
                <a:path w="2582" h="807">
                  <a:moveTo>
                    <a:pt x="2178" y="0"/>
                  </a:moveTo>
                  <a:lnTo>
                    <a:pt x="0" y="0"/>
                  </a:lnTo>
                  <a:lnTo>
                    <a:pt x="0" y="807"/>
                  </a:lnTo>
                  <a:lnTo>
                    <a:pt x="2178" y="807"/>
                  </a:lnTo>
                  <a:lnTo>
                    <a:pt x="2582" y="404"/>
                  </a:lnTo>
                  <a:lnTo>
                    <a:pt x="2178" y="0"/>
                  </a:lnTo>
                  <a:close/>
                </a:path>
              </a:pathLst>
            </a:custGeom>
            <a:solidFill>
              <a:schemeClr val="accent1">
                <a:lumMod val="20000"/>
                <a:lumOff val="80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17" name="Freeform 99"/>
            <p:cNvSpPr/>
            <p:nvPr/>
          </p:nvSpPr>
          <p:spPr bwMode="auto">
            <a:xfrm>
              <a:off x="0" y="1074351"/>
              <a:ext cx="2063692" cy="962103"/>
            </a:xfrm>
            <a:custGeom>
              <a:avLst/>
              <a:gdLst>
                <a:gd name="T0" fmla="*/ 1327 w 1731"/>
                <a:gd name="T1" fmla="*/ 0 h 807"/>
                <a:gd name="T2" fmla="*/ 0 w 1731"/>
                <a:gd name="T3" fmla="*/ 0 h 807"/>
                <a:gd name="T4" fmla="*/ 0 w 1731"/>
                <a:gd name="T5" fmla="*/ 807 h 807"/>
                <a:gd name="T6" fmla="*/ 1327 w 1731"/>
                <a:gd name="T7" fmla="*/ 807 h 807"/>
                <a:gd name="T8" fmla="*/ 1731 w 1731"/>
                <a:gd name="T9" fmla="*/ 403 h 807"/>
                <a:gd name="T10" fmla="*/ 1327 w 1731"/>
                <a:gd name="T11" fmla="*/ 0 h 807"/>
              </a:gdLst>
              <a:ahLst/>
              <a:cxnLst>
                <a:cxn ang="0">
                  <a:pos x="T0" y="T1"/>
                </a:cxn>
                <a:cxn ang="0">
                  <a:pos x="T2" y="T3"/>
                </a:cxn>
                <a:cxn ang="0">
                  <a:pos x="T4" y="T5"/>
                </a:cxn>
                <a:cxn ang="0">
                  <a:pos x="T6" y="T7"/>
                </a:cxn>
                <a:cxn ang="0">
                  <a:pos x="T8" y="T9"/>
                </a:cxn>
                <a:cxn ang="0">
                  <a:pos x="T10" y="T11"/>
                </a:cxn>
              </a:cxnLst>
              <a:rect l="0" t="0" r="r" b="b"/>
              <a:pathLst>
                <a:path w="1731" h="807">
                  <a:moveTo>
                    <a:pt x="1327" y="0"/>
                  </a:moveTo>
                  <a:lnTo>
                    <a:pt x="0" y="0"/>
                  </a:lnTo>
                  <a:lnTo>
                    <a:pt x="0" y="807"/>
                  </a:lnTo>
                  <a:lnTo>
                    <a:pt x="1327" y="807"/>
                  </a:lnTo>
                  <a:lnTo>
                    <a:pt x="1731" y="403"/>
                  </a:lnTo>
                  <a:lnTo>
                    <a:pt x="1327" y="0"/>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18" name="Freeform 100"/>
            <p:cNvSpPr/>
            <p:nvPr/>
          </p:nvSpPr>
          <p:spPr bwMode="auto">
            <a:xfrm>
              <a:off x="0" y="2091295"/>
              <a:ext cx="1043172" cy="960910"/>
            </a:xfrm>
            <a:custGeom>
              <a:avLst/>
              <a:gdLst>
                <a:gd name="T0" fmla="*/ 471 w 875"/>
                <a:gd name="T1" fmla="*/ 0 h 806"/>
                <a:gd name="T2" fmla="*/ 0 w 875"/>
                <a:gd name="T3" fmla="*/ 0 h 806"/>
                <a:gd name="T4" fmla="*/ 0 w 875"/>
                <a:gd name="T5" fmla="*/ 806 h 806"/>
                <a:gd name="T6" fmla="*/ 471 w 875"/>
                <a:gd name="T7" fmla="*/ 806 h 806"/>
                <a:gd name="T8" fmla="*/ 875 w 875"/>
                <a:gd name="T9" fmla="*/ 403 h 806"/>
                <a:gd name="T10" fmla="*/ 471 w 875"/>
                <a:gd name="T11" fmla="*/ 0 h 806"/>
              </a:gdLst>
              <a:ahLst/>
              <a:cxnLst>
                <a:cxn ang="0">
                  <a:pos x="T0" y="T1"/>
                </a:cxn>
                <a:cxn ang="0">
                  <a:pos x="T2" y="T3"/>
                </a:cxn>
                <a:cxn ang="0">
                  <a:pos x="T4" y="T5"/>
                </a:cxn>
                <a:cxn ang="0">
                  <a:pos x="T6" y="T7"/>
                </a:cxn>
                <a:cxn ang="0">
                  <a:pos x="T8" y="T9"/>
                </a:cxn>
                <a:cxn ang="0">
                  <a:pos x="T10" y="T11"/>
                </a:cxn>
              </a:cxnLst>
              <a:rect l="0" t="0" r="r" b="b"/>
              <a:pathLst>
                <a:path w="875" h="806">
                  <a:moveTo>
                    <a:pt x="471" y="0"/>
                  </a:moveTo>
                  <a:lnTo>
                    <a:pt x="0" y="0"/>
                  </a:lnTo>
                  <a:lnTo>
                    <a:pt x="0" y="806"/>
                  </a:lnTo>
                  <a:lnTo>
                    <a:pt x="471" y="806"/>
                  </a:lnTo>
                  <a:lnTo>
                    <a:pt x="875" y="403"/>
                  </a:lnTo>
                  <a:lnTo>
                    <a:pt x="471" y="0"/>
                  </a:lnTo>
                  <a:close/>
                </a:path>
              </a:pathLst>
            </a:custGeom>
            <a:solidFill>
              <a:schemeClr val="bg1">
                <a:lumMod val="8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19" name="Freeform 101"/>
            <p:cNvSpPr/>
            <p:nvPr/>
          </p:nvSpPr>
          <p:spPr bwMode="auto">
            <a:xfrm>
              <a:off x="0" y="4123990"/>
              <a:ext cx="2063692" cy="962103"/>
            </a:xfrm>
            <a:custGeom>
              <a:avLst/>
              <a:gdLst>
                <a:gd name="T0" fmla="*/ 1327 w 1731"/>
                <a:gd name="T1" fmla="*/ 807 h 807"/>
                <a:gd name="T2" fmla="*/ 0 w 1731"/>
                <a:gd name="T3" fmla="*/ 807 h 807"/>
                <a:gd name="T4" fmla="*/ 0 w 1731"/>
                <a:gd name="T5" fmla="*/ 0 h 807"/>
                <a:gd name="T6" fmla="*/ 1327 w 1731"/>
                <a:gd name="T7" fmla="*/ 0 h 807"/>
                <a:gd name="T8" fmla="*/ 1731 w 1731"/>
                <a:gd name="T9" fmla="*/ 403 h 807"/>
                <a:gd name="T10" fmla="*/ 1327 w 1731"/>
                <a:gd name="T11" fmla="*/ 807 h 807"/>
              </a:gdLst>
              <a:ahLst/>
              <a:cxnLst>
                <a:cxn ang="0">
                  <a:pos x="T0" y="T1"/>
                </a:cxn>
                <a:cxn ang="0">
                  <a:pos x="T2" y="T3"/>
                </a:cxn>
                <a:cxn ang="0">
                  <a:pos x="T4" y="T5"/>
                </a:cxn>
                <a:cxn ang="0">
                  <a:pos x="T6" y="T7"/>
                </a:cxn>
                <a:cxn ang="0">
                  <a:pos x="T8" y="T9"/>
                </a:cxn>
                <a:cxn ang="0">
                  <a:pos x="T10" y="T11"/>
                </a:cxn>
              </a:cxnLst>
              <a:rect l="0" t="0" r="r" b="b"/>
              <a:pathLst>
                <a:path w="1731" h="807">
                  <a:moveTo>
                    <a:pt x="1327" y="807"/>
                  </a:moveTo>
                  <a:lnTo>
                    <a:pt x="0" y="807"/>
                  </a:lnTo>
                  <a:lnTo>
                    <a:pt x="0" y="0"/>
                  </a:lnTo>
                  <a:lnTo>
                    <a:pt x="1327" y="0"/>
                  </a:lnTo>
                  <a:lnTo>
                    <a:pt x="1731" y="403"/>
                  </a:lnTo>
                  <a:lnTo>
                    <a:pt x="1327" y="807"/>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endParaRPr lang="ko-KR" altLang="en-US"/>
            </a:p>
          </p:txBody>
        </p:sp>
        <p:sp>
          <p:nvSpPr>
            <p:cNvPr id="20" name="Freeform 102"/>
            <p:cNvSpPr/>
            <p:nvPr/>
          </p:nvSpPr>
          <p:spPr bwMode="auto">
            <a:xfrm>
              <a:off x="0" y="3107047"/>
              <a:ext cx="1043172" cy="962103"/>
            </a:xfrm>
            <a:custGeom>
              <a:avLst/>
              <a:gdLst>
                <a:gd name="T0" fmla="*/ 471 w 875"/>
                <a:gd name="T1" fmla="*/ 807 h 807"/>
                <a:gd name="T2" fmla="*/ 0 w 875"/>
                <a:gd name="T3" fmla="*/ 807 h 807"/>
                <a:gd name="T4" fmla="*/ 0 w 875"/>
                <a:gd name="T5" fmla="*/ 0 h 807"/>
                <a:gd name="T6" fmla="*/ 471 w 875"/>
                <a:gd name="T7" fmla="*/ 0 h 807"/>
                <a:gd name="T8" fmla="*/ 875 w 875"/>
                <a:gd name="T9" fmla="*/ 404 h 807"/>
                <a:gd name="T10" fmla="*/ 471 w 875"/>
                <a:gd name="T11" fmla="*/ 807 h 807"/>
              </a:gdLst>
              <a:ahLst/>
              <a:cxnLst>
                <a:cxn ang="0">
                  <a:pos x="T0" y="T1"/>
                </a:cxn>
                <a:cxn ang="0">
                  <a:pos x="T2" y="T3"/>
                </a:cxn>
                <a:cxn ang="0">
                  <a:pos x="T4" y="T5"/>
                </a:cxn>
                <a:cxn ang="0">
                  <a:pos x="T6" y="T7"/>
                </a:cxn>
                <a:cxn ang="0">
                  <a:pos x="T8" y="T9"/>
                </a:cxn>
                <a:cxn ang="0">
                  <a:pos x="T10" y="T11"/>
                </a:cxn>
              </a:cxnLst>
              <a:rect l="0" t="0" r="r" b="b"/>
              <a:pathLst>
                <a:path w="875" h="807">
                  <a:moveTo>
                    <a:pt x="471" y="807"/>
                  </a:moveTo>
                  <a:lnTo>
                    <a:pt x="0" y="807"/>
                  </a:lnTo>
                  <a:lnTo>
                    <a:pt x="0" y="0"/>
                  </a:lnTo>
                  <a:lnTo>
                    <a:pt x="471" y="0"/>
                  </a:lnTo>
                  <a:lnTo>
                    <a:pt x="875" y="404"/>
                  </a:lnTo>
                  <a:lnTo>
                    <a:pt x="471" y="807"/>
                  </a:lnTo>
                  <a:close/>
                </a:path>
              </a:pathLst>
            </a:custGeom>
            <a:solidFill>
              <a:schemeClr val="accent1">
                <a:lumMod val="20000"/>
                <a:lumOff val="8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21" name="Freeform 103"/>
            <p:cNvSpPr/>
            <p:nvPr/>
          </p:nvSpPr>
          <p:spPr bwMode="auto">
            <a:xfrm>
              <a:off x="2684826" y="58600"/>
              <a:ext cx="960910" cy="960910"/>
            </a:xfrm>
            <a:custGeom>
              <a:avLst/>
              <a:gdLst>
                <a:gd name="T0" fmla="*/ 806 w 806"/>
                <a:gd name="T1" fmla="*/ 0 h 806"/>
                <a:gd name="T2" fmla="*/ 0 w 806"/>
                <a:gd name="T3" fmla="*/ 806 h 806"/>
                <a:gd name="T4" fmla="*/ 806 w 806"/>
                <a:gd name="T5" fmla="*/ 806 h 806"/>
                <a:gd name="T6" fmla="*/ 806 w 806"/>
                <a:gd name="T7" fmla="*/ 0 h 806"/>
              </a:gdLst>
              <a:ahLst/>
              <a:cxnLst>
                <a:cxn ang="0">
                  <a:pos x="T0" y="T1"/>
                </a:cxn>
                <a:cxn ang="0">
                  <a:pos x="T2" y="T3"/>
                </a:cxn>
                <a:cxn ang="0">
                  <a:pos x="T4" y="T5"/>
                </a:cxn>
                <a:cxn ang="0">
                  <a:pos x="T6" y="T7"/>
                </a:cxn>
              </a:cxnLst>
              <a:rect l="0" t="0" r="r" b="b"/>
              <a:pathLst>
                <a:path w="806" h="806">
                  <a:moveTo>
                    <a:pt x="806" y="0"/>
                  </a:moveTo>
                  <a:lnTo>
                    <a:pt x="0" y="806"/>
                  </a:lnTo>
                  <a:lnTo>
                    <a:pt x="806" y="806"/>
                  </a:lnTo>
                  <a:lnTo>
                    <a:pt x="806" y="0"/>
                  </a:lnTo>
                  <a:close/>
                </a:path>
              </a:pathLst>
            </a:custGeom>
            <a:solidFill>
              <a:schemeClr val="bg1">
                <a:lumMod val="65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22" name="Freeform 104"/>
            <p:cNvSpPr/>
            <p:nvPr/>
          </p:nvSpPr>
          <p:spPr bwMode="auto">
            <a:xfrm>
              <a:off x="3700578" y="58600"/>
              <a:ext cx="960910" cy="960910"/>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bg1">
                <a:lumMod val="85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0" name="Freeform 105"/>
            <p:cNvSpPr/>
            <p:nvPr/>
          </p:nvSpPr>
          <p:spPr bwMode="auto">
            <a:xfrm>
              <a:off x="1669075" y="1074351"/>
              <a:ext cx="960910" cy="962103"/>
            </a:xfrm>
            <a:custGeom>
              <a:avLst/>
              <a:gdLst>
                <a:gd name="T0" fmla="*/ 806 w 806"/>
                <a:gd name="T1" fmla="*/ 807 h 807"/>
                <a:gd name="T2" fmla="*/ 0 w 806"/>
                <a:gd name="T3" fmla="*/ 0 h 807"/>
                <a:gd name="T4" fmla="*/ 806 w 806"/>
                <a:gd name="T5" fmla="*/ 0 h 807"/>
                <a:gd name="T6" fmla="*/ 806 w 806"/>
                <a:gd name="T7" fmla="*/ 807 h 807"/>
              </a:gdLst>
              <a:ahLst/>
              <a:cxnLst>
                <a:cxn ang="0">
                  <a:pos x="T0" y="T1"/>
                </a:cxn>
                <a:cxn ang="0">
                  <a:pos x="T2" y="T3"/>
                </a:cxn>
                <a:cxn ang="0">
                  <a:pos x="T4" y="T5"/>
                </a:cxn>
                <a:cxn ang="0">
                  <a:pos x="T6" y="T7"/>
                </a:cxn>
              </a:cxnLst>
              <a:rect l="0" t="0" r="r" b="b"/>
              <a:pathLst>
                <a:path w="806" h="807">
                  <a:moveTo>
                    <a:pt x="806" y="807"/>
                  </a:moveTo>
                  <a:lnTo>
                    <a:pt x="0" y="0"/>
                  </a:lnTo>
                  <a:lnTo>
                    <a:pt x="806" y="0"/>
                  </a:lnTo>
                  <a:lnTo>
                    <a:pt x="806" y="807"/>
                  </a:lnTo>
                  <a:close/>
                </a:path>
              </a:pathLst>
            </a:custGeom>
            <a:solidFill>
              <a:schemeClr val="bg1">
                <a:lumMod val="50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1" name="Freeform 106"/>
            <p:cNvSpPr/>
            <p:nvPr/>
          </p:nvSpPr>
          <p:spPr bwMode="auto">
            <a:xfrm>
              <a:off x="1669075" y="1074351"/>
              <a:ext cx="960910" cy="962103"/>
            </a:xfrm>
            <a:custGeom>
              <a:avLst/>
              <a:gdLst>
                <a:gd name="T0" fmla="*/ 806 w 806"/>
                <a:gd name="T1" fmla="*/ 0 h 807"/>
                <a:gd name="T2" fmla="*/ 0 w 806"/>
                <a:gd name="T3" fmla="*/ 807 h 807"/>
                <a:gd name="T4" fmla="*/ 806 w 806"/>
                <a:gd name="T5" fmla="*/ 807 h 807"/>
                <a:gd name="T6" fmla="*/ 806 w 806"/>
                <a:gd name="T7" fmla="*/ 0 h 807"/>
              </a:gdLst>
              <a:ahLst/>
              <a:cxnLst>
                <a:cxn ang="0">
                  <a:pos x="T0" y="T1"/>
                </a:cxn>
                <a:cxn ang="0">
                  <a:pos x="T2" y="T3"/>
                </a:cxn>
                <a:cxn ang="0">
                  <a:pos x="T4" y="T5"/>
                </a:cxn>
                <a:cxn ang="0">
                  <a:pos x="T6" y="T7"/>
                </a:cxn>
              </a:cxnLst>
              <a:rect l="0" t="0" r="r" b="b"/>
              <a:pathLst>
                <a:path w="806" h="807">
                  <a:moveTo>
                    <a:pt x="806" y="0"/>
                  </a:moveTo>
                  <a:lnTo>
                    <a:pt x="0" y="807"/>
                  </a:lnTo>
                  <a:lnTo>
                    <a:pt x="806" y="807"/>
                  </a:lnTo>
                  <a:lnTo>
                    <a:pt x="806" y="0"/>
                  </a:lnTo>
                  <a:close/>
                </a:path>
              </a:pathLst>
            </a:custGeom>
            <a:solidFill>
              <a:schemeClr val="accent1">
                <a:lumMod val="40000"/>
                <a:lumOff val="6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2" name="Freeform 107"/>
            <p:cNvSpPr/>
            <p:nvPr/>
          </p:nvSpPr>
          <p:spPr bwMode="auto">
            <a:xfrm>
              <a:off x="2684826" y="1074351"/>
              <a:ext cx="960910" cy="962103"/>
            </a:xfrm>
            <a:custGeom>
              <a:avLst/>
              <a:gdLst>
                <a:gd name="T0" fmla="*/ 806 w 806"/>
                <a:gd name="T1" fmla="*/ 807 h 807"/>
                <a:gd name="T2" fmla="*/ 0 w 806"/>
                <a:gd name="T3" fmla="*/ 0 h 807"/>
                <a:gd name="T4" fmla="*/ 0 w 806"/>
                <a:gd name="T5" fmla="*/ 807 h 807"/>
                <a:gd name="T6" fmla="*/ 806 w 806"/>
                <a:gd name="T7" fmla="*/ 807 h 807"/>
              </a:gdLst>
              <a:ahLst/>
              <a:cxnLst>
                <a:cxn ang="0">
                  <a:pos x="T0" y="T1"/>
                </a:cxn>
                <a:cxn ang="0">
                  <a:pos x="T2" y="T3"/>
                </a:cxn>
                <a:cxn ang="0">
                  <a:pos x="T4" y="T5"/>
                </a:cxn>
                <a:cxn ang="0">
                  <a:pos x="T6" y="T7"/>
                </a:cxn>
              </a:cxnLst>
              <a:rect l="0" t="0" r="r" b="b"/>
              <a:pathLst>
                <a:path w="806" h="807">
                  <a:moveTo>
                    <a:pt x="806" y="807"/>
                  </a:moveTo>
                  <a:lnTo>
                    <a:pt x="0" y="0"/>
                  </a:lnTo>
                  <a:lnTo>
                    <a:pt x="0" y="807"/>
                  </a:lnTo>
                  <a:lnTo>
                    <a:pt x="806" y="807"/>
                  </a:lnTo>
                  <a:close/>
                </a:path>
              </a:pathLst>
            </a:custGeom>
            <a:solidFill>
              <a:schemeClr val="bg1">
                <a:lumMod val="8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3" name="Freeform 109"/>
            <p:cNvSpPr/>
            <p:nvPr/>
          </p:nvSpPr>
          <p:spPr bwMode="auto">
            <a:xfrm>
              <a:off x="2691890" y="4125183"/>
              <a:ext cx="960910" cy="960910"/>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endParaRPr lang="ko-KR" altLang="en-US"/>
            </a:p>
          </p:txBody>
        </p:sp>
        <p:sp>
          <p:nvSpPr>
            <p:cNvPr id="34" name="Freeform 111"/>
            <p:cNvSpPr/>
            <p:nvPr/>
          </p:nvSpPr>
          <p:spPr bwMode="auto">
            <a:xfrm>
              <a:off x="1669075" y="4123990"/>
              <a:ext cx="960910" cy="960910"/>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endParaRPr lang="ko-KR" altLang="en-US"/>
            </a:p>
          </p:txBody>
        </p:sp>
        <p:sp>
          <p:nvSpPr>
            <p:cNvPr id="35" name="Freeform 112"/>
            <p:cNvSpPr/>
            <p:nvPr/>
          </p:nvSpPr>
          <p:spPr bwMode="auto">
            <a:xfrm>
              <a:off x="1669075" y="4123990"/>
              <a:ext cx="960910" cy="960910"/>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bg1">
                <a:lumMod val="75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endParaRPr lang="ko-KR" altLang="en-US"/>
            </a:p>
          </p:txBody>
        </p:sp>
        <p:sp>
          <p:nvSpPr>
            <p:cNvPr id="36" name="Freeform 113"/>
            <p:cNvSpPr/>
            <p:nvPr/>
          </p:nvSpPr>
          <p:spPr bwMode="auto">
            <a:xfrm>
              <a:off x="644979" y="2091295"/>
              <a:ext cx="960910" cy="960910"/>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bg1">
                <a:lumMod val="85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7" name="Freeform 114"/>
            <p:cNvSpPr/>
            <p:nvPr/>
          </p:nvSpPr>
          <p:spPr bwMode="auto">
            <a:xfrm>
              <a:off x="644979" y="2091295"/>
              <a:ext cx="960910" cy="960910"/>
            </a:xfrm>
            <a:custGeom>
              <a:avLst/>
              <a:gdLst>
                <a:gd name="T0" fmla="*/ 806 w 806"/>
                <a:gd name="T1" fmla="*/ 0 h 806"/>
                <a:gd name="T2" fmla="*/ 0 w 806"/>
                <a:gd name="T3" fmla="*/ 806 h 806"/>
                <a:gd name="T4" fmla="*/ 806 w 806"/>
                <a:gd name="T5" fmla="*/ 806 h 806"/>
                <a:gd name="T6" fmla="*/ 806 w 806"/>
                <a:gd name="T7" fmla="*/ 0 h 806"/>
              </a:gdLst>
              <a:ahLst/>
              <a:cxnLst>
                <a:cxn ang="0">
                  <a:pos x="T0" y="T1"/>
                </a:cxn>
                <a:cxn ang="0">
                  <a:pos x="T2" y="T3"/>
                </a:cxn>
                <a:cxn ang="0">
                  <a:pos x="T4" y="T5"/>
                </a:cxn>
                <a:cxn ang="0">
                  <a:pos x="T6" y="T7"/>
                </a:cxn>
              </a:cxnLst>
              <a:rect l="0" t="0" r="r" b="b"/>
              <a:pathLst>
                <a:path w="806" h="806">
                  <a:moveTo>
                    <a:pt x="806" y="0"/>
                  </a:moveTo>
                  <a:lnTo>
                    <a:pt x="0" y="806"/>
                  </a:lnTo>
                  <a:lnTo>
                    <a:pt x="806" y="806"/>
                  </a:lnTo>
                  <a:lnTo>
                    <a:pt x="806"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38" name="Freeform 115"/>
            <p:cNvSpPr/>
            <p:nvPr/>
          </p:nvSpPr>
          <p:spPr bwMode="auto">
            <a:xfrm>
              <a:off x="1659537" y="2091295"/>
              <a:ext cx="960910" cy="960910"/>
            </a:xfrm>
            <a:custGeom>
              <a:avLst/>
              <a:gdLst>
                <a:gd name="T0" fmla="*/ 806 w 806"/>
                <a:gd name="T1" fmla="*/ 806 h 806"/>
                <a:gd name="T2" fmla="*/ 0 w 806"/>
                <a:gd name="T3" fmla="*/ 0 h 806"/>
                <a:gd name="T4" fmla="*/ 0 w 806"/>
                <a:gd name="T5" fmla="*/ 806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0" y="806"/>
                  </a:lnTo>
                  <a:lnTo>
                    <a:pt x="806" y="806"/>
                  </a:lnTo>
                  <a:close/>
                </a:path>
              </a:pathLst>
            </a:custGeom>
            <a:solidFill>
              <a:schemeClr val="bg1">
                <a:lumMod val="50000"/>
                <a:alpha val="2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endParaRPr lang="ko-KR" altLang="en-US"/>
            </a:p>
          </p:txBody>
        </p:sp>
        <p:sp>
          <p:nvSpPr>
            <p:cNvPr id="39" name="Freeform 117"/>
            <p:cNvSpPr/>
            <p:nvPr/>
          </p:nvSpPr>
          <p:spPr bwMode="auto">
            <a:xfrm>
              <a:off x="1659537" y="3107047"/>
              <a:ext cx="960910" cy="962103"/>
            </a:xfrm>
            <a:custGeom>
              <a:avLst/>
              <a:gdLst>
                <a:gd name="T0" fmla="*/ 0 w 806"/>
                <a:gd name="T1" fmla="*/ 807 h 807"/>
                <a:gd name="T2" fmla="*/ 806 w 806"/>
                <a:gd name="T3" fmla="*/ 0 h 807"/>
                <a:gd name="T4" fmla="*/ 0 w 806"/>
                <a:gd name="T5" fmla="*/ 0 h 807"/>
                <a:gd name="T6" fmla="*/ 0 w 806"/>
                <a:gd name="T7" fmla="*/ 807 h 807"/>
              </a:gdLst>
              <a:ahLst/>
              <a:cxnLst>
                <a:cxn ang="0">
                  <a:pos x="T0" y="T1"/>
                </a:cxn>
                <a:cxn ang="0">
                  <a:pos x="T2" y="T3"/>
                </a:cxn>
                <a:cxn ang="0">
                  <a:pos x="T4" y="T5"/>
                </a:cxn>
                <a:cxn ang="0">
                  <a:pos x="T6" y="T7"/>
                </a:cxn>
              </a:cxnLst>
              <a:rect l="0" t="0" r="r" b="b"/>
              <a:pathLst>
                <a:path w="806" h="807">
                  <a:moveTo>
                    <a:pt x="0" y="807"/>
                  </a:moveTo>
                  <a:lnTo>
                    <a:pt x="806" y="0"/>
                  </a:lnTo>
                  <a:lnTo>
                    <a:pt x="0" y="0"/>
                  </a:lnTo>
                  <a:lnTo>
                    <a:pt x="0" y="807"/>
                  </a:lnTo>
                  <a:close/>
                </a:path>
              </a:pathLst>
            </a:custGeom>
            <a:solidFill>
              <a:schemeClr val="accent1">
                <a:lumMod val="20000"/>
                <a:lumOff val="8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0" name="Freeform 119"/>
            <p:cNvSpPr/>
            <p:nvPr/>
          </p:nvSpPr>
          <p:spPr bwMode="auto">
            <a:xfrm>
              <a:off x="644979" y="3108239"/>
              <a:ext cx="960910" cy="960910"/>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accent1">
                <a:lumMod val="20000"/>
                <a:lumOff val="8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1" name="Freeform 120"/>
            <p:cNvSpPr/>
            <p:nvPr/>
          </p:nvSpPr>
          <p:spPr bwMode="auto">
            <a:xfrm>
              <a:off x="643786" y="3107047"/>
              <a:ext cx="962103" cy="962103"/>
            </a:xfrm>
            <a:custGeom>
              <a:avLst/>
              <a:gdLst>
                <a:gd name="T0" fmla="*/ 807 w 807"/>
                <a:gd name="T1" fmla="*/ 807 h 807"/>
                <a:gd name="T2" fmla="*/ 0 w 807"/>
                <a:gd name="T3" fmla="*/ 0 h 807"/>
                <a:gd name="T4" fmla="*/ 807 w 807"/>
                <a:gd name="T5" fmla="*/ 0 h 807"/>
                <a:gd name="T6" fmla="*/ 807 w 807"/>
                <a:gd name="T7" fmla="*/ 807 h 807"/>
              </a:gdLst>
              <a:ahLst/>
              <a:cxnLst>
                <a:cxn ang="0">
                  <a:pos x="T0" y="T1"/>
                </a:cxn>
                <a:cxn ang="0">
                  <a:pos x="T2" y="T3"/>
                </a:cxn>
                <a:cxn ang="0">
                  <a:pos x="T4" y="T5"/>
                </a:cxn>
                <a:cxn ang="0">
                  <a:pos x="T6" y="T7"/>
                </a:cxn>
              </a:cxnLst>
              <a:rect l="0" t="0" r="r" b="b"/>
              <a:pathLst>
                <a:path w="807" h="807">
                  <a:moveTo>
                    <a:pt x="807" y="807"/>
                  </a:moveTo>
                  <a:lnTo>
                    <a:pt x="0" y="0"/>
                  </a:lnTo>
                  <a:lnTo>
                    <a:pt x="807" y="0"/>
                  </a:lnTo>
                  <a:lnTo>
                    <a:pt x="807" y="807"/>
                  </a:lnTo>
                  <a:close/>
                </a:path>
              </a:pathLst>
            </a:custGeom>
            <a:solidFill>
              <a:schemeClr val="accent3">
                <a:lumMod val="40000"/>
                <a:lumOff val="6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grpSp>
          <p:nvGrpSpPr>
            <p:cNvPr id="42" name="그룹 89"/>
            <p:cNvGrpSpPr/>
            <p:nvPr/>
          </p:nvGrpSpPr>
          <p:grpSpPr>
            <a:xfrm>
              <a:off x="1328107" y="3390795"/>
              <a:ext cx="277782" cy="678360"/>
              <a:chOff x="1812925" y="4535488"/>
              <a:chExt cx="369888" cy="903287"/>
            </a:xfrm>
            <a:solidFill>
              <a:schemeClr val="accent2">
                <a:lumMod val="50000"/>
              </a:schemeClr>
            </a:solidFill>
          </p:grpSpPr>
          <p:sp>
            <p:nvSpPr>
              <p:cNvPr id="56" name="Freeform 5"/>
              <p:cNvSpPr/>
              <p:nvPr/>
            </p:nvSpPr>
            <p:spPr bwMode="auto">
              <a:xfrm>
                <a:off x="2027238" y="4535488"/>
                <a:ext cx="155575" cy="382588"/>
              </a:xfrm>
              <a:custGeom>
                <a:avLst/>
                <a:gdLst>
                  <a:gd name="T0" fmla="*/ 98 w 98"/>
                  <a:gd name="T1" fmla="*/ 0 h 241"/>
                  <a:gd name="T2" fmla="*/ 98 w 98"/>
                  <a:gd name="T3" fmla="*/ 0 h 241"/>
                  <a:gd name="T4" fmla="*/ 88 w 98"/>
                  <a:gd name="T5" fmla="*/ 2 h 241"/>
                  <a:gd name="T6" fmla="*/ 77 w 98"/>
                  <a:gd name="T7" fmla="*/ 7 h 241"/>
                  <a:gd name="T8" fmla="*/ 68 w 98"/>
                  <a:gd name="T9" fmla="*/ 11 h 241"/>
                  <a:gd name="T10" fmla="*/ 59 w 98"/>
                  <a:gd name="T11" fmla="*/ 16 h 241"/>
                  <a:gd name="T12" fmla="*/ 50 w 98"/>
                  <a:gd name="T13" fmla="*/ 21 h 241"/>
                  <a:gd name="T14" fmla="*/ 43 w 98"/>
                  <a:gd name="T15" fmla="*/ 28 h 241"/>
                  <a:gd name="T16" fmla="*/ 35 w 98"/>
                  <a:gd name="T17" fmla="*/ 35 h 241"/>
                  <a:gd name="T18" fmla="*/ 28 w 98"/>
                  <a:gd name="T19" fmla="*/ 42 h 241"/>
                  <a:gd name="T20" fmla="*/ 22 w 98"/>
                  <a:gd name="T21" fmla="*/ 51 h 241"/>
                  <a:gd name="T22" fmla="*/ 17 w 98"/>
                  <a:gd name="T23" fmla="*/ 60 h 241"/>
                  <a:gd name="T24" fmla="*/ 11 w 98"/>
                  <a:gd name="T25" fmla="*/ 68 h 241"/>
                  <a:gd name="T26" fmla="*/ 7 w 98"/>
                  <a:gd name="T27" fmla="*/ 79 h 241"/>
                  <a:gd name="T28" fmla="*/ 4 w 98"/>
                  <a:gd name="T29" fmla="*/ 88 h 241"/>
                  <a:gd name="T30" fmla="*/ 2 w 98"/>
                  <a:gd name="T31" fmla="*/ 99 h 241"/>
                  <a:gd name="T32" fmla="*/ 1 w 98"/>
                  <a:gd name="T33" fmla="*/ 109 h 241"/>
                  <a:gd name="T34" fmla="*/ 0 w 98"/>
                  <a:gd name="T35" fmla="*/ 121 h 241"/>
                  <a:gd name="T36" fmla="*/ 0 w 98"/>
                  <a:gd name="T37" fmla="*/ 121 h 241"/>
                  <a:gd name="T38" fmla="*/ 1 w 98"/>
                  <a:gd name="T39" fmla="*/ 131 h 241"/>
                  <a:gd name="T40" fmla="*/ 2 w 98"/>
                  <a:gd name="T41" fmla="*/ 143 h 241"/>
                  <a:gd name="T42" fmla="*/ 4 w 98"/>
                  <a:gd name="T43" fmla="*/ 153 h 241"/>
                  <a:gd name="T44" fmla="*/ 7 w 98"/>
                  <a:gd name="T45" fmla="*/ 162 h 241"/>
                  <a:gd name="T46" fmla="*/ 11 w 98"/>
                  <a:gd name="T47" fmla="*/ 172 h 241"/>
                  <a:gd name="T48" fmla="*/ 17 w 98"/>
                  <a:gd name="T49" fmla="*/ 181 h 241"/>
                  <a:gd name="T50" fmla="*/ 22 w 98"/>
                  <a:gd name="T51" fmla="*/ 191 h 241"/>
                  <a:gd name="T52" fmla="*/ 28 w 98"/>
                  <a:gd name="T53" fmla="*/ 199 h 241"/>
                  <a:gd name="T54" fmla="*/ 35 w 98"/>
                  <a:gd name="T55" fmla="*/ 206 h 241"/>
                  <a:gd name="T56" fmla="*/ 43 w 98"/>
                  <a:gd name="T57" fmla="*/ 214 h 241"/>
                  <a:gd name="T58" fmla="*/ 50 w 98"/>
                  <a:gd name="T59" fmla="*/ 220 h 241"/>
                  <a:gd name="T60" fmla="*/ 59 w 98"/>
                  <a:gd name="T61" fmla="*/ 225 h 241"/>
                  <a:gd name="T62" fmla="*/ 68 w 98"/>
                  <a:gd name="T63" fmla="*/ 230 h 241"/>
                  <a:gd name="T64" fmla="*/ 77 w 98"/>
                  <a:gd name="T65" fmla="*/ 235 h 241"/>
                  <a:gd name="T66" fmla="*/ 88 w 98"/>
                  <a:gd name="T67" fmla="*/ 238 h 241"/>
                  <a:gd name="T68" fmla="*/ 98 w 98"/>
                  <a:gd name="T69" fmla="*/ 241 h 241"/>
                  <a:gd name="T70" fmla="*/ 98 w 98"/>
                  <a:gd name="T71" fmla="*/ 0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98" h="241">
                    <a:moveTo>
                      <a:pt x="98" y="0"/>
                    </a:moveTo>
                    <a:lnTo>
                      <a:pt x="98" y="0"/>
                    </a:lnTo>
                    <a:lnTo>
                      <a:pt x="88" y="2"/>
                    </a:lnTo>
                    <a:lnTo>
                      <a:pt x="77" y="7"/>
                    </a:lnTo>
                    <a:lnTo>
                      <a:pt x="68" y="11"/>
                    </a:lnTo>
                    <a:lnTo>
                      <a:pt x="59" y="16"/>
                    </a:lnTo>
                    <a:lnTo>
                      <a:pt x="50" y="21"/>
                    </a:lnTo>
                    <a:lnTo>
                      <a:pt x="43" y="28"/>
                    </a:lnTo>
                    <a:lnTo>
                      <a:pt x="35" y="35"/>
                    </a:lnTo>
                    <a:lnTo>
                      <a:pt x="28" y="42"/>
                    </a:lnTo>
                    <a:lnTo>
                      <a:pt x="22" y="51"/>
                    </a:lnTo>
                    <a:lnTo>
                      <a:pt x="17" y="60"/>
                    </a:lnTo>
                    <a:lnTo>
                      <a:pt x="11" y="68"/>
                    </a:lnTo>
                    <a:lnTo>
                      <a:pt x="7" y="79"/>
                    </a:lnTo>
                    <a:lnTo>
                      <a:pt x="4" y="88"/>
                    </a:lnTo>
                    <a:lnTo>
                      <a:pt x="2" y="99"/>
                    </a:lnTo>
                    <a:lnTo>
                      <a:pt x="1" y="109"/>
                    </a:lnTo>
                    <a:lnTo>
                      <a:pt x="0" y="121"/>
                    </a:lnTo>
                    <a:lnTo>
                      <a:pt x="0" y="121"/>
                    </a:lnTo>
                    <a:lnTo>
                      <a:pt x="1" y="131"/>
                    </a:lnTo>
                    <a:lnTo>
                      <a:pt x="2" y="143"/>
                    </a:lnTo>
                    <a:lnTo>
                      <a:pt x="4" y="153"/>
                    </a:lnTo>
                    <a:lnTo>
                      <a:pt x="7" y="162"/>
                    </a:lnTo>
                    <a:lnTo>
                      <a:pt x="11" y="172"/>
                    </a:lnTo>
                    <a:lnTo>
                      <a:pt x="17" y="181"/>
                    </a:lnTo>
                    <a:lnTo>
                      <a:pt x="22" y="191"/>
                    </a:lnTo>
                    <a:lnTo>
                      <a:pt x="28" y="199"/>
                    </a:lnTo>
                    <a:lnTo>
                      <a:pt x="35" y="206"/>
                    </a:lnTo>
                    <a:lnTo>
                      <a:pt x="43" y="214"/>
                    </a:lnTo>
                    <a:lnTo>
                      <a:pt x="50" y="220"/>
                    </a:lnTo>
                    <a:lnTo>
                      <a:pt x="59" y="225"/>
                    </a:lnTo>
                    <a:lnTo>
                      <a:pt x="68" y="230"/>
                    </a:lnTo>
                    <a:lnTo>
                      <a:pt x="77" y="235"/>
                    </a:lnTo>
                    <a:lnTo>
                      <a:pt x="88" y="238"/>
                    </a:lnTo>
                    <a:lnTo>
                      <a:pt x="98" y="241"/>
                    </a:lnTo>
                    <a:lnTo>
                      <a:pt x="98"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7" name="Freeform 7"/>
              <p:cNvSpPr/>
              <p:nvPr/>
            </p:nvSpPr>
            <p:spPr bwMode="auto">
              <a:xfrm>
                <a:off x="1812925" y="4949825"/>
                <a:ext cx="369888" cy="488950"/>
              </a:xfrm>
              <a:custGeom>
                <a:avLst/>
                <a:gdLst>
                  <a:gd name="T0" fmla="*/ 203 w 233"/>
                  <a:gd name="T1" fmla="*/ 0 h 308"/>
                  <a:gd name="T2" fmla="*/ 203 w 233"/>
                  <a:gd name="T3" fmla="*/ 0 h 308"/>
                  <a:gd name="T4" fmla="*/ 182 w 233"/>
                  <a:gd name="T5" fmla="*/ 0 h 308"/>
                  <a:gd name="T6" fmla="*/ 157 w 233"/>
                  <a:gd name="T7" fmla="*/ 2 h 308"/>
                  <a:gd name="T8" fmla="*/ 129 w 233"/>
                  <a:gd name="T9" fmla="*/ 6 h 308"/>
                  <a:gd name="T10" fmla="*/ 114 w 233"/>
                  <a:gd name="T11" fmla="*/ 8 h 308"/>
                  <a:gd name="T12" fmla="*/ 99 w 233"/>
                  <a:gd name="T13" fmla="*/ 12 h 308"/>
                  <a:gd name="T14" fmla="*/ 85 w 233"/>
                  <a:gd name="T15" fmla="*/ 16 h 308"/>
                  <a:gd name="T16" fmla="*/ 70 w 233"/>
                  <a:gd name="T17" fmla="*/ 22 h 308"/>
                  <a:gd name="T18" fmla="*/ 56 w 233"/>
                  <a:gd name="T19" fmla="*/ 28 h 308"/>
                  <a:gd name="T20" fmla="*/ 43 w 233"/>
                  <a:gd name="T21" fmla="*/ 35 h 308"/>
                  <a:gd name="T22" fmla="*/ 30 w 233"/>
                  <a:gd name="T23" fmla="*/ 44 h 308"/>
                  <a:gd name="T24" fmla="*/ 19 w 233"/>
                  <a:gd name="T25" fmla="*/ 53 h 308"/>
                  <a:gd name="T26" fmla="*/ 9 w 233"/>
                  <a:gd name="T27" fmla="*/ 63 h 308"/>
                  <a:gd name="T28" fmla="*/ 0 w 233"/>
                  <a:gd name="T29" fmla="*/ 76 h 308"/>
                  <a:gd name="T30" fmla="*/ 233 w 233"/>
                  <a:gd name="T31" fmla="*/ 308 h 308"/>
                  <a:gd name="T32" fmla="*/ 233 w 233"/>
                  <a:gd name="T33" fmla="*/ 1 h 308"/>
                  <a:gd name="T34" fmla="*/ 225 w 233"/>
                  <a:gd name="T35" fmla="*/ 1 h 308"/>
                  <a:gd name="T36" fmla="*/ 225 w 233"/>
                  <a:gd name="T37" fmla="*/ 1 h 308"/>
                  <a:gd name="T38" fmla="*/ 203 w 233"/>
                  <a:gd name="T39" fmla="*/ 0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3" h="308">
                    <a:moveTo>
                      <a:pt x="203" y="0"/>
                    </a:moveTo>
                    <a:lnTo>
                      <a:pt x="203" y="0"/>
                    </a:lnTo>
                    <a:lnTo>
                      <a:pt x="182" y="0"/>
                    </a:lnTo>
                    <a:lnTo>
                      <a:pt x="157" y="2"/>
                    </a:lnTo>
                    <a:lnTo>
                      <a:pt x="129" y="6"/>
                    </a:lnTo>
                    <a:lnTo>
                      <a:pt x="114" y="8"/>
                    </a:lnTo>
                    <a:lnTo>
                      <a:pt x="99" y="12"/>
                    </a:lnTo>
                    <a:lnTo>
                      <a:pt x="85" y="16"/>
                    </a:lnTo>
                    <a:lnTo>
                      <a:pt x="70" y="22"/>
                    </a:lnTo>
                    <a:lnTo>
                      <a:pt x="56" y="28"/>
                    </a:lnTo>
                    <a:lnTo>
                      <a:pt x="43" y="35"/>
                    </a:lnTo>
                    <a:lnTo>
                      <a:pt x="30" y="44"/>
                    </a:lnTo>
                    <a:lnTo>
                      <a:pt x="19" y="53"/>
                    </a:lnTo>
                    <a:lnTo>
                      <a:pt x="9" y="63"/>
                    </a:lnTo>
                    <a:lnTo>
                      <a:pt x="0" y="76"/>
                    </a:lnTo>
                    <a:lnTo>
                      <a:pt x="233" y="308"/>
                    </a:lnTo>
                    <a:lnTo>
                      <a:pt x="233" y="1"/>
                    </a:lnTo>
                    <a:lnTo>
                      <a:pt x="225" y="1"/>
                    </a:lnTo>
                    <a:lnTo>
                      <a:pt x="225" y="1"/>
                    </a:lnTo>
                    <a:lnTo>
                      <a:pt x="203"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grpSp>
        <p:sp>
          <p:nvSpPr>
            <p:cNvPr id="43" name="Freeform 36"/>
            <p:cNvSpPr/>
            <p:nvPr/>
          </p:nvSpPr>
          <p:spPr bwMode="auto">
            <a:xfrm>
              <a:off x="3700578" y="192350"/>
              <a:ext cx="164523" cy="513837"/>
            </a:xfrm>
            <a:custGeom>
              <a:avLst/>
              <a:gdLst>
                <a:gd name="T0" fmla="*/ 0 w 138"/>
                <a:gd name="T1" fmla="*/ 0 h 431"/>
                <a:gd name="T2" fmla="*/ 0 w 138"/>
                <a:gd name="T3" fmla="*/ 85 h 431"/>
                <a:gd name="T4" fmla="*/ 0 w 138"/>
                <a:gd name="T5" fmla="*/ 85 h 431"/>
                <a:gd name="T6" fmla="*/ 15 w 138"/>
                <a:gd name="T7" fmla="*/ 96 h 431"/>
                <a:gd name="T8" fmla="*/ 27 w 138"/>
                <a:gd name="T9" fmla="*/ 110 h 431"/>
                <a:gd name="T10" fmla="*/ 38 w 138"/>
                <a:gd name="T11" fmla="*/ 124 h 431"/>
                <a:gd name="T12" fmla="*/ 47 w 138"/>
                <a:gd name="T13" fmla="*/ 141 h 431"/>
                <a:gd name="T14" fmla="*/ 56 w 138"/>
                <a:gd name="T15" fmla="*/ 158 h 431"/>
                <a:gd name="T16" fmla="*/ 61 w 138"/>
                <a:gd name="T17" fmla="*/ 177 h 431"/>
                <a:gd name="T18" fmla="*/ 64 w 138"/>
                <a:gd name="T19" fmla="*/ 195 h 431"/>
                <a:gd name="T20" fmla="*/ 65 w 138"/>
                <a:gd name="T21" fmla="*/ 215 h 431"/>
                <a:gd name="T22" fmla="*/ 65 w 138"/>
                <a:gd name="T23" fmla="*/ 215 h 431"/>
                <a:gd name="T24" fmla="*/ 64 w 138"/>
                <a:gd name="T25" fmla="*/ 235 h 431"/>
                <a:gd name="T26" fmla="*/ 61 w 138"/>
                <a:gd name="T27" fmla="*/ 254 h 431"/>
                <a:gd name="T28" fmla="*/ 56 w 138"/>
                <a:gd name="T29" fmla="*/ 272 h 431"/>
                <a:gd name="T30" fmla="*/ 47 w 138"/>
                <a:gd name="T31" fmla="*/ 290 h 431"/>
                <a:gd name="T32" fmla="*/ 38 w 138"/>
                <a:gd name="T33" fmla="*/ 305 h 431"/>
                <a:gd name="T34" fmla="*/ 27 w 138"/>
                <a:gd name="T35" fmla="*/ 321 h 431"/>
                <a:gd name="T36" fmla="*/ 15 w 138"/>
                <a:gd name="T37" fmla="*/ 333 h 431"/>
                <a:gd name="T38" fmla="*/ 0 w 138"/>
                <a:gd name="T39" fmla="*/ 346 h 431"/>
                <a:gd name="T40" fmla="*/ 0 w 138"/>
                <a:gd name="T41" fmla="*/ 431 h 431"/>
                <a:gd name="T42" fmla="*/ 0 w 138"/>
                <a:gd name="T43" fmla="*/ 431 h 431"/>
                <a:gd name="T44" fmla="*/ 15 w 138"/>
                <a:gd name="T45" fmla="*/ 423 h 431"/>
                <a:gd name="T46" fmla="*/ 30 w 138"/>
                <a:gd name="T47" fmla="*/ 414 h 431"/>
                <a:gd name="T48" fmla="*/ 43 w 138"/>
                <a:gd name="T49" fmla="*/ 405 h 431"/>
                <a:gd name="T50" fmla="*/ 57 w 138"/>
                <a:gd name="T51" fmla="*/ 394 h 431"/>
                <a:gd name="T52" fmla="*/ 68 w 138"/>
                <a:gd name="T53" fmla="*/ 384 h 431"/>
                <a:gd name="T54" fmla="*/ 80 w 138"/>
                <a:gd name="T55" fmla="*/ 371 h 431"/>
                <a:gd name="T56" fmla="*/ 90 w 138"/>
                <a:gd name="T57" fmla="*/ 359 h 431"/>
                <a:gd name="T58" fmla="*/ 100 w 138"/>
                <a:gd name="T59" fmla="*/ 345 h 431"/>
                <a:gd name="T60" fmla="*/ 109 w 138"/>
                <a:gd name="T61" fmla="*/ 330 h 431"/>
                <a:gd name="T62" fmla="*/ 116 w 138"/>
                <a:gd name="T63" fmla="*/ 316 h 431"/>
                <a:gd name="T64" fmla="*/ 123 w 138"/>
                <a:gd name="T65" fmla="*/ 300 h 431"/>
                <a:gd name="T66" fmla="*/ 128 w 138"/>
                <a:gd name="T67" fmla="*/ 283 h 431"/>
                <a:gd name="T68" fmla="*/ 133 w 138"/>
                <a:gd name="T69" fmla="*/ 268 h 431"/>
                <a:gd name="T70" fmla="*/ 136 w 138"/>
                <a:gd name="T71" fmla="*/ 250 h 431"/>
                <a:gd name="T72" fmla="*/ 138 w 138"/>
                <a:gd name="T73" fmla="*/ 233 h 431"/>
                <a:gd name="T74" fmla="*/ 138 w 138"/>
                <a:gd name="T75" fmla="*/ 215 h 431"/>
                <a:gd name="T76" fmla="*/ 138 w 138"/>
                <a:gd name="T77" fmla="*/ 215 h 431"/>
                <a:gd name="T78" fmla="*/ 138 w 138"/>
                <a:gd name="T79" fmla="*/ 198 h 431"/>
                <a:gd name="T80" fmla="*/ 136 w 138"/>
                <a:gd name="T81" fmla="*/ 180 h 431"/>
                <a:gd name="T82" fmla="*/ 133 w 138"/>
                <a:gd name="T83" fmla="*/ 163 h 431"/>
                <a:gd name="T84" fmla="*/ 128 w 138"/>
                <a:gd name="T85" fmla="*/ 146 h 431"/>
                <a:gd name="T86" fmla="*/ 123 w 138"/>
                <a:gd name="T87" fmla="*/ 131 h 431"/>
                <a:gd name="T88" fmla="*/ 116 w 138"/>
                <a:gd name="T89" fmla="*/ 115 h 431"/>
                <a:gd name="T90" fmla="*/ 109 w 138"/>
                <a:gd name="T91" fmla="*/ 100 h 431"/>
                <a:gd name="T92" fmla="*/ 100 w 138"/>
                <a:gd name="T93" fmla="*/ 86 h 431"/>
                <a:gd name="T94" fmla="*/ 90 w 138"/>
                <a:gd name="T95" fmla="*/ 72 h 431"/>
                <a:gd name="T96" fmla="*/ 80 w 138"/>
                <a:gd name="T97" fmla="*/ 60 h 431"/>
                <a:gd name="T98" fmla="*/ 68 w 138"/>
                <a:gd name="T99" fmla="*/ 47 h 431"/>
                <a:gd name="T100" fmla="*/ 57 w 138"/>
                <a:gd name="T101" fmla="*/ 36 h 431"/>
                <a:gd name="T102" fmla="*/ 43 w 138"/>
                <a:gd name="T103" fmla="*/ 25 h 431"/>
                <a:gd name="T104" fmla="*/ 30 w 138"/>
                <a:gd name="T105" fmla="*/ 16 h 431"/>
                <a:gd name="T106" fmla="*/ 15 w 138"/>
                <a:gd name="T107" fmla="*/ 7 h 431"/>
                <a:gd name="T108" fmla="*/ 0 w 138"/>
                <a:gd name="T109" fmla="*/ 0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38" h="431">
                  <a:moveTo>
                    <a:pt x="0" y="0"/>
                  </a:moveTo>
                  <a:lnTo>
                    <a:pt x="0" y="85"/>
                  </a:lnTo>
                  <a:lnTo>
                    <a:pt x="0" y="85"/>
                  </a:lnTo>
                  <a:lnTo>
                    <a:pt x="15" y="96"/>
                  </a:lnTo>
                  <a:lnTo>
                    <a:pt x="27" y="110"/>
                  </a:lnTo>
                  <a:lnTo>
                    <a:pt x="38" y="124"/>
                  </a:lnTo>
                  <a:lnTo>
                    <a:pt x="47" y="141"/>
                  </a:lnTo>
                  <a:lnTo>
                    <a:pt x="56" y="158"/>
                  </a:lnTo>
                  <a:lnTo>
                    <a:pt x="61" y="177"/>
                  </a:lnTo>
                  <a:lnTo>
                    <a:pt x="64" y="195"/>
                  </a:lnTo>
                  <a:lnTo>
                    <a:pt x="65" y="215"/>
                  </a:lnTo>
                  <a:lnTo>
                    <a:pt x="65" y="215"/>
                  </a:lnTo>
                  <a:lnTo>
                    <a:pt x="64" y="235"/>
                  </a:lnTo>
                  <a:lnTo>
                    <a:pt x="61" y="254"/>
                  </a:lnTo>
                  <a:lnTo>
                    <a:pt x="56" y="272"/>
                  </a:lnTo>
                  <a:lnTo>
                    <a:pt x="47" y="290"/>
                  </a:lnTo>
                  <a:lnTo>
                    <a:pt x="38" y="305"/>
                  </a:lnTo>
                  <a:lnTo>
                    <a:pt x="27" y="321"/>
                  </a:lnTo>
                  <a:lnTo>
                    <a:pt x="15" y="333"/>
                  </a:lnTo>
                  <a:lnTo>
                    <a:pt x="0" y="346"/>
                  </a:lnTo>
                  <a:lnTo>
                    <a:pt x="0" y="431"/>
                  </a:lnTo>
                  <a:lnTo>
                    <a:pt x="0" y="431"/>
                  </a:lnTo>
                  <a:lnTo>
                    <a:pt x="15" y="423"/>
                  </a:lnTo>
                  <a:lnTo>
                    <a:pt x="30" y="414"/>
                  </a:lnTo>
                  <a:lnTo>
                    <a:pt x="43" y="405"/>
                  </a:lnTo>
                  <a:lnTo>
                    <a:pt x="57" y="394"/>
                  </a:lnTo>
                  <a:lnTo>
                    <a:pt x="68" y="384"/>
                  </a:lnTo>
                  <a:lnTo>
                    <a:pt x="80" y="371"/>
                  </a:lnTo>
                  <a:lnTo>
                    <a:pt x="90" y="359"/>
                  </a:lnTo>
                  <a:lnTo>
                    <a:pt x="100" y="345"/>
                  </a:lnTo>
                  <a:lnTo>
                    <a:pt x="109" y="330"/>
                  </a:lnTo>
                  <a:lnTo>
                    <a:pt x="116" y="316"/>
                  </a:lnTo>
                  <a:lnTo>
                    <a:pt x="123" y="300"/>
                  </a:lnTo>
                  <a:lnTo>
                    <a:pt x="128" y="283"/>
                  </a:lnTo>
                  <a:lnTo>
                    <a:pt x="133" y="268"/>
                  </a:lnTo>
                  <a:lnTo>
                    <a:pt x="136" y="250"/>
                  </a:lnTo>
                  <a:lnTo>
                    <a:pt x="138" y="233"/>
                  </a:lnTo>
                  <a:lnTo>
                    <a:pt x="138" y="215"/>
                  </a:lnTo>
                  <a:lnTo>
                    <a:pt x="138" y="215"/>
                  </a:lnTo>
                  <a:lnTo>
                    <a:pt x="138" y="198"/>
                  </a:lnTo>
                  <a:lnTo>
                    <a:pt x="136" y="180"/>
                  </a:lnTo>
                  <a:lnTo>
                    <a:pt x="133" y="163"/>
                  </a:lnTo>
                  <a:lnTo>
                    <a:pt x="128" y="146"/>
                  </a:lnTo>
                  <a:lnTo>
                    <a:pt x="123" y="131"/>
                  </a:lnTo>
                  <a:lnTo>
                    <a:pt x="116" y="115"/>
                  </a:lnTo>
                  <a:lnTo>
                    <a:pt x="109" y="100"/>
                  </a:lnTo>
                  <a:lnTo>
                    <a:pt x="100" y="86"/>
                  </a:lnTo>
                  <a:lnTo>
                    <a:pt x="90" y="72"/>
                  </a:lnTo>
                  <a:lnTo>
                    <a:pt x="80" y="60"/>
                  </a:lnTo>
                  <a:lnTo>
                    <a:pt x="68" y="47"/>
                  </a:lnTo>
                  <a:lnTo>
                    <a:pt x="57" y="36"/>
                  </a:lnTo>
                  <a:lnTo>
                    <a:pt x="43" y="25"/>
                  </a:lnTo>
                  <a:lnTo>
                    <a:pt x="30" y="16"/>
                  </a:lnTo>
                  <a:lnTo>
                    <a:pt x="15" y="7"/>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4" name="Freeform 38"/>
            <p:cNvSpPr/>
            <p:nvPr/>
          </p:nvSpPr>
          <p:spPr bwMode="auto">
            <a:xfrm>
              <a:off x="3195087" y="168988"/>
              <a:ext cx="450650" cy="656901"/>
            </a:xfrm>
            <a:custGeom>
              <a:avLst/>
              <a:gdLst>
                <a:gd name="T0" fmla="*/ 326 w 378"/>
                <a:gd name="T1" fmla="*/ 0 h 551"/>
                <a:gd name="T2" fmla="*/ 286 w 378"/>
                <a:gd name="T3" fmla="*/ 3 h 551"/>
                <a:gd name="T4" fmla="*/ 93 w 378"/>
                <a:gd name="T5" fmla="*/ 198 h 551"/>
                <a:gd name="T6" fmla="*/ 89 w 378"/>
                <a:gd name="T7" fmla="*/ 237 h 551"/>
                <a:gd name="T8" fmla="*/ 90 w 378"/>
                <a:gd name="T9" fmla="*/ 253 h 551"/>
                <a:gd name="T10" fmla="*/ 94 w 378"/>
                <a:gd name="T11" fmla="*/ 283 h 551"/>
                <a:gd name="T12" fmla="*/ 101 w 378"/>
                <a:gd name="T13" fmla="*/ 313 h 551"/>
                <a:gd name="T14" fmla="*/ 113 w 378"/>
                <a:gd name="T15" fmla="*/ 340 h 551"/>
                <a:gd name="T16" fmla="*/ 15 w 378"/>
                <a:gd name="T17" fmla="*/ 458 h 551"/>
                <a:gd name="T18" fmla="*/ 9 w 378"/>
                <a:gd name="T19" fmla="*/ 466 h 551"/>
                <a:gd name="T20" fmla="*/ 1 w 378"/>
                <a:gd name="T21" fmla="*/ 486 h 551"/>
                <a:gd name="T22" fmla="*/ 1 w 378"/>
                <a:gd name="T23" fmla="*/ 507 h 551"/>
                <a:gd name="T24" fmla="*/ 9 w 378"/>
                <a:gd name="T25" fmla="*/ 526 h 551"/>
                <a:gd name="T26" fmla="*/ 15 w 378"/>
                <a:gd name="T27" fmla="*/ 535 h 551"/>
                <a:gd name="T28" fmla="*/ 34 w 378"/>
                <a:gd name="T29" fmla="*/ 547 h 551"/>
                <a:gd name="T30" fmla="*/ 54 w 378"/>
                <a:gd name="T31" fmla="*/ 551 h 551"/>
                <a:gd name="T32" fmla="*/ 65 w 378"/>
                <a:gd name="T33" fmla="*/ 550 h 551"/>
                <a:gd name="T34" fmla="*/ 84 w 378"/>
                <a:gd name="T35" fmla="*/ 542 h 551"/>
                <a:gd name="T36" fmla="*/ 194 w 378"/>
                <a:gd name="T37" fmla="*/ 434 h 551"/>
                <a:gd name="T38" fmla="*/ 209 w 378"/>
                <a:gd name="T39" fmla="*/ 443 h 551"/>
                <a:gd name="T40" fmla="*/ 239 w 378"/>
                <a:gd name="T41" fmla="*/ 458 h 551"/>
                <a:gd name="T42" fmla="*/ 273 w 378"/>
                <a:gd name="T43" fmla="*/ 468 h 551"/>
                <a:gd name="T44" fmla="*/ 308 w 378"/>
                <a:gd name="T45" fmla="*/ 474 h 551"/>
                <a:gd name="T46" fmla="*/ 326 w 378"/>
                <a:gd name="T47" fmla="*/ 475 h 551"/>
                <a:gd name="T48" fmla="*/ 353 w 378"/>
                <a:gd name="T49" fmla="*/ 473 h 551"/>
                <a:gd name="T50" fmla="*/ 378 w 378"/>
                <a:gd name="T51" fmla="*/ 468 h 551"/>
                <a:gd name="T52" fmla="*/ 378 w 378"/>
                <a:gd name="T53" fmla="*/ 393 h 551"/>
                <a:gd name="T54" fmla="*/ 353 w 378"/>
                <a:gd name="T55" fmla="*/ 399 h 551"/>
                <a:gd name="T56" fmla="*/ 326 w 378"/>
                <a:gd name="T57" fmla="*/ 401 h 551"/>
                <a:gd name="T58" fmla="*/ 309 w 378"/>
                <a:gd name="T59" fmla="*/ 400 h 551"/>
                <a:gd name="T60" fmla="*/ 278 w 378"/>
                <a:gd name="T61" fmla="*/ 394 h 551"/>
                <a:gd name="T62" fmla="*/ 249 w 378"/>
                <a:gd name="T63" fmla="*/ 382 h 551"/>
                <a:gd name="T64" fmla="*/ 221 w 378"/>
                <a:gd name="T65" fmla="*/ 364 h 551"/>
                <a:gd name="T66" fmla="*/ 199 w 378"/>
                <a:gd name="T67" fmla="*/ 342 h 551"/>
                <a:gd name="T68" fmla="*/ 182 w 378"/>
                <a:gd name="T69" fmla="*/ 316 h 551"/>
                <a:gd name="T70" fmla="*/ 169 w 378"/>
                <a:gd name="T71" fmla="*/ 285 h 551"/>
                <a:gd name="T72" fmla="*/ 163 w 378"/>
                <a:gd name="T73" fmla="*/ 254 h 551"/>
                <a:gd name="T74" fmla="*/ 162 w 378"/>
                <a:gd name="T75" fmla="*/ 237 h 551"/>
                <a:gd name="T76" fmla="*/ 165 w 378"/>
                <a:gd name="T77" fmla="*/ 204 h 551"/>
                <a:gd name="T78" fmla="*/ 175 w 378"/>
                <a:gd name="T79" fmla="*/ 174 h 551"/>
                <a:gd name="T80" fmla="*/ 190 w 378"/>
                <a:gd name="T81" fmla="*/ 145 h 551"/>
                <a:gd name="T82" fmla="*/ 210 w 378"/>
                <a:gd name="T83" fmla="*/ 121 h 551"/>
                <a:gd name="T84" fmla="*/ 235 w 378"/>
                <a:gd name="T85" fmla="*/ 101 h 551"/>
                <a:gd name="T86" fmla="*/ 262 w 378"/>
                <a:gd name="T87" fmla="*/ 86 h 551"/>
                <a:gd name="T88" fmla="*/ 294 w 378"/>
                <a:gd name="T89" fmla="*/ 76 h 551"/>
                <a:gd name="T90" fmla="*/ 326 w 378"/>
                <a:gd name="T91" fmla="*/ 73 h 551"/>
                <a:gd name="T92" fmla="*/ 340 w 378"/>
                <a:gd name="T93" fmla="*/ 73 h 551"/>
                <a:gd name="T94" fmla="*/ 366 w 378"/>
                <a:gd name="T95" fmla="*/ 77 h 551"/>
                <a:gd name="T96" fmla="*/ 378 w 378"/>
                <a:gd name="T97" fmla="*/ 5 h 551"/>
                <a:gd name="T98" fmla="*/ 366 w 378"/>
                <a:gd name="T99" fmla="*/ 3 h 551"/>
                <a:gd name="T100" fmla="*/ 340 w 378"/>
                <a:gd name="T101" fmla="*/ 0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78" h="551">
                  <a:moveTo>
                    <a:pt x="326" y="0"/>
                  </a:moveTo>
                  <a:lnTo>
                    <a:pt x="326" y="0"/>
                  </a:lnTo>
                  <a:lnTo>
                    <a:pt x="306" y="1"/>
                  </a:lnTo>
                  <a:lnTo>
                    <a:pt x="286" y="3"/>
                  </a:lnTo>
                  <a:lnTo>
                    <a:pt x="93" y="198"/>
                  </a:lnTo>
                  <a:lnTo>
                    <a:pt x="93" y="198"/>
                  </a:lnTo>
                  <a:lnTo>
                    <a:pt x="90" y="216"/>
                  </a:lnTo>
                  <a:lnTo>
                    <a:pt x="89" y="237"/>
                  </a:lnTo>
                  <a:lnTo>
                    <a:pt x="89" y="237"/>
                  </a:lnTo>
                  <a:lnTo>
                    <a:pt x="90" y="253"/>
                  </a:lnTo>
                  <a:lnTo>
                    <a:pt x="91" y="269"/>
                  </a:lnTo>
                  <a:lnTo>
                    <a:pt x="94" y="283"/>
                  </a:lnTo>
                  <a:lnTo>
                    <a:pt x="97" y="298"/>
                  </a:lnTo>
                  <a:lnTo>
                    <a:pt x="101" y="313"/>
                  </a:lnTo>
                  <a:lnTo>
                    <a:pt x="106" y="326"/>
                  </a:lnTo>
                  <a:lnTo>
                    <a:pt x="113" y="340"/>
                  </a:lnTo>
                  <a:lnTo>
                    <a:pt x="120" y="353"/>
                  </a:lnTo>
                  <a:lnTo>
                    <a:pt x="15" y="458"/>
                  </a:lnTo>
                  <a:lnTo>
                    <a:pt x="15" y="458"/>
                  </a:lnTo>
                  <a:lnTo>
                    <a:pt x="9" y="466"/>
                  </a:lnTo>
                  <a:lnTo>
                    <a:pt x="4" y="476"/>
                  </a:lnTo>
                  <a:lnTo>
                    <a:pt x="1" y="486"/>
                  </a:lnTo>
                  <a:lnTo>
                    <a:pt x="0" y="497"/>
                  </a:lnTo>
                  <a:lnTo>
                    <a:pt x="1" y="507"/>
                  </a:lnTo>
                  <a:lnTo>
                    <a:pt x="4" y="516"/>
                  </a:lnTo>
                  <a:lnTo>
                    <a:pt x="9" y="526"/>
                  </a:lnTo>
                  <a:lnTo>
                    <a:pt x="15" y="535"/>
                  </a:lnTo>
                  <a:lnTo>
                    <a:pt x="15" y="535"/>
                  </a:lnTo>
                  <a:lnTo>
                    <a:pt x="24" y="542"/>
                  </a:lnTo>
                  <a:lnTo>
                    <a:pt x="34" y="547"/>
                  </a:lnTo>
                  <a:lnTo>
                    <a:pt x="44" y="550"/>
                  </a:lnTo>
                  <a:lnTo>
                    <a:pt x="54" y="551"/>
                  </a:lnTo>
                  <a:lnTo>
                    <a:pt x="54" y="551"/>
                  </a:lnTo>
                  <a:lnTo>
                    <a:pt x="65" y="550"/>
                  </a:lnTo>
                  <a:lnTo>
                    <a:pt x="75" y="547"/>
                  </a:lnTo>
                  <a:lnTo>
                    <a:pt x="84" y="542"/>
                  </a:lnTo>
                  <a:lnTo>
                    <a:pt x="93" y="535"/>
                  </a:lnTo>
                  <a:lnTo>
                    <a:pt x="194" y="434"/>
                  </a:lnTo>
                  <a:lnTo>
                    <a:pt x="194" y="434"/>
                  </a:lnTo>
                  <a:lnTo>
                    <a:pt x="209" y="443"/>
                  </a:lnTo>
                  <a:lnTo>
                    <a:pt x="224" y="451"/>
                  </a:lnTo>
                  <a:lnTo>
                    <a:pt x="239" y="458"/>
                  </a:lnTo>
                  <a:lnTo>
                    <a:pt x="256" y="463"/>
                  </a:lnTo>
                  <a:lnTo>
                    <a:pt x="273" y="468"/>
                  </a:lnTo>
                  <a:lnTo>
                    <a:pt x="290" y="472"/>
                  </a:lnTo>
                  <a:lnTo>
                    <a:pt x="308" y="474"/>
                  </a:lnTo>
                  <a:lnTo>
                    <a:pt x="326" y="475"/>
                  </a:lnTo>
                  <a:lnTo>
                    <a:pt x="326" y="475"/>
                  </a:lnTo>
                  <a:lnTo>
                    <a:pt x="340" y="474"/>
                  </a:lnTo>
                  <a:lnTo>
                    <a:pt x="353" y="473"/>
                  </a:lnTo>
                  <a:lnTo>
                    <a:pt x="366" y="470"/>
                  </a:lnTo>
                  <a:lnTo>
                    <a:pt x="378" y="468"/>
                  </a:lnTo>
                  <a:lnTo>
                    <a:pt x="378" y="393"/>
                  </a:lnTo>
                  <a:lnTo>
                    <a:pt x="378" y="393"/>
                  </a:lnTo>
                  <a:lnTo>
                    <a:pt x="366" y="396"/>
                  </a:lnTo>
                  <a:lnTo>
                    <a:pt x="353" y="399"/>
                  </a:lnTo>
                  <a:lnTo>
                    <a:pt x="340" y="400"/>
                  </a:lnTo>
                  <a:lnTo>
                    <a:pt x="326" y="401"/>
                  </a:lnTo>
                  <a:lnTo>
                    <a:pt x="326" y="401"/>
                  </a:lnTo>
                  <a:lnTo>
                    <a:pt x="309" y="400"/>
                  </a:lnTo>
                  <a:lnTo>
                    <a:pt x="294" y="398"/>
                  </a:lnTo>
                  <a:lnTo>
                    <a:pt x="278" y="394"/>
                  </a:lnTo>
                  <a:lnTo>
                    <a:pt x="262" y="388"/>
                  </a:lnTo>
                  <a:lnTo>
                    <a:pt x="249" y="382"/>
                  </a:lnTo>
                  <a:lnTo>
                    <a:pt x="235" y="373"/>
                  </a:lnTo>
                  <a:lnTo>
                    <a:pt x="221" y="364"/>
                  </a:lnTo>
                  <a:lnTo>
                    <a:pt x="210" y="353"/>
                  </a:lnTo>
                  <a:lnTo>
                    <a:pt x="199" y="342"/>
                  </a:lnTo>
                  <a:lnTo>
                    <a:pt x="190" y="329"/>
                  </a:lnTo>
                  <a:lnTo>
                    <a:pt x="182" y="316"/>
                  </a:lnTo>
                  <a:lnTo>
                    <a:pt x="175" y="301"/>
                  </a:lnTo>
                  <a:lnTo>
                    <a:pt x="169" y="285"/>
                  </a:lnTo>
                  <a:lnTo>
                    <a:pt x="165" y="270"/>
                  </a:lnTo>
                  <a:lnTo>
                    <a:pt x="163" y="254"/>
                  </a:lnTo>
                  <a:lnTo>
                    <a:pt x="162" y="237"/>
                  </a:lnTo>
                  <a:lnTo>
                    <a:pt x="162" y="237"/>
                  </a:lnTo>
                  <a:lnTo>
                    <a:pt x="163" y="221"/>
                  </a:lnTo>
                  <a:lnTo>
                    <a:pt x="165" y="204"/>
                  </a:lnTo>
                  <a:lnTo>
                    <a:pt x="169" y="188"/>
                  </a:lnTo>
                  <a:lnTo>
                    <a:pt x="175" y="174"/>
                  </a:lnTo>
                  <a:lnTo>
                    <a:pt x="182" y="159"/>
                  </a:lnTo>
                  <a:lnTo>
                    <a:pt x="190" y="145"/>
                  </a:lnTo>
                  <a:lnTo>
                    <a:pt x="199" y="133"/>
                  </a:lnTo>
                  <a:lnTo>
                    <a:pt x="210" y="121"/>
                  </a:lnTo>
                  <a:lnTo>
                    <a:pt x="221" y="111"/>
                  </a:lnTo>
                  <a:lnTo>
                    <a:pt x="235" y="101"/>
                  </a:lnTo>
                  <a:lnTo>
                    <a:pt x="249" y="93"/>
                  </a:lnTo>
                  <a:lnTo>
                    <a:pt x="262" y="86"/>
                  </a:lnTo>
                  <a:lnTo>
                    <a:pt x="278" y="81"/>
                  </a:lnTo>
                  <a:lnTo>
                    <a:pt x="294" y="76"/>
                  </a:lnTo>
                  <a:lnTo>
                    <a:pt x="309" y="74"/>
                  </a:lnTo>
                  <a:lnTo>
                    <a:pt x="326" y="73"/>
                  </a:lnTo>
                  <a:lnTo>
                    <a:pt x="326" y="73"/>
                  </a:lnTo>
                  <a:lnTo>
                    <a:pt x="340" y="73"/>
                  </a:lnTo>
                  <a:lnTo>
                    <a:pt x="353" y="75"/>
                  </a:lnTo>
                  <a:lnTo>
                    <a:pt x="366" y="77"/>
                  </a:lnTo>
                  <a:lnTo>
                    <a:pt x="378" y="82"/>
                  </a:lnTo>
                  <a:lnTo>
                    <a:pt x="378" y="5"/>
                  </a:lnTo>
                  <a:lnTo>
                    <a:pt x="378" y="5"/>
                  </a:lnTo>
                  <a:lnTo>
                    <a:pt x="366" y="3"/>
                  </a:lnTo>
                  <a:lnTo>
                    <a:pt x="353" y="1"/>
                  </a:lnTo>
                  <a:lnTo>
                    <a:pt x="340" y="0"/>
                  </a:lnTo>
                  <a:lnTo>
                    <a:pt x="326"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5" name="Freeform 42"/>
            <p:cNvSpPr/>
            <p:nvPr/>
          </p:nvSpPr>
          <p:spPr bwMode="auto">
            <a:xfrm>
              <a:off x="2435657" y="1327973"/>
              <a:ext cx="194328" cy="664054"/>
            </a:xfrm>
            <a:custGeom>
              <a:avLst/>
              <a:gdLst>
                <a:gd name="T0" fmla="*/ 74 w 163"/>
                <a:gd name="T1" fmla="*/ 186 h 557"/>
                <a:gd name="T2" fmla="*/ 76 w 163"/>
                <a:gd name="T3" fmla="*/ 166 h 557"/>
                <a:gd name="T4" fmla="*/ 82 w 163"/>
                <a:gd name="T5" fmla="*/ 147 h 557"/>
                <a:gd name="T6" fmla="*/ 89 w 163"/>
                <a:gd name="T7" fmla="*/ 129 h 557"/>
                <a:gd name="T8" fmla="*/ 100 w 163"/>
                <a:gd name="T9" fmla="*/ 115 h 557"/>
                <a:gd name="T10" fmla="*/ 113 w 163"/>
                <a:gd name="T11" fmla="*/ 101 h 557"/>
                <a:gd name="T12" fmla="*/ 128 w 163"/>
                <a:gd name="T13" fmla="*/ 90 h 557"/>
                <a:gd name="T14" fmla="*/ 145 w 163"/>
                <a:gd name="T15" fmla="*/ 81 h 557"/>
                <a:gd name="T16" fmla="*/ 163 w 163"/>
                <a:gd name="T17" fmla="*/ 76 h 557"/>
                <a:gd name="T18" fmla="*/ 163 w 163"/>
                <a:gd name="T19" fmla="*/ 0 h 557"/>
                <a:gd name="T20" fmla="*/ 130 w 163"/>
                <a:gd name="T21" fmla="*/ 7 h 557"/>
                <a:gd name="T22" fmla="*/ 99 w 163"/>
                <a:gd name="T23" fmla="*/ 21 h 557"/>
                <a:gd name="T24" fmla="*/ 71 w 163"/>
                <a:gd name="T25" fmla="*/ 38 h 557"/>
                <a:gd name="T26" fmla="*/ 47 w 163"/>
                <a:gd name="T27" fmla="*/ 61 h 557"/>
                <a:gd name="T28" fmla="*/ 27 w 163"/>
                <a:gd name="T29" fmla="*/ 88 h 557"/>
                <a:gd name="T30" fmla="*/ 13 w 163"/>
                <a:gd name="T31" fmla="*/ 118 h 557"/>
                <a:gd name="T32" fmla="*/ 3 w 163"/>
                <a:gd name="T33" fmla="*/ 150 h 557"/>
                <a:gd name="T34" fmla="*/ 0 w 163"/>
                <a:gd name="T35" fmla="*/ 186 h 557"/>
                <a:gd name="T36" fmla="*/ 1 w 163"/>
                <a:gd name="T37" fmla="*/ 202 h 557"/>
                <a:gd name="T38" fmla="*/ 10 w 163"/>
                <a:gd name="T39" fmla="*/ 242 h 557"/>
                <a:gd name="T40" fmla="*/ 27 w 163"/>
                <a:gd name="T41" fmla="*/ 289 h 557"/>
                <a:gd name="T42" fmla="*/ 63 w 163"/>
                <a:gd name="T43" fmla="*/ 369 h 557"/>
                <a:gd name="T44" fmla="*/ 116 w 163"/>
                <a:gd name="T45" fmla="*/ 473 h 557"/>
                <a:gd name="T46" fmla="*/ 163 w 163"/>
                <a:gd name="T47" fmla="*/ 557 h 557"/>
                <a:gd name="T48" fmla="*/ 163 w 163"/>
                <a:gd name="T49" fmla="*/ 295 h 557"/>
                <a:gd name="T50" fmla="*/ 145 w 163"/>
                <a:gd name="T51" fmla="*/ 289 h 557"/>
                <a:gd name="T52" fmla="*/ 128 w 163"/>
                <a:gd name="T53" fmla="*/ 281 h 557"/>
                <a:gd name="T54" fmla="*/ 113 w 163"/>
                <a:gd name="T55" fmla="*/ 270 h 557"/>
                <a:gd name="T56" fmla="*/ 100 w 163"/>
                <a:gd name="T57" fmla="*/ 257 h 557"/>
                <a:gd name="T58" fmla="*/ 89 w 163"/>
                <a:gd name="T59" fmla="*/ 241 h 557"/>
                <a:gd name="T60" fmla="*/ 82 w 163"/>
                <a:gd name="T61" fmla="*/ 224 h 557"/>
                <a:gd name="T62" fmla="*/ 76 w 163"/>
                <a:gd name="T63" fmla="*/ 205 h 557"/>
                <a:gd name="T64" fmla="*/ 74 w 163"/>
                <a:gd name="T65" fmla="*/ 186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3" h="557">
                  <a:moveTo>
                    <a:pt x="74" y="186"/>
                  </a:moveTo>
                  <a:lnTo>
                    <a:pt x="74" y="186"/>
                  </a:lnTo>
                  <a:lnTo>
                    <a:pt x="75" y="175"/>
                  </a:lnTo>
                  <a:lnTo>
                    <a:pt x="76" y="166"/>
                  </a:lnTo>
                  <a:lnTo>
                    <a:pt x="78" y="157"/>
                  </a:lnTo>
                  <a:lnTo>
                    <a:pt x="82" y="147"/>
                  </a:lnTo>
                  <a:lnTo>
                    <a:pt x="85" y="138"/>
                  </a:lnTo>
                  <a:lnTo>
                    <a:pt x="89" y="129"/>
                  </a:lnTo>
                  <a:lnTo>
                    <a:pt x="94" y="122"/>
                  </a:lnTo>
                  <a:lnTo>
                    <a:pt x="100" y="115"/>
                  </a:lnTo>
                  <a:lnTo>
                    <a:pt x="107" y="108"/>
                  </a:lnTo>
                  <a:lnTo>
                    <a:pt x="113" y="101"/>
                  </a:lnTo>
                  <a:lnTo>
                    <a:pt x="120" y="95"/>
                  </a:lnTo>
                  <a:lnTo>
                    <a:pt x="128" y="90"/>
                  </a:lnTo>
                  <a:lnTo>
                    <a:pt x="136" y="86"/>
                  </a:lnTo>
                  <a:lnTo>
                    <a:pt x="145" y="81"/>
                  </a:lnTo>
                  <a:lnTo>
                    <a:pt x="154" y="78"/>
                  </a:lnTo>
                  <a:lnTo>
                    <a:pt x="163" y="76"/>
                  </a:lnTo>
                  <a:lnTo>
                    <a:pt x="163" y="0"/>
                  </a:lnTo>
                  <a:lnTo>
                    <a:pt x="163" y="0"/>
                  </a:lnTo>
                  <a:lnTo>
                    <a:pt x="146" y="3"/>
                  </a:lnTo>
                  <a:lnTo>
                    <a:pt x="130" y="7"/>
                  </a:lnTo>
                  <a:lnTo>
                    <a:pt x="114" y="13"/>
                  </a:lnTo>
                  <a:lnTo>
                    <a:pt x="99" y="21"/>
                  </a:lnTo>
                  <a:lnTo>
                    <a:pt x="85" y="29"/>
                  </a:lnTo>
                  <a:lnTo>
                    <a:pt x="71" y="38"/>
                  </a:lnTo>
                  <a:lnTo>
                    <a:pt x="59" y="50"/>
                  </a:lnTo>
                  <a:lnTo>
                    <a:pt x="47" y="61"/>
                  </a:lnTo>
                  <a:lnTo>
                    <a:pt x="37" y="74"/>
                  </a:lnTo>
                  <a:lnTo>
                    <a:pt x="27" y="88"/>
                  </a:lnTo>
                  <a:lnTo>
                    <a:pt x="19" y="102"/>
                  </a:lnTo>
                  <a:lnTo>
                    <a:pt x="13" y="118"/>
                  </a:lnTo>
                  <a:lnTo>
                    <a:pt x="7" y="134"/>
                  </a:lnTo>
                  <a:lnTo>
                    <a:pt x="3" y="150"/>
                  </a:lnTo>
                  <a:lnTo>
                    <a:pt x="1" y="168"/>
                  </a:lnTo>
                  <a:lnTo>
                    <a:pt x="0" y="186"/>
                  </a:lnTo>
                  <a:lnTo>
                    <a:pt x="0" y="186"/>
                  </a:lnTo>
                  <a:lnTo>
                    <a:pt x="1" y="202"/>
                  </a:lnTo>
                  <a:lnTo>
                    <a:pt x="5" y="220"/>
                  </a:lnTo>
                  <a:lnTo>
                    <a:pt x="10" y="242"/>
                  </a:lnTo>
                  <a:lnTo>
                    <a:pt x="19" y="265"/>
                  </a:lnTo>
                  <a:lnTo>
                    <a:pt x="27" y="289"/>
                  </a:lnTo>
                  <a:lnTo>
                    <a:pt x="39" y="316"/>
                  </a:lnTo>
                  <a:lnTo>
                    <a:pt x="63" y="369"/>
                  </a:lnTo>
                  <a:lnTo>
                    <a:pt x="90" y="422"/>
                  </a:lnTo>
                  <a:lnTo>
                    <a:pt x="116" y="473"/>
                  </a:lnTo>
                  <a:lnTo>
                    <a:pt x="142" y="519"/>
                  </a:lnTo>
                  <a:lnTo>
                    <a:pt x="163" y="557"/>
                  </a:lnTo>
                  <a:lnTo>
                    <a:pt x="163" y="295"/>
                  </a:lnTo>
                  <a:lnTo>
                    <a:pt x="163" y="295"/>
                  </a:lnTo>
                  <a:lnTo>
                    <a:pt x="154" y="293"/>
                  </a:lnTo>
                  <a:lnTo>
                    <a:pt x="145" y="289"/>
                  </a:lnTo>
                  <a:lnTo>
                    <a:pt x="136" y="285"/>
                  </a:lnTo>
                  <a:lnTo>
                    <a:pt x="128" y="281"/>
                  </a:lnTo>
                  <a:lnTo>
                    <a:pt x="120" y="276"/>
                  </a:lnTo>
                  <a:lnTo>
                    <a:pt x="113" y="270"/>
                  </a:lnTo>
                  <a:lnTo>
                    <a:pt x="107" y="263"/>
                  </a:lnTo>
                  <a:lnTo>
                    <a:pt x="100" y="257"/>
                  </a:lnTo>
                  <a:lnTo>
                    <a:pt x="94" y="249"/>
                  </a:lnTo>
                  <a:lnTo>
                    <a:pt x="89" y="241"/>
                  </a:lnTo>
                  <a:lnTo>
                    <a:pt x="85" y="233"/>
                  </a:lnTo>
                  <a:lnTo>
                    <a:pt x="82" y="224"/>
                  </a:lnTo>
                  <a:lnTo>
                    <a:pt x="78" y="215"/>
                  </a:lnTo>
                  <a:lnTo>
                    <a:pt x="76" y="205"/>
                  </a:lnTo>
                  <a:lnTo>
                    <a:pt x="75" y="195"/>
                  </a:lnTo>
                  <a:lnTo>
                    <a:pt x="74" y="186"/>
                  </a:lnTo>
                  <a:lnTo>
                    <a:pt x="74" y="186"/>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6" name="Freeform 46"/>
            <p:cNvSpPr/>
            <p:nvPr/>
          </p:nvSpPr>
          <p:spPr bwMode="auto">
            <a:xfrm>
              <a:off x="2430888" y="4684322"/>
              <a:ext cx="199097" cy="323086"/>
            </a:xfrm>
            <a:custGeom>
              <a:avLst/>
              <a:gdLst>
                <a:gd name="T0" fmla="*/ 167 w 167"/>
                <a:gd name="T1" fmla="*/ 0 h 271"/>
                <a:gd name="T2" fmla="*/ 0 w 167"/>
                <a:gd name="T3" fmla="*/ 167 h 271"/>
                <a:gd name="T4" fmla="*/ 103 w 167"/>
                <a:gd name="T5" fmla="*/ 271 h 271"/>
                <a:gd name="T6" fmla="*/ 137 w 167"/>
                <a:gd name="T7" fmla="*/ 259 h 271"/>
                <a:gd name="T8" fmla="*/ 137 w 167"/>
                <a:gd name="T9" fmla="*/ 201 h 271"/>
                <a:gd name="T10" fmla="*/ 167 w 167"/>
                <a:gd name="T11" fmla="*/ 173 h 271"/>
                <a:gd name="T12" fmla="*/ 167 w 167"/>
                <a:gd name="T13" fmla="*/ 0 h 271"/>
              </a:gdLst>
              <a:ahLst/>
              <a:cxnLst>
                <a:cxn ang="0">
                  <a:pos x="T0" y="T1"/>
                </a:cxn>
                <a:cxn ang="0">
                  <a:pos x="T2" y="T3"/>
                </a:cxn>
                <a:cxn ang="0">
                  <a:pos x="T4" y="T5"/>
                </a:cxn>
                <a:cxn ang="0">
                  <a:pos x="T6" y="T7"/>
                </a:cxn>
                <a:cxn ang="0">
                  <a:pos x="T8" y="T9"/>
                </a:cxn>
                <a:cxn ang="0">
                  <a:pos x="T10" y="T11"/>
                </a:cxn>
                <a:cxn ang="0">
                  <a:pos x="T12" y="T13"/>
                </a:cxn>
              </a:cxnLst>
              <a:rect l="0" t="0" r="r" b="b"/>
              <a:pathLst>
                <a:path w="167" h="271">
                  <a:moveTo>
                    <a:pt x="167" y="0"/>
                  </a:moveTo>
                  <a:lnTo>
                    <a:pt x="0" y="167"/>
                  </a:lnTo>
                  <a:lnTo>
                    <a:pt x="103" y="271"/>
                  </a:lnTo>
                  <a:lnTo>
                    <a:pt x="137" y="259"/>
                  </a:lnTo>
                  <a:lnTo>
                    <a:pt x="137" y="201"/>
                  </a:lnTo>
                  <a:lnTo>
                    <a:pt x="167" y="173"/>
                  </a:lnTo>
                  <a:lnTo>
                    <a:pt x="167"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47" name="Freeform 118"/>
            <p:cNvSpPr/>
            <p:nvPr/>
          </p:nvSpPr>
          <p:spPr bwMode="auto">
            <a:xfrm>
              <a:off x="1659537" y="3107047"/>
              <a:ext cx="960910" cy="962103"/>
            </a:xfrm>
            <a:custGeom>
              <a:avLst/>
              <a:gdLst>
                <a:gd name="T0" fmla="*/ 0 w 806"/>
                <a:gd name="T1" fmla="*/ 0 h 807"/>
                <a:gd name="T2" fmla="*/ 806 w 806"/>
                <a:gd name="T3" fmla="*/ 807 h 807"/>
                <a:gd name="T4" fmla="*/ 0 w 806"/>
                <a:gd name="T5" fmla="*/ 807 h 807"/>
                <a:gd name="T6" fmla="*/ 0 w 806"/>
                <a:gd name="T7" fmla="*/ 0 h 807"/>
              </a:gdLst>
              <a:ahLst/>
              <a:cxnLst>
                <a:cxn ang="0">
                  <a:pos x="T0" y="T1"/>
                </a:cxn>
                <a:cxn ang="0">
                  <a:pos x="T2" y="T3"/>
                </a:cxn>
                <a:cxn ang="0">
                  <a:pos x="T4" y="T5"/>
                </a:cxn>
                <a:cxn ang="0">
                  <a:pos x="T6" y="T7"/>
                </a:cxn>
              </a:cxnLst>
              <a:rect l="0" t="0" r="r" b="b"/>
              <a:pathLst>
                <a:path w="806" h="807">
                  <a:moveTo>
                    <a:pt x="0" y="0"/>
                  </a:moveTo>
                  <a:lnTo>
                    <a:pt x="806" y="807"/>
                  </a:lnTo>
                  <a:lnTo>
                    <a:pt x="0" y="807"/>
                  </a:lnTo>
                  <a:lnTo>
                    <a:pt x="0" y="0"/>
                  </a:lnTo>
                  <a:close/>
                </a:path>
              </a:pathLst>
            </a:custGeom>
            <a:solidFill>
              <a:schemeClr val="accent1">
                <a:lumMod val="40000"/>
                <a:lumOff val="6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grpSp>
          <p:nvGrpSpPr>
            <p:cNvPr id="48" name="그룹 122"/>
            <p:cNvGrpSpPr/>
            <p:nvPr/>
          </p:nvGrpSpPr>
          <p:grpSpPr>
            <a:xfrm>
              <a:off x="1659537" y="3390790"/>
              <a:ext cx="305202" cy="678359"/>
              <a:chOff x="2209800" y="4519614"/>
              <a:chExt cx="406400" cy="903287"/>
            </a:xfrm>
            <a:solidFill>
              <a:schemeClr val="accent1">
                <a:lumMod val="50000"/>
              </a:schemeClr>
            </a:solidFill>
          </p:grpSpPr>
          <p:sp>
            <p:nvSpPr>
              <p:cNvPr id="54" name="Freeform 9"/>
              <p:cNvSpPr/>
              <p:nvPr/>
            </p:nvSpPr>
            <p:spPr bwMode="auto">
              <a:xfrm>
                <a:off x="2209800" y="4519614"/>
                <a:ext cx="171450" cy="385763"/>
              </a:xfrm>
              <a:custGeom>
                <a:avLst/>
                <a:gdLst>
                  <a:gd name="T0" fmla="*/ 0 w 108"/>
                  <a:gd name="T1" fmla="*/ 0 h 243"/>
                  <a:gd name="T2" fmla="*/ 0 w 108"/>
                  <a:gd name="T3" fmla="*/ 243 h 243"/>
                  <a:gd name="T4" fmla="*/ 0 w 108"/>
                  <a:gd name="T5" fmla="*/ 243 h 243"/>
                  <a:gd name="T6" fmla="*/ 11 w 108"/>
                  <a:gd name="T7" fmla="*/ 242 h 243"/>
                  <a:gd name="T8" fmla="*/ 22 w 108"/>
                  <a:gd name="T9" fmla="*/ 239 h 243"/>
                  <a:gd name="T10" fmla="*/ 33 w 108"/>
                  <a:gd name="T11" fmla="*/ 234 h 243"/>
                  <a:gd name="T12" fmla="*/ 42 w 108"/>
                  <a:gd name="T13" fmla="*/ 230 h 243"/>
                  <a:gd name="T14" fmla="*/ 51 w 108"/>
                  <a:gd name="T15" fmla="*/ 224 h 243"/>
                  <a:gd name="T16" fmla="*/ 61 w 108"/>
                  <a:gd name="T17" fmla="*/ 218 h 243"/>
                  <a:gd name="T18" fmla="*/ 69 w 108"/>
                  <a:gd name="T19" fmla="*/ 210 h 243"/>
                  <a:gd name="T20" fmla="*/ 77 w 108"/>
                  <a:gd name="T21" fmla="*/ 203 h 243"/>
                  <a:gd name="T22" fmla="*/ 83 w 108"/>
                  <a:gd name="T23" fmla="*/ 195 h 243"/>
                  <a:gd name="T24" fmla="*/ 89 w 108"/>
                  <a:gd name="T25" fmla="*/ 185 h 243"/>
                  <a:gd name="T26" fmla="*/ 94 w 108"/>
                  <a:gd name="T27" fmla="*/ 176 h 243"/>
                  <a:gd name="T28" fmla="*/ 100 w 108"/>
                  <a:gd name="T29" fmla="*/ 165 h 243"/>
                  <a:gd name="T30" fmla="*/ 103 w 108"/>
                  <a:gd name="T31" fmla="*/ 155 h 243"/>
                  <a:gd name="T32" fmla="*/ 106 w 108"/>
                  <a:gd name="T33" fmla="*/ 145 h 243"/>
                  <a:gd name="T34" fmla="*/ 107 w 108"/>
                  <a:gd name="T35" fmla="*/ 133 h 243"/>
                  <a:gd name="T36" fmla="*/ 108 w 108"/>
                  <a:gd name="T37" fmla="*/ 122 h 243"/>
                  <a:gd name="T38" fmla="*/ 108 w 108"/>
                  <a:gd name="T39" fmla="*/ 122 h 243"/>
                  <a:gd name="T40" fmla="*/ 107 w 108"/>
                  <a:gd name="T41" fmla="*/ 110 h 243"/>
                  <a:gd name="T42" fmla="*/ 106 w 108"/>
                  <a:gd name="T43" fmla="*/ 99 h 243"/>
                  <a:gd name="T44" fmla="*/ 103 w 108"/>
                  <a:gd name="T45" fmla="*/ 88 h 243"/>
                  <a:gd name="T46" fmla="*/ 100 w 108"/>
                  <a:gd name="T47" fmla="*/ 77 h 243"/>
                  <a:gd name="T48" fmla="*/ 94 w 108"/>
                  <a:gd name="T49" fmla="*/ 67 h 243"/>
                  <a:gd name="T50" fmla="*/ 89 w 108"/>
                  <a:gd name="T51" fmla="*/ 58 h 243"/>
                  <a:gd name="T52" fmla="*/ 83 w 108"/>
                  <a:gd name="T53" fmla="*/ 48 h 243"/>
                  <a:gd name="T54" fmla="*/ 77 w 108"/>
                  <a:gd name="T55" fmla="*/ 40 h 243"/>
                  <a:gd name="T56" fmla="*/ 69 w 108"/>
                  <a:gd name="T57" fmla="*/ 32 h 243"/>
                  <a:gd name="T58" fmla="*/ 61 w 108"/>
                  <a:gd name="T59" fmla="*/ 25 h 243"/>
                  <a:gd name="T60" fmla="*/ 51 w 108"/>
                  <a:gd name="T61" fmla="*/ 19 h 243"/>
                  <a:gd name="T62" fmla="*/ 42 w 108"/>
                  <a:gd name="T63" fmla="*/ 13 h 243"/>
                  <a:gd name="T64" fmla="*/ 33 w 108"/>
                  <a:gd name="T65" fmla="*/ 9 h 243"/>
                  <a:gd name="T66" fmla="*/ 22 w 108"/>
                  <a:gd name="T67" fmla="*/ 4 h 243"/>
                  <a:gd name="T68" fmla="*/ 11 w 108"/>
                  <a:gd name="T69" fmla="*/ 1 h 243"/>
                  <a:gd name="T70" fmla="*/ 0 w 108"/>
                  <a:gd name="T71" fmla="*/ 0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8" h="243">
                    <a:moveTo>
                      <a:pt x="0" y="0"/>
                    </a:moveTo>
                    <a:lnTo>
                      <a:pt x="0" y="243"/>
                    </a:lnTo>
                    <a:lnTo>
                      <a:pt x="0" y="243"/>
                    </a:lnTo>
                    <a:lnTo>
                      <a:pt x="11" y="242"/>
                    </a:lnTo>
                    <a:lnTo>
                      <a:pt x="22" y="239"/>
                    </a:lnTo>
                    <a:lnTo>
                      <a:pt x="33" y="234"/>
                    </a:lnTo>
                    <a:lnTo>
                      <a:pt x="42" y="230"/>
                    </a:lnTo>
                    <a:lnTo>
                      <a:pt x="51" y="224"/>
                    </a:lnTo>
                    <a:lnTo>
                      <a:pt x="61" y="218"/>
                    </a:lnTo>
                    <a:lnTo>
                      <a:pt x="69" y="210"/>
                    </a:lnTo>
                    <a:lnTo>
                      <a:pt x="77" y="203"/>
                    </a:lnTo>
                    <a:lnTo>
                      <a:pt x="83" y="195"/>
                    </a:lnTo>
                    <a:lnTo>
                      <a:pt x="89" y="185"/>
                    </a:lnTo>
                    <a:lnTo>
                      <a:pt x="94" y="176"/>
                    </a:lnTo>
                    <a:lnTo>
                      <a:pt x="100" y="165"/>
                    </a:lnTo>
                    <a:lnTo>
                      <a:pt x="103" y="155"/>
                    </a:lnTo>
                    <a:lnTo>
                      <a:pt x="106" y="145"/>
                    </a:lnTo>
                    <a:lnTo>
                      <a:pt x="107" y="133"/>
                    </a:lnTo>
                    <a:lnTo>
                      <a:pt x="108" y="122"/>
                    </a:lnTo>
                    <a:lnTo>
                      <a:pt x="108" y="122"/>
                    </a:lnTo>
                    <a:lnTo>
                      <a:pt x="107" y="110"/>
                    </a:lnTo>
                    <a:lnTo>
                      <a:pt x="106" y="99"/>
                    </a:lnTo>
                    <a:lnTo>
                      <a:pt x="103" y="88"/>
                    </a:lnTo>
                    <a:lnTo>
                      <a:pt x="100" y="77"/>
                    </a:lnTo>
                    <a:lnTo>
                      <a:pt x="94" y="67"/>
                    </a:lnTo>
                    <a:lnTo>
                      <a:pt x="89" y="58"/>
                    </a:lnTo>
                    <a:lnTo>
                      <a:pt x="83" y="48"/>
                    </a:lnTo>
                    <a:lnTo>
                      <a:pt x="77" y="40"/>
                    </a:lnTo>
                    <a:lnTo>
                      <a:pt x="69" y="32"/>
                    </a:lnTo>
                    <a:lnTo>
                      <a:pt x="61" y="25"/>
                    </a:lnTo>
                    <a:lnTo>
                      <a:pt x="51" y="19"/>
                    </a:lnTo>
                    <a:lnTo>
                      <a:pt x="42" y="13"/>
                    </a:lnTo>
                    <a:lnTo>
                      <a:pt x="33" y="9"/>
                    </a:lnTo>
                    <a:lnTo>
                      <a:pt x="22" y="4"/>
                    </a:lnTo>
                    <a:lnTo>
                      <a:pt x="11" y="1"/>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5" name="Freeform 11"/>
              <p:cNvSpPr/>
              <p:nvPr/>
            </p:nvSpPr>
            <p:spPr bwMode="auto">
              <a:xfrm>
                <a:off x="2209800" y="4935538"/>
                <a:ext cx="406400" cy="487363"/>
              </a:xfrm>
              <a:custGeom>
                <a:avLst/>
                <a:gdLst>
                  <a:gd name="T0" fmla="*/ 35 w 256"/>
                  <a:gd name="T1" fmla="*/ 0 h 307"/>
                  <a:gd name="T2" fmla="*/ 0 w 256"/>
                  <a:gd name="T3" fmla="*/ 0 h 307"/>
                  <a:gd name="T4" fmla="*/ 0 w 256"/>
                  <a:gd name="T5" fmla="*/ 307 h 307"/>
                  <a:gd name="T6" fmla="*/ 126 w 256"/>
                  <a:gd name="T7" fmla="*/ 307 h 307"/>
                  <a:gd name="T8" fmla="*/ 126 w 256"/>
                  <a:gd name="T9" fmla="*/ 215 h 307"/>
                  <a:gd name="T10" fmla="*/ 144 w 256"/>
                  <a:gd name="T11" fmla="*/ 215 h 307"/>
                  <a:gd name="T12" fmla="*/ 144 w 256"/>
                  <a:gd name="T13" fmla="*/ 307 h 307"/>
                  <a:gd name="T14" fmla="*/ 256 w 256"/>
                  <a:gd name="T15" fmla="*/ 307 h 307"/>
                  <a:gd name="T16" fmla="*/ 256 w 256"/>
                  <a:gd name="T17" fmla="*/ 134 h 307"/>
                  <a:gd name="T18" fmla="*/ 256 w 256"/>
                  <a:gd name="T19" fmla="*/ 134 h 307"/>
                  <a:gd name="T20" fmla="*/ 255 w 256"/>
                  <a:gd name="T21" fmla="*/ 128 h 307"/>
                  <a:gd name="T22" fmla="*/ 255 w 256"/>
                  <a:gd name="T23" fmla="*/ 128 h 307"/>
                  <a:gd name="T24" fmla="*/ 255 w 256"/>
                  <a:gd name="T25" fmla="*/ 123 h 307"/>
                  <a:gd name="T26" fmla="*/ 255 w 256"/>
                  <a:gd name="T27" fmla="*/ 123 h 307"/>
                  <a:gd name="T28" fmla="*/ 254 w 256"/>
                  <a:gd name="T29" fmla="*/ 121 h 307"/>
                  <a:gd name="T30" fmla="*/ 254 w 256"/>
                  <a:gd name="T31" fmla="*/ 121 h 307"/>
                  <a:gd name="T32" fmla="*/ 253 w 256"/>
                  <a:gd name="T33" fmla="*/ 113 h 307"/>
                  <a:gd name="T34" fmla="*/ 251 w 256"/>
                  <a:gd name="T35" fmla="*/ 104 h 307"/>
                  <a:gd name="T36" fmla="*/ 248 w 256"/>
                  <a:gd name="T37" fmla="*/ 97 h 307"/>
                  <a:gd name="T38" fmla="*/ 244 w 256"/>
                  <a:gd name="T39" fmla="*/ 90 h 307"/>
                  <a:gd name="T40" fmla="*/ 240 w 256"/>
                  <a:gd name="T41" fmla="*/ 82 h 307"/>
                  <a:gd name="T42" fmla="*/ 235 w 256"/>
                  <a:gd name="T43" fmla="*/ 76 h 307"/>
                  <a:gd name="T44" fmla="*/ 225 w 256"/>
                  <a:gd name="T45" fmla="*/ 63 h 307"/>
                  <a:gd name="T46" fmla="*/ 212 w 256"/>
                  <a:gd name="T47" fmla="*/ 53 h 307"/>
                  <a:gd name="T48" fmla="*/ 199 w 256"/>
                  <a:gd name="T49" fmla="*/ 44 h 307"/>
                  <a:gd name="T50" fmla="*/ 184 w 256"/>
                  <a:gd name="T51" fmla="*/ 35 h 307"/>
                  <a:gd name="T52" fmla="*/ 169 w 256"/>
                  <a:gd name="T53" fmla="*/ 28 h 307"/>
                  <a:gd name="T54" fmla="*/ 152 w 256"/>
                  <a:gd name="T55" fmla="*/ 22 h 307"/>
                  <a:gd name="T56" fmla="*/ 135 w 256"/>
                  <a:gd name="T57" fmla="*/ 16 h 307"/>
                  <a:gd name="T58" fmla="*/ 119 w 256"/>
                  <a:gd name="T59" fmla="*/ 12 h 307"/>
                  <a:gd name="T60" fmla="*/ 103 w 256"/>
                  <a:gd name="T61" fmla="*/ 8 h 307"/>
                  <a:gd name="T62" fmla="*/ 72 w 256"/>
                  <a:gd name="T63" fmla="*/ 4 h 307"/>
                  <a:gd name="T64" fmla="*/ 46 w 256"/>
                  <a:gd name="T65" fmla="*/ 1 h 307"/>
                  <a:gd name="T66" fmla="*/ 46 w 256"/>
                  <a:gd name="T67" fmla="*/ 1 h 307"/>
                  <a:gd name="T68" fmla="*/ 40 w 256"/>
                  <a:gd name="T69" fmla="*/ 0 h 307"/>
                  <a:gd name="T70" fmla="*/ 35 w 256"/>
                  <a:gd name="T71" fmla="*/ 0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56" h="307">
                    <a:moveTo>
                      <a:pt x="35" y="0"/>
                    </a:moveTo>
                    <a:lnTo>
                      <a:pt x="0" y="0"/>
                    </a:lnTo>
                    <a:lnTo>
                      <a:pt x="0" y="307"/>
                    </a:lnTo>
                    <a:lnTo>
                      <a:pt x="126" y="307"/>
                    </a:lnTo>
                    <a:lnTo>
                      <a:pt x="126" y="215"/>
                    </a:lnTo>
                    <a:lnTo>
                      <a:pt x="144" y="215"/>
                    </a:lnTo>
                    <a:lnTo>
                      <a:pt x="144" y="307"/>
                    </a:lnTo>
                    <a:lnTo>
                      <a:pt x="256" y="307"/>
                    </a:lnTo>
                    <a:lnTo>
                      <a:pt x="256" y="134"/>
                    </a:lnTo>
                    <a:lnTo>
                      <a:pt x="256" y="134"/>
                    </a:lnTo>
                    <a:lnTo>
                      <a:pt x="255" y="128"/>
                    </a:lnTo>
                    <a:lnTo>
                      <a:pt x="255" y="128"/>
                    </a:lnTo>
                    <a:lnTo>
                      <a:pt x="255" y="123"/>
                    </a:lnTo>
                    <a:lnTo>
                      <a:pt x="255" y="123"/>
                    </a:lnTo>
                    <a:lnTo>
                      <a:pt x="254" y="121"/>
                    </a:lnTo>
                    <a:lnTo>
                      <a:pt x="254" y="121"/>
                    </a:lnTo>
                    <a:lnTo>
                      <a:pt x="253" y="113"/>
                    </a:lnTo>
                    <a:lnTo>
                      <a:pt x="251" y="104"/>
                    </a:lnTo>
                    <a:lnTo>
                      <a:pt x="248" y="97"/>
                    </a:lnTo>
                    <a:lnTo>
                      <a:pt x="244" y="90"/>
                    </a:lnTo>
                    <a:lnTo>
                      <a:pt x="240" y="82"/>
                    </a:lnTo>
                    <a:lnTo>
                      <a:pt x="235" y="76"/>
                    </a:lnTo>
                    <a:lnTo>
                      <a:pt x="225" y="63"/>
                    </a:lnTo>
                    <a:lnTo>
                      <a:pt x="212" y="53"/>
                    </a:lnTo>
                    <a:lnTo>
                      <a:pt x="199" y="44"/>
                    </a:lnTo>
                    <a:lnTo>
                      <a:pt x="184" y="35"/>
                    </a:lnTo>
                    <a:lnTo>
                      <a:pt x="169" y="28"/>
                    </a:lnTo>
                    <a:lnTo>
                      <a:pt x="152" y="22"/>
                    </a:lnTo>
                    <a:lnTo>
                      <a:pt x="135" y="16"/>
                    </a:lnTo>
                    <a:lnTo>
                      <a:pt x="119" y="12"/>
                    </a:lnTo>
                    <a:lnTo>
                      <a:pt x="103" y="8"/>
                    </a:lnTo>
                    <a:lnTo>
                      <a:pt x="72" y="4"/>
                    </a:lnTo>
                    <a:lnTo>
                      <a:pt x="46" y="1"/>
                    </a:lnTo>
                    <a:lnTo>
                      <a:pt x="46" y="1"/>
                    </a:lnTo>
                    <a:lnTo>
                      <a:pt x="40" y="0"/>
                    </a:lnTo>
                    <a:lnTo>
                      <a:pt x="3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grpSp>
        <p:sp>
          <p:nvSpPr>
            <p:cNvPr id="49" name="Freeform 110"/>
            <p:cNvSpPr/>
            <p:nvPr/>
          </p:nvSpPr>
          <p:spPr bwMode="auto">
            <a:xfrm>
              <a:off x="2684826" y="4123990"/>
              <a:ext cx="960910" cy="960910"/>
            </a:xfrm>
            <a:custGeom>
              <a:avLst/>
              <a:gdLst>
                <a:gd name="T0" fmla="*/ 0 w 806"/>
                <a:gd name="T1" fmla="*/ 0 h 806"/>
                <a:gd name="T2" fmla="*/ 806 w 806"/>
                <a:gd name="T3" fmla="*/ 806 h 806"/>
                <a:gd name="T4" fmla="*/ 0 w 806"/>
                <a:gd name="T5" fmla="*/ 806 h 806"/>
                <a:gd name="T6" fmla="*/ 0 w 806"/>
                <a:gd name="T7" fmla="*/ 0 h 806"/>
              </a:gdLst>
              <a:ahLst/>
              <a:cxnLst>
                <a:cxn ang="0">
                  <a:pos x="T0" y="T1"/>
                </a:cxn>
                <a:cxn ang="0">
                  <a:pos x="T2" y="T3"/>
                </a:cxn>
                <a:cxn ang="0">
                  <a:pos x="T4" y="T5"/>
                </a:cxn>
                <a:cxn ang="0">
                  <a:pos x="T6" y="T7"/>
                </a:cxn>
              </a:cxnLst>
              <a:rect l="0" t="0" r="r" b="b"/>
              <a:pathLst>
                <a:path w="806" h="806">
                  <a:moveTo>
                    <a:pt x="0" y="0"/>
                  </a:moveTo>
                  <a:lnTo>
                    <a:pt x="806" y="806"/>
                  </a:lnTo>
                  <a:lnTo>
                    <a:pt x="0" y="806"/>
                  </a:lnTo>
                  <a:lnTo>
                    <a:pt x="0" y="0"/>
                  </a:lnTo>
                  <a:close/>
                </a:path>
              </a:pathLst>
            </a:custGeom>
            <a:solidFill>
              <a:schemeClr val="accent1">
                <a:lumMod val="20000"/>
                <a:lumOff val="8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0" name="Freeform 43"/>
            <p:cNvSpPr>
              <a:spLocks noEditPoints="1"/>
            </p:cNvSpPr>
            <p:nvPr/>
          </p:nvSpPr>
          <p:spPr bwMode="auto">
            <a:xfrm>
              <a:off x="2684826" y="4425020"/>
              <a:ext cx="299242" cy="473302"/>
            </a:xfrm>
            <a:custGeom>
              <a:avLst/>
              <a:gdLst>
                <a:gd name="T0" fmla="*/ 134 w 251"/>
                <a:gd name="T1" fmla="*/ 142 h 397"/>
                <a:gd name="T2" fmla="*/ 124 w 251"/>
                <a:gd name="T3" fmla="*/ 141 h 397"/>
                <a:gd name="T4" fmla="*/ 116 w 251"/>
                <a:gd name="T5" fmla="*/ 135 h 397"/>
                <a:gd name="T6" fmla="*/ 113 w 251"/>
                <a:gd name="T7" fmla="*/ 131 h 397"/>
                <a:gd name="T8" fmla="*/ 109 w 251"/>
                <a:gd name="T9" fmla="*/ 121 h 397"/>
                <a:gd name="T10" fmla="*/ 109 w 251"/>
                <a:gd name="T11" fmla="*/ 112 h 397"/>
                <a:gd name="T12" fmla="*/ 113 w 251"/>
                <a:gd name="T13" fmla="*/ 102 h 397"/>
                <a:gd name="T14" fmla="*/ 116 w 251"/>
                <a:gd name="T15" fmla="*/ 98 h 397"/>
                <a:gd name="T16" fmla="*/ 124 w 251"/>
                <a:gd name="T17" fmla="*/ 92 h 397"/>
                <a:gd name="T18" fmla="*/ 134 w 251"/>
                <a:gd name="T19" fmla="*/ 91 h 397"/>
                <a:gd name="T20" fmla="*/ 139 w 251"/>
                <a:gd name="T21" fmla="*/ 91 h 397"/>
                <a:gd name="T22" fmla="*/ 148 w 251"/>
                <a:gd name="T23" fmla="*/ 95 h 397"/>
                <a:gd name="T24" fmla="*/ 153 w 251"/>
                <a:gd name="T25" fmla="*/ 98 h 397"/>
                <a:gd name="T26" fmla="*/ 159 w 251"/>
                <a:gd name="T27" fmla="*/ 107 h 397"/>
                <a:gd name="T28" fmla="*/ 160 w 251"/>
                <a:gd name="T29" fmla="*/ 117 h 397"/>
                <a:gd name="T30" fmla="*/ 159 w 251"/>
                <a:gd name="T31" fmla="*/ 127 h 397"/>
                <a:gd name="T32" fmla="*/ 153 w 251"/>
                <a:gd name="T33" fmla="*/ 135 h 397"/>
                <a:gd name="T34" fmla="*/ 148 w 251"/>
                <a:gd name="T35" fmla="*/ 138 h 397"/>
                <a:gd name="T36" fmla="*/ 139 w 251"/>
                <a:gd name="T37" fmla="*/ 142 h 397"/>
                <a:gd name="T38" fmla="*/ 105 w 251"/>
                <a:gd name="T39" fmla="*/ 0 h 397"/>
                <a:gd name="T40" fmla="*/ 91 w 251"/>
                <a:gd name="T41" fmla="*/ 1 h 397"/>
                <a:gd name="T42" fmla="*/ 64 w 251"/>
                <a:gd name="T43" fmla="*/ 6 h 397"/>
                <a:gd name="T44" fmla="*/ 38 w 251"/>
                <a:gd name="T45" fmla="*/ 17 h 397"/>
                <a:gd name="T46" fmla="*/ 13 w 251"/>
                <a:gd name="T47" fmla="*/ 33 h 397"/>
                <a:gd name="T48" fmla="*/ 2 w 251"/>
                <a:gd name="T49" fmla="*/ 43 h 397"/>
                <a:gd name="T50" fmla="*/ 0 w 251"/>
                <a:gd name="T51" fmla="*/ 397 h 397"/>
                <a:gd name="T52" fmla="*/ 17 w 251"/>
                <a:gd name="T53" fmla="*/ 322 h 397"/>
                <a:gd name="T54" fmla="*/ 56 w 251"/>
                <a:gd name="T55" fmla="*/ 282 h 397"/>
                <a:gd name="T56" fmla="*/ 80 w 251"/>
                <a:gd name="T57" fmla="*/ 289 h 397"/>
                <a:gd name="T58" fmla="*/ 106 w 251"/>
                <a:gd name="T59" fmla="*/ 291 h 397"/>
                <a:gd name="T60" fmla="*/ 119 w 251"/>
                <a:gd name="T61" fmla="*/ 291 h 397"/>
                <a:gd name="T62" fmla="*/ 146 w 251"/>
                <a:gd name="T63" fmla="*/ 285 h 397"/>
                <a:gd name="T64" fmla="*/ 172 w 251"/>
                <a:gd name="T65" fmla="*/ 275 h 397"/>
                <a:gd name="T66" fmla="*/ 197 w 251"/>
                <a:gd name="T67" fmla="*/ 259 h 397"/>
                <a:gd name="T68" fmla="*/ 208 w 251"/>
                <a:gd name="T69" fmla="*/ 249 h 397"/>
                <a:gd name="T70" fmla="*/ 227 w 251"/>
                <a:gd name="T71" fmla="*/ 226 h 397"/>
                <a:gd name="T72" fmla="*/ 239 w 251"/>
                <a:gd name="T73" fmla="*/ 201 h 397"/>
                <a:gd name="T74" fmla="*/ 248 w 251"/>
                <a:gd name="T75" fmla="*/ 174 h 397"/>
                <a:gd name="T76" fmla="*/ 251 w 251"/>
                <a:gd name="T77" fmla="*/ 146 h 397"/>
                <a:gd name="T78" fmla="*/ 248 w 251"/>
                <a:gd name="T79" fmla="*/ 118 h 397"/>
                <a:gd name="T80" fmla="*/ 239 w 251"/>
                <a:gd name="T81" fmla="*/ 91 h 397"/>
                <a:gd name="T82" fmla="*/ 227 w 251"/>
                <a:gd name="T83" fmla="*/ 66 h 397"/>
                <a:gd name="T84" fmla="*/ 208 w 251"/>
                <a:gd name="T85" fmla="*/ 43 h 397"/>
                <a:gd name="T86" fmla="*/ 197 w 251"/>
                <a:gd name="T87" fmla="*/ 33 h 397"/>
                <a:gd name="T88" fmla="*/ 172 w 251"/>
                <a:gd name="T89" fmla="*/ 17 h 397"/>
                <a:gd name="T90" fmla="*/ 146 w 251"/>
                <a:gd name="T91" fmla="*/ 6 h 397"/>
                <a:gd name="T92" fmla="*/ 119 w 251"/>
                <a:gd name="T93" fmla="*/ 1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51" h="397">
                  <a:moveTo>
                    <a:pt x="134" y="142"/>
                  </a:moveTo>
                  <a:lnTo>
                    <a:pt x="134" y="142"/>
                  </a:lnTo>
                  <a:lnTo>
                    <a:pt x="130" y="142"/>
                  </a:lnTo>
                  <a:lnTo>
                    <a:pt x="124" y="141"/>
                  </a:lnTo>
                  <a:lnTo>
                    <a:pt x="120" y="138"/>
                  </a:lnTo>
                  <a:lnTo>
                    <a:pt x="116" y="135"/>
                  </a:lnTo>
                  <a:lnTo>
                    <a:pt x="116" y="135"/>
                  </a:lnTo>
                  <a:lnTo>
                    <a:pt x="113" y="131"/>
                  </a:lnTo>
                  <a:lnTo>
                    <a:pt x="110" y="127"/>
                  </a:lnTo>
                  <a:lnTo>
                    <a:pt x="109" y="121"/>
                  </a:lnTo>
                  <a:lnTo>
                    <a:pt x="109" y="116"/>
                  </a:lnTo>
                  <a:lnTo>
                    <a:pt x="109" y="112"/>
                  </a:lnTo>
                  <a:lnTo>
                    <a:pt x="110" y="107"/>
                  </a:lnTo>
                  <a:lnTo>
                    <a:pt x="113" y="102"/>
                  </a:lnTo>
                  <a:lnTo>
                    <a:pt x="116" y="98"/>
                  </a:lnTo>
                  <a:lnTo>
                    <a:pt x="116" y="98"/>
                  </a:lnTo>
                  <a:lnTo>
                    <a:pt x="120" y="95"/>
                  </a:lnTo>
                  <a:lnTo>
                    <a:pt x="124" y="92"/>
                  </a:lnTo>
                  <a:lnTo>
                    <a:pt x="130" y="91"/>
                  </a:lnTo>
                  <a:lnTo>
                    <a:pt x="134" y="91"/>
                  </a:lnTo>
                  <a:lnTo>
                    <a:pt x="134" y="91"/>
                  </a:lnTo>
                  <a:lnTo>
                    <a:pt x="139" y="91"/>
                  </a:lnTo>
                  <a:lnTo>
                    <a:pt x="144" y="92"/>
                  </a:lnTo>
                  <a:lnTo>
                    <a:pt x="148" y="95"/>
                  </a:lnTo>
                  <a:lnTo>
                    <a:pt x="153" y="98"/>
                  </a:lnTo>
                  <a:lnTo>
                    <a:pt x="153" y="98"/>
                  </a:lnTo>
                  <a:lnTo>
                    <a:pt x="156" y="102"/>
                  </a:lnTo>
                  <a:lnTo>
                    <a:pt x="159" y="107"/>
                  </a:lnTo>
                  <a:lnTo>
                    <a:pt x="160" y="112"/>
                  </a:lnTo>
                  <a:lnTo>
                    <a:pt x="160" y="117"/>
                  </a:lnTo>
                  <a:lnTo>
                    <a:pt x="160" y="121"/>
                  </a:lnTo>
                  <a:lnTo>
                    <a:pt x="159" y="127"/>
                  </a:lnTo>
                  <a:lnTo>
                    <a:pt x="156" y="131"/>
                  </a:lnTo>
                  <a:lnTo>
                    <a:pt x="153" y="135"/>
                  </a:lnTo>
                  <a:lnTo>
                    <a:pt x="153" y="135"/>
                  </a:lnTo>
                  <a:lnTo>
                    <a:pt x="148" y="138"/>
                  </a:lnTo>
                  <a:lnTo>
                    <a:pt x="144" y="141"/>
                  </a:lnTo>
                  <a:lnTo>
                    <a:pt x="139" y="142"/>
                  </a:lnTo>
                  <a:lnTo>
                    <a:pt x="134" y="142"/>
                  </a:lnTo>
                  <a:close/>
                  <a:moveTo>
                    <a:pt x="105" y="0"/>
                  </a:moveTo>
                  <a:lnTo>
                    <a:pt x="105" y="0"/>
                  </a:lnTo>
                  <a:lnTo>
                    <a:pt x="91" y="1"/>
                  </a:lnTo>
                  <a:lnTo>
                    <a:pt x="77" y="3"/>
                  </a:lnTo>
                  <a:lnTo>
                    <a:pt x="64" y="6"/>
                  </a:lnTo>
                  <a:lnTo>
                    <a:pt x="50" y="12"/>
                  </a:lnTo>
                  <a:lnTo>
                    <a:pt x="38" y="17"/>
                  </a:lnTo>
                  <a:lnTo>
                    <a:pt x="25" y="24"/>
                  </a:lnTo>
                  <a:lnTo>
                    <a:pt x="13" y="33"/>
                  </a:lnTo>
                  <a:lnTo>
                    <a:pt x="2" y="43"/>
                  </a:lnTo>
                  <a:lnTo>
                    <a:pt x="2" y="43"/>
                  </a:lnTo>
                  <a:lnTo>
                    <a:pt x="0" y="46"/>
                  </a:lnTo>
                  <a:lnTo>
                    <a:pt x="0" y="397"/>
                  </a:lnTo>
                  <a:lnTo>
                    <a:pt x="45" y="351"/>
                  </a:lnTo>
                  <a:lnTo>
                    <a:pt x="17" y="322"/>
                  </a:lnTo>
                  <a:lnTo>
                    <a:pt x="56" y="282"/>
                  </a:lnTo>
                  <a:lnTo>
                    <a:pt x="56" y="282"/>
                  </a:lnTo>
                  <a:lnTo>
                    <a:pt x="68" y="286"/>
                  </a:lnTo>
                  <a:lnTo>
                    <a:pt x="80" y="289"/>
                  </a:lnTo>
                  <a:lnTo>
                    <a:pt x="93" y="291"/>
                  </a:lnTo>
                  <a:lnTo>
                    <a:pt x="106" y="291"/>
                  </a:lnTo>
                  <a:lnTo>
                    <a:pt x="106" y="291"/>
                  </a:lnTo>
                  <a:lnTo>
                    <a:pt x="119" y="291"/>
                  </a:lnTo>
                  <a:lnTo>
                    <a:pt x="133" y="289"/>
                  </a:lnTo>
                  <a:lnTo>
                    <a:pt x="146" y="285"/>
                  </a:lnTo>
                  <a:lnTo>
                    <a:pt x="160" y="280"/>
                  </a:lnTo>
                  <a:lnTo>
                    <a:pt x="172" y="275"/>
                  </a:lnTo>
                  <a:lnTo>
                    <a:pt x="185" y="268"/>
                  </a:lnTo>
                  <a:lnTo>
                    <a:pt x="197" y="259"/>
                  </a:lnTo>
                  <a:lnTo>
                    <a:pt x="208" y="249"/>
                  </a:lnTo>
                  <a:lnTo>
                    <a:pt x="208" y="249"/>
                  </a:lnTo>
                  <a:lnTo>
                    <a:pt x="217" y="237"/>
                  </a:lnTo>
                  <a:lnTo>
                    <a:pt x="227" y="226"/>
                  </a:lnTo>
                  <a:lnTo>
                    <a:pt x="234" y="213"/>
                  </a:lnTo>
                  <a:lnTo>
                    <a:pt x="239" y="201"/>
                  </a:lnTo>
                  <a:lnTo>
                    <a:pt x="245" y="187"/>
                  </a:lnTo>
                  <a:lnTo>
                    <a:pt x="248" y="174"/>
                  </a:lnTo>
                  <a:lnTo>
                    <a:pt x="250" y="160"/>
                  </a:lnTo>
                  <a:lnTo>
                    <a:pt x="251" y="146"/>
                  </a:lnTo>
                  <a:lnTo>
                    <a:pt x="250" y="132"/>
                  </a:lnTo>
                  <a:lnTo>
                    <a:pt x="248" y="118"/>
                  </a:lnTo>
                  <a:lnTo>
                    <a:pt x="245" y="105"/>
                  </a:lnTo>
                  <a:lnTo>
                    <a:pt x="239" y="91"/>
                  </a:lnTo>
                  <a:lnTo>
                    <a:pt x="234" y="78"/>
                  </a:lnTo>
                  <a:lnTo>
                    <a:pt x="227" y="66"/>
                  </a:lnTo>
                  <a:lnTo>
                    <a:pt x="217" y="54"/>
                  </a:lnTo>
                  <a:lnTo>
                    <a:pt x="208" y="43"/>
                  </a:lnTo>
                  <a:lnTo>
                    <a:pt x="208" y="43"/>
                  </a:lnTo>
                  <a:lnTo>
                    <a:pt x="197" y="33"/>
                  </a:lnTo>
                  <a:lnTo>
                    <a:pt x="185" y="24"/>
                  </a:lnTo>
                  <a:lnTo>
                    <a:pt x="172" y="17"/>
                  </a:lnTo>
                  <a:lnTo>
                    <a:pt x="160" y="12"/>
                  </a:lnTo>
                  <a:lnTo>
                    <a:pt x="146" y="6"/>
                  </a:lnTo>
                  <a:lnTo>
                    <a:pt x="133" y="3"/>
                  </a:lnTo>
                  <a:lnTo>
                    <a:pt x="119" y="1"/>
                  </a:lnTo>
                  <a:lnTo>
                    <a:pt x="10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1" name="Freeform 116"/>
            <p:cNvSpPr/>
            <p:nvPr/>
          </p:nvSpPr>
          <p:spPr bwMode="auto">
            <a:xfrm>
              <a:off x="1659537" y="2091295"/>
              <a:ext cx="960910" cy="960910"/>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accent1">
                <a:lumMod val="75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2" name="Freeform 108"/>
            <p:cNvSpPr/>
            <p:nvPr/>
          </p:nvSpPr>
          <p:spPr bwMode="auto">
            <a:xfrm>
              <a:off x="2684826" y="1074351"/>
              <a:ext cx="960910" cy="962103"/>
            </a:xfrm>
            <a:custGeom>
              <a:avLst/>
              <a:gdLst>
                <a:gd name="T0" fmla="*/ 0 w 806"/>
                <a:gd name="T1" fmla="*/ 807 h 807"/>
                <a:gd name="T2" fmla="*/ 806 w 806"/>
                <a:gd name="T3" fmla="*/ 0 h 807"/>
                <a:gd name="T4" fmla="*/ 0 w 806"/>
                <a:gd name="T5" fmla="*/ 0 h 807"/>
                <a:gd name="T6" fmla="*/ 0 w 806"/>
                <a:gd name="T7" fmla="*/ 807 h 807"/>
              </a:gdLst>
              <a:ahLst/>
              <a:cxnLst>
                <a:cxn ang="0">
                  <a:pos x="T0" y="T1"/>
                </a:cxn>
                <a:cxn ang="0">
                  <a:pos x="T2" y="T3"/>
                </a:cxn>
                <a:cxn ang="0">
                  <a:pos x="T4" y="T5"/>
                </a:cxn>
                <a:cxn ang="0">
                  <a:pos x="T6" y="T7"/>
                </a:cxn>
              </a:cxnLst>
              <a:rect l="0" t="0" r="r" b="b"/>
              <a:pathLst>
                <a:path w="806" h="807">
                  <a:moveTo>
                    <a:pt x="0" y="807"/>
                  </a:moveTo>
                  <a:lnTo>
                    <a:pt x="806" y="0"/>
                  </a:lnTo>
                  <a:lnTo>
                    <a:pt x="0" y="0"/>
                  </a:lnTo>
                  <a:lnTo>
                    <a:pt x="0" y="807"/>
                  </a:lnTo>
                  <a:close/>
                </a:path>
              </a:pathLst>
            </a:custGeom>
            <a:solidFill>
              <a:schemeClr val="accent1"/>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sp>
          <p:nvSpPr>
            <p:cNvPr id="53" name="Freeform 40"/>
            <p:cNvSpPr/>
            <p:nvPr/>
          </p:nvSpPr>
          <p:spPr bwMode="auto">
            <a:xfrm>
              <a:off x="2684826" y="1327973"/>
              <a:ext cx="194328" cy="664054"/>
            </a:xfrm>
            <a:custGeom>
              <a:avLst/>
              <a:gdLst>
                <a:gd name="T0" fmla="*/ 0 w 163"/>
                <a:gd name="T1" fmla="*/ 76 h 557"/>
                <a:gd name="T2" fmla="*/ 10 w 163"/>
                <a:gd name="T3" fmla="*/ 78 h 557"/>
                <a:gd name="T4" fmla="*/ 27 w 163"/>
                <a:gd name="T5" fmla="*/ 86 h 557"/>
                <a:gd name="T6" fmla="*/ 43 w 163"/>
                <a:gd name="T7" fmla="*/ 95 h 557"/>
                <a:gd name="T8" fmla="*/ 57 w 163"/>
                <a:gd name="T9" fmla="*/ 108 h 557"/>
                <a:gd name="T10" fmla="*/ 69 w 163"/>
                <a:gd name="T11" fmla="*/ 122 h 557"/>
                <a:gd name="T12" fmla="*/ 79 w 163"/>
                <a:gd name="T13" fmla="*/ 138 h 557"/>
                <a:gd name="T14" fmla="*/ 85 w 163"/>
                <a:gd name="T15" fmla="*/ 157 h 557"/>
                <a:gd name="T16" fmla="*/ 88 w 163"/>
                <a:gd name="T17" fmla="*/ 175 h 557"/>
                <a:gd name="T18" fmla="*/ 89 w 163"/>
                <a:gd name="T19" fmla="*/ 186 h 557"/>
                <a:gd name="T20" fmla="*/ 87 w 163"/>
                <a:gd name="T21" fmla="*/ 205 h 557"/>
                <a:gd name="T22" fmla="*/ 82 w 163"/>
                <a:gd name="T23" fmla="*/ 224 h 557"/>
                <a:gd name="T24" fmla="*/ 74 w 163"/>
                <a:gd name="T25" fmla="*/ 241 h 557"/>
                <a:gd name="T26" fmla="*/ 63 w 163"/>
                <a:gd name="T27" fmla="*/ 257 h 557"/>
                <a:gd name="T28" fmla="*/ 50 w 163"/>
                <a:gd name="T29" fmla="*/ 270 h 557"/>
                <a:gd name="T30" fmla="*/ 36 w 163"/>
                <a:gd name="T31" fmla="*/ 281 h 557"/>
                <a:gd name="T32" fmla="*/ 18 w 163"/>
                <a:gd name="T33" fmla="*/ 289 h 557"/>
                <a:gd name="T34" fmla="*/ 0 w 163"/>
                <a:gd name="T35" fmla="*/ 295 h 557"/>
                <a:gd name="T36" fmla="*/ 0 w 163"/>
                <a:gd name="T37" fmla="*/ 557 h 557"/>
                <a:gd name="T38" fmla="*/ 46 w 163"/>
                <a:gd name="T39" fmla="*/ 473 h 557"/>
                <a:gd name="T40" fmla="*/ 101 w 163"/>
                <a:gd name="T41" fmla="*/ 369 h 557"/>
                <a:gd name="T42" fmla="*/ 136 w 163"/>
                <a:gd name="T43" fmla="*/ 289 h 557"/>
                <a:gd name="T44" fmla="*/ 153 w 163"/>
                <a:gd name="T45" fmla="*/ 242 h 557"/>
                <a:gd name="T46" fmla="*/ 162 w 163"/>
                <a:gd name="T47" fmla="*/ 202 h 557"/>
                <a:gd name="T48" fmla="*/ 163 w 163"/>
                <a:gd name="T49" fmla="*/ 186 h 557"/>
                <a:gd name="T50" fmla="*/ 160 w 163"/>
                <a:gd name="T51" fmla="*/ 150 h 557"/>
                <a:gd name="T52" fmla="*/ 151 w 163"/>
                <a:gd name="T53" fmla="*/ 118 h 557"/>
                <a:gd name="T54" fmla="*/ 136 w 163"/>
                <a:gd name="T55" fmla="*/ 88 h 557"/>
                <a:gd name="T56" fmla="*/ 116 w 163"/>
                <a:gd name="T57" fmla="*/ 61 h 557"/>
                <a:gd name="T58" fmla="*/ 92 w 163"/>
                <a:gd name="T59" fmla="*/ 38 h 557"/>
                <a:gd name="T60" fmla="*/ 64 w 163"/>
                <a:gd name="T61" fmla="*/ 21 h 557"/>
                <a:gd name="T62" fmla="*/ 34 w 163"/>
                <a:gd name="T63" fmla="*/ 7 h 557"/>
                <a:gd name="T64" fmla="*/ 0 w 163"/>
                <a:gd name="T65" fmla="*/ 0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3" h="557">
                  <a:moveTo>
                    <a:pt x="0" y="0"/>
                  </a:moveTo>
                  <a:lnTo>
                    <a:pt x="0" y="76"/>
                  </a:lnTo>
                  <a:lnTo>
                    <a:pt x="0" y="76"/>
                  </a:lnTo>
                  <a:lnTo>
                    <a:pt x="10" y="78"/>
                  </a:lnTo>
                  <a:lnTo>
                    <a:pt x="18" y="81"/>
                  </a:lnTo>
                  <a:lnTo>
                    <a:pt x="27" y="86"/>
                  </a:lnTo>
                  <a:lnTo>
                    <a:pt x="36" y="90"/>
                  </a:lnTo>
                  <a:lnTo>
                    <a:pt x="43" y="95"/>
                  </a:lnTo>
                  <a:lnTo>
                    <a:pt x="50" y="101"/>
                  </a:lnTo>
                  <a:lnTo>
                    <a:pt x="57" y="108"/>
                  </a:lnTo>
                  <a:lnTo>
                    <a:pt x="63" y="115"/>
                  </a:lnTo>
                  <a:lnTo>
                    <a:pt x="69" y="122"/>
                  </a:lnTo>
                  <a:lnTo>
                    <a:pt x="74" y="129"/>
                  </a:lnTo>
                  <a:lnTo>
                    <a:pt x="79" y="138"/>
                  </a:lnTo>
                  <a:lnTo>
                    <a:pt x="82" y="147"/>
                  </a:lnTo>
                  <a:lnTo>
                    <a:pt x="85" y="157"/>
                  </a:lnTo>
                  <a:lnTo>
                    <a:pt x="87" y="166"/>
                  </a:lnTo>
                  <a:lnTo>
                    <a:pt x="88" y="175"/>
                  </a:lnTo>
                  <a:lnTo>
                    <a:pt x="89" y="186"/>
                  </a:lnTo>
                  <a:lnTo>
                    <a:pt x="89" y="186"/>
                  </a:lnTo>
                  <a:lnTo>
                    <a:pt x="88" y="195"/>
                  </a:lnTo>
                  <a:lnTo>
                    <a:pt x="87" y="205"/>
                  </a:lnTo>
                  <a:lnTo>
                    <a:pt x="85" y="215"/>
                  </a:lnTo>
                  <a:lnTo>
                    <a:pt x="82" y="224"/>
                  </a:lnTo>
                  <a:lnTo>
                    <a:pt x="79" y="233"/>
                  </a:lnTo>
                  <a:lnTo>
                    <a:pt x="74" y="241"/>
                  </a:lnTo>
                  <a:lnTo>
                    <a:pt x="69" y="249"/>
                  </a:lnTo>
                  <a:lnTo>
                    <a:pt x="63" y="257"/>
                  </a:lnTo>
                  <a:lnTo>
                    <a:pt x="57" y="263"/>
                  </a:lnTo>
                  <a:lnTo>
                    <a:pt x="50" y="270"/>
                  </a:lnTo>
                  <a:lnTo>
                    <a:pt x="43" y="276"/>
                  </a:lnTo>
                  <a:lnTo>
                    <a:pt x="36" y="281"/>
                  </a:lnTo>
                  <a:lnTo>
                    <a:pt x="27" y="285"/>
                  </a:lnTo>
                  <a:lnTo>
                    <a:pt x="18" y="289"/>
                  </a:lnTo>
                  <a:lnTo>
                    <a:pt x="10" y="293"/>
                  </a:lnTo>
                  <a:lnTo>
                    <a:pt x="0" y="295"/>
                  </a:lnTo>
                  <a:lnTo>
                    <a:pt x="0" y="557"/>
                  </a:lnTo>
                  <a:lnTo>
                    <a:pt x="0" y="557"/>
                  </a:lnTo>
                  <a:lnTo>
                    <a:pt x="21" y="519"/>
                  </a:lnTo>
                  <a:lnTo>
                    <a:pt x="46" y="473"/>
                  </a:lnTo>
                  <a:lnTo>
                    <a:pt x="73" y="422"/>
                  </a:lnTo>
                  <a:lnTo>
                    <a:pt x="101" y="369"/>
                  </a:lnTo>
                  <a:lnTo>
                    <a:pt x="125" y="316"/>
                  </a:lnTo>
                  <a:lnTo>
                    <a:pt x="136" y="289"/>
                  </a:lnTo>
                  <a:lnTo>
                    <a:pt x="145" y="265"/>
                  </a:lnTo>
                  <a:lnTo>
                    <a:pt x="153" y="242"/>
                  </a:lnTo>
                  <a:lnTo>
                    <a:pt x="158" y="220"/>
                  </a:lnTo>
                  <a:lnTo>
                    <a:pt x="162" y="202"/>
                  </a:lnTo>
                  <a:lnTo>
                    <a:pt x="163" y="186"/>
                  </a:lnTo>
                  <a:lnTo>
                    <a:pt x="163" y="186"/>
                  </a:lnTo>
                  <a:lnTo>
                    <a:pt x="162" y="168"/>
                  </a:lnTo>
                  <a:lnTo>
                    <a:pt x="160" y="150"/>
                  </a:lnTo>
                  <a:lnTo>
                    <a:pt x="156" y="134"/>
                  </a:lnTo>
                  <a:lnTo>
                    <a:pt x="151" y="118"/>
                  </a:lnTo>
                  <a:lnTo>
                    <a:pt x="145" y="102"/>
                  </a:lnTo>
                  <a:lnTo>
                    <a:pt x="136" y="88"/>
                  </a:lnTo>
                  <a:lnTo>
                    <a:pt x="127" y="74"/>
                  </a:lnTo>
                  <a:lnTo>
                    <a:pt x="116" y="61"/>
                  </a:lnTo>
                  <a:lnTo>
                    <a:pt x="105" y="50"/>
                  </a:lnTo>
                  <a:lnTo>
                    <a:pt x="92" y="38"/>
                  </a:lnTo>
                  <a:lnTo>
                    <a:pt x="79" y="29"/>
                  </a:lnTo>
                  <a:lnTo>
                    <a:pt x="64" y="21"/>
                  </a:lnTo>
                  <a:lnTo>
                    <a:pt x="49" y="13"/>
                  </a:lnTo>
                  <a:lnTo>
                    <a:pt x="34" y="7"/>
                  </a:lnTo>
                  <a:lnTo>
                    <a:pt x="17" y="3"/>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lvl="0"/>
              <a:endParaRPr lang="ko-KR" altLang="en-US"/>
            </a:p>
          </p:txBody>
        </p:sp>
      </p:grpSp>
      <p:grpSp>
        <p:nvGrpSpPr>
          <p:cNvPr id="58" name="그룹 87"/>
          <p:cNvGrpSpPr/>
          <p:nvPr/>
        </p:nvGrpSpPr>
        <p:grpSpPr>
          <a:xfrm>
            <a:off x="10522217" y="5581017"/>
            <a:ext cx="1263130" cy="1281262"/>
            <a:chOff x="7668344" y="5495925"/>
            <a:chExt cx="1261419" cy="1279526"/>
          </a:xfrm>
        </p:grpSpPr>
        <p:sp>
          <p:nvSpPr>
            <p:cNvPr id="59" name="Freeform 13"/>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0" name="Freeform 14"/>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1" name="Freeform 15"/>
            <p:cNvSpPr/>
            <p:nvPr/>
          </p:nvSpPr>
          <p:spPr bwMode="auto">
            <a:xfrm>
              <a:off x="7668344" y="5495925"/>
              <a:ext cx="612603" cy="614112"/>
            </a:xfrm>
            <a:custGeom>
              <a:avLst/>
              <a:gdLst>
                <a:gd name="T0" fmla="*/ 406 w 406"/>
                <a:gd name="T1" fmla="*/ 0 h 407"/>
                <a:gd name="T2" fmla="*/ 0 w 406"/>
                <a:gd name="T3" fmla="*/ 0 h 407"/>
                <a:gd name="T4" fmla="*/ 406 w 406"/>
                <a:gd name="T5" fmla="*/ 407 h 407"/>
                <a:gd name="T6" fmla="*/ 406 w 406"/>
                <a:gd name="T7" fmla="*/ 0 h 407"/>
              </a:gdLst>
              <a:ahLst/>
              <a:cxnLst>
                <a:cxn ang="0">
                  <a:pos x="T0" y="T1"/>
                </a:cxn>
                <a:cxn ang="0">
                  <a:pos x="T2" y="T3"/>
                </a:cxn>
                <a:cxn ang="0">
                  <a:pos x="T4" y="T5"/>
                </a:cxn>
                <a:cxn ang="0">
                  <a:pos x="T6" y="T7"/>
                </a:cxn>
              </a:cxnLst>
              <a:rect l="0" t="0" r="r" b="b"/>
              <a:pathLst>
                <a:path w="406" h="407">
                  <a:moveTo>
                    <a:pt x="406" y="0"/>
                  </a:moveTo>
                  <a:lnTo>
                    <a:pt x="0" y="0"/>
                  </a:lnTo>
                  <a:lnTo>
                    <a:pt x="406" y="407"/>
                  </a:lnTo>
                  <a:lnTo>
                    <a:pt x="406" y="0"/>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2" name="Freeform 17"/>
            <p:cNvSpPr/>
            <p:nvPr/>
          </p:nvSpPr>
          <p:spPr bwMode="auto">
            <a:xfrm>
              <a:off x="8315651" y="5495925"/>
              <a:ext cx="614112" cy="614112"/>
            </a:xfrm>
            <a:custGeom>
              <a:avLst/>
              <a:gdLst>
                <a:gd name="T0" fmla="*/ 407 w 407"/>
                <a:gd name="T1" fmla="*/ 0 h 407"/>
                <a:gd name="T2" fmla="*/ 0 w 407"/>
                <a:gd name="T3" fmla="*/ 0 h 407"/>
                <a:gd name="T4" fmla="*/ 0 w 407"/>
                <a:gd name="T5" fmla="*/ 407 h 407"/>
                <a:gd name="T6" fmla="*/ 407 w 407"/>
                <a:gd name="T7" fmla="*/ 0 h 407"/>
              </a:gdLst>
              <a:ahLst/>
              <a:cxnLst>
                <a:cxn ang="0">
                  <a:pos x="T0" y="T1"/>
                </a:cxn>
                <a:cxn ang="0">
                  <a:pos x="T2" y="T3"/>
                </a:cxn>
                <a:cxn ang="0">
                  <a:pos x="T4" y="T5"/>
                </a:cxn>
                <a:cxn ang="0">
                  <a:pos x="T6" y="T7"/>
                </a:cxn>
              </a:cxnLst>
              <a:rect l="0" t="0" r="r" b="b"/>
              <a:pathLst>
                <a:path w="407" h="407">
                  <a:moveTo>
                    <a:pt x="407" y="0"/>
                  </a:moveTo>
                  <a:lnTo>
                    <a:pt x="0" y="0"/>
                  </a:lnTo>
                  <a:lnTo>
                    <a:pt x="0" y="407"/>
                  </a:lnTo>
                  <a:lnTo>
                    <a:pt x="407" y="0"/>
                  </a:lnTo>
                  <a:close/>
                </a:path>
              </a:pathLst>
            </a:custGeom>
            <a:solidFill>
              <a:schemeClr val="accent1"/>
            </a:solidFill>
            <a:ln>
              <a:noFill/>
            </a:ln>
          </p:spPr>
          <p:txBody>
            <a:bodyPr vert="horz" wrap="square" lIns="91440" tIns="45720" rIns="91440" bIns="45720" numCol="1" anchor="t" anchorCtr="0" compatLnSpc="1"/>
            <a:lstStyle/>
            <a:p>
              <a:pPr lvl="0" latinLnBrk="1"/>
              <a:endParaRPr lang="ko-KR" altLang="en-US"/>
            </a:p>
          </p:txBody>
        </p:sp>
        <p:sp>
          <p:nvSpPr>
            <p:cNvPr id="63" name="Freeform 18"/>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close/>
                </a:path>
              </a:pathLst>
            </a:custGeom>
            <a:solidFill>
              <a:schemeClr val="tx1">
                <a:lumMod val="65000"/>
                <a:lumOff val="3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4" name="Freeform 19"/>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5" name="Freeform 20"/>
            <p:cNvSpPr/>
            <p:nvPr/>
          </p:nvSpPr>
          <p:spPr bwMode="auto">
            <a:xfrm>
              <a:off x="7668344" y="5495925"/>
              <a:ext cx="612603" cy="614112"/>
            </a:xfrm>
            <a:custGeom>
              <a:avLst/>
              <a:gdLst>
                <a:gd name="T0" fmla="*/ 0 w 406"/>
                <a:gd name="T1" fmla="*/ 407 h 407"/>
                <a:gd name="T2" fmla="*/ 406 w 406"/>
                <a:gd name="T3" fmla="*/ 407 h 407"/>
                <a:gd name="T4" fmla="*/ 406 w 406"/>
                <a:gd name="T5" fmla="*/ 0 h 407"/>
                <a:gd name="T6" fmla="*/ 0 w 406"/>
                <a:gd name="T7" fmla="*/ 407 h 407"/>
              </a:gdLst>
              <a:ahLst/>
              <a:cxnLst>
                <a:cxn ang="0">
                  <a:pos x="T0" y="T1"/>
                </a:cxn>
                <a:cxn ang="0">
                  <a:pos x="T2" y="T3"/>
                </a:cxn>
                <a:cxn ang="0">
                  <a:pos x="T4" y="T5"/>
                </a:cxn>
                <a:cxn ang="0">
                  <a:pos x="T6" y="T7"/>
                </a:cxn>
              </a:cxnLst>
              <a:rect l="0" t="0" r="r" b="b"/>
              <a:pathLst>
                <a:path w="406" h="407">
                  <a:moveTo>
                    <a:pt x="0" y="407"/>
                  </a:moveTo>
                  <a:lnTo>
                    <a:pt x="406" y="407"/>
                  </a:lnTo>
                  <a:lnTo>
                    <a:pt x="406" y="0"/>
                  </a:lnTo>
                  <a:lnTo>
                    <a:pt x="0" y="407"/>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6" name="Freeform 23"/>
            <p:cNvSpPr/>
            <p:nvPr/>
          </p:nvSpPr>
          <p:spPr bwMode="auto">
            <a:xfrm>
              <a:off x="8280947" y="6161338"/>
              <a:ext cx="0" cy="0"/>
            </a:xfrm>
            <a:custGeom>
              <a:avLst/>
              <a:gdLst/>
              <a:ahLst/>
              <a:cxnLst>
                <a:cxn ang="0">
                  <a:pos x="0" y="0"/>
                </a:cxn>
                <a:cxn ang="0">
                  <a:pos x="0" y="0"/>
                </a:cxn>
                <a:cxn ang="0">
                  <a:pos x="0" y="0"/>
                </a:cxn>
                <a:cxn ang="0">
                  <a:pos x="0" y="0"/>
                </a:cxn>
              </a:cxnLst>
              <a:rect l="0" t="0" r="r" b="b"/>
              <a:pathLst>
                <a:path>
                  <a:moveTo>
                    <a:pt x="0" y="0"/>
                  </a:moveTo>
                  <a:lnTo>
                    <a:pt x="0" y="0"/>
                  </a:lnTo>
                  <a:lnTo>
                    <a:pt x="0"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7" name="Freeform 24"/>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close/>
                </a:path>
              </a:pathLst>
            </a:custGeom>
            <a:solidFill>
              <a:srgbClr val="BDA8D1"/>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8" name="Freeform 25"/>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9" name="Freeform 26"/>
            <p:cNvSpPr/>
            <p:nvPr/>
          </p:nvSpPr>
          <p:spPr bwMode="auto">
            <a:xfrm>
              <a:off x="8315651" y="6161339"/>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p>
              <a:pPr lvl="0" defTabSz="1218565" latinLnBrk="1"/>
              <a:endParaRPr lang="ko-KR" altLang="en-US" sz="3200"/>
            </a:p>
          </p:txBody>
        </p:sp>
        <p:sp>
          <p:nvSpPr>
            <p:cNvPr id="70" name="Freeform 28"/>
            <p:cNvSpPr/>
            <p:nvPr/>
          </p:nvSpPr>
          <p:spPr bwMode="auto">
            <a:xfrm>
              <a:off x="8197959" y="6292610"/>
              <a:ext cx="82989" cy="203698"/>
            </a:xfrm>
            <a:custGeom>
              <a:avLst/>
              <a:gdLst>
                <a:gd name="T0" fmla="*/ 55 w 55"/>
                <a:gd name="T1" fmla="*/ 0 h 135"/>
                <a:gd name="T2" fmla="*/ 55 w 55"/>
                <a:gd name="T3" fmla="*/ 0 h 135"/>
                <a:gd name="T4" fmla="*/ 44 w 55"/>
                <a:gd name="T5" fmla="*/ 3 h 135"/>
                <a:gd name="T6" fmla="*/ 33 w 55"/>
                <a:gd name="T7" fmla="*/ 8 h 135"/>
                <a:gd name="T8" fmla="*/ 24 w 55"/>
                <a:gd name="T9" fmla="*/ 16 h 135"/>
                <a:gd name="T10" fmla="*/ 16 w 55"/>
                <a:gd name="T11" fmla="*/ 24 h 135"/>
                <a:gd name="T12" fmla="*/ 9 w 55"/>
                <a:gd name="T13" fmla="*/ 34 h 135"/>
                <a:gd name="T14" fmla="*/ 4 w 55"/>
                <a:gd name="T15" fmla="*/ 44 h 135"/>
                <a:gd name="T16" fmla="*/ 1 w 55"/>
                <a:gd name="T17" fmla="*/ 55 h 135"/>
                <a:gd name="T18" fmla="*/ 0 w 55"/>
                <a:gd name="T19" fmla="*/ 68 h 135"/>
                <a:gd name="T20" fmla="*/ 0 w 55"/>
                <a:gd name="T21" fmla="*/ 68 h 135"/>
                <a:gd name="T22" fmla="*/ 1 w 55"/>
                <a:gd name="T23" fmla="*/ 80 h 135"/>
                <a:gd name="T24" fmla="*/ 4 w 55"/>
                <a:gd name="T25" fmla="*/ 91 h 135"/>
                <a:gd name="T26" fmla="*/ 9 w 55"/>
                <a:gd name="T27" fmla="*/ 101 h 135"/>
                <a:gd name="T28" fmla="*/ 16 w 55"/>
                <a:gd name="T29" fmla="*/ 112 h 135"/>
                <a:gd name="T30" fmla="*/ 24 w 55"/>
                <a:gd name="T31" fmla="*/ 119 h 135"/>
                <a:gd name="T32" fmla="*/ 33 w 55"/>
                <a:gd name="T33" fmla="*/ 127 h 135"/>
                <a:gd name="T34" fmla="*/ 44 w 55"/>
                <a:gd name="T35" fmla="*/ 132 h 135"/>
                <a:gd name="T36" fmla="*/ 55 w 55"/>
                <a:gd name="T37" fmla="*/ 135 h 135"/>
                <a:gd name="T38" fmla="*/ 55 w 55"/>
                <a:gd name="T39" fmla="*/ 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5" h="135">
                  <a:moveTo>
                    <a:pt x="55" y="0"/>
                  </a:moveTo>
                  <a:lnTo>
                    <a:pt x="55" y="0"/>
                  </a:lnTo>
                  <a:lnTo>
                    <a:pt x="44" y="3"/>
                  </a:lnTo>
                  <a:lnTo>
                    <a:pt x="33" y="8"/>
                  </a:lnTo>
                  <a:lnTo>
                    <a:pt x="24" y="16"/>
                  </a:lnTo>
                  <a:lnTo>
                    <a:pt x="16" y="24"/>
                  </a:lnTo>
                  <a:lnTo>
                    <a:pt x="9" y="34"/>
                  </a:lnTo>
                  <a:lnTo>
                    <a:pt x="4" y="44"/>
                  </a:lnTo>
                  <a:lnTo>
                    <a:pt x="1" y="55"/>
                  </a:lnTo>
                  <a:lnTo>
                    <a:pt x="0" y="68"/>
                  </a:lnTo>
                  <a:lnTo>
                    <a:pt x="0" y="68"/>
                  </a:lnTo>
                  <a:lnTo>
                    <a:pt x="1" y="80"/>
                  </a:lnTo>
                  <a:lnTo>
                    <a:pt x="4" y="91"/>
                  </a:lnTo>
                  <a:lnTo>
                    <a:pt x="9" y="101"/>
                  </a:lnTo>
                  <a:lnTo>
                    <a:pt x="16" y="112"/>
                  </a:lnTo>
                  <a:lnTo>
                    <a:pt x="24" y="119"/>
                  </a:lnTo>
                  <a:lnTo>
                    <a:pt x="33" y="127"/>
                  </a:lnTo>
                  <a:lnTo>
                    <a:pt x="44" y="132"/>
                  </a:lnTo>
                  <a:lnTo>
                    <a:pt x="55" y="135"/>
                  </a:lnTo>
                  <a:lnTo>
                    <a:pt x="5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1" name="Freeform 30"/>
            <p:cNvSpPr/>
            <p:nvPr/>
          </p:nvSpPr>
          <p:spPr bwMode="auto">
            <a:xfrm>
              <a:off x="8083285" y="6512905"/>
              <a:ext cx="197663" cy="262544"/>
            </a:xfrm>
            <a:custGeom>
              <a:avLst/>
              <a:gdLst>
                <a:gd name="T0" fmla="*/ 114 w 131"/>
                <a:gd name="T1" fmla="*/ 0 h 174"/>
                <a:gd name="T2" fmla="*/ 114 w 131"/>
                <a:gd name="T3" fmla="*/ 0 h 174"/>
                <a:gd name="T4" fmla="*/ 102 w 131"/>
                <a:gd name="T5" fmla="*/ 0 h 174"/>
                <a:gd name="T6" fmla="*/ 88 w 131"/>
                <a:gd name="T7" fmla="*/ 1 h 174"/>
                <a:gd name="T8" fmla="*/ 73 w 131"/>
                <a:gd name="T9" fmla="*/ 4 h 174"/>
                <a:gd name="T10" fmla="*/ 56 w 131"/>
                <a:gd name="T11" fmla="*/ 8 h 174"/>
                <a:gd name="T12" fmla="*/ 39 w 131"/>
                <a:gd name="T13" fmla="*/ 13 h 174"/>
                <a:gd name="T14" fmla="*/ 32 w 131"/>
                <a:gd name="T15" fmla="*/ 16 h 174"/>
                <a:gd name="T16" fmla="*/ 25 w 131"/>
                <a:gd name="T17" fmla="*/ 20 h 174"/>
                <a:gd name="T18" fmla="*/ 17 w 131"/>
                <a:gd name="T19" fmla="*/ 24 h 174"/>
                <a:gd name="T20" fmla="*/ 11 w 131"/>
                <a:gd name="T21" fmla="*/ 31 h 174"/>
                <a:gd name="T22" fmla="*/ 5 w 131"/>
                <a:gd name="T23" fmla="*/ 36 h 174"/>
                <a:gd name="T24" fmla="*/ 0 w 131"/>
                <a:gd name="T25" fmla="*/ 43 h 174"/>
                <a:gd name="T26" fmla="*/ 131 w 131"/>
                <a:gd name="T27" fmla="*/ 174 h 174"/>
                <a:gd name="T28" fmla="*/ 131 w 131"/>
                <a:gd name="T29" fmla="*/ 0 h 174"/>
                <a:gd name="T30" fmla="*/ 126 w 131"/>
                <a:gd name="T31" fmla="*/ 0 h 174"/>
                <a:gd name="T32" fmla="*/ 126 w 131"/>
                <a:gd name="T33" fmla="*/ 0 h 174"/>
                <a:gd name="T34" fmla="*/ 114 w 131"/>
                <a:gd name="T3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1" h="174">
                  <a:moveTo>
                    <a:pt x="114" y="0"/>
                  </a:moveTo>
                  <a:lnTo>
                    <a:pt x="114" y="0"/>
                  </a:lnTo>
                  <a:lnTo>
                    <a:pt x="102" y="0"/>
                  </a:lnTo>
                  <a:lnTo>
                    <a:pt x="88" y="1"/>
                  </a:lnTo>
                  <a:lnTo>
                    <a:pt x="73" y="4"/>
                  </a:lnTo>
                  <a:lnTo>
                    <a:pt x="56" y="8"/>
                  </a:lnTo>
                  <a:lnTo>
                    <a:pt x="39" y="13"/>
                  </a:lnTo>
                  <a:lnTo>
                    <a:pt x="32" y="16"/>
                  </a:lnTo>
                  <a:lnTo>
                    <a:pt x="25" y="20"/>
                  </a:lnTo>
                  <a:lnTo>
                    <a:pt x="17" y="24"/>
                  </a:lnTo>
                  <a:lnTo>
                    <a:pt x="11" y="31"/>
                  </a:lnTo>
                  <a:lnTo>
                    <a:pt x="5" y="36"/>
                  </a:lnTo>
                  <a:lnTo>
                    <a:pt x="0" y="43"/>
                  </a:lnTo>
                  <a:lnTo>
                    <a:pt x="131" y="174"/>
                  </a:lnTo>
                  <a:lnTo>
                    <a:pt x="131" y="0"/>
                  </a:lnTo>
                  <a:lnTo>
                    <a:pt x="126" y="0"/>
                  </a:lnTo>
                  <a:lnTo>
                    <a:pt x="126" y="0"/>
                  </a:lnTo>
                  <a:lnTo>
                    <a:pt x="114"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2" name="Freeform 31"/>
            <p:cNvSpPr/>
            <p:nvPr/>
          </p:nvSpPr>
          <p:spPr bwMode="auto">
            <a:xfrm>
              <a:off x="8083285" y="6512905"/>
              <a:ext cx="197663" cy="262544"/>
            </a:xfrm>
            <a:custGeom>
              <a:avLst/>
              <a:gdLst>
                <a:gd name="T0" fmla="*/ 114 w 131"/>
                <a:gd name="T1" fmla="*/ 0 h 174"/>
                <a:gd name="T2" fmla="*/ 114 w 131"/>
                <a:gd name="T3" fmla="*/ 0 h 174"/>
                <a:gd name="T4" fmla="*/ 102 w 131"/>
                <a:gd name="T5" fmla="*/ 0 h 174"/>
                <a:gd name="T6" fmla="*/ 88 w 131"/>
                <a:gd name="T7" fmla="*/ 1 h 174"/>
                <a:gd name="T8" fmla="*/ 73 w 131"/>
                <a:gd name="T9" fmla="*/ 4 h 174"/>
                <a:gd name="T10" fmla="*/ 56 w 131"/>
                <a:gd name="T11" fmla="*/ 8 h 174"/>
                <a:gd name="T12" fmla="*/ 39 w 131"/>
                <a:gd name="T13" fmla="*/ 13 h 174"/>
                <a:gd name="T14" fmla="*/ 32 w 131"/>
                <a:gd name="T15" fmla="*/ 16 h 174"/>
                <a:gd name="T16" fmla="*/ 25 w 131"/>
                <a:gd name="T17" fmla="*/ 20 h 174"/>
                <a:gd name="T18" fmla="*/ 17 w 131"/>
                <a:gd name="T19" fmla="*/ 24 h 174"/>
                <a:gd name="T20" fmla="*/ 11 w 131"/>
                <a:gd name="T21" fmla="*/ 31 h 174"/>
                <a:gd name="T22" fmla="*/ 5 w 131"/>
                <a:gd name="T23" fmla="*/ 36 h 174"/>
                <a:gd name="T24" fmla="*/ 0 w 131"/>
                <a:gd name="T25" fmla="*/ 43 h 174"/>
                <a:gd name="T26" fmla="*/ 131 w 131"/>
                <a:gd name="T27" fmla="*/ 174 h 174"/>
                <a:gd name="T28" fmla="*/ 131 w 131"/>
                <a:gd name="T29" fmla="*/ 0 h 174"/>
                <a:gd name="T30" fmla="*/ 126 w 131"/>
                <a:gd name="T31" fmla="*/ 0 h 174"/>
                <a:gd name="T32" fmla="*/ 126 w 131"/>
                <a:gd name="T33" fmla="*/ 0 h 174"/>
                <a:gd name="T34" fmla="*/ 114 w 131"/>
                <a:gd name="T3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1" h="174">
                  <a:moveTo>
                    <a:pt x="114" y="0"/>
                  </a:moveTo>
                  <a:lnTo>
                    <a:pt x="114" y="0"/>
                  </a:lnTo>
                  <a:lnTo>
                    <a:pt x="102" y="0"/>
                  </a:lnTo>
                  <a:lnTo>
                    <a:pt x="88" y="1"/>
                  </a:lnTo>
                  <a:lnTo>
                    <a:pt x="73" y="4"/>
                  </a:lnTo>
                  <a:lnTo>
                    <a:pt x="56" y="8"/>
                  </a:lnTo>
                  <a:lnTo>
                    <a:pt x="39" y="13"/>
                  </a:lnTo>
                  <a:lnTo>
                    <a:pt x="32" y="16"/>
                  </a:lnTo>
                  <a:lnTo>
                    <a:pt x="25" y="20"/>
                  </a:lnTo>
                  <a:lnTo>
                    <a:pt x="17" y="24"/>
                  </a:lnTo>
                  <a:lnTo>
                    <a:pt x="11" y="31"/>
                  </a:lnTo>
                  <a:lnTo>
                    <a:pt x="5" y="36"/>
                  </a:lnTo>
                  <a:lnTo>
                    <a:pt x="0" y="43"/>
                  </a:lnTo>
                  <a:lnTo>
                    <a:pt x="131" y="174"/>
                  </a:lnTo>
                  <a:lnTo>
                    <a:pt x="131" y="0"/>
                  </a:lnTo>
                  <a:lnTo>
                    <a:pt x="126" y="0"/>
                  </a:lnTo>
                  <a:lnTo>
                    <a:pt x="126" y="0"/>
                  </a:lnTo>
                  <a:lnTo>
                    <a:pt x="1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3" name="Freeform 32"/>
            <p:cNvSpPr/>
            <p:nvPr/>
          </p:nvSpPr>
          <p:spPr bwMode="auto">
            <a:xfrm>
              <a:off x="8315651" y="6291101"/>
              <a:ext cx="92042" cy="206716"/>
            </a:xfrm>
            <a:custGeom>
              <a:avLst/>
              <a:gdLst>
                <a:gd name="T0" fmla="*/ 0 w 61"/>
                <a:gd name="T1" fmla="*/ 0 h 137"/>
                <a:gd name="T2" fmla="*/ 0 w 61"/>
                <a:gd name="T3" fmla="*/ 137 h 137"/>
                <a:gd name="T4" fmla="*/ 0 w 61"/>
                <a:gd name="T5" fmla="*/ 137 h 137"/>
                <a:gd name="T6" fmla="*/ 12 w 61"/>
                <a:gd name="T7" fmla="*/ 135 h 137"/>
                <a:gd name="T8" fmla="*/ 23 w 61"/>
                <a:gd name="T9" fmla="*/ 130 h 137"/>
                <a:gd name="T10" fmla="*/ 34 w 61"/>
                <a:gd name="T11" fmla="*/ 122 h 137"/>
                <a:gd name="T12" fmla="*/ 43 w 61"/>
                <a:gd name="T13" fmla="*/ 114 h 137"/>
                <a:gd name="T14" fmla="*/ 50 w 61"/>
                <a:gd name="T15" fmla="*/ 105 h 137"/>
                <a:gd name="T16" fmla="*/ 56 w 61"/>
                <a:gd name="T17" fmla="*/ 93 h 137"/>
                <a:gd name="T18" fmla="*/ 59 w 61"/>
                <a:gd name="T19" fmla="*/ 82 h 137"/>
                <a:gd name="T20" fmla="*/ 61 w 61"/>
                <a:gd name="T21" fmla="*/ 69 h 137"/>
                <a:gd name="T22" fmla="*/ 61 w 61"/>
                <a:gd name="T23" fmla="*/ 69 h 137"/>
                <a:gd name="T24" fmla="*/ 59 w 61"/>
                <a:gd name="T25" fmla="*/ 55 h 137"/>
                <a:gd name="T26" fmla="*/ 56 w 61"/>
                <a:gd name="T27" fmla="*/ 44 h 137"/>
                <a:gd name="T28" fmla="*/ 50 w 61"/>
                <a:gd name="T29" fmla="*/ 32 h 137"/>
                <a:gd name="T30" fmla="*/ 43 w 61"/>
                <a:gd name="T31" fmla="*/ 23 h 137"/>
                <a:gd name="T32" fmla="*/ 34 w 61"/>
                <a:gd name="T33" fmla="*/ 15 h 137"/>
                <a:gd name="T34" fmla="*/ 23 w 61"/>
                <a:gd name="T35" fmla="*/ 7 h 137"/>
                <a:gd name="T36" fmla="*/ 12 w 61"/>
                <a:gd name="T37" fmla="*/ 3 h 137"/>
                <a:gd name="T38" fmla="*/ 0 w 61"/>
                <a:gd name="T39"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1" h="137">
                  <a:moveTo>
                    <a:pt x="0" y="0"/>
                  </a:moveTo>
                  <a:lnTo>
                    <a:pt x="0" y="137"/>
                  </a:lnTo>
                  <a:lnTo>
                    <a:pt x="0" y="137"/>
                  </a:lnTo>
                  <a:lnTo>
                    <a:pt x="12" y="135"/>
                  </a:lnTo>
                  <a:lnTo>
                    <a:pt x="23" y="130"/>
                  </a:lnTo>
                  <a:lnTo>
                    <a:pt x="34" y="122"/>
                  </a:lnTo>
                  <a:lnTo>
                    <a:pt x="43" y="114"/>
                  </a:lnTo>
                  <a:lnTo>
                    <a:pt x="50" y="105"/>
                  </a:lnTo>
                  <a:lnTo>
                    <a:pt x="56" y="93"/>
                  </a:lnTo>
                  <a:lnTo>
                    <a:pt x="59" y="82"/>
                  </a:lnTo>
                  <a:lnTo>
                    <a:pt x="61" y="69"/>
                  </a:lnTo>
                  <a:lnTo>
                    <a:pt x="61" y="69"/>
                  </a:lnTo>
                  <a:lnTo>
                    <a:pt x="59" y="55"/>
                  </a:lnTo>
                  <a:lnTo>
                    <a:pt x="56" y="44"/>
                  </a:lnTo>
                  <a:lnTo>
                    <a:pt x="50" y="32"/>
                  </a:lnTo>
                  <a:lnTo>
                    <a:pt x="43" y="23"/>
                  </a:lnTo>
                  <a:lnTo>
                    <a:pt x="34" y="15"/>
                  </a:lnTo>
                  <a:lnTo>
                    <a:pt x="23" y="7"/>
                  </a:lnTo>
                  <a:lnTo>
                    <a:pt x="12" y="3"/>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4" name="Freeform 34"/>
            <p:cNvSpPr/>
            <p:nvPr/>
          </p:nvSpPr>
          <p:spPr bwMode="auto">
            <a:xfrm>
              <a:off x="8315651" y="6512905"/>
              <a:ext cx="218787" cy="262544"/>
            </a:xfrm>
            <a:custGeom>
              <a:avLst/>
              <a:gdLst>
                <a:gd name="T0" fmla="*/ 19 w 145"/>
                <a:gd name="T1" fmla="*/ 0 h 174"/>
                <a:gd name="T2" fmla="*/ 0 w 145"/>
                <a:gd name="T3" fmla="*/ 0 h 174"/>
                <a:gd name="T4" fmla="*/ 0 w 145"/>
                <a:gd name="T5" fmla="*/ 174 h 174"/>
                <a:gd name="T6" fmla="*/ 70 w 145"/>
                <a:gd name="T7" fmla="*/ 174 h 174"/>
                <a:gd name="T8" fmla="*/ 70 w 145"/>
                <a:gd name="T9" fmla="*/ 123 h 174"/>
                <a:gd name="T10" fmla="*/ 81 w 145"/>
                <a:gd name="T11" fmla="*/ 123 h 174"/>
                <a:gd name="T12" fmla="*/ 81 w 145"/>
                <a:gd name="T13" fmla="*/ 174 h 174"/>
                <a:gd name="T14" fmla="*/ 145 w 145"/>
                <a:gd name="T15" fmla="*/ 174 h 174"/>
                <a:gd name="T16" fmla="*/ 145 w 145"/>
                <a:gd name="T17" fmla="*/ 77 h 174"/>
                <a:gd name="T18" fmla="*/ 145 w 145"/>
                <a:gd name="T19" fmla="*/ 77 h 174"/>
                <a:gd name="T20" fmla="*/ 144 w 145"/>
                <a:gd name="T21" fmla="*/ 74 h 174"/>
                <a:gd name="T22" fmla="*/ 144 w 145"/>
                <a:gd name="T23" fmla="*/ 74 h 174"/>
                <a:gd name="T24" fmla="*/ 144 w 145"/>
                <a:gd name="T25" fmla="*/ 70 h 174"/>
                <a:gd name="T26" fmla="*/ 144 w 145"/>
                <a:gd name="T27" fmla="*/ 70 h 174"/>
                <a:gd name="T28" fmla="*/ 144 w 145"/>
                <a:gd name="T29" fmla="*/ 69 h 174"/>
                <a:gd name="T30" fmla="*/ 144 w 145"/>
                <a:gd name="T31" fmla="*/ 69 h 174"/>
                <a:gd name="T32" fmla="*/ 141 w 145"/>
                <a:gd name="T33" fmla="*/ 60 h 174"/>
                <a:gd name="T34" fmla="*/ 137 w 145"/>
                <a:gd name="T35" fmla="*/ 52 h 174"/>
                <a:gd name="T36" fmla="*/ 133 w 145"/>
                <a:gd name="T37" fmla="*/ 44 h 174"/>
                <a:gd name="T38" fmla="*/ 127 w 145"/>
                <a:gd name="T39" fmla="*/ 37 h 174"/>
                <a:gd name="T40" fmla="*/ 119 w 145"/>
                <a:gd name="T41" fmla="*/ 31 h 174"/>
                <a:gd name="T42" fmla="*/ 112 w 145"/>
                <a:gd name="T43" fmla="*/ 26 h 174"/>
                <a:gd name="T44" fmla="*/ 104 w 145"/>
                <a:gd name="T45" fmla="*/ 21 h 174"/>
                <a:gd name="T46" fmla="*/ 94 w 145"/>
                <a:gd name="T47" fmla="*/ 17 h 174"/>
                <a:gd name="T48" fmla="*/ 77 w 145"/>
                <a:gd name="T49" fmla="*/ 11 h 174"/>
                <a:gd name="T50" fmla="*/ 58 w 145"/>
                <a:gd name="T51" fmla="*/ 6 h 174"/>
                <a:gd name="T52" fmla="*/ 41 w 145"/>
                <a:gd name="T53" fmla="*/ 4 h 174"/>
                <a:gd name="T54" fmla="*/ 26 w 145"/>
                <a:gd name="T55" fmla="*/ 1 h 174"/>
                <a:gd name="T56" fmla="*/ 26 w 145"/>
                <a:gd name="T57" fmla="*/ 1 h 174"/>
                <a:gd name="T58" fmla="*/ 19 w 145"/>
                <a:gd name="T5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5" h="174">
                  <a:moveTo>
                    <a:pt x="19" y="0"/>
                  </a:moveTo>
                  <a:lnTo>
                    <a:pt x="0" y="0"/>
                  </a:lnTo>
                  <a:lnTo>
                    <a:pt x="0" y="174"/>
                  </a:lnTo>
                  <a:lnTo>
                    <a:pt x="70" y="174"/>
                  </a:lnTo>
                  <a:lnTo>
                    <a:pt x="70" y="123"/>
                  </a:lnTo>
                  <a:lnTo>
                    <a:pt x="81" y="123"/>
                  </a:lnTo>
                  <a:lnTo>
                    <a:pt x="81" y="174"/>
                  </a:lnTo>
                  <a:lnTo>
                    <a:pt x="145" y="174"/>
                  </a:lnTo>
                  <a:lnTo>
                    <a:pt x="145" y="77"/>
                  </a:lnTo>
                  <a:lnTo>
                    <a:pt x="145" y="77"/>
                  </a:lnTo>
                  <a:lnTo>
                    <a:pt x="144" y="74"/>
                  </a:lnTo>
                  <a:lnTo>
                    <a:pt x="144" y="74"/>
                  </a:lnTo>
                  <a:lnTo>
                    <a:pt x="144" y="70"/>
                  </a:lnTo>
                  <a:lnTo>
                    <a:pt x="144" y="70"/>
                  </a:lnTo>
                  <a:lnTo>
                    <a:pt x="144" y="69"/>
                  </a:lnTo>
                  <a:lnTo>
                    <a:pt x="144" y="69"/>
                  </a:lnTo>
                  <a:lnTo>
                    <a:pt x="141" y="60"/>
                  </a:lnTo>
                  <a:lnTo>
                    <a:pt x="137" y="52"/>
                  </a:lnTo>
                  <a:lnTo>
                    <a:pt x="133" y="44"/>
                  </a:lnTo>
                  <a:lnTo>
                    <a:pt x="127" y="37"/>
                  </a:lnTo>
                  <a:lnTo>
                    <a:pt x="119" y="31"/>
                  </a:lnTo>
                  <a:lnTo>
                    <a:pt x="112" y="26"/>
                  </a:lnTo>
                  <a:lnTo>
                    <a:pt x="104" y="21"/>
                  </a:lnTo>
                  <a:lnTo>
                    <a:pt x="94" y="17"/>
                  </a:lnTo>
                  <a:lnTo>
                    <a:pt x="77" y="11"/>
                  </a:lnTo>
                  <a:lnTo>
                    <a:pt x="58" y="6"/>
                  </a:lnTo>
                  <a:lnTo>
                    <a:pt x="41" y="4"/>
                  </a:lnTo>
                  <a:lnTo>
                    <a:pt x="26" y="1"/>
                  </a:lnTo>
                  <a:lnTo>
                    <a:pt x="26" y="1"/>
                  </a:lnTo>
                  <a:lnTo>
                    <a:pt x="19"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5" name="Freeform 35"/>
            <p:cNvSpPr/>
            <p:nvPr/>
          </p:nvSpPr>
          <p:spPr bwMode="auto">
            <a:xfrm>
              <a:off x="8315651" y="6512905"/>
              <a:ext cx="218787" cy="262544"/>
            </a:xfrm>
            <a:custGeom>
              <a:avLst/>
              <a:gdLst>
                <a:gd name="T0" fmla="*/ 19 w 145"/>
                <a:gd name="T1" fmla="*/ 0 h 174"/>
                <a:gd name="T2" fmla="*/ 0 w 145"/>
                <a:gd name="T3" fmla="*/ 0 h 174"/>
                <a:gd name="T4" fmla="*/ 0 w 145"/>
                <a:gd name="T5" fmla="*/ 174 h 174"/>
                <a:gd name="T6" fmla="*/ 70 w 145"/>
                <a:gd name="T7" fmla="*/ 174 h 174"/>
                <a:gd name="T8" fmla="*/ 70 w 145"/>
                <a:gd name="T9" fmla="*/ 123 h 174"/>
                <a:gd name="T10" fmla="*/ 81 w 145"/>
                <a:gd name="T11" fmla="*/ 123 h 174"/>
                <a:gd name="T12" fmla="*/ 81 w 145"/>
                <a:gd name="T13" fmla="*/ 174 h 174"/>
                <a:gd name="T14" fmla="*/ 145 w 145"/>
                <a:gd name="T15" fmla="*/ 174 h 174"/>
                <a:gd name="T16" fmla="*/ 145 w 145"/>
                <a:gd name="T17" fmla="*/ 77 h 174"/>
                <a:gd name="T18" fmla="*/ 145 w 145"/>
                <a:gd name="T19" fmla="*/ 77 h 174"/>
                <a:gd name="T20" fmla="*/ 144 w 145"/>
                <a:gd name="T21" fmla="*/ 74 h 174"/>
                <a:gd name="T22" fmla="*/ 144 w 145"/>
                <a:gd name="T23" fmla="*/ 74 h 174"/>
                <a:gd name="T24" fmla="*/ 144 w 145"/>
                <a:gd name="T25" fmla="*/ 70 h 174"/>
                <a:gd name="T26" fmla="*/ 144 w 145"/>
                <a:gd name="T27" fmla="*/ 70 h 174"/>
                <a:gd name="T28" fmla="*/ 144 w 145"/>
                <a:gd name="T29" fmla="*/ 69 h 174"/>
                <a:gd name="T30" fmla="*/ 144 w 145"/>
                <a:gd name="T31" fmla="*/ 69 h 174"/>
                <a:gd name="T32" fmla="*/ 141 w 145"/>
                <a:gd name="T33" fmla="*/ 60 h 174"/>
                <a:gd name="T34" fmla="*/ 137 w 145"/>
                <a:gd name="T35" fmla="*/ 52 h 174"/>
                <a:gd name="T36" fmla="*/ 133 w 145"/>
                <a:gd name="T37" fmla="*/ 44 h 174"/>
                <a:gd name="T38" fmla="*/ 127 w 145"/>
                <a:gd name="T39" fmla="*/ 37 h 174"/>
                <a:gd name="T40" fmla="*/ 119 w 145"/>
                <a:gd name="T41" fmla="*/ 31 h 174"/>
                <a:gd name="T42" fmla="*/ 112 w 145"/>
                <a:gd name="T43" fmla="*/ 26 h 174"/>
                <a:gd name="T44" fmla="*/ 104 w 145"/>
                <a:gd name="T45" fmla="*/ 21 h 174"/>
                <a:gd name="T46" fmla="*/ 94 w 145"/>
                <a:gd name="T47" fmla="*/ 17 h 174"/>
                <a:gd name="T48" fmla="*/ 77 w 145"/>
                <a:gd name="T49" fmla="*/ 11 h 174"/>
                <a:gd name="T50" fmla="*/ 58 w 145"/>
                <a:gd name="T51" fmla="*/ 6 h 174"/>
                <a:gd name="T52" fmla="*/ 41 w 145"/>
                <a:gd name="T53" fmla="*/ 4 h 174"/>
                <a:gd name="T54" fmla="*/ 26 w 145"/>
                <a:gd name="T55" fmla="*/ 1 h 174"/>
                <a:gd name="T56" fmla="*/ 26 w 145"/>
                <a:gd name="T57" fmla="*/ 1 h 174"/>
                <a:gd name="T58" fmla="*/ 19 w 145"/>
                <a:gd name="T5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5" h="174">
                  <a:moveTo>
                    <a:pt x="19" y="0"/>
                  </a:moveTo>
                  <a:lnTo>
                    <a:pt x="0" y="0"/>
                  </a:lnTo>
                  <a:lnTo>
                    <a:pt x="0" y="174"/>
                  </a:lnTo>
                  <a:lnTo>
                    <a:pt x="70" y="174"/>
                  </a:lnTo>
                  <a:lnTo>
                    <a:pt x="70" y="123"/>
                  </a:lnTo>
                  <a:lnTo>
                    <a:pt x="81" y="123"/>
                  </a:lnTo>
                  <a:lnTo>
                    <a:pt x="81" y="174"/>
                  </a:lnTo>
                  <a:lnTo>
                    <a:pt x="145" y="174"/>
                  </a:lnTo>
                  <a:lnTo>
                    <a:pt x="145" y="77"/>
                  </a:lnTo>
                  <a:lnTo>
                    <a:pt x="145" y="77"/>
                  </a:lnTo>
                  <a:lnTo>
                    <a:pt x="144" y="74"/>
                  </a:lnTo>
                  <a:lnTo>
                    <a:pt x="144" y="74"/>
                  </a:lnTo>
                  <a:lnTo>
                    <a:pt x="144" y="70"/>
                  </a:lnTo>
                  <a:lnTo>
                    <a:pt x="144" y="70"/>
                  </a:lnTo>
                  <a:lnTo>
                    <a:pt x="144" y="69"/>
                  </a:lnTo>
                  <a:lnTo>
                    <a:pt x="144" y="69"/>
                  </a:lnTo>
                  <a:lnTo>
                    <a:pt x="141" y="60"/>
                  </a:lnTo>
                  <a:lnTo>
                    <a:pt x="137" y="52"/>
                  </a:lnTo>
                  <a:lnTo>
                    <a:pt x="133" y="44"/>
                  </a:lnTo>
                  <a:lnTo>
                    <a:pt x="127" y="37"/>
                  </a:lnTo>
                  <a:lnTo>
                    <a:pt x="119" y="31"/>
                  </a:lnTo>
                  <a:lnTo>
                    <a:pt x="112" y="26"/>
                  </a:lnTo>
                  <a:lnTo>
                    <a:pt x="104" y="21"/>
                  </a:lnTo>
                  <a:lnTo>
                    <a:pt x="94" y="17"/>
                  </a:lnTo>
                  <a:lnTo>
                    <a:pt x="77" y="11"/>
                  </a:lnTo>
                  <a:lnTo>
                    <a:pt x="58" y="6"/>
                  </a:lnTo>
                  <a:lnTo>
                    <a:pt x="41" y="4"/>
                  </a:lnTo>
                  <a:lnTo>
                    <a:pt x="26" y="1"/>
                  </a:lnTo>
                  <a:lnTo>
                    <a:pt x="26" y="1"/>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showMasterSp="0" userDrawn="1">
  <p:cSld name="节标题">
    <p:bg>
      <p:bgRef idx="1001">
        <a:schemeClr val="bg1"/>
      </p:bgRef>
    </p:bg>
    <p:spTree>
      <p:nvGrpSpPr>
        <p:cNvPr id="1" name=""/>
        <p:cNvGrpSpPr/>
        <p:nvPr/>
      </p:nvGrpSpPr>
      <p:grpSpPr>
        <a:xfrm>
          <a:off x="0" y="0"/>
          <a:ext cx="0" cy="0"/>
          <a:chOff x="0" y="0"/>
          <a:chExt cx="0" cy="0"/>
        </a:xfrm>
      </p:grpSpPr>
      <p:sp>
        <p:nvSpPr>
          <p:cNvPr id="13" name="日期占位符 12"/>
          <p:cNvSpPr>
            <a:spLocks noGrp="1"/>
          </p:cNvSpPr>
          <p:nvPr>
            <p:ph type="dt" sz="half" idx="14"/>
          </p:nvPr>
        </p:nvSpPr>
        <p:spPr/>
        <p:txBody>
          <a:bodyPr/>
          <a:lstStyle/>
          <a:p>
            <a:fld id="{6489D9C7-5DC6-4263-87FF-7C99F6FB63C3}" type="datetime1">
              <a:rPr lang="zh-CN" altLang="en-US" smtClean="0"/>
            </a:fld>
            <a:endParaRPr lang="zh-CN" altLang="en-US"/>
          </a:p>
        </p:txBody>
      </p:sp>
      <p:sp>
        <p:nvSpPr>
          <p:cNvPr id="14" name="页脚占位符 13"/>
          <p:cNvSpPr>
            <a:spLocks noGrp="1"/>
          </p:cNvSpPr>
          <p:nvPr>
            <p:ph type="ftr" sz="quarter" idx="15"/>
          </p:nvPr>
        </p:nvSpPr>
        <p:spPr/>
        <p:txBody>
          <a:bodyPr/>
          <a:lstStyle/>
          <a:p>
            <a:r>
              <a:rPr lang="en-US" altLang="zh-CN"/>
              <a:t>www.islide.cc </a:t>
            </a:r>
            <a:r>
              <a:rPr lang="zh-CN" altLang="en-US"/>
              <a:t>「 让</a:t>
            </a:r>
            <a:r>
              <a:rPr lang="en-US" altLang="zh-CN"/>
              <a:t>PPT</a:t>
            </a:r>
            <a:r>
              <a:rPr lang="zh-CN" altLang="en-US"/>
              <a:t>设计简单起来！」</a:t>
            </a:r>
            <a:endParaRPr lang="zh-CN" altLang="en-US"/>
          </a:p>
        </p:txBody>
      </p:sp>
      <p:sp>
        <p:nvSpPr>
          <p:cNvPr id="15" name="灯片编号占位符 14"/>
          <p:cNvSpPr>
            <a:spLocks noGrp="1"/>
          </p:cNvSpPr>
          <p:nvPr>
            <p:ph type="sldNum" sz="quarter" idx="16"/>
          </p:nvPr>
        </p:nvSpPr>
        <p:spPr/>
        <p:txBody>
          <a:bodyPr/>
          <a:lstStyle/>
          <a:p>
            <a:fld id="{5DD3DB80-B894-403A-B48E-6FDC1A72010E}" type="slidenum">
              <a:rPr lang="zh-CN" altLang="en-US" smtClean="0"/>
            </a:fld>
            <a:endParaRPr lang="zh-CN" altLang="en-US"/>
          </a:p>
        </p:txBody>
      </p:sp>
      <p:sp>
        <p:nvSpPr>
          <p:cNvPr id="20" name="标题 1"/>
          <p:cNvSpPr>
            <a:spLocks noGrp="1"/>
          </p:cNvSpPr>
          <p:nvPr>
            <p:ph type="title" hasCustomPrompt="1"/>
          </p:nvPr>
        </p:nvSpPr>
        <p:spPr>
          <a:xfrm>
            <a:off x="3512819" y="2542907"/>
            <a:ext cx="8007668" cy="777796"/>
          </a:xfrm>
        </p:spPr>
        <p:txBody>
          <a:bodyPr anchor="ctr">
            <a:normAutofit/>
          </a:bodyPr>
          <a:lstStyle>
            <a:lvl1pPr>
              <a:defRPr sz="2400" b="1">
                <a:solidFill>
                  <a:sysClr val="windowText" lastClr="000000"/>
                </a:solidFill>
              </a:defRPr>
            </a:lvl1pPr>
          </a:lstStyle>
          <a:p>
            <a:r>
              <a:rPr lang="zh-CN" altLang="en-US" dirty="0"/>
              <a:t>单击此处添加幻灯片章节标题</a:t>
            </a:r>
            <a:endParaRPr lang="zh-CN" altLang="en-US" dirty="0"/>
          </a:p>
        </p:txBody>
      </p:sp>
      <p:sp>
        <p:nvSpPr>
          <p:cNvPr id="21" name="文本占位符 2"/>
          <p:cNvSpPr>
            <a:spLocks noGrp="1"/>
          </p:cNvSpPr>
          <p:nvPr>
            <p:ph type="body" idx="1"/>
          </p:nvPr>
        </p:nvSpPr>
        <p:spPr>
          <a:xfrm>
            <a:off x="3512819" y="3450067"/>
            <a:ext cx="8007668" cy="1015623"/>
          </a:xfrm>
        </p:spPr>
        <p:txBody>
          <a:bodyPr anchor="t">
            <a:normAutofit/>
          </a:bodyPr>
          <a:lstStyle>
            <a:lvl1pPr marL="0" indent="0">
              <a:buNone/>
              <a:defRPr sz="1100">
                <a:solidFill>
                  <a:sysClr val="windowText" lastClr="000000"/>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cxnSp>
        <p:nvCxnSpPr>
          <p:cNvPr id="23" name="直接连接符 22"/>
          <p:cNvCxnSpPr/>
          <p:nvPr/>
        </p:nvCxnSpPr>
        <p:spPr>
          <a:xfrm>
            <a:off x="2933700" y="2463164"/>
            <a:ext cx="856297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24" name="그룹 18"/>
          <p:cNvGrpSpPr/>
          <p:nvPr/>
        </p:nvGrpSpPr>
        <p:grpSpPr>
          <a:xfrm>
            <a:off x="0" y="2266950"/>
            <a:ext cx="2797638" cy="2198740"/>
            <a:chOff x="0" y="1636653"/>
            <a:chExt cx="2633522" cy="1889508"/>
          </a:xfrm>
        </p:grpSpPr>
        <p:sp>
          <p:nvSpPr>
            <p:cNvPr id="25" name="Freeform 113"/>
            <p:cNvSpPr/>
            <p:nvPr/>
          </p:nvSpPr>
          <p:spPr bwMode="auto">
            <a:xfrm>
              <a:off x="748565" y="1637791"/>
              <a:ext cx="916883" cy="916883"/>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accent1">
                <a:lumMod val="60000"/>
                <a:lumOff val="4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26" name="Freeform 115"/>
            <p:cNvSpPr/>
            <p:nvPr/>
          </p:nvSpPr>
          <p:spPr bwMode="auto">
            <a:xfrm>
              <a:off x="1716639" y="1637791"/>
              <a:ext cx="916883" cy="916883"/>
            </a:xfrm>
            <a:custGeom>
              <a:avLst/>
              <a:gdLst>
                <a:gd name="T0" fmla="*/ 806 w 806"/>
                <a:gd name="T1" fmla="*/ 806 h 806"/>
                <a:gd name="T2" fmla="*/ 0 w 806"/>
                <a:gd name="T3" fmla="*/ 0 h 806"/>
                <a:gd name="T4" fmla="*/ 0 w 806"/>
                <a:gd name="T5" fmla="*/ 806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0" y="806"/>
                  </a:lnTo>
                  <a:lnTo>
                    <a:pt x="806" y="806"/>
                  </a:lnTo>
                  <a:close/>
                </a:path>
              </a:pathLst>
            </a:custGeom>
            <a:solidFill>
              <a:srgbClr val="115B8A">
                <a:alpha val="20000"/>
              </a:srgb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27" name="Freeform 117"/>
            <p:cNvSpPr/>
            <p:nvPr/>
          </p:nvSpPr>
          <p:spPr bwMode="auto">
            <a:xfrm>
              <a:off x="1716639" y="2607003"/>
              <a:ext cx="916883" cy="918021"/>
            </a:xfrm>
            <a:custGeom>
              <a:avLst/>
              <a:gdLst>
                <a:gd name="T0" fmla="*/ 0 w 806"/>
                <a:gd name="T1" fmla="*/ 807 h 807"/>
                <a:gd name="T2" fmla="*/ 806 w 806"/>
                <a:gd name="T3" fmla="*/ 0 h 807"/>
                <a:gd name="T4" fmla="*/ 0 w 806"/>
                <a:gd name="T5" fmla="*/ 0 h 807"/>
                <a:gd name="T6" fmla="*/ 0 w 806"/>
                <a:gd name="T7" fmla="*/ 807 h 807"/>
              </a:gdLst>
              <a:ahLst/>
              <a:cxnLst>
                <a:cxn ang="0">
                  <a:pos x="T0" y="T1"/>
                </a:cxn>
                <a:cxn ang="0">
                  <a:pos x="T2" y="T3"/>
                </a:cxn>
                <a:cxn ang="0">
                  <a:pos x="T4" y="T5"/>
                </a:cxn>
                <a:cxn ang="0">
                  <a:pos x="T6" y="T7"/>
                </a:cxn>
              </a:cxnLst>
              <a:rect l="0" t="0" r="r" b="b"/>
              <a:pathLst>
                <a:path w="806" h="807">
                  <a:moveTo>
                    <a:pt x="0" y="807"/>
                  </a:moveTo>
                  <a:lnTo>
                    <a:pt x="806" y="0"/>
                  </a:lnTo>
                  <a:lnTo>
                    <a:pt x="0" y="0"/>
                  </a:lnTo>
                  <a:lnTo>
                    <a:pt x="0" y="807"/>
                  </a:lnTo>
                  <a:close/>
                </a:path>
              </a:pathLst>
            </a:custGeom>
            <a:solidFill>
              <a:srgbClr val="A8E2E6">
                <a:alpha val="20000"/>
              </a:srgb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28" name="Freeform 119"/>
            <p:cNvSpPr/>
            <p:nvPr/>
          </p:nvSpPr>
          <p:spPr bwMode="auto">
            <a:xfrm>
              <a:off x="748565" y="2608140"/>
              <a:ext cx="916883" cy="916883"/>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tx1">
                <a:lumMod val="50000"/>
                <a:lumOff val="5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29" name="Freeform 118"/>
            <p:cNvSpPr/>
            <p:nvPr/>
          </p:nvSpPr>
          <p:spPr bwMode="auto">
            <a:xfrm>
              <a:off x="1716639" y="2607003"/>
              <a:ext cx="916883" cy="918021"/>
            </a:xfrm>
            <a:custGeom>
              <a:avLst/>
              <a:gdLst>
                <a:gd name="T0" fmla="*/ 0 w 806"/>
                <a:gd name="T1" fmla="*/ 0 h 807"/>
                <a:gd name="T2" fmla="*/ 806 w 806"/>
                <a:gd name="T3" fmla="*/ 807 h 807"/>
                <a:gd name="T4" fmla="*/ 0 w 806"/>
                <a:gd name="T5" fmla="*/ 807 h 807"/>
                <a:gd name="T6" fmla="*/ 0 w 806"/>
                <a:gd name="T7" fmla="*/ 0 h 807"/>
              </a:gdLst>
              <a:ahLst/>
              <a:cxnLst>
                <a:cxn ang="0">
                  <a:pos x="T0" y="T1"/>
                </a:cxn>
                <a:cxn ang="0">
                  <a:pos x="T2" y="T3"/>
                </a:cxn>
                <a:cxn ang="0">
                  <a:pos x="T4" y="T5"/>
                </a:cxn>
                <a:cxn ang="0">
                  <a:pos x="T6" y="T7"/>
                </a:cxn>
              </a:cxnLst>
              <a:rect l="0" t="0" r="r" b="b"/>
              <a:pathLst>
                <a:path w="806" h="807">
                  <a:moveTo>
                    <a:pt x="0" y="0"/>
                  </a:moveTo>
                  <a:lnTo>
                    <a:pt x="806" y="807"/>
                  </a:lnTo>
                  <a:lnTo>
                    <a:pt x="0" y="807"/>
                  </a:lnTo>
                  <a:lnTo>
                    <a:pt x="0" y="0"/>
                  </a:lnTo>
                  <a:close/>
                </a:path>
              </a:pathLst>
            </a:custGeom>
            <a:solidFill>
              <a:schemeClr val="accent1">
                <a:lumMod val="40000"/>
                <a:lumOff val="6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0" name="Freeform 116"/>
            <p:cNvSpPr/>
            <p:nvPr/>
          </p:nvSpPr>
          <p:spPr bwMode="auto">
            <a:xfrm>
              <a:off x="1716639" y="1637791"/>
              <a:ext cx="916883" cy="916883"/>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accent1"/>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1" name="Freeform 13"/>
            <p:cNvSpPr/>
            <p:nvPr/>
          </p:nvSpPr>
          <p:spPr bwMode="auto">
            <a:xfrm>
              <a:off x="0" y="1636653"/>
              <a:ext cx="1139177" cy="918021"/>
            </a:xfrm>
            <a:custGeom>
              <a:avLst/>
              <a:gdLst/>
              <a:ahLst/>
              <a:cxnLst/>
              <a:rect l="l" t="t" r="r" b="b"/>
              <a:pathLst>
                <a:path w="1589739" h="1281113">
                  <a:moveTo>
                    <a:pt x="0" y="0"/>
                  </a:moveTo>
                  <a:lnTo>
                    <a:pt x="949977" y="0"/>
                  </a:lnTo>
                  <a:lnTo>
                    <a:pt x="1589739" y="639763"/>
                  </a:lnTo>
                  <a:lnTo>
                    <a:pt x="949977" y="1281113"/>
                  </a:lnTo>
                  <a:lnTo>
                    <a:pt x="0" y="1281113"/>
                  </a:lnTo>
                  <a:close/>
                </a:path>
              </a:pathLst>
            </a:custGeom>
            <a:solidFill>
              <a:schemeClr val="accent1">
                <a:lumMod val="60000"/>
                <a:lumOff val="4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2" name="Freeform 13"/>
            <p:cNvSpPr/>
            <p:nvPr/>
          </p:nvSpPr>
          <p:spPr bwMode="auto">
            <a:xfrm>
              <a:off x="0" y="2608140"/>
              <a:ext cx="1139177" cy="918021"/>
            </a:xfrm>
            <a:custGeom>
              <a:avLst/>
              <a:gdLst/>
              <a:ahLst/>
              <a:cxnLst/>
              <a:rect l="l" t="t" r="r" b="b"/>
              <a:pathLst>
                <a:path w="1589739" h="1281113">
                  <a:moveTo>
                    <a:pt x="0" y="0"/>
                  </a:moveTo>
                  <a:lnTo>
                    <a:pt x="949977" y="0"/>
                  </a:lnTo>
                  <a:lnTo>
                    <a:pt x="1589739" y="639763"/>
                  </a:lnTo>
                  <a:lnTo>
                    <a:pt x="949977" y="1281113"/>
                  </a:lnTo>
                  <a:lnTo>
                    <a:pt x="0" y="1281113"/>
                  </a:lnTo>
                  <a:close/>
                </a:path>
              </a:pathLst>
            </a:custGeom>
            <a:solidFill>
              <a:schemeClr val="tx1">
                <a:lumMod val="50000"/>
                <a:lumOff val="5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3" name="Freeform 120"/>
            <p:cNvSpPr/>
            <p:nvPr/>
          </p:nvSpPr>
          <p:spPr bwMode="auto">
            <a:xfrm>
              <a:off x="747427" y="2607003"/>
              <a:ext cx="918021" cy="918021"/>
            </a:xfrm>
            <a:custGeom>
              <a:avLst/>
              <a:gdLst>
                <a:gd name="T0" fmla="*/ 807 w 807"/>
                <a:gd name="T1" fmla="*/ 807 h 807"/>
                <a:gd name="T2" fmla="*/ 0 w 807"/>
                <a:gd name="T3" fmla="*/ 0 h 807"/>
                <a:gd name="T4" fmla="*/ 807 w 807"/>
                <a:gd name="T5" fmla="*/ 0 h 807"/>
                <a:gd name="T6" fmla="*/ 807 w 807"/>
                <a:gd name="T7" fmla="*/ 807 h 807"/>
              </a:gdLst>
              <a:ahLst/>
              <a:cxnLst>
                <a:cxn ang="0">
                  <a:pos x="T0" y="T1"/>
                </a:cxn>
                <a:cxn ang="0">
                  <a:pos x="T2" y="T3"/>
                </a:cxn>
                <a:cxn ang="0">
                  <a:pos x="T4" y="T5"/>
                </a:cxn>
                <a:cxn ang="0">
                  <a:pos x="T6" y="T7"/>
                </a:cxn>
              </a:cxnLst>
              <a:rect l="0" t="0" r="r" b="b"/>
              <a:pathLst>
                <a:path w="807" h="807">
                  <a:moveTo>
                    <a:pt x="807" y="807"/>
                  </a:moveTo>
                  <a:lnTo>
                    <a:pt x="0" y="0"/>
                  </a:lnTo>
                  <a:lnTo>
                    <a:pt x="807" y="0"/>
                  </a:lnTo>
                  <a:lnTo>
                    <a:pt x="807" y="807"/>
                  </a:lnTo>
                  <a:close/>
                </a:path>
              </a:pathLst>
            </a:custGeom>
            <a:solidFill>
              <a:schemeClr val="accent1">
                <a:lumMod val="7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4" name="Freeform 114"/>
            <p:cNvSpPr/>
            <p:nvPr/>
          </p:nvSpPr>
          <p:spPr bwMode="auto">
            <a:xfrm>
              <a:off x="748565" y="1637791"/>
              <a:ext cx="916883" cy="916883"/>
            </a:xfrm>
            <a:custGeom>
              <a:avLst/>
              <a:gdLst>
                <a:gd name="T0" fmla="*/ 806 w 806"/>
                <a:gd name="T1" fmla="*/ 0 h 806"/>
                <a:gd name="T2" fmla="*/ 0 w 806"/>
                <a:gd name="T3" fmla="*/ 806 h 806"/>
                <a:gd name="T4" fmla="*/ 806 w 806"/>
                <a:gd name="T5" fmla="*/ 806 h 806"/>
                <a:gd name="T6" fmla="*/ 806 w 806"/>
                <a:gd name="T7" fmla="*/ 0 h 806"/>
              </a:gdLst>
              <a:ahLst/>
              <a:cxnLst>
                <a:cxn ang="0">
                  <a:pos x="T0" y="T1"/>
                </a:cxn>
                <a:cxn ang="0">
                  <a:pos x="T2" y="T3"/>
                </a:cxn>
                <a:cxn ang="0">
                  <a:pos x="T4" y="T5"/>
                </a:cxn>
                <a:cxn ang="0">
                  <a:pos x="T6" y="T7"/>
                </a:cxn>
              </a:cxnLst>
              <a:rect l="0" t="0" r="r" b="b"/>
              <a:pathLst>
                <a:path w="806" h="806">
                  <a:moveTo>
                    <a:pt x="806" y="0"/>
                  </a:moveTo>
                  <a:lnTo>
                    <a:pt x="0" y="806"/>
                  </a:lnTo>
                  <a:lnTo>
                    <a:pt x="806" y="806"/>
                  </a:lnTo>
                  <a:lnTo>
                    <a:pt x="806"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6489D9C7-5DC6-4263-87FF-7C99F6FB63C3}" type="datetime1">
              <a:rPr lang="zh-CN" altLang="en-US" smtClean="0"/>
            </a:fld>
            <a:endParaRPr lang="zh-CN" altLang="en-US"/>
          </a:p>
        </p:txBody>
      </p:sp>
      <p:sp>
        <p:nvSpPr>
          <p:cNvPr id="8" name="页脚占位符 7"/>
          <p:cNvSpPr>
            <a:spLocks noGrp="1"/>
          </p:cNvSpPr>
          <p:nvPr>
            <p:ph type="ftr" sz="quarter" idx="11"/>
          </p:nvPr>
        </p:nvSpPr>
        <p:spPr/>
        <p:txBody>
          <a:bodyPr/>
          <a:lstStyle/>
          <a:p>
            <a:r>
              <a:rPr lang="en-US" altLang="zh-CN"/>
              <a:t>www.islide.cc </a:t>
            </a:r>
            <a:r>
              <a:rPr lang="zh-CN" altLang="en-US"/>
              <a:t>「 让</a:t>
            </a:r>
            <a:r>
              <a:rPr lang="en-US" altLang="zh-CN"/>
              <a:t>PPT</a:t>
            </a:r>
            <a:r>
              <a:rPr lang="zh-CN" altLang="en-US"/>
              <a:t>设计简单起来！」</a:t>
            </a:r>
            <a:endParaRPr lang="zh-CN" altLang="en-US"/>
          </a:p>
        </p:txBody>
      </p:sp>
      <p:sp>
        <p:nvSpPr>
          <p:cNvPr id="9" name="灯片编号占位符 8"/>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showMasterSp="0">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6" name="日期占位符 5"/>
          <p:cNvSpPr>
            <a:spLocks noGrp="1"/>
          </p:cNvSpPr>
          <p:nvPr>
            <p:ph type="dt" sz="half" idx="10"/>
          </p:nvPr>
        </p:nvSpPr>
        <p:spPr/>
        <p:txBody>
          <a:bodyPr/>
          <a:lstStyle/>
          <a:p>
            <a:fld id="{6489D9C7-5DC6-4263-87FF-7C99F6FB63C3}" type="datetime1">
              <a:rPr lang="zh-CN" altLang="en-US" smtClean="0"/>
            </a:fld>
            <a:endParaRPr lang="zh-CN" altLang="en-US"/>
          </a:p>
        </p:txBody>
      </p:sp>
      <p:sp>
        <p:nvSpPr>
          <p:cNvPr id="7" name="页脚占位符 6"/>
          <p:cNvSpPr>
            <a:spLocks noGrp="1"/>
          </p:cNvSpPr>
          <p:nvPr>
            <p:ph type="ftr" sz="quarter" idx="11"/>
          </p:nvPr>
        </p:nvSpPr>
        <p:spPr/>
        <p:txBody>
          <a:bodyPr/>
          <a:lstStyle/>
          <a:p>
            <a:r>
              <a:rPr lang="en-US" altLang="zh-CN"/>
              <a:t>www.islide.cc </a:t>
            </a:r>
            <a:r>
              <a:rPr lang="zh-CN" altLang="en-US"/>
              <a:t>「 让</a:t>
            </a:r>
            <a:r>
              <a:rPr lang="en-US" altLang="zh-CN"/>
              <a:t>PPT</a:t>
            </a:r>
            <a:r>
              <a:rPr lang="zh-CN" altLang="en-US"/>
              <a:t>设计简单起来！」</a:t>
            </a:r>
            <a:endParaRPr lang="zh-CN" altLang="en-US"/>
          </a:p>
        </p:txBody>
      </p:sp>
      <p:sp>
        <p:nvSpPr>
          <p:cNvPr id="8" name="灯片编号占位符 7"/>
          <p:cNvSpPr>
            <a:spLocks noGrp="1"/>
          </p:cNvSpPr>
          <p:nvPr>
            <p:ph type="sldNum" sz="quarter" idx="12"/>
          </p:nvPr>
        </p:nvSpPr>
        <p:spPr/>
        <p:txBody>
          <a:bodyPr/>
          <a:lstStyle/>
          <a:p>
            <a:fld id="{5DD3DB80-B894-403A-B48E-6FDC1A72010E}" type="slidenum">
              <a:rPr lang="zh-CN" altLang="en-US" smtClean="0"/>
            </a:fld>
            <a:endParaRPr lang="zh-CN" altLang="en-US"/>
          </a:p>
        </p:txBody>
      </p:sp>
      <p:sp>
        <p:nvSpPr>
          <p:cNvPr id="9" name="직사각형 45"/>
          <p:cNvSpPr/>
          <p:nvPr/>
        </p:nvSpPr>
        <p:spPr>
          <a:xfrm>
            <a:off x="669925" y="1045445"/>
            <a:ext cx="10856892" cy="88789"/>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showMasterSp="0">
  <p:cSld name="空白">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Ref idx="1001">
        <a:schemeClr val="bg1"/>
      </p:bgRef>
    </p:bg>
    <p:spTree>
      <p:nvGrpSpPr>
        <p:cNvPr id="1" name=""/>
        <p:cNvGrpSpPr/>
        <p:nvPr/>
      </p:nvGrpSpPr>
      <p:grpSpPr>
        <a:xfrm>
          <a:off x="0" y="0"/>
          <a:ext cx="0" cy="0"/>
          <a:chOff x="0" y="0"/>
          <a:chExt cx="0" cy="0"/>
        </a:xfrm>
      </p:grpSpPr>
      <p:grpSp>
        <p:nvGrpSpPr>
          <p:cNvPr id="28" name="그룹 74"/>
          <p:cNvGrpSpPr/>
          <p:nvPr/>
        </p:nvGrpSpPr>
        <p:grpSpPr>
          <a:xfrm>
            <a:off x="8048625" y="2"/>
            <a:ext cx="4134021" cy="6857998"/>
            <a:chOff x="6060630" y="50892"/>
            <a:chExt cx="3083369" cy="5041717"/>
          </a:xfrm>
        </p:grpSpPr>
        <p:sp>
          <p:nvSpPr>
            <p:cNvPr id="29" name="Freeform 6"/>
            <p:cNvSpPr/>
            <p:nvPr/>
          </p:nvSpPr>
          <p:spPr bwMode="auto">
            <a:xfrm flipH="1">
              <a:off x="7649165" y="50892"/>
              <a:ext cx="1494834" cy="964596"/>
            </a:xfrm>
            <a:custGeom>
              <a:avLst/>
              <a:gdLst/>
              <a:ahLst/>
              <a:cxnLst/>
              <a:rect l="l" t="t" r="r" b="b"/>
              <a:pathLst>
                <a:path w="1985340" h="1281113">
                  <a:moveTo>
                    <a:pt x="1345578" y="0"/>
                  </a:moveTo>
                  <a:lnTo>
                    <a:pt x="0" y="0"/>
                  </a:lnTo>
                  <a:lnTo>
                    <a:pt x="0" y="1281113"/>
                  </a:lnTo>
                  <a:lnTo>
                    <a:pt x="1345578" y="1281113"/>
                  </a:lnTo>
                  <a:lnTo>
                    <a:pt x="1985340" y="641350"/>
                  </a:lnTo>
                  <a:close/>
                </a:path>
              </a:pathLst>
            </a:custGeom>
            <a:solidFill>
              <a:schemeClr val="accent1">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0" name="Freeform 7"/>
            <p:cNvSpPr/>
            <p:nvPr/>
          </p:nvSpPr>
          <p:spPr bwMode="auto">
            <a:xfrm flipH="1">
              <a:off x="7080209" y="52087"/>
              <a:ext cx="963401" cy="963401"/>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accent1">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1" name="Freeform 8"/>
            <p:cNvSpPr/>
            <p:nvPr/>
          </p:nvSpPr>
          <p:spPr bwMode="auto">
            <a:xfrm flipH="1">
              <a:off x="6063021" y="1071666"/>
              <a:ext cx="963401" cy="963401"/>
            </a:xfrm>
            <a:custGeom>
              <a:avLst/>
              <a:gdLst>
                <a:gd name="T0" fmla="*/ 806 w 806"/>
                <a:gd name="T1" fmla="*/ 806 h 806"/>
                <a:gd name="T2" fmla="*/ 0 w 806"/>
                <a:gd name="T3" fmla="*/ 0 h 806"/>
                <a:gd name="T4" fmla="*/ 0 w 806"/>
                <a:gd name="T5" fmla="*/ 806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0" y="806"/>
                  </a:lnTo>
                  <a:lnTo>
                    <a:pt x="806" y="806"/>
                  </a:lnTo>
                  <a:close/>
                </a:path>
              </a:pathLst>
            </a:custGeom>
            <a:solidFill>
              <a:schemeClr val="bg1">
                <a:lumMod val="9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2" name="Freeform 9"/>
            <p:cNvSpPr/>
            <p:nvPr/>
          </p:nvSpPr>
          <p:spPr bwMode="auto">
            <a:xfrm flipH="1">
              <a:off x="6060630" y="52087"/>
              <a:ext cx="963401" cy="963401"/>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rgbClr val="D0DAE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33" name="Freeform 10"/>
            <p:cNvSpPr/>
            <p:nvPr/>
          </p:nvSpPr>
          <p:spPr bwMode="auto">
            <a:xfrm flipH="1">
              <a:off x="6060630" y="52087"/>
              <a:ext cx="963401" cy="963401"/>
            </a:xfrm>
            <a:custGeom>
              <a:avLst/>
              <a:gdLst>
                <a:gd name="T0" fmla="*/ 0 w 806"/>
                <a:gd name="T1" fmla="*/ 0 h 806"/>
                <a:gd name="T2" fmla="*/ 806 w 806"/>
                <a:gd name="T3" fmla="*/ 806 h 806"/>
                <a:gd name="T4" fmla="*/ 0 w 806"/>
                <a:gd name="T5" fmla="*/ 806 h 806"/>
                <a:gd name="T6" fmla="*/ 0 w 806"/>
                <a:gd name="T7" fmla="*/ 0 h 806"/>
              </a:gdLst>
              <a:ahLst/>
              <a:cxnLst>
                <a:cxn ang="0">
                  <a:pos x="T0" y="T1"/>
                </a:cxn>
                <a:cxn ang="0">
                  <a:pos x="T2" y="T3"/>
                </a:cxn>
                <a:cxn ang="0">
                  <a:pos x="T4" y="T5"/>
                </a:cxn>
                <a:cxn ang="0">
                  <a:pos x="T6" y="T7"/>
                </a:cxn>
              </a:cxnLst>
              <a:rect l="0" t="0" r="r" b="b"/>
              <a:pathLst>
                <a:path w="806" h="806">
                  <a:moveTo>
                    <a:pt x="0" y="0"/>
                  </a:moveTo>
                  <a:lnTo>
                    <a:pt x="806" y="806"/>
                  </a:lnTo>
                  <a:lnTo>
                    <a:pt x="0" y="806"/>
                  </a:lnTo>
                  <a:lnTo>
                    <a:pt x="0"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4" name="Freeform 13"/>
            <p:cNvSpPr/>
            <p:nvPr/>
          </p:nvSpPr>
          <p:spPr bwMode="auto">
            <a:xfrm flipH="1">
              <a:off x="7649165" y="1070471"/>
              <a:ext cx="1494834" cy="964596"/>
            </a:xfrm>
            <a:custGeom>
              <a:avLst/>
              <a:gdLst/>
              <a:ahLst/>
              <a:cxnLst/>
              <a:rect l="l" t="t" r="r" b="b"/>
              <a:pathLst>
                <a:path w="1985340" h="1281113">
                  <a:moveTo>
                    <a:pt x="1345578" y="0"/>
                  </a:moveTo>
                  <a:lnTo>
                    <a:pt x="0" y="0"/>
                  </a:lnTo>
                  <a:lnTo>
                    <a:pt x="0" y="1281113"/>
                  </a:lnTo>
                  <a:lnTo>
                    <a:pt x="1345578" y="1281113"/>
                  </a:lnTo>
                  <a:lnTo>
                    <a:pt x="1985340" y="639763"/>
                  </a:lnTo>
                  <a:close/>
                </a:path>
              </a:pathLst>
            </a:custGeom>
            <a:solidFill>
              <a:schemeClr val="bg1">
                <a:lumMod val="9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5" name="Freeform 14"/>
            <p:cNvSpPr/>
            <p:nvPr/>
          </p:nvSpPr>
          <p:spPr bwMode="auto">
            <a:xfrm flipH="1">
              <a:off x="8672330" y="2100081"/>
              <a:ext cx="471669" cy="944510"/>
            </a:xfrm>
            <a:custGeom>
              <a:avLst/>
              <a:gdLst/>
              <a:ahLst/>
              <a:cxnLst/>
              <a:rect l="l" t="t" r="r" b="b"/>
              <a:pathLst>
                <a:path w="626440" h="1254436">
                  <a:moveTo>
                    <a:pt x="0" y="0"/>
                  </a:moveTo>
                  <a:lnTo>
                    <a:pt x="0" y="1254436"/>
                  </a:lnTo>
                  <a:lnTo>
                    <a:pt x="626440" y="626441"/>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6" name="Freeform 15"/>
            <p:cNvSpPr/>
            <p:nvPr/>
          </p:nvSpPr>
          <p:spPr bwMode="auto">
            <a:xfrm flipH="1">
              <a:off x="7080209" y="1071666"/>
              <a:ext cx="963401" cy="963401"/>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bg1">
                <a:lumMod val="9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7" name="Freeform 16"/>
            <p:cNvSpPr/>
            <p:nvPr/>
          </p:nvSpPr>
          <p:spPr bwMode="auto">
            <a:xfrm flipH="1">
              <a:off x="8108155" y="2090050"/>
              <a:ext cx="963401" cy="963401"/>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8" name="Freeform 17"/>
            <p:cNvSpPr/>
            <p:nvPr/>
          </p:nvSpPr>
          <p:spPr bwMode="auto">
            <a:xfrm flipH="1">
              <a:off x="7080209" y="1071666"/>
              <a:ext cx="963401" cy="964596"/>
            </a:xfrm>
            <a:custGeom>
              <a:avLst/>
              <a:gdLst>
                <a:gd name="T0" fmla="*/ 806 w 806"/>
                <a:gd name="T1" fmla="*/ 0 h 807"/>
                <a:gd name="T2" fmla="*/ 0 w 806"/>
                <a:gd name="T3" fmla="*/ 807 h 807"/>
                <a:gd name="T4" fmla="*/ 806 w 806"/>
                <a:gd name="T5" fmla="*/ 807 h 807"/>
                <a:gd name="T6" fmla="*/ 806 w 806"/>
                <a:gd name="T7" fmla="*/ 0 h 807"/>
              </a:gdLst>
              <a:ahLst/>
              <a:cxnLst>
                <a:cxn ang="0">
                  <a:pos x="T0" y="T1"/>
                </a:cxn>
                <a:cxn ang="0">
                  <a:pos x="T2" y="T3"/>
                </a:cxn>
                <a:cxn ang="0">
                  <a:pos x="T4" y="T5"/>
                </a:cxn>
                <a:cxn ang="0">
                  <a:pos x="T6" y="T7"/>
                </a:cxn>
              </a:cxnLst>
              <a:rect l="0" t="0" r="r" b="b"/>
              <a:pathLst>
                <a:path w="806" h="807">
                  <a:moveTo>
                    <a:pt x="806" y="0"/>
                  </a:moveTo>
                  <a:lnTo>
                    <a:pt x="0" y="807"/>
                  </a:lnTo>
                  <a:lnTo>
                    <a:pt x="806" y="807"/>
                  </a:lnTo>
                  <a:lnTo>
                    <a:pt x="806"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39" name="Freeform 18"/>
            <p:cNvSpPr/>
            <p:nvPr/>
          </p:nvSpPr>
          <p:spPr bwMode="auto">
            <a:xfrm flipH="1">
              <a:off x="8108155" y="2091245"/>
              <a:ext cx="963401" cy="963401"/>
            </a:xfrm>
            <a:custGeom>
              <a:avLst/>
              <a:gdLst>
                <a:gd name="T0" fmla="*/ 806 w 806"/>
                <a:gd name="T1" fmla="*/ 0 h 806"/>
                <a:gd name="T2" fmla="*/ 0 w 806"/>
                <a:gd name="T3" fmla="*/ 806 h 806"/>
                <a:gd name="T4" fmla="*/ 806 w 806"/>
                <a:gd name="T5" fmla="*/ 806 h 806"/>
                <a:gd name="T6" fmla="*/ 806 w 806"/>
                <a:gd name="T7" fmla="*/ 0 h 806"/>
              </a:gdLst>
              <a:ahLst/>
              <a:cxnLst>
                <a:cxn ang="0">
                  <a:pos x="T0" y="T1"/>
                </a:cxn>
                <a:cxn ang="0">
                  <a:pos x="T2" y="T3"/>
                </a:cxn>
                <a:cxn ang="0">
                  <a:pos x="T4" y="T5"/>
                </a:cxn>
                <a:cxn ang="0">
                  <a:pos x="T6" y="T7"/>
                </a:cxn>
              </a:cxnLst>
              <a:rect l="0" t="0" r="r" b="b"/>
              <a:pathLst>
                <a:path w="806" h="806">
                  <a:moveTo>
                    <a:pt x="806" y="0"/>
                  </a:moveTo>
                  <a:lnTo>
                    <a:pt x="0" y="806"/>
                  </a:lnTo>
                  <a:lnTo>
                    <a:pt x="806" y="806"/>
                  </a:lnTo>
                  <a:lnTo>
                    <a:pt x="806" y="0"/>
                  </a:lnTo>
                  <a:close/>
                </a:path>
              </a:pathLst>
            </a:custGeom>
            <a:solidFill>
              <a:schemeClr val="accent3">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0" name="Freeform 19"/>
            <p:cNvSpPr/>
            <p:nvPr/>
          </p:nvSpPr>
          <p:spPr bwMode="auto">
            <a:xfrm flipH="1">
              <a:off x="7089771" y="2091245"/>
              <a:ext cx="963401" cy="963401"/>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accent1"/>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1" name="Freeform 20"/>
            <p:cNvSpPr/>
            <p:nvPr/>
          </p:nvSpPr>
          <p:spPr bwMode="auto">
            <a:xfrm flipH="1">
              <a:off x="7649165" y="4128013"/>
              <a:ext cx="1494834" cy="964596"/>
            </a:xfrm>
            <a:custGeom>
              <a:avLst/>
              <a:gdLst/>
              <a:ahLst/>
              <a:cxnLst/>
              <a:rect l="l" t="t" r="r" b="b"/>
              <a:pathLst>
                <a:path w="1985340" h="1281113">
                  <a:moveTo>
                    <a:pt x="1345578" y="0"/>
                  </a:moveTo>
                  <a:lnTo>
                    <a:pt x="0" y="0"/>
                  </a:lnTo>
                  <a:lnTo>
                    <a:pt x="0" y="1281113"/>
                  </a:lnTo>
                  <a:lnTo>
                    <a:pt x="1345578" y="1281113"/>
                  </a:lnTo>
                  <a:lnTo>
                    <a:pt x="1985340" y="641350"/>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2" name="Freeform 21"/>
            <p:cNvSpPr/>
            <p:nvPr/>
          </p:nvSpPr>
          <p:spPr bwMode="auto">
            <a:xfrm flipH="1">
              <a:off x="8672330" y="3118489"/>
              <a:ext cx="471669" cy="944510"/>
            </a:xfrm>
            <a:custGeom>
              <a:avLst/>
              <a:gdLst/>
              <a:ahLst/>
              <a:cxnLst/>
              <a:rect l="l" t="t" r="r" b="b"/>
              <a:pathLst>
                <a:path w="626440" h="1254436">
                  <a:moveTo>
                    <a:pt x="0" y="0"/>
                  </a:moveTo>
                  <a:lnTo>
                    <a:pt x="0" y="1254436"/>
                  </a:lnTo>
                  <a:lnTo>
                    <a:pt x="626440" y="627995"/>
                  </a:lnTo>
                  <a:close/>
                </a:path>
              </a:pathLst>
            </a:custGeom>
            <a:solidFill>
              <a:schemeClr val="bg1">
                <a:lumMod val="8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3" name="Freeform 22"/>
            <p:cNvSpPr/>
            <p:nvPr/>
          </p:nvSpPr>
          <p:spPr bwMode="auto">
            <a:xfrm flipH="1">
              <a:off x="6061825" y="4128013"/>
              <a:ext cx="964596" cy="963401"/>
            </a:xfrm>
            <a:custGeom>
              <a:avLst/>
              <a:gdLst>
                <a:gd name="T0" fmla="*/ 0 w 807"/>
                <a:gd name="T1" fmla="*/ 806 h 806"/>
                <a:gd name="T2" fmla="*/ 807 w 807"/>
                <a:gd name="T3" fmla="*/ 0 h 806"/>
                <a:gd name="T4" fmla="*/ 0 w 807"/>
                <a:gd name="T5" fmla="*/ 0 h 806"/>
                <a:gd name="T6" fmla="*/ 0 w 807"/>
                <a:gd name="T7" fmla="*/ 806 h 806"/>
              </a:gdLst>
              <a:ahLst/>
              <a:cxnLst>
                <a:cxn ang="0">
                  <a:pos x="T0" y="T1"/>
                </a:cxn>
                <a:cxn ang="0">
                  <a:pos x="T2" y="T3"/>
                </a:cxn>
                <a:cxn ang="0">
                  <a:pos x="T4" y="T5"/>
                </a:cxn>
                <a:cxn ang="0">
                  <a:pos x="T6" y="T7"/>
                </a:cxn>
              </a:cxnLst>
              <a:rect l="0" t="0" r="r" b="b"/>
              <a:pathLst>
                <a:path w="807" h="806">
                  <a:moveTo>
                    <a:pt x="0" y="806"/>
                  </a:moveTo>
                  <a:lnTo>
                    <a:pt x="807" y="0"/>
                  </a:lnTo>
                  <a:lnTo>
                    <a:pt x="0" y="0"/>
                  </a:lnTo>
                  <a:lnTo>
                    <a:pt x="0" y="806"/>
                  </a:lnTo>
                  <a:close/>
                </a:path>
              </a:pathLst>
            </a:custGeom>
            <a:solidFill>
              <a:schemeClr val="bg1">
                <a:lumMod val="8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4" name="Freeform 24"/>
            <p:cNvSpPr/>
            <p:nvPr/>
          </p:nvSpPr>
          <p:spPr bwMode="auto">
            <a:xfrm flipH="1">
              <a:off x="7080209" y="4128013"/>
              <a:ext cx="963401" cy="963401"/>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5" name="Freeform 25"/>
            <p:cNvSpPr/>
            <p:nvPr/>
          </p:nvSpPr>
          <p:spPr bwMode="auto">
            <a:xfrm flipH="1">
              <a:off x="7080209" y="4128013"/>
              <a:ext cx="963401" cy="963401"/>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accent3">
                <a:lumMod val="40000"/>
                <a:lumOff val="6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6" name="Freeform 26"/>
            <p:cNvSpPr/>
            <p:nvPr/>
          </p:nvSpPr>
          <p:spPr bwMode="auto">
            <a:xfrm flipH="1">
              <a:off x="7089771" y="3109629"/>
              <a:ext cx="963401" cy="963401"/>
            </a:xfrm>
            <a:custGeom>
              <a:avLst/>
              <a:gdLst>
                <a:gd name="T0" fmla="*/ 0 w 806"/>
                <a:gd name="T1" fmla="*/ 806 h 806"/>
                <a:gd name="T2" fmla="*/ 806 w 806"/>
                <a:gd name="T3" fmla="*/ 0 h 806"/>
                <a:gd name="T4" fmla="*/ 0 w 806"/>
                <a:gd name="T5" fmla="*/ 0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0" y="0"/>
                  </a:lnTo>
                  <a:lnTo>
                    <a:pt x="0" y="806"/>
                  </a:lnTo>
                  <a:close/>
                </a:path>
              </a:pathLst>
            </a:custGeom>
            <a:solidFill>
              <a:schemeClr val="bg1">
                <a:lumMod val="8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7" name="Freeform 28"/>
            <p:cNvSpPr/>
            <p:nvPr/>
          </p:nvSpPr>
          <p:spPr bwMode="auto">
            <a:xfrm flipH="1">
              <a:off x="8108155" y="3109629"/>
              <a:ext cx="963401" cy="963401"/>
            </a:xfrm>
            <a:custGeom>
              <a:avLst/>
              <a:gdLst>
                <a:gd name="T0" fmla="*/ 0 w 806"/>
                <a:gd name="T1" fmla="*/ 806 h 806"/>
                <a:gd name="T2" fmla="*/ 806 w 806"/>
                <a:gd name="T3" fmla="*/ 0 h 806"/>
                <a:gd name="T4" fmla="*/ 806 w 806"/>
                <a:gd name="T5" fmla="*/ 806 h 806"/>
                <a:gd name="T6" fmla="*/ 0 w 806"/>
                <a:gd name="T7" fmla="*/ 806 h 806"/>
              </a:gdLst>
              <a:ahLst/>
              <a:cxnLst>
                <a:cxn ang="0">
                  <a:pos x="T0" y="T1"/>
                </a:cxn>
                <a:cxn ang="0">
                  <a:pos x="T2" y="T3"/>
                </a:cxn>
                <a:cxn ang="0">
                  <a:pos x="T4" y="T5"/>
                </a:cxn>
                <a:cxn ang="0">
                  <a:pos x="T6" y="T7"/>
                </a:cxn>
              </a:cxnLst>
              <a:rect l="0" t="0" r="r" b="b"/>
              <a:pathLst>
                <a:path w="806" h="806">
                  <a:moveTo>
                    <a:pt x="0" y="806"/>
                  </a:moveTo>
                  <a:lnTo>
                    <a:pt x="806" y="0"/>
                  </a:lnTo>
                  <a:lnTo>
                    <a:pt x="806" y="806"/>
                  </a:lnTo>
                  <a:lnTo>
                    <a:pt x="0" y="806"/>
                  </a:lnTo>
                  <a:close/>
                </a:path>
              </a:pathLst>
            </a:custGeom>
            <a:solidFill>
              <a:schemeClr val="bg1">
                <a:lumMod val="9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8" name="Freeform 29"/>
            <p:cNvSpPr/>
            <p:nvPr/>
          </p:nvSpPr>
          <p:spPr bwMode="auto">
            <a:xfrm flipH="1">
              <a:off x="8108155" y="3109629"/>
              <a:ext cx="963401" cy="963401"/>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accent1">
                <a:lumMod val="40000"/>
                <a:lumOff val="6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49" name="Freeform 12"/>
            <p:cNvSpPr/>
            <p:nvPr/>
          </p:nvSpPr>
          <p:spPr bwMode="auto">
            <a:xfrm flipH="1">
              <a:off x="6060630" y="1071666"/>
              <a:ext cx="963401" cy="964596"/>
            </a:xfrm>
            <a:custGeom>
              <a:avLst/>
              <a:gdLst>
                <a:gd name="T0" fmla="*/ 0 w 806"/>
                <a:gd name="T1" fmla="*/ 807 h 807"/>
                <a:gd name="T2" fmla="*/ 806 w 806"/>
                <a:gd name="T3" fmla="*/ 0 h 807"/>
                <a:gd name="T4" fmla="*/ 0 w 806"/>
                <a:gd name="T5" fmla="*/ 0 h 807"/>
                <a:gd name="T6" fmla="*/ 0 w 806"/>
                <a:gd name="T7" fmla="*/ 807 h 807"/>
              </a:gdLst>
              <a:ahLst/>
              <a:cxnLst>
                <a:cxn ang="0">
                  <a:pos x="T0" y="T1"/>
                </a:cxn>
                <a:cxn ang="0">
                  <a:pos x="T2" y="T3"/>
                </a:cxn>
                <a:cxn ang="0">
                  <a:pos x="T4" y="T5"/>
                </a:cxn>
                <a:cxn ang="0">
                  <a:pos x="T6" y="T7"/>
                </a:cxn>
              </a:cxnLst>
              <a:rect l="0" t="0" r="r" b="b"/>
              <a:pathLst>
                <a:path w="806" h="807">
                  <a:moveTo>
                    <a:pt x="0" y="807"/>
                  </a:moveTo>
                  <a:lnTo>
                    <a:pt x="806" y="0"/>
                  </a:lnTo>
                  <a:lnTo>
                    <a:pt x="0" y="0"/>
                  </a:lnTo>
                  <a:lnTo>
                    <a:pt x="0" y="807"/>
                  </a:lnTo>
                  <a:close/>
                </a:path>
              </a:pathLst>
            </a:custGeom>
            <a:solidFill>
              <a:schemeClr val="accent1">
                <a:lumMod val="75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0" name="Freeform 23"/>
            <p:cNvSpPr/>
            <p:nvPr/>
          </p:nvSpPr>
          <p:spPr bwMode="auto">
            <a:xfrm flipH="1">
              <a:off x="6061825" y="4128013"/>
              <a:ext cx="964596" cy="963401"/>
            </a:xfrm>
            <a:custGeom>
              <a:avLst/>
              <a:gdLst>
                <a:gd name="T0" fmla="*/ 0 w 807"/>
                <a:gd name="T1" fmla="*/ 0 h 806"/>
                <a:gd name="T2" fmla="*/ 807 w 807"/>
                <a:gd name="T3" fmla="*/ 806 h 806"/>
                <a:gd name="T4" fmla="*/ 0 w 807"/>
                <a:gd name="T5" fmla="*/ 806 h 806"/>
                <a:gd name="T6" fmla="*/ 0 w 807"/>
                <a:gd name="T7" fmla="*/ 0 h 806"/>
              </a:gdLst>
              <a:ahLst/>
              <a:cxnLst>
                <a:cxn ang="0">
                  <a:pos x="T0" y="T1"/>
                </a:cxn>
                <a:cxn ang="0">
                  <a:pos x="T2" y="T3"/>
                </a:cxn>
                <a:cxn ang="0">
                  <a:pos x="T4" y="T5"/>
                </a:cxn>
                <a:cxn ang="0">
                  <a:pos x="T6" y="T7"/>
                </a:cxn>
              </a:cxnLst>
              <a:rect l="0" t="0" r="r" b="b"/>
              <a:pathLst>
                <a:path w="807" h="806">
                  <a:moveTo>
                    <a:pt x="0" y="0"/>
                  </a:moveTo>
                  <a:lnTo>
                    <a:pt x="807" y="806"/>
                  </a:lnTo>
                  <a:lnTo>
                    <a:pt x="0" y="806"/>
                  </a:lnTo>
                  <a:lnTo>
                    <a:pt x="0" y="0"/>
                  </a:lnTo>
                  <a:close/>
                </a:path>
              </a:pathLst>
            </a:custGeom>
            <a:solidFill>
              <a:schemeClr val="accent1">
                <a:lumMod val="20000"/>
                <a:lumOff val="8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1" name="Freeform 27"/>
            <p:cNvSpPr/>
            <p:nvPr/>
          </p:nvSpPr>
          <p:spPr bwMode="auto">
            <a:xfrm flipH="1">
              <a:off x="7089771" y="3109629"/>
              <a:ext cx="963401" cy="963401"/>
            </a:xfrm>
            <a:custGeom>
              <a:avLst/>
              <a:gdLst>
                <a:gd name="T0" fmla="*/ 0 w 806"/>
                <a:gd name="T1" fmla="*/ 0 h 806"/>
                <a:gd name="T2" fmla="*/ 806 w 806"/>
                <a:gd name="T3" fmla="*/ 806 h 806"/>
                <a:gd name="T4" fmla="*/ 0 w 806"/>
                <a:gd name="T5" fmla="*/ 806 h 806"/>
                <a:gd name="T6" fmla="*/ 0 w 806"/>
                <a:gd name="T7" fmla="*/ 0 h 806"/>
              </a:gdLst>
              <a:ahLst/>
              <a:cxnLst>
                <a:cxn ang="0">
                  <a:pos x="T0" y="T1"/>
                </a:cxn>
                <a:cxn ang="0">
                  <a:pos x="T2" y="T3"/>
                </a:cxn>
                <a:cxn ang="0">
                  <a:pos x="T4" y="T5"/>
                </a:cxn>
                <a:cxn ang="0">
                  <a:pos x="T6" y="T7"/>
                </a:cxn>
              </a:cxnLst>
              <a:rect l="0" t="0" r="r" b="b"/>
              <a:pathLst>
                <a:path w="806" h="806">
                  <a:moveTo>
                    <a:pt x="0" y="0"/>
                  </a:moveTo>
                  <a:lnTo>
                    <a:pt x="806" y="806"/>
                  </a:lnTo>
                  <a:lnTo>
                    <a:pt x="0" y="806"/>
                  </a:lnTo>
                  <a:lnTo>
                    <a:pt x="0"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2" name="Freeform 11"/>
            <p:cNvSpPr/>
            <p:nvPr/>
          </p:nvSpPr>
          <p:spPr bwMode="auto">
            <a:xfrm flipH="1">
              <a:off x="7079014" y="52087"/>
              <a:ext cx="963401" cy="963401"/>
            </a:xfrm>
            <a:custGeom>
              <a:avLst/>
              <a:gdLst>
                <a:gd name="T0" fmla="*/ 806 w 806"/>
                <a:gd name="T1" fmla="*/ 806 h 806"/>
                <a:gd name="T2" fmla="*/ 0 w 806"/>
                <a:gd name="T3" fmla="*/ 0 h 806"/>
                <a:gd name="T4" fmla="*/ 806 w 806"/>
                <a:gd name="T5" fmla="*/ 0 h 806"/>
                <a:gd name="T6" fmla="*/ 806 w 806"/>
                <a:gd name="T7" fmla="*/ 806 h 806"/>
              </a:gdLst>
              <a:ahLst/>
              <a:cxnLst>
                <a:cxn ang="0">
                  <a:pos x="T0" y="T1"/>
                </a:cxn>
                <a:cxn ang="0">
                  <a:pos x="T2" y="T3"/>
                </a:cxn>
                <a:cxn ang="0">
                  <a:pos x="T4" y="T5"/>
                </a:cxn>
                <a:cxn ang="0">
                  <a:pos x="T6" y="T7"/>
                </a:cxn>
              </a:cxnLst>
              <a:rect l="0" t="0" r="r" b="b"/>
              <a:pathLst>
                <a:path w="806" h="806">
                  <a:moveTo>
                    <a:pt x="806" y="806"/>
                  </a:moveTo>
                  <a:lnTo>
                    <a:pt x="0" y="0"/>
                  </a:lnTo>
                  <a:lnTo>
                    <a:pt x="806" y="0"/>
                  </a:lnTo>
                  <a:lnTo>
                    <a:pt x="806" y="806"/>
                  </a:lnTo>
                  <a:close/>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grpSp>
          <p:nvGrpSpPr>
            <p:cNvPr id="53" name="그룹 39"/>
            <p:cNvGrpSpPr/>
            <p:nvPr/>
          </p:nvGrpSpPr>
          <p:grpSpPr>
            <a:xfrm flipH="1">
              <a:off x="7078701" y="335370"/>
              <a:ext cx="278502" cy="680117"/>
              <a:chOff x="1812925" y="4535488"/>
              <a:chExt cx="369888" cy="903287"/>
            </a:xfrm>
            <a:solidFill>
              <a:schemeClr val="accent1">
                <a:lumMod val="50000"/>
              </a:schemeClr>
            </a:solidFill>
          </p:grpSpPr>
          <p:sp>
            <p:nvSpPr>
              <p:cNvPr id="62" name="Freeform 5"/>
              <p:cNvSpPr/>
              <p:nvPr/>
            </p:nvSpPr>
            <p:spPr bwMode="auto">
              <a:xfrm>
                <a:off x="2027238" y="4535488"/>
                <a:ext cx="155575" cy="382588"/>
              </a:xfrm>
              <a:custGeom>
                <a:avLst/>
                <a:gdLst>
                  <a:gd name="T0" fmla="*/ 98 w 98"/>
                  <a:gd name="T1" fmla="*/ 0 h 241"/>
                  <a:gd name="T2" fmla="*/ 98 w 98"/>
                  <a:gd name="T3" fmla="*/ 0 h 241"/>
                  <a:gd name="T4" fmla="*/ 88 w 98"/>
                  <a:gd name="T5" fmla="*/ 2 h 241"/>
                  <a:gd name="T6" fmla="*/ 77 w 98"/>
                  <a:gd name="T7" fmla="*/ 7 h 241"/>
                  <a:gd name="T8" fmla="*/ 68 w 98"/>
                  <a:gd name="T9" fmla="*/ 11 h 241"/>
                  <a:gd name="T10" fmla="*/ 59 w 98"/>
                  <a:gd name="T11" fmla="*/ 16 h 241"/>
                  <a:gd name="T12" fmla="*/ 50 w 98"/>
                  <a:gd name="T13" fmla="*/ 21 h 241"/>
                  <a:gd name="T14" fmla="*/ 43 w 98"/>
                  <a:gd name="T15" fmla="*/ 28 h 241"/>
                  <a:gd name="T16" fmla="*/ 35 w 98"/>
                  <a:gd name="T17" fmla="*/ 35 h 241"/>
                  <a:gd name="T18" fmla="*/ 28 w 98"/>
                  <a:gd name="T19" fmla="*/ 42 h 241"/>
                  <a:gd name="T20" fmla="*/ 22 w 98"/>
                  <a:gd name="T21" fmla="*/ 51 h 241"/>
                  <a:gd name="T22" fmla="*/ 17 w 98"/>
                  <a:gd name="T23" fmla="*/ 60 h 241"/>
                  <a:gd name="T24" fmla="*/ 11 w 98"/>
                  <a:gd name="T25" fmla="*/ 68 h 241"/>
                  <a:gd name="T26" fmla="*/ 7 w 98"/>
                  <a:gd name="T27" fmla="*/ 79 h 241"/>
                  <a:gd name="T28" fmla="*/ 4 w 98"/>
                  <a:gd name="T29" fmla="*/ 88 h 241"/>
                  <a:gd name="T30" fmla="*/ 2 w 98"/>
                  <a:gd name="T31" fmla="*/ 99 h 241"/>
                  <a:gd name="T32" fmla="*/ 1 w 98"/>
                  <a:gd name="T33" fmla="*/ 109 h 241"/>
                  <a:gd name="T34" fmla="*/ 0 w 98"/>
                  <a:gd name="T35" fmla="*/ 121 h 241"/>
                  <a:gd name="T36" fmla="*/ 0 w 98"/>
                  <a:gd name="T37" fmla="*/ 121 h 241"/>
                  <a:gd name="T38" fmla="*/ 1 w 98"/>
                  <a:gd name="T39" fmla="*/ 131 h 241"/>
                  <a:gd name="T40" fmla="*/ 2 w 98"/>
                  <a:gd name="T41" fmla="*/ 143 h 241"/>
                  <a:gd name="T42" fmla="*/ 4 w 98"/>
                  <a:gd name="T43" fmla="*/ 153 h 241"/>
                  <a:gd name="T44" fmla="*/ 7 w 98"/>
                  <a:gd name="T45" fmla="*/ 162 h 241"/>
                  <a:gd name="T46" fmla="*/ 11 w 98"/>
                  <a:gd name="T47" fmla="*/ 172 h 241"/>
                  <a:gd name="T48" fmla="*/ 17 w 98"/>
                  <a:gd name="T49" fmla="*/ 181 h 241"/>
                  <a:gd name="T50" fmla="*/ 22 w 98"/>
                  <a:gd name="T51" fmla="*/ 191 h 241"/>
                  <a:gd name="T52" fmla="*/ 28 w 98"/>
                  <a:gd name="T53" fmla="*/ 199 h 241"/>
                  <a:gd name="T54" fmla="*/ 35 w 98"/>
                  <a:gd name="T55" fmla="*/ 206 h 241"/>
                  <a:gd name="T56" fmla="*/ 43 w 98"/>
                  <a:gd name="T57" fmla="*/ 214 h 241"/>
                  <a:gd name="T58" fmla="*/ 50 w 98"/>
                  <a:gd name="T59" fmla="*/ 220 h 241"/>
                  <a:gd name="T60" fmla="*/ 59 w 98"/>
                  <a:gd name="T61" fmla="*/ 225 h 241"/>
                  <a:gd name="T62" fmla="*/ 68 w 98"/>
                  <a:gd name="T63" fmla="*/ 230 h 241"/>
                  <a:gd name="T64" fmla="*/ 77 w 98"/>
                  <a:gd name="T65" fmla="*/ 235 h 241"/>
                  <a:gd name="T66" fmla="*/ 88 w 98"/>
                  <a:gd name="T67" fmla="*/ 238 h 241"/>
                  <a:gd name="T68" fmla="*/ 98 w 98"/>
                  <a:gd name="T69" fmla="*/ 241 h 241"/>
                  <a:gd name="T70" fmla="*/ 98 w 98"/>
                  <a:gd name="T71" fmla="*/ 0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98" h="241">
                    <a:moveTo>
                      <a:pt x="98" y="0"/>
                    </a:moveTo>
                    <a:lnTo>
                      <a:pt x="98" y="0"/>
                    </a:lnTo>
                    <a:lnTo>
                      <a:pt x="88" y="2"/>
                    </a:lnTo>
                    <a:lnTo>
                      <a:pt x="77" y="7"/>
                    </a:lnTo>
                    <a:lnTo>
                      <a:pt x="68" y="11"/>
                    </a:lnTo>
                    <a:lnTo>
                      <a:pt x="59" y="16"/>
                    </a:lnTo>
                    <a:lnTo>
                      <a:pt x="50" y="21"/>
                    </a:lnTo>
                    <a:lnTo>
                      <a:pt x="43" y="28"/>
                    </a:lnTo>
                    <a:lnTo>
                      <a:pt x="35" y="35"/>
                    </a:lnTo>
                    <a:lnTo>
                      <a:pt x="28" y="42"/>
                    </a:lnTo>
                    <a:lnTo>
                      <a:pt x="22" y="51"/>
                    </a:lnTo>
                    <a:lnTo>
                      <a:pt x="17" y="60"/>
                    </a:lnTo>
                    <a:lnTo>
                      <a:pt x="11" y="68"/>
                    </a:lnTo>
                    <a:lnTo>
                      <a:pt x="7" y="79"/>
                    </a:lnTo>
                    <a:lnTo>
                      <a:pt x="4" y="88"/>
                    </a:lnTo>
                    <a:lnTo>
                      <a:pt x="2" y="99"/>
                    </a:lnTo>
                    <a:lnTo>
                      <a:pt x="1" y="109"/>
                    </a:lnTo>
                    <a:lnTo>
                      <a:pt x="0" y="121"/>
                    </a:lnTo>
                    <a:lnTo>
                      <a:pt x="0" y="121"/>
                    </a:lnTo>
                    <a:lnTo>
                      <a:pt x="1" y="131"/>
                    </a:lnTo>
                    <a:lnTo>
                      <a:pt x="2" y="143"/>
                    </a:lnTo>
                    <a:lnTo>
                      <a:pt x="4" y="153"/>
                    </a:lnTo>
                    <a:lnTo>
                      <a:pt x="7" y="162"/>
                    </a:lnTo>
                    <a:lnTo>
                      <a:pt x="11" y="172"/>
                    </a:lnTo>
                    <a:lnTo>
                      <a:pt x="17" y="181"/>
                    </a:lnTo>
                    <a:lnTo>
                      <a:pt x="22" y="191"/>
                    </a:lnTo>
                    <a:lnTo>
                      <a:pt x="28" y="199"/>
                    </a:lnTo>
                    <a:lnTo>
                      <a:pt x="35" y="206"/>
                    </a:lnTo>
                    <a:lnTo>
                      <a:pt x="43" y="214"/>
                    </a:lnTo>
                    <a:lnTo>
                      <a:pt x="50" y="220"/>
                    </a:lnTo>
                    <a:lnTo>
                      <a:pt x="59" y="225"/>
                    </a:lnTo>
                    <a:lnTo>
                      <a:pt x="68" y="230"/>
                    </a:lnTo>
                    <a:lnTo>
                      <a:pt x="77" y="235"/>
                    </a:lnTo>
                    <a:lnTo>
                      <a:pt x="88" y="238"/>
                    </a:lnTo>
                    <a:lnTo>
                      <a:pt x="98" y="241"/>
                    </a:lnTo>
                    <a:lnTo>
                      <a:pt x="98"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63" name="Freeform 7"/>
              <p:cNvSpPr/>
              <p:nvPr/>
            </p:nvSpPr>
            <p:spPr bwMode="auto">
              <a:xfrm>
                <a:off x="1812925" y="4949825"/>
                <a:ext cx="369888" cy="488950"/>
              </a:xfrm>
              <a:custGeom>
                <a:avLst/>
                <a:gdLst>
                  <a:gd name="T0" fmla="*/ 203 w 233"/>
                  <a:gd name="T1" fmla="*/ 0 h 308"/>
                  <a:gd name="T2" fmla="*/ 203 w 233"/>
                  <a:gd name="T3" fmla="*/ 0 h 308"/>
                  <a:gd name="T4" fmla="*/ 182 w 233"/>
                  <a:gd name="T5" fmla="*/ 0 h 308"/>
                  <a:gd name="T6" fmla="*/ 157 w 233"/>
                  <a:gd name="T7" fmla="*/ 2 h 308"/>
                  <a:gd name="T8" fmla="*/ 129 w 233"/>
                  <a:gd name="T9" fmla="*/ 6 h 308"/>
                  <a:gd name="T10" fmla="*/ 114 w 233"/>
                  <a:gd name="T11" fmla="*/ 8 h 308"/>
                  <a:gd name="T12" fmla="*/ 99 w 233"/>
                  <a:gd name="T13" fmla="*/ 12 h 308"/>
                  <a:gd name="T14" fmla="*/ 85 w 233"/>
                  <a:gd name="T15" fmla="*/ 16 h 308"/>
                  <a:gd name="T16" fmla="*/ 70 w 233"/>
                  <a:gd name="T17" fmla="*/ 22 h 308"/>
                  <a:gd name="T18" fmla="*/ 56 w 233"/>
                  <a:gd name="T19" fmla="*/ 28 h 308"/>
                  <a:gd name="T20" fmla="*/ 43 w 233"/>
                  <a:gd name="T21" fmla="*/ 35 h 308"/>
                  <a:gd name="T22" fmla="*/ 30 w 233"/>
                  <a:gd name="T23" fmla="*/ 44 h 308"/>
                  <a:gd name="T24" fmla="*/ 19 w 233"/>
                  <a:gd name="T25" fmla="*/ 53 h 308"/>
                  <a:gd name="T26" fmla="*/ 9 w 233"/>
                  <a:gd name="T27" fmla="*/ 63 h 308"/>
                  <a:gd name="T28" fmla="*/ 0 w 233"/>
                  <a:gd name="T29" fmla="*/ 76 h 308"/>
                  <a:gd name="T30" fmla="*/ 233 w 233"/>
                  <a:gd name="T31" fmla="*/ 308 h 308"/>
                  <a:gd name="T32" fmla="*/ 233 w 233"/>
                  <a:gd name="T33" fmla="*/ 1 h 308"/>
                  <a:gd name="T34" fmla="*/ 225 w 233"/>
                  <a:gd name="T35" fmla="*/ 1 h 308"/>
                  <a:gd name="T36" fmla="*/ 225 w 233"/>
                  <a:gd name="T37" fmla="*/ 1 h 308"/>
                  <a:gd name="T38" fmla="*/ 203 w 233"/>
                  <a:gd name="T39" fmla="*/ 0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3" h="308">
                    <a:moveTo>
                      <a:pt x="203" y="0"/>
                    </a:moveTo>
                    <a:lnTo>
                      <a:pt x="203" y="0"/>
                    </a:lnTo>
                    <a:lnTo>
                      <a:pt x="182" y="0"/>
                    </a:lnTo>
                    <a:lnTo>
                      <a:pt x="157" y="2"/>
                    </a:lnTo>
                    <a:lnTo>
                      <a:pt x="129" y="6"/>
                    </a:lnTo>
                    <a:lnTo>
                      <a:pt x="114" y="8"/>
                    </a:lnTo>
                    <a:lnTo>
                      <a:pt x="99" y="12"/>
                    </a:lnTo>
                    <a:lnTo>
                      <a:pt x="85" y="16"/>
                    </a:lnTo>
                    <a:lnTo>
                      <a:pt x="70" y="22"/>
                    </a:lnTo>
                    <a:lnTo>
                      <a:pt x="56" y="28"/>
                    </a:lnTo>
                    <a:lnTo>
                      <a:pt x="43" y="35"/>
                    </a:lnTo>
                    <a:lnTo>
                      <a:pt x="30" y="44"/>
                    </a:lnTo>
                    <a:lnTo>
                      <a:pt x="19" y="53"/>
                    </a:lnTo>
                    <a:lnTo>
                      <a:pt x="9" y="63"/>
                    </a:lnTo>
                    <a:lnTo>
                      <a:pt x="0" y="76"/>
                    </a:lnTo>
                    <a:lnTo>
                      <a:pt x="233" y="308"/>
                    </a:lnTo>
                    <a:lnTo>
                      <a:pt x="233" y="1"/>
                    </a:lnTo>
                    <a:lnTo>
                      <a:pt x="225" y="1"/>
                    </a:lnTo>
                    <a:lnTo>
                      <a:pt x="225" y="1"/>
                    </a:lnTo>
                    <a:lnTo>
                      <a:pt x="203"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grpSp>
        <p:sp>
          <p:nvSpPr>
            <p:cNvPr id="54" name="Freeform 38"/>
            <p:cNvSpPr/>
            <p:nvPr/>
          </p:nvSpPr>
          <p:spPr bwMode="auto">
            <a:xfrm>
              <a:off x="7601353" y="3231922"/>
              <a:ext cx="451818" cy="658603"/>
            </a:xfrm>
            <a:custGeom>
              <a:avLst/>
              <a:gdLst>
                <a:gd name="T0" fmla="*/ 326 w 378"/>
                <a:gd name="T1" fmla="*/ 0 h 551"/>
                <a:gd name="T2" fmla="*/ 286 w 378"/>
                <a:gd name="T3" fmla="*/ 3 h 551"/>
                <a:gd name="T4" fmla="*/ 93 w 378"/>
                <a:gd name="T5" fmla="*/ 198 h 551"/>
                <a:gd name="T6" fmla="*/ 89 w 378"/>
                <a:gd name="T7" fmla="*/ 237 h 551"/>
                <a:gd name="T8" fmla="*/ 90 w 378"/>
                <a:gd name="T9" fmla="*/ 253 h 551"/>
                <a:gd name="T10" fmla="*/ 94 w 378"/>
                <a:gd name="T11" fmla="*/ 283 h 551"/>
                <a:gd name="T12" fmla="*/ 101 w 378"/>
                <a:gd name="T13" fmla="*/ 313 h 551"/>
                <a:gd name="T14" fmla="*/ 113 w 378"/>
                <a:gd name="T15" fmla="*/ 340 h 551"/>
                <a:gd name="T16" fmla="*/ 15 w 378"/>
                <a:gd name="T17" fmla="*/ 458 h 551"/>
                <a:gd name="T18" fmla="*/ 9 w 378"/>
                <a:gd name="T19" fmla="*/ 466 h 551"/>
                <a:gd name="T20" fmla="*/ 1 w 378"/>
                <a:gd name="T21" fmla="*/ 486 h 551"/>
                <a:gd name="T22" fmla="*/ 1 w 378"/>
                <a:gd name="T23" fmla="*/ 507 h 551"/>
                <a:gd name="T24" fmla="*/ 9 w 378"/>
                <a:gd name="T25" fmla="*/ 526 h 551"/>
                <a:gd name="T26" fmla="*/ 15 w 378"/>
                <a:gd name="T27" fmla="*/ 535 h 551"/>
                <a:gd name="T28" fmla="*/ 34 w 378"/>
                <a:gd name="T29" fmla="*/ 547 h 551"/>
                <a:gd name="T30" fmla="*/ 54 w 378"/>
                <a:gd name="T31" fmla="*/ 551 h 551"/>
                <a:gd name="T32" fmla="*/ 65 w 378"/>
                <a:gd name="T33" fmla="*/ 550 h 551"/>
                <a:gd name="T34" fmla="*/ 84 w 378"/>
                <a:gd name="T35" fmla="*/ 542 h 551"/>
                <a:gd name="T36" fmla="*/ 194 w 378"/>
                <a:gd name="T37" fmla="*/ 434 h 551"/>
                <a:gd name="T38" fmla="*/ 209 w 378"/>
                <a:gd name="T39" fmla="*/ 443 h 551"/>
                <a:gd name="T40" fmla="*/ 239 w 378"/>
                <a:gd name="T41" fmla="*/ 458 h 551"/>
                <a:gd name="T42" fmla="*/ 273 w 378"/>
                <a:gd name="T43" fmla="*/ 468 h 551"/>
                <a:gd name="T44" fmla="*/ 308 w 378"/>
                <a:gd name="T45" fmla="*/ 474 h 551"/>
                <a:gd name="T46" fmla="*/ 326 w 378"/>
                <a:gd name="T47" fmla="*/ 475 h 551"/>
                <a:gd name="T48" fmla="*/ 353 w 378"/>
                <a:gd name="T49" fmla="*/ 473 h 551"/>
                <a:gd name="T50" fmla="*/ 378 w 378"/>
                <a:gd name="T51" fmla="*/ 468 h 551"/>
                <a:gd name="T52" fmla="*/ 378 w 378"/>
                <a:gd name="T53" fmla="*/ 393 h 551"/>
                <a:gd name="T54" fmla="*/ 353 w 378"/>
                <a:gd name="T55" fmla="*/ 399 h 551"/>
                <a:gd name="T56" fmla="*/ 326 w 378"/>
                <a:gd name="T57" fmla="*/ 401 h 551"/>
                <a:gd name="T58" fmla="*/ 309 w 378"/>
                <a:gd name="T59" fmla="*/ 400 h 551"/>
                <a:gd name="T60" fmla="*/ 278 w 378"/>
                <a:gd name="T61" fmla="*/ 394 h 551"/>
                <a:gd name="T62" fmla="*/ 249 w 378"/>
                <a:gd name="T63" fmla="*/ 382 h 551"/>
                <a:gd name="T64" fmla="*/ 221 w 378"/>
                <a:gd name="T65" fmla="*/ 364 h 551"/>
                <a:gd name="T66" fmla="*/ 199 w 378"/>
                <a:gd name="T67" fmla="*/ 342 h 551"/>
                <a:gd name="T68" fmla="*/ 182 w 378"/>
                <a:gd name="T69" fmla="*/ 316 h 551"/>
                <a:gd name="T70" fmla="*/ 169 w 378"/>
                <a:gd name="T71" fmla="*/ 285 h 551"/>
                <a:gd name="T72" fmla="*/ 163 w 378"/>
                <a:gd name="T73" fmla="*/ 254 h 551"/>
                <a:gd name="T74" fmla="*/ 162 w 378"/>
                <a:gd name="T75" fmla="*/ 237 h 551"/>
                <a:gd name="T76" fmla="*/ 165 w 378"/>
                <a:gd name="T77" fmla="*/ 204 h 551"/>
                <a:gd name="T78" fmla="*/ 175 w 378"/>
                <a:gd name="T79" fmla="*/ 174 h 551"/>
                <a:gd name="T80" fmla="*/ 190 w 378"/>
                <a:gd name="T81" fmla="*/ 145 h 551"/>
                <a:gd name="T82" fmla="*/ 210 w 378"/>
                <a:gd name="T83" fmla="*/ 121 h 551"/>
                <a:gd name="T84" fmla="*/ 235 w 378"/>
                <a:gd name="T85" fmla="*/ 101 h 551"/>
                <a:gd name="T86" fmla="*/ 262 w 378"/>
                <a:gd name="T87" fmla="*/ 86 h 551"/>
                <a:gd name="T88" fmla="*/ 294 w 378"/>
                <a:gd name="T89" fmla="*/ 76 h 551"/>
                <a:gd name="T90" fmla="*/ 326 w 378"/>
                <a:gd name="T91" fmla="*/ 73 h 551"/>
                <a:gd name="T92" fmla="*/ 340 w 378"/>
                <a:gd name="T93" fmla="*/ 73 h 551"/>
                <a:gd name="T94" fmla="*/ 366 w 378"/>
                <a:gd name="T95" fmla="*/ 77 h 551"/>
                <a:gd name="T96" fmla="*/ 378 w 378"/>
                <a:gd name="T97" fmla="*/ 5 h 551"/>
                <a:gd name="T98" fmla="*/ 366 w 378"/>
                <a:gd name="T99" fmla="*/ 3 h 551"/>
                <a:gd name="T100" fmla="*/ 340 w 378"/>
                <a:gd name="T101" fmla="*/ 0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78" h="551">
                  <a:moveTo>
                    <a:pt x="326" y="0"/>
                  </a:moveTo>
                  <a:lnTo>
                    <a:pt x="326" y="0"/>
                  </a:lnTo>
                  <a:lnTo>
                    <a:pt x="306" y="1"/>
                  </a:lnTo>
                  <a:lnTo>
                    <a:pt x="286" y="3"/>
                  </a:lnTo>
                  <a:lnTo>
                    <a:pt x="93" y="198"/>
                  </a:lnTo>
                  <a:lnTo>
                    <a:pt x="93" y="198"/>
                  </a:lnTo>
                  <a:lnTo>
                    <a:pt x="90" y="216"/>
                  </a:lnTo>
                  <a:lnTo>
                    <a:pt x="89" y="237"/>
                  </a:lnTo>
                  <a:lnTo>
                    <a:pt x="89" y="237"/>
                  </a:lnTo>
                  <a:lnTo>
                    <a:pt x="90" y="253"/>
                  </a:lnTo>
                  <a:lnTo>
                    <a:pt x="91" y="269"/>
                  </a:lnTo>
                  <a:lnTo>
                    <a:pt x="94" y="283"/>
                  </a:lnTo>
                  <a:lnTo>
                    <a:pt x="97" y="298"/>
                  </a:lnTo>
                  <a:lnTo>
                    <a:pt x="101" y="313"/>
                  </a:lnTo>
                  <a:lnTo>
                    <a:pt x="106" y="326"/>
                  </a:lnTo>
                  <a:lnTo>
                    <a:pt x="113" y="340"/>
                  </a:lnTo>
                  <a:lnTo>
                    <a:pt x="120" y="353"/>
                  </a:lnTo>
                  <a:lnTo>
                    <a:pt x="15" y="458"/>
                  </a:lnTo>
                  <a:lnTo>
                    <a:pt x="15" y="458"/>
                  </a:lnTo>
                  <a:lnTo>
                    <a:pt x="9" y="466"/>
                  </a:lnTo>
                  <a:lnTo>
                    <a:pt x="4" y="476"/>
                  </a:lnTo>
                  <a:lnTo>
                    <a:pt x="1" y="486"/>
                  </a:lnTo>
                  <a:lnTo>
                    <a:pt x="0" y="497"/>
                  </a:lnTo>
                  <a:lnTo>
                    <a:pt x="1" y="507"/>
                  </a:lnTo>
                  <a:lnTo>
                    <a:pt x="4" y="516"/>
                  </a:lnTo>
                  <a:lnTo>
                    <a:pt x="9" y="526"/>
                  </a:lnTo>
                  <a:lnTo>
                    <a:pt x="15" y="535"/>
                  </a:lnTo>
                  <a:lnTo>
                    <a:pt x="15" y="535"/>
                  </a:lnTo>
                  <a:lnTo>
                    <a:pt x="24" y="542"/>
                  </a:lnTo>
                  <a:lnTo>
                    <a:pt x="34" y="547"/>
                  </a:lnTo>
                  <a:lnTo>
                    <a:pt x="44" y="550"/>
                  </a:lnTo>
                  <a:lnTo>
                    <a:pt x="54" y="551"/>
                  </a:lnTo>
                  <a:lnTo>
                    <a:pt x="54" y="551"/>
                  </a:lnTo>
                  <a:lnTo>
                    <a:pt x="65" y="550"/>
                  </a:lnTo>
                  <a:lnTo>
                    <a:pt x="75" y="547"/>
                  </a:lnTo>
                  <a:lnTo>
                    <a:pt x="84" y="542"/>
                  </a:lnTo>
                  <a:lnTo>
                    <a:pt x="93" y="535"/>
                  </a:lnTo>
                  <a:lnTo>
                    <a:pt x="194" y="434"/>
                  </a:lnTo>
                  <a:lnTo>
                    <a:pt x="194" y="434"/>
                  </a:lnTo>
                  <a:lnTo>
                    <a:pt x="209" y="443"/>
                  </a:lnTo>
                  <a:lnTo>
                    <a:pt x="224" y="451"/>
                  </a:lnTo>
                  <a:lnTo>
                    <a:pt x="239" y="458"/>
                  </a:lnTo>
                  <a:lnTo>
                    <a:pt x="256" y="463"/>
                  </a:lnTo>
                  <a:lnTo>
                    <a:pt x="273" y="468"/>
                  </a:lnTo>
                  <a:lnTo>
                    <a:pt x="290" y="472"/>
                  </a:lnTo>
                  <a:lnTo>
                    <a:pt x="308" y="474"/>
                  </a:lnTo>
                  <a:lnTo>
                    <a:pt x="326" y="475"/>
                  </a:lnTo>
                  <a:lnTo>
                    <a:pt x="326" y="475"/>
                  </a:lnTo>
                  <a:lnTo>
                    <a:pt x="340" y="474"/>
                  </a:lnTo>
                  <a:lnTo>
                    <a:pt x="353" y="473"/>
                  </a:lnTo>
                  <a:lnTo>
                    <a:pt x="366" y="470"/>
                  </a:lnTo>
                  <a:lnTo>
                    <a:pt x="378" y="468"/>
                  </a:lnTo>
                  <a:lnTo>
                    <a:pt x="378" y="393"/>
                  </a:lnTo>
                  <a:lnTo>
                    <a:pt x="378" y="393"/>
                  </a:lnTo>
                  <a:lnTo>
                    <a:pt x="366" y="396"/>
                  </a:lnTo>
                  <a:lnTo>
                    <a:pt x="353" y="399"/>
                  </a:lnTo>
                  <a:lnTo>
                    <a:pt x="340" y="400"/>
                  </a:lnTo>
                  <a:lnTo>
                    <a:pt x="326" y="401"/>
                  </a:lnTo>
                  <a:lnTo>
                    <a:pt x="326" y="401"/>
                  </a:lnTo>
                  <a:lnTo>
                    <a:pt x="309" y="400"/>
                  </a:lnTo>
                  <a:lnTo>
                    <a:pt x="294" y="398"/>
                  </a:lnTo>
                  <a:lnTo>
                    <a:pt x="278" y="394"/>
                  </a:lnTo>
                  <a:lnTo>
                    <a:pt x="262" y="388"/>
                  </a:lnTo>
                  <a:lnTo>
                    <a:pt x="249" y="382"/>
                  </a:lnTo>
                  <a:lnTo>
                    <a:pt x="235" y="373"/>
                  </a:lnTo>
                  <a:lnTo>
                    <a:pt x="221" y="364"/>
                  </a:lnTo>
                  <a:lnTo>
                    <a:pt x="210" y="353"/>
                  </a:lnTo>
                  <a:lnTo>
                    <a:pt x="199" y="342"/>
                  </a:lnTo>
                  <a:lnTo>
                    <a:pt x="190" y="329"/>
                  </a:lnTo>
                  <a:lnTo>
                    <a:pt x="182" y="316"/>
                  </a:lnTo>
                  <a:lnTo>
                    <a:pt x="175" y="301"/>
                  </a:lnTo>
                  <a:lnTo>
                    <a:pt x="169" y="285"/>
                  </a:lnTo>
                  <a:lnTo>
                    <a:pt x="165" y="270"/>
                  </a:lnTo>
                  <a:lnTo>
                    <a:pt x="163" y="254"/>
                  </a:lnTo>
                  <a:lnTo>
                    <a:pt x="162" y="237"/>
                  </a:lnTo>
                  <a:lnTo>
                    <a:pt x="162" y="237"/>
                  </a:lnTo>
                  <a:lnTo>
                    <a:pt x="163" y="221"/>
                  </a:lnTo>
                  <a:lnTo>
                    <a:pt x="165" y="204"/>
                  </a:lnTo>
                  <a:lnTo>
                    <a:pt x="169" y="188"/>
                  </a:lnTo>
                  <a:lnTo>
                    <a:pt x="175" y="174"/>
                  </a:lnTo>
                  <a:lnTo>
                    <a:pt x="182" y="159"/>
                  </a:lnTo>
                  <a:lnTo>
                    <a:pt x="190" y="145"/>
                  </a:lnTo>
                  <a:lnTo>
                    <a:pt x="199" y="133"/>
                  </a:lnTo>
                  <a:lnTo>
                    <a:pt x="210" y="121"/>
                  </a:lnTo>
                  <a:lnTo>
                    <a:pt x="221" y="111"/>
                  </a:lnTo>
                  <a:lnTo>
                    <a:pt x="235" y="101"/>
                  </a:lnTo>
                  <a:lnTo>
                    <a:pt x="249" y="93"/>
                  </a:lnTo>
                  <a:lnTo>
                    <a:pt x="262" y="86"/>
                  </a:lnTo>
                  <a:lnTo>
                    <a:pt x="278" y="81"/>
                  </a:lnTo>
                  <a:lnTo>
                    <a:pt x="294" y="76"/>
                  </a:lnTo>
                  <a:lnTo>
                    <a:pt x="309" y="74"/>
                  </a:lnTo>
                  <a:lnTo>
                    <a:pt x="326" y="73"/>
                  </a:lnTo>
                  <a:lnTo>
                    <a:pt x="326" y="73"/>
                  </a:lnTo>
                  <a:lnTo>
                    <a:pt x="340" y="73"/>
                  </a:lnTo>
                  <a:lnTo>
                    <a:pt x="353" y="75"/>
                  </a:lnTo>
                  <a:lnTo>
                    <a:pt x="366" y="77"/>
                  </a:lnTo>
                  <a:lnTo>
                    <a:pt x="378" y="82"/>
                  </a:lnTo>
                  <a:lnTo>
                    <a:pt x="378" y="5"/>
                  </a:lnTo>
                  <a:lnTo>
                    <a:pt x="378" y="5"/>
                  </a:lnTo>
                  <a:lnTo>
                    <a:pt x="366" y="3"/>
                  </a:lnTo>
                  <a:lnTo>
                    <a:pt x="353" y="1"/>
                  </a:lnTo>
                  <a:lnTo>
                    <a:pt x="340" y="0"/>
                  </a:lnTo>
                  <a:lnTo>
                    <a:pt x="326"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5" name="Freeform 42"/>
            <p:cNvSpPr/>
            <p:nvPr/>
          </p:nvSpPr>
          <p:spPr bwMode="auto">
            <a:xfrm flipH="1">
              <a:off x="8108155" y="2303160"/>
              <a:ext cx="194832" cy="665775"/>
            </a:xfrm>
            <a:custGeom>
              <a:avLst/>
              <a:gdLst>
                <a:gd name="T0" fmla="*/ 74 w 163"/>
                <a:gd name="T1" fmla="*/ 186 h 557"/>
                <a:gd name="T2" fmla="*/ 76 w 163"/>
                <a:gd name="T3" fmla="*/ 166 h 557"/>
                <a:gd name="T4" fmla="*/ 82 w 163"/>
                <a:gd name="T5" fmla="*/ 147 h 557"/>
                <a:gd name="T6" fmla="*/ 89 w 163"/>
                <a:gd name="T7" fmla="*/ 129 h 557"/>
                <a:gd name="T8" fmla="*/ 100 w 163"/>
                <a:gd name="T9" fmla="*/ 115 h 557"/>
                <a:gd name="T10" fmla="*/ 113 w 163"/>
                <a:gd name="T11" fmla="*/ 101 h 557"/>
                <a:gd name="T12" fmla="*/ 128 w 163"/>
                <a:gd name="T13" fmla="*/ 90 h 557"/>
                <a:gd name="T14" fmla="*/ 145 w 163"/>
                <a:gd name="T15" fmla="*/ 81 h 557"/>
                <a:gd name="T16" fmla="*/ 163 w 163"/>
                <a:gd name="T17" fmla="*/ 76 h 557"/>
                <a:gd name="T18" fmla="*/ 163 w 163"/>
                <a:gd name="T19" fmla="*/ 0 h 557"/>
                <a:gd name="T20" fmla="*/ 130 w 163"/>
                <a:gd name="T21" fmla="*/ 7 h 557"/>
                <a:gd name="T22" fmla="*/ 99 w 163"/>
                <a:gd name="T23" fmla="*/ 21 h 557"/>
                <a:gd name="T24" fmla="*/ 71 w 163"/>
                <a:gd name="T25" fmla="*/ 38 h 557"/>
                <a:gd name="T26" fmla="*/ 47 w 163"/>
                <a:gd name="T27" fmla="*/ 61 h 557"/>
                <a:gd name="T28" fmla="*/ 27 w 163"/>
                <a:gd name="T29" fmla="*/ 88 h 557"/>
                <a:gd name="T30" fmla="*/ 13 w 163"/>
                <a:gd name="T31" fmla="*/ 118 h 557"/>
                <a:gd name="T32" fmla="*/ 3 w 163"/>
                <a:gd name="T33" fmla="*/ 150 h 557"/>
                <a:gd name="T34" fmla="*/ 0 w 163"/>
                <a:gd name="T35" fmla="*/ 186 h 557"/>
                <a:gd name="T36" fmla="*/ 1 w 163"/>
                <a:gd name="T37" fmla="*/ 202 h 557"/>
                <a:gd name="T38" fmla="*/ 10 w 163"/>
                <a:gd name="T39" fmla="*/ 242 h 557"/>
                <a:gd name="T40" fmla="*/ 27 w 163"/>
                <a:gd name="T41" fmla="*/ 289 h 557"/>
                <a:gd name="T42" fmla="*/ 63 w 163"/>
                <a:gd name="T43" fmla="*/ 369 h 557"/>
                <a:gd name="T44" fmla="*/ 116 w 163"/>
                <a:gd name="T45" fmla="*/ 473 h 557"/>
                <a:gd name="T46" fmla="*/ 163 w 163"/>
                <a:gd name="T47" fmla="*/ 557 h 557"/>
                <a:gd name="T48" fmla="*/ 163 w 163"/>
                <a:gd name="T49" fmla="*/ 295 h 557"/>
                <a:gd name="T50" fmla="*/ 145 w 163"/>
                <a:gd name="T51" fmla="*/ 289 h 557"/>
                <a:gd name="T52" fmla="*/ 128 w 163"/>
                <a:gd name="T53" fmla="*/ 281 h 557"/>
                <a:gd name="T54" fmla="*/ 113 w 163"/>
                <a:gd name="T55" fmla="*/ 270 h 557"/>
                <a:gd name="T56" fmla="*/ 100 w 163"/>
                <a:gd name="T57" fmla="*/ 257 h 557"/>
                <a:gd name="T58" fmla="*/ 89 w 163"/>
                <a:gd name="T59" fmla="*/ 241 h 557"/>
                <a:gd name="T60" fmla="*/ 82 w 163"/>
                <a:gd name="T61" fmla="*/ 224 h 557"/>
                <a:gd name="T62" fmla="*/ 76 w 163"/>
                <a:gd name="T63" fmla="*/ 205 h 557"/>
                <a:gd name="T64" fmla="*/ 74 w 163"/>
                <a:gd name="T65" fmla="*/ 186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3" h="557">
                  <a:moveTo>
                    <a:pt x="74" y="186"/>
                  </a:moveTo>
                  <a:lnTo>
                    <a:pt x="74" y="186"/>
                  </a:lnTo>
                  <a:lnTo>
                    <a:pt x="75" y="175"/>
                  </a:lnTo>
                  <a:lnTo>
                    <a:pt x="76" y="166"/>
                  </a:lnTo>
                  <a:lnTo>
                    <a:pt x="78" y="157"/>
                  </a:lnTo>
                  <a:lnTo>
                    <a:pt x="82" y="147"/>
                  </a:lnTo>
                  <a:lnTo>
                    <a:pt x="85" y="138"/>
                  </a:lnTo>
                  <a:lnTo>
                    <a:pt x="89" y="129"/>
                  </a:lnTo>
                  <a:lnTo>
                    <a:pt x="94" y="122"/>
                  </a:lnTo>
                  <a:lnTo>
                    <a:pt x="100" y="115"/>
                  </a:lnTo>
                  <a:lnTo>
                    <a:pt x="107" y="108"/>
                  </a:lnTo>
                  <a:lnTo>
                    <a:pt x="113" y="101"/>
                  </a:lnTo>
                  <a:lnTo>
                    <a:pt x="120" y="95"/>
                  </a:lnTo>
                  <a:lnTo>
                    <a:pt x="128" y="90"/>
                  </a:lnTo>
                  <a:lnTo>
                    <a:pt x="136" y="86"/>
                  </a:lnTo>
                  <a:lnTo>
                    <a:pt x="145" y="81"/>
                  </a:lnTo>
                  <a:lnTo>
                    <a:pt x="154" y="78"/>
                  </a:lnTo>
                  <a:lnTo>
                    <a:pt x="163" y="76"/>
                  </a:lnTo>
                  <a:lnTo>
                    <a:pt x="163" y="0"/>
                  </a:lnTo>
                  <a:lnTo>
                    <a:pt x="163" y="0"/>
                  </a:lnTo>
                  <a:lnTo>
                    <a:pt x="146" y="3"/>
                  </a:lnTo>
                  <a:lnTo>
                    <a:pt x="130" y="7"/>
                  </a:lnTo>
                  <a:lnTo>
                    <a:pt x="114" y="13"/>
                  </a:lnTo>
                  <a:lnTo>
                    <a:pt x="99" y="21"/>
                  </a:lnTo>
                  <a:lnTo>
                    <a:pt x="85" y="29"/>
                  </a:lnTo>
                  <a:lnTo>
                    <a:pt x="71" y="38"/>
                  </a:lnTo>
                  <a:lnTo>
                    <a:pt x="59" y="50"/>
                  </a:lnTo>
                  <a:lnTo>
                    <a:pt x="47" y="61"/>
                  </a:lnTo>
                  <a:lnTo>
                    <a:pt x="37" y="74"/>
                  </a:lnTo>
                  <a:lnTo>
                    <a:pt x="27" y="88"/>
                  </a:lnTo>
                  <a:lnTo>
                    <a:pt x="19" y="102"/>
                  </a:lnTo>
                  <a:lnTo>
                    <a:pt x="13" y="118"/>
                  </a:lnTo>
                  <a:lnTo>
                    <a:pt x="7" y="134"/>
                  </a:lnTo>
                  <a:lnTo>
                    <a:pt x="3" y="150"/>
                  </a:lnTo>
                  <a:lnTo>
                    <a:pt x="1" y="168"/>
                  </a:lnTo>
                  <a:lnTo>
                    <a:pt x="0" y="186"/>
                  </a:lnTo>
                  <a:lnTo>
                    <a:pt x="0" y="186"/>
                  </a:lnTo>
                  <a:lnTo>
                    <a:pt x="1" y="202"/>
                  </a:lnTo>
                  <a:lnTo>
                    <a:pt x="5" y="220"/>
                  </a:lnTo>
                  <a:lnTo>
                    <a:pt x="10" y="242"/>
                  </a:lnTo>
                  <a:lnTo>
                    <a:pt x="19" y="265"/>
                  </a:lnTo>
                  <a:lnTo>
                    <a:pt x="27" y="289"/>
                  </a:lnTo>
                  <a:lnTo>
                    <a:pt x="39" y="316"/>
                  </a:lnTo>
                  <a:lnTo>
                    <a:pt x="63" y="369"/>
                  </a:lnTo>
                  <a:lnTo>
                    <a:pt x="90" y="422"/>
                  </a:lnTo>
                  <a:lnTo>
                    <a:pt x="116" y="473"/>
                  </a:lnTo>
                  <a:lnTo>
                    <a:pt x="142" y="519"/>
                  </a:lnTo>
                  <a:lnTo>
                    <a:pt x="163" y="557"/>
                  </a:lnTo>
                  <a:lnTo>
                    <a:pt x="163" y="295"/>
                  </a:lnTo>
                  <a:lnTo>
                    <a:pt x="163" y="295"/>
                  </a:lnTo>
                  <a:lnTo>
                    <a:pt x="154" y="293"/>
                  </a:lnTo>
                  <a:lnTo>
                    <a:pt x="145" y="289"/>
                  </a:lnTo>
                  <a:lnTo>
                    <a:pt x="136" y="285"/>
                  </a:lnTo>
                  <a:lnTo>
                    <a:pt x="128" y="281"/>
                  </a:lnTo>
                  <a:lnTo>
                    <a:pt x="120" y="276"/>
                  </a:lnTo>
                  <a:lnTo>
                    <a:pt x="113" y="270"/>
                  </a:lnTo>
                  <a:lnTo>
                    <a:pt x="107" y="263"/>
                  </a:lnTo>
                  <a:lnTo>
                    <a:pt x="100" y="257"/>
                  </a:lnTo>
                  <a:lnTo>
                    <a:pt x="94" y="249"/>
                  </a:lnTo>
                  <a:lnTo>
                    <a:pt x="89" y="241"/>
                  </a:lnTo>
                  <a:lnTo>
                    <a:pt x="85" y="233"/>
                  </a:lnTo>
                  <a:lnTo>
                    <a:pt x="82" y="224"/>
                  </a:lnTo>
                  <a:lnTo>
                    <a:pt x="78" y="215"/>
                  </a:lnTo>
                  <a:lnTo>
                    <a:pt x="76" y="205"/>
                  </a:lnTo>
                  <a:lnTo>
                    <a:pt x="75" y="195"/>
                  </a:lnTo>
                  <a:lnTo>
                    <a:pt x="74" y="186"/>
                  </a:lnTo>
                  <a:lnTo>
                    <a:pt x="74" y="186"/>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6" name="Freeform 46"/>
            <p:cNvSpPr/>
            <p:nvPr/>
          </p:nvSpPr>
          <p:spPr bwMode="auto">
            <a:xfrm flipH="1">
              <a:off x="7080209" y="4689797"/>
              <a:ext cx="199613" cy="323923"/>
            </a:xfrm>
            <a:custGeom>
              <a:avLst/>
              <a:gdLst>
                <a:gd name="T0" fmla="*/ 167 w 167"/>
                <a:gd name="T1" fmla="*/ 0 h 271"/>
                <a:gd name="T2" fmla="*/ 0 w 167"/>
                <a:gd name="T3" fmla="*/ 167 h 271"/>
                <a:gd name="T4" fmla="*/ 103 w 167"/>
                <a:gd name="T5" fmla="*/ 271 h 271"/>
                <a:gd name="T6" fmla="*/ 137 w 167"/>
                <a:gd name="T7" fmla="*/ 259 h 271"/>
                <a:gd name="T8" fmla="*/ 137 w 167"/>
                <a:gd name="T9" fmla="*/ 201 h 271"/>
                <a:gd name="T10" fmla="*/ 167 w 167"/>
                <a:gd name="T11" fmla="*/ 173 h 271"/>
                <a:gd name="T12" fmla="*/ 167 w 167"/>
                <a:gd name="T13" fmla="*/ 0 h 271"/>
              </a:gdLst>
              <a:ahLst/>
              <a:cxnLst>
                <a:cxn ang="0">
                  <a:pos x="T0" y="T1"/>
                </a:cxn>
                <a:cxn ang="0">
                  <a:pos x="T2" y="T3"/>
                </a:cxn>
                <a:cxn ang="0">
                  <a:pos x="T4" y="T5"/>
                </a:cxn>
                <a:cxn ang="0">
                  <a:pos x="T6" y="T7"/>
                </a:cxn>
                <a:cxn ang="0">
                  <a:pos x="T8" y="T9"/>
                </a:cxn>
                <a:cxn ang="0">
                  <a:pos x="T10" y="T11"/>
                </a:cxn>
                <a:cxn ang="0">
                  <a:pos x="T12" y="T13"/>
                </a:cxn>
              </a:cxnLst>
              <a:rect l="0" t="0" r="r" b="b"/>
              <a:pathLst>
                <a:path w="167" h="271">
                  <a:moveTo>
                    <a:pt x="167" y="0"/>
                  </a:moveTo>
                  <a:lnTo>
                    <a:pt x="0" y="167"/>
                  </a:lnTo>
                  <a:lnTo>
                    <a:pt x="103" y="271"/>
                  </a:lnTo>
                  <a:lnTo>
                    <a:pt x="137" y="259"/>
                  </a:lnTo>
                  <a:lnTo>
                    <a:pt x="137" y="201"/>
                  </a:lnTo>
                  <a:lnTo>
                    <a:pt x="167" y="173"/>
                  </a:lnTo>
                  <a:lnTo>
                    <a:pt x="167"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grpSp>
          <p:nvGrpSpPr>
            <p:cNvPr id="57" name="그룹 45"/>
            <p:cNvGrpSpPr/>
            <p:nvPr/>
          </p:nvGrpSpPr>
          <p:grpSpPr>
            <a:xfrm flipH="1">
              <a:off x="6718921" y="335375"/>
              <a:ext cx="305993" cy="680118"/>
              <a:chOff x="2209800" y="4519614"/>
              <a:chExt cx="406400" cy="903287"/>
            </a:xfrm>
            <a:solidFill>
              <a:schemeClr val="accent2">
                <a:lumMod val="50000"/>
              </a:schemeClr>
            </a:solidFill>
          </p:grpSpPr>
          <p:sp>
            <p:nvSpPr>
              <p:cNvPr id="60" name="Freeform 9"/>
              <p:cNvSpPr/>
              <p:nvPr/>
            </p:nvSpPr>
            <p:spPr bwMode="auto">
              <a:xfrm>
                <a:off x="2209800" y="4519614"/>
                <a:ext cx="171450" cy="385763"/>
              </a:xfrm>
              <a:custGeom>
                <a:avLst/>
                <a:gdLst>
                  <a:gd name="T0" fmla="*/ 0 w 108"/>
                  <a:gd name="T1" fmla="*/ 0 h 243"/>
                  <a:gd name="T2" fmla="*/ 0 w 108"/>
                  <a:gd name="T3" fmla="*/ 243 h 243"/>
                  <a:gd name="T4" fmla="*/ 0 w 108"/>
                  <a:gd name="T5" fmla="*/ 243 h 243"/>
                  <a:gd name="T6" fmla="*/ 11 w 108"/>
                  <a:gd name="T7" fmla="*/ 242 h 243"/>
                  <a:gd name="T8" fmla="*/ 22 w 108"/>
                  <a:gd name="T9" fmla="*/ 239 h 243"/>
                  <a:gd name="T10" fmla="*/ 33 w 108"/>
                  <a:gd name="T11" fmla="*/ 234 h 243"/>
                  <a:gd name="T12" fmla="*/ 42 w 108"/>
                  <a:gd name="T13" fmla="*/ 230 h 243"/>
                  <a:gd name="T14" fmla="*/ 51 w 108"/>
                  <a:gd name="T15" fmla="*/ 224 h 243"/>
                  <a:gd name="T16" fmla="*/ 61 w 108"/>
                  <a:gd name="T17" fmla="*/ 218 h 243"/>
                  <a:gd name="T18" fmla="*/ 69 w 108"/>
                  <a:gd name="T19" fmla="*/ 210 h 243"/>
                  <a:gd name="T20" fmla="*/ 77 w 108"/>
                  <a:gd name="T21" fmla="*/ 203 h 243"/>
                  <a:gd name="T22" fmla="*/ 83 w 108"/>
                  <a:gd name="T23" fmla="*/ 195 h 243"/>
                  <a:gd name="T24" fmla="*/ 89 w 108"/>
                  <a:gd name="T25" fmla="*/ 185 h 243"/>
                  <a:gd name="T26" fmla="*/ 94 w 108"/>
                  <a:gd name="T27" fmla="*/ 176 h 243"/>
                  <a:gd name="T28" fmla="*/ 100 w 108"/>
                  <a:gd name="T29" fmla="*/ 165 h 243"/>
                  <a:gd name="T30" fmla="*/ 103 w 108"/>
                  <a:gd name="T31" fmla="*/ 155 h 243"/>
                  <a:gd name="T32" fmla="*/ 106 w 108"/>
                  <a:gd name="T33" fmla="*/ 145 h 243"/>
                  <a:gd name="T34" fmla="*/ 107 w 108"/>
                  <a:gd name="T35" fmla="*/ 133 h 243"/>
                  <a:gd name="T36" fmla="*/ 108 w 108"/>
                  <a:gd name="T37" fmla="*/ 122 h 243"/>
                  <a:gd name="T38" fmla="*/ 108 w 108"/>
                  <a:gd name="T39" fmla="*/ 122 h 243"/>
                  <a:gd name="T40" fmla="*/ 107 w 108"/>
                  <a:gd name="T41" fmla="*/ 110 h 243"/>
                  <a:gd name="T42" fmla="*/ 106 w 108"/>
                  <a:gd name="T43" fmla="*/ 99 h 243"/>
                  <a:gd name="T44" fmla="*/ 103 w 108"/>
                  <a:gd name="T45" fmla="*/ 88 h 243"/>
                  <a:gd name="T46" fmla="*/ 100 w 108"/>
                  <a:gd name="T47" fmla="*/ 77 h 243"/>
                  <a:gd name="T48" fmla="*/ 94 w 108"/>
                  <a:gd name="T49" fmla="*/ 67 h 243"/>
                  <a:gd name="T50" fmla="*/ 89 w 108"/>
                  <a:gd name="T51" fmla="*/ 58 h 243"/>
                  <a:gd name="T52" fmla="*/ 83 w 108"/>
                  <a:gd name="T53" fmla="*/ 48 h 243"/>
                  <a:gd name="T54" fmla="*/ 77 w 108"/>
                  <a:gd name="T55" fmla="*/ 40 h 243"/>
                  <a:gd name="T56" fmla="*/ 69 w 108"/>
                  <a:gd name="T57" fmla="*/ 32 h 243"/>
                  <a:gd name="T58" fmla="*/ 61 w 108"/>
                  <a:gd name="T59" fmla="*/ 25 h 243"/>
                  <a:gd name="T60" fmla="*/ 51 w 108"/>
                  <a:gd name="T61" fmla="*/ 19 h 243"/>
                  <a:gd name="T62" fmla="*/ 42 w 108"/>
                  <a:gd name="T63" fmla="*/ 13 h 243"/>
                  <a:gd name="T64" fmla="*/ 33 w 108"/>
                  <a:gd name="T65" fmla="*/ 9 h 243"/>
                  <a:gd name="T66" fmla="*/ 22 w 108"/>
                  <a:gd name="T67" fmla="*/ 4 h 243"/>
                  <a:gd name="T68" fmla="*/ 11 w 108"/>
                  <a:gd name="T69" fmla="*/ 1 h 243"/>
                  <a:gd name="T70" fmla="*/ 0 w 108"/>
                  <a:gd name="T71" fmla="*/ 0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8" h="243">
                    <a:moveTo>
                      <a:pt x="0" y="0"/>
                    </a:moveTo>
                    <a:lnTo>
                      <a:pt x="0" y="243"/>
                    </a:lnTo>
                    <a:lnTo>
                      <a:pt x="0" y="243"/>
                    </a:lnTo>
                    <a:lnTo>
                      <a:pt x="11" y="242"/>
                    </a:lnTo>
                    <a:lnTo>
                      <a:pt x="22" y="239"/>
                    </a:lnTo>
                    <a:lnTo>
                      <a:pt x="33" y="234"/>
                    </a:lnTo>
                    <a:lnTo>
                      <a:pt x="42" y="230"/>
                    </a:lnTo>
                    <a:lnTo>
                      <a:pt x="51" y="224"/>
                    </a:lnTo>
                    <a:lnTo>
                      <a:pt x="61" y="218"/>
                    </a:lnTo>
                    <a:lnTo>
                      <a:pt x="69" y="210"/>
                    </a:lnTo>
                    <a:lnTo>
                      <a:pt x="77" y="203"/>
                    </a:lnTo>
                    <a:lnTo>
                      <a:pt x="83" y="195"/>
                    </a:lnTo>
                    <a:lnTo>
                      <a:pt x="89" y="185"/>
                    </a:lnTo>
                    <a:lnTo>
                      <a:pt x="94" y="176"/>
                    </a:lnTo>
                    <a:lnTo>
                      <a:pt x="100" y="165"/>
                    </a:lnTo>
                    <a:lnTo>
                      <a:pt x="103" y="155"/>
                    </a:lnTo>
                    <a:lnTo>
                      <a:pt x="106" y="145"/>
                    </a:lnTo>
                    <a:lnTo>
                      <a:pt x="107" y="133"/>
                    </a:lnTo>
                    <a:lnTo>
                      <a:pt x="108" y="122"/>
                    </a:lnTo>
                    <a:lnTo>
                      <a:pt x="108" y="122"/>
                    </a:lnTo>
                    <a:lnTo>
                      <a:pt x="107" y="110"/>
                    </a:lnTo>
                    <a:lnTo>
                      <a:pt x="106" y="99"/>
                    </a:lnTo>
                    <a:lnTo>
                      <a:pt x="103" y="88"/>
                    </a:lnTo>
                    <a:lnTo>
                      <a:pt x="100" y="77"/>
                    </a:lnTo>
                    <a:lnTo>
                      <a:pt x="94" y="67"/>
                    </a:lnTo>
                    <a:lnTo>
                      <a:pt x="89" y="58"/>
                    </a:lnTo>
                    <a:lnTo>
                      <a:pt x="83" y="48"/>
                    </a:lnTo>
                    <a:lnTo>
                      <a:pt x="77" y="40"/>
                    </a:lnTo>
                    <a:lnTo>
                      <a:pt x="69" y="32"/>
                    </a:lnTo>
                    <a:lnTo>
                      <a:pt x="61" y="25"/>
                    </a:lnTo>
                    <a:lnTo>
                      <a:pt x="51" y="19"/>
                    </a:lnTo>
                    <a:lnTo>
                      <a:pt x="42" y="13"/>
                    </a:lnTo>
                    <a:lnTo>
                      <a:pt x="33" y="9"/>
                    </a:lnTo>
                    <a:lnTo>
                      <a:pt x="22" y="4"/>
                    </a:lnTo>
                    <a:lnTo>
                      <a:pt x="11" y="1"/>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61" name="Freeform 11"/>
              <p:cNvSpPr/>
              <p:nvPr/>
            </p:nvSpPr>
            <p:spPr bwMode="auto">
              <a:xfrm>
                <a:off x="2209800" y="4935538"/>
                <a:ext cx="406400" cy="487363"/>
              </a:xfrm>
              <a:custGeom>
                <a:avLst/>
                <a:gdLst>
                  <a:gd name="T0" fmla="*/ 35 w 256"/>
                  <a:gd name="T1" fmla="*/ 0 h 307"/>
                  <a:gd name="T2" fmla="*/ 0 w 256"/>
                  <a:gd name="T3" fmla="*/ 0 h 307"/>
                  <a:gd name="T4" fmla="*/ 0 w 256"/>
                  <a:gd name="T5" fmla="*/ 307 h 307"/>
                  <a:gd name="T6" fmla="*/ 126 w 256"/>
                  <a:gd name="T7" fmla="*/ 307 h 307"/>
                  <a:gd name="T8" fmla="*/ 126 w 256"/>
                  <a:gd name="T9" fmla="*/ 215 h 307"/>
                  <a:gd name="T10" fmla="*/ 144 w 256"/>
                  <a:gd name="T11" fmla="*/ 215 h 307"/>
                  <a:gd name="T12" fmla="*/ 144 w 256"/>
                  <a:gd name="T13" fmla="*/ 307 h 307"/>
                  <a:gd name="T14" fmla="*/ 256 w 256"/>
                  <a:gd name="T15" fmla="*/ 307 h 307"/>
                  <a:gd name="T16" fmla="*/ 256 w 256"/>
                  <a:gd name="T17" fmla="*/ 134 h 307"/>
                  <a:gd name="T18" fmla="*/ 256 w 256"/>
                  <a:gd name="T19" fmla="*/ 134 h 307"/>
                  <a:gd name="T20" fmla="*/ 255 w 256"/>
                  <a:gd name="T21" fmla="*/ 128 h 307"/>
                  <a:gd name="T22" fmla="*/ 255 w 256"/>
                  <a:gd name="T23" fmla="*/ 128 h 307"/>
                  <a:gd name="T24" fmla="*/ 255 w 256"/>
                  <a:gd name="T25" fmla="*/ 123 h 307"/>
                  <a:gd name="T26" fmla="*/ 255 w 256"/>
                  <a:gd name="T27" fmla="*/ 123 h 307"/>
                  <a:gd name="T28" fmla="*/ 254 w 256"/>
                  <a:gd name="T29" fmla="*/ 121 h 307"/>
                  <a:gd name="T30" fmla="*/ 254 w 256"/>
                  <a:gd name="T31" fmla="*/ 121 h 307"/>
                  <a:gd name="T32" fmla="*/ 253 w 256"/>
                  <a:gd name="T33" fmla="*/ 113 h 307"/>
                  <a:gd name="T34" fmla="*/ 251 w 256"/>
                  <a:gd name="T35" fmla="*/ 104 h 307"/>
                  <a:gd name="T36" fmla="*/ 248 w 256"/>
                  <a:gd name="T37" fmla="*/ 97 h 307"/>
                  <a:gd name="T38" fmla="*/ 244 w 256"/>
                  <a:gd name="T39" fmla="*/ 90 h 307"/>
                  <a:gd name="T40" fmla="*/ 240 w 256"/>
                  <a:gd name="T41" fmla="*/ 82 h 307"/>
                  <a:gd name="T42" fmla="*/ 235 w 256"/>
                  <a:gd name="T43" fmla="*/ 76 h 307"/>
                  <a:gd name="T44" fmla="*/ 225 w 256"/>
                  <a:gd name="T45" fmla="*/ 63 h 307"/>
                  <a:gd name="T46" fmla="*/ 212 w 256"/>
                  <a:gd name="T47" fmla="*/ 53 h 307"/>
                  <a:gd name="T48" fmla="*/ 199 w 256"/>
                  <a:gd name="T49" fmla="*/ 44 h 307"/>
                  <a:gd name="T50" fmla="*/ 184 w 256"/>
                  <a:gd name="T51" fmla="*/ 35 h 307"/>
                  <a:gd name="T52" fmla="*/ 169 w 256"/>
                  <a:gd name="T53" fmla="*/ 28 h 307"/>
                  <a:gd name="T54" fmla="*/ 152 w 256"/>
                  <a:gd name="T55" fmla="*/ 22 h 307"/>
                  <a:gd name="T56" fmla="*/ 135 w 256"/>
                  <a:gd name="T57" fmla="*/ 16 h 307"/>
                  <a:gd name="T58" fmla="*/ 119 w 256"/>
                  <a:gd name="T59" fmla="*/ 12 h 307"/>
                  <a:gd name="T60" fmla="*/ 103 w 256"/>
                  <a:gd name="T61" fmla="*/ 8 h 307"/>
                  <a:gd name="T62" fmla="*/ 72 w 256"/>
                  <a:gd name="T63" fmla="*/ 4 h 307"/>
                  <a:gd name="T64" fmla="*/ 46 w 256"/>
                  <a:gd name="T65" fmla="*/ 1 h 307"/>
                  <a:gd name="T66" fmla="*/ 46 w 256"/>
                  <a:gd name="T67" fmla="*/ 1 h 307"/>
                  <a:gd name="T68" fmla="*/ 40 w 256"/>
                  <a:gd name="T69" fmla="*/ 0 h 307"/>
                  <a:gd name="T70" fmla="*/ 35 w 256"/>
                  <a:gd name="T71" fmla="*/ 0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56" h="307">
                    <a:moveTo>
                      <a:pt x="35" y="0"/>
                    </a:moveTo>
                    <a:lnTo>
                      <a:pt x="0" y="0"/>
                    </a:lnTo>
                    <a:lnTo>
                      <a:pt x="0" y="307"/>
                    </a:lnTo>
                    <a:lnTo>
                      <a:pt x="126" y="307"/>
                    </a:lnTo>
                    <a:lnTo>
                      <a:pt x="126" y="215"/>
                    </a:lnTo>
                    <a:lnTo>
                      <a:pt x="144" y="215"/>
                    </a:lnTo>
                    <a:lnTo>
                      <a:pt x="144" y="307"/>
                    </a:lnTo>
                    <a:lnTo>
                      <a:pt x="256" y="307"/>
                    </a:lnTo>
                    <a:lnTo>
                      <a:pt x="256" y="134"/>
                    </a:lnTo>
                    <a:lnTo>
                      <a:pt x="256" y="134"/>
                    </a:lnTo>
                    <a:lnTo>
                      <a:pt x="255" y="128"/>
                    </a:lnTo>
                    <a:lnTo>
                      <a:pt x="255" y="128"/>
                    </a:lnTo>
                    <a:lnTo>
                      <a:pt x="255" y="123"/>
                    </a:lnTo>
                    <a:lnTo>
                      <a:pt x="255" y="123"/>
                    </a:lnTo>
                    <a:lnTo>
                      <a:pt x="254" y="121"/>
                    </a:lnTo>
                    <a:lnTo>
                      <a:pt x="254" y="121"/>
                    </a:lnTo>
                    <a:lnTo>
                      <a:pt x="253" y="113"/>
                    </a:lnTo>
                    <a:lnTo>
                      <a:pt x="251" y="104"/>
                    </a:lnTo>
                    <a:lnTo>
                      <a:pt x="248" y="97"/>
                    </a:lnTo>
                    <a:lnTo>
                      <a:pt x="244" y="90"/>
                    </a:lnTo>
                    <a:lnTo>
                      <a:pt x="240" y="82"/>
                    </a:lnTo>
                    <a:lnTo>
                      <a:pt x="235" y="76"/>
                    </a:lnTo>
                    <a:lnTo>
                      <a:pt x="225" y="63"/>
                    </a:lnTo>
                    <a:lnTo>
                      <a:pt x="212" y="53"/>
                    </a:lnTo>
                    <a:lnTo>
                      <a:pt x="199" y="44"/>
                    </a:lnTo>
                    <a:lnTo>
                      <a:pt x="184" y="35"/>
                    </a:lnTo>
                    <a:lnTo>
                      <a:pt x="169" y="28"/>
                    </a:lnTo>
                    <a:lnTo>
                      <a:pt x="152" y="22"/>
                    </a:lnTo>
                    <a:lnTo>
                      <a:pt x="135" y="16"/>
                    </a:lnTo>
                    <a:lnTo>
                      <a:pt x="119" y="12"/>
                    </a:lnTo>
                    <a:lnTo>
                      <a:pt x="103" y="8"/>
                    </a:lnTo>
                    <a:lnTo>
                      <a:pt x="72" y="4"/>
                    </a:lnTo>
                    <a:lnTo>
                      <a:pt x="46" y="1"/>
                    </a:lnTo>
                    <a:lnTo>
                      <a:pt x="46" y="1"/>
                    </a:lnTo>
                    <a:lnTo>
                      <a:pt x="40" y="0"/>
                    </a:lnTo>
                    <a:lnTo>
                      <a:pt x="3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grpSp>
        <p:sp>
          <p:nvSpPr>
            <p:cNvPr id="58" name="Freeform 43"/>
            <p:cNvSpPr>
              <a:spLocks noEditPoints="1"/>
            </p:cNvSpPr>
            <p:nvPr/>
          </p:nvSpPr>
          <p:spPr bwMode="auto">
            <a:xfrm flipH="1">
              <a:off x="6725208" y="4429823"/>
              <a:ext cx="300017" cy="474529"/>
            </a:xfrm>
            <a:custGeom>
              <a:avLst/>
              <a:gdLst>
                <a:gd name="T0" fmla="*/ 134 w 251"/>
                <a:gd name="T1" fmla="*/ 142 h 397"/>
                <a:gd name="T2" fmla="*/ 124 w 251"/>
                <a:gd name="T3" fmla="*/ 141 h 397"/>
                <a:gd name="T4" fmla="*/ 116 w 251"/>
                <a:gd name="T5" fmla="*/ 135 h 397"/>
                <a:gd name="T6" fmla="*/ 113 w 251"/>
                <a:gd name="T7" fmla="*/ 131 h 397"/>
                <a:gd name="T8" fmla="*/ 109 w 251"/>
                <a:gd name="T9" fmla="*/ 121 h 397"/>
                <a:gd name="T10" fmla="*/ 109 w 251"/>
                <a:gd name="T11" fmla="*/ 112 h 397"/>
                <a:gd name="T12" fmla="*/ 113 w 251"/>
                <a:gd name="T13" fmla="*/ 102 h 397"/>
                <a:gd name="T14" fmla="*/ 116 w 251"/>
                <a:gd name="T15" fmla="*/ 98 h 397"/>
                <a:gd name="T16" fmla="*/ 124 w 251"/>
                <a:gd name="T17" fmla="*/ 92 h 397"/>
                <a:gd name="T18" fmla="*/ 134 w 251"/>
                <a:gd name="T19" fmla="*/ 91 h 397"/>
                <a:gd name="T20" fmla="*/ 139 w 251"/>
                <a:gd name="T21" fmla="*/ 91 h 397"/>
                <a:gd name="T22" fmla="*/ 148 w 251"/>
                <a:gd name="T23" fmla="*/ 95 h 397"/>
                <a:gd name="T24" fmla="*/ 153 w 251"/>
                <a:gd name="T25" fmla="*/ 98 h 397"/>
                <a:gd name="T26" fmla="*/ 159 w 251"/>
                <a:gd name="T27" fmla="*/ 107 h 397"/>
                <a:gd name="T28" fmla="*/ 160 w 251"/>
                <a:gd name="T29" fmla="*/ 117 h 397"/>
                <a:gd name="T30" fmla="*/ 159 w 251"/>
                <a:gd name="T31" fmla="*/ 127 h 397"/>
                <a:gd name="T32" fmla="*/ 153 w 251"/>
                <a:gd name="T33" fmla="*/ 135 h 397"/>
                <a:gd name="T34" fmla="*/ 148 w 251"/>
                <a:gd name="T35" fmla="*/ 138 h 397"/>
                <a:gd name="T36" fmla="*/ 139 w 251"/>
                <a:gd name="T37" fmla="*/ 142 h 397"/>
                <a:gd name="T38" fmla="*/ 105 w 251"/>
                <a:gd name="T39" fmla="*/ 0 h 397"/>
                <a:gd name="T40" fmla="*/ 91 w 251"/>
                <a:gd name="T41" fmla="*/ 1 h 397"/>
                <a:gd name="T42" fmla="*/ 64 w 251"/>
                <a:gd name="T43" fmla="*/ 6 h 397"/>
                <a:gd name="T44" fmla="*/ 38 w 251"/>
                <a:gd name="T45" fmla="*/ 17 h 397"/>
                <a:gd name="T46" fmla="*/ 13 w 251"/>
                <a:gd name="T47" fmla="*/ 33 h 397"/>
                <a:gd name="T48" fmla="*/ 2 w 251"/>
                <a:gd name="T49" fmla="*/ 43 h 397"/>
                <a:gd name="T50" fmla="*/ 0 w 251"/>
                <a:gd name="T51" fmla="*/ 397 h 397"/>
                <a:gd name="T52" fmla="*/ 17 w 251"/>
                <a:gd name="T53" fmla="*/ 322 h 397"/>
                <a:gd name="T54" fmla="*/ 56 w 251"/>
                <a:gd name="T55" fmla="*/ 282 h 397"/>
                <a:gd name="T56" fmla="*/ 80 w 251"/>
                <a:gd name="T57" fmla="*/ 289 h 397"/>
                <a:gd name="T58" fmla="*/ 106 w 251"/>
                <a:gd name="T59" fmla="*/ 291 h 397"/>
                <a:gd name="T60" fmla="*/ 119 w 251"/>
                <a:gd name="T61" fmla="*/ 291 h 397"/>
                <a:gd name="T62" fmla="*/ 146 w 251"/>
                <a:gd name="T63" fmla="*/ 285 h 397"/>
                <a:gd name="T64" fmla="*/ 172 w 251"/>
                <a:gd name="T65" fmla="*/ 275 h 397"/>
                <a:gd name="T66" fmla="*/ 197 w 251"/>
                <a:gd name="T67" fmla="*/ 259 h 397"/>
                <a:gd name="T68" fmla="*/ 208 w 251"/>
                <a:gd name="T69" fmla="*/ 249 h 397"/>
                <a:gd name="T70" fmla="*/ 227 w 251"/>
                <a:gd name="T71" fmla="*/ 226 h 397"/>
                <a:gd name="T72" fmla="*/ 239 w 251"/>
                <a:gd name="T73" fmla="*/ 201 h 397"/>
                <a:gd name="T74" fmla="*/ 248 w 251"/>
                <a:gd name="T75" fmla="*/ 174 h 397"/>
                <a:gd name="T76" fmla="*/ 251 w 251"/>
                <a:gd name="T77" fmla="*/ 146 h 397"/>
                <a:gd name="T78" fmla="*/ 248 w 251"/>
                <a:gd name="T79" fmla="*/ 118 h 397"/>
                <a:gd name="T80" fmla="*/ 239 w 251"/>
                <a:gd name="T81" fmla="*/ 91 h 397"/>
                <a:gd name="T82" fmla="*/ 227 w 251"/>
                <a:gd name="T83" fmla="*/ 66 h 397"/>
                <a:gd name="T84" fmla="*/ 208 w 251"/>
                <a:gd name="T85" fmla="*/ 43 h 397"/>
                <a:gd name="T86" fmla="*/ 197 w 251"/>
                <a:gd name="T87" fmla="*/ 33 h 397"/>
                <a:gd name="T88" fmla="*/ 172 w 251"/>
                <a:gd name="T89" fmla="*/ 17 h 397"/>
                <a:gd name="T90" fmla="*/ 146 w 251"/>
                <a:gd name="T91" fmla="*/ 6 h 397"/>
                <a:gd name="T92" fmla="*/ 119 w 251"/>
                <a:gd name="T93" fmla="*/ 1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51" h="397">
                  <a:moveTo>
                    <a:pt x="134" y="142"/>
                  </a:moveTo>
                  <a:lnTo>
                    <a:pt x="134" y="142"/>
                  </a:lnTo>
                  <a:lnTo>
                    <a:pt x="130" y="142"/>
                  </a:lnTo>
                  <a:lnTo>
                    <a:pt x="124" y="141"/>
                  </a:lnTo>
                  <a:lnTo>
                    <a:pt x="120" y="138"/>
                  </a:lnTo>
                  <a:lnTo>
                    <a:pt x="116" y="135"/>
                  </a:lnTo>
                  <a:lnTo>
                    <a:pt x="116" y="135"/>
                  </a:lnTo>
                  <a:lnTo>
                    <a:pt x="113" y="131"/>
                  </a:lnTo>
                  <a:lnTo>
                    <a:pt x="110" y="127"/>
                  </a:lnTo>
                  <a:lnTo>
                    <a:pt x="109" y="121"/>
                  </a:lnTo>
                  <a:lnTo>
                    <a:pt x="109" y="116"/>
                  </a:lnTo>
                  <a:lnTo>
                    <a:pt x="109" y="112"/>
                  </a:lnTo>
                  <a:lnTo>
                    <a:pt x="110" y="107"/>
                  </a:lnTo>
                  <a:lnTo>
                    <a:pt x="113" y="102"/>
                  </a:lnTo>
                  <a:lnTo>
                    <a:pt x="116" y="98"/>
                  </a:lnTo>
                  <a:lnTo>
                    <a:pt x="116" y="98"/>
                  </a:lnTo>
                  <a:lnTo>
                    <a:pt x="120" y="95"/>
                  </a:lnTo>
                  <a:lnTo>
                    <a:pt x="124" y="92"/>
                  </a:lnTo>
                  <a:lnTo>
                    <a:pt x="130" y="91"/>
                  </a:lnTo>
                  <a:lnTo>
                    <a:pt x="134" y="91"/>
                  </a:lnTo>
                  <a:lnTo>
                    <a:pt x="134" y="91"/>
                  </a:lnTo>
                  <a:lnTo>
                    <a:pt x="139" y="91"/>
                  </a:lnTo>
                  <a:lnTo>
                    <a:pt x="144" y="92"/>
                  </a:lnTo>
                  <a:lnTo>
                    <a:pt x="148" y="95"/>
                  </a:lnTo>
                  <a:lnTo>
                    <a:pt x="153" y="98"/>
                  </a:lnTo>
                  <a:lnTo>
                    <a:pt x="153" y="98"/>
                  </a:lnTo>
                  <a:lnTo>
                    <a:pt x="156" y="102"/>
                  </a:lnTo>
                  <a:lnTo>
                    <a:pt x="159" y="107"/>
                  </a:lnTo>
                  <a:lnTo>
                    <a:pt x="160" y="112"/>
                  </a:lnTo>
                  <a:lnTo>
                    <a:pt x="160" y="117"/>
                  </a:lnTo>
                  <a:lnTo>
                    <a:pt x="160" y="121"/>
                  </a:lnTo>
                  <a:lnTo>
                    <a:pt x="159" y="127"/>
                  </a:lnTo>
                  <a:lnTo>
                    <a:pt x="156" y="131"/>
                  </a:lnTo>
                  <a:lnTo>
                    <a:pt x="153" y="135"/>
                  </a:lnTo>
                  <a:lnTo>
                    <a:pt x="153" y="135"/>
                  </a:lnTo>
                  <a:lnTo>
                    <a:pt x="148" y="138"/>
                  </a:lnTo>
                  <a:lnTo>
                    <a:pt x="144" y="141"/>
                  </a:lnTo>
                  <a:lnTo>
                    <a:pt x="139" y="142"/>
                  </a:lnTo>
                  <a:lnTo>
                    <a:pt x="134" y="142"/>
                  </a:lnTo>
                  <a:close/>
                  <a:moveTo>
                    <a:pt x="105" y="0"/>
                  </a:moveTo>
                  <a:lnTo>
                    <a:pt x="105" y="0"/>
                  </a:lnTo>
                  <a:lnTo>
                    <a:pt x="91" y="1"/>
                  </a:lnTo>
                  <a:lnTo>
                    <a:pt x="77" y="3"/>
                  </a:lnTo>
                  <a:lnTo>
                    <a:pt x="64" y="6"/>
                  </a:lnTo>
                  <a:lnTo>
                    <a:pt x="50" y="12"/>
                  </a:lnTo>
                  <a:lnTo>
                    <a:pt x="38" y="17"/>
                  </a:lnTo>
                  <a:lnTo>
                    <a:pt x="25" y="24"/>
                  </a:lnTo>
                  <a:lnTo>
                    <a:pt x="13" y="33"/>
                  </a:lnTo>
                  <a:lnTo>
                    <a:pt x="2" y="43"/>
                  </a:lnTo>
                  <a:lnTo>
                    <a:pt x="2" y="43"/>
                  </a:lnTo>
                  <a:lnTo>
                    <a:pt x="0" y="46"/>
                  </a:lnTo>
                  <a:lnTo>
                    <a:pt x="0" y="397"/>
                  </a:lnTo>
                  <a:lnTo>
                    <a:pt x="45" y="351"/>
                  </a:lnTo>
                  <a:lnTo>
                    <a:pt x="17" y="322"/>
                  </a:lnTo>
                  <a:lnTo>
                    <a:pt x="56" y="282"/>
                  </a:lnTo>
                  <a:lnTo>
                    <a:pt x="56" y="282"/>
                  </a:lnTo>
                  <a:lnTo>
                    <a:pt x="68" y="286"/>
                  </a:lnTo>
                  <a:lnTo>
                    <a:pt x="80" y="289"/>
                  </a:lnTo>
                  <a:lnTo>
                    <a:pt x="93" y="291"/>
                  </a:lnTo>
                  <a:lnTo>
                    <a:pt x="106" y="291"/>
                  </a:lnTo>
                  <a:lnTo>
                    <a:pt x="106" y="291"/>
                  </a:lnTo>
                  <a:lnTo>
                    <a:pt x="119" y="291"/>
                  </a:lnTo>
                  <a:lnTo>
                    <a:pt x="133" y="289"/>
                  </a:lnTo>
                  <a:lnTo>
                    <a:pt x="146" y="285"/>
                  </a:lnTo>
                  <a:lnTo>
                    <a:pt x="160" y="280"/>
                  </a:lnTo>
                  <a:lnTo>
                    <a:pt x="172" y="275"/>
                  </a:lnTo>
                  <a:lnTo>
                    <a:pt x="185" y="268"/>
                  </a:lnTo>
                  <a:lnTo>
                    <a:pt x="197" y="259"/>
                  </a:lnTo>
                  <a:lnTo>
                    <a:pt x="208" y="249"/>
                  </a:lnTo>
                  <a:lnTo>
                    <a:pt x="208" y="249"/>
                  </a:lnTo>
                  <a:lnTo>
                    <a:pt x="217" y="237"/>
                  </a:lnTo>
                  <a:lnTo>
                    <a:pt x="227" y="226"/>
                  </a:lnTo>
                  <a:lnTo>
                    <a:pt x="234" y="213"/>
                  </a:lnTo>
                  <a:lnTo>
                    <a:pt x="239" y="201"/>
                  </a:lnTo>
                  <a:lnTo>
                    <a:pt x="245" y="187"/>
                  </a:lnTo>
                  <a:lnTo>
                    <a:pt x="248" y="174"/>
                  </a:lnTo>
                  <a:lnTo>
                    <a:pt x="250" y="160"/>
                  </a:lnTo>
                  <a:lnTo>
                    <a:pt x="251" y="146"/>
                  </a:lnTo>
                  <a:lnTo>
                    <a:pt x="250" y="132"/>
                  </a:lnTo>
                  <a:lnTo>
                    <a:pt x="248" y="118"/>
                  </a:lnTo>
                  <a:lnTo>
                    <a:pt x="245" y="105"/>
                  </a:lnTo>
                  <a:lnTo>
                    <a:pt x="239" y="91"/>
                  </a:lnTo>
                  <a:lnTo>
                    <a:pt x="234" y="78"/>
                  </a:lnTo>
                  <a:lnTo>
                    <a:pt x="227" y="66"/>
                  </a:lnTo>
                  <a:lnTo>
                    <a:pt x="217" y="54"/>
                  </a:lnTo>
                  <a:lnTo>
                    <a:pt x="208" y="43"/>
                  </a:lnTo>
                  <a:lnTo>
                    <a:pt x="208" y="43"/>
                  </a:lnTo>
                  <a:lnTo>
                    <a:pt x="197" y="33"/>
                  </a:lnTo>
                  <a:lnTo>
                    <a:pt x="185" y="24"/>
                  </a:lnTo>
                  <a:lnTo>
                    <a:pt x="172" y="17"/>
                  </a:lnTo>
                  <a:lnTo>
                    <a:pt x="160" y="12"/>
                  </a:lnTo>
                  <a:lnTo>
                    <a:pt x="146" y="6"/>
                  </a:lnTo>
                  <a:lnTo>
                    <a:pt x="133" y="3"/>
                  </a:lnTo>
                  <a:lnTo>
                    <a:pt x="119" y="1"/>
                  </a:lnTo>
                  <a:lnTo>
                    <a:pt x="10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59" name="Freeform 40"/>
            <p:cNvSpPr/>
            <p:nvPr/>
          </p:nvSpPr>
          <p:spPr bwMode="auto">
            <a:xfrm flipH="1">
              <a:off x="7858340" y="2303160"/>
              <a:ext cx="194832" cy="665775"/>
            </a:xfrm>
            <a:custGeom>
              <a:avLst/>
              <a:gdLst>
                <a:gd name="T0" fmla="*/ 0 w 163"/>
                <a:gd name="T1" fmla="*/ 76 h 557"/>
                <a:gd name="T2" fmla="*/ 10 w 163"/>
                <a:gd name="T3" fmla="*/ 78 h 557"/>
                <a:gd name="T4" fmla="*/ 27 w 163"/>
                <a:gd name="T5" fmla="*/ 86 h 557"/>
                <a:gd name="T6" fmla="*/ 43 w 163"/>
                <a:gd name="T7" fmla="*/ 95 h 557"/>
                <a:gd name="T8" fmla="*/ 57 w 163"/>
                <a:gd name="T9" fmla="*/ 108 h 557"/>
                <a:gd name="T10" fmla="*/ 69 w 163"/>
                <a:gd name="T11" fmla="*/ 122 h 557"/>
                <a:gd name="T12" fmla="*/ 79 w 163"/>
                <a:gd name="T13" fmla="*/ 138 h 557"/>
                <a:gd name="T14" fmla="*/ 85 w 163"/>
                <a:gd name="T15" fmla="*/ 157 h 557"/>
                <a:gd name="T16" fmla="*/ 88 w 163"/>
                <a:gd name="T17" fmla="*/ 175 h 557"/>
                <a:gd name="T18" fmla="*/ 89 w 163"/>
                <a:gd name="T19" fmla="*/ 186 h 557"/>
                <a:gd name="T20" fmla="*/ 87 w 163"/>
                <a:gd name="T21" fmla="*/ 205 h 557"/>
                <a:gd name="T22" fmla="*/ 82 w 163"/>
                <a:gd name="T23" fmla="*/ 224 h 557"/>
                <a:gd name="T24" fmla="*/ 74 w 163"/>
                <a:gd name="T25" fmla="*/ 241 h 557"/>
                <a:gd name="T26" fmla="*/ 63 w 163"/>
                <a:gd name="T27" fmla="*/ 257 h 557"/>
                <a:gd name="T28" fmla="*/ 50 w 163"/>
                <a:gd name="T29" fmla="*/ 270 h 557"/>
                <a:gd name="T30" fmla="*/ 36 w 163"/>
                <a:gd name="T31" fmla="*/ 281 h 557"/>
                <a:gd name="T32" fmla="*/ 18 w 163"/>
                <a:gd name="T33" fmla="*/ 289 h 557"/>
                <a:gd name="T34" fmla="*/ 0 w 163"/>
                <a:gd name="T35" fmla="*/ 295 h 557"/>
                <a:gd name="T36" fmla="*/ 0 w 163"/>
                <a:gd name="T37" fmla="*/ 557 h 557"/>
                <a:gd name="T38" fmla="*/ 46 w 163"/>
                <a:gd name="T39" fmla="*/ 473 h 557"/>
                <a:gd name="T40" fmla="*/ 101 w 163"/>
                <a:gd name="T41" fmla="*/ 369 h 557"/>
                <a:gd name="T42" fmla="*/ 136 w 163"/>
                <a:gd name="T43" fmla="*/ 289 h 557"/>
                <a:gd name="T44" fmla="*/ 153 w 163"/>
                <a:gd name="T45" fmla="*/ 242 h 557"/>
                <a:gd name="T46" fmla="*/ 162 w 163"/>
                <a:gd name="T47" fmla="*/ 202 h 557"/>
                <a:gd name="T48" fmla="*/ 163 w 163"/>
                <a:gd name="T49" fmla="*/ 186 h 557"/>
                <a:gd name="T50" fmla="*/ 160 w 163"/>
                <a:gd name="T51" fmla="*/ 150 h 557"/>
                <a:gd name="T52" fmla="*/ 151 w 163"/>
                <a:gd name="T53" fmla="*/ 118 h 557"/>
                <a:gd name="T54" fmla="*/ 136 w 163"/>
                <a:gd name="T55" fmla="*/ 88 h 557"/>
                <a:gd name="T56" fmla="*/ 116 w 163"/>
                <a:gd name="T57" fmla="*/ 61 h 557"/>
                <a:gd name="T58" fmla="*/ 92 w 163"/>
                <a:gd name="T59" fmla="*/ 38 h 557"/>
                <a:gd name="T60" fmla="*/ 64 w 163"/>
                <a:gd name="T61" fmla="*/ 21 h 557"/>
                <a:gd name="T62" fmla="*/ 34 w 163"/>
                <a:gd name="T63" fmla="*/ 7 h 557"/>
                <a:gd name="T64" fmla="*/ 0 w 163"/>
                <a:gd name="T65" fmla="*/ 0 h 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3" h="557">
                  <a:moveTo>
                    <a:pt x="0" y="0"/>
                  </a:moveTo>
                  <a:lnTo>
                    <a:pt x="0" y="76"/>
                  </a:lnTo>
                  <a:lnTo>
                    <a:pt x="0" y="76"/>
                  </a:lnTo>
                  <a:lnTo>
                    <a:pt x="10" y="78"/>
                  </a:lnTo>
                  <a:lnTo>
                    <a:pt x="18" y="81"/>
                  </a:lnTo>
                  <a:lnTo>
                    <a:pt x="27" y="86"/>
                  </a:lnTo>
                  <a:lnTo>
                    <a:pt x="36" y="90"/>
                  </a:lnTo>
                  <a:lnTo>
                    <a:pt x="43" y="95"/>
                  </a:lnTo>
                  <a:lnTo>
                    <a:pt x="50" y="101"/>
                  </a:lnTo>
                  <a:lnTo>
                    <a:pt x="57" y="108"/>
                  </a:lnTo>
                  <a:lnTo>
                    <a:pt x="63" y="115"/>
                  </a:lnTo>
                  <a:lnTo>
                    <a:pt x="69" y="122"/>
                  </a:lnTo>
                  <a:lnTo>
                    <a:pt x="74" y="129"/>
                  </a:lnTo>
                  <a:lnTo>
                    <a:pt x="79" y="138"/>
                  </a:lnTo>
                  <a:lnTo>
                    <a:pt x="82" y="147"/>
                  </a:lnTo>
                  <a:lnTo>
                    <a:pt x="85" y="157"/>
                  </a:lnTo>
                  <a:lnTo>
                    <a:pt x="87" y="166"/>
                  </a:lnTo>
                  <a:lnTo>
                    <a:pt x="88" y="175"/>
                  </a:lnTo>
                  <a:lnTo>
                    <a:pt x="89" y="186"/>
                  </a:lnTo>
                  <a:lnTo>
                    <a:pt x="89" y="186"/>
                  </a:lnTo>
                  <a:lnTo>
                    <a:pt x="88" y="195"/>
                  </a:lnTo>
                  <a:lnTo>
                    <a:pt x="87" y="205"/>
                  </a:lnTo>
                  <a:lnTo>
                    <a:pt x="85" y="215"/>
                  </a:lnTo>
                  <a:lnTo>
                    <a:pt x="82" y="224"/>
                  </a:lnTo>
                  <a:lnTo>
                    <a:pt x="79" y="233"/>
                  </a:lnTo>
                  <a:lnTo>
                    <a:pt x="74" y="241"/>
                  </a:lnTo>
                  <a:lnTo>
                    <a:pt x="69" y="249"/>
                  </a:lnTo>
                  <a:lnTo>
                    <a:pt x="63" y="257"/>
                  </a:lnTo>
                  <a:lnTo>
                    <a:pt x="57" y="263"/>
                  </a:lnTo>
                  <a:lnTo>
                    <a:pt x="50" y="270"/>
                  </a:lnTo>
                  <a:lnTo>
                    <a:pt x="43" y="276"/>
                  </a:lnTo>
                  <a:lnTo>
                    <a:pt x="36" y="281"/>
                  </a:lnTo>
                  <a:lnTo>
                    <a:pt x="27" y="285"/>
                  </a:lnTo>
                  <a:lnTo>
                    <a:pt x="18" y="289"/>
                  </a:lnTo>
                  <a:lnTo>
                    <a:pt x="10" y="293"/>
                  </a:lnTo>
                  <a:lnTo>
                    <a:pt x="0" y="295"/>
                  </a:lnTo>
                  <a:lnTo>
                    <a:pt x="0" y="557"/>
                  </a:lnTo>
                  <a:lnTo>
                    <a:pt x="0" y="557"/>
                  </a:lnTo>
                  <a:lnTo>
                    <a:pt x="21" y="519"/>
                  </a:lnTo>
                  <a:lnTo>
                    <a:pt x="46" y="473"/>
                  </a:lnTo>
                  <a:lnTo>
                    <a:pt x="73" y="422"/>
                  </a:lnTo>
                  <a:lnTo>
                    <a:pt x="101" y="369"/>
                  </a:lnTo>
                  <a:lnTo>
                    <a:pt x="125" y="316"/>
                  </a:lnTo>
                  <a:lnTo>
                    <a:pt x="136" y="289"/>
                  </a:lnTo>
                  <a:lnTo>
                    <a:pt x="145" y="265"/>
                  </a:lnTo>
                  <a:lnTo>
                    <a:pt x="153" y="242"/>
                  </a:lnTo>
                  <a:lnTo>
                    <a:pt x="158" y="220"/>
                  </a:lnTo>
                  <a:lnTo>
                    <a:pt x="162" y="202"/>
                  </a:lnTo>
                  <a:lnTo>
                    <a:pt x="163" y="186"/>
                  </a:lnTo>
                  <a:lnTo>
                    <a:pt x="163" y="186"/>
                  </a:lnTo>
                  <a:lnTo>
                    <a:pt x="162" y="168"/>
                  </a:lnTo>
                  <a:lnTo>
                    <a:pt x="160" y="150"/>
                  </a:lnTo>
                  <a:lnTo>
                    <a:pt x="156" y="134"/>
                  </a:lnTo>
                  <a:lnTo>
                    <a:pt x="151" y="118"/>
                  </a:lnTo>
                  <a:lnTo>
                    <a:pt x="145" y="102"/>
                  </a:lnTo>
                  <a:lnTo>
                    <a:pt x="136" y="88"/>
                  </a:lnTo>
                  <a:lnTo>
                    <a:pt x="127" y="74"/>
                  </a:lnTo>
                  <a:lnTo>
                    <a:pt x="116" y="61"/>
                  </a:lnTo>
                  <a:lnTo>
                    <a:pt x="105" y="50"/>
                  </a:lnTo>
                  <a:lnTo>
                    <a:pt x="92" y="38"/>
                  </a:lnTo>
                  <a:lnTo>
                    <a:pt x="79" y="29"/>
                  </a:lnTo>
                  <a:lnTo>
                    <a:pt x="64" y="21"/>
                  </a:lnTo>
                  <a:lnTo>
                    <a:pt x="49" y="13"/>
                  </a:lnTo>
                  <a:lnTo>
                    <a:pt x="34" y="7"/>
                  </a:lnTo>
                  <a:lnTo>
                    <a:pt x="17" y="3"/>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grpSp>
      <p:grpSp>
        <p:nvGrpSpPr>
          <p:cNvPr id="64" name="그룹 87"/>
          <p:cNvGrpSpPr/>
          <p:nvPr/>
        </p:nvGrpSpPr>
        <p:grpSpPr>
          <a:xfrm>
            <a:off x="1465176" y="1305713"/>
            <a:ext cx="1263130" cy="1281261"/>
            <a:chOff x="7668344" y="5495925"/>
            <a:chExt cx="1261419" cy="1279525"/>
          </a:xfrm>
        </p:grpSpPr>
        <p:sp>
          <p:nvSpPr>
            <p:cNvPr id="65" name="Freeform 13"/>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6" name="Freeform 14"/>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7" name="Freeform 15"/>
            <p:cNvSpPr/>
            <p:nvPr/>
          </p:nvSpPr>
          <p:spPr bwMode="auto">
            <a:xfrm>
              <a:off x="7668344" y="5495925"/>
              <a:ext cx="612603" cy="614112"/>
            </a:xfrm>
            <a:custGeom>
              <a:avLst/>
              <a:gdLst>
                <a:gd name="T0" fmla="*/ 406 w 406"/>
                <a:gd name="T1" fmla="*/ 0 h 407"/>
                <a:gd name="T2" fmla="*/ 0 w 406"/>
                <a:gd name="T3" fmla="*/ 0 h 407"/>
                <a:gd name="T4" fmla="*/ 406 w 406"/>
                <a:gd name="T5" fmla="*/ 407 h 407"/>
                <a:gd name="T6" fmla="*/ 406 w 406"/>
                <a:gd name="T7" fmla="*/ 0 h 407"/>
              </a:gdLst>
              <a:ahLst/>
              <a:cxnLst>
                <a:cxn ang="0">
                  <a:pos x="T0" y="T1"/>
                </a:cxn>
                <a:cxn ang="0">
                  <a:pos x="T2" y="T3"/>
                </a:cxn>
                <a:cxn ang="0">
                  <a:pos x="T4" y="T5"/>
                </a:cxn>
                <a:cxn ang="0">
                  <a:pos x="T6" y="T7"/>
                </a:cxn>
              </a:cxnLst>
              <a:rect l="0" t="0" r="r" b="b"/>
              <a:pathLst>
                <a:path w="406" h="407">
                  <a:moveTo>
                    <a:pt x="406" y="0"/>
                  </a:moveTo>
                  <a:lnTo>
                    <a:pt x="0" y="0"/>
                  </a:lnTo>
                  <a:lnTo>
                    <a:pt x="406" y="407"/>
                  </a:lnTo>
                  <a:lnTo>
                    <a:pt x="406" y="0"/>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68" name="Freeform 17"/>
            <p:cNvSpPr/>
            <p:nvPr/>
          </p:nvSpPr>
          <p:spPr bwMode="auto">
            <a:xfrm>
              <a:off x="8315651" y="5495925"/>
              <a:ext cx="614112" cy="614112"/>
            </a:xfrm>
            <a:custGeom>
              <a:avLst/>
              <a:gdLst>
                <a:gd name="T0" fmla="*/ 407 w 407"/>
                <a:gd name="T1" fmla="*/ 0 h 407"/>
                <a:gd name="T2" fmla="*/ 0 w 407"/>
                <a:gd name="T3" fmla="*/ 0 h 407"/>
                <a:gd name="T4" fmla="*/ 0 w 407"/>
                <a:gd name="T5" fmla="*/ 407 h 407"/>
                <a:gd name="T6" fmla="*/ 407 w 407"/>
                <a:gd name="T7" fmla="*/ 0 h 407"/>
              </a:gdLst>
              <a:ahLst/>
              <a:cxnLst>
                <a:cxn ang="0">
                  <a:pos x="T0" y="T1"/>
                </a:cxn>
                <a:cxn ang="0">
                  <a:pos x="T2" y="T3"/>
                </a:cxn>
                <a:cxn ang="0">
                  <a:pos x="T4" y="T5"/>
                </a:cxn>
                <a:cxn ang="0">
                  <a:pos x="T6" y="T7"/>
                </a:cxn>
              </a:cxnLst>
              <a:rect l="0" t="0" r="r" b="b"/>
              <a:pathLst>
                <a:path w="407" h="407">
                  <a:moveTo>
                    <a:pt x="407" y="0"/>
                  </a:moveTo>
                  <a:lnTo>
                    <a:pt x="0" y="0"/>
                  </a:lnTo>
                  <a:lnTo>
                    <a:pt x="0" y="407"/>
                  </a:lnTo>
                  <a:lnTo>
                    <a:pt x="407" y="0"/>
                  </a:lnTo>
                  <a:close/>
                </a:path>
              </a:pathLst>
            </a:custGeom>
            <a:solidFill>
              <a:schemeClr val="accent1"/>
            </a:solidFill>
            <a:ln>
              <a:noFill/>
            </a:ln>
          </p:spPr>
          <p:txBody>
            <a:bodyPr vert="horz" wrap="square" lIns="91440" tIns="45720" rIns="91440" bIns="45720" numCol="1" anchor="t" anchorCtr="0" compatLnSpc="1"/>
            <a:lstStyle/>
            <a:p>
              <a:pPr lvl="0" latinLnBrk="1"/>
              <a:endParaRPr lang="ko-KR" altLang="en-US"/>
            </a:p>
          </p:txBody>
        </p:sp>
        <p:sp>
          <p:nvSpPr>
            <p:cNvPr id="69" name="Freeform 18"/>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close/>
                </a:path>
              </a:pathLst>
            </a:custGeom>
            <a:solidFill>
              <a:schemeClr val="tx1">
                <a:lumMod val="65000"/>
                <a:lumOff val="3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0" name="Freeform 19"/>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1" name="Freeform 20"/>
            <p:cNvSpPr/>
            <p:nvPr/>
          </p:nvSpPr>
          <p:spPr bwMode="auto">
            <a:xfrm>
              <a:off x="7668344" y="5495925"/>
              <a:ext cx="612603" cy="614112"/>
            </a:xfrm>
            <a:custGeom>
              <a:avLst/>
              <a:gdLst>
                <a:gd name="T0" fmla="*/ 0 w 406"/>
                <a:gd name="T1" fmla="*/ 407 h 407"/>
                <a:gd name="T2" fmla="*/ 406 w 406"/>
                <a:gd name="T3" fmla="*/ 407 h 407"/>
                <a:gd name="T4" fmla="*/ 406 w 406"/>
                <a:gd name="T5" fmla="*/ 0 h 407"/>
                <a:gd name="T6" fmla="*/ 0 w 406"/>
                <a:gd name="T7" fmla="*/ 407 h 407"/>
              </a:gdLst>
              <a:ahLst/>
              <a:cxnLst>
                <a:cxn ang="0">
                  <a:pos x="T0" y="T1"/>
                </a:cxn>
                <a:cxn ang="0">
                  <a:pos x="T2" y="T3"/>
                </a:cxn>
                <a:cxn ang="0">
                  <a:pos x="T4" y="T5"/>
                </a:cxn>
                <a:cxn ang="0">
                  <a:pos x="T6" y="T7"/>
                </a:cxn>
              </a:cxnLst>
              <a:rect l="0" t="0" r="r" b="b"/>
              <a:pathLst>
                <a:path w="406" h="407">
                  <a:moveTo>
                    <a:pt x="0" y="407"/>
                  </a:moveTo>
                  <a:lnTo>
                    <a:pt x="406" y="407"/>
                  </a:lnTo>
                  <a:lnTo>
                    <a:pt x="406" y="0"/>
                  </a:lnTo>
                  <a:lnTo>
                    <a:pt x="0" y="407"/>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2" name="Freeform 23"/>
            <p:cNvSpPr/>
            <p:nvPr/>
          </p:nvSpPr>
          <p:spPr bwMode="auto">
            <a:xfrm>
              <a:off x="8280947" y="6161338"/>
              <a:ext cx="0" cy="0"/>
            </a:xfrm>
            <a:custGeom>
              <a:avLst/>
              <a:gdLst/>
              <a:ahLst/>
              <a:cxnLst>
                <a:cxn ang="0">
                  <a:pos x="0" y="0"/>
                </a:cxn>
                <a:cxn ang="0">
                  <a:pos x="0" y="0"/>
                </a:cxn>
                <a:cxn ang="0">
                  <a:pos x="0" y="0"/>
                </a:cxn>
                <a:cxn ang="0">
                  <a:pos x="0" y="0"/>
                </a:cxn>
              </a:cxnLst>
              <a:rect l="0" t="0" r="r" b="b"/>
              <a:pathLst>
                <a:path>
                  <a:moveTo>
                    <a:pt x="0" y="0"/>
                  </a:moveTo>
                  <a:lnTo>
                    <a:pt x="0" y="0"/>
                  </a:lnTo>
                  <a:lnTo>
                    <a:pt x="0"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3" name="Freeform 24"/>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close/>
                </a:path>
              </a:pathLst>
            </a:custGeom>
            <a:solidFill>
              <a:srgbClr val="BDA8D1"/>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4" name="Freeform 25"/>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5" name="Freeform 26"/>
            <p:cNvSpPr/>
            <p:nvPr/>
          </p:nvSpPr>
          <p:spPr bwMode="auto">
            <a:xfrm>
              <a:off x="8315651" y="6161338"/>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6" name="Freeform 28"/>
            <p:cNvSpPr/>
            <p:nvPr/>
          </p:nvSpPr>
          <p:spPr bwMode="auto">
            <a:xfrm>
              <a:off x="8197959" y="6292610"/>
              <a:ext cx="82989" cy="203698"/>
            </a:xfrm>
            <a:custGeom>
              <a:avLst/>
              <a:gdLst>
                <a:gd name="T0" fmla="*/ 55 w 55"/>
                <a:gd name="T1" fmla="*/ 0 h 135"/>
                <a:gd name="T2" fmla="*/ 55 w 55"/>
                <a:gd name="T3" fmla="*/ 0 h 135"/>
                <a:gd name="T4" fmla="*/ 44 w 55"/>
                <a:gd name="T5" fmla="*/ 3 h 135"/>
                <a:gd name="T6" fmla="*/ 33 w 55"/>
                <a:gd name="T7" fmla="*/ 8 h 135"/>
                <a:gd name="T8" fmla="*/ 24 w 55"/>
                <a:gd name="T9" fmla="*/ 16 h 135"/>
                <a:gd name="T10" fmla="*/ 16 w 55"/>
                <a:gd name="T11" fmla="*/ 24 h 135"/>
                <a:gd name="T12" fmla="*/ 9 w 55"/>
                <a:gd name="T13" fmla="*/ 34 h 135"/>
                <a:gd name="T14" fmla="*/ 4 w 55"/>
                <a:gd name="T15" fmla="*/ 44 h 135"/>
                <a:gd name="T16" fmla="*/ 1 w 55"/>
                <a:gd name="T17" fmla="*/ 55 h 135"/>
                <a:gd name="T18" fmla="*/ 0 w 55"/>
                <a:gd name="T19" fmla="*/ 68 h 135"/>
                <a:gd name="T20" fmla="*/ 0 w 55"/>
                <a:gd name="T21" fmla="*/ 68 h 135"/>
                <a:gd name="T22" fmla="*/ 1 w 55"/>
                <a:gd name="T23" fmla="*/ 80 h 135"/>
                <a:gd name="T24" fmla="*/ 4 w 55"/>
                <a:gd name="T25" fmla="*/ 91 h 135"/>
                <a:gd name="T26" fmla="*/ 9 w 55"/>
                <a:gd name="T27" fmla="*/ 101 h 135"/>
                <a:gd name="T28" fmla="*/ 16 w 55"/>
                <a:gd name="T29" fmla="*/ 112 h 135"/>
                <a:gd name="T30" fmla="*/ 24 w 55"/>
                <a:gd name="T31" fmla="*/ 119 h 135"/>
                <a:gd name="T32" fmla="*/ 33 w 55"/>
                <a:gd name="T33" fmla="*/ 127 h 135"/>
                <a:gd name="T34" fmla="*/ 44 w 55"/>
                <a:gd name="T35" fmla="*/ 132 h 135"/>
                <a:gd name="T36" fmla="*/ 55 w 55"/>
                <a:gd name="T37" fmla="*/ 135 h 135"/>
                <a:gd name="T38" fmla="*/ 55 w 55"/>
                <a:gd name="T39" fmla="*/ 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5" h="135">
                  <a:moveTo>
                    <a:pt x="55" y="0"/>
                  </a:moveTo>
                  <a:lnTo>
                    <a:pt x="55" y="0"/>
                  </a:lnTo>
                  <a:lnTo>
                    <a:pt x="44" y="3"/>
                  </a:lnTo>
                  <a:lnTo>
                    <a:pt x="33" y="8"/>
                  </a:lnTo>
                  <a:lnTo>
                    <a:pt x="24" y="16"/>
                  </a:lnTo>
                  <a:lnTo>
                    <a:pt x="16" y="24"/>
                  </a:lnTo>
                  <a:lnTo>
                    <a:pt x="9" y="34"/>
                  </a:lnTo>
                  <a:lnTo>
                    <a:pt x="4" y="44"/>
                  </a:lnTo>
                  <a:lnTo>
                    <a:pt x="1" y="55"/>
                  </a:lnTo>
                  <a:lnTo>
                    <a:pt x="0" y="68"/>
                  </a:lnTo>
                  <a:lnTo>
                    <a:pt x="0" y="68"/>
                  </a:lnTo>
                  <a:lnTo>
                    <a:pt x="1" y="80"/>
                  </a:lnTo>
                  <a:lnTo>
                    <a:pt x="4" y="91"/>
                  </a:lnTo>
                  <a:lnTo>
                    <a:pt x="9" y="101"/>
                  </a:lnTo>
                  <a:lnTo>
                    <a:pt x="16" y="112"/>
                  </a:lnTo>
                  <a:lnTo>
                    <a:pt x="24" y="119"/>
                  </a:lnTo>
                  <a:lnTo>
                    <a:pt x="33" y="127"/>
                  </a:lnTo>
                  <a:lnTo>
                    <a:pt x="44" y="132"/>
                  </a:lnTo>
                  <a:lnTo>
                    <a:pt x="55" y="135"/>
                  </a:lnTo>
                  <a:lnTo>
                    <a:pt x="55"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7" name="Freeform 30"/>
            <p:cNvSpPr/>
            <p:nvPr/>
          </p:nvSpPr>
          <p:spPr bwMode="auto">
            <a:xfrm>
              <a:off x="8083285" y="6512905"/>
              <a:ext cx="197663" cy="262544"/>
            </a:xfrm>
            <a:custGeom>
              <a:avLst/>
              <a:gdLst>
                <a:gd name="T0" fmla="*/ 114 w 131"/>
                <a:gd name="T1" fmla="*/ 0 h 174"/>
                <a:gd name="T2" fmla="*/ 114 w 131"/>
                <a:gd name="T3" fmla="*/ 0 h 174"/>
                <a:gd name="T4" fmla="*/ 102 w 131"/>
                <a:gd name="T5" fmla="*/ 0 h 174"/>
                <a:gd name="T6" fmla="*/ 88 w 131"/>
                <a:gd name="T7" fmla="*/ 1 h 174"/>
                <a:gd name="T8" fmla="*/ 73 w 131"/>
                <a:gd name="T9" fmla="*/ 4 h 174"/>
                <a:gd name="T10" fmla="*/ 56 w 131"/>
                <a:gd name="T11" fmla="*/ 8 h 174"/>
                <a:gd name="T12" fmla="*/ 39 w 131"/>
                <a:gd name="T13" fmla="*/ 13 h 174"/>
                <a:gd name="T14" fmla="*/ 32 w 131"/>
                <a:gd name="T15" fmla="*/ 16 h 174"/>
                <a:gd name="T16" fmla="*/ 25 w 131"/>
                <a:gd name="T17" fmla="*/ 20 h 174"/>
                <a:gd name="T18" fmla="*/ 17 w 131"/>
                <a:gd name="T19" fmla="*/ 24 h 174"/>
                <a:gd name="T20" fmla="*/ 11 w 131"/>
                <a:gd name="T21" fmla="*/ 31 h 174"/>
                <a:gd name="T22" fmla="*/ 5 w 131"/>
                <a:gd name="T23" fmla="*/ 36 h 174"/>
                <a:gd name="T24" fmla="*/ 0 w 131"/>
                <a:gd name="T25" fmla="*/ 43 h 174"/>
                <a:gd name="T26" fmla="*/ 131 w 131"/>
                <a:gd name="T27" fmla="*/ 174 h 174"/>
                <a:gd name="T28" fmla="*/ 131 w 131"/>
                <a:gd name="T29" fmla="*/ 0 h 174"/>
                <a:gd name="T30" fmla="*/ 126 w 131"/>
                <a:gd name="T31" fmla="*/ 0 h 174"/>
                <a:gd name="T32" fmla="*/ 126 w 131"/>
                <a:gd name="T33" fmla="*/ 0 h 174"/>
                <a:gd name="T34" fmla="*/ 114 w 131"/>
                <a:gd name="T3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1" h="174">
                  <a:moveTo>
                    <a:pt x="114" y="0"/>
                  </a:moveTo>
                  <a:lnTo>
                    <a:pt x="114" y="0"/>
                  </a:lnTo>
                  <a:lnTo>
                    <a:pt x="102" y="0"/>
                  </a:lnTo>
                  <a:lnTo>
                    <a:pt x="88" y="1"/>
                  </a:lnTo>
                  <a:lnTo>
                    <a:pt x="73" y="4"/>
                  </a:lnTo>
                  <a:lnTo>
                    <a:pt x="56" y="8"/>
                  </a:lnTo>
                  <a:lnTo>
                    <a:pt x="39" y="13"/>
                  </a:lnTo>
                  <a:lnTo>
                    <a:pt x="32" y="16"/>
                  </a:lnTo>
                  <a:lnTo>
                    <a:pt x="25" y="20"/>
                  </a:lnTo>
                  <a:lnTo>
                    <a:pt x="17" y="24"/>
                  </a:lnTo>
                  <a:lnTo>
                    <a:pt x="11" y="31"/>
                  </a:lnTo>
                  <a:lnTo>
                    <a:pt x="5" y="36"/>
                  </a:lnTo>
                  <a:lnTo>
                    <a:pt x="0" y="43"/>
                  </a:lnTo>
                  <a:lnTo>
                    <a:pt x="131" y="174"/>
                  </a:lnTo>
                  <a:lnTo>
                    <a:pt x="131" y="0"/>
                  </a:lnTo>
                  <a:lnTo>
                    <a:pt x="126" y="0"/>
                  </a:lnTo>
                  <a:lnTo>
                    <a:pt x="126" y="0"/>
                  </a:lnTo>
                  <a:lnTo>
                    <a:pt x="114"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78" name="Freeform 31"/>
            <p:cNvSpPr/>
            <p:nvPr/>
          </p:nvSpPr>
          <p:spPr bwMode="auto">
            <a:xfrm>
              <a:off x="8083285" y="6512905"/>
              <a:ext cx="197663" cy="262544"/>
            </a:xfrm>
            <a:custGeom>
              <a:avLst/>
              <a:gdLst>
                <a:gd name="T0" fmla="*/ 114 w 131"/>
                <a:gd name="T1" fmla="*/ 0 h 174"/>
                <a:gd name="T2" fmla="*/ 114 w 131"/>
                <a:gd name="T3" fmla="*/ 0 h 174"/>
                <a:gd name="T4" fmla="*/ 102 w 131"/>
                <a:gd name="T5" fmla="*/ 0 h 174"/>
                <a:gd name="T6" fmla="*/ 88 w 131"/>
                <a:gd name="T7" fmla="*/ 1 h 174"/>
                <a:gd name="T8" fmla="*/ 73 w 131"/>
                <a:gd name="T9" fmla="*/ 4 h 174"/>
                <a:gd name="T10" fmla="*/ 56 w 131"/>
                <a:gd name="T11" fmla="*/ 8 h 174"/>
                <a:gd name="T12" fmla="*/ 39 w 131"/>
                <a:gd name="T13" fmla="*/ 13 h 174"/>
                <a:gd name="T14" fmla="*/ 32 w 131"/>
                <a:gd name="T15" fmla="*/ 16 h 174"/>
                <a:gd name="T16" fmla="*/ 25 w 131"/>
                <a:gd name="T17" fmla="*/ 20 h 174"/>
                <a:gd name="T18" fmla="*/ 17 w 131"/>
                <a:gd name="T19" fmla="*/ 24 h 174"/>
                <a:gd name="T20" fmla="*/ 11 w 131"/>
                <a:gd name="T21" fmla="*/ 31 h 174"/>
                <a:gd name="T22" fmla="*/ 5 w 131"/>
                <a:gd name="T23" fmla="*/ 36 h 174"/>
                <a:gd name="T24" fmla="*/ 0 w 131"/>
                <a:gd name="T25" fmla="*/ 43 h 174"/>
                <a:gd name="T26" fmla="*/ 131 w 131"/>
                <a:gd name="T27" fmla="*/ 174 h 174"/>
                <a:gd name="T28" fmla="*/ 131 w 131"/>
                <a:gd name="T29" fmla="*/ 0 h 174"/>
                <a:gd name="T30" fmla="*/ 126 w 131"/>
                <a:gd name="T31" fmla="*/ 0 h 174"/>
                <a:gd name="T32" fmla="*/ 126 w 131"/>
                <a:gd name="T33" fmla="*/ 0 h 174"/>
                <a:gd name="T34" fmla="*/ 114 w 131"/>
                <a:gd name="T3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1" h="174">
                  <a:moveTo>
                    <a:pt x="114" y="0"/>
                  </a:moveTo>
                  <a:lnTo>
                    <a:pt x="114" y="0"/>
                  </a:lnTo>
                  <a:lnTo>
                    <a:pt x="102" y="0"/>
                  </a:lnTo>
                  <a:lnTo>
                    <a:pt x="88" y="1"/>
                  </a:lnTo>
                  <a:lnTo>
                    <a:pt x="73" y="4"/>
                  </a:lnTo>
                  <a:lnTo>
                    <a:pt x="56" y="8"/>
                  </a:lnTo>
                  <a:lnTo>
                    <a:pt x="39" y="13"/>
                  </a:lnTo>
                  <a:lnTo>
                    <a:pt x="32" y="16"/>
                  </a:lnTo>
                  <a:lnTo>
                    <a:pt x="25" y="20"/>
                  </a:lnTo>
                  <a:lnTo>
                    <a:pt x="17" y="24"/>
                  </a:lnTo>
                  <a:lnTo>
                    <a:pt x="11" y="31"/>
                  </a:lnTo>
                  <a:lnTo>
                    <a:pt x="5" y="36"/>
                  </a:lnTo>
                  <a:lnTo>
                    <a:pt x="0" y="43"/>
                  </a:lnTo>
                  <a:lnTo>
                    <a:pt x="131" y="174"/>
                  </a:lnTo>
                  <a:lnTo>
                    <a:pt x="131" y="0"/>
                  </a:lnTo>
                  <a:lnTo>
                    <a:pt x="126" y="0"/>
                  </a:lnTo>
                  <a:lnTo>
                    <a:pt x="126" y="0"/>
                  </a:lnTo>
                  <a:lnTo>
                    <a:pt x="1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79" name="Freeform 32"/>
            <p:cNvSpPr/>
            <p:nvPr/>
          </p:nvSpPr>
          <p:spPr bwMode="auto">
            <a:xfrm>
              <a:off x="8315651" y="6291101"/>
              <a:ext cx="92042" cy="206716"/>
            </a:xfrm>
            <a:custGeom>
              <a:avLst/>
              <a:gdLst>
                <a:gd name="T0" fmla="*/ 0 w 61"/>
                <a:gd name="T1" fmla="*/ 0 h 137"/>
                <a:gd name="T2" fmla="*/ 0 w 61"/>
                <a:gd name="T3" fmla="*/ 137 h 137"/>
                <a:gd name="T4" fmla="*/ 0 w 61"/>
                <a:gd name="T5" fmla="*/ 137 h 137"/>
                <a:gd name="T6" fmla="*/ 12 w 61"/>
                <a:gd name="T7" fmla="*/ 135 h 137"/>
                <a:gd name="T8" fmla="*/ 23 w 61"/>
                <a:gd name="T9" fmla="*/ 130 h 137"/>
                <a:gd name="T10" fmla="*/ 34 w 61"/>
                <a:gd name="T11" fmla="*/ 122 h 137"/>
                <a:gd name="T12" fmla="*/ 43 w 61"/>
                <a:gd name="T13" fmla="*/ 114 h 137"/>
                <a:gd name="T14" fmla="*/ 50 w 61"/>
                <a:gd name="T15" fmla="*/ 105 h 137"/>
                <a:gd name="T16" fmla="*/ 56 w 61"/>
                <a:gd name="T17" fmla="*/ 93 h 137"/>
                <a:gd name="T18" fmla="*/ 59 w 61"/>
                <a:gd name="T19" fmla="*/ 82 h 137"/>
                <a:gd name="T20" fmla="*/ 61 w 61"/>
                <a:gd name="T21" fmla="*/ 69 h 137"/>
                <a:gd name="T22" fmla="*/ 61 w 61"/>
                <a:gd name="T23" fmla="*/ 69 h 137"/>
                <a:gd name="T24" fmla="*/ 59 w 61"/>
                <a:gd name="T25" fmla="*/ 55 h 137"/>
                <a:gd name="T26" fmla="*/ 56 w 61"/>
                <a:gd name="T27" fmla="*/ 44 h 137"/>
                <a:gd name="T28" fmla="*/ 50 w 61"/>
                <a:gd name="T29" fmla="*/ 32 h 137"/>
                <a:gd name="T30" fmla="*/ 43 w 61"/>
                <a:gd name="T31" fmla="*/ 23 h 137"/>
                <a:gd name="T32" fmla="*/ 34 w 61"/>
                <a:gd name="T33" fmla="*/ 15 h 137"/>
                <a:gd name="T34" fmla="*/ 23 w 61"/>
                <a:gd name="T35" fmla="*/ 7 h 137"/>
                <a:gd name="T36" fmla="*/ 12 w 61"/>
                <a:gd name="T37" fmla="*/ 3 h 137"/>
                <a:gd name="T38" fmla="*/ 0 w 61"/>
                <a:gd name="T39"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1" h="137">
                  <a:moveTo>
                    <a:pt x="0" y="0"/>
                  </a:moveTo>
                  <a:lnTo>
                    <a:pt x="0" y="137"/>
                  </a:lnTo>
                  <a:lnTo>
                    <a:pt x="0" y="137"/>
                  </a:lnTo>
                  <a:lnTo>
                    <a:pt x="12" y="135"/>
                  </a:lnTo>
                  <a:lnTo>
                    <a:pt x="23" y="130"/>
                  </a:lnTo>
                  <a:lnTo>
                    <a:pt x="34" y="122"/>
                  </a:lnTo>
                  <a:lnTo>
                    <a:pt x="43" y="114"/>
                  </a:lnTo>
                  <a:lnTo>
                    <a:pt x="50" y="105"/>
                  </a:lnTo>
                  <a:lnTo>
                    <a:pt x="56" y="93"/>
                  </a:lnTo>
                  <a:lnTo>
                    <a:pt x="59" y="82"/>
                  </a:lnTo>
                  <a:lnTo>
                    <a:pt x="61" y="69"/>
                  </a:lnTo>
                  <a:lnTo>
                    <a:pt x="61" y="69"/>
                  </a:lnTo>
                  <a:lnTo>
                    <a:pt x="59" y="55"/>
                  </a:lnTo>
                  <a:lnTo>
                    <a:pt x="56" y="44"/>
                  </a:lnTo>
                  <a:lnTo>
                    <a:pt x="50" y="32"/>
                  </a:lnTo>
                  <a:lnTo>
                    <a:pt x="43" y="23"/>
                  </a:lnTo>
                  <a:lnTo>
                    <a:pt x="34" y="15"/>
                  </a:lnTo>
                  <a:lnTo>
                    <a:pt x="23" y="7"/>
                  </a:lnTo>
                  <a:lnTo>
                    <a:pt x="12" y="3"/>
                  </a:lnTo>
                  <a:lnTo>
                    <a:pt x="0"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80" name="Freeform 34"/>
            <p:cNvSpPr/>
            <p:nvPr/>
          </p:nvSpPr>
          <p:spPr bwMode="auto">
            <a:xfrm>
              <a:off x="8315651" y="6512905"/>
              <a:ext cx="218787" cy="262544"/>
            </a:xfrm>
            <a:custGeom>
              <a:avLst/>
              <a:gdLst>
                <a:gd name="T0" fmla="*/ 19 w 145"/>
                <a:gd name="T1" fmla="*/ 0 h 174"/>
                <a:gd name="T2" fmla="*/ 0 w 145"/>
                <a:gd name="T3" fmla="*/ 0 h 174"/>
                <a:gd name="T4" fmla="*/ 0 w 145"/>
                <a:gd name="T5" fmla="*/ 174 h 174"/>
                <a:gd name="T6" fmla="*/ 70 w 145"/>
                <a:gd name="T7" fmla="*/ 174 h 174"/>
                <a:gd name="T8" fmla="*/ 70 w 145"/>
                <a:gd name="T9" fmla="*/ 123 h 174"/>
                <a:gd name="T10" fmla="*/ 81 w 145"/>
                <a:gd name="T11" fmla="*/ 123 h 174"/>
                <a:gd name="T12" fmla="*/ 81 w 145"/>
                <a:gd name="T13" fmla="*/ 174 h 174"/>
                <a:gd name="T14" fmla="*/ 145 w 145"/>
                <a:gd name="T15" fmla="*/ 174 h 174"/>
                <a:gd name="T16" fmla="*/ 145 w 145"/>
                <a:gd name="T17" fmla="*/ 77 h 174"/>
                <a:gd name="T18" fmla="*/ 145 w 145"/>
                <a:gd name="T19" fmla="*/ 77 h 174"/>
                <a:gd name="T20" fmla="*/ 144 w 145"/>
                <a:gd name="T21" fmla="*/ 74 h 174"/>
                <a:gd name="T22" fmla="*/ 144 w 145"/>
                <a:gd name="T23" fmla="*/ 74 h 174"/>
                <a:gd name="T24" fmla="*/ 144 w 145"/>
                <a:gd name="T25" fmla="*/ 70 h 174"/>
                <a:gd name="T26" fmla="*/ 144 w 145"/>
                <a:gd name="T27" fmla="*/ 70 h 174"/>
                <a:gd name="T28" fmla="*/ 144 w 145"/>
                <a:gd name="T29" fmla="*/ 69 h 174"/>
                <a:gd name="T30" fmla="*/ 144 w 145"/>
                <a:gd name="T31" fmla="*/ 69 h 174"/>
                <a:gd name="T32" fmla="*/ 141 w 145"/>
                <a:gd name="T33" fmla="*/ 60 h 174"/>
                <a:gd name="T34" fmla="*/ 137 w 145"/>
                <a:gd name="T35" fmla="*/ 52 h 174"/>
                <a:gd name="T36" fmla="*/ 133 w 145"/>
                <a:gd name="T37" fmla="*/ 44 h 174"/>
                <a:gd name="T38" fmla="*/ 127 w 145"/>
                <a:gd name="T39" fmla="*/ 37 h 174"/>
                <a:gd name="T40" fmla="*/ 119 w 145"/>
                <a:gd name="T41" fmla="*/ 31 h 174"/>
                <a:gd name="T42" fmla="*/ 112 w 145"/>
                <a:gd name="T43" fmla="*/ 26 h 174"/>
                <a:gd name="T44" fmla="*/ 104 w 145"/>
                <a:gd name="T45" fmla="*/ 21 h 174"/>
                <a:gd name="T46" fmla="*/ 94 w 145"/>
                <a:gd name="T47" fmla="*/ 17 h 174"/>
                <a:gd name="T48" fmla="*/ 77 w 145"/>
                <a:gd name="T49" fmla="*/ 11 h 174"/>
                <a:gd name="T50" fmla="*/ 58 w 145"/>
                <a:gd name="T51" fmla="*/ 6 h 174"/>
                <a:gd name="T52" fmla="*/ 41 w 145"/>
                <a:gd name="T53" fmla="*/ 4 h 174"/>
                <a:gd name="T54" fmla="*/ 26 w 145"/>
                <a:gd name="T55" fmla="*/ 1 h 174"/>
                <a:gd name="T56" fmla="*/ 26 w 145"/>
                <a:gd name="T57" fmla="*/ 1 h 174"/>
                <a:gd name="T58" fmla="*/ 19 w 145"/>
                <a:gd name="T5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5" h="174">
                  <a:moveTo>
                    <a:pt x="19" y="0"/>
                  </a:moveTo>
                  <a:lnTo>
                    <a:pt x="0" y="0"/>
                  </a:lnTo>
                  <a:lnTo>
                    <a:pt x="0" y="174"/>
                  </a:lnTo>
                  <a:lnTo>
                    <a:pt x="70" y="174"/>
                  </a:lnTo>
                  <a:lnTo>
                    <a:pt x="70" y="123"/>
                  </a:lnTo>
                  <a:lnTo>
                    <a:pt x="81" y="123"/>
                  </a:lnTo>
                  <a:lnTo>
                    <a:pt x="81" y="174"/>
                  </a:lnTo>
                  <a:lnTo>
                    <a:pt x="145" y="174"/>
                  </a:lnTo>
                  <a:lnTo>
                    <a:pt x="145" y="77"/>
                  </a:lnTo>
                  <a:lnTo>
                    <a:pt x="145" y="77"/>
                  </a:lnTo>
                  <a:lnTo>
                    <a:pt x="144" y="74"/>
                  </a:lnTo>
                  <a:lnTo>
                    <a:pt x="144" y="74"/>
                  </a:lnTo>
                  <a:lnTo>
                    <a:pt x="144" y="70"/>
                  </a:lnTo>
                  <a:lnTo>
                    <a:pt x="144" y="70"/>
                  </a:lnTo>
                  <a:lnTo>
                    <a:pt x="144" y="69"/>
                  </a:lnTo>
                  <a:lnTo>
                    <a:pt x="144" y="69"/>
                  </a:lnTo>
                  <a:lnTo>
                    <a:pt x="141" y="60"/>
                  </a:lnTo>
                  <a:lnTo>
                    <a:pt x="137" y="52"/>
                  </a:lnTo>
                  <a:lnTo>
                    <a:pt x="133" y="44"/>
                  </a:lnTo>
                  <a:lnTo>
                    <a:pt x="127" y="37"/>
                  </a:lnTo>
                  <a:lnTo>
                    <a:pt x="119" y="31"/>
                  </a:lnTo>
                  <a:lnTo>
                    <a:pt x="112" y="26"/>
                  </a:lnTo>
                  <a:lnTo>
                    <a:pt x="104" y="21"/>
                  </a:lnTo>
                  <a:lnTo>
                    <a:pt x="94" y="17"/>
                  </a:lnTo>
                  <a:lnTo>
                    <a:pt x="77" y="11"/>
                  </a:lnTo>
                  <a:lnTo>
                    <a:pt x="58" y="6"/>
                  </a:lnTo>
                  <a:lnTo>
                    <a:pt x="41" y="4"/>
                  </a:lnTo>
                  <a:lnTo>
                    <a:pt x="26" y="1"/>
                  </a:lnTo>
                  <a:lnTo>
                    <a:pt x="26" y="1"/>
                  </a:lnTo>
                  <a:lnTo>
                    <a:pt x="19" y="0"/>
                  </a:lnTo>
                  <a:close/>
                </a:path>
              </a:pathLst>
            </a:custGeom>
            <a:solidFill>
              <a:schemeClr val="tx1">
                <a:lumMod val="95000"/>
                <a:lumOff val="5000"/>
                <a:alpha val="3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pPr lvl="0"/>
              <a:endParaRPr lang="ko-KR" altLang="en-US" sz="3200"/>
            </a:p>
          </p:txBody>
        </p:sp>
        <p:sp>
          <p:nvSpPr>
            <p:cNvPr id="81" name="Freeform 35"/>
            <p:cNvSpPr/>
            <p:nvPr/>
          </p:nvSpPr>
          <p:spPr bwMode="auto">
            <a:xfrm>
              <a:off x="8315651" y="6512905"/>
              <a:ext cx="218787" cy="262544"/>
            </a:xfrm>
            <a:custGeom>
              <a:avLst/>
              <a:gdLst>
                <a:gd name="T0" fmla="*/ 19 w 145"/>
                <a:gd name="T1" fmla="*/ 0 h 174"/>
                <a:gd name="T2" fmla="*/ 0 w 145"/>
                <a:gd name="T3" fmla="*/ 0 h 174"/>
                <a:gd name="T4" fmla="*/ 0 w 145"/>
                <a:gd name="T5" fmla="*/ 174 h 174"/>
                <a:gd name="T6" fmla="*/ 70 w 145"/>
                <a:gd name="T7" fmla="*/ 174 h 174"/>
                <a:gd name="T8" fmla="*/ 70 w 145"/>
                <a:gd name="T9" fmla="*/ 123 h 174"/>
                <a:gd name="T10" fmla="*/ 81 w 145"/>
                <a:gd name="T11" fmla="*/ 123 h 174"/>
                <a:gd name="T12" fmla="*/ 81 w 145"/>
                <a:gd name="T13" fmla="*/ 174 h 174"/>
                <a:gd name="T14" fmla="*/ 145 w 145"/>
                <a:gd name="T15" fmla="*/ 174 h 174"/>
                <a:gd name="T16" fmla="*/ 145 w 145"/>
                <a:gd name="T17" fmla="*/ 77 h 174"/>
                <a:gd name="T18" fmla="*/ 145 w 145"/>
                <a:gd name="T19" fmla="*/ 77 h 174"/>
                <a:gd name="T20" fmla="*/ 144 w 145"/>
                <a:gd name="T21" fmla="*/ 74 h 174"/>
                <a:gd name="T22" fmla="*/ 144 w 145"/>
                <a:gd name="T23" fmla="*/ 74 h 174"/>
                <a:gd name="T24" fmla="*/ 144 w 145"/>
                <a:gd name="T25" fmla="*/ 70 h 174"/>
                <a:gd name="T26" fmla="*/ 144 w 145"/>
                <a:gd name="T27" fmla="*/ 70 h 174"/>
                <a:gd name="T28" fmla="*/ 144 w 145"/>
                <a:gd name="T29" fmla="*/ 69 h 174"/>
                <a:gd name="T30" fmla="*/ 144 w 145"/>
                <a:gd name="T31" fmla="*/ 69 h 174"/>
                <a:gd name="T32" fmla="*/ 141 w 145"/>
                <a:gd name="T33" fmla="*/ 60 h 174"/>
                <a:gd name="T34" fmla="*/ 137 w 145"/>
                <a:gd name="T35" fmla="*/ 52 h 174"/>
                <a:gd name="T36" fmla="*/ 133 w 145"/>
                <a:gd name="T37" fmla="*/ 44 h 174"/>
                <a:gd name="T38" fmla="*/ 127 w 145"/>
                <a:gd name="T39" fmla="*/ 37 h 174"/>
                <a:gd name="T40" fmla="*/ 119 w 145"/>
                <a:gd name="T41" fmla="*/ 31 h 174"/>
                <a:gd name="T42" fmla="*/ 112 w 145"/>
                <a:gd name="T43" fmla="*/ 26 h 174"/>
                <a:gd name="T44" fmla="*/ 104 w 145"/>
                <a:gd name="T45" fmla="*/ 21 h 174"/>
                <a:gd name="T46" fmla="*/ 94 w 145"/>
                <a:gd name="T47" fmla="*/ 17 h 174"/>
                <a:gd name="T48" fmla="*/ 77 w 145"/>
                <a:gd name="T49" fmla="*/ 11 h 174"/>
                <a:gd name="T50" fmla="*/ 58 w 145"/>
                <a:gd name="T51" fmla="*/ 6 h 174"/>
                <a:gd name="T52" fmla="*/ 41 w 145"/>
                <a:gd name="T53" fmla="*/ 4 h 174"/>
                <a:gd name="T54" fmla="*/ 26 w 145"/>
                <a:gd name="T55" fmla="*/ 1 h 174"/>
                <a:gd name="T56" fmla="*/ 26 w 145"/>
                <a:gd name="T57" fmla="*/ 1 h 174"/>
                <a:gd name="T58" fmla="*/ 19 w 145"/>
                <a:gd name="T5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5" h="174">
                  <a:moveTo>
                    <a:pt x="19" y="0"/>
                  </a:moveTo>
                  <a:lnTo>
                    <a:pt x="0" y="0"/>
                  </a:lnTo>
                  <a:lnTo>
                    <a:pt x="0" y="174"/>
                  </a:lnTo>
                  <a:lnTo>
                    <a:pt x="70" y="174"/>
                  </a:lnTo>
                  <a:lnTo>
                    <a:pt x="70" y="123"/>
                  </a:lnTo>
                  <a:lnTo>
                    <a:pt x="81" y="123"/>
                  </a:lnTo>
                  <a:lnTo>
                    <a:pt x="81" y="174"/>
                  </a:lnTo>
                  <a:lnTo>
                    <a:pt x="145" y="174"/>
                  </a:lnTo>
                  <a:lnTo>
                    <a:pt x="145" y="77"/>
                  </a:lnTo>
                  <a:lnTo>
                    <a:pt x="145" y="77"/>
                  </a:lnTo>
                  <a:lnTo>
                    <a:pt x="144" y="74"/>
                  </a:lnTo>
                  <a:lnTo>
                    <a:pt x="144" y="74"/>
                  </a:lnTo>
                  <a:lnTo>
                    <a:pt x="144" y="70"/>
                  </a:lnTo>
                  <a:lnTo>
                    <a:pt x="144" y="70"/>
                  </a:lnTo>
                  <a:lnTo>
                    <a:pt x="144" y="69"/>
                  </a:lnTo>
                  <a:lnTo>
                    <a:pt x="144" y="69"/>
                  </a:lnTo>
                  <a:lnTo>
                    <a:pt x="141" y="60"/>
                  </a:lnTo>
                  <a:lnTo>
                    <a:pt x="137" y="52"/>
                  </a:lnTo>
                  <a:lnTo>
                    <a:pt x="133" y="44"/>
                  </a:lnTo>
                  <a:lnTo>
                    <a:pt x="127" y="37"/>
                  </a:lnTo>
                  <a:lnTo>
                    <a:pt x="119" y="31"/>
                  </a:lnTo>
                  <a:lnTo>
                    <a:pt x="112" y="26"/>
                  </a:lnTo>
                  <a:lnTo>
                    <a:pt x="104" y="21"/>
                  </a:lnTo>
                  <a:lnTo>
                    <a:pt x="94" y="17"/>
                  </a:lnTo>
                  <a:lnTo>
                    <a:pt x="77" y="11"/>
                  </a:lnTo>
                  <a:lnTo>
                    <a:pt x="58" y="6"/>
                  </a:lnTo>
                  <a:lnTo>
                    <a:pt x="41" y="4"/>
                  </a:lnTo>
                  <a:lnTo>
                    <a:pt x="26" y="1"/>
                  </a:lnTo>
                  <a:lnTo>
                    <a:pt x="26" y="1"/>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grpSp>
      <p:sp>
        <p:nvSpPr>
          <p:cNvPr id="4" name="标题 3"/>
          <p:cNvSpPr>
            <a:spLocks noGrp="1"/>
          </p:cNvSpPr>
          <p:nvPr>
            <p:ph type="title"/>
          </p:nvPr>
        </p:nvSpPr>
        <p:spPr>
          <a:xfrm>
            <a:off x="669925" y="2453915"/>
            <a:ext cx="5426076" cy="1028699"/>
          </a:xfrm>
        </p:spPr>
        <p:txBody>
          <a:bodyPr/>
          <a:lstStyle>
            <a:lvl1pPr algn="r">
              <a:defRPr/>
            </a:lvl1pPr>
          </a:lstStyle>
          <a:p>
            <a:r>
              <a:rPr lang="zh-CN" altLang="en-US" dirty="0"/>
              <a:t>单击此处编辑母版标题样式</a:t>
            </a:r>
            <a:endParaRPr lang="zh-CN" altLang="en-US" dirty="0"/>
          </a:p>
        </p:txBody>
      </p:sp>
      <p:sp>
        <p:nvSpPr>
          <p:cNvPr id="6" name="文本占位符 5"/>
          <p:cNvSpPr>
            <a:spLocks noGrp="1"/>
          </p:cNvSpPr>
          <p:nvPr>
            <p:ph type="body" sz="quarter" idx="19"/>
          </p:nvPr>
        </p:nvSpPr>
        <p:spPr>
          <a:xfrm>
            <a:off x="669925" y="3612457"/>
            <a:ext cx="5416550" cy="351532"/>
          </a:xfrm>
        </p:spPr>
        <p:txBody>
          <a:bodyPr/>
          <a:lstStyle>
            <a:lvl1pPr marL="0" indent="0" algn="r">
              <a:buNone/>
              <a:defRPr/>
            </a:lvl1pPr>
          </a:lstStyle>
          <a:p>
            <a:pPr lvl="0"/>
            <a:endParaRPr lang="zh-CN" altLang="en-US" dirty="0"/>
          </a:p>
        </p:txBody>
      </p:sp>
      <p:sp>
        <p:nvSpPr>
          <p:cNvPr id="8" name="文本占位符 7"/>
          <p:cNvSpPr>
            <a:spLocks noGrp="1"/>
          </p:cNvSpPr>
          <p:nvPr>
            <p:ph type="body" sz="quarter" idx="20"/>
          </p:nvPr>
        </p:nvSpPr>
        <p:spPr>
          <a:xfrm>
            <a:off x="669925" y="4019684"/>
            <a:ext cx="5416550" cy="352425"/>
          </a:xfrm>
        </p:spPr>
        <p:txBody>
          <a:bodyPr/>
          <a:lstStyle>
            <a:lvl1pPr marL="0" indent="0" algn="r">
              <a:buNone/>
              <a:defRPr/>
            </a:lvl1pPr>
          </a:lstStyle>
          <a:p>
            <a:pPr lvl="0"/>
            <a:endParaRPr lang="zh-CN" alt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9" Type="http://schemas.openxmlformats.org/officeDocument/2006/relationships/tags" Target="../tags/tag3.xml"/><Relationship Id="rId8" Type="http://schemas.openxmlformats.org/officeDocument/2006/relationships/tags" Target="../tags/tag2.xml"/><Relationship Id="rId7" Type="http://schemas.openxmlformats.org/officeDocument/2006/relationships/tags" Target="../tags/tag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7"/>
            </p:custDataLst>
          </p:nvPr>
        </p:nvSpPr>
        <p:spPr>
          <a:xfrm>
            <a:off x="669924" y="1"/>
            <a:ext cx="10850563" cy="1028699"/>
          </a:xfrm>
          <a:prstGeom prst="rect">
            <a:avLst/>
          </a:prstGeom>
        </p:spPr>
        <p:txBody>
          <a:bodyPr vert="horz" lIns="91440" tIns="45720" rIns="91440" bIns="45720" rtlCol="0" anchor="b">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8"/>
            </p:custDataLst>
          </p:nvPr>
        </p:nvSpPr>
        <p:spPr>
          <a:xfrm>
            <a:off x="669924" y="1123950"/>
            <a:ext cx="10850563" cy="5019675"/>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5401732" y="6515100"/>
            <a:ext cx="1388536" cy="206381"/>
          </a:xfrm>
          <a:prstGeom prst="rect">
            <a:avLst/>
          </a:prstGeom>
        </p:spPr>
        <p:txBody>
          <a:bodyPr vert="horz" lIns="91440" tIns="45720" rIns="91440" bIns="45720" rtlCol="0" anchor="ctr"/>
          <a:lstStyle>
            <a:lvl1pPr algn="ctr">
              <a:defRPr sz="1000">
                <a:solidFill>
                  <a:schemeClr val="tx1">
                    <a:tint val="75000"/>
                  </a:schemeClr>
                </a:solidFill>
              </a:defRPr>
            </a:lvl1pPr>
          </a:lstStyle>
          <a:p>
            <a:fld id="{6489D9C7-5DC6-4263-87FF-7C99F6FB63C3}" type="datetime1">
              <a:rPr lang="zh-CN" altLang="en-US" smtClean="0"/>
            </a:fld>
            <a:endParaRPr lang="zh-CN" altLang="en-US"/>
          </a:p>
        </p:txBody>
      </p:sp>
      <p:sp>
        <p:nvSpPr>
          <p:cNvPr id="5" name="页脚占位符 4"/>
          <p:cNvSpPr>
            <a:spLocks noGrp="1"/>
          </p:cNvSpPr>
          <p:nvPr>
            <p:ph type="ftr" sz="quarter" idx="3"/>
          </p:nvPr>
        </p:nvSpPr>
        <p:spPr>
          <a:xfrm>
            <a:off x="669924" y="6515100"/>
            <a:ext cx="4140201" cy="20638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ltLang="zh-CN" dirty="0"/>
              <a:t>www.islide.cc </a:t>
            </a:r>
            <a:r>
              <a:rPr lang="zh-CN" altLang="en-US" dirty="0"/>
              <a:t>「 让</a:t>
            </a:r>
            <a:r>
              <a:rPr lang="en-US" altLang="zh-CN" dirty="0"/>
              <a:t>PPT</a:t>
            </a:r>
            <a:r>
              <a:rPr lang="zh-CN" altLang="en-US" dirty="0"/>
              <a:t>设计简单起来！」</a:t>
            </a:r>
            <a:endParaRPr lang="zh-CN" altLang="en-US" dirty="0"/>
          </a:p>
        </p:txBody>
      </p:sp>
      <p:sp>
        <p:nvSpPr>
          <p:cNvPr id="6" name="灯片编号占位符 5"/>
          <p:cNvSpPr>
            <a:spLocks noGrp="1"/>
          </p:cNvSpPr>
          <p:nvPr>
            <p:ph type="sldNum" sz="quarter" idx="4"/>
          </p:nvPr>
        </p:nvSpPr>
        <p:spPr>
          <a:xfrm>
            <a:off x="8610599" y="6515100"/>
            <a:ext cx="2909888" cy="206381"/>
          </a:xfrm>
          <a:prstGeom prst="rect">
            <a:avLst/>
          </a:prstGeom>
        </p:spPr>
        <p:txBody>
          <a:bodyPr vert="horz" lIns="91440" tIns="45720" rIns="91440" bIns="45720" rtlCol="0" anchor="ctr"/>
          <a:lstStyle>
            <a:lvl1pPr algn="r">
              <a:defRPr sz="1000">
                <a:solidFill>
                  <a:schemeClr val="tx1">
                    <a:tint val="75000"/>
                  </a:schemeClr>
                </a:solidFill>
              </a:defRPr>
            </a:lvl1pPr>
          </a:lstStyle>
          <a:p>
            <a:fld id="{5DD3DB80-B894-403A-B48E-6FDC1A72010E}" type="slidenum">
              <a:rPr lang="zh-CN" altLang="en-US" smtClean="0"/>
            </a:fld>
            <a:endParaRPr lang="zh-CN" altLang="en-US"/>
          </a:p>
        </p:txBody>
      </p:sp>
      <p:cxnSp>
        <p:nvCxnSpPr>
          <p:cNvPr id="12" name="直接连接符 11"/>
          <p:cNvCxnSpPr/>
          <p:nvPr/>
        </p:nvCxnSpPr>
        <p:spPr>
          <a:xfrm>
            <a:off x="681196" y="1016000"/>
            <a:ext cx="10801349" cy="0"/>
          </a:xfrm>
          <a:prstGeom prst="line">
            <a:avLst/>
          </a:prstGeom>
          <a:ln w="3175">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grpSp>
        <p:nvGrpSpPr>
          <p:cNvPr id="17" name="그룹 87"/>
          <p:cNvGrpSpPr/>
          <p:nvPr/>
        </p:nvGrpSpPr>
        <p:grpSpPr>
          <a:xfrm>
            <a:off x="11496674" y="640158"/>
            <a:ext cx="703876" cy="713979"/>
            <a:chOff x="7668344" y="5495925"/>
            <a:chExt cx="1261419" cy="1279525"/>
          </a:xfrm>
        </p:grpSpPr>
        <p:sp>
          <p:nvSpPr>
            <p:cNvPr id="18" name="Freeform 13"/>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bg1">
                <a:lumMod val="7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19" name="Freeform 14"/>
            <p:cNvSpPr/>
            <p:nvPr/>
          </p:nvSpPr>
          <p:spPr bwMode="auto">
            <a:xfrm>
              <a:off x="8315651" y="5495925"/>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0" name="Freeform 15"/>
            <p:cNvSpPr/>
            <p:nvPr/>
          </p:nvSpPr>
          <p:spPr bwMode="auto">
            <a:xfrm>
              <a:off x="7668344" y="5495925"/>
              <a:ext cx="612603" cy="614112"/>
            </a:xfrm>
            <a:custGeom>
              <a:avLst/>
              <a:gdLst>
                <a:gd name="T0" fmla="*/ 406 w 406"/>
                <a:gd name="T1" fmla="*/ 0 h 407"/>
                <a:gd name="T2" fmla="*/ 0 w 406"/>
                <a:gd name="T3" fmla="*/ 0 h 407"/>
                <a:gd name="T4" fmla="*/ 406 w 406"/>
                <a:gd name="T5" fmla="*/ 407 h 407"/>
                <a:gd name="T6" fmla="*/ 406 w 406"/>
                <a:gd name="T7" fmla="*/ 0 h 407"/>
              </a:gdLst>
              <a:ahLst/>
              <a:cxnLst>
                <a:cxn ang="0">
                  <a:pos x="T0" y="T1"/>
                </a:cxn>
                <a:cxn ang="0">
                  <a:pos x="T2" y="T3"/>
                </a:cxn>
                <a:cxn ang="0">
                  <a:pos x="T4" y="T5"/>
                </a:cxn>
                <a:cxn ang="0">
                  <a:pos x="T6" y="T7"/>
                </a:cxn>
              </a:cxnLst>
              <a:rect l="0" t="0" r="r" b="b"/>
              <a:pathLst>
                <a:path w="406" h="407">
                  <a:moveTo>
                    <a:pt x="406" y="0"/>
                  </a:moveTo>
                  <a:lnTo>
                    <a:pt x="0" y="0"/>
                  </a:lnTo>
                  <a:lnTo>
                    <a:pt x="406" y="407"/>
                  </a:lnTo>
                  <a:lnTo>
                    <a:pt x="406" y="0"/>
                  </a:lnTo>
                  <a:close/>
                </a:path>
              </a:pathLst>
            </a:custGeom>
            <a:solidFill>
              <a:schemeClr val="accent1">
                <a:lumMod val="40000"/>
                <a:lumOff val="60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1" name="Freeform 17"/>
            <p:cNvSpPr/>
            <p:nvPr/>
          </p:nvSpPr>
          <p:spPr bwMode="auto">
            <a:xfrm>
              <a:off x="8315651" y="5495925"/>
              <a:ext cx="614112" cy="614112"/>
            </a:xfrm>
            <a:custGeom>
              <a:avLst/>
              <a:gdLst>
                <a:gd name="T0" fmla="*/ 407 w 407"/>
                <a:gd name="T1" fmla="*/ 0 h 407"/>
                <a:gd name="T2" fmla="*/ 0 w 407"/>
                <a:gd name="T3" fmla="*/ 0 h 407"/>
                <a:gd name="T4" fmla="*/ 0 w 407"/>
                <a:gd name="T5" fmla="*/ 407 h 407"/>
                <a:gd name="T6" fmla="*/ 407 w 407"/>
                <a:gd name="T7" fmla="*/ 0 h 407"/>
              </a:gdLst>
              <a:ahLst/>
              <a:cxnLst>
                <a:cxn ang="0">
                  <a:pos x="T0" y="T1"/>
                </a:cxn>
                <a:cxn ang="0">
                  <a:pos x="T2" y="T3"/>
                </a:cxn>
                <a:cxn ang="0">
                  <a:pos x="T4" y="T5"/>
                </a:cxn>
                <a:cxn ang="0">
                  <a:pos x="T6" y="T7"/>
                </a:cxn>
              </a:cxnLst>
              <a:rect l="0" t="0" r="r" b="b"/>
              <a:pathLst>
                <a:path w="407" h="407">
                  <a:moveTo>
                    <a:pt x="407" y="0"/>
                  </a:moveTo>
                  <a:lnTo>
                    <a:pt x="0" y="0"/>
                  </a:lnTo>
                  <a:lnTo>
                    <a:pt x="0" y="407"/>
                  </a:lnTo>
                  <a:lnTo>
                    <a:pt x="407" y="0"/>
                  </a:lnTo>
                  <a:close/>
                </a:path>
              </a:pathLst>
            </a:custGeom>
            <a:solidFill>
              <a:schemeClr val="accent1"/>
            </a:solidFill>
            <a:ln>
              <a:noFill/>
            </a:ln>
          </p:spPr>
          <p:txBody>
            <a:bodyPr vert="horz" wrap="square" lIns="91440" tIns="45720" rIns="91440" bIns="45720" numCol="1" anchor="t" anchorCtr="0" compatLnSpc="1"/>
            <a:lstStyle/>
            <a:p>
              <a:pPr lvl="0" latinLnBrk="1"/>
              <a:endParaRPr lang="ko-KR" altLang="en-US"/>
            </a:p>
          </p:txBody>
        </p:sp>
        <p:sp>
          <p:nvSpPr>
            <p:cNvPr id="22" name="Freeform 18"/>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close/>
                </a:path>
              </a:pathLst>
            </a:custGeom>
            <a:solidFill>
              <a:schemeClr val="tx1">
                <a:lumMod val="65000"/>
                <a:lumOff val="35000"/>
                <a:alpha val="2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3" name="Freeform 19"/>
            <p:cNvSpPr/>
            <p:nvPr/>
          </p:nvSpPr>
          <p:spPr bwMode="auto">
            <a:xfrm>
              <a:off x="8315651" y="6161338"/>
              <a:ext cx="614112" cy="614112"/>
            </a:xfrm>
            <a:custGeom>
              <a:avLst/>
              <a:gdLst>
                <a:gd name="T0" fmla="*/ 407 w 407"/>
                <a:gd name="T1" fmla="*/ 0 h 407"/>
                <a:gd name="T2" fmla="*/ 0 w 407"/>
                <a:gd name="T3" fmla="*/ 0 h 407"/>
                <a:gd name="T4" fmla="*/ 0 w 407"/>
                <a:gd name="T5" fmla="*/ 407 h 407"/>
                <a:gd name="T6" fmla="*/ 0 w 407"/>
                <a:gd name="T7" fmla="*/ 0 h 407"/>
                <a:gd name="T8" fmla="*/ 203 w 407"/>
                <a:gd name="T9" fmla="*/ 204 h 407"/>
                <a:gd name="T10" fmla="*/ 407 w 407"/>
                <a:gd name="T11" fmla="*/ 0 h 407"/>
              </a:gdLst>
              <a:ahLst/>
              <a:cxnLst>
                <a:cxn ang="0">
                  <a:pos x="T0" y="T1"/>
                </a:cxn>
                <a:cxn ang="0">
                  <a:pos x="T2" y="T3"/>
                </a:cxn>
                <a:cxn ang="0">
                  <a:pos x="T4" y="T5"/>
                </a:cxn>
                <a:cxn ang="0">
                  <a:pos x="T6" y="T7"/>
                </a:cxn>
                <a:cxn ang="0">
                  <a:pos x="T8" y="T9"/>
                </a:cxn>
                <a:cxn ang="0">
                  <a:pos x="T10" y="T11"/>
                </a:cxn>
              </a:cxnLst>
              <a:rect l="0" t="0" r="r" b="b"/>
              <a:pathLst>
                <a:path w="407" h="407">
                  <a:moveTo>
                    <a:pt x="407" y="0"/>
                  </a:moveTo>
                  <a:lnTo>
                    <a:pt x="0" y="0"/>
                  </a:lnTo>
                  <a:lnTo>
                    <a:pt x="0" y="407"/>
                  </a:lnTo>
                  <a:lnTo>
                    <a:pt x="0" y="0"/>
                  </a:lnTo>
                  <a:lnTo>
                    <a:pt x="203" y="204"/>
                  </a:lnTo>
                  <a:lnTo>
                    <a:pt x="40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4" name="Freeform 20"/>
            <p:cNvSpPr/>
            <p:nvPr/>
          </p:nvSpPr>
          <p:spPr bwMode="auto">
            <a:xfrm>
              <a:off x="7668344" y="5495925"/>
              <a:ext cx="612603" cy="614112"/>
            </a:xfrm>
            <a:custGeom>
              <a:avLst/>
              <a:gdLst>
                <a:gd name="T0" fmla="*/ 0 w 406"/>
                <a:gd name="T1" fmla="*/ 407 h 407"/>
                <a:gd name="T2" fmla="*/ 406 w 406"/>
                <a:gd name="T3" fmla="*/ 407 h 407"/>
                <a:gd name="T4" fmla="*/ 406 w 406"/>
                <a:gd name="T5" fmla="*/ 0 h 407"/>
                <a:gd name="T6" fmla="*/ 0 w 406"/>
                <a:gd name="T7" fmla="*/ 407 h 407"/>
              </a:gdLst>
              <a:ahLst/>
              <a:cxnLst>
                <a:cxn ang="0">
                  <a:pos x="T0" y="T1"/>
                </a:cxn>
                <a:cxn ang="0">
                  <a:pos x="T2" y="T3"/>
                </a:cxn>
                <a:cxn ang="0">
                  <a:pos x="T4" y="T5"/>
                </a:cxn>
                <a:cxn ang="0">
                  <a:pos x="T6" y="T7"/>
                </a:cxn>
              </a:cxnLst>
              <a:rect l="0" t="0" r="r" b="b"/>
              <a:pathLst>
                <a:path w="406" h="407">
                  <a:moveTo>
                    <a:pt x="0" y="407"/>
                  </a:moveTo>
                  <a:lnTo>
                    <a:pt x="406" y="407"/>
                  </a:lnTo>
                  <a:lnTo>
                    <a:pt x="406" y="0"/>
                  </a:lnTo>
                  <a:lnTo>
                    <a:pt x="0" y="407"/>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5" name="Freeform 23"/>
            <p:cNvSpPr/>
            <p:nvPr/>
          </p:nvSpPr>
          <p:spPr bwMode="auto">
            <a:xfrm>
              <a:off x="8280947" y="6161338"/>
              <a:ext cx="0" cy="0"/>
            </a:xfrm>
            <a:custGeom>
              <a:avLst/>
              <a:gdLst/>
              <a:ahLst/>
              <a:cxnLst>
                <a:cxn ang="0">
                  <a:pos x="0" y="0"/>
                </a:cxn>
                <a:cxn ang="0">
                  <a:pos x="0" y="0"/>
                </a:cxn>
                <a:cxn ang="0">
                  <a:pos x="0" y="0"/>
                </a:cxn>
                <a:cxn ang="0">
                  <a:pos x="0" y="0"/>
                </a:cxn>
              </a:cxnLst>
              <a:rect l="0" t="0" r="r" b="b"/>
              <a:pathLst>
                <a:path>
                  <a:moveTo>
                    <a:pt x="0" y="0"/>
                  </a:moveTo>
                  <a:lnTo>
                    <a:pt x="0" y="0"/>
                  </a:lnTo>
                  <a:lnTo>
                    <a:pt x="0"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6" name="Freeform 24"/>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close/>
                </a:path>
              </a:pathLst>
            </a:custGeom>
            <a:solidFill>
              <a:srgbClr val="BDA8D1"/>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7" name="Freeform 25"/>
            <p:cNvSpPr/>
            <p:nvPr/>
          </p:nvSpPr>
          <p:spPr bwMode="auto">
            <a:xfrm>
              <a:off x="7668344" y="6161338"/>
              <a:ext cx="612603" cy="614112"/>
            </a:xfrm>
            <a:custGeom>
              <a:avLst/>
              <a:gdLst>
                <a:gd name="T0" fmla="*/ 406 w 406"/>
                <a:gd name="T1" fmla="*/ 407 h 407"/>
                <a:gd name="T2" fmla="*/ 406 w 406"/>
                <a:gd name="T3" fmla="*/ 0 h 407"/>
                <a:gd name="T4" fmla="*/ 0 w 406"/>
                <a:gd name="T5" fmla="*/ 0 h 407"/>
                <a:gd name="T6" fmla="*/ 406 w 406"/>
                <a:gd name="T7" fmla="*/ 407 h 407"/>
              </a:gdLst>
              <a:ahLst/>
              <a:cxnLst>
                <a:cxn ang="0">
                  <a:pos x="T0" y="T1"/>
                </a:cxn>
                <a:cxn ang="0">
                  <a:pos x="T2" y="T3"/>
                </a:cxn>
                <a:cxn ang="0">
                  <a:pos x="T4" y="T5"/>
                </a:cxn>
                <a:cxn ang="0">
                  <a:pos x="T6" y="T7"/>
                </a:cxn>
              </a:cxnLst>
              <a:rect l="0" t="0" r="r" b="b"/>
              <a:pathLst>
                <a:path w="406" h="407">
                  <a:moveTo>
                    <a:pt x="406" y="407"/>
                  </a:moveTo>
                  <a:lnTo>
                    <a:pt x="406" y="0"/>
                  </a:lnTo>
                  <a:lnTo>
                    <a:pt x="0" y="0"/>
                  </a:lnTo>
                  <a:lnTo>
                    <a:pt x="406" y="407"/>
                  </a:lnTo>
                </a:path>
              </a:pathLst>
            </a:custGeom>
            <a:solidFill>
              <a:schemeClr val="accent1">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8" name="Freeform 26"/>
            <p:cNvSpPr/>
            <p:nvPr/>
          </p:nvSpPr>
          <p:spPr bwMode="auto">
            <a:xfrm>
              <a:off x="8315651" y="6161338"/>
              <a:ext cx="614112" cy="614112"/>
            </a:xfrm>
            <a:custGeom>
              <a:avLst/>
              <a:gdLst>
                <a:gd name="T0" fmla="*/ 0 w 407"/>
                <a:gd name="T1" fmla="*/ 0 h 407"/>
                <a:gd name="T2" fmla="*/ 0 w 407"/>
                <a:gd name="T3" fmla="*/ 407 h 407"/>
                <a:gd name="T4" fmla="*/ 407 w 407"/>
                <a:gd name="T5" fmla="*/ 407 h 407"/>
                <a:gd name="T6" fmla="*/ 0 w 407"/>
                <a:gd name="T7" fmla="*/ 0 h 407"/>
              </a:gdLst>
              <a:ahLst/>
              <a:cxnLst>
                <a:cxn ang="0">
                  <a:pos x="T0" y="T1"/>
                </a:cxn>
                <a:cxn ang="0">
                  <a:pos x="T2" y="T3"/>
                </a:cxn>
                <a:cxn ang="0">
                  <a:pos x="T4" y="T5"/>
                </a:cxn>
                <a:cxn ang="0">
                  <a:pos x="T6" y="T7"/>
                </a:cxn>
              </a:cxnLst>
              <a:rect l="0" t="0" r="r" b="b"/>
              <a:pathLst>
                <a:path w="407" h="407">
                  <a:moveTo>
                    <a:pt x="0" y="0"/>
                  </a:moveTo>
                  <a:lnTo>
                    <a:pt x="0" y="407"/>
                  </a:lnTo>
                  <a:lnTo>
                    <a:pt x="407" y="407"/>
                  </a:lnTo>
                  <a:lnTo>
                    <a:pt x="0" y="0"/>
                  </a:ln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29" name="Freeform 31"/>
            <p:cNvSpPr/>
            <p:nvPr/>
          </p:nvSpPr>
          <p:spPr bwMode="auto">
            <a:xfrm>
              <a:off x="8083285" y="6512905"/>
              <a:ext cx="197663" cy="262544"/>
            </a:xfrm>
            <a:custGeom>
              <a:avLst/>
              <a:gdLst>
                <a:gd name="T0" fmla="*/ 114 w 131"/>
                <a:gd name="T1" fmla="*/ 0 h 174"/>
                <a:gd name="T2" fmla="*/ 114 w 131"/>
                <a:gd name="T3" fmla="*/ 0 h 174"/>
                <a:gd name="T4" fmla="*/ 102 w 131"/>
                <a:gd name="T5" fmla="*/ 0 h 174"/>
                <a:gd name="T6" fmla="*/ 88 w 131"/>
                <a:gd name="T7" fmla="*/ 1 h 174"/>
                <a:gd name="T8" fmla="*/ 73 w 131"/>
                <a:gd name="T9" fmla="*/ 4 h 174"/>
                <a:gd name="T10" fmla="*/ 56 w 131"/>
                <a:gd name="T11" fmla="*/ 8 h 174"/>
                <a:gd name="T12" fmla="*/ 39 w 131"/>
                <a:gd name="T13" fmla="*/ 13 h 174"/>
                <a:gd name="T14" fmla="*/ 32 w 131"/>
                <a:gd name="T15" fmla="*/ 16 h 174"/>
                <a:gd name="T16" fmla="*/ 25 w 131"/>
                <a:gd name="T17" fmla="*/ 20 h 174"/>
                <a:gd name="T18" fmla="*/ 17 w 131"/>
                <a:gd name="T19" fmla="*/ 24 h 174"/>
                <a:gd name="T20" fmla="*/ 11 w 131"/>
                <a:gd name="T21" fmla="*/ 31 h 174"/>
                <a:gd name="T22" fmla="*/ 5 w 131"/>
                <a:gd name="T23" fmla="*/ 36 h 174"/>
                <a:gd name="T24" fmla="*/ 0 w 131"/>
                <a:gd name="T25" fmla="*/ 43 h 174"/>
                <a:gd name="T26" fmla="*/ 131 w 131"/>
                <a:gd name="T27" fmla="*/ 174 h 174"/>
                <a:gd name="T28" fmla="*/ 131 w 131"/>
                <a:gd name="T29" fmla="*/ 0 h 174"/>
                <a:gd name="T30" fmla="*/ 126 w 131"/>
                <a:gd name="T31" fmla="*/ 0 h 174"/>
                <a:gd name="T32" fmla="*/ 126 w 131"/>
                <a:gd name="T33" fmla="*/ 0 h 174"/>
                <a:gd name="T34" fmla="*/ 114 w 131"/>
                <a:gd name="T3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1" h="174">
                  <a:moveTo>
                    <a:pt x="114" y="0"/>
                  </a:moveTo>
                  <a:lnTo>
                    <a:pt x="114" y="0"/>
                  </a:lnTo>
                  <a:lnTo>
                    <a:pt x="102" y="0"/>
                  </a:lnTo>
                  <a:lnTo>
                    <a:pt x="88" y="1"/>
                  </a:lnTo>
                  <a:lnTo>
                    <a:pt x="73" y="4"/>
                  </a:lnTo>
                  <a:lnTo>
                    <a:pt x="56" y="8"/>
                  </a:lnTo>
                  <a:lnTo>
                    <a:pt x="39" y="13"/>
                  </a:lnTo>
                  <a:lnTo>
                    <a:pt x="32" y="16"/>
                  </a:lnTo>
                  <a:lnTo>
                    <a:pt x="25" y="20"/>
                  </a:lnTo>
                  <a:lnTo>
                    <a:pt x="17" y="24"/>
                  </a:lnTo>
                  <a:lnTo>
                    <a:pt x="11" y="31"/>
                  </a:lnTo>
                  <a:lnTo>
                    <a:pt x="5" y="36"/>
                  </a:lnTo>
                  <a:lnTo>
                    <a:pt x="0" y="43"/>
                  </a:lnTo>
                  <a:lnTo>
                    <a:pt x="131" y="174"/>
                  </a:lnTo>
                  <a:lnTo>
                    <a:pt x="131" y="0"/>
                  </a:lnTo>
                  <a:lnTo>
                    <a:pt x="126" y="0"/>
                  </a:lnTo>
                  <a:lnTo>
                    <a:pt x="126" y="0"/>
                  </a:lnTo>
                  <a:lnTo>
                    <a:pt x="11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sp>
          <p:nvSpPr>
            <p:cNvPr id="30" name="Freeform 35"/>
            <p:cNvSpPr/>
            <p:nvPr/>
          </p:nvSpPr>
          <p:spPr bwMode="auto">
            <a:xfrm>
              <a:off x="8315651" y="6512905"/>
              <a:ext cx="218787" cy="262544"/>
            </a:xfrm>
            <a:custGeom>
              <a:avLst/>
              <a:gdLst>
                <a:gd name="T0" fmla="*/ 19 w 145"/>
                <a:gd name="T1" fmla="*/ 0 h 174"/>
                <a:gd name="T2" fmla="*/ 0 w 145"/>
                <a:gd name="T3" fmla="*/ 0 h 174"/>
                <a:gd name="T4" fmla="*/ 0 w 145"/>
                <a:gd name="T5" fmla="*/ 174 h 174"/>
                <a:gd name="T6" fmla="*/ 70 w 145"/>
                <a:gd name="T7" fmla="*/ 174 h 174"/>
                <a:gd name="T8" fmla="*/ 70 w 145"/>
                <a:gd name="T9" fmla="*/ 123 h 174"/>
                <a:gd name="T10" fmla="*/ 81 w 145"/>
                <a:gd name="T11" fmla="*/ 123 h 174"/>
                <a:gd name="T12" fmla="*/ 81 w 145"/>
                <a:gd name="T13" fmla="*/ 174 h 174"/>
                <a:gd name="T14" fmla="*/ 145 w 145"/>
                <a:gd name="T15" fmla="*/ 174 h 174"/>
                <a:gd name="T16" fmla="*/ 145 w 145"/>
                <a:gd name="T17" fmla="*/ 77 h 174"/>
                <a:gd name="T18" fmla="*/ 145 w 145"/>
                <a:gd name="T19" fmla="*/ 77 h 174"/>
                <a:gd name="T20" fmla="*/ 144 w 145"/>
                <a:gd name="T21" fmla="*/ 74 h 174"/>
                <a:gd name="T22" fmla="*/ 144 w 145"/>
                <a:gd name="T23" fmla="*/ 74 h 174"/>
                <a:gd name="T24" fmla="*/ 144 w 145"/>
                <a:gd name="T25" fmla="*/ 70 h 174"/>
                <a:gd name="T26" fmla="*/ 144 w 145"/>
                <a:gd name="T27" fmla="*/ 70 h 174"/>
                <a:gd name="T28" fmla="*/ 144 w 145"/>
                <a:gd name="T29" fmla="*/ 69 h 174"/>
                <a:gd name="T30" fmla="*/ 144 w 145"/>
                <a:gd name="T31" fmla="*/ 69 h 174"/>
                <a:gd name="T32" fmla="*/ 141 w 145"/>
                <a:gd name="T33" fmla="*/ 60 h 174"/>
                <a:gd name="T34" fmla="*/ 137 w 145"/>
                <a:gd name="T35" fmla="*/ 52 h 174"/>
                <a:gd name="T36" fmla="*/ 133 w 145"/>
                <a:gd name="T37" fmla="*/ 44 h 174"/>
                <a:gd name="T38" fmla="*/ 127 w 145"/>
                <a:gd name="T39" fmla="*/ 37 h 174"/>
                <a:gd name="T40" fmla="*/ 119 w 145"/>
                <a:gd name="T41" fmla="*/ 31 h 174"/>
                <a:gd name="T42" fmla="*/ 112 w 145"/>
                <a:gd name="T43" fmla="*/ 26 h 174"/>
                <a:gd name="T44" fmla="*/ 104 w 145"/>
                <a:gd name="T45" fmla="*/ 21 h 174"/>
                <a:gd name="T46" fmla="*/ 94 w 145"/>
                <a:gd name="T47" fmla="*/ 17 h 174"/>
                <a:gd name="T48" fmla="*/ 77 w 145"/>
                <a:gd name="T49" fmla="*/ 11 h 174"/>
                <a:gd name="T50" fmla="*/ 58 w 145"/>
                <a:gd name="T51" fmla="*/ 6 h 174"/>
                <a:gd name="T52" fmla="*/ 41 w 145"/>
                <a:gd name="T53" fmla="*/ 4 h 174"/>
                <a:gd name="T54" fmla="*/ 26 w 145"/>
                <a:gd name="T55" fmla="*/ 1 h 174"/>
                <a:gd name="T56" fmla="*/ 26 w 145"/>
                <a:gd name="T57" fmla="*/ 1 h 174"/>
                <a:gd name="T58" fmla="*/ 19 w 145"/>
                <a:gd name="T5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5" h="174">
                  <a:moveTo>
                    <a:pt x="19" y="0"/>
                  </a:moveTo>
                  <a:lnTo>
                    <a:pt x="0" y="0"/>
                  </a:lnTo>
                  <a:lnTo>
                    <a:pt x="0" y="174"/>
                  </a:lnTo>
                  <a:lnTo>
                    <a:pt x="70" y="174"/>
                  </a:lnTo>
                  <a:lnTo>
                    <a:pt x="70" y="123"/>
                  </a:lnTo>
                  <a:lnTo>
                    <a:pt x="81" y="123"/>
                  </a:lnTo>
                  <a:lnTo>
                    <a:pt x="81" y="174"/>
                  </a:lnTo>
                  <a:lnTo>
                    <a:pt x="145" y="174"/>
                  </a:lnTo>
                  <a:lnTo>
                    <a:pt x="145" y="77"/>
                  </a:lnTo>
                  <a:lnTo>
                    <a:pt x="145" y="77"/>
                  </a:lnTo>
                  <a:lnTo>
                    <a:pt x="144" y="74"/>
                  </a:lnTo>
                  <a:lnTo>
                    <a:pt x="144" y="74"/>
                  </a:lnTo>
                  <a:lnTo>
                    <a:pt x="144" y="70"/>
                  </a:lnTo>
                  <a:lnTo>
                    <a:pt x="144" y="70"/>
                  </a:lnTo>
                  <a:lnTo>
                    <a:pt x="144" y="69"/>
                  </a:lnTo>
                  <a:lnTo>
                    <a:pt x="144" y="69"/>
                  </a:lnTo>
                  <a:lnTo>
                    <a:pt x="141" y="60"/>
                  </a:lnTo>
                  <a:lnTo>
                    <a:pt x="137" y="52"/>
                  </a:lnTo>
                  <a:lnTo>
                    <a:pt x="133" y="44"/>
                  </a:lnTo>
                  <a:lnTo>
                    <a:pt x="127" y="37"/>
                  </a:lnTo>
                  <a:lnTo>
                    <a:pt x="119" y="31"/>
                  </a:lnTo>
                  <a:lnTo>
                    <a:pt x="112" y="26"/>
                  </a:lnTo>
                  <a:lnTo>
                    <a:pt x="104" y="21"/>
                  </a:lnTo>
                  <a:lnTo>
                    <a:pt x="94" y="17"/>
                  </a:lnTo>
                  <a:lnTo>
                    <a:pt x="77" y="11"/>
                  </a:lnTo>
                  <a:lnTo>
                    <a:pt x="58" y="6"/>
                  </a:lnTo>
                  <a:lnTo>
                    <a:pt x="41" y="4"/>
                  </a:lnTo>
                  <a:lnTo>
                    <a:pt x="26" y="1"/>
                  </a:lnTo>
                  <a:lnTo>
                    <a:pt x="26" y="1"/>
                  </a:lnTo>
                  <a:lnTo>
                    <a:pt x="1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ko-KR"/>
              </a:defPPr>
              <a:lvl1pPr marL="0" algn="l" defTabSz="1218565" rtl="0" eaLnBrk="1" latinLnBrk="1" hangingPunct="1">
                <a:defRPr sz="2400" kern="1200">
                  <a:solidFill>
                    <a:schemeClr val="tx1"/>
                  </a:solidFill>
                  <a:latin typeface="+mn-lt"/>
                  <a:ea typeface="+mn-ea"/>
                  <a:cs typeface="+mn-cs"/>
                </a:defRPr>
              </a:lvl1pPr>
              <a:lvl2pPr marL="609600" algn="l" defTabSz="1218565" rtl="0" eaLnBrk="1" latinLnBrk="1" hangingPunct="1">
                <a:defRPr sz="2400" kern="1200">
                  <a:solidFill>
                    <a:schemeClr val="tx1"/>
                  </a:solidFill>
                  <a:latin typeface="+mn-lt"/>
                  <a:ea typeface="+mn-ea"/>
                  <a:cs typeface="+mn-cs"/>
                </a:defRPr>
              </a:lvl2pPr>
              <a:lvl3pPr marL="1219200" algn="l" defTabSz="1218565" rtl="0" eaLnBrk="1" latinLnBrk="1" hangingPunct="1">
                <a:defRPr sz="2400" kern="1200">
                  <a:solidFill>
                    <a:schemeClr val="tx1"/>
                  </a:solidFill>
                  <a:latin typeface="+mn-lt"/>
                  <a:ea typeface="+mn-ea"/>
                  <a:cs typeface="+mn-cs"/>
                </a:defRPr>
              </a:lvl3pPr>
              <a:lvl4pPr marL="1828800" algn="l" defTabSz="1218565" rtl="0" eaLnBrk="1" latinLnBrk="1" hangingPunct="1">
                <a:defRPr sz="2400" kern="1200">
                  <a:solidFill>
                    <a:schemeClr val="tx1"/>
                  </a:solidFill>
                  <a:latin typeface="+mn-lt"/>
                  <a:ea typeface="+mn-ea"/>
                  <a:cs typeface="+mn-cs"/>
                </a:defRPr>
              </a:lvl4pPr>
              <a:lvl5pPr marL="2438400" algn="l" defTabSz="1218565" rtl="0" eaLnBrk="1" latinLnBrk="1" hangingPunct="1">
                <a:defRPr sz="2400" kern="1200">
                  <a:solidFill>
                    <a:schemeClr val="tx1"/>
                  </a:solidFill>
                  <a:latin typeface="+mn-lt"/>
                  <a:ea typeface="+mn-ea"/>
                  <a:cs typeface="+mn-cs"/>
                </a:defRPr>
              </a:lvl5pPr>
              <a:lvl6pPr marL="3048000" algn="l" defTabSz="1218565" rtl="0" eaLnBrk="1" latinLnBrk="1" hangingPunct="1">
                <a:defRPr sz="2400" kern="1200">
                  <a:solidFill>
                    <a:schemeClr val="tx1"/>
                  </a:solidFill>
                  <a:latin typeface="+mn-lt"/>
                  <a:ea typeface="+mn-ea"/>
                  <a:cs typeface="+mn-cs"/>
                </a:defRPr>
              </a:lvl6pPr>
              <a:lvl7pPr marL="3657600" algn="l" defTabSz="1218565" rtl="0" eaLnBrk="1" latinLnBrk="1" hangingPunct="1">
                <a:defRPr sz="2400" kern="1200">
                  <a:solidFill>
                    <a:schemeClr val="tx1"/>
                  </a:solidFill>
                  <a:latin typeface="+mn-lt"/>
                  <a:ea typeface="+mn-ea"/>
                  <a:cs typeface="+mn-cs"/>
                </a:defRPr>
              </a:lvl7pPr>
              <a:lvl8pPr marL="4267200" algn="l" defTabSz="1218565" rtl="0" eaLnBrk="1" latinLnBrk="1" hangingPunct="1">
                <a:defRPr sz="2400" kern="1200">
                  <a:solidFill>
                    <a:schemeClr val="tx1"/>
                  </a:solidFill>
                  <a:latin typeface="+mn-lt"/>
                  <a:ea typeface="+mn-ea"/>
                  <a:cs typeface="+mn-cs"/>
                </a:defRPr>
              </a:lvl8pPr>
              <a:lvl9pPr marL="4876800" algn="l" defTabSz="1218565" rtl="0" eaLnBrk="1" latinLnBrk="1" hangingPunct="1">
                <a:defRPr sz="2400" kern="1200">
                  <a:solidFill>
                    <a:schemeClr val="tx1"/>
                  </a:solidFill>
                  <a:latin typeface="+mn-lt"/>
                  <a:ea typeface="+mn-ea"/>
                  <a:cs typeface="+mn-cs"/>
                </a:defRPr>
              </a:lvl9pPr>
            </a:lstStyle>
            <a:p>
              <a:endParaRPr lang="ko-KR" altLang="en-US" sz="3200"/>
            </a:p>
          </p:txBody>
        </p:sp>
      </p:grpSp>
      <p:sp>
        <p:nvSpPr>
          <p:cNvPr id="7" name="KSO_TEMPLATE" hidden="1"/>
          <p:cNvSpPr/>
          <p:nvPr>
            <p:custDataLst>
              <p:tags r:id="rId9"/>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hdr="0" dt="0"/>
  <p:txStyles>
    <p:titleStyle>
      <a:lvl1pPr algn="l" defTabSz="913765"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3765"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3765"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3765"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3765"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1.xml"/><Relationship Id="rId5" Type="http://schemas.openxmlformats.org/officeDocument/2006/relationships/themeOverride" Target="../theme/themeOverride1.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3.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chart" Target="../charts/chart1.xml"/></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3.xml"/><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chart" Target="../charts/chart2.xml"/></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3.xml"/><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chart" Target="../charts/chart3.xml"/></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3.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chart" Target="../charts/chart4.xml"/></Relationships>
</file>

<file path=ppt/slides/_rels/slide6.xml.rels><?xml version="1.0" encoding="UTF-8" standalone="yes"?>
<Relationships xmlns="http://schemas.openxmlformats.org/package/2006/relationships"><Relationship Id="rId5" Type="http://schemas.openxmlformats.org/officeDocument/2006/relationships/notesSlide" Target="../notesSlides/notesSlide6.xml"/><Relationship Id="rId4" Type="http://schemas.openxmlformats.org/officeDocument/2006/relationships/slideLayout" Target="../slideLayouts/slideLayout3.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chart" Target="../charts/chart5.xml"/></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3.xml"/><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chart" Target="../charts/chart6.xml"/></Relationships>
</file>

<file path=ppt/slides/_rels/slide8.xml.rels><?xml version="1.0" encoding="UTF-8" standalone="yes"?>
<Relationships xmlns="http://schemas.openxmlformats.org/package/2006/relationships"><Relationship Id="rId5" Type="http://schemas.openxmlformats.org/officeDocument/2006/relationships/notesSlide" Target="../notesSlides/notesSlide8.xml"/><Relationship Id="rId4" Type="http://schemas.openxmlformats.org/officeDocument/2006/relationships/slideLayout" Target="../slideLayouts/slideLayout3.xml"/><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chart" Target="../charts/chart7.xml"/></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ags" Target="../tags/tag23.xml"/><Relationship Id="rId3" Type="http://schemas.openxmlformats.org/officeDocument/2006/relationships/tags" Target="../tags/tag22.xml"/><Relationship Id="rId2" Type="http://schemas.openxmlformats.org/officeDocument/2006/relationships/image" Target="../media/image2.jpeg"/><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6.xml"/><Relationship Id="rId3" Type="http://schemas.openxmlformats.org/officeDocument/2006/relationships/themeOverride" Target="../theme/themeOverride2.xml"/><Relationship Id="rId2" Type="http://schemas.openxmlformats.org/officeDocument/2006/relationships/tags" Target="../tags/tag25.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标题 2"/>
          <p:cNvSpPr>
            <a:spLocks noGrp="1"/>
          </p:cNvSpPr>
          <p:nvPr>
            <p:ph type="subTitle" idx="1"/>
            <p:custDataLst>
              <p:tags r:id="rId1"/>
            </p:custDataLst>
          </p:nvPr>
        </p:nvSpPr>
        <p:spPr/>
        <p:txBody>
          <a:bodyPr/>
          <a:lstStyle/>
          <a:p>
            <a:r>
              <a:rPr lang="en-US" altLang="zh-CN"/>
              <a:t>China and Eygpt culture how affects entrepreneurship</a:t>
            </a:r>
            <a:endParaRPr lang="en-US" altLang="zh-CN"/>
          </a:p>
        </p:txBody>
      </p:sp>
      <p:sp>
        <p:nvSpPr>
          <p:cNvPr id="2" name="标题 1"/>
          <p:cNvSpPr>
            <a:spLocks noGrp="1"/>
          </p:cNvSpPr>
          <p:nvPr>
            <p:ph type="ctrTitle"/>
            <p:custDataLst>
              <p:tags r:id="rId2"/>
            </p:custDataLst>
          </p:nvPr>
        </p:nvSpPr>
        <p:spPr/>
        <p:txBody>
          <a:bodyPr/>
          <a:lstStyle/>
          <a:p>
            <a:r>
              <a:rPr lang="en-US" altLang="zh-CN"/>
              <a:t>International Entrepreneurship</a:t>
            </a:r>
            <a:endParaRPr lang="en-US" altLang="zh-CN"/>
          </a:p>
        </p:txBody>
      </p:sp>
      <p:sp>
        <p:nvSpPr>
          <p:cNvPr id="4" name="文本框 3"/>
          <p:cNvSpPr txBox="1"/>
          <p:nvPr>
            <p:custDataLst>
              <p:tags r:id="rId3"/>
            </p:custDataLst>
          </p:nvPr>
        </p:nvSpPr>
        <p:spPr>
          <a:xfrm>
            <a:off x="5646420" y="4160520"/>
            <a:ext cx="5873750" cy="821055"/>
          </a:xfrm>
          <a:prstGeom prst="rect">
            <a:avLst/>
          </a:prstGeom>
        </p:spPr>
        <p:txBody>
          <a:bodyPr vert="horz" lIns="91440" tIns="45720" rIns="91440" bIns="45720" rtlCol="0" anchor="ctr">
            <a:normAutofit lnSpcReduction="10000"/>
          </a:bodyPr>
          <a:lstStyle>
            <a:lvl1pPr indent="0" defTabSz="913765">
              <a:lnSpc>
                <a:spcPct val="90000"/>
              </a:lnSpc>
              <a:spcBef>
                <a:spcPts val="1000"/>
              </a:spcBef>
              <a:buFont typeface="Arial" panose="020B0604020202020204" pitchFamily="34" charset="0"/>
              <a:buNone/>
              <a:defRPr sz="1200" b="1"/>
            </a:lvl1pPr>
            <a:lvl2pPr marL="457200" indent="0" defTabSz="913765">
              <a:lnSpc>
                <a:spcPct val="90000"/>
              </a:lnSpc>
              <a:spcBef>
                <a:spcPts val="500"/>
              </a:spcBef>
              <a:buFont typeface="Arial" panose="020B0604020202020204" pitchFamily="34" charset="0"/>
              <a:buNone/>
            </a:lvl2pPr>
            <a:lvl3pPr marL="914400" indent="0" defTabSz="913765">
              <a:lnSpc>
                <a:spcPct val="90000"/>
              </a:lnSpc>
              <a:spcBef>
                <a:spcPts val="500"/>
              </a:spcBef>
              <a:buFont typeface="Arial" panose="020B0604020202020204" pitchFamily="34" charset="0"/>
              <a:buNone/>
              <a:defRPr sz="1600"/>
            </a:lvl3pPr>
            <a:lvl4pPr marL="1371600" indent="0" defTabSz="913765">
              <a:lnSpc>
                <a:spcPct val="90000"/>
              </a:lnSpc>
              <a:spcBef>
                <a:spcPts val="500"/>
              </a:spcBef>
              <a:buFont typeface="Arial" panose="020B0604020202020204" pitchFamily="34" charset="0"/>
              <a:buNone/>
              <a:defRPr sz="1400"/>
            </a:lvl4pPr>
            <a:lvl5pPr marL="1828800" indent="0" defTabSz="913765">
              <a:lnSpc>
                <a:spcPct val="90000"/>
              </a:lnSpc>
              <a:spcBef>
                <a:spcPts val="500"/>
              </a:spcBef>
              <a:buFont typeface="Arial" panose="020B0604020202020204" pitchFamily="34" charset="0"/>
              <a:buNone/>
              <a:defRPr sz="1400"/>
            </a:lvl5pPr>
            <a:lvl6pPr marL="2514600" indent="-228600" defTabSz="913765">
              <a:lnSpc>
                <a:spcPct val="90000"/>
              </a:lnSpc>
              <a:spcBef>
                <a:spcPts val="500"/>
              </a:spcBef>
              <a:buFont typeface="Arial" panose="020B0604020202020204" pitchFamily="34" charset="0"/>
              <a:buChar char="•"/>
            </a:lvl6pPr>
            <a:lvl7pPr marL="2971800" indent="-228600" defTabSz="913765">
              <a:lnSpc>
                <a:spcPct val="90000"/>
              </a:lnSpc>
              <a:spcBef>
                <a:spcPts val="500"/>
              </a:spcBef>
              <a:buFont typeface="Arial" panose="020B0604020202020204" pitchFamily="34" charset="0"/>
              <a:buChar char="•"/>
            </a:lvl7pPr>
            <a:lvl8pPr marL="3429000" indent="-228600" defTabSz="913765">
              <a:lnSpc>
                <a:spcPct val="90000"/>
              </a:lnSpc>
              <a:spcBef>
                <a:spcPts val="500"/>
              </a:spcBef>
              <a:buFont typeface="Arial" panose="020B0604020202020204" pitchFamily="34" charset="0"/>
              <a:buChar char="•"/>
            </a:lvl8pPr>
            <a:lvl9pPr marL="3886200" indent="-228600" defTabSz="913765">
              <a:lnSpc>
                <a:spcPct val="90000"/>
              </a:lnSpc>
              <a:spcBef>
                <a:spcPts val="500"/>
              </a:spcBef>
              <a:buFont typeface="Arial" panose="020B0604020202020204" pitchFamily="34" charset="0"/>
              <a:buChar char="•"/>
            </a:lvl9pPr>
          </a:lstStyle>
          <a:p>
            <a:r>
              <a:rPr lang="en-US" altLang="zh-CN"/>
              <a:t>Name: Zilei Zhang</a:t>
            </a:r>
            <a:endParaRPr lang="en-US" altLang="zh-CN"/>
          </a:p>
          <a:p>
            <a:r>
              <a:rPr lang="en-US" altLang="zh-CN"/>
              <a:t>Student namber: 1705945</a:t>
            </a:r>
            <a:endParaRPr lang="en-US" altLang="zh-CN"/>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Hofstede Country comparison</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11062335" cy="4954270"/>
        </p:xfrm>
        <a:graphic>
          <a:graphicData uri="http://schemas.openxmlformats.org/drawingml/2006/chart">
            <c:chart xmlns:c="http://schemas.openxmlformats.org/drawingml/2006/chart" xmlns:r="http://schemas.openxmlformats.org/officeDocument/2006/relationships" r:id="rId1"/>
          </a:graphicData>
        </a:graphic>
      </p:graphicFrame>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Power Distance</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2" name="图表 1"/>
          <p:cNvGraphicFramePr/>
          <p:nvPr/>
        </p:nvGraphicFramePr>
        <p:xfrm>
          <a:off x="564515" y="1246505"/>
          <a:ext cx="5531485"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8" name="文本框 7"/>
          <p:cNvSpPr txBox="1"/>
          <p:nvPr/>
        </p:nvSpPr>
        <p:spPr>
          <a:xfrm>
            <a:off x="6436360" y="1629410"/>
            <a:ext cx="4598670" cy="4523105"/>
          </a:xfrm>
          <a:prstGeom prst="rect">
            <a:avLst/>
          </a:prstGeom>
          <a:noFill/>
        </p:spPr>
        <p:txBody>
          <a:bodyPr wrap="square" rtlCol="0">
            <a:spAutoFit/>
          </a:bodyPr>
          <a:p>
            <a:r>
              <a:rPr lang="en-US" altLang="zh-CN"/>
              <a:t>For thousands of years, China has been informed by the feudal dynasty. The relationship between the emperor and the officials, parents and children, and teachers and students has followed.</a:t>
            </a:r>
            <a:endParaRPr lang="en-US" altLang="zh-CN"/>
          </a:p>
          <a:p>
            <a:endParaRPr lang="en-US" altLang="zh-CN"/>
          </a:p>
          <a:p>
            <a:r>
              <a:rPr lang="en-US" altLang="zh-CN"/>
              <a:t>Egypt is rich in resources along the Nile since ancient times and has a natural environment that is more suitable for agricultural society. Under this circumstance, for the sake of survival, the main threat to society is to compete with other tribes for land and resources. A society with a hierarchy and reliance on leadership authority to maintain a balanced society can live a better chance of survival.</a:t>
            </a:r>
            <a:endParaRPr lang="en-US" altLang="zh-CN"/>
          </a:p>
        </p:txBody>
      </p:sp>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Individualism</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5531485"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3" name="文本框 2"/>
          <p:cNvSpPr txBox="1"/>
          <p:nvPr/>
        </p:nvSpPr>
        <p:spPr>
          <a:xfrm>
            <a:off x="6436360" y="1629410"/>
            <a:ext cx="4598670" cy="4523105"/>
          </a:xfrm>
          <a:prstGeom prst="rect">
            <a:avLst/>
          </a:prstGeom>
          <a:noFill/>
        </p:spPr>
        <p:txBody>
          <a:bodyPr wrap="square" rtlCol="0">
            <a:spAutoFit/>
          </a:bodyPr>
          <a:p>
            <a:r>
              <a:rPr lang="zh-CN" altLang="en-US"/>
              <a:t>In Chinese culture, collectivism has a strong character, focuses on the concept of family, and abides by the values brought about by traditional culture. In organizational action, the interests of the collective are higher than those of the individual.</a:t>
            </a:r>
            <a:endParaRPr lang="zh-CN" altLang="en-US"/>
          </a:p>
          <a:p>
            <a:endParaRPr lang="zh-CN" altLang="en-US"/>
          </a:p>
          <a:p>
            <a:r>
              <a:rPr lang="zh-CN" altLang="en-US"/>
              <a:t>In Egyptian culture, because Islam is prevalent in Egypt, people often rely on power figures. As a country with a high right gap, the country has a close structure and emphasizes the concept of organization. In addition to the influence of Islam, Egypt is pursuing unity and focusing on the team.</a:t>
            </a:r>
            <a:endParaRPr lang="zh-CN" altLang="en-US"/>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Masculinity</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5530850"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3" name="文本框 2"/>
          <p:cNvSpPr txBox="1"/>
          <p:nvPr/>
        </p:nvSpPr>
        <p:spPr>
          <a:xfrm>
            <a:off x="6436360" y="1629410"/>
            <a:ext cx="4598670" cy="4523105"/>
          </a:xfrm>
          <a:prstGeom prst="rect">
            <a:avLst/>
          </a:prstGeom>
          <a:noFill/>
        </p:spPr>
        <p:txBody>
          <a:bodyPr wrap="square" rtlCol="0">
            <a:spAutoFit/>
          </a:bodyPr>
          <a:p>
            <a:r>
              <a:rPr lang="zh-CN" altLang="en-US"/>
              <a:t>China’s history has always been patriarchal, men should work, gain power, and women should be housewives. The Chinese people have demonstrated self-confidence, power, and materiality. All apply for masculinization in China. People will give priority to work to prove the necessity of success, for example, rural people go to distant places in order to get better jobs and pay in the city.</a:t>
            </a:r>
            <a:endParaRPr lang="zh-CN" altLang="en-US"/>
          </a:p>
          <a:p>
            <a:endParaRPr lang="zh-CN" altLang="en-US"/>
          </a:p>
          <a:p>
            <a:r>
              <a:rPr lang="zh-CN" altLang="en-US"/>
              <a:t>Egypt is considered a relatively feminine society. In feminized countries, people work more for survival. People are easy to compromise, negotiate and resolve conflicts.</a:t>
            </a:r>
            <a:endParaRPr lang="zh-CN" altLang="en-US"/>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Uncertainty Avoidance</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5530850"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3" name="文本框 2"/>
          <p:cNvSpPr txBox="1"/>
          <p:nvPr/>
        </p:nvSpPr>
        <p:spPr>
          <a:xfrm>
            <a:off x="6436360" y="1629410"/>
            <a:ext cx="4598670" cy="4799965"/>
          </a:xfrm>
          <a:prstGeom prst="rect">
            <a:avLst/>
          </a:prstGeom>
          <a:noFill/>
        </p:spPr>
        <p:txBody>
          <a:bodyPr wrap="square" rtlCol="0">
            <a:spAutoFit/>
          </a:bodyPr>
          <a:p>
            <a:r>
              <a:rPr lang="zh-CN" altLang="en-US"/>
              <a:t>China's Uncertainty Avoidance score is very low. Most of the Chinese people do not have religious beliefs. In addition, the structure of many ethnic groups makes it easy for the Chinese people to accept different cultures and ideas. In addition, because of China's high context, language is full of unclear information, so that people have to face a part of the uncertainty.</a:t>
            </a:r>
            <a:endParaRPr lang="zh-CN" altLang="en-US"/>
          </a:p>
          <a:p>
            <a:endParaRPr lang="zh-CN" altLang="en-US"/>
          </a:p>
          <a:p>
            <a:r>
              <a:rPr lang="zh-CN" altLang="en-US"/>
              <a:t>Egypt's Uncertainty Avoidance is extremely high, because Egyptians believe in Islam. Based on God's revelation, people regard truth as the only way to obtain salvation and their goal in life. People generally cannot tolerate unorthodox behaviors and ideas, so innovation may be limited.</a:t>
            </a:r>
            <a:endParaRPr lang="zh-CN" altLang="en-US"/>
          </a:p>
        </p:txBody>
      </p:sp>
    </p:spTree>
    <p:custDataLst>
      <p:tags r:id="rId3"/>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Long Term Orentation</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5530850"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3" name="文本框 2"/>
          <p:cNvSpPr txBox="1"/>
          <p:nvPr/>
        </p:nvSpPr>
        <p:spPr>
          <a:xfrm>
            <a:off x="6436360" y="1629410"/>
            <a:ext cx="4598670" cy="5077460"/>
          </a:xfrm>
          <a:prstGeom prst="rect">
            <a:avLst/>
          </a:prstGeom>
          <a:noFill/>
        </p:spPr>
        <p:txBody>
          <a:bodyPr wrap="square" rtlCol="0">
            <a:spAutoFit/>
          </a:bodyPr>
          <a:p>
            <a:r>
              <a:rPr lang="zh-CN" altLang="en-US"/>
              <a:t>China scored very high on Long Term Orientation. Under the influence of traditional thinking, the Chinese people have developed thrifty, planned, and tough values. In a modern society, China emphasizes sustainable development, and people are keen to invest and finance.</a:t>
            </a:r>
            <a:endParaRPr lang="zh-CN" altLang="en-US"/>
          </a:p>
          <a:p>
            <a:endParaRPr lang="zh-CN" altLang="en-US"/>
          </a:p>
          <a:p>
            <a:r>
              <a:rPr lang="zh-CN" altLang="en-US"/>
              <a:t>From an economic perspective, many African countries including Egypt are economically backward areas in the world. Compared with the long-term benefits of investment, people pay more attention to quick gains. This has led to the slow development of local companies and the absence of large companies. This shows that Egypt’s development strategy is mainly short-term.</a:t>
            </a:r>
            <a:endParaRPr lang="zh-CN" altLang="en-US"/>
          </a:p>
        </p:txBody>
      </p:sp>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p:txBody>
          <a:bodyPr/>
          <a:lstStyle/>
          <a:p>
            <a:r>
              <a:rPr lang="en-US" altLang="zh-CN">
                <a:sym typeface="+mn-lt"/>
              </a:rPr>
              <a:t>Indulgence</a:t>
            </a:r>
            <a:endParaRPr lang="en-US" altLang="zh-CN">
              <a:sym typeface="+mn-lt"/>
            </a:endParaRPr>
          </a:p>
        </p:txBody>
      </p:sp>
      <p:sp>
        <p:nvSpPr>
          <p:cNvPr id="4" name="灯片编号占位符 3"/>
          <p:cNvSpPr>
            <a:spLocks noGrp="1"/>
          </p:cNvSpPr>
          <p:nvPr>
            <p:ph type="sldNum" sz="quarter" idx="12"/>
          </p:nvPr>
        </p:nvSpPr>
        <p:spPr/>
        <p:txBody>
          <a:bodyPr/>
          <a:p>
            <a:fld id="{5DD3DB80-B894-403A-B48E-6FDC1A72010E}" type="slidenum">
              <a:rPr lang="zh-CN" altLang="en-US" smtClean="0"/>
            </a:fld>
            <a:endParaRPr lang="zh-CN" altLang="en-US"/>
          </a:p>
        </p:txBody>
      </p:sp>
      <p:graphicFrame>
        <p:nvGraphicFramePr>
          <p:cNvPr id="7" name="图表 1"/>
          <p:cNvGraphicFramePr/>
          <p:nvPr/>
        </p:nvGraphicFramePr>
        <p:xfrm>
          <a:off x="564515" y="1246505"/>
          <a:ext cx="5530850" cy="4954270"/>
        </p:xfrm>
        <a:graphic>
          <a:graphicData uri="http://schemas.openxmlformats.org/drawingml/2006/chart">
            <c:chart xmlns:c="http://schemas.openxmlformats.org/drawingml/2006/chart" xmlns:r="http://schemas.openxmlformats.org/officeDocument/2006/relationships" r:id="rId1"/>
          </a:graphicData>
        </a:graphic>
      </p:graphicFrame>
      <p:sp>
        <p:nvSpPr>
          <p:cNvPr id="3" name="文本框 2"/>
          <p:cNvSpPr txBox="1"/>
          <p:nvPr/>
        </p:nvSpPr>
        <p:spPr>
          <a:xfrm>
            <a:off x="6436360" y="1629410"/>
            <a:ext cx="4598670" cy="3138170"/>
          </a:xfrm>
          <a:prstGeom prst="rect">
            <a:avLst/>
          </a:prstGeom>
          <a:noFill/>
        </p:spPr>
        <p:txBody>
          <a:bodyPr wrap="square" rtlCol="0">
            <a:spAutoFit/>
          </a:bodyPr>
          <a:p>
            <a:r>
              <a:rPr lang="zh-CN" altLang="en-US"/>
              <a:t>China has a lower score with Egypt in Indulgence, and people are more inclined to restrain themselves. China is the value given by traditional thinking. Confucianism requires people to constantly introspect and improve themselves.</a:t>
            </a:r>
            <a:endParaRPr lang="zh-CN" altLang="en-US"/>
          </a:p>
          <a:p>
            <a:endParaRPr lang="zh-CN" altLang="en-US"/>
          </a:p>
          <a:p>
            <a:r>
              <a:rPr lang="zh-CN" altLang="en-US"/>
              <a:t>Egypt, because of its religious beliefs, will impose its own constraints on beliefs and will not tolerate behaviors and attitudes that are not in conformity with the beliefs.</a:t>
            </a:r>
            <a:endParaRPr lang="zh-CN" altLang="en-US"/>
          </a:p>
        </p:txBody>
      </p:sp>
    </p:spTree>
    <p:custDataLst>
      <p:tags r:id="rId3"/>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v2-b5161ed286097b552ce37b89c6f30863_hd"/>
          <p:cNvPicPr>
            <a:picLocks noChangeAspect="1"/>
          </p:cNvPicPr>
          <p:nvPr/>
        </p:nvPicPr>
        <p:blipFill>
          <a:blip r:embed="rId1"/>
          <a:stretch>
            <a:fillRect/>
          </a:stretch>
        </p:blipFill>
        <p:spPr>
          <a:xfrm>
            <a:off x="661035" y="1294130"/>
            <a:ext cx="4384675" cy="4022725"/>
          </a:xfrm>
          <a:prstGeom prst="rect">
            <a:avLst/>
          </a:prstGeom>
        </p:spPr>
      </p:pic>
      <p:pic>
        <p:nvPicPr>
          <p:cNvPr id="5" name="图片 4" descr="94320838b34842789445a3a7d6126d04_th"/>
          <p:cNvPicPr>
            <a:picLocks noChangeAspect="1"/>
          </p:cNvPicPr>
          <p:nvPr/>
        </p:nvPicPr>
        <p:blipFill>
          <a:blip r:embed="rId2"/>
          <a:stretch>
            <a:fillRect/>
          </a:stretch>
        </p:blipFill>
        <p:spPr>
          <a:xfrm>
            <a:off x="5611495" y="1224280"/>
            <a:ext cx="5936615" cy="4410075"/>
          </a:xfrm>
          <a:prstGeom prst="rect">
            <a:avLst/>
          </a:prstGeom>
        </p:spPr>
      </p:pic>
      <p:sp>
        <p:nvSpPr>
          <p:cNvPr id="6" name="标题 5"/>
          <p:cNvSpPr>
            <a:spLocks noGrp="1"/>
          </p:cNvSpPr>
          <p:nvPr>
            <p:ph type="title"/>
            <p:custDataLst>
              <p:tags r:id="rId3"/>
            </p:custDataLst>
          </p:nvPr>
        </p:nvSpPr>
        <p:spPr/>
        <p:txBody>
          <a:bodyPr/>
          <a:p>
            <a:r>
              <a:rPr lang="en-US" altLang="zh-CN">
                <a:sym typeface="+mn-lt"/>
              </a:rPr>
              <a:t>Population Distribution</a:t>
            </a:r>
            <a:endParaRPr lang="en-US" altLang="zh-CN">
              <a:sym typeface="+mn-lt"/>
            </a:endParaRPr>
          </a:p>
        </p:txBody>
      </p:sp>
    </p:spTree>
    <p:custDataLst>
      <p:tags r:id="rId4"/>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标题 11"/>
          <p:cNvSpPr>
            <a:spLocks noGrp="1"/>
          </p:cNvSpPr>
          <p:nvPr>
            <p:ph type="ctrTitle"/>
            <p:custDataLst>
              <p:tags r:id="rId1"/>
            </p:custDataLst>
          </p:nvPr>
        </p:nvSpPr>
        <p:spPr>
          <a:xfrm>
            <a:off x="647065" y="1958975"/>
            <a:ext cx="6854190" cy="1725295"/>
          </a:xfrm>
        </p:spPr>
        <p:txBody>
          <a:bodyPr/>
          <a:lstStyle/>
          <a:p>
            <a:r>
              <a:rPr lang="en-US" altLang="zh-CN" sz="5400"/>
              <a:t>Thank you</a:t>
            </a:r>
            <a:endParaRPr lang="en-US" altLang="zh-CN" sz="5400"/>
          </a:p>
        </p:txBody>
      </p:sp>
    </p:spTree>
    <p:custDataLst>
      <p:tags r:id="rId2"/>
    </p:custDataLst>
  </p:cSld>
  <p:clrMapOvr>
    <a:masterClrMapping/>
  </p:clrMapOvr>
</p:sld>
</file>

<file path=ppt/tags/tag1.xml><?xml version="1.0" encoding="utf-8"?>
<p:tagLst xmlns:p="http://schemas.openxmlformats.org/presentationml/2006/main">
  <p:tag name="KSO_WM_TAG_VERSION" val="1.0"/>
  <p:tag name="KSO_WM_TEMPLATE_CATEGORY" val="custom"/>
  <p:tag name="KSO_WM_TEMPLATE_INDEX" val="20186729"/>
</p:tagLst>
</file>

<file path=ppt/tags/tag2.xml><?xml version="1.0" encoding="utf-8"?>
<p:tagLst xmlns:p="http://schemas.openxmlformats.org/presentationml/2006/main">
  <p:tag name="KSO_WM_TAG_VERSION" val="1.0"/>
  <p:tag name="KSO_WM_TEMPLATE_CATEGORY" val="custom"/>
  <p:tag name="KSO_WM_TEMPLATE_INDEX" val="20186729"/>
</p:tagLst>
</file>

<file path=ppt/tags/tag3.xml><?xml version="1.0" encoding="utf-8"?>
<p:tagLst xmlns:p="http://schemas.openxmlformats.org/presentationml/2006/main">
  <p:tag name="KSO_WM_TEMPLATE_CATEGORY" val="custom"/>
  <p:tag name="KSO_WM_TEMPLATE_INDEX" val="20186729"/>
  <p:tag name="KSO_WM_TAG_VERSION" val="1.0"/>
  <p:tag name="KSO_WM_BEAUTIFY_FLAG" val="#wm#"/>
  <p:tag name="KSO_WM_TEMPLATE_THUMBS_INDEX" val="1、2、3、4、5"/>
</p:tagLst>
</file>

<file path=ppt/tags/tag4.xml><?xml version="1.0" encoding="utf-8"?>
<p:tagLst xmlns:p="http://schemas.openxmlformats.org/presentationml/2006/main">
  <p:tag name="KSO_WM_TEMPLATE_CATEGORY" val="custom"/>
  <p:tag name="KSO_WM_TEMPLATE_INDEX" val="20186729"/>
  <p:tag name="KSO_WM_UNIT_TYPE" val="b"/>
  <p:tag name="KSO_WM_UNIT_INDEX" val="1"/>
  <p:tag name="KSO_WM_UNIT_ID" val="custom20186729_1*b*1"/>
  <p:tag name="KSO_WM_UNIT_LAYERLEVEL" val="1"/>
  <p:tag name="KSO_WM_UNIT_VALUE" val="60"/>
  <p:tag name="KSO_WM_UNIT_ISCONTENTSTITLE" val="0"/>
  <p:tag name="KSO_WM_UNIT_HIGHLIGHT" val="0"/>
  <p:tag name="KSO_WM_UNIT_COMPATIBLE" val="0"/>
  <p:tag name="KSO_WM_UNIT_CLEAR" val="0"/>
  <p:tag name="KSO_WM_BEAUTIFY_FLAG" val="#wm#"/>
  <p:tag name="KSO_WM_TAG_VERSION" val="1.0"/>
  <p:tag name="KSO_WM_UNIT_PRESET_TEXT" val="DESIGNED BY WPS™"/>
</p:tagLst>
</file>

<file path=ppt/tags/tag5.xml><?xml version="1.0" encoding="utf-8"?>
<p:tagLst xmlns:p="http://schemas.openxmlformats.org/presentationml/2006/main">
  <p:tag name="KSO_WM_TEMPLATE_CATEGORY" val="custom"/>
  <p:tag name="KSO_WM_TEMPLATE_INDEX" val="20186729"/>
  <p:tag name="KSO_WM_UNIT_TYPE" val="a"/>
  <p:tag name="KSO_WM_UNIT_INDEX" val="1"/>
  <p:tag name="KSO_WM_UNIT_ID" val="custom20186729_1*a*1"/>
  <p:tag name="KSO_WM_UNIT_LAYERLEVEL" val="1"/>
  <p:tag name="KSO_WM_UNIT_VALUE" val="45"/>
  <p:tag name="KSO_WM_UNIT_ISCONTENTSTITLE" val="0"/>
  <p:tag name="KSO_WM_UNIT_HIGHLIGHT" val="0"/>
  <p:tag name="KSO_WM_UNIT_COMPATIBLE" val="0"/>
  <p:tag name="KSO_WM_UNIT_CLEAR" val="0"/>
  <p:tag name="KSO_WM_BEAUTIFY_FLAG" val="#wm#"/>
  <p:tag name="KSO_WM_TAG_VERSION" val="1.0"/>
  <p:tag name="KSO_WM_UNIT_PRESET_TEXT" val="WPS™ 商业幻灯片主题模板"/>
</p:tagLst>
</file>

<file path=ppt/tags/tag6.xml><?xml version="1.0" encoding="utf-8"?>
<p:tagLst xmlns:p="http://schemas.openxmlformats.org/presentationml/2006/main">
  <p:tag name="KSO_WM_TEMPLATE_CATEGORY" val="custom"/>
  <p:tag name="KSO_WM_TEMPLATE_INDEX" val="20186729"/>
  <p:tag name="KSO_WM_UNIT_TYPE" val="f"/>
  <p:tag name="KSO_WM_UNIT_INDEX" val="1"/>
  <p:tag name="KSO_WM_UNIT_ID" val="custom20186729_1*f*1"/>
  <p:tag name="KSO_WM_UNIT_LAYERLEVEL" val="1"/>
  <p:tag name="KSO_WM_UNIT_VALUE" val="74"/>
  <p:tag name="KSO_WM_UNIT_HIGHLIGHT" val="0"/>
  <p:tag name="KSO_WM_UNIT_COMPATIBLE" val="0"/>
  <p:tag name="KSO_WM_UNIT_CLEAR" val="0"/>
  <p:tag name="KSO_WM_BEAUTIFY_FLAG" val="#wm#"/>
  <p:tag name="KSO_WM_TAG_VERSION" val="1.0"/>
  <p:tag name="KSO_WM_UNIT_PRESET_TEXT" val="公司与署名"/>
</p:tagLst>
</file>

<file path=ppt/tags/tag7.xml><?xml version="1.0" encoding="utf-8"?>
<p:tagLst xmlns:p="http://schemas.openxmlformats.org/presentationml/2006/main">
  <p:tag name="KSO_WM_TEMPLATE_CATEGORY" val="custom"/>
  <p:tag name="KSO_WM_TEMPLATE_INDEX" val="20186729"/>
  <p:tag name="KSO_WM_TAG_VERSION" val="1.0"/>
  <p:tag name="KSO_WM_SLIDE_ID" val="custom20186729_1"/>
  <p:tag name="KSO_WM_SLIDE_INDEX" val="1"/>
  <p:tag name="KSO_WM_SLIDE_ITEM_CNT" val="4"/>
  <p:tag name="KSO_WM_SLIDE_LAYOUT" val="a_b_f"/>
  <p:tag name="KSO_WM_SLIDE_LAYOUT_CNT" val="1_1_2"/>
  <p:tag name="KSO_WM_SLIDE_TYPE" val="title"/>
  <p:tag name="KSO_WM_SLIDE_SUBTYPE" val="picTxt"/>
  <p:tag name="KSO_WM_BEAUTIFY_FLAG" val="#wm#"/>
  <p:tag name="KSO_WM_TEMPLATE_THUMBS_INDEX" val="1、2、3、4、5、"/>
</p:tagLst>
</file>

<file path=ppt/tags/tag8.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9.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0.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1.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2.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3.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4.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5.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6.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7.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8.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9.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20.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21.xml><?xml version="1.0" encoding="utf-8"?>
<p:tagLst xmlns:p="http://schemas.openxmlformats.org/presentationml/2006/main">
  <p:tag name="KSO_WM_TEMPLATE_CATEGORY" val="custom"/>
  <p:tag name="KSO_WM_TEMPLATE_INDEX" val="20186729"/>
  <p:tag name="KSO_WM_TAG_VERSION" val="1.0"/>
  <p:tag name="KSO_WM_SLIDE_ID" val="custom20186729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22.xml><?xml version="1.0" encoding="utf-8"?>
<p:tagLst xmlns:p="http://schemas.openxmlformats.org/presentationml/2006/main">
  <p:tag name="KSO_WM_TEMPLATE_CATEGORY" val="custom"/>
  <p:tag name="KSO_WM_TEMPLATE_INDEX" val="20186729"/>
  <p:tag name="KSO_WM_TAG_VERSION" val="1.0"/>
  <p:tag name="KSO_WM_UNIT_TYPE" val="a"/>
  <p:tag name="KSO_WM_UNIT_INDEX" val="1"/>
  <p:tag name="KSO_WM_UNIT_ID" val="custom20186729_4*a*1"/>
  <p:tag name="KSO_WM_UNIT_LAYERLEVEL" val="1"/>
  <p:tag name="KSO_WM_UNIT_VALUE" val="68"/>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23.xml><?xml version="1.0" encoding="utf-8"?>
<p:tagLst xmlns:p="http://schemas.openxmlformats.org/presentationml/2006/main">
  <p:tag name="KSO_WM_TEMPLATE_CATEGORY" val="custom"/>
  <p:tag name="KSO_WM_TEMPLATE_INDEX" val="20186729"/>
</p:tagLst>
</file>

<file path=ppt/tags/tag24.xml><?xml version="1.0" encoding="utf-8"?>
<p:tagLst xmlns:p="http://schemas.openxmlformats.org/presentationml/2006/main">
  <p:tag name="KSO_WM_TEMPLATE_CATEGORY" val="custom"/>
  <p:tag name="KSO_WM_TEMPLATE_INDEX" val="20186729"/>
  <p:tag name="KSO_WM_UNIT_TYPE" val="a"/>
  <p:tag name="KSO_WM_UNIT_INDEX" val="1"/>
  <p:tag name="KSO_WM_UNIT_ID" val="custom20186729_5*a*1"/>
  <p:tag name="KSO_WM_UNIT_LAYERLEVEL" val="1"/>
  <p:tag name="KSO_WM_UNIT_VALUE" val="34"/>
  <p:tag name="KSO_WM_UNIT_ISCONTENTSTITLE" val="0"/>
  <p:tag name="KSO_WM_UNIT_HIGHLIGHT" val="0"/>
  <p:tag name="KSO_WM_UNIT_COMPATIBLE" val="0"/>
  <p:tag name="KSO_WM_UNIT_CLEAR" val="0"/>
  <p:tag name="KSO_WM_BEAUTIFY_FLAG" val="#wm#"/>
  <p:tag name="KSO_WM_TAG_VERSION" val="1.0"/>
  <p:tag name="KSO_WM_UNIT_PRESET_TEXT" val="添加SLOGAN_x000B_或结束语"/>
</p:tagLst>
</file>

<file path=ppt/tags/tag25.xml><?xml version="1.0" encoding="utf-8"?>
<p:tagLst xmlns:p="http://schemas.openxmlformats.org/presentationml/2006/main">
  <p:tag name="KSO_WM_TEMPLATE_CATEGORY" val="custom"/>
  <p:tag name="KSO_WM_TEMPLATE_INDEX" val="20186729"/>
  <p:tag name="KSO_WM_TAG_VERSION" val="1.0"/>
  <p:tag name="KSO_WM_SLIDE_ID" val="custom20186729_5"/>
  <p:tag name="KSO_WM_SLIDE_INDEX" val="5"/>
  <p:tag name="KSO_WM_SLIDE_ITEM_CNT" val="3"/>
  <p:tag name="KSO_WM_SLIDE_LAYOUT" val="a_f"/>
  <p:tag name="KSO_WM_SLIDE_LAYOUT_CNT" val="1_2"/>
  <p:tag name="KSO_WM_SLIDE_TYPE" val="endPage"/>
  <p:tag name="KSO_WM_SLIDE_SUBTYPE" val="pureTxt"/>
  <p:tag name="KSO_WM_BEAUTIFY_FLAG" val="#wm#"/>
</p:tagLst>
</file>

<file path=ppt/theme/theme1.xml><?xml version="1.0" encoding="utf-8"?>
<a:theme xmlns:a="http://schemas.openxmlformats.org/drawingml/2006/main" name="1_主题5">
  <a:themeElements>
    <a:clrScheme name="协鑫">
      <a:dk1>
        <a:srgbClr val="000000"/>
      </a:dk1>
      <a:lt1>
        <a:srgbClr val="FFFFFF"/>
      </a:lt1>
      <a:dk2>
        <a:srgbClr val="778495"/>
      </a:dk2>
      <a:lt2>
        <a:srgbClr val="F0F0F0"/>
      </a:lt2>
      <a:accent1>
        <a:srgbClr val="548BB7"/>
      </a:accent1>
      <a:accent2>
        <a:srgbClr val="DD8047"/>
      </a:accent2>
      <a:accent3>
        <a:srgbClr val="A5AB81"/>
      </a:accent3>
      <a:accent4>
        <a:srgbClr val="D8B25C"/>
      </a:accent4>
      <a:accent5>
        <a:srgbClr val="7BA79D"/>
      </a:accent5>
      <a:accent6>
        <a:srgbClr val="968C8C"/>
      </a:accent6>
      <a:hlink>
        <a:srgbClr val="548BB7"/>
      </a:hlink>
      <a:folHlink>
        <a:srgbClr val="BFBFBF"/>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协鑫">
    <a:dk1>
      <a:srgbClr val="000000"/>
    </a:dk1>
    <a:lt1>
      <a:srgbClr val="FFFFFF"/>
    </a:lt1>
    <a:dk2>
      <a:srgbClr val="778495"/>
    </a:dk2>
    <a:lt2>
      <a:srgbClr val="F0F0F0"/>
    </a:lt2>
    <a:accent1>
      <a:srgbClr val="548BB7"/>
    </a:accent1>
    <a:accent2>
      <a:srgbClr val="DD8047"/>
    </a:accent2>
    <a:accent3>
      <a:srgbClr val="A5AB81"/>
    </a:accent3>
    <a:accent4>
      <a:srgbClr val="D8B25C"/>
    </a:accent4>
    <a:accent5>
      <a:srgbClr val="7BA79D"/>
    </a:accent5>
    <a:accent6>
      <a:srgbClr val="968C8C"/>
    </a:accent6>
    <a:hlink>
      <a:srgbClr val="548BB7"/>
    </a:hlink>
    <a:folHlink>
      <a:srgbClr val="BFBFBF"/>
    </a:folHlink>
  </a:clrScheme>
</a:themeOverride>
</file>

<file path=ppt/theme/themeOverride2.xml><?xml version="1.0" encoding="utf-8"?>
<a:themeOverride xmlns:a="http://schemas.openxmlformats.org/drawingml/2006/main">
  <a:clrScheme name="协鑫">
    <a:dk1>
      <a:srgbClr val="000000"/>
    </a:dk1>
    <a:lt1>
      <a:srgbClr val="FFFFFF"/>
    </a:lt1>
    <a:dk2>
      <a:srgbClr val="778495"/>
    </a:dk2>
    <a:lt2>
      <a:srgbClr val="F0F0F0"/>
    </a:lt2>
    <a:accent1>
      <a:srgbClr val="548BB7"/>
    </a:accent1>
    <a:accent2>
      <a:srgbClr val="DD8047"/>
    </a:accent2>
    <a:accent3>
      <a:srgbClr val="A5AB81"/>
    </a:accent3>
    <a:accent4>
      <a:srgbClr val="D8B25C"/>
    </a:accent4>
    <a:accent5>
      <a:srgbClr val="7BA79D"/>
    </a:accent5>
    <a:accent6>
      <a:srgbClr val="968C8C"/>
    </a:accent6>
    <a:hlink>
      <a:srgbClr val="548BB7"/>
    </a:hlink>
    <a:folHlink>
      <a:srgbClr val="BFBFBF"/>
    </a:folHlink>
  </a:clrScheme>
</a:themeOverride>
</file>

<file path=docProps/app.xml><?xml version="1.0" encoding="utf-8"?>
<Properties xmlns="http://schemas.openxmlformats.org/officeDocument/2006/extended-properties" xmlns:vt="http://schemas.openxmlformats.org/officeDocument/2006/docPropsVTypes">
  <TotalTime>0</TotalTime>
  <Words>3676</Words>
  <Application>WPS 演示</Application>
  <PresentationFormat>宽屏</PresentationFormat>
  <Paragraphs>63</Paragraphs>
  <Slides>10</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10</vt:i4>
      </vt:variant>
    </vt:vector>
  </HeadingPairs>
  <TitlesOfParts>
    <vt:vector size="19" baseType="lpstr">
      <vt:lpstr>Arial</vt:lpstr>
      <vt:lpstr>宋体</vt:lpstr>
      <vt:lpstr>Wingdings</vt:lpstr>
      <vt:lpstr>Arial Unicode MS</vt:lpstr>
      <vt:lpstr>Calibri Light</vt:lpstr>
      <vt:lpstr>Calibri</vt:lpstr>
      <vt:lpstr>微软雅黑</vt:lpstr>
      <vt:lpstr>黑体</vt:lpstr>
      <vt:lpstr>1_主题5</vt:lpstr>
      <vt:lpstr>WPS™ 商业幻灯片主题模板</vt:lpstr>
      <vt:lpstr>Title and content layout (Text page)</vt:lpstr>
      <vt:lpstr>Hofstede Country comparison</vt:lpstr>
      <vt:lpstr>Hofstede Country comparison</vt:lpstr>
      <vt:lpstr>Hofstede Country comparison</vt:lpstr>
      <vt:lpstr>Hofstede Country comparison</vt:lpstr>
      <vt:lpstr>Hofstede Country comparison</vt:lpstr>
      <vt:lpstr>Hofstede Country comparison</vt:lpstr>
      <vt:lpstr>Indulgence</vt:lpstr>
      <vt:lpstr>添加SLOGAN 或结束语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Corazon pc</dc:creator>
  <cp:lastModifiedBy>Dark Templar</cp:lastModifiedBy>
  <cp:revision>1</cp:revision>
  <dcterms:created xsi:type="dcterms:W3CDTF">2018-05-11T12:26:40Z</dcterms:created>
  <dcterms:modified xsi:type="dcterms:W3CDTF">2018-05-11T14:52:54Z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2052-10.1.0.7311</vt:lpwstr>
  </property>
</Properties>
</file>