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02F63F-0232-44C0-A09E-D76E27C0106F}" v="10" dt="2023-02-17T15:30:46.6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90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haleda hayder" userId="064d74b6cf4fa13d" providerId="LiveId" clId="{4702F63F-0232-44C0-A09E-D76E27C0106F}"/>
    <pc:docChg chg="undo custSel addSld delSld modSld">
      <pc:chgData name="khaleda hayder" userId="064d74b6cf4fa13d" providerId="LiveId" clId="{4702F63F-0232-44C0-A09E-D76E27C0106F}" dt="2023-02-17T15:23:36.156" v="397" actId="20577"/>
      <pc:docMkLst>
        <pc:docMk/>
      </pc:docMkLst>
      <pc:sldChg chg="addSp delSp modSp mod">
        <pc:chgData name="khaleda hayder" userId="064d74b6cf4fa13d" providerId="LiveId" clId="{4702F63F-0232-44C0-A09E-D76E27C0106F}" dt="2023-02-17T15:10:39.576" v="262" actId="20577"/>
        <pc:sldMkLst>
          <pc:docMk/>
          <pc:sldMk cId="1476432149" sldId="256"/>
        </pc:sldMkLst>
        <pc:spChg chg="add del mod">
          <ac:chgData name="khaleda hayder" userId="064d74b6cf4fa13d" providerId="LiveId" clId="{4702F63F-0232-44C0-A09E-D76E27C0106F}" dt="2023-02-17T14:39:54.427" v="18" actId="478"/>
          <ac:spMkLst>
            <pc:docMk/>
            <pc:sldMk cId="1476432149" sldId="256"/>
            <ac:spMk id="2" creationId="{A9FF9E64-C77A-1467-E77B-820235276759}"/>
          </ac:spMkLst>
        </pc:spChg>
        <pc:spChg chg="add mod">
          <ac:chgData name="khaleda hayder" userId="064d74b6cf4fa13d" providerId="LiveId" clId="{4702F63F-0232-44C0-A09E-D76E27C0106F}" dt="2023-02-17T15:10:39.576" v="262" actId="20577"/>
          <ac:spMkLst>
            <pc:docMk/>
            <pc:sldMk cId="1476432149" sldId="256"/>
            <ac:spMk id="3" creationId="{E924B089-8DC6-055F-C8C5-CBB233A2337D}"/>
          </ac:spMkLst>
        </pc:spChg>
        <pc:spChg chg="add mod">
          <ac:chgData name="khaleda hayder" userId="064d74b6cf4fa13d" providerId="LiveId" clId="{4702F63F-0232-44C0-A09E-D76E27C0106F}" dt="2023-02-17T14:57:17.940" v="115" actId="113"/>
          <ac:spMkLst>
            <pc:docMk/>
            <pc:sldMk cId="1476432149" sldId="256"/>
            <ac:spMk id="5" creationId="{3ACD03F2-1EC7-5678-8C30-A45F7D807DE8}"/>
          </ac:spMkLst>
        </pc:spChg>
        <pc:spChg chg="del">
          <ac:chgData name="khaleda hayder" userId="064d74b6cf4fa13d" providerId="LiveId" clId="{4702F63F-0232-44C0-A09E-D76E27C0106F}" dt="2023-02-17T14:37:48.241" v="3" actId="478"/>
          <ac:spMkLst>
            <pc:docMk/>
            <pc:sldMk cId="1476432149" sldId="256"/>
            <ac:spMk id="10" creationId="{AB897640-81D7-CE69-7C10-45D96B457188}"/>
          </ac:spMkLst>
        </pc:spChg>
        <pc:spChg chg="del">
          <ac:chgData name="khaleda hayder" userId="064d74b6cf4fa13d" providerId="LiveId" clId="{4702F63F-0232-44C0-A09E-D76E27C0106F}" dt="2023-02-17T14:37:48.241" v="3" actId="478"/>
          <ac:spMkLst>
            <pc:docMk/>
            <pc:sldMk cId="1476432149" sldId="256"/>
            <ac:spMk id="11" creationId="{10A7DBB3-8DFC-7D54-CCAB-53949823FAF4}"/>
          </ac:spMkLst>
        </pc:spChg>
        <pc:spChg chg="del">
          <ac:chgData name="khaleda hayder" userId="064d74b6cf4fa13d" providerId="LiveId" clId="{4702F63F-0232-44C0-A09E-D76E27C0106F}" dt="2023-02-17T14:37:48.241" v="3" actId="478"/>
          <ac:spMkLst>
            <pc:docMk/>
            <pc:sldMk cId="1476432149" sldId="256"/>
            <ac:spMk id="12" creationId="{467E3844-05BB-C5AF-FB27-1D9295BA46D4}"/>
          </ac:spMkLst>
        </pc:spChg>
        <pc:spChg chg="del">
          <ac:chgData name="khaleda hayder" userId="064d74b6cf4fa13d" providerId="LiveId" clId="{4702F63F-0232-44C0-A09E-D76E27C0106F}" dt="2023-02-17T14:37:48.241" v="3" actId="478"/>
          <ac:spMkLst>
            <pc:docMk/>
            <pc:sldMk cId="1476432149" sldId="256"/>
            <ac:spMk id="13" creationId="{45353DE3-9685-3BA1-D2CB-153B62F0CEF7}"/>
          </ac:spMkLst>
        </pc:spChg>
        <pc:spChg chg="del">
          <ac:chgData name="khaleda hayder" userId="064d74b6cf4fa13d" providerId="LiveId" clId="{4702F63F-0232-44C0-A09E-D76E27C0106F}" dt="2023-02-17T14:37:48.241" v="3" actId="478"/>
          <ac:spMkLst>
            <pc:docMk/>
            <pc:sldMk cId="1476432149" sldId="256"/>
            <ac:spMk id="14" creationId="{FBD83373-AB49-456F-0265-BBD9EFC75DBA}"/>
          </ac:spMkLst>
        </pc:spChg>
        <pc:spChg chg="del">
          <ac:chgData name="khaleda hayder" userId="064d74b6cf4fa13d" providerId="LiveId" clId="{4702F63F-0232-44C0-A09E-D76E27C0106F}" dt="2023-02-17T14:37:48.241" v="3" actId="478"/>
          <ac:spMkLst>
            <pc:docMk/>
            <pc:sldMk cId="1476432149" sldId="256"/>
            <ac:spMk id="15" creationId="{B108181E-6BA8-4E13-D72D-CB62EF5B3002}"/>
          </ac:spMkLst>
        </pc:spChg>
        <pc:spChg chg="del">
          <ac:chgData name="khaleda hayder" userId="064d74b6cf4fa13d" providerId="LiveId" clId="{4702F63F-0232-44C0-A09E-D76E27C0106F}" dt="2023-02-17T14:37:52.241" v="4" actId="478"/>
          <ac:spMkLst>
            <pc:docMk/>
            <pc:sldMk cId="1476432149" sldId="256"/>
            <ac:spMk id="16" creationId="{20DAB5C7-184F-E849-3CFA-73198A0144C5}"/>
          </ac:spMkLst>
        </pc:spChg>
        <pc:spChg chg="del">
          <ac:chgData name="khaleda hayder" userId="064d74b6cf4fa13d" providerId="LiveId" clId="{4702F63F-0232-44C0-A09E-D76E27C0106F}" dt="2023-02-17T14:37:52.241" v="4" actId="478"/>
          <ac:spMkLst>
            <pc:docMk/>
            <pc:sldMk cId="1476432149" sldId="256"/>
            <ac:spMk id="17" creationId="{D3FD02D0-D8C3-C7C2-FAAD-4CDBC886B9DE}"/>
          </ac:spMkLst>
        </pc:spChg>
        <pc:spChg chg="del">
          <ac:chgData name="khaleda hayder" userId="064d74b6cf4fa13d" providerId="LiveId" clId="{4702F63F-0232-44C0-A09E-D76E27C0106F}" dt="2023-02-17T14:37:48.241" v="3" actId="478"/>
          <ac:spMkLst>
            <pc:docMk/>
            <pc:sldMk cId="1476432149" sldId="256"/>
            <ac:spMk id="19" creationId="{ED11B907-2C1C-F809-93D2-C0DCA659B71F}"/>
          </ac:spMkLst>
        </pc:spChg>
        <pc:spChg chg="del">
          <ac:chgData name="khaleda hayder" userId="064d74b6cf4fa13d" providerId="LiveId" clId="{4702F63F-0232-44C0-A09E-D76E27C0106F}" dt="2023-02-17T14:37:52.241" v="4" actId="478"/>
          <ac:spMkLst>
            <pc:docMk/>
            <pc:sldMk cId="1476432149" sldId="256"/>
            <ac:spMk id="23" creationId="{3656FB42-0BA2-51BC-3C97-AD82874BFA4C}"/>
          </ac:spMkLst>
        </pc:spChg>
        <pc:spChg chg="del">
          <ac:chgData name="khaleda hayder" userId="064d74b6cf4fa13d" providerId="LiveId" clId="{4702F63F-0232-44C0-A09E-D76E27C0106F}" dt="2023-02-17T14:37:48.241" v="3" actId="478"/>
          <ac:spMkLst>
            <pc:docMk/>
            <pc:sldMk cId="1476432149" sldId="256"/>
            <ac:spMk id="25" creationId="{4697AC9A-F067-A0CD-85DC-275D3C6BCF6B}"/>
          </ac:spMkLst>
        </pc:spChg>
        <pc:picChg chg="mod">
          <ac:chgData name="khaleda hayder" userId="064d74b6cf4fa13d" providerId="LiveId" clId="{4702F63F-0232-44C0-A09E-D76E27C0106F}" dt="2023-02-17T14:38:58.604" v="10" actId="1076"/>
          <ac:picMkLst>
            <pc:docMk/>
            <pc:sldMk cId="1476432149" sldId="256"/>
            <ac:picMk id="4" creationId="{2B70DE11-73B9-B5A6-3FB0-5C071785382E}"/>
          </ac:picMkLst>
        </pc:picChg>
        <pc:picChg chg="add mod">
          <ac:chgData name="khaleda hayder" userId="064d74b6cf4fa13d" providerId="LiveId" clId="{4702F63F-0232-44C0-A09E-D76E27C0106F}" dt="2023-02-17T15:10:09.136" v="224" actId="1076"/>
          <ac:picMkLst>
            <pc:docMk/>
            <pc:sldMk cId="1476432149" sldId="256"/>
            <ac:picMk id="6" creationId="{4CE65D09-3160-A4C4-541A-50EA5654AB98}"/>
          </ac:picMkLst>
        </pc:picChg>
      </pc:sldChg>
      <pc:sldChg chg="addSp modSp mod">
        <pc:chgData name="khaleda hayder" userId="064d74b6cf4fa13d" providerId="LiveId" clId="{4702F63F-0232-44C0-A09E-D76E27C0106F}" dt="2023-02-17T15:06:43.478" v="221" actId="20577"/>
        <pc:sldMkLst>
          <pc:docMk/>
          <pc:sldMk cId="1816641634" sldId="257"/>
        </pc:sldMkLst>
        <pc:spChg chg="add mod">
          <ac:chgData name="khaleda hayder" userId="064d74b6cf4fa13d" providerId="LiveId" clId="{4702F63F-0232-44C0-A09E-D76E27C0106F}" dt="2023-02-17T15:06:43.478" v="221" actId="20577"/>
          <ac:spMkLst>
            <pc:docMk/>
            <pc:sldMk cId="1816641634" sldId="257"/>
            <ac:spMk id="3" creationId="{02AFDFC1-D93A-0398-7CB5-02DA66EA0D30}"/>
          </ac:spMkLst>
        </pc:spChg>
        <pc:spChg chg="add mod">
          <ac:chgData name="khaleda hayder" userId="064d74b6cf4fa13d" providerId="LiveId" clId="{4702F63F-0232-44C0-A09E-D76E27C0106F}" dt="2023-02-17T14:43:28.352" v="36" actId="1076"/>
          <ac:spMkLst>
            <pc:docMk/>
            <pc:sldMk cId="1816641634" sldId="257"/>
            <ac:spMk id="6" creationId="{4AD1F67C-6D53-BE2A-7852-C17739AC9849}"/>
          </ac:spMkLst>
        </pc:spChg>
        <pc:spChg chg="add mod">
          <ac:chgData name="khaleda hayder" userId="064d74b6cf4fa13d" providerId="LiveId" clId="{4702F63F-0232-44C0-A09E-D76E27C0106F}" dt="2023-02-17T14:46:30.732" v="55" actId="1076"/>
          <ac:spMkLst>
            <pc:docMk/>
            <pc:sldMk cId="1816641634" sldId="257"/>
            <ac:spMk id="7" creationId="{691EDF65-A0B8-356F-C036-FE53DF9F7F2E}"/>
          </ac:spMkLst>
        </pc:spChg>
        <pc:spChg chg="add mod">
          <ac:chgData name="khaleda hayder" userId="064d74b6cf4fa13d" providerId="LiveId" clId="{4702F63F-0232-44C0-A09E-D76E27C0106F}" dt="2023-02-17T14:59:33.230" v="170" actId="1076"/>
          <ac:spMkLst>
            <pc:docMk/>
            <pc:sldMk cId="1816641634" sldId="257"/>
            <ac:spMk id="9" creationId="{062913BA-1E26-8F8B-085C-FCE0BC029F18}"/>
          </ac:spMkLst>
        </pc:spChg>
        <pc:spChg chg="add mod">
          <ac:chgData name="khaleda hayder" userId="064d74b6cf4fa13d" providerId="LiveId" clId="{4702F63F-0232-44C0-A09E-D76E27C0106F}" dt="2023-02-17T14:47:45.549" v="72" actId="14100"/>
          <ac:spMkLst>
            <pc:docMk/>
            <pc:sldMk cId="1816641634" sldId="257"/>
            <ac:spMk id="10" creationId="{F99B405C-15C2-7CF0-EA66-40343E4D3777}"/>
          </ac:spMkLst>
        </pc:spChg>
        <pc:spChg chg="add mod">
          <ac:chgData name="khaleda hayder" userId="064d74b6cf4fa13d" providerId="LiveId" clId="{4702F63F-0232-44C0-A09E-D76E27C0106F}" dt="2023-02-17T14:47:33.918" v="59" actId="1076"/>
          <ac:spMkLst>
            <pc:docMk/>
            <pc:sldMk cId="1816641634" sldId="257"/>
            <ac:spMk id="12" creationId="{32987DC1-92E1-79F8-57C8-E74783E4B619}"/>
          </ac:spMkLst>
        </pc:spChg>
        <pc:picChg chg="mod">
          <ac:chgData name="khaleda hayder" userId="064d74b6cf4fa13d" providerId="LiveId" clId="{4702F63F-0232-44C0-A09E-D76E27C0106F}" dt="2023-02-17T14:43:21.623" v="35" actId="1076"/>
          <ac:picMkLst>
            <pc:docMk/>
            <pc:sldMk cId="1816641634" sldId="257"/>
            <ac:picMk id="4" creationId="{2B70DE11-73B9-B5A6-3FB0-5C071785382E}"/>
          </ac:picMkLst>
        </pc:picChg>
        <pc:picChg chg="add mod">
          <ac:chgData name="khaleda hayder" userId="064d74b6cf4fa13d" providerId="LiveId" clId="{4702F63F-0232-44C0-A09E-D76E27C0106F}" dt="2023-02-17T14:59:21.742" v="168" actId="1076"/>
          <ac:picMkLst>
            <pc:docMk/>
            <pc:sldMk cId="1816641634" sldId="257"/>
            <ac:picMk id="8" creationId="{99752EBD-5116-08BC-FE51-CE6B6FDC7CE4}"/>
          </ac:picMkLst>
        </pc:picChg>
      </pc:sldChg>
      <pc:sldChg chg="modSp add mod">
        <pc:chgData name="khaleda hayder" userId="064d74b6cf4fa13d" providerId="LiveId" clId="{4702F63F-0232-44C0-A09E-D76E27C0106F}" dt="2023-02-17T15:23:36.156" v="397" actId="20577"/>
        <pc:sldMkLst>
          <pc:docMk/>
          <pc:sldMk cId="0" sldId="258"/>
        </pc:sldMkLst>
        <pc:spChg chg="mod">
          <ac:chgData name="khaleda hayder" userId="064d74b6cf4fa13d" providerId="LiveId" clId="{4702F63F-0232-44C0-A09E-D76E27C0106F}" dt="2023-02-17T15:23:36.156" v="397" actId="20577"/>
          <ac:spMkLst>
            <pc:docMk/>
            <pc:sldMk cId="0" sldId="258"/>
            <ac:spMk id="72" creationId="{00000000-0000-0000-0000-000000000000}"/>
          </ac:spMkLst>
        </pc:spChg>
      </pc:sldChg>
      <pc:sldChg chg="del">
        <pc:chgData name="khaleda hayder" userId="064d74b6cf4fa13d" providerId="LiveId" clId="{4702F63F-0232-44C0-A09E-D76E27C0106F}" dt="2023-02-17T14:40:08.309" v="19" actId="2696"/>
        <pc:sldMkLst>
          <pc:docMk/>
          <pc:sldMk cId="3060366239" sldId="258"/>
        </pc:sldMkLst>
      </pc:sldChg>
      <pc:sldChg chg="addSp delSp modSp mod">
        <pc:chgData name="khaleda hayder" userId="064d74b6cf4fa13d" providerId="LiveId" clId="{4702F63F-0232-44C0-A09E-D76E27C0106F}" dt="2023-02-17T15:14:26.420" v="387" actId="20577"/>
        <pc:sldMkLst>
          <pc:docMk/>
          <pc:sldMk cId="3526931928" sldId="259"/>
        </pc:sldMkLst>
        <pc:spChg chg="add mod">
          <ac:chgData name="khaleda hayder" userId="064d74b6cf4fa13d" providerId="LiveId" clId="{4702F63F-0232-44C0-A09E-D76E27C0106F}" dt="2023-02-17T15:14:26.420" v="387" actId="20577"/>
          <ac:spMkLst>
            <pc:docMk/>
            <pc:sldMk cId="3526931928" sldId="259"/>
            <ac:spMk id="3" creationId="{525331D3-9D88-29A9-4817-FAE7D8FCCB8A}"/>
          </ac:spMkLst>
        </pc:spChg>
        <pc:spChg chg="mod">
          <ac:chgData name="khaleda hayder" userId="064d74b6cf4fa13d" providerId="LiveId" clId="{4702F63F-0232-44C0-A09E-D76E27C0106F}" dt="2023-02-15T13:27:52.666" v="1" actId="1076"/>
          <ac:spMkLst>
            <pc:docMk/>
            <pc:sldMk cId="3526931928" sldId="259"/>
            <ac:spMk id="6" creationId="{E09E9A5C-1EE5-C5E8-F96D-3349FFD541E0}"/>
          </ac:spMkLst>
        </pc:spChg>
        <pc:spChg chg="del mod">
          <ac:chgData name="khaleda hayder" userId="064d74b6cf4fa13d" providerId="LiveId" clId="{4702F63F-0232-44C0-A09E-D76E27C0106F}" dt="2023-02-17T15:10:26.339" v="260"/>
          <ac:spMkLst>
            <pc:docMk/>
            <pc:sldMk cId="3526931928" sldId="259"/>
            <ac:spMk id="12" creationId="{CA2D427B-007D-A84A-4102-864DDD7BA482}"/>
          </ac:spMkLst>
        </pc:spChg>
        <pc:picChg chg="mod">
          <ac:chgData name="khaleda hayder" userId="064d74b6cf4fa13d" providerId="LiveId" clId="{4702F63F-0232-44C0-A09E-D76E27C0106F}" dt="2023-02-15T13:27:53.978" v="2" actId="1076"/>
          <ac:picMkLst>
            <pc:docMk/>
            <pc:sldMk cId="3526931928" sldId="259"/>
            <ac:picMk id="2" creationId="{3EECB881-A741-F052-88F2-ADA091D2C4AF}"/>
          </ac:picMkLst>
        </pc:picChg>
        <pc:picChg chg="mod">
          <ac:chgData name="khaleda hayder" userId="064d74b6cf4fa13d" providerId="LiveId" clId="{4702F63F-0232-44C0-A09E-D76E27C0106F}" dt="2023-02-17T15:09:52.094" v="222" actId="1076"/>
          <ac:picMkLst>
            <pc:docMk/>
            <pc:sldMk cId="3526931928" sldId="259"/>
            <ac:picMk id="10" creationId="{2E01B6A6-CD23-483A-A7C0-4BAE6A05A42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7DF4C1-1F97-4A69-8AB1-D1CD5F6E9C50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18C2B-5DD6-42BE-93A1-704A34AC6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405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07a52910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07a52910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E0455-C830-8BFB-42F5-B965FA4753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39AED6-7F1D-C44C-E262-20AA6F5F7C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888211-377C-4C5E-4098-326ECAA94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99DFD-42ED-2023-2E71-37D18A641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29F40-1E34-58AA-3542-B5914FA40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22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D0638-F402-A22B-C5E4-359282A40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65E04-57B6-68A2-D877-0D2974F9B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18905D-9EF3-624B-6387-95CD73D5F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00E9D-5C2A-5319-2590-86B627AAE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D1578-F4BD-A68D-6C6E-6157AB9A8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027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C94E4-5EBC-EB8B-3656-16E87F27A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00A14E-BB9A-F991-3E59-CFB741E2E0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30A0D2-A9C2-1959-5B98-C96DE89AE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C23A5-2DF1-0565-4782-62F282E0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A1BE76-E3B5-41EE-2867-2DFA25F62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000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1E15F-A5A7-D83E-46AD-696BBD46B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972695-C403-5B3C-51F4-9E8A60B33B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AABCC5-37B0-9A96-EE5B-6D5B8D0E9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935C0D-7180-FA3D-98E8-5D896FC70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7C1150-3BC0-80ED-96AC-306C932D6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26E74D-B2AF-F071-7772-6BAF39E89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174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333EB-C9D0-B18D-1D53-3806DB7FB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54E1F4-7FD5-8C15-4A79-1711465F55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3C120C-CD86-12A3-4F23-827A790829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F0CE45-3D14-D584-E7E2-69481075AA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13B1AD-1DFF-2D9E-5366-FE3DA59248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3145E6-5DF5-0544-AC42-62A72B391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BE2C74-44C8-EE93-ACCA-4A5FB28EE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834E7B-D9C7-EA45-43CA-B0080C5B1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606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235B-730C-1317-E7C6-541825DCD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15BBEB-1A7F-0158-3506-514DE0AEE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B22C98-FBF4-A828-484F-50A03A4F7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453B17-E96B-D8A1-9FF7-E91643C55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639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C140A5-FC83-49CF-1A1E-68DDD9787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55FCFC-2B53-F773-11F0-0E33F6542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5E09E8-4F15-276D-4AC2-5A4C803D2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9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6DF26-F7AF-B626-4D4C-A1673187E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D9E2B-BA15-3CE9-1346-68FD6748E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3E5C6B-5C4C-B62F-182F-C6557A372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072B8B-D602-90DA-1593-F107FB7A5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A8D9E5-7252-20F6-D62D-35DFCA44B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772E5-8166-04D2-FE56-7ABD942EA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937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6A9CC-CEA5-1B4C-8090-02DECA650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0CA560-C87B-67B3-451D-9E3EE6D6C9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4620F5-0FDF-2676-8981-B7D7EBD074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FB4EA9-932D-652D-C732-5BD1A3650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B935CE-F2C5-95E1-F6CB-5AFD4AC37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1E121F-294B-DFF7-CFCF-1C5221A73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866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43D9F-4CDE-113A-405E-8A824BA57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5AA567-7682-A606-FDDF-BB7C19873F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C3975-D040-928E-F976-8FF053B45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325619-3F5A-E5B7-716C-4DB983DAF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7580B-581D-FDE2-D717-35BF34502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01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1E717C-0892-8E1C-68C3-28B22ECE1A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8AF5A-373B-21EA-35B3-3C375ECBFF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B1DC7B-150F-981E-A9C9-F7DB6056B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CC8F6-FC9F-33B5-20DE-7DB3BAD5E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2A1E7-7251-ECB9-D89B-0A8D2887F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768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326AF3-8A3C-21F0-412E-FC10ED2A0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9541E5-49B4-9F4C-3FAC-FFEA8551C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35467C-E286-4B40-6457-2C1E025DFD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F912D-57C5-4981-85C6-67D6E0529313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64970F-D1CD-0077-A2C8-CDBD3B840A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B4998-3CAB-0F66-AC6E-B47B079709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AF65D-5DC6-41B1-B3FA-B71CC451D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valentine-love-love-background-1003237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valentine-love-love-background-1003237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ighspeedtraining.co.uk/hub/menu-engineerin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easyorderapp.com/en/blog/engineering-your-menu-the-smart-way" TargetMode="External"/><Relationship Id="rId4" Type="http://schemas.openxmlformats.org/officeDocument/2006/relationships/hyperlink" Target="https://www.sweetstreet.com/menu-hacks-the-psychology-behind-menu-desig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Background pattern&#10;&#10;Description automatically generated">
            <a:extLst>
              <a:ext uri="{FF2B5EF4-FFF2-40B4-BE49-F238E27FC236}">
                <a16:creationId xmlns:a16="http://schemas.microsoft.com/office/drawing/2014/main" id="{3EECB881-A741-F052-88F2-ADA091D2C4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017"/>
          <a:stretch/>
        </p:blipFill>
        <p:spPr>
          <a:xfrm>
            <a:off x="-1988127" y="-275988"/>
            <a:ext cx="14909800" cy="76171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9E9A5C-1EE5-C5E8-F96D-3349FFD541E0}"/>
              </a:ext>
            </a:extLst>
          </p:cNvPr>
          <p:cNvSpPr txBox="1"/>
          <p:nvPr/>
        </p:nvSpPr>
        <p:spPr>
          <a:xfrm>
            <a:off x="2678649" y="1770859"/>
            <a:ext cx="309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Baguet Script" panose="020B0604020202020204" pitchFamily="2" charset="0"/>
              </a:rPr>
              <a:t>Glad To be Best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1B6A6-CD23-483A-A7C0-4BAE6A05A4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200" y="-285424"/>
            <a:ext cx="6045698" cy="219637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329685B-C8B9-A5D0-C8D2-4B3109CE4B08}"/>
              </a:ext>
            </a:extLst>
          </p:cNvPr>
          <p:cNvSpPr txBox="1"/>
          <p:nvPr/>
        </p:nvSpPr>
        <p:spPr>
          <a:xfrm>
            <a:off x="-243651" y="3228945"/>
            <a:ext cx="24304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Franklin Gothic Demi Cond" panose="020B0706030402020204" pitchFamily="34" charset="0"/>
              </a:rPr>
              <a:t>Valentines Menu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5331D3-9D88-29A9-4817-FAE7D8FCCB8A}"/>
              </a:ext>
            </a:extLst>
          </p:cNvPr>
          <p:cNvSpPr txBox="1"/>
          <p:nvPr/>
        </p:nvSpPr>
        <p:spPr>
          <a:xfrm>
            <a:off x="-1171074" y="3930316"/>
            <a:ext cx="77322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Student: Khaleda Hayder</a:t>
            </a:r>
          </a:p>
          <a:p>
            <a:r>
              <a:rPr lang="en-GB" dirty="0"/>
              <a:t>ID: 22124476</a:t>
            </a:r>
          </a:p>
          <a:p>
            <a:r>
              <a:rPr lang="en-GB" dirty="0"/>
              <a:t>Module: BMIH4002 Food and Beverage Operation</a:t>
            </a:r>
          </a:p>
          <a:p>
            <a:r>
              <a:rPr lang="en-GB" dirty="0"/>
              <a:t>Lecturer: Rohan Dubrey</a:t>
            </a:r>
          </a:p>
        </p:txBody>
      </p:sp>
    </p:spTree>
    <p:extLst>
      <p:ext uri="{BB962C8B-B14F-4D97-AF65-F5344CB8AC3E}">
        <p14:creationId xmlns:p14="http://schemas.microsoft.com/office/powerpoint/2010/main" val="3526931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70DE11-73B9-B5A6-3FB0-5C0717853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141730" y="-56047"/>
            <a:ext cx="13321030" cy="8147050"/>
          </a:xfrm>
          <a:prstGeom prst="rect">
            <a:avLst/>
          </a:prstGeom>
        </p:spPr>
      </p:pic>
      <p:sp>
        <p:nvSpPr>
          <p:cNvPr id="3" name="Google Shape;56;p13">
            <a:extLst>
              <a:ext uri="{FF2B5EF4-FFF2-40B4-BE49-F238E27FC236}">
                <a16:creationId xmlns:a16="http://schemas.microsoft.com/office/drawing/2014/main" id="{E924B089-8DC6-055F-C8C5-CBB233A2337D}"/>
              </a:ext>
            </a:extLst>
          </p:cNvPr>
          <p:cNvSpPr txBox="1"/>
          <p:nvPr/>
        </p:nvSpPr>
        <p:spPr>
          <a:xfrm>
            <a:off x="5050225" y="1145116"/>
            <a:ext cx="5388300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en" sz="2000" b="1" u="sng" kern="0" dirty="0">
                <a:solidFill>
                  <a:srgbClr val="000000"/>
                </a:solidFill>
                <a:latin typeface="Merriweather"/>
                <a:ea typeface="Merriweather"/>
                <a:cs typeface="Merriweather"/>
                <a:sym typeface="Merriweather"/>
              </a:rPr>
              <a:t>Valentines Menu</a:t>
            </a:r>
            <a:br>
              <a:rPr lang="en" sz="2000" kern="0" dirty="0">
                <a:solidFill>
                  <a:srgbClr val="000000"/>
                </a:solidFill>
                <a:latin typeface="Merriweather"/>
                <a:ea typeface="Merriweather"/>
                <a:cs typeface="Merriweather"/>
                <a:sym typeface="Merriweather"/>
              </a:rPr>
            </a:br>
            <a:r>
              <a:rPr lang="en" sz="2000" kern="0" dirty="0">
                <a:solidFill>
                  <a:srgbClr val="000000"/>
                </a:solidFill>
                <a:latin typeface="Merriweather"/>
                <a:ea typeface="Merriweather"/>
                <a:cs typeface="Merriweather"/>
                <a:sym typeface="Merriweather"/>
              </a:rPr>
              <a:t> 7-14 February 2023</a:t>
            </a:r>
          </a:p>
          <a:p>
            <a:pPr algn="ctr"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en" sz="2000" kern="0" dirty="0">
                <a:solidFill>
                  <a:srgbClr val="000000"/>
                </a:solidFill>
                <a:latin typeface="Merriweather"/>
                <a:ea typeface="Merriweather"/>
                <a:cs typeface="Merriweather"/>
                <a:sym typeface="Merriweather"/>
              </a:rPr>
              <a:t>Open 16:00 pm – 00:00 am</a:t>
            </a:r>
            <a:endParaRPr sz="2000" kern="0" dirty="0">
              <a:solidFill>
                <a:srgbClr val="0000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" name="Google Shape;57;p13">
            <a:extLst>
              <a:ext uri="{FF2B5EF4-FFF2-40B4-BE49-F238E27FC236}">
                <a16:creationId xmlns:a16="http://schemas.microsoft.com/office/drawing/2014/main" id="{3ACD03F2-1EC7-5678-8C30-A45F7D807DE8}"/>
              </a:ext>
            </a:extLst>
          </p:cNvPr>
          <p:cNvSpPr txBox="1"/>
          <p:nvPr/>
        </p:nvSpPr>
        <p:spPr>
          <a:xfrm>
            <a:off x="3189630" y="2520952"/>
            <a:ext cx="8251500" cy="50577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Clr>
                <a:srgbClr val="000000"/>
              </a:buClr>
              <a:buSzPts val="1100"/>
              <a:buFont typeface="Arial"/>
              <a:buNone/>
            </a:pPr>
            <a:r>
              <a:rPr lang="en" sz="20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Starter (Choose One):</a:t>
            </a:r>
            <a:endParaRPr sz="20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indent="-317500">
              <a:spcBef>
                <a:spcPts val="1000"/>
              </a:spcBef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lang="en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Seared Scallops with Pea Puree and Pancetta (Scallops, Peas, Pancetta)</a:t>
            </a:r>
            <a:endParaRPr sz="20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indent="-317500"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lang="en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Stuffed Mushrooms with Spinach and Feta (Mushrooms, Spinach, Feta Cheese) </a:t>
            </a:r>
            <a:r>
              <a:rPr lang="en" sz="20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(V)</a:t>
            </a:r>
            <a:endParaRPr sz="2000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indent="-317500"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lang="en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Sun-Dried Tomato Arancini with Pesto (Risotto, Sun-Dried Tomatoes, Pesto) </a:t>
            </a:r>
            <a:r>
              <a:rPr lang="en" sz="20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(V, VE)</a:t>
            </a:r>
            <a:endParaRPr sz="2000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>
              <a:spcBef>
                <a:spcPts val="1000"/>
              </a:spcBef>
              <a:buClr>
                <a:srgbClr val="000000"/>
              </a:buClr>
              <a:buSzPts val="1100"/>
              <a:buFont typeface="Arial"/>
              <a:buNone/>
            </a:pPr>
            <a:r>
              <a:rPr lang="en" sz="20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Main Course (Choose One):</a:t>
            </a:r>
            <a:endParaRPr sz="2000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100"/>
              <a:buFont typeface="Arial"/>
              <a:buNone/>
            </a:pPr>
            <a:endParaRPr sz="20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indent="-317500"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lang="en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Beef Wellington with Roasted Vegetables (Beef, Puff Pastry, Mushrooms, Spinach)</a:t>
            </a:r>
            <a:endParaRPr sz="20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indent="-317500"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lang="en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Grilled Salmon with Lemon Butter Sauce (Salmon, Lemon, Butter, White Wine)</a:t>
            </a:r>
            <a:endParaRPr sz="20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indent="-317500"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lang="en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Ravioli with butternut squash with a sage brown butter sauce (Butternut Squash, Pasta, Sage, Vegan Butter) </a:t>
            </a:r>
            <a:r>
              <a:rPr lang="en" sz="20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(V, VE)</a:t>
            </a:r>
            <a:endParaRPr sz="2000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E65D09-3160-A4C4-541A-50EA5654AB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41730" y="134263"/>
            <a:ext cx="6045698" cy="2196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432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70DE11-73B9-B5A6-3FB0-5C0717853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564515" y="-644525"/>
            <a:ext cx="13321030" cy="81470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4885BF-0B7B-135E-78F9-77B424F2C1C2}"/>
              </a:ext>
            </a:extLst>
          </p:cNvPr>
          <p:cNvSpPr txBox="1"/>
          <p:nvPr/>
        </p:nvSpPr>
        <p:spPr>
          <a:xfrm>
            <a:off x="5167745" y="1371600"/>
            <a:ext cx="3103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>
              <a:latin typeface="Algerian" panose="04020705040A02060702" pitchFamily="8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AFDFC1-D93A-0398-7CB5-02DA66EA0D30}"/>
              </a:ext>
            </a:extLst>
          </p:cNvPr>
          <p:cNvSpPr txBox="1"/>
          <p:nvPr/>
        </p:nvSpPr>
        <p:spPr>
          <a:xfrm>
            <a:off x="-200528" y="-316042"/>
            <a:ext cx="12681285" cy="3375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 dirty="0"/>
              <a:t>Dessert (Choose One):</a:t>
            </a: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dirty="0"/>
              <a:t>  5.	Chocolate Lava Cake with Vanilla Ice Cream (Dark Chocolate, Flour, Sugar, Vanilla Ice Cream)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dirty="0"/>
              <a:t>  6.	Lemon Meringue Tart with Fresh Berries (Lemon, Sugar, Meringue, Berries)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dirty="0"/>
              <a:t>  7.	Tiramisu with Espresso Syrup (Mascarpone, Espresso, Ladyfingers (biscuit), Cocoa Powder) </a:t>
            </a:r>
            <a:r>
              <a:rPr lang="en-GB" b="1" dirty="0"/>
              <a:t>(V, VE)</a:t>
            </a:r>
          </a:p>
          <a:p>
            <a:pPr marL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 dirty="0"/>
              <a:t>Drinks (Choose One):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dirty="0"/>
              <a:t>  8.	Specialty Hot Drinks (A menu of specialty hot drinks, such as a Spiced Hot Chocolate (200ml) or a Vanilla Chai Latte (200ml) , would be a cosy and romantic way to end the evening.)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dirty="0"/>
              <a:t>   9.	Cordials and Digestifs (A selection of cordials and digestifs, such as Amaretto or Grand Marnier, can be offered as an after-dinner treat.)</a:t>
            </a:r>
          </a:p>
        </p:txBody>
      </p:sp>
      <p:sp>
        <p:nvSpPr>
          <p:cNvPr id="6" name="Google Shape;67;p14">
            <a:extLst>
              <a:ext uri="{FF2B5EF4-FFF2-40B4-BE49-F238E27FC236}">
                <a16:creationId xmlns:a16="http://schemas.microsoft.com/office/drawing/2014/main" id="{4AD1F67C-6D53-BE2A-7852-C17739AC9849}"/>
              </a:ext>
            </a:extLst>
          </p:cNvPr>
          <p:cNvSpPr txBox="1"/>
          <p:nvPr/>
        </p:nvSpPr>
        <p:spPr>
          <a:xfrm>
            <a:off x="1634105" y="3059241"/>
            <a:ext cx="5085349" cy="805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buClr>
                <a:srgbClr val="000000"/>
              </a:buClr>
              <a:buSzPts val="1100"/>
              <a:buFont typeface="Arial"/>
              <a:buNone/>
            </a:pPr>
            <a:r>
              <a:rPr lang="en" sz="16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Complimentary:</a:t>
            </a:r>
            <a:endParaRPr sz="1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algn="ctr">
              <a:spcBef>
                <a:spcPts val="1000"/>
              </a:spcBef>
              <a:buClr>
                <a:srgbClr val="000000"/>
              </a:buClr>
              <a:buSzPts val="1100"/>
              <a:buFont typeface="Arial"/>
              <a:buNone/>
            </a:pPr>
            <a:r>
              <a:rPr lang="en" sz="16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A glass of Prosecco per person</a:t>
            </a:r>
            <a:endParaRPr sz="1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1EDF65-A0B8-356F-C036-FE53DF9F7F2E}"/>
              </a:ext>
            </a:extLst>
          </p:cNvPr>
          <p:cNvSpPr txBox="1"/>
          <p:nvPr/>
        </p:nvSpPr>
        <p:spPr>
          <a:xfrm>
            <a:off x="6288505" y="2905322"/>
            <a:ext cx="4892842" cy="959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Pricing: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Price per Couple: £107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Price per Person: £55</a:t>
            </a:r>
          </a:p>
        </p:txBody>
      </p:sp>
      <p:pic>
        <p:nvPicPr>
          <p:cNvPr id="8" name="Google Shape;65;p14">
            <a:extLst>
              <a:ext uri="{FF2B5EF4-FFF2-40B4-BE49-F238E27FC236}">
                <a16:creationId xmlns:a16="http://schemas.microsoft.com/office/drawing/2014/main" id="{99752EBD-5116-08BC-FE51-CE6B6FDC7CE4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580925" y="4739559"/>
            <a:ext cx="1611075" cy="139257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66;p14">
            <a:extLst>
              <a:ext uri="{FF2B5EF4-FFF2-40B4-BE49-F238E27FC236}">
                <a16:creationId xmlns:a16="http://schemas.microsoft.com/office/drawing/2014/main" id="{062913BA-1E26-8F8B-085C-FCE0BC029F18}"/>
              </a:ext>
            </a:extLst>
          </p:cNvPr>
          <p:cNvSpPr txBox="1"/>
          <p:nvPr/>
        </p:nvSpPr>
        <p:spPr>
          <a:xfrm>
            <a:off x="10144162" y="6280605"/>
            <a:ext cx="2484600" cy="1031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V – Vegetarian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VE- Vegan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If you have any food allergies or particular dietary requirements, kindly let us know.</a:t>
            </a:r>
            <a:endParaRPr sz="1100" dirty="0"/>
          </a:p>
        </p:txBody>
      </p:sp>
      <p:sp>
        <p:nvSpPr>
          <p:cNvPr id="10" name="Google Shape;62;p14">
            <a:extLst>
              <a:ext uri="{FF2B5EF4-FFF2-40B4-BE49-F238E27FC236}">
                <a16:creationId xmlns:a16="http://schemas.microsoft.com/office/drawing/2014/main" id="{F99B405C-15C2-7CF0-EA66-40343E4D3777}"/>
              </a:ext>
            </a:extLst>
          </p:cNvPr>
          <p:cNvSpPr txBox="1"/>
          <p:nvPr/>
        </p:nvSpPr>
        <p:spPr>
          <a:xfrm>
            <a:off x="3056820" y="4277924"/>
            <a:ext cx="4290463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u="sng" dirty="0">
                <a:latin typeface="Merriweather"/>
                <a:ea typeface="Merriweather"/>
                <a:cs typeface="Merriweather"/>
                <a:sym typeface="Merriweather"/>
              </a:rPr>
              <a:t>We Are Now Taking Pre-Orders</a:t>
            </a:r>
            <a:endParaRPr b="1" u="sng" dirty="0"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987DC1-92E1-79F8-57C8-E74783E4B619}"/>
              </a:ext>
            </a:extLst>
          </p:cNvPr>
          <p:cNvSpPr txBox="1"/>
          <p:nvPr/>
        </p:nvSpPr>
        <p:spPr>
          <a:xfrm>
            <a:off x="1634105" y="6718292"/>
            <a:ext cx="67697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/>
              <a:t>The Trinity Hotel, 20 Park Lane, Mayfair, London W1K 1PN</a:t>
            </a:r>
          </a:p>
        </p:txBody>
      </p:sp>
    </p:spTree>
    <p:extLst>
      <p:ext uri="{BB962C8B-B14F-4D97-AF65-F5344CB8AC3E}">
        <p14:creationId xmlns:p14="http://schemas.microsoft.com/office/powerpoint/2010/main" val="1816641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/>
          <p:nvPr/>
        </p:nvSpPr>
        <p:spPr>
          <a:xfrm>
            <a:off x="0" y="145400"/>
            <a:ext cx="12192000" cy="7017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r>
              <a:rPr lang="en" sz="2000" b="1" dirty="0"/>
              <a:t>References:</a:t>
            </a:r>
            <a:endParaRPr sz="2000" b="1" dirty="0"/>
          </a:p>
          <a:p>
            <a:pPr marL="609585" indent="-423323">
              <a:buSzPts val="1400"/>
              <a:buAutoNum type="arabicPeriod"/>
            </a:pPr>
            <a:r>
              <a:rPr lang="en" sz="2000" dirty="0"/>
              <a:t>Guzder  K. (2020) </a:t>
            </a:r>
            <a:r>
              <a:rPr lang="en" sz="2000" i="1" dirty="0"/>
              <a:t>Menu Engineering: How to Use it to Increase Profitability, </a:t>
            </a:r>
            <a:r>
              <a:rPr lang="en" sz="2000" dirty="0"/>
              <a:t>[Blog] 23 March, Available at: </a:t>
            </a:r>
            <a:r>
              <a:rPr lang="en" sz="2000" u="sng" dirty="0">
                <a:solidFill>
                  <a:schemeClr val="hlink"/>
                </a:solidFill>
                <a:hlinkClick r:id="rId3"/>
              </a:rPr>
              <a:t>https://www.highspeedtraining.co.uk/hub/menu-engineering/</a:t>
            </a:r>
            <a:r>
              <a:rPr lang="en" sz="2000" dirty="0"/>
              <a:t> (Accessed: 10 February 2023)</a:t>
            </a:r>
            <a:endParaRPr sz="2000" dirty="0"/>
          </a:p>
          <a:p>
            <a:pPr marL="609585" indent="-423323">
              <a:buSzPts val="1400"/>
              <a:buAutoNum type="arabicPeriod"/>
            </a:pPr>
            <a:r>
              <a:rPr lang="en" sz="2000" dirty="0"/>
              <a:t>Michael L. Kasavana, Donald I. Smith (1990) </a:t>
            </a:r>
            <a:r>
              <a:rPr lang="en" sz="2000" i="1" dirty="0"/>
              <a:t>Menu Engineering: A Practical Guide to Menu Analysis. </a:t>
            </a:r>
            <a:r>
              <a:rPr lang="en" sz="2000" dirty="0"/>
              <a:t>Hospitality Pub.</a:t>
            </a:r>
            <a:endParaRPr sz="2000" dirty="0"/>
          </a:p>
          <a:p>
            <a:pPr marL="609585" indent="-423323">
              <a:buSzPts val="1400"/>
              <a:buAutoNum type="arabicPeriod"/>
            </a:pPr>
            <a:r>
              <a:rPr lang="en" sz="2000" dirty="0"/>
              <a:t>Jones E. &amp; Goode M. (2017) ‘The influence of menu design, menu item descriptions and menu variety on customer satisfaction.’ </a:t>
            </a:r>
            <a:r>
              <a:rPr lang="en" sz="2000" i="1" dirty="0"/>
              <a:t>Tourism and Hospitality Research.</a:t>
            </a:r>
            <a:r>
              <a:rPr lang="en" sz="2000" dirty="0"/>
              <a:t> 19(1). DOI:10.1177/1467358417708228 </a:t>
            </a:r>
            <a:endParaRPr sz="2000" dirty="0"/>
          </a:p>
          <a:p>
            <a:pPr marL="609585" indent="-423323">
              <a:buSzPts val="1400"/>
              <a:buAutoNum type="arabicPeriod"/>
            </a:pPr>
            <a:r>
              <a:rPr lang="en" sz="2000" dirty="0"/>
              <a:t>Marie A. (2022) </a:t>
            </a:r>
            <a:r>
              <a:rPr lang="en" sz="2000" i="1" dirty="0"/>
              <a:t>Menu Hacks: The Psychology Behind Menu Design </a:t>
            </a:r>
            <a:r>
              <a:rPr lang="en" sz="2000" dirty="0"/>
              <a:t>[Blog] 25 March. Available at: </a:t>
            </a:r>
            <a:r>
              <a:rPr lang="en" sz="2000" u="sng" dirty="0">
                <a:solidFill>
                  <a:schemeClr val="hlink"/>
                </a:solidFill>
                <a:hlinkClick r:id="rId4"/>
              </a:rPr>
              <a:t>https://www.sweetstreet.com/menu-hacks-the-psychology-behind-menu-design/</a:t>
            </a:r>
            <a:r>
              <a:rPr lang="en" sz="2000" dirty="0"/>
              <a:t> (Accessed: 15 February 2023)</a:t>
            </a:r>
            <a:endParaRPr sz="2000" dirty="0"/>
          </a:p>
          <a:p>
            <a:pPr marL="609585" indent="-423323">
              <a:buSzPts val="1400"/>
              <a:buAutoNum type="arabicPeriod"/>
            </a:pPr>
            <a:r>
              <a:rPr lang="en" sz="2000" dirty="0"/>
              <a:t>Easyorder (N/A) </a:t>
            </a:r>
            <a:r>
              <a:rPr lang="en" sz="2000" i="1" dirty="0"/>
              <a:t>Engineering your menu the smart way </a:t>
            </a:r>
            <a:r>
              <a:rPr lang="en" sz="2000" dirty="0"/>
              <a:t>[Blog] 17 May, Available at: </a:t>
            </a:r>
            <a:r>
              <a:rPr lang="en" sz="2000" u="sng" dirty="0">
                <a:solidFill>
                  <a:schemeClr val="hlink"/>
                </a:solidFill>
                <a:hlinkClick r:id="rId5"/>
              </a:rPr>
              <a:t>https://www.easyorderapp.com/en/blog/engineering-your-menu-the-smart-way</a:t>
            </a:r>
            <a:r>
              <a:rPr lang="en" sz="2000" dirty="0"/>
              <a:t> (Accessed: 15 February 2023)</a:t>
            </a:r>
            <a:endParaRPr sz="2000" dirty="0"/>
          </a:p>
          <a:p>
            <a:pPr marL="609585" indent="-423323">
              <a:buSzPts val="1400"/>
              <a:buAutoNum type="arabicPeriod"/>
            </a:pPr>
            <a:r>
              <a:rPr lang="en" sz="2000" dirty="0"/>
              <a:t>Lee, H. J., &amp; Lee, S. (2019). The influence of menu engineering on customer value and satisfaction. Journal of Foodservice Business Research, 22(5), 485-499.</a:t>
            </a:r>
          </a:p>
          <a:p>
            <a:pPr marL="609585" indent="-423323">
              <a:buSzPts val="1400"/>
              <a:buFontTx/>
              <a:buAutoNum type="arabicPeriod"/>
            </a:pPr>
            <a:r>
              <a:rPr lang="en-GB" sz="2000" dirty="0">
                <a:effectLst/>
              </a:rPr>
              <a:t>Sebastien Rankin 2022-09-29 </a:t>
            </a:r>
            <a:r>
              <a:rPr lang="en-GB" sz="2000" i="1" dirty="0">
                <a:effectLst/>
              </a:rPr>
              <a:t>et al.</a:t>
            </a:r>
            <a:r>
              <a:rPr lang="en-GB" sz="2000" dirty="0">
                <a:effectLst/>
              </a:rPr>
              <a:t> (2023) </a:t>
            </a:r>
            <a:r>
              <a:rPr lang="en-GB" sz="2000" i="1" dirty="0">
                <a:effectLst/>
              </a:rPr>
              <a:t>Menu engineering: How to make a profitable restaurant menu</a:t>
            </a:r>
            <a:r>
              <a:rPr lang="en-GB" sz="2000" dirty="0">
                <a:effectLst/>
              </a:rPr>
              <a:t>, </a:t>
            </a:r>
            <a:r>
              <a:rPr lang="en-GB" sz="2000" i="1" dirty="0">
                <a:effectLst/>
              </a:rPr>
              <a:t>Lightspeed</a:t>
            </a:r>
            <a:r>
              <a:rPr lang="en-GB" sz="2000" dirty="0">
                <a:effectLst/>
              </a:rPr>
              <a:t>. Available at: https://www.lightspeedhq.com/blog/menu-engineering/ (Accessed: </a:t>
            </a:r>
            <a:r>
              <a:rPr lang="en-GB" sz="2000">
                <a:effectLst/>
              </a:rPr>
              <a:t>February 15, </a:t>
            </a:r>
            <a:r>
              <a:rPr lang="en-GB" sz="2000" dirty="0">
                <a:effectLst/>
              </a:rPr>
              <a:t>2023). </a:t>
            </a:r>
          </a:p>
          <a:p>
            <a:pPr marL="609585" indent="-423323">
              <a:buSzPts val="1400"/>
              <a:buFontTx/>
              <a:buAutoNum type="arabicPeriod"/>
            </a:pPr>
            <a:r>
              <a:rPr lang="en-GB" sz="2000" dirty="0">
                <a:effectLst/>
              </a:rPr>
              <a:t>Sundar, S. (2022) </a:t>
            </a:r>
            <a:r>
              <a:rPr lang="en-GB" sz="2000" i="1" dirty="0">
                <a:effectLst/>
              </a:rPr>
              <a:t>What is menu engineering? how to create a profitable restaurant menu?</a:t>
            </a:r>
            <a:r>
              <a:rPr lang="en-GB" sz="2000" dirty="0">
                <a:effectLst/>
              </a:rPr>
              <a:t>, </a:t>
            </a:r>
            <a:r>
              <a:rPr lang="en-GB" sz="2000" i="1" dirty="0" err="1">
                <a:effectLst/>
              </a:rPr>
              <a:t>Gofrugal</a:t>
            </a:r>
            <a:r>
              <a:rPr lang="en-GB" sz="2000" dirty="0">
                <a:effectLst/>
              </a:rPr>
              <a:t>. Available at: https://www.gofrugal.com/blog/menu-engineering/ (Accessed: February 15, 2023). </a:t>
            </a:r>
          </a:p>
          <a:p>
            <a:pPr marL="609585" indent="-423323">
              <a:buSzPts val="1400"/>
              <a:buFontTx/>
              <a:buAutoNum type="arabicPeriod"/>
            </a:pPr>
            <a:endParaRPr lang="en-GB" sz="2000" dirty="0">
              <a:effectLst/>
            </a:endParaRPr>
          </a:p>
          <a:p>
            <a:pPr marL="609585" indent="-423323">
              <a:buSzPts val="1400"/>
              <a:buAutoNum type="arabicPeriod"/>
            </a:pPr>
            <a:endParaRPr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684</Words>
  <Application>Microsoft Office PowerPoint</Application>
  <PresentationFormat>Widescreen</PresentationFormat>
  <Paragraphs>43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Algerian</vt:lpstr>
      <vt:lpstr>Arial</vt:lpstr>
      <vt:lpstr>Baguet Script</vt:lpstr>
      <vt:lpstr>Calibri</vt:lpstr>
      <vt:lpstr>Calibri Light</vt:lpstr>
      <vt:lpstr>Franklin Gothic Demi Cond</vt:lpstr>
      <vt:lpstr>Merriweather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khaleda hayder</dc:creator>
  <cp:lastModifiedBy>khaleda hayder</cp:lastModifiedBy>
  <cp:revision>1</cp:revision>
  <dcterms:created xsi:type="dcterms:W3CDTF">2023-02-15T11:51:37Z</dcterms:created>
  <dcterms:modified xsi:type="dcterms:W3CDTF">2023-02-17T15:30:57Z</dcterms:modified>
</cp:coreProperties>
</file>